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29"/>
  </p:notesMasterIdLst>
  <p:sldIdLst>
    <p:sldId id="256" r:id="rId2"/>
    <p:sldId id="257" r:id="rId3"/>
    <p:sldId id="291" r:id="rId4"/>
    <p:sldId id="259" r:id="rId5"/>
    <p:sldId id="260" r:id="rId6"/>
    <p:sldId id="293" r:id="rId7"/>
    <p:sldId id="292" r:id="rId8"/>
    <p:sldId id="294" r:id="rId9"/>
    <p:sldId id="295" r:id="rId10"/>
    <p:sldId id="310" r:id="rId11"/>
    <p:sldId id="309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5" r:id="rId21"/>
    <p:sldId id="304" r:id="rId22"/>
    <p:sldId id="306" r:id="rId23"/>
    <p:sldId id="307" r:id="rId24"/>
    <p:sldId id="308" r:id="rId25"/>
    <p:sldId id="290" r:id="rId26"/>
    <p:sldId id="289" r:id="rId27"/>
    <p:sldId id="25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1B8EF4-76C0-434C-9A1F-BE5DFC3281B8}" v="122" dt="2026-06-10T07:48:28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mazaki.kouga.78s@st.kyoto-u.ac.jp" userId="5c02077a-4142-4a96-af13-202f6112bce3" providerId="ADAL" clId="{F40DA29A-0C20-451D-AFE9-6D762D036F1F}"/>
    <pc:docChg chg="undo custSel addSld delSld modSld sldOrd">
      <pc:chgData name="yamazaki.kouga.78s@st.kyoto-u.ac.jp" userId="5c02077a-4142-4a96-af13-202f6112bce3" providerId="ADAL" clId="{F40DA29A-0C20-451D-AFE9-6D762D036F1F}" dt="2026-06-10T07:48:47.894" v="2879" actId="1076"/>
      <pc:docMkLst>
        <pc:docMk/>
      </pc:docMkLst>
      <pc:sldChg chg="addSp delSp modSp mod">
        <pc:chgData name="yamazaki.kouga.78s@st.kyoto-u.ac.jp" userId="5c02077a-4142-4a96-af13-202f6112bce3" providerId="ADAL" clId="{F40DA29A-0C20-451D-AFE9-6D762D036F1F}" dt="2026-06-10T06:37:31.238" v="2494" actId="404"/>
        <pc:sldMkLst>
          <pc:docMk/>
          <pc:sldMk cId="4145325288" sldId="256"/>
        </pc:sldMkLst>
        <pc:spChg chg="mod">
          <ac:chgData name="yamazaki.kouga.78s@st.kyoto-u.ac.jp" userId="5c02077a-4142-4a96-af13-202f6112bce3" providerId="ADAL" clId="{F40DA29A-0C20-451D-AFE9-6D762D036F1F}" dt="2026-06-08T06:12:18.103" v="926" actId="20577"/>
          <ac:spMkLst>
            <pc:docMk/>
            <pc:sldMk cId="4145325288" sldId="256"/>
            <ac:spMk id="3" creationId="{E99F3499-B229-A7B3-7824-3E9B190A2F50}"/>
          </ac:spMkLst>
        </pc:spChg>
        <pc:spChg chg="mod">
          <ac:chgData name="yamazaki.kouga.78s@st.kyoto-u.ac.jp" userId="5c02077a-4142-4a96-af13-202f6112bce3" providerId="ADAL" clId="{F40DA29A-0C20-451D-AFE9-6D762D036F1F}" dt="2026-06-10T06:31:06.273" v="2480" actId="20577"/>
          <ac:spMkLst>
            <pc:docMk/>
            <pc:sldMk cId="4145325288" sldId="256"/>
            <ac:spMk id="4" creationId="{E4270CAF-C718-1A25-CF84-4BE4CFE879DA}"/>
          </ac:spMkLst>
        </pc:spChg>
        <pc:spChg chg="mod">
          <ac:chgData name="yamazaki.kouga.78s@st.kyoto-u.ac.jp" userId="5c02077a-4142-4a96-af13-202f6112bce3" providerId="ADAL" clId="{F40DA29A-0C20-451D-AFE9-6D762D036F1F}" dt="2026-06-10T06:37:31.238" v="2494" actId="404"/>
          <ac:spMkLst>
            <pc:docMk/>
            <pc:sldMk cId="4145325288" sldId="256"/>
            <ac:spMk id="8" creationId="{173FA2AE-6F2B-6F90-CEFF-DCA11ADC4A88}"/>
          </ac:spMkLst>
        </pc:spChg>
        <pc:picChg chg="mod">
          <ac:chgData name="yamazaki.kouga.78s@st.kyoto-u.ac.jp" userId="5c02077a-4142-4a96-af13-202f6112bce3" providerId="ADAL" clId="{F40DA29A-0C20-451D-AFE9-6D762D036F1F}" dt="2026-06-08T06:05:53.567" v="909" actId="1076"/>
          <ac:picMkLst>
            <pc:docMk/>
            <pc:sldMk cId="4145325288" sldId="256"/>
            <ac:picMk id="12" creationId="{DE071154-F2C2-84B7-5F98-AB50C56E873D}"/>
          </ac:picMkLst>
        </pc:picChg>
      </pc:sldChg>
      <pc:sldChg chg="add">
        <pc:chgData name="yamazaki.kouga.78s@st.kyoto-u.ac.jp" userId="5c02077a-4142-4a96-af13-202f6112bce3" providerId="ADAL" clId="{F40DA29A-0C20-451D-AFE9-6D762D036F1F}" dt="2026-06-08T08:16:53.246" v="1228"/>
        <pc:sldMkLst>
          <pc:docMk/>
          <pc:sldMk cId="4095166125" sldId="257"/>
        </pc:sldMkLst>
      </pc:sldChg>
      <pc:sldChg chg="addSp delSp modSp mod ord">
        <pc:chgData name="yamazaki.kouga.78s@st.kyoto-u.ac.jp" userId="5c02077a-4142-4a96-af13-202f6112bce3" providerId="ADAL" clId="{F40DA29A-0C20-451D-AFE9-6D762D036F1F}" dt="2026-06-09T08:00:26.608" v="2477"/>
        <pc:sldMkLst>
          <pc:docMk/>
          <pc:sldMk cId="4227811115" sldId="258"/>
        </pc:sldMkLst>
        <pc:spChg chg="mod">
          <ac:chgData name="yamazaki.kouga.78s@st.kyoto-u.ac.jp" userId="5c02077a-4142-4a96-af13-202f6112bce3" providerId="ADAL" clId="{F40DA29A-0C20-451D-AFE9-6D762D036F1F}" dt="2026-06-08T06:36:40.123" v="1136" actId="20577"/>
          <ac:spMkLst>
            <pc:docMk/>
            <pc:sldMk cId="4227811115" sldId="258"/>
            <ac:spMk id="2" creationId="{2C8D1E94-0F10-E3B2-8FE6-6203FB2AC379}"/>
          </ac:spMkLst>
        </pc:spChg>
        <pc:spChg chg="add mod">
          <ac:chgData name="yamazaki.kouga.78s@st.kyoto-u.ac.jp" userId="5c02077a-4142-4a96-af13-202f6112bce3" providerId="ADAL" clId="{F40DA29A-0C20-451D-AFE9-6D762D036F1F}" dt="2026-06-08T06:52:05.154" v="1205" actId="20577"/>
          <ac:spMkLst>
            <pc:docMk/>
            <pc:sldMk cId="4227811115" sldId="258"/>
            <ac:spMk id="4" creationId="{2E6A5934-E14C-3A75-EB77-02C44ABE3B4A}"/>
          </ac:spMkLst>
        </pc:spChg>
        <pc:spChg chg="add mod">
          <ac:chgData name="yamazaki.kouga.78s@st.kyoto-u.ac.jp" userId="5c02077a-4142-4a96-af13-202f6112bce3" providerId="ADAL" clId="{F40DA29A-0C20-451D-AFE9-6D762D036F1F}" dt="2026-06-08T06:45:45.798" v="1166" actId="1076"/>
          <ac:spMkLst>
            <pc:docMk/>
            <pc:sldMk cId="4227811115" sldId="258"/>
            <ac:spMk id="5" creationId="{5797A741-25A0-0B8A-27CF-24E1FF48F940}"/>
          </ac:spMkLst>
        </pc:spChg>
      </pc:sldChg>
      <pc:sldChg chg="add">
        <pc:chgData name="yamazaki.kouga.78s@st.kyoto-u.ac.jp" userId="5c02077a-4142-4a96-af13-202f6112bce3" providerId="ADAL" clId="{F40DA29A-0C20-451D-AFE9-6D762D036F1F}" dt="2026-06-08T08:16:53.246" v="1228"/>
        <pc:sldMkLst>
          <pc:docMk/>
          <pc:sldMk cId="2857142498" sldId="259"/>
        </pc:sldMkLst>
      </pc:sldChg>
      <pc:sldChg chg="modSp add mod">
        <pc:chgData name="yamazaki.kouga.78s@st.kyoto-u.ac.jp" userId="5c02077a-4142-4a96-af13-202f6112bce3" providerId="ADAL" clId="{F40DA29A-0C20-451D-AFE9-6D762D036F1F}" dt="2026-06-08T08:26:11.732" v="1277" actId="1076"/>
        <pc:sldMkLst>
          <pc:docMk/>
          <pc:sldMk cId="1164617511" sldId="260"/>
        </pc:sldMkLst>
        <pc:spChg chg="mod">
          <ac:chgData name="yamazaki.kouga.78s@st.kyoto-u.ac.jp" userId="5c02077a-4142-4a96-af13-202f6112bce3" providerId="ADAL" clId="{F40DA29A-0C20-451D-AFE9-6D762D036F1F}" dt="2026-06-08T08:26:11.732" v="1277" actId="1076"/>
          <ac:spMkLst>
            <pc:docMk/>
            <pc:sldMk cId="1164617511" sldId="260"/>
            <ac:spMk id="20" creationId="{0AE46BC4-3ADE-1519-8B3B-569676D46508}"/>
          </ac:spMkLst>
        </pc:spChg>
      </pc:sldChg>
      <pc:sldChg chg="modSp mod">
        <pc:chgData name="yamazaki.kouga.78s@st.kyoto-u.ac.jp" userId="5c02077a-4142-4a96-af13-202f6112bce3" providerId="ADAL" clId="{F40DA29A-0C20-451D-AFE9-6D762D036F1F}" dt="2026-06-09T08:00:36.140" v="2479" actId="14100"/>
        <pc:sldMkLst>
          <pc:docMk/>
          <pc:sldMk cId="1311356585" sldId="290"/>
        </pc:sldMkLst>
        <pc:picChg chg="mod">
          <ac:chgData name="yamazaki.kouga.78s@st.kyoto-u.ac.jp" userId="5c02077a-4142-4a96-af13-202f6112bce3" providerId="ADAL" clId="{F40DA29A-0C20-451D-AFE9-6D762D036F1F}" dt="2026-06-09T08:00:36.140" v="2479" actId="14100"/>
          <ac:picMkLst>
            <pc:docMk/>
            <pc:sldMk cId="1311356585" sldId="290"/>
            <ac:picMk id="9" creationId="{766EAE86-471E-218E-835A-EAF8FEACF319}"/>
          </ac:picMkLst>
        </pc:picChg>
      </pc:sldChg>
      <pc:sldChg chg="add">
        <pc:chgData name="yamazaki.kouga.78s@st.kyoto-u.ac.jp" userId="5c02077a-4142-4a96-af13-202f6112bce3" providerId="ADAL" clId="{F40DA29A-0C20-451D-AFE9-6D762D036F1F}" dt="2026-06-08T08:16:53.246" v="1228"/>
        <pc:sldMkLst>
          <pc:docMk/>
          <pc:sldMk cId="738155447" sldId="291"/>
        </pc:sldMkLst>
      </pc:sldChg>
      <pc:sldChg chg="addSp delSp modSp new mod">
        <pc:chgData name="yamazaki.kouga.78s@st.kyoto-u.ac.jp" userId="5c02077a-4142-4a96-af13-202f6112bce3" providerId="ADAL" clId="{F40DA29A-0C20-451D-AFE9-6D762D036F1F}" dt="2026-06-08T08:27:29.436" v="1293" actId="1076"/>
        <pc:sldMkLst>
          <pc:docMk/>
          <pc:sldMk cId="3451809483" sldId="292"/>
        </pc:sldMkLst>
        <pc:spChg chg="add del mod">
          <ac:chgData name="yamazaki.kouga.78s@st.kyoto-u.ac.jp" userId="5c02077a-4142-4a96-af13-202f6112bce3" providerId="ADAL" clId="{F40DA29A-0C20-451D-AFE9-6D762D036F1F}" dt="2026-06-08T08:18:47.495" v="1232"/>
          <ac:spMkLst>
            <pc:docMk/>
            <pc:sldMk cId="3451809483" sldId="292"/>
            <ac:spMk id="3" creationId="{07932F0C-4754-C6B5-0AE0-5087B1938CC1}"/>
          </ac:spMkLst>
        </pc:spChg>
        <pc:spChg chg="add mod">
          <ac:chgData name="yamazaki.kouga.78s@st.kyoto-u.ac.jp" userId="5c02077a-4142-4a96-af13-202f6112bce3" providerId="ADAL" clId="{F40DA29A-0C20-451D-AFE9-6D762D036F1F}" dt="2026-06-08T08:27:29.436" v="1293" actId="1076"/>
          <ac:spMkLst>
            <pc:docMk/>
            <pc:sldMk cId="3451809483" sldId="292"/>
            <ac:spMk id="6" creationId="{02A0D5D4-3320-97D5-9D93-2A218EF0B76C}"/>
          </ac:spMkLst>
        </pc:spChg>
        <pc:spChg chg="add mod">
          <ac:chgData name="yamazaki.kouga.78s@st.kyoto-u.ac.jp" userId="5c02077a-4142-4a96-af13-202f6112bce3" providerId="ADAL" clId="{F40DA29A-0C20-451D-AFE9-6D762D036F1F}" dt="2026-06-08T08:27:27.066" v="1292" actId="1076"/>
          <ac:spMkLst>
            <pc:docMk/>
            <pc:sldMk cId="3451809483" sldId="292"/>
            <ac:spMk id="7" creationId="{94CB2476-2647-688E-25A7-292AD7A2C157}"/>
          </ac:spMkLst>
        </pc:spChg>
      </pc:sldChg>
      <pc:sldChg chg="addSp modSp add mod">
        <pc:chgData name="yamazaki.kouga.78s@st.kyoto-u.ac.jp" userId="5c02077a-4142-4a96-af13-202f6112bce3" providerId="ADAL" clId="{F40DA29A-0C20-451D-AFE9-6D762D036F1F}" dt="2026-06-08T08:26:56.236" v="1290" actId="403"/>
        <pc:sldMkLst>
          <pc:docMk/>
          <pc:sldMk cId="3487761317" sldId="293"/>
        </pc:sldMkLst>
        <pc:spChg chg="add mod">
          <ac:chgData name="yamazaki.kouga.78s@st.kyoto-u.ac.jp" userId="5c02077a-4142-4a96-af13-202f6112bce3" providerId="ADAL" clId="{F40DA29A-0C20-451D-AFE9-6D762D036F1F}" dt="2026-06-08T08:26:56.236" v="1290" actId="403"/>
          <ac:spMkLst>
            <pc:docMk/>
            <pc:sldMk cId="3487761317" sldId="293"/>
            <ac:spMk id="4" creationId="{992F596A-F7E6-F9E2-27EC-A7C6C0258EF6}"/>
          </ac:spMkLst>
        </pc:spChg>
        <pc:spChg chg="mod">
          <ac:chgData name="yamazaki.kouga.78s@st.kyoto-u.ac.jp" userId="5c02077a-4142-4a96-af13-202f6112bce3" providerId="ADAL" clId="{F40DA29A-0C20-451D-AFE9-6D762D036F1F}" dt="2026-06-08T08:26:35.751" v="1283" actId="1076"/>
          <ac:spMkLst>
            <pc:docMk/>
            <pc:sldMk cId="3487761317" sldId="293"/>
            <ac:spMk id="20" creationId="{D2D69A5E-3F6B-990C-C23C-525061FF1AA1}"/>
          </ac:spMkLst>
        </pc:spChg>
      </pc:sldChg>
      <pc:sldChg chg="addSp modSp new mod modAnim">
        <pc:chgData name="yamazaki.kouga.78s@st.kyoto-u.ac.jp" userId="5c02077a-4142-4a96-af13-202f6112bce3" providerId="ADAL" clId="{F40DA29A-0C20-451D-AFE9-6D762D036F1F}" dt="2026-06-08T10:13:15.562" v="1849"/>
        <pc:sldMkLst>
          <pc:docMk/>
          <pc:sldMk cId="3783658913" sldId="294"/>
        </pc:sldMkLst>
        <pc:spChg chg="mod">
          <ac:chgData name="yamazaki.kouga.78s@st.kyoto-u.ac.jp" userId="5c02077a-4142-4a96-af13-202f6112bce3" providerId="ADAL" clId="{F40DA29A-0C20-451D-AFE9-6D762D036F1F}" dt="2026-06-08T09:13:19.268" v="1516" actId="20577"/>
          <ac:spMkLst>
            <pc:docMk/>
            <pc:sldMk cId="3783658913" sldId="294"/>
            <ac:spMk id="3" creationId="{2056F82F-07BB-2BB3-6FF3-D9D46D3813A7}"/>
          </ac:spMkLst>
        </pc:spChg>
        <pc:spChg chg="add mod">
          <ac:chgData name="yamazaki.kouga.78s@st.kyoto-u.ac.jp" userId="5c02077a-4142-4a96-af13-202f6112bce3" providerId="ADAL" clId="{F40DA29A-0C20-451D-AFE9-6D762D036F1F}" dt="2026-06-08T09:13:02.533" v="1509" actId="1076"/>
          <ac:spMkLst>
            <pc:docMk/>
            <pc:sldMk cId="3783658913" sldId="294"/>
            <ac:spMk id="5" creationId="{9B7BABF2-F691-D75E-7A5E-843BAED42B03}"/>
          </ac:spMkLst>
        </pc:spChg>
        <pc:spChg chg="add mod">
          <ac:chgData name="yamazaki.kouga.78s@st.kyoto-u.ac.jp" userId="5c02077a-4142-4a96-af13-202f6112bce3" providerId="ADAL" clId="{F40DA29A-0C20-451D-AFE9-6D762D036F1F}" dt="2026-06-08T09:12:48.467" v="1505" actId="1076"/>
          <ac:spMkLst>
            <pc:docMk/>
            <pc:sldMk cId="3783658913" sldId="294"/>
            <ac:spMk id="6" creationId="{6DD739EF-5521-DC1C-601B-CDE52A81B1C8}"/>
          </ac:spMkLst>
        </pc:spChg>
        <pc:spChg chg="add mod">
          <ac:chgData name="yamazaki.kouga.78s@st.kyoto-u.ac.jp" userId="5c02077a-4142-4a96-af13-202f6112bce3" providerId="ADAL" clId="{F40DA29A-0C20-451D-AFE9-6D762D036F1F}" dt="2026-06-08T08:47:51.997" v="1411" actId="14100"/>
          <ac:spMkLst>
            <pc:docMk/>
            <pc:sldMk cId="3783658913" sldId="294"/>
            <ac:spMk id="7" creationId="{D855B7FF-73E4-75A5-DB9A-59C9E18CE6AC}"/>
          </ac:spMkLst>
        </pc:spChg>
        <pc:spChg chg="add mod">
          <ac:chgData name="yamazaki.kouga.78s@st.kyoto-u.ac.jp" userId="5c02077a-4142-4a96-af13-202f6112bce3" providerId="ADAL" clId="{F40DA29A-0C20-451D-AFE9-6D762D036F1F}" dt="2026-06-08T09:12:59.748" v="1508" actId="1076"/>
          <ac:spMkLst>
            <pc:docMk/>
            <pc:sldMk cId="3783658913" sldId="294"/>
            <ac:spMk id="8" creationId="{D9F1B63B-6FB1-E4A6-26A4-64EFD4886C52}"/>
          </ac:spMkLst>
        </pc:spChg>
        <pc:spChg chg="add mod">
          <ac:chgData name="yamazaki.kouga.78s@st.kyoto-u.ac.jp" userId="5c02077a-4142-4a96-af13-202f6112bce3" providerId="ADAL" clId="{F40DA29A-0C20-451D-AFE9-6D762D036F1F}" dt="2026-06-08T08:48:31.037" v="1426" actId="122"/>
          <ac:spMkLst>
            <pc:docMk/>
            <pc:sldMk cId="3783658913" sldId="294"/>
            <ac:spMk id="9" creationId="{E8BD29C7-C1DC-745E-0514-80513AE2E25D}"/>
          </ac:spMkLst>
        </pc:spChg>
        <pc:spChg chg="add mod">
          <ac:chgData name="yamazaki.kouga.78s@st.kyoto-u.ac.jp" userId="5c02077a-4142-4a96-af13-202f6112bce3" providerId="ADAL" clId="{F40DA29A-0C20-451D-AFE9-6D762D036F1F}" dt="2026-06-08T08:49:04.527" v="1440" actId="207"/>
          <ac:spMkLst>
            <pc:docMk/>
            <pc:sldMk cId="3783658913" sldId="294"/>
            <ac:spMk id="10" creationId="{943E096E-C0C3-8DA8-7452-C09A2169E2B2}"/>
          </ac:spMkLst>
        </pc:spChg>
        <pc:picChg chg="add mod">
          <ac:chgData name="yamazaki.kouga.78s@st.kyoto-u.ac.jp" userId="5c02077a-4142-4a96-af13-202f6112bce3" providerId="ADAL" clId="{F40DA29A-0C20-451D-AFE9-6D762D036F1F}" dt="2026-06-08T09:12:55.942" v="1507" actId="1076"/>
          <ac:picMkLst>
            <pc:docMk/>
            <pc:sldMk cId="3783658913" sldId="294"/>
            <ac:picMk id="4" creationId="{B1FE0BB3-9F5D-4BB0-427F-28F15090E923}"/>
          </ac:picMkLst>
        </pc:picChg>
      </pc:sldChg>
      <pc:sldChg chg="addSp modSp new mod">
        <pc:chgData name="yamazaki.kouga.78s@st.kyoto-u.ac.jp" userId="5c02077a-4142-4a96-af13-202f6112bce3" providerId="ADAL" clId="{F40DA29A-0C20-451D-AFE9-6D762D036F1F}" dt="2026-06-10T06:37:02.901" v="2491" actId="20577"/>
        <pc:sldMkLst>
          <pc:docMk/>
          <pc:sldMk cId="2440179277" sldId="295"/>
        </pc:sldMkLst>
        <pc:spChg chg="mod">
          <ac:chgData name="yamazaki.kouga.78s@st.kyoto-u.ac.jp" userId="5c02077a-4142-4a96-af13-202f6112bce3" providerId="ADAL" clId="{F40DA29A-0C20-451D-AFE9-6D762D036F1F}" dt="2026-06-09T04:28:35.745" v="1909" actId="20577"/>
          <ac:spMkLst>
            <pc:docMk/>
            <pc:sldMk cId="2440179277" sldId="295"/>
            <ac:spMk id="3" creationId="{8A3013D4-5D19-DEA6-AA3D-8DA6D5A06AA8}"/>
          </ac:spMkLst>
        </pc:spChg>
        <pc:spChg chg="add mod">
          <ac:chgData name="yamazaki.kouga.78s@st.kyoto-u.ac.jp" userId="5c02077a-4142-4a96-af13-202f6112bce3" providerId="ADAL" clId="{F40DA29A-0C20-451D-AFE9-6D762D036F1F}" dt="2026-06-09T07:57:05.241" v="2401" actId="1076"/>
          <ac:spMkLst>
            <pc:docMk/>
            <pc:sldMk cId="2440179277" sldId="295"/>
            <ac:spMk id="4" creationId="{F2BDE573-B00D-099D-E712-F5037D5C4B34}"/>
          </ac:spMkLst>
        </pc:spChg>
        <pc:spChg chg="add mod">
          <ac:chgData name="yamazaki.kouga.78s@st.kyoto-u.ac.jp" userId="5c02077a-4142-4a96-af13-202f6112bce3" providerId="ADAL" clId="{F40DA29A-0C20-451D-AFE9-6D762D036F1F}" dt="2026-06-10T06:37:02.901" v="2491" actId="20577"/>
          <ac:spMkLst>
            <pc:docMk/>
            <pc:sldMk cId="2440179277" sldId="295"/>
            <ac:spMk id="5" creationId="{6A86B196-E25F-157A-9A5B-7AAA1812E4E5}"/>
          </ac:spMkLst>
        </pc:spChg>
      </pc:sldChg>
      <pc:sldChg chg="addSp modSp new mod">
        <pc:chgData name="yamazaki.kouga.78s@st.kyoto-u.ac.jp" userId="5c02077a-4142-4a96-af13-202f6112bce3" providerId="ADAL" clId="{F40DA29A-0C20-451D-AFE9-6D762D036F1F}" dt="2026-06-09T04:28:57.815" v="1920" actId="20577"/>
        <pc:sldMkLst>
          <pc:docMk/>
          <pc:sldMk cId="3869541570" sldId="296"/>
        </pc:sldMkLst>
        <pc:spChg chg="mod">
          <ac:chgData name="yamazaki.kouga.78s@st.kyoto-u.ac.jp" userId="5c02077a-4142-4a96-af13-202f6112bce3" providerId="ADAL" clId="{F40DA29A-0C20-451D-AFE9-6D762D036F1F}" dt="2026-06-09T04:28:57.815" v="1920" actId="20577"/>
          <ac:spMkLst>
            <pc:docMk/>
            <pc:sldMk cId="3869541570" sldId="296"/>
            <ac:spMk id="3" creationId="{E4FAB618-CB65-5B65-6CDD-F5C7000A1FB2}"/>
          </ac:spMkLst>
        </pc:spChg>
        <pc:spChg chg="add mod">
          <ac:chgData name="yamazaki.kouga.78s@st.kyoto-u.ac.jp" userId="5c02077a-4142-4a96-af13-202f6112bce3" providerId="ADAL" clId="{F40DA29A-0C20-451D-AFE9-6D762D036F1F}" dt="2026-06-08T09:59:25.016" v="1758" actId="403"/>
          <ac:spMkLst>
            <pc:docMk/>
            <pc:sldMk cId="3869541570" sldId="296"/>
            <ac:spMk id="4" creationId="{C8B3FCFA-C125-F68A-6B6B-E383C55AC528}"/>
          </ac:spMkLst>
        </pc:spChg>
      </pc:sldChg>
      <pc:sldChg chg="addSp modSp new mod">
        <pc:chgData name="yamazaki.kouga.78s@st.kyoto-u.ac.jp" userId="5c02077a-4142-4a96-af13-202f6112bce3" providerId="ADAL" clId="{F40DA29A-0C20-451D-AFE9-6D762D036F1F}" dt="2026-06-09T07:58:37.417" v="2451" actId="20577"/>
        <pc:sldMkLst>
          <pc:docMk/>
          <pc:sldMk cId="1033667693" sldId="297"/>
        </pc:sldMkLst>
        <pc:spChg chg="mod">
          <ac:chgData name="yamazaki.kouga.78s@st.kyoto-u.ac.jp" userId="5c02077a-4142-4a96-af13-202f6112bce3" providerId="ADAL" clId="{F40DA29A-0C20-451D-AFE9-6D762D036F1F}" dt="2026-06-09T04:29:30.525" v="1943" actId="20577"/>
          <ac:spMkLst>
            <pc:docMk/>
            <pc:sldMk cId="1033667693" sldId="297"/>
            <ac:spMk id="3" creationId="{5C153E40-A75F-C96A-1592-79C6FA39006F}"/>
          </ac:spMkLst>
        </pc:spChg>
        <pc:spChg chg="add mod">
          <ac:chgData name="yamazaki.kouga.78s@st.kyoto-u.ac.jp" userId="5c02077a-4142-4a96-af13-202f6112bce3" providerId="ADAL" clId="{F40DA29A-0C20-451D-AFE9-6D762D036F1F}" dt="2026-06-09T07:58:37.417" v="2451" actId="20577"/>
          <ac:spMkLst>
            <pc:docMk/>
            <pc:sldMk cId="1033667693" sldId="297"/>
            <ac:spMk id="4" creationId="{9DCEC02B-F9C8-F236-AB58-3E9E1FFA6459}"/>
          </ac:spMkLst>
        </pc:spChg>
        <pc:spChg chg="add mod">
          <ac:chgData name="yamazaki.kouga.78s@st.kyoto-u.ac.jp" userId="5c02077a-4142-4a96-af13-202f6112bce3" providerId="ADAL" clId="{F40DA29A-0C20-451D-AFE9-6D762D036F1F}" dt="2026-06-08T09:56:22.166" v="1628" actId="2711"/>
          <ac:spMkLst>
            <pc:docMk/>
            <pc:sldMk cId="1033667693" sldId="297"/>
            <ac:spMk id="5" creationId="{154239D1-4527-204C-D140-73C6284E8333}"/>
          </ac:spMkLst>
        </pc:spChg>
        <pc:spChg chg="add mod">
          <ac:chgData name="yamazaki.kouga.78s@st.kyoto-u.ac.jp" userId="5c02077a-4142-4a96-af13-202f6112bce3" providerId="ADAL" clId="{F40DA29A-0C20-451D-AFE9-6D762D036F1F}" dt="2026-06-08T09:58:00.496" v="1755" actId="20577"/>
          <ac:spMkLst>
            <pc:docMk/>
            <pc:sldMk cId="1033667693" sldId="297"/>
            <ac:spMk id="6" creationId="{84D1EDCE-1164-07A8-B21A-B6DD71E8BD8D}"/>
          </ac:spMkLst>
        </pc:spChg>
      </pc:sldChg>
      <pc:sldChg chg="addSp modSp new mod">
        <pc:chgData name="yamazaki.kouga.78s@st.kyoto-u.ac.jp" userId="5c02077a-4142-4a96-af13-202f6112bce3" providerId="ADAL" clId="{F40DA29A-0C20-451D-AFE9-6D762D036F1F}" dt="2026-06-10T06:39:47.429" v="2497" actId="1076"/>
        <pc:sldMkLst>
          <pc:docMk/>
          <pc:sldMk cId="266743095" sldId="298"/>
        </pc:sldMkLst>
        <pc:spChg chg="mod">
          <ac:chgData name="yamazaki.kouga.78s@st.kyoto-u.ac.jp" userId="5c02077a-4142-4a96-af13-202f6112bce3" providerId="ADAL" clId="{F40DA29A-0C20-451D-AFE9-6D762D036F1F}" dt="2026-06-09T04:29:59.008" v="1964" actId="20577"/>
          <ac:spMkLst>
            <pc:docMk/>
            <pc:sldMk cId="266743095" sldId="298"/>
            <ac:spMk id="3" creationId="{6B6672DC-504F-37F8-295B-499D79D1E899}"/>
          </ac:spMkLst>
        </pc:spChg>
        <pc:spChg chg="add mod">
          <ac:chgData name="yamazaki.kouga.78s@st.kyoto-u.ac.jp" userId="5c02077a-4142-4a96-af13-202f6112bce3" providerId="ADAL" clId="{F40DA29A-0C20-451D-AFE9-6D762D036F1F}" dt="2026-06-09T07:59:05.100" v="2475" actId="20577"/>
          <ac:spMkLst>
            <pc:docMk/>
            <pc:sldMk cId="266743095" sldId="298"/>
            <ac:spMk id="4" creationId="{8FCDA0C3-25C0-1572-941D-3C483B058B7E}"/>
          </ac:spMkLst>
        </pc:spChg>
        <pc:spChg chg="add mod">
          <ac:chgData name="yamazaki.kouga.78s@st.kyoto-u.ac.jp" userId="5c02077a-4142-4a96-af13-202f6112bce3" providerId="ADAL" clId="{F40DA29A-0C20-451D-AFE9-6D762D036F1F}" dt="2026-06-08T10:04:15.360" v="1802" actId="1076"/>
          <ac:spMkLst>
            <pc:docMk/>
            <pc:sldMk cId="266743095" sldId="298"/>
            <ac:spMk id="7" creationId="{8830365F-6E2F-4779-EB72-E979380B3B57}"/>
          </ac:spMkLst>
        </pc:spChg>
        <pc:spChg chg="add mod">
          <ac:chgData name="yamazaki.kouga.78s@st.kyoto-u.ac.jp" userId="5c02077a-4142-4a96-af13-202f6112bce3" providerId="ADAL" clId="{F40DA29A-0C20-451D-AFE9-6D762D036F1F}" dt="2026-06-08T10:03:16.242" v="1796" actId="1076"/>
          <ac:spMkLst>
            <pc:docMk/>
            <pc:sldMk cId="266743095" sldId="298"/>
            <ac:spMk id="8" creationId="{D08667CA-32D3-FA0A-9219-EF8173F6ED0F}"/>
          </ac:spMkLst>
        </pc:spChg>
        <pc:spChg chg="add mod">
          <ac:chgData name="yamazaki.kouga.78s@st.kyoto-u.ac.jp" userId="5c02077a-4142-4a96-af13-202f6112bce3" providerId="ADAL" clId="{F40DA29A-0C20-451D-AFE9-6D762D036F1F}" dt="2026-06-10T06:39:47.429" v="2497" actId="1076"/>
          <ac:spMkLst>
            <pc:docMk/>
            <pc:sldMk cId="266743095" sldId="298"/>
            <ac:spMk id="9" creationId="{E98ECAF6-2FF7-F665-2B00-ED6BA0587F77}"/>
          </ac:spMkLst>
        </pc:spChg>
        <pc:spChg chg="add mod">
          <ac:chgData name="yamazaki.kouga.78s@st.kyoto-u.ac.jp" userId="5c02077a-4142-4a96-af13-202f6112bce3" providerId="ADAL" clId="{F40DA29A-0C20-451D-AFE9-6D762D036F1F}" dt="2026-06-10T06:39:43.963" v="2496" actId="1076"/>
          <ac:spMkLst>
            <pc:docMk/>
            <pc:sldMk cId="266743095" sldId="298"/>
            <ac:spMk id="10" creationId="{E2863714-8221-60C4-EC7C-2780F3870EA6}"/>
          </ac:spMkLst>
        </pc:spChg>
        <pc:graphicFrameChg chg="add mod modGraphic">
          <ac:chgData name="yamazaki.kouga.78s@st.kyoto-u.ac.jp" userId="5c02077a-4142-4a96-af13-202f6112bce3" providerId="ADAL" clId="{F40DA29A-0C20-451D-AFE9-6D762D036F1F}" dt="2026-06-08T10:04:11.526" v="1801" actId="1076"/>
          <ac:graphicFrameMkLst>
            <pc:docMk/>
            <pc:sldMk cId="266743095" sldId="298"/>
            <ac:graphicFrameMk id="5" creationId="{A6162C58-11A0-8DCF-3ED7-223CE4DDC464}"/>
          </ac:graphicFrameMkLst>
        </pc:graphicFrameChg>
        <pc:graphicFrameChg chg="add mod modGraphic">
          <ac:chgData name="yamazaki.kouga.78s@st.kyoto-u.ac.jp" userId="5c02077a-4142-4a96-af13-202f6112bce3" providerId="ADAL" clId="{F40DA29A-0C20-451D-AFE9-6D762D036F1F}" dt="2026-06-10T06:39:37.787" v="2495" actId="14100"/>
          <ac:graphicFrameMkLst>
            <pc:docMk/>
            <pc:sldMk cId="266743095" sldId="298"/>
            <ac:graphicFrameMk id="6" creationId="{0794091C-A9DD-0893-9709-AC4C67F875F4}"/>
          </ac:graphicFrameMkLst>
        </pc:graphicFrameChg>
      </pc:sldChg>
      <pc:sldChg chg="addSp delSp modSp new mod delAnim modAnim">
        <pc:chgData name="yamazaki.kouga.78s@st.kyoto-u.ac.jp" userId="5c02077a-4142-4a96-af13-202f6112bce3" providerId="ADAL" clId="{F40DA29A-0C20-451D-AFE9-6D762D036F1F}" dt="2026-06-08T10:22:19.051" v="1872" actId="478"/>
        <pc:sldMkLst>
          <pc:docMk/>
          <pc:sldMk cId="2983246493" sldId="299"/>
        </pc:sldMkLst>
        <pc:spChg chg="mod">
          <ac:chgData name="yamazaki.kouga.78s@st.kyoto-u.ac.jp" userId="5c02077a-4142-4a96-af13-202f6112bce3" providerId="ADAL" clId="{F40DA29A-0C20-451D-AFE9-6D762D036F1F}" dt="2026-06-08T10:11:02.660" v="1843" actId="20577"/>
          <ac:spMkLst>
            <pc:docMk/>
            <pc:sldMk cId="2983246493" sldId="299"/>
            <ac:spMk id="3" creationId="{2A09CF9A-6259-A103-3DDF-6090C7A329D5}"/>
          </ac:spMkLst>
        </pc:spChg>
        <pc:spChg chg="add mod">
          <ac:chgData name="yamazaki.kouga.78s@st.kyoto-u.ac.jp" userId="5c02077a-4142-4a96-af13-202f6112bce3" providerId="ADAL" clId="{F40DA29A-0C20-451D-AFE9-6D762D036F1F}" dt="2026-06-08T10:16:43.889" v="1860" actId="1076"/>
          <ac:spMkLst>
            <pc:docMk/>
            <pc:sldMk cId="2983246493" sldId="299"/>
            <ac:spMk id="5" creationId="{A9FF5863-3772-DE59-4E3D-1EAA55A39774}"/>
          </ac:spMkLst>
        </pc:spChg>
        <pc:picChg chg="add mod">
          <ac:chgData name="yamazaki.kouga.78s@st.kyoto-u.ac.jp" userId="5c02077a-4142-4a96-af13-202f6112bce3" providerId="ADAL" clId="{F40DA29A-0C20-451D-AFE9-6D762D036F1F}" dt="2026-06-08T10:16:39.866" v="1859" actId="1076"/>
          <ac:picMkLst>
            <pc:docMk/>
            <pc:sldMk cId="2983246493" sldId="299"/>
            <ac:picMk id="4" creationId="{F79F049B-F338-3C17-1B40-3AC5986E9B06}"/>
          </ac:picMkLst>
        </pc:picChg>
      </pc:sldChg>
      <pc:sldChg chg="add modAnim">
        <pc:chgData name="yamazaki.kouga.78s@st.kyoto-u.ac.jp" userId="5c02077a-4142-4a96-af13-202f6112bce3" providerId="ADAL" clId="{F40DA29A-0C20-451D-AFE9-6D762D036F1F}" dt="2026-06-08T10:22:48.685" v="1874"/>
        <pc:sldMkLst>
          <pc:docMk/>
          <pc:sldMk cId="1073594550" sldId="300"/>
        </pc:sldMkLst>
      </pc:sldChg>
      <pc:sldChg chg="addSp modSp add mod ord">
        <pc:chgData name="yamazaki.kouga.78s@st.kyoto-u.ac.jp" userId="5c02077a-4142-4a96-af13-202f6112bce3" providerId="ADAL" clId="{F40DA29A-0C20-451D-AFE9-6D762D036F1F}" dt="2026-06-08T10:30:10.145" v="1888" actId="20577"/>
        <pc:sldMkLst>
          <pc:docMk/>
          <pc:sldMk cId="1007649180" sldId="301"/>
        </pc:sldMkLst>
        <pc:spChg chg="add mod">
          <ac:chgData name="yamazaki.kouga.78s@st.kyoto-u.ac.jp" userId="5c02077a-4142-4a96-af13-202f6112bce3" providerId="ADAL" clId="{F40DA29A-0C20-451D-AFE9-6D762D036F1F}" dt="2026-06-08T10:30:10.145" v="1888" actId="20577"/>
          <ac:spMkLst>
            <pc:docMk/>
            <pc:sldMk cId="1007649180" sldId="301"/>
            <ac:spMk id="6" creationId="{B91CB99D-A117-3789-3E59-E3DA5589299A}"/>
          </ac:spMkLst>
        </pc:spChg>
      </pc:sldChg>
      <pc:sldChg chg="addSp delSp modSp new mod">
        <pc:chgData name="yamazaki.kouga.78s@st.kyoto-u.ac.jp" userId="5c02077a-4142-4a96-af13-202f6112bce3" providerId="ADAL" clId="{F40DA29A-0C20-451D-AFE9-6D762D036F1F}" dt="2026-06-09T05:04:44.327" v="2090" actId="1076"/>
        <pc:sldMkLst>
          <pc:docMk/>
          <pc:sldMk cId="3243238339" sldId="302"/>
        </pc:sldMkLst>
        <pc:spChg chg="mod">
          <ac:chgData name="yamazaki.kouga.78s@st.kyoto-u.ac.jp" userId="5c02077a-4142-4a96-af13-202f6112bce3" providerId="ADAL" clId="{F40DA29A-0C20-451D-AFE9-6D762D036F1F}" dt="2026-06-09T04:42:51.350" v="1979" actId="20577"/>
          <ac:spMkLst>
            <pc:docMk/>
            <pc:sldMk cId="3243238339" sldId="302"/>
            <ac:spMk id="3" creationId="{34EB568C-4C78-BE30-F6E8-9CD929C62B7C}"/>
          </ac:spMkLst>
        </pc:spChg>
        <pc:spChg chg="add del mod">
          <ac:chgData name="yamazaki.kouga.78s@st.kyoto-u.ac.jp" userId="5c02077a-4142-4a96-af13-202f6112bce3" providerId="ADAL" clId="{F40DA29A-0C20-451D-AFE9-6D762D036F1F}" dt="2026-06-09T04:53:38.182" v="1996" actId="478"/>
          <ac:spMkLst>
            <pc:docMk/>
            <pc:sldMk cId="3243238339" sldId="302"/>
            <ac:spMk id="8" creationId="{01F29A21-A6C8-ADBC-8ACE-AD8AC6137571}"/>
          </ac:spMkLst>
        </pc:spChg>
        <pc:spChg chg="add mod">
          <ac:chgData name="yamazaki.kouga.78s@st.kyoto-u.ac.jp" userId="5c02077a-4142-4a96-af13-202f6112bce3" providerId="ADAL" clId="{F40DA29A-0C20-451D-AFE9-6D762D036F1F}" dt="2026-06-09T04:53:57.165" v="2003" actId="1076"/>
          <ac:spMkLst>
            <pc:docMk/>
            <pc:sldMk cId="3243238339" sldId="302"/>
            <ac:spMk id="9" creationId="{5C98A330-018B-90DE-8B4D-F497D61195C1}"/>
          </ac:spMkLst>
        </pc:spChg>
        <pc:spChg chg="add mod">
          <ac:chgData name="yamazaki.kouga.78s@st.kyoto-u.ac.jp" userId="5c02077a-4142-4a96-af13-202f6112bce3" providerId="ADAL" clId="{F40DA29A-0C20-451D-AFE9-6D762D036F1F}" dt="2026-06-09T04:55:25.934" v="2058" actId="1076"/>
          <ac:spMkLst>
            <pc:docMk/>
            <pc:sldMk cId="3243238339" sldId="302"/>
            <ac:spMk id="10" creationId="{9E84C51D-E679-9836-C5DD-282A6C63F9FE}"/>
          </ac:spMkLst>
        </pc:spChg>
        <pc:spChg chg="add mod">
          <ac:chgData name="yamazaki.kouga.78s@st.kyoto-u.ac.jp" userId="5c02077a-4142-4a96-af13-202f6112bce3" providerId="ADAL" clId="{F40DA29A-0C20-451D-AFE9-6D762D036F1F}" dt="2026-06-09T04:56:42.521" v="2074" actId="1076"/>
          <ac:spMkLst>
            <pc:docMk/>
            <pc:sldMk cId="3243238339" sldId="302"/>
            <ac:spMk id="11" creationId="{EB202034-0E11-77A3-FED4-519C7121C1CF}"/>
          </ac:spMkLst>
        </pc:spChg>
        <pc:spChg chg="add mod">
          <ac:chgData name="yamazaki.kouga.78s@st.kyoto-u.ac.jp" userId="5c02077a-4142-4a96-af13-202f6112bce3" providerId="ADAL" clId="{F40DA29A-0C20-451D-AFE9-6D762D036F1F}" dt="2026-06-09T04:56:54.245" v="2082" actId="1076"/>
          <ac:spMkLst>
            <pc:docMk/>
            <pc:sldMk cId="3243238339" sldId="302"/>
            <ac:spMk id="12" creationId="{4D5EFECA-A976-777C-C7E6-0EB07DAA56FA}"/>
          </ac:spMkLst>
        </pc:spChg>
        <pc:spChg chg="add mod">
          <ac:chgData name="yamazaki.kouga.78s@st.kyoto-u.ac.jp" userId="5c02077a-4142-4a96-af13-202f6112bce3" providerId="ADAL" clId="{F40DA29A-0C20-451D-AFE9-6D762D036F1F}" dt="2026-06-09T05:04:44.327" v="2090" actId="1076"/>
          <ac:spMkLst>
            <pc:docMk/>
            <pc:sldMk cId="3243238339" sldId="302"/>
            <ac:spMk id="13" creationId="{55AA8D5F-0D5F-9ED4-11A6-2C8AB5B4B179}"/>
          </ac:spMkLst>
        </pc:spChg>
        <pc:picChg chg="add mod">
          <ac:chgData name="yamazaki.kouga.78s@st.kyoto-u.ac.jp" userId="5c02077a-4142-4a96-af13-202f6112bce3" providerId="ADAL" clId="{F40DA29A-0C20-451D-AFE9-6D762D036F1F}" dt="2026-06-09T04:54:15.886" v="2015" actId="1038"/>
          <ac:picMkLst>
            <pc:docMk/>
            <pc:sldMk cId="3243238339" sldId="302"/>
            <ac:picMk id="4" creationId="{ED9EECE7-49A9-8FA9-5485-8AFF7D340980}"/>
          </ac:picMkLst>
        </pc:picChg>
        <pc:picChg chg="add mod">
          <ac:chgData name="yamazaki.kouga.78s@st.kyoto-u.ac.jp" userId="5c02077a-4142-4a96-af13-202f6112bce3" providerId="ADAL" clId="{F40DA29A-0C20-451D-AFE9-6D762D036F1F}" dt="2026-06-09T04:54:31.696" v="2037" actId="1076"/>
          <ac:picMkLst>
            <pc:docMk/>
            <pc:sldMk cId="3243238339" sldId="302"/>
            <ac:picMk id="5" creationId="{2D7AFA6B-2492-A00F-59D9-FE02E2076FD5}"/>
          </ac:picMkLst>
        </pc:picChg>
        <pc:picChg chg="add mod">
          <ac:chgData name="yamazaki.kouga.78s@st.kyoto-u.ac.jp" userId="5c02077a-4142-4a96-af13-202f6112bce3" providerId="ADAL" clId="{F40DA29A-0C20-451D-AFE9-6D762D036F1F}" dt="2026-06-09T04:54:26.455" v="2036" actId="1038"/>
          <ac:picMkLst>
            <pc:docMk/>
            <pc:sldMk cId="3243238339" sldId="302"/>
            <ac:picMk id="6" creationId="{F0C40ACF-7629-D717-62F2-941132F33A56}"/>
          </ac:picMkLst>
        </pc:picChg>
      </pc:sldChg>
      <pc:sldChg chg="addSp modSp new mod">
        <pc:chgData name="yamazaki.kouga.78s@st.kyoto-u.ac.jp" userId="5c02077a-4142-4a96-af13-202f6112bce3" providerId="ADAL" clId="{F40DA29A-0C20-451D-AFE9-6D762D036F1F}" dt="2026-06-09T06:13:44.394" v="2154" actId="1076"/>
        <pc:sldMkLst>
          <pc:docMk/>
          <pc:sldMk cId="3912773324" sldId="303"/>
        </pc:sldMkLst>
        <pc:spChg chg="mod">
          <ac:chgData name="yamazaki.kouga.78s@st.kyoto-u.ac.jp" userId="5c02077a-4142-4a96-af13-202f6112bce3" providerId="ADAL" clId="{F40DA29A-0C20-451D-AFE9-6D762D036F1F}" dt="2026-06-09T05:54:34.130" v="2135" actId="20577"/>
          <ac:spMkLst>
            <pc:docMk/>
            <pc:sldMk cId="3912773324" sldId="303"/>
            <ac:spMk id="3" creationId="{D6AF01BC-79B7-F47B-EA9C-A172EBA67F63}"/>
          </ac:spMkLst>
        </pc:spChg>
        <pc:spChg chg="add mod">
          <ac:chgData name="yamazaki.kouga.78s@st.kyoto-u.ac.jp" userId="5c02077a-4142-4a96-af13-202f6112bce3" providerId="ADAL" clId="{F40DA29A-0C20-451D-AFE9-6D762D036F1F}" dt="2026-06-09T05:55:09.027" v="2142" actId="20577"/>
          <ac:spMkLst>
            <pc:docMk/>
            <pc:sldMk cId="3912773324" sldId="303"/>
            <ac:spMk id="5" creationId="{B95CE988-A32C-DA57-EA1C-36BF0358C2D1}"/>
          </ac:spMkLst>
        </pc:spChg>
        <pc:spChg chg="add mod">
          <ac:chgData name="yamazaki.kouga.78s@st.kyoto-u.ac.jp" userId="5c02077a-4142-4a96-af13-202f6112bce3" providerId="ADAL" clId="{F40DA29A-0C20-451D-AFE9-6D762D036F1F}" dt="2026-06-09T06:13:44.394" v="2154" actId="1076"/>
          <ac:spMkLst>
            <pc:docMk/>
            <pc:sldMk cId="3912773324" sldId="303"/>
            <ac:spMk id="6" creationId="{D1D6E3C2-41E3-EF54-EA17-E24E57860CCB}"/>
          </ac:spMkLst>
        </pc:spChg>
        <pc:picChg chg="add mod">
          <ac:chgData name="yamazaki.kouga.78s@st.kyoto-u.ac.jp" userId="5c02077a-4142-4a96-af13-202f6112bce3" providerId="ADAL" clId="{F40DA29A-0C20-451D-AFE9-6D762D036F1F}" dt="2026-06-09T05:51:13.997" v="2096" actId="1076"/>
          <ac:picMkLst>
            <pc:docMk/>
            <pc:sldMk cId="3912773324" sldId="303"/>
            <ac:picMk id="4" creationId="{2735AFC0-B0CA-3170-C48A-A3E2C91BAD9B}"/>
          </ac:picMkLst>
        </pc:picChg>
      </pc:sldChg>
      <pc:sldChg chg="addSp modSp new mod">
        <pc:chgData name="yamazaki.kouga.78s@st.kyoto-u.ac.jp" userId="5c02077a-4142-4a96-af13-202f6112bce3" providerId="ADAL" clId="{F40DA29A-0C20-451D-AFE9-6D762D036F1F}" dt="2026-06-09T07:04:30.257" v="2289" actId="1076"/>
        <pc:sldMkLst>
          <pc:docMk/>
          <pc:sldMk cId="331225959" sldId="304"/>
        </pc:sldMkLst>
        <pc:spChg chg="mod">
          <ac:chgData name="yamazaki.kouga.78s@st.kyoto-u.ac.jp" userId="5c02077a-4142-4a96-af13-202f6112bce3" providerId="ADAL" clId="{F40DA29A-0C20-451D-AFE9-6D762D036F1F}" dt="2026-06-09T06:57:30.649" v="2200"/>
          <ac:spMkLst>
            <pc:docMk/>
            <pc:sldMk cId="331225959" sldId="304"/>
            <ac:spMk id="3" creationId="{4B1B03AD-4063-17E8-6902-9C03D77C5E17}"/>
          </ac:spMkLst>
        </pc:spChg>
        <pc:spChg chg="add mod">
          <ac:chgData name="yamazaki.kouga.78s@st.kyoto-u.ac.jp" userId="5c02077a-4142-4a96-af13-202f6112bce3" providerId="ADAL" clId="{F40DA29A-0C20-451D-AFE9-6D762D036F1F}" dt="2026-06-09T07:02:38.819" v="2239" actId="1076"/>
          <ac:spMkLst>
            <pc:docMk/>
            <pc:sldMk cId="331225959" sldId="304"/>
            <ac:spMk id="6" creationId="{AEFEEAB6-EF96-023C-D6A7-B76205BE5813}"/>
          </ac:spMkLst>
        </pc:spChg>
        <pc:spChg chg="add mod">
          <ac:chgData name="yamazaki.kouga.78s@st.kyoto-u.ac.jp" userId="5c02077a-4142-4a96-af13-202f6112bce3" providerId="ADAL" clId="{F40DA29A-0C20-451D-AFE9-6D762D036F1F}" dt="2026-06-09T07:03:09.714" v="2253" actId="1076"/>
          <ac:spMkLst>
            <pc:docMk/>
            <pc:sldMk cId="331225959" sldId="304"/>
            <ac:spMk id="7" creationId="{FD7872C6-38A9-73EA-EBE0-45BDE4FFB0CC}"/>
          </ac:spMkLst>
        </pc:spChg>
        <pc:spChg chg="add mod">
          <ac:chgData name="yamazaki.kouga.78s@st.kyoto-u.ac.jp" userId="5c02077a-4142-4a96-af13-202f6112bce3" providerId="ADAL" clId="{F40DA29A-0C20-451D-AFE9-6D762D036F1F}" dt="2026-06-09T07:03:22.205" v="2261" actId="20577"/>
          <ac:spMkLst>
            <pc:docMk/>
            <pc:sldMk cId="331225959" sldId="304"/>
            <ac:spMk id="8" creationId="{737D4262-C37E-6D62-4246-C2C51588A569}"/>
          </ac:spMkLst>
        </pc:spChg>
        <pc:spChg chg="add mod">
          <ac:chgData name="yamazaki.kouga.78s@st.kyoto-u.ac.jp" userId="5c02077a-4142-4a96-af13-202f6112bce3" providerId="ADAL" clId="{F40DA29A-0C20-451D-AFE9-6D762D036F1F}" dt="2026-06-09T07:03:53.744" v="2271" actId="1076"/>
          <ac:spMkLst>
            <pc:docMk/>
            <pc:sldMk cId="331225959" sldId="304"/>
            <ac:spMk id="9" creationId="{BAED8333-39C3-7568-E07E-08F586261CA8}"/>
          </ac:spMkLst>
        </pc:spChg>
        <pc:spChg chg="add mod">
          <ac:chgData name="yamazaki.kouga.78s@st.kyoto-u.ac.jp" userId="5c02077a-4142-4a96-af13-202f6112bce3" providerId="ADAL" clId="{F40DA29A-0C20-451D-AFE9-6D762D036F1F}" dt="2026-06-09T07:04:04.904" v="2274" actId="1076"/>
          <ac:spMkLst>
            <pc:docMk/>
            <pc:sldMk cId="331225959" sldId="304"/>
            <ac:spMk id="10" creationId="{FBE2C5DF-ED36-CCE3-51C6-55E60D738363}"/>
          </ac:spMkLst>
        </pc:spChg>
        <pc:spChg chg="add mod">
          <ac:chgData name="yamazaki.kouga.78s@st.kyoto-u.ac.jp" userId="5c02077a-4142-4a96-af13-202f6112bce3" providerId="ADAL" clId="{F40DA29A-0C20-451D-AFE9-6D762D036F1F}" dt="2026-06-09T07:04:18.214" v="2287" actId="20577"/>
          <ac:spMkLst>
            <pc:docMk/>
            <pc:sldMk cId="331225959" sldId="304"/>
            <ac:spMk id="11" creationId="{6FC99BB7-BA87-90F0-266B-F8E69153B477}"/>
          </ac:spMkLst>
        </pc:spChg>
        <pc:spChg chg="add mod">
          <ac:chgData name="yamazaki.kouga.78s@st.kyoto-u.ac.jp" userId="5c02077a-4142-4a96-af13-202f6112bce3" providerId="ADAL" clId="{F40DA29A-0C20-451D-AFE9-6D762D036F1F}" dt="2026-06-09T07:04:30.257" v="2289" actId="1076"/>
          <ac:spMkLst>
            <pc:docMk/>
            <pc:sldMk cId="331225959" sldId="304"/>
            <ac:spMk id="12" creationId="{1A1B7415-B074-D9E3-4D0D-F3DE920342C7}"/>
          </ac:spMkLst>
        </pc:spChg>
        <pc:picChg chg="add mod modCrop">
          <ac:chgData name="yamazaki.kouga.78s@st.kyoto-u.ac.jp" userId="5c02077a-4142-4a96-af13-202f6112bce3" providerId="ADAL" clId="{F40DA29A-0C20-451D-AFE9-6D762D036F1F}" dt="2026-06-09T07:04:01.647" v="2273" actId="1076"/>
          <ac:picMkLst>
            <pc:docMk/>
            <pc:sldMk cId="331225959" sldId="304"/>
            <ac:picMk id="4" creationId="{3AC16B71-20BB-7C63-A902-77C450E79837}"/>
          </ac:picMkLst>
        </pc:picChg>
        <pc:picChg chg="add mod">
          <ac:chgData name="yamazaki.kouga.78s@st.kyoto-u.ac.jp" userId="5c02077a-4142-4a96-af13-202f6112bce3" providerId="ADAL" clId="{F40DA29A-0C20-451D-AFE9-6D762D036F1F}" dt="2026-06-09T07:01:54.532" v="2221" actId="1076"/>
          <ac:picMkLst>
            <pc:docMk/>
            <pc:sldMk cId="331225959" sldId="304"/>
            <ac:picMk id="5" creationId="{461B2029-D0AB-317B-3729-AF00B6806943}"/>
          </ac:picMkLst>
        </pc:picChg>
      </pc:sldChg>
      <pc:sldChg chg="modSp add mod">
        <pc:chgData name="yamazaki.kouga.78s@st.kyoto-u.ac.jp" userId="5c02077a-4142-4a96-af13-202f6112bce3" providerId="ADAL" clId="{F40DA29A-0C20-451D-AFE9-6D762D036F1F}" dt="2026-06-09T06:44:51.832" v="2190" actId="12"/>
        <pc:sldMkLst>
          <pc:docMk/>
          <pc:sldMk cId="3062905525" sldId="305"/>
        </pc:sldMkLst>
        <pc:spChg chg="mod">
          <ac:chgData name="yamazaki.kouga.78s@st.kyoto-u.ac.jp" userId="5c02077a-4142-4a96-af13-202f6112bce3" providerId="ADAL" clId="{F40DA29A-0C20-451D-AFE9-6D762D036F1F}" dt="2026-06-09T06:44:51.832" v="2190" actId="12"/>
          <ac:spMkLst>
            <pc:docMk/>
            <pc:sldMk cId="3062905525" sldId="305"/>
            <ac:spMk id="6" creationId="{7ED6A49E-76EA-3443-25AE-03BD2F7B95E2}"/>
          </ac:spMkLst>
        </pc:spChg>
      </pc:sldChg>
      <pc:sldChg chg="addSp modSp new mod">
        <pc:chgData name="yamazaki.kouga.78s@st.kyoto-u.ac.jp" userId="5c02077a-4142-4a96-af13-202f6112bce3" providerId="ADAL" clId="{F40DA29A-0C20-451D-AFE9-6D762D036F1F}" dt="2026-06-09T07:14:52.201" v="2328" actId="1076"/>
        <pc:sldMkLst>
          <pc:docMk/>
          <pc:sldMk cId="559039732" sldId="306"/>
        </pc:sldMkLst>
        <pc:spChg chg="mod">
          <ac:chgData name="yamazaki.kouga.78s@st.kyoto-u.ac.jp" userId="5c02077a-4142-4a96-af13-202f6112bce3" providerId="ADAL" clId="{F40DA29A-0C20-451D-AFE9-6D762D036F1F}" dt="2026-06-09T07:07:32.766" v="2292" actId="20577"/>
          <ac:spMkLst>
            <pc:docMk/>
            <pc:sldMk cId="559039732" sldId="306"/>
            <ac:spMk id="3" creationId="{0EF1A97F-05AC-5494-3053-70937EF3521F}"/>
          </ac:spMkLst>
        </pc:spChg>
        <pc:spChg chg="add mod">
          <ac:chgData name="yamazaki.kouga.78s@st.kyoto-u.ac.jp" userId="5c02077a-4142-4a96-af13-202f6112bce3" providerId="ADAL" clId="{F40DA29A-0C20-451D-AFE9-6D762D036F1F}" dt="2026-06-09T07:11:05.109" v="2306" actId="1076"/>
          <ac:spMkLst>
            <pc:docMk/>
            <pc:sldMk cId="559039732" sldId="306"/>
            <ac:spMk id="5" creationId="{4E219057-A16F-77EA-45C6-A2FB3FEF0D5B}"/>
          </ac:spMkLst>
        </pc:spChg>
        <pc:spChg chg="add mod">
          <ac:chgData name="yamazaki.kouga.78s@st.kyoto-u.ac.jp" userId="5c02077a-4142-4a96-af13-202f6112bce3" providerId="ADAL" clId="{F40DA29A-0C20-451D-AFE9-6D762D036F1F}" dt="2026-06-09T07:11:17.977" v="2314" actId="20577"/>
          <ac:spMkLst>
            <pc:docMk/>
            <pc:sldMk cId="559039732" sldId="306"/>
            <ac:spMk id="6" creationId="{51EF74F0-ACF9-3C81-BC98-A4A4FF6702C5}"/>
          </ac:spMkLst>
        </pc:spChg>
        <pc:spChg chg="add mod">
          <ac:chgData name="yamazaki.kouga.78s@st.kyoto-u.ac.jp" userId="5c02077a-4142-4a96-af13-202f6112bce3" providerId="ADAL" clId="{F40DA29A-0C20-451D-AFE9-6D762D036F1F}" dt="2026-06-09T07:14:52.201" v="2328" actId="1076"/>
          <ac:spMkLst>
            <pc:docMk/>
            <pc:sldMk cId="559039732" sldId="306"/>
            <ac:spMk id="7" creationId="{2EC70609-0B69-3AAB-80EB-F313A5D4AA12}"/>
          </ac:spMkLst>
        </pc:spChg>
        <pc:picChg chg="add mod">
          <ac:chgData name="yamazaki.kouga.78s@st.kyoto-u.ac.jp" userId="5c02077a-4142-4a96-af13-202f6112bce3" providerId="ADAL" clId="{F40DA29A-0C20-451D-AFE9-6D762D036F1F}" dt="2026-06-09T07:08:06.922" v="2304" actId="1076"/>
          <ac:picMkLst>
            <pc:docMk/>
            <pc:sldMk cId="559039732" sldId="306"/>
            <ac:picMk id="4" creationId="{F5DCB90B-16F3-2631-0683-586CB5D69B43}"/>
          </ac:picMkLst>
        </pc:picChg>
      </pc:sldChg>
      <pc:sldChg chg="addSp modSp add mod">
        <pc:chgData name="yamazaki.kouga.78s@st.kyoto-u.ac.jp" userId="5c02077a-4142-4a96-af13-202f6112bce3" providerId="ADAL" clId="{F40DA29A-0C20-451D-AFE9-6D762D036F1F}" dt="2026-06-09T07:18:44.841" v="2341" actId="1076"/>
        <pc:sldMkLst>
          <pc:docMk/>
          <pc:sldMk cId="2055448776" sldId="307"/>
        </pc:sldMkLst>
        <pc:spChg chg="mod">
          <ac:chgData name="yamazaki.kouga.78s@st.kyoto-u.ac.jp" userId="5c02077a-4142-4a96-af13-202f6112bce3" providerId="ADAL" clId="{F40DA29A-0C20-451D-AFE9-6D762D036F1F}" dt="2026-06-09T07:18:44.841" v="2341" actId="1076"/>
          <ac:spMkLst>
            <pc:docMk/>
            <pc:sldMk cId="2055448776" sldId="307"/>
            <ac:spMk id="7" creationId="{1D6C2918-9CCF-D0EE-0C08-74F110887FB0}"/>
          </ac:spMkLst>
        </pc:spChg>
        <pc:spChg chg="add mod">
          <ac:chgData name="yamazaki.kouga.78s@st.kyoto-u.ac.jp" userId="5c02077a-4142-4a96-af13-202f6112bce3" providerId="ADAL" clId="{F40DA29A-0C20-451D-AFE9-6D762D036F1F}" dt="2026-06-09T07:18:20.441" v="2340" actId="1076"/>
          <ac:spMkLst>
            <pc:docMk/>
            <pc:sldMk cId="2055448776" sldId="307"/>
            <ac:spMk id="8" creationId="{21E3B5CF-B30A-1448-A24F-E83998164941}"/>
          </ac:spMkLst>
        </pc:spChg>
      </pc:sldChg>
      <pc:sldChg chg="addSp modSp new mod">
        <pc:chgData name="yamazaki.kouga.78s@st.kyoto-u.ac.jp" userId="5c02077a-4142-4a96-af13-202f6112bce3" providerId="ADAL" clId="{F40DA29A-0C20-451D-AFE9-6D762D036F1F}" dt="2026-06-09T07:47:01.595" v="2364" actId="1076"/>
        <pc:sldMkLst>
          <pc:docMk/>
          <pc:sldMk cId="2964372141" sldId="308"/>
        </pc:sldMkLst>
        <pc:spChg chg="mod">
          <ac:chgData name="yamazaki.kouga.78s@st.kyoto-u.ac.jp" userId="5c02077a-4142-4a96-af13-202f6112bce3" providerId="ADAL" clId="{F40DA29A-0C20-451D-AFE9-6D762D036F1F}" dt="2026-06-09T07:46:03.443" v="2354" actId="20577"/>
          <ac:spMkLst>
            <pc:docMk/>
            <pc:sldMk cId="2964372141" sldId="308"/>
            <ac:spMk id="3" creationId="{38B77D93-D981-AAA6-EDA9-503761C0EE6D}"/>
          </ac:spMkLst>
        </pc:spChg>
        <pc:spChg chg="add mod">
          <ac:chgData name="yamazaki.kouga.78s@st.kyoto-u.ac.jp" userId="5c02077a-4142-4a96-af13-202f6112bce3" providerId="ADAL" clId="{F40DA29A-0C20-451D-AFE9-6D762D036F1F}" dt="2026-06-09T07:47:01.595" v="2364" actId="1076"/>
          <ac:spMkLst>
            <pc:docMk/>
            <pc:sldMk cId="2964372141" sldId="308"/>
            <ac:spMk id="4" creationId="{1FA9B294-EB71-8DDC-2BD2-E060AFE935DC}"/>
          </ac:spMkLst>
        </pc:spChg>
      </pc:sldChg>
      <pc:sldChg chg="addSp delSp modSp new mod">
        <pc:chgData name="yamazaki.kouga.78s@st.kyoto-u.ac.jp" userId="5c02077a-4142-4a96-af13-202f6112bce3" providerId="ADAL" clId="{F40DA29A-0C20-451D-AFE9-6D762D036F1F}" dt="2026-06-10T07:48:47.894" v="2879" actId="1076"/>
        <pc:sldMkLst>
          <pc:docMk/>
          <pc:sldMk cId="1703564066" sldId="309"/>
        </pc:sldMkLst>
        <pc:spChg chg="mod">
          <ac:chgData name="yamazaki.kouga.78s@st.kyoto-u.ac.jp" userId="5c02077a-4142-4a96-af13-202f6112bce3" providerId="ADAL" clId="{F40DA29A-0C20-451D-AFE9-6D762D036F1F}" dt="2026-06-10T06:54:04.870" v="2599" actId="20577"/>
          <ac:spMkLst>
            <pc:docMk/>
            <pc:sldMk cId="1703564066" sldId="309"/>
            <ac:spMk id="3" creationId="{9DB9EE8D-B290-40F9-7252-497826A2E5CC}"/>
          </ac:spMkLst>
        </pc:spChg>
        <pc:spChg chg="mod">
          <ac:chgData name="yamazaki.kouga.78s@st.kyoto-u.ac.jp" userId="5c02077a-4142-4a96-af13-202f6112bce3" providerId="ADAL" clId="{F40DA29A-0C20-451D-AFE9-6D762D036F1F}" dt="2026-06-10T06:59:15.325" v="2647"/>
          <ac:spMkLst>
            <pc:docMk/>
            <pc:sldMk cId="1703564066" sldId="309"/>
            <ac:spMk id="18" creationId="{28FB4B41-5901-50B2-D2BF-1498E0E14B13}"/>
          </ac:spMkLst>
        </pc:spChg>
        <pc:spChg chg="mod">
          <ac:chgData name="yamazaki.kouga.78s@st.kyoto-u.ac.jp" userId="5c02077a-4142-4a96-af13-202f6112bce3" providerId="ADAL" clId="{F40DA29A-0C20-451D-AFE9-6D762D036F1F}" dt="2026-06-10T06:59:15.325" v="2647"/>
          <ac:spMkLst>
            <pc:docMk/>
            <pc:sldMk cId="1703564066" sldId="309"/>
            <ac:spMk id="19" creationId="{3218FE87-D7E4-3E7E-792F-13D6102EFB3A}"/>
          </ac:spMkLst>
        </pc:spChg>
        <pc:spChg chg="mod">
          <ac:chgData name="yamazaki.kouga.78s@st.kyoto-u.ac.jp" userId="5c02077a-4142-4a96-af13-202f6112bce3" providerId="ADAL" clId="{F40DA29A-0C20-451D-AFE9-6D762D036F1F}" dt="2026-06-10T07:01:29.198" v="2649"/>
          <ac:spMkLst>
            <pc:docMk/>
            <pc:sldMk cId="1703564066" sldId="309"/>
            <ac:spMk id="21" creationId="{AD48E08A-C002-F66E-9375-A1FAE5EDFFA8}"/>
          </ac:spMkLst>
        </pc:spChg>
        <pc:spChg chg="mod">
          <ac:chgData name="yamazaki.kouga.78s@st.kyoto-u.ac.jp" userId="5c02077a-4142-4a96-af13-202f6112bce3" providerId="ADAL" clId="{F40DA29A-0C20-451D-AFE9-6D762D036F1F}" dt="2026-06-10T07:01:29.198" v="2649"/>
          <ac:spMkLst>
            <pc:docMk/>
            <pc:sldMk cId="1703564066" sldId="309"/>
            <ac:spMk id="22" creationId="{2A473331-DEE3-3508-E8AA-36BF72F2562F}"/>
          </ac:spMkLst>
        </pc:spChg>
        <pc:spChg chg="mod">
          <ac:chgData name="yamazaki.kouga.78s@st.kyoto-u.ac.jp" userId="5c02077a-4142-4a96-af13-202f6112bce3" providerId="ADAL" clId="{F40DA29A-0C20-451D-AFE9-6D762D036F1F}" dt="2026-06-10T07:01:57.948" v="2653"/>
          <ac:spMkLst>
            <pc:docMk/>
            <pc:sldMk cId="1703564066" sldId="309"/>
            <ac:spMk id="24" creationId="{69CA5730-0839-3284-844A-1AE662E7366B}"/>
          </ac:spMkLst>
        </pc:spChg>
        <pc:spChg chg="mod">
          <ac:chgData name="yamazaki.kouga.78s@st.kyoto-u.ac.jp" userId="5c02077a-4142-4a96-af13-202f6112bce3" providerId="ADAL" clId="{F40DA29A-0C20-451D-AFE9-6D762D036F1F}" dt="2026-06-10T07:01:57.948" v="2653"/>
          <ac:spMkLst>
            <pc:docMk/>
            <pc:sldMk cId="1703564066" sldId="309"/>
            <ac:spMk id="25" creationId="{92B46BB5-9191-D0C7-D0AB-C44F042C7632}"/>
          </ac:spMkLst>
        </pc:spChg>
        <pc:spChg chg="mod">
          <ac:chgData name="yamazaki.kouga.78s@st.kyoto-u.ac.jp" userId="5c02077a-4142-4a96-af13-202f6112bce3" providerId="ADAL" clId="{F40DA29A-0C20-451D-AFE9-6D762D036F1F}" dt="2026-06-10T07:02:10.948" v="2655"/>
          <ac:spMkLst>
            <pc:docMk/>
            <pc:sldMk cId="1703564066" sldId="309"/>
            <ac:spMk id="27" creationId="{7ADACF1F-4EFB-0D7D-1735-52B52690BCA1}"/>
          </ac:spMkLst>
        </pc:spChg>
        <pc:spChg chg="mod">
          <ac:chgData name="yamazaki.kouga.78s@st.kyoto-u.ac.jp" userId="5c02077a-4142-4a96-af13-202f6112bce3" providerId="ADAL" clId="{F40DA29A-0C20-451D-AFE9-6D762D036F1F}" dt="2026-06-10T07:02:10.948" v="2655"/>
          <ac:spMkLst>
            <pc:docMk/>
            <pc:sldMk cId="1703564066" sldId="309"/>
            <ac:spMk id="28" creationId="{56487304-BC5D-958E-0A3B-1CACFDDAC03B}"/>
          </ac:spMkLst>
        </pc:spChg>
        <pc:spChg chg="add mod">
          <ac:chgData name="yamazaki.kouga.78s@st.kyoto-u.ac.jp" userId="5c02077a-4142-4a96-af13-202f6112bce3" providerId="ADAL" clId="{F40DA29A-0C20-451D-AFE9-6D762D036F1F}" dt="2026-06-10T07:39:38.215" v="2716"/>
          <ac:spMkLst>
            <pc:docMk/>
            <pc:sldMk cId="1703564066" sldId="309"/>
            <ac:spMk id="33" creationId="{CA7448F8-479A-0604-8595-5BD014496FD6}"/>
          </ac:spMkLst>
        </pc:spChg>
        <pc:spChg chg="add mod">
          <ac:chgData name="yamazaki.kouga.78s@st.kyoto-u.ac.jp" userId="5c02077a-4142-4a96-af13-202f6112bce3" providerId="ADAL" clId="{F40DA29A-0C20-451D-AFE9-6D762D036F1F}" dt="2026-06-10T07:39:38.215" v="2716"/>
          <ac:spMkLst>
            <pc:docMk/>
            <pc:sldMk cId="1703564066" sldId="309"/>
            <ac:spMk id="34" creationId="{7B528C81-EC29-B68D-7F5B-20B0AAEC5212}"/>
          </ac:spMkLst>
        </pc:spChg>
        <pc:spChg chg="add mod">
          <ac:chgData name="yamazaki.kouga.78s@st.kyoto-u.ac.jp" userId="5c02077a-4142-4a96-af13-202f6112bce3" providerId="ADAL" clId="{F40DA29A-0C20-451D-AFE9-6D762D036F1F}" dt="2026-06-10T07:47:31.562" v="2869" actId="1076"/>
          <ac:spMkLst>
            <pc:docMk/>
            <pc:sldMk cId="1703564066" sldId="309"/>
            <ac:spMk id="35" creationId="{6D9A799B-3E01-2CC6-7F96-3424D6AC65AC}"/>
          </ac:spMkLst>
        </pc:spChg>
        <pc:spChg chg="add mod">
          <ac:chgData name="yamazaki.kouga.78s@st.kyoto-u.ac.jp" userId="5c02077a-4142-4a96-af13-202f6112bce3" providerId="ADAL" clId="{F40DA29A-0C20-451D-AFE9-6D762D036F1F}" dt="2026-06-10T07:47:33.853" v="2870" actId="1076"/>
          <ac:spMkLst>
            <pc:docMk/>
            <pc:sldMk cId="1703564066" sldId="309"/>
            <ac:spMk id="36" creationId="{D6E41319-F9EC-A0C7-5923-BB15DB278642}"/>
          </ac:spMkLst>
        </pc:spChg>
        <pc:spChg chg="add mod">
          <ac:chgData name="yamazaki.kouga.78s@st.kyoto-u.ac.jp" userId="5c02077a-4142-4a96-af13-202f6112bce3" providerId="ADAL" clId="{F40DA29A-0C20-451D-AFE9-6D762D036F1F}" dt="2026-06-10T07:42:28.813" v="2833" actId="20577"/>
          <ac:spMkLst>
            <pc:docMk/>
            <pc:sldMk cId="1703564066" sldId="309"/>
            <ac:spMk id="37" creationId="{D732F92B-8C4E-5967-434A-9FC0B6E7984A}"/>
          </ac:spMkLst>
        </pc:spChg>
        <pc:spChg chg="add mod">
          <ac:chgData name="yamazaki.kouga.78s@st.kyoto-u.ac.jp" userId="5c02077a-4142-4a96-af13-202f6112bce3" providerId="ADAL" clId="{F40DA29A-0C20-451D-AFE9-6D762D036F1F}" dt="2026-06-10T07:47:23.360" v="2868" actId="1076"/>
          <ac:spMkLst>
            <pc:docMk/>
            <pc:sldMk cId="1703564066" sldId="309"/>
            <ac:spMk id="38" creationId="{100A86C3-1F1A-6B2B-DA0C-30E4BD6072CC}"/>
          </ac:spMkLst>
        </pc:spChg>
        <pc:spChg chg="add mod">
          <ac:chgData name="yamazaki.kouga.78s@st.kyoto-u.ac.jp" userId="5c02077a-4142-4a96-af13-202f6112bce3" providerId="ADAL" clId="{F40DA29A-0C20-451D-AFE9-6D762D036F1F}" dt="2026-06-10T07:48:47.894" v="2879" actId="1076"/>
          <ac:spMkLst>
            <pc:docMk/>
            <pc:sldMk cId="1703564066" sldId="309"/>
            <ac:spMk id="39" creationId="{961FC9A3-0085-F889-882B-1EC9A9D53E73}"/>
          </ac:spMkLst>
        </pc:spChg>
        <pc:grpChg chg="add mod">
          <ac:chgData name="yamazaki.kouga.78s@st.kyoto-u.ac.jp" userId="5c02077a-4142-4a96-af13-202f6112bce3" providerId="ADAL" clId="{F40DA29A-0C20-451D-AFE9-6D762D036F1F}" dt="2026-06-10T06:59:23.120" v="2648" actId="1076"/>
          <ac:grpSpMkLst>
            <pc:docMk/>
            <pc:sldMk cId="1703564066" sldId="309"/>
            <ac:grpSpMk id="17" creationId="{9D01DC43-24D3-4E00-9857-7791367C3F7F}"/>
          </ac:grpSpMkLst>
        </pc:grpChg>
        <pc:grpChg chg="add mod">
          <ac:chgData name="yamazaki.kouga.78s@st.kyoto-u.ac.jp" userId="5c02077a-4142-4a96-af13-202f6112bce3" providerId="ADAL" clId="{F40DA29A-0C20-451D-AFE9-6D762D036F1F}" dt="2026-06-10T07:01:42.979" v="2652" actId="1076"/>
          <ac:grpSpMkLst>
            <pc:docMk/>
            <pc:sldMk cId="1703564066" sldId="309"/>
            <ac:grpSpMk id="20" creationId="{5C8A690F-7B04-35B9-BBEC-DCC1D6873C4C}"/>
          </ac:grpSpMkLst>
        </pc:grpChg>
        <pc:grpChg chg="add mod">
          <ac:chgData name="yamazaki.kouga.78s@st.kyoto-u.ac.jp" userId="5c02077a-4142-4a96-af13-202f6112bce3" providerId="ADAL" clId="{F40DA29A-0C20-451D-AFE9-6D762D036F1F}" dt="2026-06-10T07:02:02.146" v="2654" actId="1076"/>
          <ac:grpSpMkLst>
            <pc:docMk/>
            <pc:sldMk cId="1703564066" sldId="309"/>
            <ac:grpSpMk id="23" creationId="{769829DE-582C-6D79-854F-1FAFF000DAA4}"/>
          </ac:grpSpMkLst>
        </pc:grpChg>
        <pc:grpChg chg="add mod">
          <ac:chgData name="yamazaki.kouga.78s@st.kyoto-u.ac.jp" userId="5c02077a-4142-4a96-af13-202f6112bce3" providerId="ADAL" clId="{F40DA29A-0C20-451D-AFE9-6D762D036F1F}" dt="2026-06-10T07:02:18.800" v="2656" actId="1076"/>
          <ac:grpSpMkLst>
            <pc:docMk/>
            <pc:sldMk cId="1703564066" sldId="309"/>
            <ac:grpSpMk id="26" creationId="{A11C3F86-DA66-D983-7EF2-B824B00539DE}"/>
          </ac:grpSpMkLst>
        </pc:grpChg>
        <pc:graphicFrameChg chg="add mod modGraphic">
          <ac:chgData name="yamazaki.kouga.78s@st.kyoto-u.ac.jp" userId="5c02077a-4142-4a96-af13-202f6112bce3" providerId="ADAL" clId="{F40DA29A-0C20-451D-AFE9-6D762D036F1F}" dt="2026-06-10T07:03:11.657" v="2665" actId="1076"/>
          <ac:graphicFrameMkLst>
            <pc:docMk/>
            <pc:sldMk cId="1703564066" sldId="309"/>
            <ac:graphicFrameMk id="4" creationId="{97531CBE-E6E9-59DB-78F4-B631C7874C87}"/>
          </ac:graphicFrameMkLst>
        </pc:graphicFrameChg>
        <pc:graphicFrameChg chg="add mod modGraphic">
          <ac:chgData name="yamazaki.kouga.78s@st.kyoto-u.ac.jp" userId="5c02077a-4142-4a96-af13-202f6112bce3" providerId="ADAL" clId="{F40DA29A-0C20-451D-AFE9-6D762D036F1F}" dt="2026-06-10T06:56:37.804" v="2620" actId="14734"/>
          <ac:graphicFrameMkLst>
            <pc:docMk/>
            <pc:sldMk cId="1703564066" sldId="309"/>
            <ac:graphicFrameMk id="5" creationId="{1D80F3A2-7813-C5DE-7607-64663A0CE01C}"/>
          </ac:graphicFrameMkLst>
        </pc:graphicFrameChg>
        <pc:graphicFrameChg chg="add mod modGraphic">
          <ac:chgData name="yamazaki.kouga.78s@st.kyoto-u.ac.jp" userId="5c02077a-4142-4a96-af13-202f6112bce3" providerId="ADAL" clId="{F40DA29A-0C20-451D-AFE9-6D762D036F1F}" dt="2026-06-10T06:56:23.120" v="2618" actId="14734"/>
          <ac:graphicFrameMkLst>
            <pc:docMk/>
            <pc:sldMk cId="1703564066" sldId="309"/>
            <ac:graphicFrameMk id="6" creationId="{1F9D596C-2553-85D8-7A78-C94C87C801C8}"/>
          </ac:graphicFrameMkLst>
        </pc:graphicFrameChg>
        <pc:graphicFrameChg chg="add del mod modGraphic">
          <ac:chgData name="yamazaki.kouga.78s@st.kyoto-u.ac.jp" userId="5c02077a-4142-4a96-af13-202f6112bce3" providerId="ADAL" clId="{F40DA29A-0C20-451D-AFE9-6D762D036F1F}" dt="2026-06-10T06:58:00.841" v="2634" actId="478"/>
          <ac:graphicFrameMkLst>
            <pc:docMk/>
            <pc:sldMk cId="1703564066" sldId="309"/>
            <ac:graphicFrameMk id="14" creationId="{0C23731E-3CB5-764E-5F02-FAF24979A9AE}"/>
          </ac:graphicFrameMkLst>
        </pc:graphicFrameChg>
        <pc:graphicFrameChg chg="add mod modGraphic">
          <ac:chgData name="yamazaki.kouga.78s@st.kyoto-u.ac.jp" userId="5c02077a-4142-4a96-af13-202f6112bce3" providerId="ADAL" clId="{F40DA29A-0C20-451D-AFE9-6D762D036F1F}" dt="2026-06-10T06:58:36.932" v="2641" actId="1076"/>
          <ac:graphicFrameMkLst>
            <pc:docMk/>
            <pc:sldMk cId="1703564066" sldId="309"/>
            <ac:graphicFrameMk id="15" creationId="{51F79EA2-5214-D57C-4FD2-338D627464F4}"/>
          </ac:graphicFrameMkLst>
        </pc:graphicFrameChg>
        <pc:graphicFrameChg chg="add mod modGraphic">
          <ac:chgData name="yamazaki.kouga.78s@st.kyoto-u.ac.jp" userId="5c02077a-4142-4a96-af13-202f6112bce3" providerId="ADAL" clId="{F40DA29A-0C20-451D-AFE9-6D762D036F1F}" dt="2026-06-10T06:59:00.961" v="2646" actId="14100"/>
          <ac:graphicFrameMkLst>
            <pc:docMk/>
            <pc:sldMk cId="1703564066" sldId="309"/>
            <ac:graphicFrameMk id="16" creationId="{5098EFCE-54C7-5781-A42C-54959CE14728}"/>
          </ac:graphicFrameMkLst>
        </pc:graphicFrameChg>
        <pc:cxnChg chg="add mod">
          <ac:chgData name="yamazaki.kouga.78s@st.kyoto-u.ac.jp" userId="5c02077a-4142-4a96-af13-202f6112bce3" providerId="ADAL" clId="{F40DA29A-0C20-451D-AFE9-6D762D036F1F}" dt="2026-06-10T06:57:03.603" v="2624" actId="14100"/>
          <ac:cxnSpMkLst>
            <pc:docMk/>
            <pc:sldMk cId="1703564066" sldId="309"/>
            <ac:cxnSpMk id="7" creationId="{F92DC769-B5B9-1E51-A09B-2706794E3F16}"/>
          </ac:cxnSpMkLst>
        </pc:cxnChg>
        <pc:cxnChg chg="add mod">
          <ac:chgData name="yamazaki.kouga.78s@st.kyoto-u.ac.jp" userId="5c02077a-4142-4a96-af13-202f6112bce3" providerId="ADAL" clId="{F40DA29A-0C20-451D-AFE9-6D762D036F1F}" dt="2026-06-10T06:57:16.573" v="2629" actId="14100"/>
          <ac:cxnSpMkLst>
            <pc:docMk/>
            <pc:sldMk cId="1703564066" sldId="309"/>
            <ac:cxnSpMk id="10" creationId="{3FC7DDF5-ADB8-C0BC-965F-3843034708B6}"/>
          </ac:cxnSpMkLst>
        </pc:cxnChg>
        <pc:cxnChg chg="add mod">
          <ac:chgData name="yamazaki.kouga.78s@st.kyoto-u.ac.jp" userId="5c02077a-4142-4a96-af13-202f6112bce3" providerId="ADAL" clId="{F40DA29A-0C20-451D-AFE9-6D762D036F1F}" dt="2026-06-10T07:03:36.747" v="2668" actId="14100"/>
          <ac:cxnSpMkLst>
            <pc:docMk/>
            <pc:sldMk cId="1703564066" sldId="309"/>
            <ac:cxnSpMk id="29" creationId="{F6E0EF9C-BDDE-2297-9944-CDF739BEB0E4}"/>
          </ac:cxnSpMkLst>
        </pc:cxnChg>
        <pc:cxnChg chg="add mod">
          <ac:chgData name="yamazaki.kouga.78s@st.kyoto-u.ac.jp" userId="5c02077a-4142-4a96-af13-202f6112bce3" providerId="ADAL" clId="{F40DA29A-0C20-451D-AFE9-6D762D036F1F}" dt="2026-06-10T07:03:45.297" v="2671" actId="14100"/>
          <ac:cxnSpMkLst>
            <pc:docMk/>
            <pc:sldMk cId="1703564066" sldId="309"/>
            <ac:cxnSpMk id="31" creationId="{FC8F89CC-1C7E-EFFD-4B63-D26A196FD8D4}"/>
          </ac:cxnSpMkLst>
        </pc:cxnChg>
      </pc:sldChg>
      <pc:sldChg chg="addSp delSp modSp add mod ord">
        <pc:chgData name="yamazaki.kouga.78s@st.kyoto-u.ac.jp" userId="5c02077a-4142-4a96-af13-202f6112bce3" providerId="ADAL" clId="{F40DA29A-0C20-451D-AFE9-6D762D036F1F}" dt="2026-06-10T07:43:50.704" v="2851" actId="1076"/>
        <pc:sldMkLst>
          <pc:docMk/>
          <pc:sldMk cId="1803543585" sldId="310"/>
        </pc:sldMkLst>
        <pc:spChg chg="mod">
          <ac:chgData name="yamazaki.kouga.78s@st.kyoto-u.ac.jp" userId="5c02077a-4142-4a96-af13-202f6112bce3" providerId="ADAL" clId="{F40DA29A-0C20-451D-AFE9-6D762D036F1F}" dt="2026-06-10T07:38:51.946" v="2701" actId="1076"/>
          <ac:spMkLst>
            <pc:docMk/>
            <pc:sldMk cId="1803543585" sldId="310"/>
            <ac:spMk id="3" creationId="{291AFCB4-21CA-2E5E-72CB-D4170273F39F}"/>
          </ac:spMkLst>
        </pc:spChg>
        <pc:spChg chg="add mod">
          <ac:chgData name="yamazaki.kouga.78s@st.kyoto-u.ac.jp" userId="5c02077a-4142-4a96-af13-202f6112bce3" providerId="ADAL" clId="{F40DA29A-0C20-451D-AFE9-6D762D036F1F}" dt="2026-06-10T07:43:46.625" v="2850" actId="1076"/>
          <ac:spMkLst>
            <pc:docMk/>
            <pc:sldMk cId="1803543585" sldId="310"/>
            <ac:spMk id="8" creationId="{A16F68CF-51E5-C339-42F9-72C9497074C7}"/>
          </ac:spMkLst>
        </pc:spChg>
        <pc:spChg chg="add mod">
          <ac:chgData name="yamazaki.kouga.78s@st.kyoto-u.ac.jp" userId="5c02077a-4142-4a96-af13-202f6112bce3" providerId="ADAL" clId="{F40DA29A-0C20-451D-AFE9-6D762D036F1F}" dt="2026-06-10T07:43:44.668" v="2849" actId="1076"/>
          <ac:spMkLst>
            <pc:docMk/>
            <pc:sldMk cId="1803543585" sldId="310"/>
            <ac:spMk id="9" creationId="{027BB77E-28EB-2448-F6DF-1702B7AC9025}"/>
          </ac:spMkLst>
        </pc:spChg>
        <pc:spChg chg="add mod">
          <ac:chgData name="yamazaki.kouga.78s@st.kyoto-u.ac.jp" userId="5c02077a-4142-4a96-af13-202f6112bce3" providerId="ADAL" clId="{F40DA29A-0C20-451D-AFE9-6D762D036F1F}" dt="2026-06-10T07:39:10.355" v="2704" actId="1076"/>
          <ac:spMkLst>
            <pc:docMk/>
            <pc:sldMk cId="1803543585" sldId="310"/>
            <ac:spMk id="11" creationId="{450C37F0-52ED-00AA-6768-8D149CC69E3D}"/>
          </ac:spMkLst>
        </pc:spChg>
        <pc:spChg chg="add mod">
          <ac:chgData name="yamazaki.kouga.78s@st.kyoto-u.ac.jp" userId="5c02077a-4142-4a96-af13-202f6112bce3" providerId="ADAL" clId="{F40DA29A-0C20-451D-AFE9-6D762D036F1F}" dt="2026-06-10T07:39:15.685" v="2715" actId="20577"/>
          <ac:spMkLst>
            <pc:docMk/>
            <pc:sldMk cId="1803543585" sldId="310"/>
            <ac:spMk id="12" creationId="{11C0579C-3D11-2A7E-FE2C-BF78D3EECEF5}"/>
          </ac:spMkLst>
        </pc:spChg>
        <pc:spChg chg="add mod">
          <ac:chgData name="yamazaki.kouga.78s@st.kyoto-u.ac.jp" userId="5c02077a-4142-4a96-af13-202f6112bce3" providerId="ADAL" clId="{F40DA29A-0C20-451D-AFE9-6D762D036F1F}" dt="2026-06-10T07:42:21.147" v="2830" actId="1076"/>
          <ac:spMkLst>
            <pc:docMk/>
            <pc:sldMk cId="1803543585" sldId="310"/>
            <ac:spMk id="13" creationId="{A045DA79-64FD-FA1A-2930-30CF63247B67}"/>
          </ac:spMkLst>
        </pc:spChg>
        <pc:spChg chg="add mod">
          <ac:chgData name="yamazaki.kouga.78s@st.kyoto-u.ac.jp" userId="5c02077a-4142-4a96-af13-202f6112bce3" providerId="ADAL" clId="{F40DA29A-0C20-451D-AFE9-6D762D036F1F}" dt="2026-06-10T07:43:50.704" v="2851" actId="1076"/>
          <ac:spMkLst>
            <pc:docMk/>
            <pc:sldMk cId="1803543585" sldId="310"/>
            <ac:spMk id="14" creationId="{9A7923B5-FF1D-A9D7-5BC7-BA60E855BFCA}"/>
          </ac:spMkLst>
        </pc:spChg>
        <pc:grpChg chg="del">
          <ac:chgData name="yamazaki.kouga.78s@st.kyoto-u.ac.jp" userId="5c02077a-4142-4a96-af13-202f6112bce3" providerId="ADAL" clId="{F40DA29A-0C20-451D-AFE9-6D762D036F1F}" dt="2026-06-10T07:33:29.885" v="2673" actId="478"/>
          <ac:grpSpMkLst>
            <pc:docMk/>
            <pc:sldMk cId="1803543585" sldId="310"/>
            <ac:grpSpMk id="17" creationId="{4B1E31A5-2FA6-A0FC-B73C-C4B7ACE74DCD}"/>
          </ac:grpSpMkLst>
        </pc:grpChg>
        <pc:grpChg chg="del">
          <ac:chgData name="yamazaki.kouga.78s@st.kyoto-u.ac.jp" userId="5c02077a-4142-4a96-af13-202f6112bce3" providerId="ADAL" clId="{F40DA29A-0C20-451D-AFE9-6D762D036F1F}" dt="2026-06-10T07:33:29.885" v="2673" actId="478"/>
          <ac:grpSpMkLst>
            <pc:docMk/>
            <pc:sldMk cId="1803543585" sldId="310"/>
            <ac:grpSpMk id="20" creationId="{6E88258E-E470-CB20-DF7D-388A5992286F}"/>
          </ac:grpSpMkLst>
        </pc:grpChg>
        <pc:grpChg chg="del">
          <ac:chgData name="yamazaki.kouga.78s@st.kyoto-u.ac.jp" userId="5c02077a-4142-4a96-af13-202f6112bce3" providerId="ADAL" clId="{F40DA29A-0C20-451D-AFE9-6D762D036F1F}" dt="2026-06-10T07:33:29.885" v="2673" actId="478"/>
          <ac:grpSpMkLst>
            <pc:docMk/>
            <pc:sldMk cId="1803543585" sldId="310"/>
            <ac:grpSpMk id="23" creationId="{F8DF0F3D-F577-9BF5-60C1-6DE708C83A78}"/>
          </ac:grpSpMkLst>
        </pc:grpChg>
        <pc:grpChg chg="del">
          <ac:chgData name="yamazaki.kouga.78s@st.kyoto-u.ac.jp" userId="5c02077a-4142-4a96-af13-202f6112bce3" providerId="ADAL" clId="{F40DA29A-0C20-451D-AFE9-6D762D036F1F}" dt="2026-06-10T07:33:29.885" v="2673" actId="478"/>
          <ac:grpSpMkLst>
            <pc:docMk/>
            <pc:sldMk cId="1803543585" sldId="310"/>
            <ac:grpSpMk id="26" creationId="{D8C80224-FA67-3E4C-F45F-8770CA2A4840}"/>
          </ac:grpSpMkLst>
        </pc:grpChg>
        <pc:graphicFrameChg chg="del">
          <ac:chgData name="yamazaki.kouga.78s@st.kyoto-u.ac.jp" userId="5c02077a-4142-4a96-af13-202f6112bce3" providerId="ADAL" clId="{F40DA29A-0C20-451D-AFE9-6D762D036F1F}" dt="2026-06-10T07:33:29.885" v="2673" actId="478"/>
          <ac:graphicFrameMkLst>
            <pc:docMk/>
            <pc:sldMk cId="1803543585" sldId="310"/>
            <ac:graphicFrameMk id="15" creationId="{2D85C269-24CE-6227-5809-6B84DE042BE3}"/>
          </ac:graphicFrameMkLst>
        </pc:graphicFrameChg>
        <pc:graphicFrameChg chg="del">
          <ac:chgData name="yamazaki.kouga.78s@st.kyoto-u.ac.jp" userId="5c02077a-4142-4a96-af13-202f6112bce3" providerId="ADAL" clId="{F40DA29A-0C20-451D-AFE9-6D762D036F1F}" dt="2026-06-10T07:33:29.885" v="2673" actId="478"/>
          <ac:graphicFrameMkLst>
            <pc:docMk/>
            <pc:sldMk cId="1803543585" sldId="310"/>
            <ac:graphicFrameMk id="16" creationId="{7F3C714D-B12E-2350-8A51-EC825151DB54}"/>
          </ac:graphicFrameMkLst>
        </pc:graphicFrameChg>
        <pc:cxnChg chg="del">
          <ac:chgData name="yamazaki.kouga.78s@st.kyoto-u.ac.jp" userId="5c02077a-4142-4a96-af13-202f6112bce3" providerId="ADAL" clId="{F40DA29A-0C20-451D-AFE9-6D762D036F1F}" dt="2026-06-10T07:33:35.839" v="2674" actId="478"/>
          <ac:cxnSpMkLst>
            <pc:docMk/>
            <pc:sldMk cId="1803543585" sldId="310"/>
            <ac:cxnSpMk id="29" creationId="{1EEA688D-5488-428B-DB32-1CE56E11D3F8}"/>
          </ac:cxnSpMkLst>
        </pc:cxnChg>
        <pc:cxnChg chg="del">
          <ac:chgData name="yamazaki.kouga.78s@st.kyoto-u.ac.jp" userId="5c02077a-4142-4a96-af13-202f6112bce3" providerId="ADAL" clId="{F40DA29A-0C20-451D-AFE9-6D762D036F1F}" dt="2026-06-10T07:33:38.506" v="2675" actId="478"/>
          <ac:cxnSpMkLst>
            <pc:docMk/>
            <pc:sldMk cId="1803543585" sldId="310"/>
            <ac:cxnSpMk id="31" creationId="{C8CE8DB4-3852-E23F-3E54-A90029A939D9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F5F04-C6E0-42E9-9A50-5FEA2AF852FF}" type="datetimeFigureOut">
              <a:rPr kumimoji="1" lang="ja-JP" altLang="en-US" smtClean="0"/>
              <a:t>2026/6/10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741A2-613A-40A6-A94B-F3854D5689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47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BD81D30-F916-C14F-EC9E-E9720021C9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3499" y="4941862"/>
            <a:ext cx="5283200" cy="982145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0" indent="0" algn="r">
              <a:lnSpc>
                <a:spcPct val="70000"/>
              </a:lnSpc>
              <a:buFontTx/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dirty="0"/>
              <a:t>所属・氏名</a:t>
            </a:r>
          </a:p>
          <a:p>
            <a:endParaRPr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F3030E-6892-7CBB-4F3F-992E5F6D7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65299" y="3062823"/>
            <a:ext cx="8661400" cy="979997"/>
          </a:xfrm>
          <a:prstGeom prst="rect">
            <a:avLst/>
          </a:prstGeom>
        </p:spPr>
        <p:txBody>
          <a:bodyPr anchor="ctr"/>
          <a:lstStyle>
            <a:lvl1pPr algn="ctr">
              <a:defRPr sz="540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発表タイトル </a:t>
            </a:r>
            <a:r>
              <a:rPr kumimoji="1" lang="en-US" altLang="ja-JP" dirty="0"/>
              <a:t>(Title)</a:t>
            </a:r>
            <a:endParaRPr kumimoji="1" lang="ja-JP" altLang="en-US" dirty="0"/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38F55A79-B36D-DA13-565B-8ECE88734E89}"/>
              </a:ext>
            </a:extLst>
          </p:cNvPr>
          <p:cNvCxnSpPr>
            <a:cxnSpLocks/>
          </p:cNvCxnSpPr>
          <p:nvPr/>
        </p:nvCxnSpPr>
        <p:spPr>
          <a:xfrm>
            <a:off x="408373" y="3812001"/>
            <a:ext cx="11327907" cy="852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83932338-A21D-113E-7DEC-37C66EF9DF5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171452"/>
            <a:ext cx="5702300" cy="3810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シチュエーション </a:t>
            </a:r>
            <a:r>
              <a:rPr kumimoji="1" lang="en-US" altLang="ja-JP" dirty="0"/>
              <a:t>(Situation)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97C44B8-B7A0-5E41-3CCC-974ACF574DB9}"/>
              </a:ext>
            </a:extLst>
          </p:cNvPr>
          <p:cNvSpPr txBox="1"/>
          <p:nvPr/>
        </p:nvSpPr>
        <p:spPr>
          <a:xfrm>
            <a:off x="7292637" y="3897298"/>
            <a:ext cx="4381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451B52-E17E-41C8-96AE-FB913AD9C447}" type="datetime4">
              <a:rPr kumimoji="1" lang="en-US" altLang="ja-JP" sz="3200" smtClean="0"/>
              <a:t>June 10, 2026</a:t>
            </a:fld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7440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E33302-B2FF-499D-E4C7-DAFD865DA5E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308100" y="1520872"/>
            <a:ext cx="9575800" cy="4754824"/>
          </a:xfrm>
          <a:prstGeom prst="rect">
            <a:avLst/>
          </a:prstGeom>
        </p:spPr>
        <p:txBody>
          <a:bodyPr anchor="t"/>
          <a:lstStyle>
            <a:lvl1pPr marL="457200" indent="-457200">
              <a:buFont typeface="+mj-lt"/>
              <a:buAutoNum type="arabicPeriod"/>
              <a:defRPr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Clr>
                <a:schemeClr val="tx2"/>
              </a:buClr>
              <a:defRPr sz="2400">
                <a:latin typeface="Segoe UI" panose="020B0502040204020203" pitchFamily="34" charset="0"/>
                <a:ea typeface="BIZ UDPゴシック" panose="020B0400000000000000" pitchFamily="50" charset="-128"/>
                <a:cs typeface="Segoe UI" panose="020B0502040204020203" pitchFamily="34" charset="0"/>
              </a:defRPr>
            </a:lvl2pPr>
            <a:lvl3pPr marL="266700" indent="117475">
              <a:buClr>
                <a:schemeClr val="tx2"/>
              </a:buClr>
              <a:buFont typeface="Calibri" panose="020F0502020204030204" pitchFamily="34" charset="0"/>
              <a:buChar char="‒"/>
              <a:defRPr sz="2000"/>
            </a:lvl3pPr>
            <a:lvl4pPr marL="533400" indent="33338">
              <a:buClr>
                <a:schemeClr val="tx2"/>
              </a:buClr>
              <a:buFont typeface="Arial" panose="020B0604020202020204" pitchFamily="34" charset="0"/>
              <a:buChar char="•"/>
              <a:defRPr sz="2000"/>
            </a:lvl4pPr>
            <a:lvl5pPr marL="812800" indent="-63500">
              <a:buClr>
                <a:schemeClr val="tx2"/>
              </a:buClr>
              <a:buFont typeface="Wingdings" panose="05000000000000000000" pitchFamily="2" charset="2"/>
              <a:buChar char="ü"/>
              <a:defRPr sz="200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8" name="フッター プレースホルダー 17">
            <a:extLst>
              <a:ext uri="{FF2B5EF4-FFF2-40B4-BE49-F238E27FC236}">
                <a16:creationId xmlns:a16="http://schemas.microsoft.com/office/drawing/2014/main" id="{758E2506-6CA6-FE00-37E8-556377CC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9944" y="6600730"/>
            <a:ext cx="5573069" cy="257271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9" name="スライド番号プレースホルダー 18">
            <a:extLst>
              <a:ext uri="{FF2B5EF4-FFF2-40B4-BE49-F238E27FC236}">
                <a16:creationId xmlns:a16="http://schemas.microsoft.com/office/drawing/2014/main" id="{69F4727F-1E45-4F50-7D57-62A731B7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79238ACD-D8CE-DAAB-6D32-ED5EC2284465}"/>
              </a:ext>
            </a:extLst>
          </p:cNvPr>
          <p:cNvCxnSpPr>
            <a:cxnSpLocks/>
          </p:cNvCxnSpPr>
          <p:nvPr/>
        </p:nvCxnSpPr>
        <p:spPr>
          <a:xfrm>
            <a:off x="601134" y="1179558"/>
            <a:ext cx="1101513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図 5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04D157CE-81F6-482C-B7F6-9CF25AA7B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947" y="-42084"/>
            <a:ext cx="1409963" cy="594534"/>
          </a:xfrm>
          <a:prstGeom prst="rect">
            <a:avLst/>
          </a:prstGeom>
        </p:spPr>
      </p:pic>
      <p:sp>
        <p:nvSpPr>
          <p:cNvPr id="4" name="テキスト プレースホルダー 8">
            <a:extLst>
              <a:ext uri="{FF2B5EF4-FFF2-40B4-BE49-F238E27FC236}">
                <a16:creationId xmlns:a16="http://schemas.microsoft.com/office/drawing/2014/main" id="{53A4CF0F-671F-3F93-AE1A-E5722C94C1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134" y="642984"/>
            <a:ext cx="11038417" cy="514303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目次 </a:t>
            </a:r>
            <a:r>
              <a:rPr kumimoji="1" lang="en-US" altLang="ja-JP" dirty="0"/>
              <a:t>(Table of contents)</a:t>
            </a:r>
            <a:endParaRPr kumimoji="1" lang="ja-JP" altLang="en-US" dirty="0"/>
          </a:p>
        </p:txBody>
      </p:sp>
      <p:sp>
        <p:nvSpPr>
          <p:cNvPr id="5" name="bk object 19">
            <a:extLst>
              <a:ext uri="{FF2B5EF4-FFF2-40B4-BE49-F238E27FC236}">
                <a16:creationId xmlns:a16="http://schemas.microsoft.com/office/drawing/2014/main" id="{BBA0753B-A7FA-DF90-8BD1-ECA21C198F6A}"/>
              </a:ext>
            </a:extLst>
          </p:cNvPr>
          <p:cNvSpPr/>
          <p:nvPr/>
        </p:nvSpPr>
        <p:spPr>
          <a:xfrm>
            <a:off x="601134" y="194518"/>
            <a:ext cx="9482665" cy="49165"/>
          </a:xfrm>
          <a:custGeom>
            <a:avLst/>
            <a:gdLst/>
            <a:ahLst/>
            <a:cxnLst/>
            <a:rect l="l" t="t" r="r" b="b"/>
            <a:pathLst>
              <a:path w="9326880">
                <a:moveTo>
                  <a:pt x="0" y="0"/>
                </a:moveTo>
                <a:lnTo>
                  <a:pt x="9326880" y="0"/>
                </a:lnTo>
              </a:path>
            </a:pathLst>
          </a:custGeom>
          <a:ln w="73151">
            <a:solidFill>
              <a:srgbClr val="22426C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</p:spTree>
    <p:extLst>
      <p:ext uri="{BB962C8B-B14F-4D97-AF65-F5344CB8AC3E}">
        <p14:creationId xmlns:p14="http://schemas.microsoft.com/office/powerpoint/2010/main" val="55671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BD81D30-F916-C14F-EC9E-E9720021C9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67674" y="4254759"/>
            <a:ext cx="6259028" cy="1391487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600" cap="none" spc="0" baseline="0">
                <a:solidFill>
                  <a:schemeClr val="tx1"/>
                </a:solidFill>
                <a:latin typeface="Selawik Semibold" panose="020B0702040204020203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dirty="0"/>
              <a:t>〇章</a:t>
            </a:r>
            <a:r>
              <a:rPr lang="en-US" altLang="ja-JP" dirty="0"/>
              <a:t>.</a:t>
            </a:r>
            <a:r>
              <a:rPr lang="ja-JP" altLang="en-US" dirty="0"/>
              <a:t>〇節　節タイトル </a:t>
            </a:r>
            <a:r>
              <a:rPr lang="en-US" altLang="ja-JP" dirty="0"/>
              <a:t>(title)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None/>
              <a:tabLst/>
              <a:defRPr/>
            </a:pPr>
            <a:r>
              <a:rPr lang="ja-JP" altLang="en-US" dirty="0"/>
              <a:t>〇章</a:t>
            </a:r>
            <a:r>
              <a:rPr lang="en-US" altLang="ja-JP" dirty="0"/>
              <a:t>.</a:t>
            </a:r>
            <a:r>
              <a:rPr lang="ja-JP" altLang="en-US" dirty="0"/>
              <a:t>〇節　節タイトル </a:t>
            </a:r>
            <a:r>
              <a:rPr lang="en-US" altLang="ja-JP" dirty="0"/>
              <a:t>(title)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F3030E-6892-7CBB-4F3F-992E5F6D7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65301" y="3074154"/>
            <a:ext cx="8661400" cy="979997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〇章　章タイトル </a:t>
            </a:r>
            <a:r>
              <a:rPr kumimoji="1" lang="en-US" altLang="ja-JP" dirty="0"/>
              <a:t>(Title)</a:t>
            </a:r>
            <a:endParaRPr kumimoji="1" lang="ja-JP" altLang="en-US" dirty="0"/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38F55A79-B36D-DA13-565B-8ECE88734E89}"/>
              </a:ext>
            </a:extLst>
          </p:cNvPr>
          <p:cNvCxnSpPr>
            <a:cxnSpLocks/>
          </p:cNvCxnSpPr>
          <p:nvPr/>
        </p:nvCxnSpPr>
        <p:spPr>
          <a:xfrm>
            <a:off x="1765301" y="4119466"/>
            <a:ext cx="86614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50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本文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E33302-B2FF-499D-E4C7-DAFD865DA5E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1134" y="1278295"/>
            <a:ext cx="11015133" cy="5019869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2200"/>
            </a:lvl1pPr>
            <a:lvl2pPr marL="269875" indent="-269875">
              <a:lnSpc>
                <a:spcPct val="120000"/>
              </a:lnSpc>
              <a:buClr>
                <a:schemeClr val="tx2"/>
              </a:buClr>
              <a:defRPr sz="2200">
                <a:latin typeface="+mn-lt"/>
                <a:ea typeface="+mn-ea"/>
                <a:cs typeface="Segoe UI" panose="020B0502040204020203" pitchFamily="34" charset="0"/>
              </a:defRPr>
            </a:lvl2pPr>
            <a:lvl3pPr marL="541338" indent="-271463">
              <a:lnSpc>
                <a:spcPct val="120000"/>
              </a:lnSpc>
              <a:buClr>
                <a:schemeClr val="tx2"/>
              </a:buClr>
              <a:buFont typeface="Calibri" panose="020F0502020204030204" pitchFamily="34" charset="0"/>
              <a:buChar char="‒"/>
              <a:defRPr sz="1800">
                <a:latin typeface="+mn-lt"/>
                <a:ea typeface="+mn-ea"/>
              </a:defRPr>
            </a:lvl3pPr>
            <a:lvl4pPr marL="801688" indent="-260350">
              <a:lnSpc>
                <a:spcPct val="120000"/>
              </a:lnSpc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4pPr>
            <a:lvl5pPr marL="989013" indent="-269875">
              <a:lnSpc>
                <a:spcPct val="120000"/>
              </a:lnSpc>
              <a:buClr>
                <a:schemeClr val="tx2"/>
              </a:buClr>
              <a:buFont typeface="Wingdings" panose="05000000000000000000" pitchFamily="2" charset="2"/>
              <a:buChar char="ü"/>
              <a:defRPr sz="1800">
                <a:latin typeface="+mn-lt"/>
                <a:ea typeface="+mn-ea"/>
              </a:defRPr>
            </a:lvl5pPr>
          </a:lstStyle>
          <a:p>
            <a:pPr lvl="0"/>
            <a:r>
              <a:rPr kumimoji="1" lang="ja-JP" altLang="en-US" dirty="0"/>
              <a:t>内容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8" name="フッター プレースホルダー 17">
            <a:extLst>
              <a:ext uri="{FF2B5EF4-FFF2-40B4-BE49-F238E27FC236}">
                <a16:creationId xmlns:a16="http://schemas.microsoft.com/office/drawing/2014/main" id="{758E2506-6CA6-FE00-37E8-556377CC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9944" y="6600730"/>
            <a:ext cx="5573069" cy="257271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9" name="スライド番号プレースホルダー 18">
            <a:extLst>
              <a:ext uri="{FF2B5EF4-FFF2-40B4-BE49-F238E27FC236}">
                <a16:creationId xmlns:a16="http://schemas.microsoft.com/office/drawing/2014/main" id="{69F4727F-1E45-4F50-7D57-62A731B7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79238ACD-D8CE-DAAB-6D32-ED5EC2284465}"/>
              </a:ext>
            </a:extLst>
          </p:cNvPr>
          <p:cNvCxnSpPr>
            <a:cxnSpLocks/>
          </p:cNvCxnSpPr>
          <p:nvPr/>
        </p:nvCxnSpPr>
        <p:spPr>
          <a:xfrm>
            <a:off x="601134" y="1179558"/>
            <a:ext cx="1101513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プレースホルダー 39">
            <a:extLst>
              <a:ext uri="{FF2B5EF4-FFF2-40B4-BE49-F238E27FC236}">
                <a16:creationId xmlns:a16="http://schemas.microsoft.com/office/drawing/2014/main" id="{F8AA5B8F-4778-697B-CF9F-C4D5A2D276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1134" y="279401"/>
            <a:ext cx="11015133" cy="314419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〇章</a:t>
            </a:r>
            <a:r>
              <a:rPr kumimoji="1" lang="en-US" altLang="ja-JP" dirty="0"/>
              <a:t>.</a:t>
            </a:r>
            <a:r>
              <a:rPr kumimoji="1" lang="ja-JP" altLang="en-US" dirty="0"/>
              <a:t>〇節　節タイトル </a:t>
            </a:r>
            <a:r>
              <a:rPr kumimoji="1" lang="en-US" altLang="ja-JP" dirty="0"/>
              <a:t>(Section title)</a:t>
            </a:r>
            <a:endParaRPr kumimoji="1" lang="ja-JP" altLang="en-US" dirty="0"/>
          </a:p>
        </p:txBody>
      </p:sp>
      <p:sp>
        <p:nvSpPr>
          <p:cNvPr id="2" name="bk object 19">
            <a:extLst>
              <a:ext uri="{FF2B5EF4-FFF2-40B4-BE49-F238E27FC236}">
                <a16:creationId xmlns:a16="http://schemas.microsoft.com/office/drawing/2014/main" id="{406713DE-4ED9-3E94-C6A8-8A6099B99920}"/>
              </a:ext>
            </a:extLst>
          </p:cNvPr>
          <p:cNvSpPr/>
          <p:nvPr/>
        </p:nvSpPr>
        <p:spPr>
          <a:xfrm>
            <a:off x="601134" y="194518"/>
            <a:ext cx="9482665" cy="49165"/>
          </a:xfrm>
          <a:custGeom>
            <a:avLst/>
            <a:gdLst/>
            <a:ahLst/>
            <a:cxnLst/>
            <a:rect l="l" t="t" r="r" b="b"/>
            <a:pathLst>
              <a:path w="9326880">
                <a:moveTo>
                  <a:pt x="0" y="0"/>
                </a:moveTo>
                <a:lnTo>
                  <a:pt x="9326880" y="0"/>
                </a:lnTo>
              </a:path>
            </a:pathLst>
          </a:custGeom>
          <a:ln w="73151">
            <a:solidFill>
              <a:srgbClr val="22426C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6" name="図 5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04D157CE-81F6-482C-B7F6-9CF25AA7B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947" y="-42084"/>
            <a:ext cx="1409963" cy="594534"/>
          </a:xfrm>
          <a:prstGeom prst="rect">
            <a:avLst/>
          </a:prstGeom>
        </p:spPr>
      </p:pic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CE7F5B98-7E25-AA9B-1AFE-7AA9E903F4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134" y="642984"/>
            <a:ext cx="11038417" cy="514303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要約 </a:t>
            </a:r>
            <a:r>
              <a:rPr kumimoji="1" lang="en-US" altLang="ja-JP" dirty="0"/>
              <a:t>(Summary)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650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本文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E33302-B2FF-499D-E4C7-DAFD865DA5E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1134" y="1278295"/>
            <a:ext cx="11015133" cy="5019869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2400"/>
            </a:lvl1pPr>
            <a:lvl2pPr marL="269875" indent="-269875">
              <a:lnSpc>
                <a:spcPct val="120000"/>
              </a:lnSpc>
              <a:buClr>
                <a:schemeClr val="tx2"/>
              </a:buClr>
              <a:defRPr sz="240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541338" indent="-271463">
              <a:lnSpc>
                <a:spcPct val="120000"/>
              </a:lnSpc>
              <a:buClr>
                <a:schemeClr val="tx2"/>
              </a:buClr>
              <a:buFont typeface="Calibri" panose="020F0502020204030204" pitchFamily="34" charset="0"/>
              <a:buChar char="‒"/>
              <a:defRPr sz="2000">
                <a:latin typeface="+mn-lt"/>
                <a:ea typeface="+mn-ea"/>
              </a:defRPr>
            </a:lvl3pPr>
            <a:lvl4pPr marL="801688" indent="-260350">
              <a:lnSpc>
                <a:spcPct val="120000"/>
              </a:lnSpc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latin typeface="+mn-lt"/>
                <a:ea typeface="+mn-ea"/>
              </a:defRPr>
            </a:lvl4pPr>
            <a:lvl5pPr marL="989013" indent="-269875">
              <a:lnSpc>
                <a:spcPct val="120000"/>
              </a:lnSpc>
              <a:buClr>
                <a:schemeClr val="tx2"/>
              </a:buClr>
              <a:buFont typeface="Wingdings" panose="05000000000000000000" pitchFamily="2" charset="2"/>
              <a:buChar char="ü"/>
              <a:defRPr sz="2000">
                <a:latin typeface="+mn-lt"/>
                <a:ea typeface="+mn-ea"/>
              </a:defRPr>
            </a:lvl5pPr>
          </a:lstStyle>
          <a:p>
            <a:pPr lvl="0"/>
            <a:r>
              <a:rPr kumimoji="1" lang="ja-JP" altLang="en-US" dirty="0"/>
              <a:t>内容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 </a:t>
            </a:r>
            <a:r>
              <a:rPr kumimoji="1" lang="en-US" altLang="ja-JP" dirty="0"/>
              <a:t>(second level)</a:t>
            </a:r>
            <a:endParaRPr kumimoji="1" lang="ja-JP" altLang="en-US" dirty="0"/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8" name="フッター プレースホルダー 17">
            <a:extLst>
              <a:ext uri="{FF2B5EF4-FFF2-40B4-BE49-F238E27FC236}">
                <a16:creationId xmlns:a16="http://schemas.microsoft.com/office/drawing/2014/main" id="{758E2506-6CA6-FE00-37E8-556377CC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9944" y="6600730"/>
            <a:ext cx="5573069" cy="257271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9" name="スライド番号プレースホルダー 18">
            <a:extLst>
              <a:ext uri="{FF2B5EF4-FFF2-40B4-BE49-F238E27FC236}">
                <a16:creationId xmlns:a16="http://schemas.microsoft.com/office/drawing/2014/main" id="{69F4727F-1E45-4F50-7D57-62A731B7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79238ACD-D8CE-DAAB-6D32-ED5EC2284465}"/>
              </a:ext>
            </a:extLst>
          </p:cNvPr>
          <p:cNvCxnSpPr>
            <a:cxnSpLocks/>
          </p:cNvCxnSpPr>
          <p:nvPr/>
        </p:nvCxnSpPr>
        <p:spPr>
          <a:xfrm>
            <a:off x="601134" y="1179558"/>
            <a:ext cx="1101513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プレースホルダー 39">
            <a:extLst>
              <a:ext uri="{FF2B5EF4-FFF2-40B4-BE49-F238E27FC236}">
                <a16:creationId xmlns:a16="http://schemas.microsoft.com/office/drawing/2014/main" id="{F8AA5B8F-4778-697B-CF9F-C4D5A2D276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1134" y="279401"/>
            <a:ext cx="11015133" cy="314419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〇章</a:t>
            </a:r>
            <a:r>
              <a:rPr kumimoji="1" lang="en-US" altLang="ja-JP" dirty="0"/>
              <a:t>.</a:t>
            </a:r>
            <a:r>
              <a:rPr kumimoji="1" lang="ja-JP" altLang="en-US" dirty="0"/>
              <a:t>〇節　節タイトル </a:t>
            </a:r>
            <a:r>
              <a:rPr kumimoji="1" lang="en-US" altLang="ja-JP" dirty="0"/>
              <a:t>(Section title)</a:t>
            </a:r>
            <a:endParaRPr kumimoji="1" lang="ja-JP" altLang="en-US" dirty="0"/>
          </a:p>
        </p:txBody>
      </p:sp>
      <p:sp>
        <p:nvSpPr>
          <p:cNvPr id="2" name="bk object 19">
            <a:extLst>
              <a:ext uri="{FF2B5EF4-FFF2-40B4-BE49-F238E27FC236}">
                <a16:creationId xmlns:a16="http://schemas.microsoft.com/office/drawing/2014/main" id="{406713DE-4ED9-3E94-C6A8-8A6099B99920}"/>
              </a:ext>
            </a:extLst>
          </p:cNvPr>
          <p:cNvSpPr/>
          <p:nvPr/>
        </p:nvSpPr>
        <p:spPr>
          <a:xfrm>
            <a:off x="601134" y="194518"/>
            <a:ext cx="9482665" cy="49165"/>
          </a:xfrm>
          <a:custGeom>
            <a:avLst/>
            <a:gdLst/>
            <a:ahLst/>
            <a:cxnLst/>
            <a:rect l="l" t="t" r="r" b="b"/>
            <a:pathLst>
              <a:path w="9326880">
                <a:moveTo>
                  <a:pt x="0" y="0"/>
                </a:moveTo>
                <a:lnTo>
                  <a:pt x="9326880" y="0"/>
                </a:lnTo>
              </a:path>
            </a:pathLst>
          </a:custGeom>
          <a:ln w="73151">
            <a:solidFill>
              <a:srgbClr val="22426C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6" name="図 5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04D157CE-81F6-482C-B7F6-9CF25AA7B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947" y="-42084"/>
            <a:ext cx="1409963" cy="594534"/>
          </a:xfrm>
          <a:prstGeom prst="rect">
            <a:avLst/>
          </a:prstGeom>
        </p:spPr>
      </p:pic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CE7F5B98-7E25-AA9B-1AFE-7AA9E903F4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134" y="642984"/>
            <a:ext cx="11038417" cy="514303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要約 </a:t>
            </a:r>
            <a:r>
              <a:rPr kumimoji="1" lang="en-US" altLang="ja-JP" dirty="0"/>
              <a:t>(Summary)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2362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本文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フッター プレースホルダー 17">
            <a:extLst>
              <a:ext uri="{FF2B5EF4-FFF2-40B4-BE49-F238E27FC236}">
                <a16:creationId xmlns:a16="http://schemas.microsoft.com/office/drawing/2014/main" id="{758E2506-6CA6-FE00-37E8-556377CC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9944" y="6600730"/>
            <a:ext cx="5573069" cy="257271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9" name="スライド番号プレースホルダー 18">
            <a:extLst>
              <a:ext uri="{FF2B5EF4-FFF2-40B4-BE49-F238E27FC236}">
                <a16:creationId xmlns:a16="http://schemas.microsoft.com/office/drawing/2014/main" id="{69F4727F-1E45-4F50-7D57-62A731B7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2" name="bk object 19">
            <a:extLst>
              <a:ext uri="{FF2B5EF4-FFF2-40B4-BE49-F238E27FC236}">
                <a16:creationId xmlns:a16="http://schemas.microsoft.com/office/drawing/2014/main" id="{406713DE-4ED9-3E94-C6A8-8A6099B99920}"/>
              </a:ext>
            </a:extLst>
          </p:cNvPr>
          <p:cNvSpPr/>
          <p:nvPr/>
        </p:nvSpPr>
        <p:spPr>
          <a:xfrm>
            <a:off x="601134" y="194518"/>
            <a:ext cx="9482665" cy="49165"/>
          </a:xfrm>
          <a:custGeom>
            <a:avLst/>
            <a:gdLst/>
            <a:ahLst/>
            <a:cxnLst/>
            <a:rect l="l" t="t" r="r" b="b"/>
            <a:pathLst>
              <a:path w="9326880">
                <a:moveTo>
                  <a:pt x="0" y="0"/>
                </a:moveTo>
                <a:lnTo>
                  <a:pt x="9326880" y="0"/>
                </a:lnTo>
              </a:path>
            </a:pathLst>
          </a:custGeom>
          <a:ln w="73151">
            <a:solidFill>
              <a:srgbClr val="22426C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6" name="図 5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04D157CE-81F6-482C-B7F6-9CF25AA7B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213" y="-83781"/>
            <a:ext cx="1409963" cy="716787"/>
          </a:xfrm>
          <a:prstGeom prst="rect">
            <a:avLst/>
          </a:prstGeom>
        </p:spPr>
      </p:pic>
      <p:sp>
        <p:nvSpPr>
          <p:cNvPr id="4" name="テキスト プレースホルダー 39">
            <a:extLst>
              <a:ext uri="{FF2B5EF4-FFF2-40B4-BE49-F238E27FC236}">
                <a16:creationId xmlns:a16="http://schemas.microsoft.com/office/drawing/2014/main" id="{1AEE8746-0096-A265-BBB9-278BB70AC8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1134" y="279401"/>
            <a:ext cx="11015133" cy="49295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kumimoji="1" lang="ja-JP" altLang="en-US" dirty="0"/>
              <a:t>〇章</a:t>
            </a:r>
            <a:r>
              <a:rPr kumimoji="1" lang="en-US" altLang="ja-JP" dirty="0"/>
              <a:t>.</a:t>
            </a:r>
            <a:r>
              <a:rPr kumimoji="1" lang="ja-JP" altLang="en-US" dirty="0"/>
              <a:t>〇節　節タイトル </a:t>
            </a:r>
            <a:r>
              <a:rPr kumimoji="1" lang="en-US" altLang="ja-JP" dirty="0"/>
              <a:t>(Section title)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809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1CB723C8-C580-4B13-F58E-F8F6E7A49F70}"/>
              </a:ext>
            </a:extLst>
          </p:cNvPr>
          <p:cNvSpPr/>
          <p:nvPr/>
        </p:nvSpPr>
        <p:spPr>
          <a:xfrm flipV="1">
            <a:off x="0" y="6467476"/>
            <a:ext cx="12196235" cy="90805"/>
          </a:xfrm>
          <a:prstGeom prst="rect">
            <a:avLst/>
          </a:prstGeom>
          <a:solidFill>
            <a:srgbClr val="376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FCCFB64E-6246-D0B6-674B-E49ABA7E4A30}"/>
              </a:ext>
            </a:extLst>
          </p:cNvPr>
          <p:cNvSpPr/>
          <p:nvPr/>
        </p:nvSpPr>
        <p:spPr>
          <a:xfrm>
            <a:off x="-2116" y="6515101"/>
            <a:ext cx="12196235" cy="352425"/>
          </a:xfrm>
          <a:prstGeom prst="rect">
            <a:avLst/>
          </a:prstGeom>
          <a:solidFill>
            <a:srgbClr val="2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endParaRPr lang="ja-JP" altLang="en-US" sz="1800">
              <a:solidFill>
                <a:schemeClr val="bg2"/>
              </a:solidFill>
            </a:endParaRPr>
          </a:p>
        </p:txBody>
      </p:sp>
      <p:sp>
        <p:nvSpPr>
          <p:cNvPr id="10" name="スライド番号プレースホルダー 3">
            <a:extLst>
              <a:ext uri="{FF2B5EF4-FFF2-40B4-BE49-F238E27FC236}">
                <a16:creationId xmlns:a16="http://schemas.microsoft.com/office/drawing/2014/main" id="{90434571-AC51-1D1B-C686-38E2F9423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49776" y="6548756"/>
            <a:ext cx="1312025" cy="309245"/>
          </a:xfrm>
          <a:prstGeom prst="rect">
            <a:avLst/>
          </a:prstGeom>
        </p:spPr>
        <p:txBody>
          <a:bodyPr anchor="ctr"/>
          <a:lstStyle>
            <a:lvl1pPr algn="r">
              <a:defRPr b="0">
                <a:solidFill>
                  <a:schemeClr val="bg2"/>
                </a:solidFill>
                <a:latin typeface="+mn-lt"/>
              </a:defRPr>
            </a:lvl1pPr>
          </a:lstStyle>
          <a:p>
            <a:fld id="{6D50EC2D-872F-4957-8061-7449C8E5221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4" name="フッター プレースホルダー 4">
            <a:extLst>
              <a:ext uri="{FF2B5EF4-FFF2-40B4-BE49-F238E27FC236}">
                <a16:creationId xmlns:a16="http://schemas.microsoft.com/office/drawing/2014/main" id="{39BF6C5F-E6A0-BAA9-01AD-68B7AF885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9944" y="6572155"/>
            <a:ext cx="5573069" cy="257271"/>
          </a:xfrm>
          <a:prstGeom prst="rect">
            <a:avLst/>
          </a:prstGeom>
        </p:spPr>
        <p:txBody>
          <a:bodyPr anchor="ctr"/>
          <a:lstStyle>
            <a:lvl1pPr algn="ctr">
              <a:defRPr sz="1000" b="0">
                <a:solidFill>
                  <a:schemeClr val="bg2"/>
                </a:solidFill>
                <a:latin typeface="+mn-lt"/>
              </a:defRPr>
            </a:lvl1pPr>
          </a:lstStyle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685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2" r:id="rId2"/>
    <p:sldLayoutId id="2147483671" r:id="rId3"/>
    <p:sldLayoutId id="2147483669" r:id="rId4"/>
    <p:sldLayoutId id="2147483674" r:id="rId5"/>
    <p:sldLayoutId id="2147483673" r:id="rId6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2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None/>
        <a:defRPr kumimoji="1"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200025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rgbClr val="3C7FD0"/>
        </a:buClr>
        <a:buFont typeface="Wingdings" panose="05000000000000000000" pitchFamily="2" charset="2"/>
        <a:buChar char="l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66700" indent="117475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rgbClr val="3C7FD0"/>
        </a:buClr>
        <a:buFont typeface="Wingdings" panose="05000000000000000000" pitchFamily="2" charset="2"/>
        <a:buChar char="l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33400" indent="33338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rgbClr val="3C7FD0"/>
        </a:buClr>
        <a:buFont typeface="Wingdings" panose="05000000000000000000" pitchFamily="2" charset="2"/>
        <a:buChar char="l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12800" indent="-6350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rgbClr val="3C7FD0"/>
        </a:buClr>
        <a:buFont typeface="Wingdings" panose="05000000000000000000" pitchFamily="2" charset="2"/>
        <a:buChar char="l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9F3499-B229-A7B3-7824-3E9B190A2F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3349" y="2371725"/>
            <a:ext cx="11834813" cy="1461504"/>
          </a:xfrm>
        </p:spPr>
        <p:txBody>
          <a:bodyPr/>
          <a:lstStyle/>
          <a:p>
            <a:r>
              <a:rPr lang="en-US" altLang="ja-JP" sz="3600" dirty="0">
                <a:solidFill>
                  <a:schemeClr val="tx1"/>
                </a:solidFill>
              </a:rPr>
              <a:t>Impacts of Different Spatial Resolution </a:t>
            </a:r>
            <a:br>
              <a:rPr lang="en-US" altLang="ja-JP" sz="3600" dirty="0">
                <a:solidFill>
                  <a:schemeClr val="tx1"/>
                </a:solidFill>
              </a:rPr>
            </a:br>
            <a:r>
              <a:rPr lang="en-US" altLang="ja-JP" sz="3600" dirty="0">
                <a:solidFill>
                  <a:schemeClr val="tx1"/>
                </a:solidFill>
              </a:rPr>
              <a:t>on Land-Use Downscaling </a:t>
            </a:r>
            <a:endParaRPr lang="ja-JP" altLang="en-US" sz="3600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4270CAF-C718-1A25-CF84-4BE4CFE879D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3837" y="180123"/>
            <a:ext cx="6691313" cy="1052342"/>
          </a:xfrm>
        </p:spPr>
        <p:txBody>
          <a:bodyPr/>
          <a:lstStyle/>
          <a:p>
            <a:r>
              <a:rPr kumimoji="1" lang="en-US" altLang="ja-JP" sz="2800" dirty="0"/>
              <a:t>29th Annual Conference </a:t>
            </a:r>
            <a:br>
              <a:rPr kumimoji="1" lang="en-US" altLang="ja-JP" sz="2800" dirty="0"/>
            </a:br>
            <a:r>
              <a:rPr kumimoji="1" lang="en-US" altLang="ja-JP" sz="2800" dirty="0"/>
              <a:t>on Global Economic Analysis</a:t>
            </a:r>
            <a:br>
              <a:rPr kumimoji="1" lang="en-US" altLang="ja-JP" sz="2800" dirty="0"/>
            </a:br>
            <a:endParaRPr kumimoji="1" lang="ja-JP" altLang="en-US" sz="28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73FA2AE-6F2B-6F90-CEFF-DCA11ADC4A88}"/>
              </a:ext>
            </a:extLst>
          </p:cNvPr>
          <p:cNvSpPr txBox="1"/>
          <p:nvPr/>
        </p:nvSpPr>
        <p:spPr>
          <a:xfrm>
            <a:off x="514350" y="4673687"/>
            <a:ext cx="1141021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800" b="1" dirty="0"/>
              <a:t>Shurui ZHAO</a:t>
            </a:r>
          </a:p>
          <a:p>
            <a:pPr algn="r"/>
            <a:r>
              <a:rPr kumimoji="1" lang="en-US" altLang="ja-JP" sz="2400" b="1" dirty="0"/>
              <a:t>Tomoko HASEGAWA, Shinichiro FUJIMORI, 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Koga YAMAZAKI *</a:t>
            </a:r>
            <a:r>
              <a:rPr kumimoji="1" lang="en-US" altLang="ja-JP" sz="2400" b="1" dirty="0"/>
              <a:t>, Ryo TOTAKE </a:t>
            </a:r>
          </a:p>
          <a:p>
            <a:pPr algn="r"/>
            <a:r>
              <a:rPr kumimoji="1" lang="en-US" altLang="ja-JP" sz="2400" b="1" dirty="0"/>
              <a:t>*Kyoto University, Japan (Presenter) </a:t>
            </a:r>
            <a:endParaRPr kumimoji="1" lang="ja-JP" altLang="en-US" sz="2000" b="1" dirty="0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B217526-8F08-0D8C-CBE1-ED39310FACDA}"/>
              </a:ext>
            </a:extLst>
          </p:cNvPr>
          <p:cNvGrpSpPr/>
          <p:nvPr/>
        </p:nvGrpSpPr>
        <p:grpSpPr>
          <a:xfrm>
            <a:off x="9285796" y="190374"/>
            <a:ext cx="2682366" cy="860406"/>
            <a:chOff x="4295775" y="1146357"/>
            <a:chExt cx="2490788" cy="762542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FA8F025A-5B5C-EA90-A3A1-03B632F02678}"/>
                </a:ext>
              </a:extLst>
            </p:cNvPr>
            <p:cNvSpPr/>
            <p:nvPr/>
          </p:nvSpPr>
          <p:spPr>
            <a:xfrm>
              <a:off x="4295775" y="1146357"/>
              <a:ext cx="2490788" cy="76254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3F7DCDD-DC74-5CA9-03AE-D3D609AA6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36256" y="1213303"/>
              <a:ext cx="2409825" cy="628650"/>
            </a:xfrm>
            <a:prstGeom prst="rect">
              <a:avLst/>
            </a:prstGeom>
          </p:spPr>
        </p:pic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DE071154-F2C2-84B7-5F98-AB50C56E8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080" y="197767"/>
            <a:ext cx="1691062" cy="85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25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EAA06-7E7E-1616-6FF4-F64526E12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0670F1C-C11C-BF92-8FD1-358FCA872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1AFCB4-21CA-2E5E-72CB-D4170273F3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8433" y="303294"/>
            <a:ext cx="11015133" cy="492956"/>
          </a:xfrm>
        </p:spPr>
        <p:txBody>
          <a:bodyPr/>
          <a:lstStyle/>
          <a:p>
            <a:r>
              <a:rPr kumimoji="1" lang="en-US" altLang="ja-JP" dirty="0"/>
              <a:t>Method: Image of Downscaling – Region and Basin mode-</a:t>
            </a:r>
            <a:endParaRPr kumimoji="1" lang="ja-JP" altLang="en-US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016664D-D957-F0D8-35EE-993D39218B91}"/>
              </a:ext>
            </a:extLst>
          </p:cNvPr>
          <p:cNvGraphicFramePr>
            <a:graphicFrameLocks noGrp="1"/>
          </p:cNvGraphicFramePr>
          <p:nvPr/>
        </p:nvGraphicFramePr>
        <p:xfrm>
          <a:off x="454986" y="2553724"/>
          <a:ext cx="1865727" cy="2213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487578075"/>
                    </a:ext>
                  </a:extLst>
                </a:gridCol>
                <a:gridCol w="454338">
                  <a:extLst>
                    <a:ext uri="{9D8B030D-6E8A-4147-A177-3AD203B41FA5}">
                      <a16:colId xmlns:a16="http://schemas.microsoft.com/office/drawing/2014/main" val="3411688616"/>
                    </a:ext>
                  </a:extLst>
                </a:gridCol>
                <a:gridCol w="716173">
                  <a:extLst>
                    <a:ext uri="{9D8B030D-6E8A-4147-A177-3AD203B41FA5}">
                      <a16:colId xmlns:a16="http://schemas.microsoft.com/office/drawing/2014/main" val="3388058396"/>
                    </a:ext>
                  </a:extLst>
                </a:gridCol>
                <a:gridCol w="486936">
                  <a:extLst>
                    <a:ext uri="{9D8B030D-6E8A-4147-A177-3AD203B41FA5}">
                      <a16:colId xmlns:a16="http://schemas.microsoft.com/office/drawing/2014/main" val="224910626"/>
                    </a:ext>
                  </a:extLst>
                </a:gridCol>
              </a:tblGrid>
              <a:tr h="368944">
                <a:tc gridSpan="2"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30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 dirty="0"/>
                        <a:t>35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049104"/>
                  </a:ext>
                </a:extLst>
              </a:tr>
              <a:tr h="368944">
                <a:tc gridSpan="2"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193654"/>
                  </a:ext>
                </a:extLst>
              </a:tr>
              <a:tr h="368944">
                <a:tc gridSpan="2">
                  <a:txBody>
                    <a:bodyPr/>
                    <a:lstStyle/>
                    <a:p>
                      <a:r>
                        <a:rPr lang="en-US" altLang="zh-CN"/>
                        <a:t>40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/>
                        <a:t>50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150529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0032040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/>
                        <a:t>55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68686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3644985"/>
                  </a:ext>
                </a:extLst>
              </a:tr>
            </a:tbl>
          </a:graphicData>
        </a:graphic>
      </p:graphicFrame>
      <p:graphicFrame>
        <p:nvGraphicFramePr>
          <p:cNvPr id="5" name="表格 10">
            <a:extLst>
              <a:ext uri="{FF2B5EF4-FFF2-40B4-BE49-F238E27FC236}">
                <a16:creationId xmlns:a16="http://schemas.microsoft.com/office/drawing/2014/main" id="{DEC4B354-37EA-231F-C0FC-C6FEA847D006}"/>
              </a:ext>
            </a:extLst>
          </p:cNvPr>
          <p:cNvGraphicFramePr>
            <a:graphicFrameLocks noGrp="1"/>
          </p:cNvGraphicFramePr>
          <p:nvPr/>
        </p:nvGraphicFramePr>
        <p:xfrm>
          <a:off x="4089260" y="1215336"/>
          <a:ext cx="1730515" cy="2213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825">
                  <a:extLst>
                    <a:ext uri="{9D8B030D-6E8A-4147-A177-3AD203B41FA5}">
                      <a16:colId xmlns:a16="http://schemas.microsoft.com/office/drawing/2014/main" val="4034301043"/>
                    </a:ext>
                  </a:extLst>
                </a:gridCol>
                <a:gridCol w="493105">
                  <a:extLst>
                    <a:ext uri="{9D8B030D-6E8A-4147-A177-3AD203B41FA5}">
                      <a16:colId xmlns:a16="http://schemas.microsoft.com/office/drawing/2014/main" val="441632245"/>
                    </a:ext>
                  </a:extLst>
                </a:gridCol>
                <a:gridCol w="372465">
                  <a:extLst>
                    <a:ext uri="{9D8B030D-6E8A-4147-A177-3AD203B41FA5}">
                      <a16:colId xmlns:a16="http://schemas.microsoft.com/office/drawing/2014/main" val="1869329702"/>
                    </a:ext>
                  </a:extLst>
                </a:gridCol>
                <a:gridCol w="372465">
                  <a:extLst>
                    <a:ext uri="{9D8B030D-6E8A-4147-A177-3AD203B41FA5}">
                      <a16:colId xmlns:a16="http://schemas.microsoft.com/office/drawing/2014/main" val="3421409108"/>
                    </a:ext>
                  </a:extLst>
                </a:gridCol>
                <a:gridCol w="240655">
                  <a:extLst>
                    <a:ext uri="{9D8B030D-6E8A-4147-A177-3AD203B41FA5}">
                      <a16:colId xmlns:a16="http://schemas.microsoft.com/office/drawing/2014/main" val="3762501345"/>
                    </a:ext>
                  </a:extLst>
                </a:gridCol>
              </a:tblGrid>
              <a:tr h="737888">
                <a:tc gridSpan="5">
                  <a:txBody>
                    <a:bodyPr/>
                    <a:lstStyle/>
                    <a:p>
                      <a:pPr algn="ctr"/>
                      <a:endParaRPr lang="en-US" altLang="zh-CN" dirty="0"/>
                    </a:p>
                    <a:p>
                      <a:pPr algn="ctr"/>
                      <a:r>
                        <a:rPr lang="en-US" altLang="zh-CN" dirty="0"/>
                        <a:t>100 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5789852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80408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/>
                        <a:t>200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6007264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886777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144105"/>
                  </a:ext>
                </a:extLst>
              </a:tr>
            </a:tbl>
          </a:graphicData>
        </a:graphic>
      </p:graphicFrame>
      <p:graphicFrame>
        <p:nvGraphicFramePr>
          <p:cNvPr id="6" name="表格 11">
            <a:extLst>
              <a:ext uri="{FF2B5EF4-FFF2-40B4-BE49-F238E27FC236}">
                <a16:creationId xmlns:a16="http://schemas.microsoft.com/office/drawing/2014/main" id="{CBA2EE6E-87A3-2E19-75A3-9D097ACF67F0}"/>
              </a:ext>
            </a:extLst>
          </p:cNvPr>
          <p:cNvGraphicFramePr>
            <a:graphicFrameLocks noGrp="1"/>
          </p:cNvGraphicFramePr>
          <p:nvPr/>
        </p:nvGraphicFramePr>
        <p:xfrm>
          <a:off x="4163922" y="4144965"/>
          <a:ext cx="1713003" cy="2213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595">
                  <a:extLst>
                    <a:ext uri="{9D8B030D-6E8A-4147-A177-3AD203B41FA5}">
                      <a16:colId xmlns:a16="http://schemas.microsoft.com/office/drawing/2014/main" val="4034301043"/>
                    </a:ext>
                  </a:extLst>
                </a:gridCol>
                <a:gridCol w="379932">
                  <a:extLst>
                    <a:ext uri="{9D8B030D-6E8A-4147-A177-3AD203B41FA5}">
                      <a16:colId xmlns:a16="http://schemas.microsoft.com/office/drawing/2014/main" val="441632245"/>
                    </a:ext>
                  </a:extLst>
                </a:gridCol>
                <a:gridCol w="500380">
                  <a:extLst>
                    <a:ext uri="{9D8B030D-6E8A-4147-A177-3AD203B41FA5}">
                      <a16:colId xmlns:a16="http://schemas.microsoft.com/office/drawing/2014/main" val="1869329702"/>
                    </a:ext>
                  </a:extLst>
                </a:gridCol>
                <a:gridCol w="490096">
                  <a:extLst>
                    <a:ext uri="{9D8B030D-6E8A-4147-A177-3AD203B41FA5}">
                      <a16:colId xmlns:a16="http://schemas.microsoft.com/office/drawing/2014/main" val="3762501345"/>
                    </a:ext>
                  </a:extLst>
                </a:gridCol>
              </a:tblGrid>
              <a:tr h="368944">
                <a:tc gridSpan="2">
                  <a:txBody>
                    <a:bodyPr/>
                    <a:lstStyle/>
                    <a:p>
                      <a:r>
                        <a:rPr lang="en-US" altLang="zh-CN" dirty="0"/>
                        <a:t>20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 dirty="0"/>
                        <a:t>35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789852"/>
                  </a:ext>
                </a:extLst>
              </a:tr>
              <a:tr h="368944">
                <a:tc gridSpan="2"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7614804"/>
                  </a:ext>
                </a:extLst>
              </a:tr>
              <a:tr h="368944">
                <a:tc gridSpan="2">
                  <a:txBody>
                    <a:bodyPr/>
                    <a:lstStyle/>
                    <a:p>
                      <a:r>
                        <a:rPr lang="en-US" altLang="zh-CN"/>
                        <a:t>40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/>
                        <a:t>50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80408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6007264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/>
                        <a:t>55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886777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8144105"/>
                  </a:ext>
                </a:extLst>
              </a:tr>
            </a:tbl>
          </a:graphicData>
        </a:graphic>
      </p:graphicFrame>
      <p:cxnSp>
        <p:nvCxnSpPr>
          <p:cNvPr id="7" name="直接箭头连接符 18">
            <a:extLst>
              <a:ext uri="{FF2B5EF4-FFF2-40B4-BE49-F238E27FC236}">
                <a16:creationId xmlns:a16="http://schemas.microsoft.com/office/drawing/2014/main" id="{2C33EF22-FFE7-820D-8B7E-4A37ADDBFA44}"/>
              </a:ext>
            </a:extLst>
          </p:cNvPr>
          <p:cNvCxnSpPr>
            <a:cxnSpLocks/>
          </p:cNvCxnSpPr>
          <p:nvPr/>
        </p:nvCxnSpPr>
        <p:spPr>
          <a:xfrm flipV="1">
            <a:off x="2609850" y="2626968"/>
            <a:ext cx="1554072" cy="4686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18">
            <a:extLst>
              <a:ext uri="{FF2B5EF4-FFF2-40B4-BE49-F238E27FC236}">
                <a16:creationId xmlns:a16="http://schemas.microsoft.com/office/drawing/2014/main" id="{32DEC7AA-90D1-188C-4388-5AB7C9EC07C5}"/>
              </a:ext>
            </a:extLst>
          </p:cNvPr>
          <p:cNvCxnSpPr>
            <a:cxnSpLocks/>
          </p:cNvCxnSpPr>
          <p:nvPr/>
        </p:nvCxnSpPr>
        <p:spPr>
          <a:xfrm>
            <a:off x="2651702" y="3733800"/>
            <a:ext cx="1272598" cy="8763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矢印: 下 7">
            <a:extLst>
              <a:ext uri="{FF2B5EF4-FFF2-40B4-BE49-F238E27FC236}">
                <a16:creationId xmlns:a16="http://schemas.microsoft.com/office/drawing/2014/main" id="{A16F68CF-51E5-C339-42F9-72C9497074C7}"/>
              </a:ext>
            </a:extLst>
          </p:cNvPr>
          <p:cNvSpPr/>
          <p:nvPr/>
        </p:nvSpPr>
        <p:spPr>
          <a:xfrm rot="16200000">
            <a:off x="2853238" y="774124"/>
            <a:ext cx="484632" cy="131445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27BB77E-28EB-2448-F6DF-1702B7AC9025}"/>
              </a:ext>
            </a:extLst>
          </p:cNvPr>
          <p:cNvSpPr txBox="1"/>
          <p:nvPr/>
        </p:nvSpPr>
        <p:spPr>
          <a:xfrm>
            <a:off x="2133597" y="793174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Region Mode</a:t>
            </a:r>
            <a:endParaRPr kumimoji="1" lang="ja-JP" altLang="en-US" sz="2000" b="1" dirty="0"/>
          </a:p>
        </p:txBody>
      </p:sp>
      <p:sp>
        <p:nvSpPr>
          <p:cNvPr id="11" name="矢印: 下 10">
            <a:extLst>
              <a:ext uri="{FF2B5EF4-FFF2-40B4-BE49-F238E27FC236}">
                <a16:creationId xmlns:a16="http://schemas.microsoft.com/office/drawing/2014/main" id="{450C37F0-52ED-00AA-6768-8D149CC69E3D}"/>
              </a:ext>
            </a:extLst>
          </p:cNvPr>
          <p:cNvSpPr/>
          <p:nvPr/>
        </p:nvSpPr>
        <p:spPr>
          <a:xfrm rot="16200000">
            <a:off x="3024759" y="5366234"/>
            <a:ext cx="484632" cy="131445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1C0579C-3D11-2A7E-FE2C-BF78D3EECEF5}"/>
              </a:ext>
            </a:extLst>
          </p:cNvPr>
          <p:cNvSpPr txBox="1"/>
          <p:nvPr/>
        </p:nvSpPr>
        <p:spPr>
          <a:xfrm>
            <a:off x="2128616" y="5447767"/>
            <a:ext cx="1624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Basin Mode</a:t>
            </a:r>
            <a:endParaRPr kumimoji="1" lang="ja-JP" altLang="en-US" sz="2000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045DA79-64FD-FA1A-2930-30CF63247B67}"/>
              </a:ext>
            </a:extLst>
          </p:cNvPr>
          <p:cNvSpPr txBox="1"/>
          <p:nvPr/>
        </p:nvSpPr>
        <p:spPr>
          <a:xfrm>
            <a:off x="388821" y="4767388"/>
            <a:ext cx="30203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AIM-Alpha Output</a:t>
            </a:r>
          </a:p>
          <a:p>
            <a:r>
              <a:rPr kumimoji="1" lang="en-US" altLang="ja-JP" sz="2000" dirty="0"/>
              <a:t>Land-Use by each basin 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A7923B5-FF1D-A9D7-5BC7-BA60E855BFCA}"/>
              </a:ext>
            </a:extLst>
          </p:cNvPr>
          <p:cNvSpPr txBox="1"/>
          <p:nvPr/>
        </p:nvSpPr>
        <p:spPr>
          <a:xfrm rot="20562670">
            <a:off x="2366567" y="2170566"/>
            <a:ext cx="1866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Aggregated </a:t>
            </a:r>
          </a:p>
          <a:p>
            <a:r>
              <a:rPr kumimoji="1" lang="en-US" altLang="ja-JP" sz="2000" dirty="0"/>
              <a:t>into 17 regions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03543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0DC6CA6-6EC4-A99D-0E2E-57E739B51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B9EE8D-B290-40F9-7252-497826A2E5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Method: Image of Downscaling – Region and Basin mode-</a:t>
            </a:r>
            <a:endParaRPr kumimoji="1" lang="ja-JP" altLang="en-US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7531CBE-E6E9-59DB-78F4-B631C7874C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516985"/>
              </p:ext>
            </p:extLst>
          </p:nvPr>
        </p:nvGraphicFramePr>
        <p:xfrm>
          <a:off x="454986" y="2553724"/>
          <a:ext cx="1865727" cy="2213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487578075"/>
                    </a:ext>
                  </a:extLst>
                </a:gridCol>
                <a:gridCol w="454338">
                  <a:extLst>
                    <a:ext uri="{9D8B030D-6E8A-4147-A177-3AD203B41FA5}">
                      <a16:colId xmlns:a16="http://schemas.microsoft.com/office/drawing/2014/main" val="3411688616"/>
                    </a:ext>
                  </a:extLst>
                </a:gridCol>
                <a:gridCol w="716173">
                  <a:extLst>
                    <a:ext uri="{9D8B030D-6E8A-4147-A177-3AD203B41FA5}">
                      <a16:colId xmlns:a16="http://schemas.microsoft.com/office/drawing/2014/main" val="3388058396"/>
                    </a:ext>
                  </a:extLst>
                </a:gridCol>
                <a:gridCol w="486936">
                  <a:extLst>
                    <a:ext uri="{9D8B030D-6E8A-4147-A177-3AD203B41FA5}">
                      <a16:colId xmlns:a16="http://schemas.microsoft.com/office/drawing/2014/main" val="224910626"/>
                    </a:ext>
                  </a:extLst>
                </a:gridCol>
              </a:tblGrid>
              <a:tr h="368944">
                <a:tc gridSpan="2"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30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 dirty="0"/>
                        <a:t>35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049104"/>
                  </a:ext>
                </a:extLst>
              </a:tr>
              <a:tr h="368944">
                <a:tc gridSpan="2"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193654"/>
                  </a:ext>
                </a:extLst>
              </a:tr>
              <a:tr h="368944">
                <a:tc gridSpan="2">
                  <a:txBody>
                    <a:bodyPr/>
                    <a:lstStyle/>
                    <a:p>
                      <a:r>
                        <a:rPr lang="en-US" altLang="zh-CN"/>
                        <a:t>40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/>
                        <a:t>50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150529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0032040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/>
                        <a:t>55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68686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3644985"/>
                  </a:ext>
                </a:extLst>
              </a:tr>
            </a:tbl>
          </a:graphicData>
        </a:graphic>
      </p:graphicFrame>
      <p:graphicFrame>
        <p:nvGraphicFramePr>
          <p:cNvPr id="5" name="表格 10">
            <a:extLst>
              <a:ext uri="{FF2B5EF4-FFF2-40B4-BE49-F238E27FC236}">
                <a16:creationId xmlns:a16="http://schemas.microsoft.com/office/drawing/2014/main" id="{1D80F3A2-7813-C5DE-7607-64663A0CE0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7411"/>
              </p:ext>
            </p:extLst>
          </p:nvPr>
        </p:nvGraphicFramePr>
        <p:xfrm>
          <a:off x="4089260" y="1215336"/>
          <a:ext cx="1730515" cy="2213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825">
                  <a:extLst>
                    <a:ext uri="{9D8B030D-6E8A-4147-A177-3AD203B41FA5}">
                      <a16:colId xmlns:a16="http://schemas.microsoft.com/office/drawing/2014/main" val="4034301043"/>
                    </a:ext>
                  </a:extLst>
                </a:gridCol>
                <a:gridCol w="493105">
                  <a:extLst>
                    <a:ext uri="{9D8B030D-6E8A-4147-A177-3AD203B41FA5}">
                      <a16:colId xmlns:a16="http://schemas.microsoft.com/office/drawing/2014/main" val="441632245"/>
                    </a:ext>
                  </a:extLst>
                </a:gridCol>
                <a:gridCol w="372465">
                  <a:extLst>
                    <a:ext uri="{9D8B030D-6E8A-4147-A177-3AD203B41FA5}">
                      <a16:colId xmlns:a16="http://schemas.microsoft.com/office/drawing/2014/main" val="1869329702"/>
                    </a:ext>
                  </a:extLst>
                </a:gridCol>
                <a:gridCol w="372465">
                  <a:extLst>
                    <a:ext uri="{9D8B030D-6E8A-4147-A177-3AD203B41FA5}">
                      <a16:colId xmlns:a16="http://schemas.microsoft.com/office/drawing/2014/main" val="3421409108"/>
                    </a:ext>
                  </a:extLst>
                </a:gridCol>
                <a:gridCol w="240655">
                  <a:extLst>
                    <a:ext uri="{9D8B030D-6E8A-4147-A177-3AD203B41FA5}">
                      <a16:colId xmlns:a16="http://schemas.microsoft.com/office/drawing/2014/main" val="3762501345"/>
                    </a:ext>
                  </a:extLst>
                </a:gridCol>
              </a:tblGrid>
              <a:tr h="737888">
                <a:tc gridSpan="5">
                  <a:txBody>
                    <a:bodyPr/>
                    <a:lstStyle/>
                    <a:p>
                      <a:pPr algn="ctr"/>
                      <a:endParaRPr lang="en-US" altLang="zh-CN" dirty="0"/>
                    </a:p>
                    <a:p>
                      <a:pPr algn="ctr"/>
                      <a:r>
                        <a:rPr lang="en-US" altLang="zh-CN" dirty="0"/>
                        <a:t>100 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5789852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80408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/>
                        <a:t>200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6007264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886777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144105"/>
                  </a:ext>
                </a:extLst>
              </a:tr>
            </a:tbl>
          </a:graphicData>
        </a:graphic>
      </p:graphicFrame>
      <p:graphicFrame>
        <p:nvGraphicFramePr>
          <p:cNvPr id="6" name="表格 11">
            <a:extLst>
              <a:ext uri="{FF2B5EF4-FFF2-40B4-BE49-F238E27FC236}">
                <a16:creationId xmlns:a16="http://schemas.microsoft.com/office/drawing/2014/main" id="{1F9D596C-2553-85D8-7A78-C94C87C80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688776"/>
              </p:ext>
            </p:extLst>
          </p:nvPr>
        </p:nvGraphicFramePr>
        <p:xfrm>
          <a:off x="4163922" y="4144965"/>
          <a:ext cx="1713003" cy="2213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595">
                  <a:extLst>
                    <a:ext uri="{9D8B030D-6E8A-4147-A177-3AD203B41FA5}">
                      <a16:colId xmlns:a16="http://schemas.microsoft.com/office/drawing/2014/main" val="4034301043"/>
                    </a:ext>
                  </a:extLst>
                </a:gridCol>
                <a:gridCol w="379932">
                  <a:extLst>
                    <a:ext uri="{9D8B030D-6E8A-4147-A177-3AD203B41FA5}">
                      <a16:colId xmlns:a16="http://schemas.microsoft.com/office/drawing/2014/main" val="441632245"/>
                    </a:ext>
                  </a:extLst>
                </a:gridCol>
                <a:gridCol w="500380">
                  <a:extLst>
                    <a:ext uri="{9D8B030D-6E8A-4147-A177-3AD203B41FA5}">
                      <a16:colId xmlns:a16="http://schemas.microsoft.com/office/drawing/2014/main" val="1869329702"/>
                    </a:ext>
                  </a:extLst>
                </a:gridCol>
                <a:gridCol w="490096">
                  <a:extLst>
                    <a:ext uri="{9D8B030D-6E8A-4147-A177-3AD203B41FA5}">
                      <a16:colId xmlns:a16="http://schemas.microsoft.com/office/drawing/2014/main" val="3762501345"/>
                    </a:ext>
                  </a:extLst>
                </a:gridCol>
              </a:tblGrid>
              <a:tr h="368944">
                <a:tc gridSpan="2">
                  <a:txBody>
                    <a:bodyPr/>
                    <a:lstStyle/>
                    <a:p>
                      <a:r>
                        <a:rPr lang="en-US" altLang="zh-CN" dirty="0"/>
                        <a:t>20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 dirty="0"/>
                        <a:t>35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789852"/>
                  </a:ext>
                </a:extLst>
              </a:tr>
              <a:tr h="368944">
                <a:tc gridSpan="2"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7614804"/>
                  </a:ext>
                </a:extLst>
              </a:tr>
              <a:tr h="368944">
                <a:tc gridSpan="2">
                  <a:txBody>
                    <a:bodyPr/>
                    <a:lstStyle/>
                    <a:p>
                      <a:r>
                        <a:rPr lang="en-US" altLang="zh-CN"/>
                        <a:t>40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/>
                        <a:t>50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80408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6007264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CN"/>
                        <a:t>55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886777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8144105"/>
                  </a:ext>
                </a:extLst>
              </a:tr>
            </a:tbl>
          </a:graphicData>
        </a:graphic>
      </p:graphicFrame>
      <p:cxnSp>
        <p:nvCxnSpPr>
          <p:cNvPr id="7" name="直接箭头连接符 18">
            <a:extLst>
              <a:ext uri="{FF2B5EF4-FFF2-40B4-BE49-F238E27FC236}">
                <a16:creationId xmlns:a16="http://schemas.microsoft.com/office/drawing/2014/main" id="{F92DC769-B5B9-1E51-A09B-2706794E3F16}"/>
              </a:ext>
            </a:extLst>
          </p:cNvPr>
          <p:cNvCxnSpPr>
            <a:cxnSpLocks/>
          </p:cNvCxnSpPr>
          <p:nvPr/>
        </p:nvCxnSpPr>
        <p:spPr>
          <a:xfrm flipV="1">
            <a:off x="2609850" y="2626968"/>
            <a:ext cx="1554072" cy="4686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18">
            <a:extLst>
              <a:ext uri="{FF2B5EF4-FFF2-40B4-BE49-F238E27FC236}">
                <a16:creationId xmlns:a16="http://schemas.microsoft.com/office/drawing/2014/main" id="{3FC7DDF5-ADB8-C0BC-965F-3843034708B6}"/>
              </a:ext>
            </a:extLst>
          </p:cNvPr>
          <p:cNvCxnSpPr>
            <a:cxnSpLocks/>
          </p:cNvCxnSpPr>
          <p:nvPr/>
        </p:nvCxnSpPr>
        <p:spPr>
          <a:xfrm>
            <a:off x="2651702" y="3733800"/>
            <a:ext cx="1272598" cy="8763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表格 5">
            <a:extLst>
              <a:ext uri="{FF2B5EF4-FFF2-40B4-BE49-F238E27FC236}">
                <a16:creationId xmlns:a16="http://schemas.microsoft.com/office/drawing/2014/main" id="{51F79EA2-5214-D57C-4FD2-338D62746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781631"/>
              </p:ext>
            </p:extLst>
          </p:nvPr>
        </p:nvGraphicFramePr>
        <p:xfrm>
          <a:off x="8263776" y="1215336"/>
          <a:ext cx="2286000" cy="2213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403430104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4163224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8693297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4214091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762501345"/>
                    </a:ext>
                  </a:extLst>
                </a:gridCol>
              </a:tblGrid>
              <a:tr h="368944"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789852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614804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580408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007264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20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886777"/>
                  </a:ext>
                </a:extLst>
              </a:tr>
              <a:tr h="368944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144105"/>
                  </a:ext>
                </a:extLst>
              </a:tr>
            </a:tbl>
          </a:graphicData>
        </a:graphic>
      </p:graphicFrame>
      <p:graphicFrame>
        <p:nvGraphicFramePr>
          <p:cNvPr id="16" name="表格 12">
            <a:extLst>
              <a:ext uri="{FF2B5EF4-FFF2-40B4-BE49-F238E27FC236}">
                <a16:creationId xmlns:a16="http://schemas.microsoft.com/office/drawing/2014/main" id="{5098EFCE-54C7-5781-A42C-54959CE147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067620"/>
              </p:ext>
            </p:extLst>
          </p:nvPr>
        </p:nvGraphicFramePr>
        <p:xfrm>
          <a:off x="8263774" y="3891083"/>
          <a:ext cx="228600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403430104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4163224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8693297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4214091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762501345"/>
                    </a:ext>
                  </a:extLst>
                </a:gridCol>
              </a:tblGrid>
              <a:tr h="365588">
                <a:tc>
                  <a:txBody>
                    <a:bodyPr/>
                    <a:lstStyle/>
                    <a:p>
                      <a:r>
                        <a:rPr lang="en-US" altLang="zh-CN"/>
                        <a:t>3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7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4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9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789852"/>
                  </a:ext>
                </a:extLst>
              </a:tr>
              <a:tr h="365588">
                <a:tc>
                  <a:txBody>
                    <a:bodyPr/>
                    <a:lstStyle/>
                    <a:p>
                      <a:r>
                        <a:rPr lang="en-US" altLang="zh-CN"/>
                        <a:t>1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4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3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614804"/>
                  </a:ext>
                </a:extLst>
              </a:tr>
              <a:tr h="365588">
                <a:tc>
                  <a:txBody>
                    <a:bodyPr/>
                    <a:lstStyle/>
                    <a:p>
                      <a:r>
                        <a:rPr lang="en-US" altLang="zh-CN"/>
                        <a:t>13</a:t>
                      </a:r>
                      <a:endParaRPr lang="zh-CN" alt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7</a:t>
                      </a:r>
                      <a:endParaRPr lang="zh-CN" alt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14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580408"/>
                  </a:ext>
                </a:extLst>
              </a:tr>
              <a:tr h="365588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11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17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22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007264"/>
                  </a:ext>
                </a:extLst>
              </a:tr>
              <a:tr h="365588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14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13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886777"/>
                  </a:ext>
                </a:extLst>
              </a:tr>
              <a:tr h="365588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16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17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144105"/>
                  </a:ext>
                </a:extLst>
              </a:tr>
            </a:tbl>
          </a:graphicData>
        </a:graphic>
      </p:graphicFrame>
      <p:grpSp>
        <p:nvGrpSpPr>
          <p:cNvPr id="17" name="组合 30">
            <a:extLst>
              <a:ext uri="{FF2B5EF4-FFF2-40B4-BE49-F238E27FC236}">
                <a16:creationId xmlns:a16="http://schemas.microsoft.com/office/drawing/2014/main" id="{9D01DC43-24D3-4E00-9857-7791367C3F7F}"/>
              </a:ext>
            </a:extLst>
          </p:cNvPr>
          <p:cNvGrpSpPr/>
          <p:nvPr/>
        </p:nvGrpSpPr>
        <p:grpSpPr>
          <a:xfrm>
            <a:off x="10642112" y="1235470"/>
            <a:ext cx="808522" cy="650194"/>
            <a:chOff x="8365637" y="1325879"/>
            <a:chExt cx="808522" cy="650194"/>
          </a:xfrm>
        </p:grpSpPr>
        <p:sp>
          <p:nvSpPr>
            <p:cNvPr id="18" name="右大括号 28">
              <a:extLst>
                <a:ext uri="{FF2B5EF4-FFF2-40B4-BE49-F238E27FC236}">
                  <a16:creationId xmlns:a16="http://schemas.microsoft.com/office/drawing/2014/main" id="{28FB4B41-5901-50B2-D2BF-1498E0E14B13}"/>
                </a:ext>
              </a:extLst>
            </p:cNvPr>
            <p:cNvSpPr/>
            <p:nvPr/>
          </p:nvSpPr>
          <p:spPr>
            <a:xfrm>
              <a:off x="8365637" y="1325879"/>
              <a:ext cx="163629" cy="650194"/>
            </a:xfrm>
            <a:prstGeom prst="rightBrac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9" name="文本框 29">
              <a:extLst>
                <a:ext uri="{FF2B5EF4-FFF2-40B4-BE49-F238E27FC236}">
                  <a16:creationId xmlns:a16="http://schemas.microsoft.com/office/drawing/2014/main" id="{3218FE87-D7E4-3E7E-792F-13D6102EFB3A}"/>
                </a:ext>
              </a:extLst>
            </p:cNvPr>
            <p:cNvSpPr txBox="1"/>
            <p:nvPr/>
          </p:nvSpPr>
          <p:spPr>
            <a:xfrm>
              <a:off x="8529266" y="1466310"/>
              <a:ext cx="644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/>
                <a:t>100</a:t>
              </a:r>
              <a:endParaRPr lang="zh-CN" altLang="en-US" dirty="0"/>
            </a:p>
          </p:txBody>
        </p:sp>
      </p:grpSp>
      <p:grpSp>
        <p:nvGrpSpPr>
          <p:cNvPr id="20" name="组合 33">
            <a:extLst>
              <a:ext uri="{FF2B5EF4-FFF2-40B4-BE49-F238E27FC236}">
                <a16:creationId xmlns:a16="http://schemas.microsoft.com/office/drawing/2014/main" id="{5C8A690F-7B04-35B9-BBEC-DCC1D6873C4C}"/>
              </a:ext>
            </a:extLst>
          </p:cNvPr>
          <p:cNvGrpSpPr/>
          <p:nvPr/>
        </p:nvGrpSpPr>
        <p:grpSpPr>
          <a:xfrm>
            <a:off x="10642112" y="2054670"/>
            <a:ext cx="884079" cy="1286865"/>
            <a:chOff x="8365637" y="1325878"/>
            <a:chExt cx="884079" cy="1152239"/>
          </a:xfrm>
        </p:grpSpPr>
        <p:sp>
          <p:nvSpPr>
            <p:cNvPr id="21" name="右大括号 34">
              <a:extLst>
                <a:ext uri="{FF2B5EF4-FFF2-40B4-BE49-F238E27FC236}">
                  <a16:creationId xmlns:a16="http://schemas.microsoft.com/office/drawing/2014/main" id="{AD48E08A-C002-F66E-9375-A1FAE5EDFFA8}"/>
                </a:ext>
              </a:extLst>
            </p:cNvPr>
            <p:cNvSpPr/>
            <p:nvPr/>
          </p:nvSpPr>
          <p:spPr>
            <a:xfrm>
              <a:off x="8365637" y="1325878"/>
              <a:ext cx="163629" cy="1152239"/>
            </a:xfrm>
            <a:prstGeom prst="rightBrace">
              <a:avLst/>
            </a:prstGeom>
            <a:ln>
              <a:solidFill>
                <a:srgbClr val="FFFF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2" name="文本框 35">
              <a:extLst>
                <a:ext uri="{FF2B5EF4-FFF2-40B4-BE49-F238E27FC236}">
                  <a16:creationId xmlns:a16="http://schemas.microsoft.com/office/drawing/2014/main" id="{2A473331-DEE3-3508-E8AA-36BF72F2562F}"/>
                </a:ext>
              </a:extLst>
            </p:cNvPr>
            <p:cNvSpPr txBox="1"/>
            <p:nvPr/>
          </p:nvSpPr>
          <p:spPr>
            <a:xfrm>
              <a:off x="8604823" y="1698798"/>
              <a:ext cx="644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/>
                <a:t>200</a:t>
              </a:r>
              <a:endParaRPr lang="zh-CN" altLang="en-US"/>
            </a:p>
          </p:txBody>
        </p:sp>
      </p:grpSp>
      <p:grpSp>
        <p:nvGrpSpPr>
          <p:cNvPr id="23" name="组合 33">
            <a:extLst>
              <a:ext uri="{FF2B5EF4-FFF2-40B4-BE49-F238E27FC236}">
                <a16:creationId xmlns:a16="http://schemas.microsoft.com/office/drawing/2014/main" id="{769829DE-582C-6D79-854F-1FAFF000DAA4}"/>
              </a:ext>
            </a:extLst>
          </p:cNvPr>
          <p:cNvGrpSpPr/>
          <p:nvPr/>
        </p:nvGrpSpPr>
        <p:grpSpPr>
          <a:xfrm>
            <a:off x="10706787" y="4716536"/>
            <a:ext cx="884079" cy="1286865"/>
            <a:chOff x="8365637" y="1325878"/>
            <a:chExt cx="884079" cy="1152239"/>
          </a:xfrm>
        </p:grpSpPr>
        <p:sp>
          <p:nvSpPr>
            <p:cNvPr id="24" name="右大括号 34">
              <a:extLst>
                <a:ext uri="{FF2B5EF4-FFF2-40B4-BE49-F238E27FC236}">
                  <a16:creationId xmlns:a16="http://schemas.microsoft.com/office/drawing/2014/main" id="{69CA5730-0839-3284-844A-1AE662E7366B}"/>
                </a:ext>
              </a:extLst>
            </p:cNvPr>
            <p:cNvSpPr/>
            <p:nvPr/>
          </p:nvSpPr>
          <p:spPr>
            <a:xfrm>
              <a:off x="8365637" y="1325878"/>
              <a:ext cx="163629" cy="1152239"/>
            </a:xfrm>
            <a:prstGeom prst="rightBrace">
              <a:avLst/>
            </a:prstGeom>
            <a:ln>
              <a:solidFill>
                <a:srgbClr val="FFFF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文本框 35">
              <a:extLst>
                <a:ext uri="{FF2B5EF4-FFF2-40B4-BE49-F238E27FC236}">
                  <a16:creationId xmlns:a16="http://schemas.microsoft.com/office/drawing/2014/main" id="{92B46BB5-9191-D0C7-D0AB-C44F042C7632}"/>
                </a:ext>
              </a:extLst>
            </p:cNvPr>
            <p:cNvSpPr txBox="1"/>
            <p:nvPr/>
          </p:nvSpPr>
          <p:spPr>
            <a:xfrm>
              <a:off x="8604823" y="1698798"/>
              <a:ext cx="644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/>
                <a:t>200</a:t>
              </a:r>
              <a:endParaRPr lang="zh-CN" altLang="en-US"/>
            </a:p>
          </p:txBody>
        </p:sp>
      </p:grpSp>
      <p:grpSp>
        <p:nvGrpSpPr>
          <p:cNvPr id="26" name="组合 30">
            <a:extLst>
              <a:ext uri="{FF2B5EF4-FFF2-40B4-BE49-F238E27FC236}">
                <a16:creationId xmlns:a16="http://schemas.microsoft.com/office/drawing/2014/main" id="{A11C3F86-DA66-D983-7EF2-B824B00539DE}"/>
              </a:ext>
            </a:extLst>
          </p:cNvPr>
          <p:cNvGrpSpPr/>
          <p:nvPr/>
        </p:nvGrpSpPr>
        <p:grpSpPr>
          <a:xfrm>
            <a:off x="10717669" y="3886890"/>
            <a:ext cx="808522" cy="650194"/>
            <a:chOff x="8365637" y="1325879"/>
            <a:chExt cx="808522" cy="650194"/>
          </a:xfrm>
        </p:grpSpPr>
        <p:sp>
          <p:nvSpPr>
            <p:cNvPr id="27" name="右大括号 28">
              <a:extLst>
                <a:ext uri="{FF2B5EF4-FFF2-40B4-BE49-F238E27FC236}">
                  <a16:creationId xmlns:a16="http://schemas.microsoft.com/office/drawing/2014/main" id="{7ADACF1F-4EFB-0D7D-1735-52B52690BCA1}"/>
                </a:ext>
              </a:extLst>
            </p:cNvPr>
            <p:cNvSpPr/>
            <p:nvPr/>
          </p:nvSpPr>
          <p:spPr>
            <a:xfrm>
              <a:off x="8365637" y="1325879"/>
              <a:ext cx="163629" cy="650194"/>
            </a:xfrm>
            <a:prstGeom prst="rightBrac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8" name="文本框 29">
              <a:extLst>
                <a:ext uri="{FF2B5EF4-FFF2-40B4-BE49-F238E27FC236}">
                  <a16:creationId xmlns:a16="http://schemas.microsoft.com/office/drawing/2014/main" id="{56487304-BC5D-958E-0A3B-1CACFDDAC03B}"/>
                </a:ext>
              </a:extLst>
            </p:cNvPr>
            <p:cNvSpPr txBox="1"/>
            <p:nvPr/>
          </p:nvSpPr>
          <p:spPr>
            <a:xfrm>
              <a:off x="8529266" y="1466310"/>
              <a:ext cx="644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/>
                <a:t>100</a:t>
              </a:r>
              <a:endParaRPr lang="zh-CN" altLang="en-US" dirty="0"/>
            </a:p>
          </p:txBody>
        </p:sp>
      </p:grpSp>
      <p:cxnSp>
        <p:nvCxnSpPr>
          <p:cNvPr id="29" name="直接箭头连接符 20">
            <a:extLst>
              <a:ext uri="{FF2B5EF4-FFF2-40B4-BE49-F238E27FC236}">
                <a16:creationId xmlns:a16="http://schemas.microsoft.com/office/drawing/2014/main" id="{F6E0EF9C-BDDE-2297-9944-CDF739BEB0E4}"/>
              </a:ext>
            </a:extLst>
          </p:cNvPr>
          <p:cNvCxnSpPr>
            <a:cxnSpLocks/>
          </p:cNvCxnSpPr>
          <p:nvPr/>
        </p:nvCxnSpPr>
        <p:spPr>
          <a:xfrm>
            <a:off x="6096000" y="2339633"/>
            <a:ext cx="184785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20">
            <a:extLst>
              <a:ext uri="{FF2B5EF4-FFF2-40B4-BE49-F238E27FC236}">
                <a16:creationId xmlns:a16="http://schemas.microsoft.com/office/drawing/2014/main" id="{FC8F89CC-1C7E-EFFD-4B63-D26A196FD8D4}"/>
              </a:ext>
            </a:extLst>
          </p:cNvPr>
          <p:cNvCxnSpPr>
            <a:cxnSpLocks/>
          </p:cNvCxnSpPr>
          <p:nvPr/>
        </p:nvCxnSpPr>
        <p:spPr>
          <a:xfrm>
            <a:off x="6108700" y="4988363"/>
            <a:ext cx="197802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矢印: 下 32">
            <a:extLst>
              <a:ext uri="{FF2B5EF4-FFF2-40B4-BE49-F238E27FC236}">
                <a16:creationId xmlns:a16="http://schemas.microsoft.com/office/drawing/2014/main" id="{CA7448F8-479A-0604-8595-5BD014496FD6}"/>
              </a:ext>
            </a:extLst>
          </p:cNvPr>
          <p:cNvSpPr/>
          <p:nvPr/>
        </p:nvSpPr>
        <p:spPr>
          <a:xfrm rot="16200000">
            <a:off x="3024759" y="889254"/>
            <a:ext cx="484632" cy="131445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B528C81-EC29-B68D-7F5B-20B0AAEC5212}"/>
              </a:ext>
            </a:extLst>
          </p:cNvPr>
          <p:cNvSpPr txBox="1"/>
          <p:nvPr/>
        </p:nvSpPr>
        <p:spPr>
          <a:xfrm>
            <a:off x="2128616" y="970787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Region Mode</a:t>
            </a:r>
            <a:endParaRPr kumimoji="1" lang="ja-JP" altLang="en-US" sz="2000" b="1" dirty="0"/>
          </a:p>
        </p:txBody>
      </p:sp>
      <p:sp>
        <p:nvSpPr>
          <p:cNvPr id="35" name="矢印: 下 34">
            <a:extLst>
              <a:ext uri="{FF2B5EF4-FFF2-40B4-BE49-F238E27FC236}">
                <a16:creationId xmlns:a16="http://schemas.microsoft.com/office/drawing/2014/main" id="{6D9A799B-3E01-2CC6-7F96-3424D6AC65AC}"/>
              </a:ext>
            </a:extLst>
          </p:cNvPr>
          <p:cNvSpPr/>
          <p:nvPr/>
        </p:nvSpPr>
        <p:spPr>
          <a:xfrm rot="16200000">
            <a:off x="3264381" y="5561739"/>
            <a:ext cx="484632" cy="131445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6E41319-F9EC-A0C7-5923-BB15DB278642}"/>
              </a:ext>
            </a:extLst>
          </p:cNvPr>
          <p:cNvSpPr txBox="1"/>
          <p:nvPr/>
        </p:nvSpPr>
        <p:spPr>
          <a:xfrm>
            <a:off x="2574804" y="5603291"/>
            <a:ext cx="1624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Basin Mode</a:t>
            </a:r>
            <a:endParaRPr kumimoji="1" lang="ja-JP" altLang="en-US" sz="2000" b="1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732F92B-8C4E-5967-434A-9FC0B6E7984A}"/>
              </a:ext>
            </a:extLst>
          </p:cNvPr>
          <p:cNvSpPr txBox="1"/>
          <p:nvPr/>
        </p:nvSpPr>
        <p:spPr>
          <a:xfrm>
            <a:off x="389370" y="4841678"/>
            <a:ext cx="22204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AIM-Alpha Output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00A86C3-1F1A-6B2B-DA0C-30E4BD6072CC}"/>
              </a:ext>
            </a:extLst>
          </p:cNvPr>
          <p:cNvSpPr txBox="1"/>
          <p:nvPr/>
        </p:nvSpPr>
        <p:spPr>
          <a:xfrm>
            <a:off x="4030887" y="3562321"/>
            <a:ext cx="20778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AIM-PLUM Input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61FC9A3-0085-F889-882B-1EC9A9D53E73}"/>
              </a:ext>
            </a:extLst>
          </p:cNvPr>
          <p:cNvSpPr txBox="1"/>
          <p:nvPr/>
        </p:nvSpPr>
        <p:spPr>
          <a:xfrm>
            <a:off x="6108700" y="2525120"/>
            <a:ext cx="2549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Downscaled to a 0.5x0.5 grid using AIM-PLUM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03564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A1A52A5-8B39-8965-C40D-2D1AC7550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FAB618-CB65-5B65-6CDD-F5C7000A1F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Method: Models -PREDICTS-</a:t>
            </a:r>
          </a:p>
          <a:p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B3FCFA-C125-F68A-6B6B-E383C55AC528}"/>
              </a:ext>
            </a:extLst>
          </p:cNvPr>
          <p:cNvSpPr txBox="1"/>
          <p:nvPr/>
        </p:nvSpPr>
        <p:spPr>
          <a:xfrm>
            <a:off x="601134" y="990600"/>
            <a:ext cx="1137496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u="sng" dirty="0"/>
              <a:t>PREDICTS (Projecting Responses of Ecological Diversity In Changing Terrestrial Systems)</a:t>
            </a:r>
          </a:p>
          <a:p>
            <a:endParaRPr kumimoji="1" lang="en-US" altLang="ja-JP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​</a:t>
            </a:r>
            <a:r>
              <a:rPr kumimoji="1" lang="en-US" altLang="ja-JP" sz="2400" dirty="0"/>
              <a:t>A modeling framework for analyzing the impacts of land-use change and related factors on biodiversity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Develop a Total Abundance model for species abundance and a Compositional Similarity model for species composition, and calculate the Biodiversity Index (BII)</a:t>
            </a:r>
          </a:p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69541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7DCDEAF-D97C-7B19-D03F-271C07B5C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153E40-A75F-C96A-1592-79C6FA390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Method: Evaluation Indicators –Kappa Coefficient-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CEC02B-F9C8-F236-AB58-3E9E1FFA6459}"/>
              </a:ext>
            </a:extLst>
          </p:cNvPr>
          <p:cNvSpPr txBox="1"/>
          <p:nvPr/>
        </p:nvSpPr>
        <p:spPr>
          <a:xfrm>
            <a:off x="601134" y="952500"/>
            <a:ext cx="111347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fr-FR" altLang="ja-JP" sz="2400" b="1" u="sng" dirty="0"/>
              <a:t>Kappa Coefficient (Cohen’s Kappa Coefficient, Cohen et al. 1960)</a:t>
            </a:r>
          </a:p>
          <a:p>
            <a:endParaRPr kumimoji="1" lang="fr-FR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The Kappa coefficient is a measure used to evaluate the degree of agreement between two matrices of categorical data, such as land use classifications, after adjusting for chance agreement.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Its values range from −1 to 1, with values closer to 1 indicating a higher degree of agreement.</a:t>
            </a:r>
            <a:endParaRPr kumimoji="1" lang="ja-JP" altLang="en-US" sz="24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54239D1-4527-204C-D140-73C6284E8333}"/>
              </a:ext>
            </a:extLst>
          </p:cNvPr>
          <p:cNvSpPr txBox="1"/>
          <p:nvPr/>
        </p:nvSpPr>
        <p:spPr>
          <a:xfrm>
            <a:off x="601134" y="5010150"/>
            <a:ext cx="11015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ea typeface="MS Gothic" panose="020B0609070205080204" pitchFamily="49" charset="-128"/>
              </a:rPr>
              <a:t>In this study, the Kappa coefficient was used to measure the degree of agreement between estimated and actual land use values.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4D1EDCE-1164-07A8-B21A-B6DD71E8B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33065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667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572DDA7-D46F-6ED8-E98E-0A77A5C07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6672DC-504F-37F8-295B-499D79D1E8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Method: Evaluation Indicators –Global Moran’s I-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FCDA0C3-25C0-1572-941D-3C483B058B7E}"/>
              </a:ext>
            </a:extLst>
          </p:cNvPr>
          <p:cNvSpPr txBox="1"/>
          <p:nvPr/>
        </p:nvSpPr>
        <p:spPr>
          <a:xfrm>
            <a:off x="601134" y="844061"/>
            <a:ext cx="110151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u="sng" dirty="0"/>
              <a:t>Global Moran’s I (Moran et al. 1950)</a:t>
            </a:r>
          </a:p>
          <a:p>
            <a:endParaRPr kumimoji="1" lang="en-US" altLang="ja-JP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This is a spatial autocorrelation index used to quantify the degree of similarity in values between adjacent locations in spatial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A positive value indicates that similar values are spatially clustered, while a negative value indicates a dispersed distribution.</a:t>
            </a:r>
            <a:endParaRPr kumimoji="1" lang="ja-JP" altLang="en-US" sz="2000" dirty="0"/>
          </a:p>
        </p:txBody>
      </p:sp>
      <p:graphicFrame>
        <p:nvGraphicFramePr>
          <p:cNvPr id="5" name="表格 6">
            <a:extLst>
              <a:ext uri="{FF2B5EF4-FFF2-40B4-BE49-F238E27FC236}">
                <a16:creationId xmlns:a16="http://schemas.microsoft.com/office/drawing/2014/main" id="{A6162C58-11A0-8DCF-3ED7-223CE4DDC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012017"/>
              </p:ext>
            </p:extLst>
          </p:nvPr>
        </p:nvGraphicFramePr>
        <p:xfrm>
          <a:off x="703878" y="3429000"/>
          <a:ext cx="2896570" cy="214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9314">
                  <a:extLst>
                    <a:ext uri="{9D8B030D-6E8A-4147-A177-3AD203B41FA5}">
                      <a16:colId xmlns:a16="http://schemas.microsoft.com/office/drawing/2014/main" val="918323488"/>
                    </a:ext>
                  </a:extLst>
                </a:gridCol>
                <a:gridCol w="579314">
                  <a:extLst>
                    <a:ext uri="{9D8B030D-6E8A-4147-A177-3AD203B41FA5}">
                      <a16:colId xmlns:a16="http://schemas.microsoft.com/office/drawing/2014/main" val="4058890412"/>
                    </a:ext>
                  </a:extLst>
                </a:gridCol>
                <a:gridCol w="579314">
                  <a:extLst>
                    <a:ext uri="{9D8B030D-6E8A-4147-A177-3AD203B41FA5}">
                      <a16:colId xmlns:a16="http://schemas.microsoft.com/office/drawing/2014/main" val="196356687"/>
                    </a:ext>
                  </a:extLst>
                </a:gridCol>
                <a:gridCol w="579314">
                  <a:extLst>
                    <a:ext uri="{9D8B030D-6E8A-4147-A177-3AD203B41FA5}">
                      <a16:colId xmlns:a16="http://schemas.microsoft.com/office/drawing/2014/main" val="2289873716"/>
                    </a:ext>
                  </a:extLst>
                </a:gridCol>
                <a:gridCol w="579314">
                  <a:extLst>
                    <a:ext uri="{9D8B030D-6E8A-4147-A177-3AD203B41FA5}">
                      <a16:colId xmlns:a16="http://schemas.microsoft.com/office/drawing/2014/main" val="3814750158"/>
                    </a:ext>
                  </a:extLst>
                </a:gridCol>
              </a:tblGrid>
              <a:tr h="428720">
                <a:tc>
                  <a:txBody>
                    <a:bodyPr/>
                    <a:lstStyle/>
                    <a:p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87027"/>
                  </a:ext>
                </a:extLst>
              </a:tr>
              <a:tr h="428720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0.8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0.8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0.8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668018"/>
                  </a:ext>
                </a:extLst>
              </a:tr>
              <a:tr h="428720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0.8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1.0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0.8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81837"/>
                  </a:ext>
                </a:extLst>
              </a:tr>
              <a:tr h="428720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0.8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0.8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0.8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502667"/>
                  </a:ext>
                </a:extLst>
              </a:tr>
              <a:tr h="428720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0.5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0.5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971535"/>
                  </a:ext>
                </a:extLst>
              </a:tr>
            </a:tbl>
          </a:graphicData>
        </a:graphic>
      </p:graphicFrame>
      <p:graphicFrame>
        <p:nvGraphicFramePr>
          <p:cNvPr id="6" name="表格 7">
            <a:extLst>
              <a:ext uri="{FF2B5EF4-FFF2-40B4-BE49-F238E27FC236}">
                <a16:creationId xmlns:a16="http://schemas.microsoft.com/office/drawing/2014/main" id="{0794091C-A9DD-0893-9709-AC4C67F87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077180"/>
              </p:ext>
            </p:extLst>
          </p:nvPr>
        </p:nvGraphicFramePr>
        <p:xfrm>
          <a:off x="7694146" y="3429000"/>
          <a:ext cx="3059580" cy="2276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1916">
                  <a:extLst>
                    <a:ext uri="{9D8B030D-6E8A-4147-A177-3AD203B41FA5}">
                      <a16:colId xmlns:a16="http://schemas.microsoft.com/office/drawing/2014/main" val="918323488"/>
                    </a:ext>
                  </a:extLst>
                </a:gridCol>
                <a:gridCol w="611916">
                  <a:extLst>
                    <a:ext uri="{9D8B030D-6E8A-4147-A177-3AD203B41FA5}">
                      <a16:colId xmlns:a16="http://schemas.microsoft.com/office/drawing/2014/main" val="4058890412"/>
                    </a:ext>
                  </a:extLst>
                </a:gridCol>
                <a:gridCol w="611916">
                  <a:extLst>
                    <a:ext uri="{9D8B030D-6E8A-4147-A177-3AD203B41FA5}">
                      <a16:colId xmlns:a16="http://schemas.microsoft.com/office/drawing/2014/main" val="196356687"/>
                    </a:ext>
                  </a:extLst>
                </a:gridCol>
                <a:gridCol w="611916">
                  <a:extLst>
                    <a:ext uri="{9D8B030D-6E8A-4147-A177-3AD203B41FA5}">
                      <a16:colId xmlns:a16="http://schemas.microsoft.com/office/drawing/2014/main" val="2289873716"/>
                    </a:ext>
                  </a:extLst>
                </a:gridCol>
                <a:gridCol w="611916">
                  <a:extLst>
                    <a:ext uri="{9D8B030D-6E8A-4147-A177-3AD203B41FA5}">
                      <a16:colId xmlns:a16="http://schemas.microsoft.com/office/drawing/2014/main" val="3814750158"/>
                    </a:ext>
                  </a:extLst>
                </a:gridCol>
              </a:tblGrid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1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87027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1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668018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1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81837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1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1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502667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1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1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/>
                        <a:t>0</a:t>
                      </a:r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971535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30365F-6E2F-4779-EB72-E979380B3B57}"/>
              </a:ext>
            </a:extLst>
          </p:cNvPr>
          <p:cNvSpPr txBox="1"/>
          <p:nvPr/>
        </p:nvSpPr>
        <p:spPr>
          <a:xfrm>
            <a:off x="1047750" y="5644304"/>
            <a:ext cx="2411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Moran’s I is close to 1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08667CA-32D3-FA0A-9219-EF8173F6ED0F}"/>
              </a:ext>
            </a:extLst>
          </p:cNvPr>
          <p:cNvSpPr txBox="1"/>
          <p:nvPr/>
        </p:nvSpPr>
        <p:spPr>
          <a:xfrm>
            <a:off x="8060953" y="5838660"/>
            <a:ext cx="248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Moran’s I is close to -1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98ECAF6-2FF7-F665-2B00-ED6BA0587F77}"/>
              </a:ext>
            </a:extLst>
          </p:cNvPr>
          <p:cNvSpPr txBox="1"/>
          <p:nvPr/>
        </p:nvSpPr>
        <p:spPr>
          <a:xfrm>
            <a:off x="4009669" y="3536033"/>
            <a:ext cx="3275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←High spatial autocorrelation </a:t>
            </a:r>
            <a:br>
              <a:rPr kumimoji="1" lang="en-US" altLang="ja-JP" dirty="0"/>
            </a:br>
            <a:r>
              <a:rPr kumimoji="1" lang="en-US" altLang="ja-JP" dirty="0"/>
              <a:t> (Concentrated)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2863714-8221-60C4-EC7C-2780F3870EA6}"/>
              </a:ext>
            </a:extLst>
          </p:cNvPr>
          <p:cNvSpPr txBox="1"/>
          <p:nvPr/>
        </p:nvSpPr>
        <p:spPr>
          <a:xfrm>
            <a:off x="4179421" y="4505146"/>
            <a:ext cx="3514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Low spatial autocorrelation </a:t>
            </a:r>
            <a:br>
              <a:rPr kumimoji="1" lang="en-US" altLang="ja-JP" dirty="0"/>
            </a:br>
            <a:r>
              <a:rPr kumimoji="1" lang="en-US" altLang="ja-JP" dirty="0"/>
              <a:t> (High and low values alternate in distribution)</a:t>
            </a:r>
            <a:r>
              <a:rPr kumimoji="1" lang="ja-JP" altLang="en-US" dirty="0"/>
              <a:t>　　　　　　　　　　　　</a:t>
            </a:r>
            <a:r>
              <a:rPr kumimoji="1" lang="en-US" altLang="ja-JP" dirty="0"/>
              <a:t>→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6743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CE746F8-00B1-C56A-45B1-6D4ECE31B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09CF9A-6259-A103-3DDF-6090C7A329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Results: Degree of Agreement with the Base </a:t>
            </a:r>
            <a:r>
              <a:rPr lang="en-US" altLang="ja-JP" dirty="0"/>
              <a:t>Y</a:t>
            </a:r>
            <a:r>
              <a:rPr kumimoji="1" lang="en-US" altLang="ja-JP" dirty="0"/>
              <a:t>ear</a:t>
            </a:r>
            <a:endParaRPr kumimoji="1" lang="ja-JP" altLang="en-US" dirty="0"/>
          </a:p>
        </p:txBody>
      </p:sp>
      <p:pic>
        <p:nvPicPr>
          <p:cNvPr id="4" name="图片 11" descr="图表, 条形图, 树状图&#10;&#10;AI 生成的内容可能不正确。">
            <a:extLst>
              <a:ext uri="{FF2B5EF4-FFF2-40B4-BE49-F238E27FC236}">
                <a16:creationId xmlns:a16="http://schemas.microsoft.com/office/drawing/2014/main" id="{F79F049B-F338-3C17-1B40-3AC5986E9B0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34" y="770881"/>
            <a:ext cx="5739195" cy="502179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FF5863-3772-DE59-4E3D-1EAA55A39774}"/>
              </a:ext>
            </a:extLst>
          </p:cNvPr>
          <p:cNvSpPr txBox="1"/>
          <p:nvPr/>
        </p:nvSpPr>
        <p:spPr>
          <a:xfrm>
            <a:off x="601134" y="5792676"/>
            <a:ext cx="6956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Figure: Kappa coefficient relative to the base year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83246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F5D7B-FA1B-9A09-350A-9D7FD2116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97AA1C8-A4F7-6C66-291E-D2317C3C2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E7337AA-C041-CD9C-41E6-3CCB1E3B1B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Results: Degree of Agreement with the Base </a:t>
            </a:r>
            <a:r>
              <a:rPr lang="en-US" altLang="ja-JP" dirty="0"/>
              <a:t>Y</a:t>
            </a:r>
            <a:r>
              <a:rPr kumimoji="1" lang="en-US" altLang="ja-JP" dirty="0"/>
              <a:t>ear</a:t>
            </a:r>
            <a:endParaRPr kumimoji="1" lang="ja-JP" altLang="en-US" dirty="0"/>
          </a:p>
        </p:txBody>
      </p:sp>
      <p:pic>
        <p:nvPicPr>
          <p:cNvPr id="4" name="图片 11" descr="图表, 条形图, 树状图&#10;&#10;AI 生成的内容可能不正确。">
            <a:extLst>
              <a:ext uri="{FF2B5EF4-FFF2-40B4-BE49-F238E27FC236}">
                <a16:creationId xmlns:a16="http://schemas.microsoft.com/office/drawing/2014/main" id="{6B6E8C3B-AF0C-D541-A33E-4D01A08C891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34" y="770881"/>
            <a:ext cx="5739195" cy="502179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11CFF3-F050-92B7-CFD2-E126FE7C5ED6}"/>
              </a:ext>
            </a:extLst>
          </p:cNvPr>
          <p:cNvSpPr txBox="1"/>
          <p:nvPr/>
        </p:nvSpPr>
        <p:spPr>
          <a:xfrm>
            <a:off x="601134" y="5792676"/>
            <a:ext cx="6956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Figure: Kappa coefficient relative to the base year</a:t>
            </a:r>
            <a:endParaRPr kumimoji="1" lang="ja-JP" altLang="en-US" sz="2400" dirty="0"/>
          </a:p>
        </p:txBody>
      </p:sp>
      <p:cxnSp>
        <p:nvCxnSpPr>
          <p:cNvPr id="6" name="直接箭头连接符 12">
            <a:extLst>
              <a:ext uri="{FF2B5EF4-FFF2-40B4-BE49-F238E27FC236}">
                <a16:creationId xmlns:a16="http://schemas.microsoft.com/office/drawing/2014/main" id="{54EB3D1E-237B-9101-022B-01DE937EC9A8}"/>
              </a:ext>
            </a:extLst>
          </p:cNvPr>
          <p:cNvCxnSpPr>
            <a:cxnSpLocks/>
          </p:cNvCxnSpPr>
          <p:nvPr/>
        </p:nvCxnSpPr>
        <p:spPr>
          <a:xfrm flipH="1">
            <a:off x="1898599" y="2492395"/>
            <a:ext cx="32562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10">
            <a:extLst>
              <a:ext uri="{FF2B5EF4-FFF2-40B4-BE49-F238E27FC236}">
                <a16:creationId xmlns:a16="http://schemas.microsoft.com/office/drawing/2014/main" id="{E6779266-1E10-C388-F5DB-6111200C7B15}"/>
              </a:ext>
            </a:extLst>
          </p:cNvPr>
          <p:cNvSpPr txBox="1"/>
          <p:nvPr/>
        </p:nvSpPr>
        <p:spPr>
          <a:xfrm>
            <a:off x="2196832" y="2104558"/>
            <a:ext cx="2547797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dirty="0">
                <a:latin typeface="MS Gothic" panose="020B0609070205080204" pitchFamily="49" charset="-128"/>
                <a:ea typeface="MS Gothic" panose="020B0609070205080204" pitchFamily="49" charset="-128"/>
              </a:rPr>
              <a:t>Since it has only one basin, both outputs are the same</a:t>
            </a:r>
          </a:p>
        </p:txBody>
      </p:sp>
    </p:spTree>
    <p:extLst>
      <p:ext uri="{BB962C8B-B14F-4D97-AF65-F5344CB8AC3E}">
        <p14:creationId xmlns:p14="http://schemas.microsoft.com/office/powerpoint/2010/main" val="1073594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D288A-58FC-4210-DE31-885B64A59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BAA571C-85BC-9A71-0027-51D8F0234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B239B9-0500-052F-356D-E8999DF524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Results: Degree of Agreement with the Base </a:t>
            </a:r>
            <a:r>
              <a:rPr lang="en-US" altLang="ja-JP" dirty="0"/>
              <a:t>Y</a:t>
            </a:r>
            <a:r>
              <a:rPr kumimoji="1" lang="en-US" altLang="ja-JP" dirty="0"/>
              <a:t>ear</a:t>
            </a:r>
            <a:endParaRPr kumimoji="1" lang="ja-JP" altLang="en-US" dirty="0"/>
          </a:p>
        </p:txBody>
      </p:sp>
      <p:pic>
        <p:nvPicPr>
          <p:cNvPr id="4" name="图片 11" descr="图表, 条形图, 树状图&#10;&#10;AI 生成的内容可能不正确。">
            <a:extLst>
              <a:ext uri="{FF2B5EF4-FFF2-40B4-BE49-F238E27FC236}">
                <a16:creationId xmlns:a16="http://schemas.microsoft.com/office/drawing/2014/main" id="{77782AF1-BE59-3F00-275B-DEA2899DFBB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34" y="770881"/>
            <a:ext cx="5739195" cy="502179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8259EFC-0581-74EB-784B-71B6CDC8BF83}"/>
              </a:ext>
            </a:extLst>
          </p:cNvPr>
          <p:cNvSpPr txBox="1"/>
          <p:nvPr/>
        </p:nvSpPr>
        <p:spPr>
          <a:xfrm>
            <a:off x="601134" y="5792676"/>
            <a:ext cx="6956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Figure: Kappa coefficient relative to the base year</a:t>
            </a:r>
            <a:endParaRPr kumimoji="1" lang="ja-JP" altLang="en-US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1CB99D-A117-3789-3E59-E3DA5589299A}"/>
              </a:ext>
            </a:extLst>
          </p:cNvPr>
          <p:cNvSpPr txBox="1"/>
          <p:nvPr/>
        </p:nvSpPr>
        <p:spPr>
          <a:xfrm>
            <a:off x="6340329" y="1111437"/>
            <a:ext cx="5391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Overall, the downscaled results from Basin mode show spatial patterns that closely match the observed data for the base year.</a:t>
            </a:r>
          </a:p>
          <a:p>
            <a:endParaRPr kumimoji="1" lang="en-US" altLang="ja-JP" sz="2400" dirty="0"/>
          </a:p>
          <a:p>
            <a:endParaRPr kumimoji="1"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007649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B98745D-01D8-C282-8FC9-549B1802C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EB568C-4C78-BE30-F6E8-9CD929C62B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Result: Global Moran’s I values for both modes (world)</a:t>
            </a:r>
            <a:endParaRPr kumimoji="1" lang="ja-JP" altLang="en-US" dirty="0"/>
          </a:p>
        </p:txBody>
      </p:sp>
      <p:pic>
        <p:nvPicPr>
          <p:cNvPr id="4" name="图片 5" descr="图表, 折线图&#10;&#10;AI 生成的内容可能不正确。">
            <a:extLst>
              <a:ext uri="{FF2B5EF4-FFF2-40B4-BE49-F238E27FC236}">
                <a16:creationId xmlns:a16="http://schemas.microsoft.com/office/drawing/2014/main" id="{ED9EECE7-49A9-8FA9-5485-8AFF7D340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6" y="768464"/>
            <a:ext cx="4032429" cy="2660536"/>
          </a:xfrm>
          <a:prstGeom prst="rect">
            <a:avLst/>
          </a:prstGeom>
        </p:spPr>
      </p:pic>
      <p:pic>
        <p:nvPicPr>
          <p:cNvPr id="5" name="图片 6" descr="图表, 折线图&#10;&#10;AI 生成的内容可能不正确。">
            <a:extLst>
              <a:ext uri="{FF2B5EF4-FFF2-40B4-BE49-F238E27FC236}">
                <a16:creationId xmlns:a16="http://schemas.microsoft.com/office/drawing/2014/main" id="{2D7AFA6B-2492-A00F-59D9-FE02E2076F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68464"/>
            <a:ext cx="4032223" cy="2660400"/>
          </a:xfrm>
          <a:prstGeom prst="rect">
            <a:avLst/>
          </a:prstGeom>
        </p:spPr>
      </p:pic>
      <p:pic>
        <p:nvPicPr>
          <p:cNvPr id="6" name="图片 7" descr="图表, 折线图&#10;&#10;AI 生成的内容可能不正确。">
            <a:extLst>
              <a:ext uri="{FF2B5EF4-FFF2-40B4-BE49-F238E27FC236}">
                <a16:creationId xmlns:a16="http://schemas.microsoft.com/office/drawing/2014/main" id="{F0C40ACF-7629-D717-62F2-941132F33A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63" y="3429136"/>
            <a:ext cx="4032222" cy="26604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98A330-018B-90DE-8B4D-F497D61195C1}"/>
              </a:ext>
            </a:extLst>
          </p:cNvPr>
          <p:cNvSpPr txBox="1"/>
          <p:nvPr/>
        </p:nvSpPr>
        <p:spPr>
          <a:xfrm>
            <a:off x="2536728" y="6089400"/>
            <a:ext cx="714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Figure: Changes in Global Moran’s I for cropland, pasture, and forest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E84C51D-E679-9836-C5DD-282A6C63F9FE}"/>
              </a:ext>
            </a:extLst>
          </p:cNvPr>
          <p:cNvSpPr txBox="1"/>
          <p:nvPr/>
        </p:nvSpPr>
        <p:spPr>
          <a:xfrm>
            <a:off x="3621392" y="89208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Crop Land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202034-0E11-77A3-FED4-519C7121C1CF}"/>
              </a:ext>
            </a:extLst>
          </p:cNvPr>
          <p:cNvSpPr txBox="1"/>
          <p:nvPr/>
        </p:nvSpPr>
        <p:spPr>
          <a:xfrm>
            <a:off x="8658225" y="255270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Grass Land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D5EFECA-A976-777C-C7E6-0EB07DAA56FA}"/>
              </a:ext>
            </a:extLst>
          </p:cNvPr>
          <p:cNvSpPr txBox="1"/>
          <p:nvPr/>
        </p:nvSpPr>
        <p:spPr>
          <a:xfrm>
            <a:off x="4044585" y="5267325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Forest</a:t>
            </a:r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5AA8D5F-0D5F-9ED4-11A6-2C8AB5B4B179}"/>
              </a:ext>
            </a:extLst>
          </p:cNvPr>
          <p:cNvSpPr txBox="1"/>
          <p:nvPr/>
        </p:nvSpPr>
        <p:spPr>
          <a:xfrm>
            <a:off x="5740386" y="4021927"/>
            <a:ext cx="5618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With regard to cultivated land, future distributions tend to be more dispersed. Distributions in Basin mode are more dispersed than those in Region mode.</a:t>
            </a:r>
          </a:p>
        </p:txBody>
      </p:sp>
    </p:spTree>
    <p:extLst>
      <p:ext uri="{BB962C8B-B14F-4D97-AF65-F5344CB8AC3E}">
        <p14:creationId xmlns:p14="http://schemas.microsoft.com/office/powerpoint/2010/main" val="3243238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EA2CD46-4D69-6CCD-0C88-AE718FC8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6AF01BC-79B7-F47B-EA9C-A172EBA67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Result: Global Moran’s I values for both modes (by region; Crop Land)</a:t>
            </a:r>
            <a:endParaRPr kumimoji="1" lang="ja-JP" altLang="en-US" dirty="0"/>
          </a:p>
        </p:txBody>
      </p:sp>
      <p:pic>
        <p:nvPicPr>
          <p:cNvPr id="4" name="图片 5" descr="日历&#10;&#10;AI 生成的内容可能不正确。">
            <a:extLst>
              <a:ext uri="{FF2B5EF4-FFF2-40B4-BE49-F238E27FC236}">
                <a16:creationId xmlns:a16="http://schemas.microsoft.com/office/drawing/2014/main" id="{2735AFC0-B0CA-3170-C48A-A3E2C91BAD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733" y="772357"/>
            <a:ext cx="6769938" cy="5171243"/>
          </a:xfrm>
          <a:custGeom>
            <a:avLst/>
            <a:gdLst>
              <a:gd name="csX0" fmla="*/ 3164619 w 7255198"/>
              <a:gd name="csY0" fmla="*/ 3853400 h 5541911"/>
              <a:gd name="csX1" fmla="*/ 3164619 w 7255198"/>
              <a:gd name="csY1" fmla="*/ 5418143 h 5541911"/>
              <a:gd name="csX2" fmla="*/ 4723075 w 7255198"/>
              <a:gd name="csY2" fmla="*/ 5418143 h 5541911"/>
              <a:gd name="csX3" fmla="*/ 4723075 w 7255198"/>
              <a:gd name="csY3" fmla="*/ 3853400 h 5541911"/>
              <a:gd name="csX4" fmla="*/ 0 w 7255198"/>
              <a:gd name="csY4" fmla="*/ 0 h 5541911"/>
              <a:gd name="csX5" fmla="*/ 7255198 w 7255198"/>
              <a:gd name="csY5" fmla="*/ 0 h 5541911"/>
              <a:gd name="csX6" fmla="*/ 7255198 w 7255198"/>
              <a:gd name="csY6" fmla="*/ 5541911 h 5541911"/>
              <a:gd name="csX7" fmla="*/ 0 w 7255198"/>
              <a:gd name="csY7" fmla="*/ 5541911 h 55419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255198" h="5541911">
                <a:moveTo>
                  <a:pt x="3164619" y="3853400"/>
                </a:moveTo>
                <a:lnTo>
                  <a:pt x="3164619" y="5418143"/>
                </a:lnTo>
                <a:lnTo>
                  <a:pt x="4723075" y="5418143"/>
                </a:lnTo>
                <a:lnTo>
                  <a:pt x="4723075" y="3853400"/>
                </a:lnTo>
                <a:close/>
                <a:moveTo>
                  <a:pt x="0" y="0"/>
                </a:moveTo>
                <a:lnTo>
                  <a:pt x="7255198" y="0"/>
                </a:lnTo>
                <a:lnTo>
                  <a:pt x="7255198" y="5541911"/>
                </a:lnTo>
                <a:lnTo>
                  <a:pt x="0" y="5541911"/>
                </a:lnTo>
                <a:close/>
              </a:path>
            </a:pathLst>
          </a:cu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5CE988-A32C-DA57-EA1C-36BF0358C2D1}"/>
              </a:ext>
            </a:extLst>
          </p:cNvPr>
          <p:cNvSpPr txBox="1"/>
          <p:nvPr/>
        </p:nvSpPr>
        <p:spPr>
          <a:xfrm>
            <a:off x="2787962" y="5943600"/>
            <a:ext cx="7540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Figure: : Global Moran’s I value changes in cropland</a:t>
            </a:r>
            <a:endParaRPr kumimoji="1" lang="ja-JP" altLang="en-US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1D6E3C2-41E3-EF54-EA17-E24E57860CCB}"/>
              </a:ext>
            </a:extLst>
          </p:cNvPr>
          <p:cNvSpPr txBox="1"/>
          <p:nvPr/>
        </p:nvSpPr>
        <p:spPr>
          <a:xfrm>
            <a:off x="7505701" y="895350"/>
            <a:ext cx="44291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In many regions, the distribution of the Basin mode tends to be more dispersed than that of the Region mode in the future.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1277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70AF159-1949-CA1C-1D40-3434A32C9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0C288C5-DC1D-D9E2-5853-24DB0A08A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Background: Mitigation measures in the AFOLU sector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A70891-9B05-FBD8-8BE7-4A4AA68F65F7}"/>
              </a:ext>
            </a:extLst>
          </p:cNvPr>
          <p:cNvSpPr txBox="1"/>
          <p:nvPr/>
        </p:nvSpPr>
        <p:spPr>
          <a:xfrm>
            <a:off x="375025" y="1090454"/>
            <a:ext cx="11486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The IPCC-SRCCL states that in around 2015, 12% of land area excluding ice was cropland, 37% was grazing land, 22% was managed forest, and 28% was unutilized land.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ja-JP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A previous study (IPCC-AR6 Chapter 7) estimated that greenhouse gas emissions from agriculture, forestry, and other land use (AFOLU) accounted for 13-21% of total anthropogenic GHG emissions between 2010 and 2019 (Nabuurs et al. 2020).</a:t>
            </a:r>
            <a:endParaRPr kumimoji="1" lang="ja-JP" altLang="en-US" sz="2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33EEE0-776E-FFF1-AF01-C66655B30A4A}"/>
              </a:ext>
            </a:extLst>
          </p:cNvPr>
          <p:cNvSpPr txBox="1"/>
          <p:nvPr/>
        </p:nvSpPr>
        <p:spPr>
          <a:xfrm>
            <a:off x="246780" y="3604161"/>
            <a:ext cx="1174326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Future land use changes (Popp et al. 2017)</a:t>
            </a:r>
          </a:p>
          <a:p>
            <a:endParaRPr kumimoji="1" lang="en-US" altLang="ja-JP" sz="24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Future land use changes for each SSP were estimated by comparing five integrated assessment models (IAMs).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 As a result, it was shown that by 2100, global agricultural land area will decrease by 15% compared to 2005 under SSP1 and increase by 22% under SSP3.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95166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C1B0E-E1EA-3644-431B-B10583872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A7AFA6A-24D4-29B3-63DB-648B62D59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4BDD7A9-90F9-47EA-ED10-C3AC82E6E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Result: Global Moran’s I values for both modes (by region; Crop Land)</a:t>
            </a:r>
            <a:endParaRPr kumimoji="1" lang="ja-JP" altLang="en-US" dirty="0"/>
          </a:p>
        </p:txBody>
      </p:sp>
      <p:pic>
        <p:nvPicPr>
          <p:cNvPr id="4" name="图片 5" descr="日历&#10;&#10;AI 生成的内容可能不正确。">
            <a:extLst>
              <a:ext uri="{FF2B5EF4-FFF2-40B4-BE49-F238E27FC236}">
                <a16:creationId xmlns:a16="http://schemas.microsoft.com/office/drawing/2014/main" id="{CD900B77-900F-D5E7-53BA-E1318A4122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733" y="772357"/>
            <a:ext cx="6769938" cy="5171243"/>
          </a:xfrm>
          <a:custGeom>
            <a:avLst/>
            <a:gdLst>
              <a:gd name="csX0" fmla="*/ 3164619 w 7255198"/>
              <a:gd name="csY0" fmla="*/ 3853400 h 5541911"/>
              <a:gd name="csX1" fmla="*/ 3164619 w 7255198"/>
              <a:gd name="csY1" fmla="*/ 5418143 h 5541911"/>
              <a:gd name="csX2" fmla="*/ 4723075 w 7255198"/>
              <a:gd name="csY2" fmla="*/ 5418143 h 5541911"/>
              <a:gd name="csX3" fmla="*/ 4723075 w 7255198"/>
              <a:gd name="csY3" fmla="*/ 3853400 h 5541911"/>
              <a:gd name="csX4" fmla="*/ 0 w 7255198"/>
              <a:gd name="csY4" fmla="*/ 0 h 5541911"/>
              <a:gd name="csX5" fmla="*/ 7255198 w 7255198"/>
              <a:gd name="csY5" fmla="*/ 0 h 5541911"/>
              <a:gd name="csX6" fmla="*/ 7255198 w 7255198"/>
              <a:gd name="csY6" fmla="*/ 5541911 h 5541911"/>
              <a:gd name="csX7" fmla="*/ 0 w 7255198"/>
              <a:gd name="csY7" fmla="*/ 5541911 h 55419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255198" h="5541911">
                <a:moveTo>
                  <a:pt x="3164619" y="3853400"/>
                </a:moveTo>
                <a:lnTo>
                  <a:pt x="3164619" y="5418143"/>
                </a:lnTo>
                <a:lnTo>
                  <a:pt x="4723075" y="5418143"/>
                </a:lnTo>
                <a:lnTo>
                  <a:pt x="4723075" y="3853400"/>
                </a:lnTo>
                <a:close/>
                <a:moveTo>
                  <a:pt x="0" y="0"/>
                </a:moveTo>
                <a:lnTo>
                  <a:pt x="7255198" y="0"/>
                </a:lnTo>
                <a:lnTo>
                  <a:pt x="7255198" y="5541911"/>
                </a:lnTo>
                <a:lnTo>
                  <a:pt x="0" y="5541911"/>
                </a:lnTo>
                <a:close/>
              </a:path>
            </a:pathLst>
          </a:cu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5FB672-267D-A060-12CC-3F36DF8D4DCB}"/>
              </a:ext>
            </a:extLst>
          </p:cNvPr>
          <p:cNvSpPr txBox="1"/>
          <p:nvPr/>
        </p:nvSpPr>
        <p:spPr>
          <a:xfrm>
            <a:off x="2787962" y="5943600"/>
            <a:ext cx="7540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Figure: : Global Moran’s I value changes in cropland</a:t>
            </a:r>
            <a:endParaRPr kumimoji="1" lang="ja-JP" altLang="en-US" sz="2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ED6A49E-76EA-3443-25AE-03BD2F7B95E2}"/>
              </a:ext>
            </a:extLst>
          </p:cNvPr>
          <p:cNvSpPr txBox="1"/>
          <p:nvPr/>
        </p:nvSpPr>
        <p:spPr>
          <a:xfrm>
            <a:off x="7505701" y="895350"/>
            <a:ext cx="442912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Region Mode</a:t>
            </a:r>
          </a:p>
          <a:p>
            <a:r>
              <a:rPr kumimoji="1" lang="en-US" altLang="ja-JP" sz="2400" dirty="0"/>
              <a:t>Spatial variations are averaged to estimate land use at a broad regional scale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/>
              <a:t>Distribution becomes concentrated</a:t>
            </a:r>
          </a:p>
          <a:p>
            <a:endParaRPr kumimoji="1" lang="en-US" altLang="ja-JP" sz="2400" dirty="0"/>
          </a:p>
          <a:p>
            <a:r>
              <a:rPr kumimoji="1" lang="en-US" altLang="ja-JP" sz="2400" u="sng" dirty="0"/>
              <a:t>Basin Mode</a:t>
            </a:r>
          </a:p>
          <a:p>
            <a:r>
              <a:rPr kumimoji="1" lang="en-US" altLang="ja-JP" sz="2400" dirty="0"/>
              <a:t>Spatial variations are preserved to estimate land use at the basin level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/>
              <a:t>Distribution becomes dispersed</a:t>
            </a:r>
          </a:p>
        </p:txBody>
      </p:sp>
    </p:spTree>
    <p:extLst>
      <p:ext uri="{BB962C8B-B14F-4D97-AF65-F5344CB8AC3E}">
        <p14:creationId xmlns:p14="http://schemas.microsoft.com/office/powerpoint/2010/main" val="3062905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66303E2-59ED-8B95-BAC8-2BD3E47F8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B1B03AD-4063-17E8-6902-9C03D77C5E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Result: Impact on the Environmental Impact Assessment</a:t>
            </a:r>
            <a:endParaRPr kumimoji="1" lang="ja-JP" altLang="en-US" dirty="0"/>
          </a:p>
        </p:txBody>
      </p:sp>
      <p:pic>
        <p:nvPicPr>
          <p:cNvPr id="4" name="图片 41">
            <a:extLst>
              <a:ext uri="{FF2B5EF4-FFF2-40B4-BE49-F238E27FC236}">
                <a16:creationId xmlns:a16="http://schemas.microsoft.com/office/drawing/2014/main" id="{3AC16B71-20BB-7C63-A902-77C450E798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66"/>
          <a:stretch>
            <a:fillRect/>
          </a:stretch>
        </p:blipFill>
        <p:spPr bwMode="auto">
          <a:xfrm>
            <a:off x="1096378" y="737213"/>
            <a:ext cx="9475594" cy="23961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图片 44">
            <a:extLst>
              <a:ext uri="{FF2B5EF4-FFF2-40B4-BE49-F238E27FC236}">
                <a16:creationId xmlns:a16="http://schemas.microsoft.com/office/drawing/2014/main" id="{461B2029-D0AB-317B-3729-AF00B68069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54"/>
          <a:stretch>
            <a:fillRect/>
          </a:stretch>
        </p:blipFill>
        <p:spPr bwMode="auto">
          <a:xfrm>
            <a:off x="1096378" y="3168530"/>
            <a:ext cx="9519987" cy="2853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FEEAB6-EF96-023C-D6A7-B76205BE5813}"/>
              </a:ext>
            </a:extLst>
          </p:cNvPr>
          <p:cNvSpPr txBox="1"/>
          <p:nvPr/>
        </p:nvSpPr>
        <p:spPr>
          <a:xfrm>
            <a:off x="3752927" y="6021586"/>
            <a:ext cx="4711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Figure: Estimated BII under both modes</a:t>
            </a:r>
            <a:endParaRPr kumimoji="1" lang="ja-JP" altLang="en-US" sz="20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D7872C6-38A9-73EA-EBE0-45BDE4FFB0CC}"/>
              </a:ext>
            </a:extLst>
          </p:cNvPr>
          <p:cNvSpPr txBox="1"/>
          <p:nvPr/>
        </p:nvSpPr>
        <p:spPr>
          <a:xfrm>
            <a:off x="471089" y="772357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2005</a:t>
            </a:r>
            <a:endParaRPr kumimoji="1" lang="ja-JP" altLang="en-US" sz="20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7D4262-C37E-6D62-4246-C2C51588A569}"/>
              </a:ext>
            </a:extLst>
          </p:cNvPr>
          <p:cNvSpPr txBox="1"/>
          <p:nvPr/>
        </p:nvSpPr>
        <p:spPr>
          <a:xfrm>
            <a:off x="471089" y="316853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2100</a:t>
            </a:r>
            <a:endParaRPr kumimoji="1" lang="ja-JP" altLang="en-US" sz="20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ED8333-39C3-7568-E07E-08F586261CA8}"/>
              </a:ext>
            </a:extLst>
          </p:cNvPr>
          <p:cNvSpPr txBox="1"/>
          <p:nvPr/>
        </p:nvSpPr>
        <p:spPr>
          <a:xfrm>
            <a:off x="1353609" y="2368310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Region</a:t>
            </a:r>
            <a:endParaRPr kumimoji="1" lang="ja-JP" altLang="en-US" sz="20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BE2C5DF-ED36-CCE3-51C6-55E60D738363}"/>
              </a:ext>
            </a:extLst>
          </p:cNvPr>
          <p:cNvSpPr txBox="1"/>
          <p:nvPr/>
        </p:nvSpPr>
        <p:spPr>
          <a:xfrm>
            <a:off x="1353609" y="4892435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Region</a:t>
            </a:r>
            <a:endParaRPr kumimoji="1" lang="ja-JP" altLang="en-US" sz="20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FC99BB7-BA87-90F0-266B-F8E69153B477}"/>
              </a:ext>
            </a:extLst>
          </p:cNvPr>
          <p:cNvSpPr txBox="1"/>
          <p:nvPr/>
        </p:nvSpPr>
        <p:spPr>
          <a:xfrm>
            <a:off x="6056781" y="2368310"/>
            <a:ext cx="883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Basin</a:t>
            </a:r>
            <a:endParaRPr kumimoji="1" lang="ja-JP" altLang="en-US" sz="20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A1B7415-B074-D9E3-4D0D-F3DE920342C7}"/>
              </a:ext>
            </a:extLst>
          </p:cNvPr>
          <p:cNvSpPr txBox="1"/>
          <p:nvPr/>
        </p:nvSpPr>
        <p:spPr>
          <a:xfrm>
            <a:off x="6056780" y="4892435"/>
            <a:ext cx="883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Basin</a:t>
            </a:r>
            <a:endParaRPr kumimoji="1"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1225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9F78218-FF58-0CFA-7D5F-D8D17AC14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EF1A97F-05AC-5494-3053-70937EF352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ja-JP" dirty="0"/>
              <a:t>Result: Impact on the Environmental Impact Assessment</a:t>
            </a:r>
            <a:endParaRPr lang="ja-JP" altLang="en-US" dirty="0"/>
          </a:p>
        </p:txBody>
      </p:sp>
      <p:pic>
        <p:nvPicPr>
          <p:cNvPr id="4" name="图片 47">
            <a:extLst>
              <a:ext uri="{FF2B5EF4-FFF2-40B4-BE49-F238E27FC236}">
                <a16:creationId xmlns:a16="http://schemas.microsoft.com/office/drawing/2014/main" id="{F5DCB90B-16F3-2631-0683-586CB5D69B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5"/>
          <a:stretch>
            <a:fillRect/>
          </a:stretch>
        </p:blipFill>
        <p:spPr bwMode="auto">
          <a:xfrm>
            <a:off x="601134" y="1027747"/>
            <a:ext cx="10723902" cy="31097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E219057-A16F-77EA-45C6-A2FB3FEF0D5B}"/>
              </a:ext>
            </a:extLst>
          </p:cNvPr>
          <p:cNvSpPr txBox="1"/>
          <p:nvPr/>
        </p:nvSpPr>
        <p:spPr>
          <a:xfrm>
            <a:off x="785414" y="2782132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2005</a:t>
            </a:r>
            <a:endParaRPr kumimoji="1" lang="ja-JP" altLang="en-US" sz="20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EF74F0-ACF9-3C81-BC98-A4A4FF6702C5}"/>
              </a:ext>
            </a:extLst>
          </p:cNvPr>
          <p:cNvSpPr txBox="1"/>
          <p:nvPr/>
        </p:nvSpPr>
        <p:spPr>
          <a:xfrm>
            <a:off x="6205139" y="2782132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2100</a:t>
            </a:r>
            <a:endParaRPr kumimoji="1" lang="ja-JP" altLang="en-US" sz="20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EC70609-0B69-3AAB-80EB-F313A5D4AA12}"/>
              </a:ext>
            </a:extLst>
          </p:cNvPr>
          <p:cNvSpPr txBox="1"/>
          <p:nvPr/>
        </p:nvSpPr>
        <p:spPr>
          <a:xfrm>
            <a:off x="3354646" y="4215038"/>
            <a:ext cx="5216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Figure: The difference in BII between modes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59039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0F99A-2ED7-176F-8E8D-9B46A9494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6067BC-C97C-1EBA-60E3-794EE052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84F786-8DC2-3255-B587-13D60E55AE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ja-JP" dirty="0"/>
              <a:t>Result: Impact on the Environmental Impact Assessment</a:t>
            </a:r>
            <a:endParaRPr lang="ja-JP" altLang="en-US" dirty="0"/>
          </a:p>
        </p:txBody>
      </p:sp>
      <p:pic>
        <p:nvPicPr>
          <p:cNvPr id="4" name="图片 47">
            <a:extLst>
              <a:ext uri="{FF2B5EF4-FFF2-40B4-BE49-F238E27FC236}">
                <a16:creationId xmlns:a16="http://schemas.microsoft.com/office/drawing/2014/main" id="{3CC1A25F-0DB7-1859-98DF-16B844CDBF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5"/>
          <a:stretch>
            <a:fillRect/>
          </a:stretch>
        </p:blipFill>
        <p:spPr bwMode="auto">
          <a:xfrm>
            <a:off x="601134" y="1027747"/>
            <a:ext cx="10723902" cy="31097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A6B2C1-6427-26F9-99FF-C662D8A623EE}"/>
              </a:ext>
            </a:extLst>
          </p:cNvPr>
          <p:cNvSpPr txBox="1"/>
          <p:nvPr/>
        </p:nvSpPr>
        <p:spPr>
          <a:xfrm>
            <a:off x="785414" y="2782132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2005</a:t>
            </a:r>
            <a:endParaRPr kumimoji="1" lang="ja-JP" altLang="en-US" sz="20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73537A-ABF7-34FE-055A-B6636B0EFBBB}"/>
              </a:ext>
            </a:extLst>
          </p:cNvPr>
          <p:cNvSpPr txBox="1"/>
          <p:nvPr/>
        </p:nvSpPr>
        <p:spPr>
          <a:xfrm>
            <a:off x="6205139" y="2782132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2100</a:t>
            </a:r>
            <a:endParaRPr kumimoji="1" lang="ja-JP" altLang="en-US" sz="20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D6C2918-9CCF-D0EE-0C08-74F110887FB0}"/>
              </a:ext>
            </a:extLst>
          </p:cNvPr>
          <p:cNvSpPr txBox="1"/>
          <p:nvPr/>
        </p:nvSpPr>
        <p:spPr>
          <a:xfrm>
            <a:off x="3354646" y="4238104"/>
            <a:ext cx="5216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Figure: The difference in BII between modes</a:t>
            </a:r>
            <a:endParaRPr kumimoji="1" lang="ja-JP" altLang="en-US" sz="20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1E3B5CF-B30A-1448-A24F-E83998164941}"/>
              </a:ext>
            </a:extLst>
          </p:cNvPr>
          <p:cNvSpPr txBox="1"/>
          <p:nvPr/>
        </p:nvSpPr>
        <p:spPr>
          <a:xfrm>
            <a:off x="601134" y="4808655"/>
            <a:ext cx="106297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The gap between Mode A and Mode BII is expected to widen in the future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The results show that the difference reaches up to 4% in the year 2100, indicating that the spatial resolution of the input land use data affects both the downscaling and the BII.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554487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B9BFDB1-37EA-1A84-5DF1-834F6051F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B77D93-D981-AAA6-EDA9-503761C0EE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Conclusion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A9B294-EB71-8DDC-2BD2-E060AFE935DC}"/>
              </a:ext>
            </a:extLst>
          </p:cNvPr>
          <p:cNvSpPr txBox="1"/>
          <p:nvPr/>
        </p:nvSpPr>
        <p:spPr>
          <a:xfrm>
            <a:off x="601134" y="1457325"/>
            <a:ext cx="110151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By increasing the spatial resolution of the input data, the model’s land-use downscaling results were closer to the actual values for the base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Because the constraints on data downscaling were reduced, the Basin mode can directly incorporate information such as trade and domestic demand estimated by upstream models. As a result, the distribution of land use estimates tended to be more dispersed compared to the Region mode.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Differences in the spatial resolution of the input land use estimates affect the results of the subsequent environmental impact assessment.</a:t>
            </a:r>
          </a:p>
        </p:txBody>
      </p:sp>
    </p:spTree>
    <p:extLst>
      <p:ext uri="{BB962C8B-B14F-4D97-AF65-F5344CB8AC3E}">
        <p14:creationId xmlns:p14="http://schemas.microsoft.com/office/powerpoint/2010/main" val="2964372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77A9DDC-4DF7-F083-FA9C-A6ACBD16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84016D-1D2B-59A9-FC0E-3AA4068D87F3}"/>
              </a:ext>
            </a:extLst>
          </p:cNvPr>
          <p:cNvSpPr txBox="1"/>
          <p:nvPr/>
        </p:nvSpPr>
        <p:spPr>
          <a:xfrm>
            <a:off x="1252206" y="1892944"/>
            <a:ext cx="96875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Thank You for Your Attention</a:t>
            </a:r>
            <a:endParaRPr kumimoji="1" lang="ja-JP" altLang="en-US" sz="5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B60E271-C6DA-9895-1352-DE3F7468E031}"/>
              </a:ext>
            </a:extLst>
          </p:cNvPr>
          <p:cNvSpPr txBox="1"/>
          <p:nvPr/>
        </p:nvSpPr>
        <p:spPr>
          <a:xfrm>
            <a:off x="371475" y="4221953"/>
            <a:ext cx="833593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Koga YAMAZAKI</a:t>
            </a:r>
          </a:p>
          <a:p>
            <a:endParaRPr kumimoji="1" lang="en-US" altLang="ja-JP" sz="3200" dirty="0"/>
          </a:p>
          <a:p>
            <a:r>
              <a:rPr kumimoji="1" lang="en-US" altLang="ja-JP" sz="3200" dirty="0"/>
              <a:t>Kyoto University, Japan</a:t>
            </a:r>
          </a:p>
          <a:p>
            <a:r>
              <a:rPr kumimoji="1" lang="en-US" altLang="ja-JP" sz="3200" dirty="0"/>
              <a:t>Email: yamazaki.kouga.78s@st.Kyoto-u.ac.</a:t>
            </a:r>
            <a:r>
              <a:rPr kumimoji="1" lang="en-US" altLang="ja-JP" sz="2800" dirty="0"/>
              <a:t>jp</a:t>
            </a:r>
            <a:endParaRPr kumimoji="1" lang="ja-JP" altLang="en-US" sz="2800" dirty="0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4E4052DD-1088-493C-CD18-CB5F806AC2A5}"/>
              </a:ext>
            </a:extLst>
          </p:cNvPr>
          <p:cNvGrpSpPr/>
          <p:nvPr/>
        </p:nvGrpSpPr>
        <p:grpSpPr>
          <a:xfrm>
            <a:off x="9059113" y="5372579"/>
            <a:ext cx="2981325" cy="904875"/>
            <a:chOff x="4295775" y="1146357"/>
            <a:chExt cx="2490788" cy="762542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D99E3A2F-677A-C413-2DF5-1AFB9F2614D2}"/>
                </a:ext>
              </a:extLst>
            </p:cNvPr>
            <p:cNvSpPr/>
            <p:nvPr/>
          </p:nvSpPr>
          <p:spPr>
            <a:xfrm>
              <a:off x="4295775" y="1146357"/>
              <a:ext cx="2490788" cy="76254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9D937025-A651-ED50-CB04-F19E841C1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36256" y="1213303"/>
              <a:ext cx="2409825" cy="628650"/>
            </a:xfrm>
            <a:prstGeom prst="rect">
              <a:avLst/>
            </a:prstGeom>
          </p:spPr>
        </p:pic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766EAE86-471E-218E-835A-EAF8FEACF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134" y="4159502"/>
            <a:ext cx="2100797" cy="10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356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164D8A7-CF3C-59D5-4406-C05DDEBE6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D9AB81-7649-EF33-E7E2-2C9FC06ECE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References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2035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C8D1E94-0F10-E3B2-8FE6-6203FB2AC3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ja-JP" dirty="0"/>
              <a:t>B</a:t>
            </a:r>
            <a:r>
              <a:rPr kumimoji="1" lang="en-US" altLang="ja-JP" dirty="0"/>
              <a:t>ackground: Importance of Estimating Land Use Change</a:t>
            </a:r>
          </a:p>
          <a:p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808CD5B-F77F-13A8-CC5C-3C98AA94C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6A5934-E14C-3A75-EB77-02C44ABE3B4A}"/>
              </a:ext>
            </a:extLst>
          </p:cNvPr>
          <p:cNvSpPr txBox="1"/>
          <p:nvPr/>
        </p:nvSpPr>
        <p:spPr>
          <a:xfrm>
            <a:off x="559935" y="1342167"/>
            <a:ext cx="11097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/>
              <a:t>The Role</a:t>
            </a:r>
            <a:r>
              <a:rPr lang="ja-JP" altLang="ja-JP" sz="2000" b="1" dirty="0"/>
              <a:t> of Land</a:t>
            </a:r>
            <a:r>
              <a:rPr lang="en-US" altLang="ja-JP" sz="2000" b="1" dirty="0"/>
              <a:t> Use</a:t>
            </a:r>
          </a:p>
          <a:p>
            <a:endParaRPr lang="ja-JP" altLang="ja-JP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ja-JP" sz="2000" dirty="0"/>
              <a:t>Land makes a major contribution to human well-being by supporting food production, freshwater supply, and ecosystem functions.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ja-JP" sz="2000" dirty="0"/>
              <a:t>Land</a:t>
            </a:r>
            <a:r>
              <a:rPr lang="en-US" altLang="ja-JP" sz="2000" dirty="0"/>
              <a:t> use sector</a:t>
            </a:r>
            <a:r>
              <a:rPr lang="ja-JP" altLang="ja-JP" sz="2000" dirty="0"/>
              <a:t> accounts for approximately 13–21% of global anthropogenic greenhouse gas emissions.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97A741-25A0-0B8A-27CF-24E1FF48F940}"/>
              </a:ext>
            </a:extLst>
          </p:cNvPr>
          <p:cNvSpPr txBox="1"/>
          <p:nvPr/>
        </p:nvSpPr>
        <p:spPr>
          <a:xfrm>
            <a:off x="601134" y="3791573"/>
            <a:ext cx="11097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ja-JP" altLang="ja-JP" sz="2000" b="1" dirty="0"/>
              <a:t>Estimating Land-Use Change</a:t>
            </a:r>
            <a:endParaRPr lang="en-US" altLang="ja-JP" sz="2000" b="1" dirty="0"/>
          </a:p>
          <a:p>
            <a:pPr>
              <a:buNone/>
            </a:pPr>
            <a:endParaRPr lang="ja-JP" altLang="ja-JP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ja-JP" sz="2000" dirty="0"/>
              <a:t>Population growth and rising food demand are increasing pressure on land, including agricultural expansion and land-use conversion.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/>
              <a:t>T</a:t>
            </a:r>
            <a:r>
              <a:rPr lang="ja-JP" altLang="ja-JP" sz="2000" dirty="0"/>
              <a:t>o achieve sustainable land use, it is important to quantitatively assess how climate policies and socioeconomic changes affect land use [2].</a:t>
            </a:r>
          </a:p>
        </p:txBody>
      </p:sp>
    </p:spTree>
    <p:extLst>
      <p:ext uri="{BB962C8B-B14F-4D97-AF65-F5344CB8AC3E}">
        <p14:creationId xmlns:p14="http://schemas.microsoft.com/office/powerpoint/2010/main" val="4227811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B1B6CEF-D56B-E0F3-D296-8A6A8E94F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8DDDC3D-FD7B-5B27-DE83-FB57434AF5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Background: Land use allocation model coupled with IAM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B4A508-E9DC-7FCA-21AB-BEF77E406C5B}"/>
              </a:ext>
            </a:extLst>
          </p:cNvPr>
          <p:cNvSpPr txBox="1"/>
          <p:nvPr/>
        </p:nvSpPr>
        <p:spPr>
          <a:xfrm>
            <a:off x="402026" y="1170628"/>
            <a:ext cx="297578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IAM</a:t>
            </a:r>
          </a:p>
          <a:p>
            <a:r>
              <a:rPr kumimoji="1" lang="en-US" altLang="ja-JP" dirty="0"/>
              <a:t>Estimate future human socio-economic activities. 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C373E1-D5D4-9DCA-EA24-D005050B21F9}"/>
              </a:ext>
            </a:extLst>
          </p:cNvPr>
          <p:cNvSpPr txBox="1"/>
          <p:nvPr/>
        </p:nvSpPr>
        <p:spPr>
          <a:xfrm>
            <a:off x="385980" y="4864160"/>
            <a:ext cx="3227294" cy="12926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ESM</a:t>
            </a:r>
          </a:p>
          <a:p>
            <a:r>
              <a:rPr kumimoji="1" lang="en-US" altLang="ja-JP" dirty="0"/>
              <a:t>Simulate physical and chemical phenomena on Earth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206A3B-C66B-D7A0-AC17-01D98A1B0D4B}"/>
              </a:ext>
            </a:extLst>
          </p:cNvPr>
          <p:cNvSpPr txBox="1"/>
          <p:nvPr/>
        </p:nvSpPr>
        <p:spPr>
          <a:xfrm>
            <a:off x="495689" y="2967335"/>
            <a:ext cx="1503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Land Use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438D296-961E-6641-0872-ECABFD92C0E6}"/>
              </a:ext>
            </a:extLst>
          </p:cNvPr>
          <p:cNvSpPr txBox="1"/>
          <p:nvPr/>
        </p:nvSpPr>
        <p:spPr>
          <a:xfrm>
            <a:off x="402026" y="3462336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(Gas Emissions)</a:t>
            </a:r>
            <a:endParaRPr kumimoji="1" lang="ja-JP" altLang="en-US" sz="2400" dirty="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CC5724C8-5914-822F-0F2F-6B728CA01318}"/>
              </a:ext>
            </a:extLst>
          </p:cNvPr>
          <p:cNvSpPr/>
          <p:nvPr/>
        </p:nvSpPr>
        <p:spPr>
          <a:xfrm>
            <a:off x="1255555" y="2383787"/>
            <a:ext cx="744072" cy="465649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912C766E-3E68-5506-7065-1555DBE93221}"/>
              </a:ext>
            </a:extLst>
          </p:cNvPr>
          <p:cNvSpPr/>
          <p:nvPr/>
        </p:nvSpPr>
        <p:spPr>
          <a:xfrm>
            <a:off x="1255555" y="4197115"/>
            <a:ext cx="744072" cy="465649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C28514-6A76-6728-9135-879F4390D378}"/>
              </a:ext>
            </a:extLst>
          </p:cNvPr>
          <p:cNvSpPr txBox="1"/>
          <p:nvPr/>
        </p:nvSpPr>
        <p:spPr>
          <a:xfrm>
            <a:off x="3758736" y="1137900"/>
            <a:ext cx="76533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We would like to input land use and gas emissions estimated by IAM into ESM !!</a:t>
            </a:r>
            <a:endParaRPr kumimoji="1" lang="ja-JP" altLang="en-US" sz="28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D383A7E-5B71-CF33-6A55-2D4168FD51AD}"/>
              </a:ext>
            </a:extLst>
          </p:cNvPr>
          <p:cNvSpPr txBox="1"/>
          <p:nvPr/>
        </p:nvSpPr>
        <p:spPr>
          <a:xfrm>
            <a:off x="3758736" y="2136338"/>
            <a:ext cx="7522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</a:rPr>
              <a:t>However, due to differences in resolution between the two model types, we are unable to do so directly.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55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9E887-6EA3-2331-3E25-525673CF0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4CEA5C9-AE71-0F82-707E-AD1433050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3B3338-CD1E-C79C-C033-D6980AFA0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Background: Land use allocation model coupled with IAM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87BB1E-6943-8DE4-A8BA-E5F6D8AFDF99}"/>
              </a:ext>
            </a:extLst>
          </p:cNvPr>
          <p:cNvSpPr txBox="1"/>
          <p:nvPr/>
        </p:nvSpPr>
        <p:spPr>
          <a:xfrm>
            <a:off x="402026" y="1353904"/>
            <a:ext cx="297578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IAM</a:t>
            </a:r>
            <a:endParaRPr kumimoji="1" lang="en-US" altLang="ja-JP" dirty="0"/>
          </a:p>
          <a:p>
            <a:r>
              <a:rPr kumimoji="1" lang="ja-JP" altLang="en-US" sz="2000" dirty="0">
                <a:highlight>
                  <a:srgbClr val="FFFF00"/>
                </a:highlight>
              </a:rPr>
              <a:t>☆</a:t>
            </a:r>
            <a:r>
              <a:rPr kumimoji="1" lang="en-US" altLang="ja-JP" sz="2000" dirty="0">
                <a:highlight>
                  <a:srgbClr val="FFFF00"/>
                </a:highlight>
              </a:rPr>
              <a:t>Resolution: Regions</a:t>
            </a:r>
            <a:endParaRPr kumimoji="1" lang="ja-JP" altLang="en-US" sz="2000" dirty="0">
              <a:highlight>
                <a:srgbClr val="FFFF00"/>
              </a:highlight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1739BD-F4DF-216F-32D8-6E42B089EA61}"/>
              </a:ext>
            </a:extLst>
          </p:cNvPr>
          <p:cNvSpPr txBox="1"/>
          <p:nvPr/>
        </p:nvSpPr>
        <p:spPr>
          <a:xfrm>
            <a:off x="385980" y="5119375"/>
            <a:ext cx="322729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ESM</a:t>
            </a:r>
          </a:p>
          <a:p>
            <a:r>
              <a:rPr kumimoji="1" lang="en-US" altLang="ja-JP" sz="2000" dirty="0">
                <a:highlight>
                  <a:srgbClr val="FFFF00"/>
                </a:highlight>
              </a:rPr>
              <a:t>☆Resolution: Grid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EA96800-E95C-FCAE-F9CB-3E7490C38585}"/>
              </a:ext>
            </a:extLst>
          </p:cNvPr>
          <p:cNvSpPr txBox="1"/>
          <p:nvPr/>
        </p:nvSpPr>
        <p:spPr>
          <a:xfrm>
            <a:off x="402026" y="3159694"/>
            <a:ext cx="2807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Regional Land Use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E034AE-69E6-7AA4-B84F-324674512DD5}"/>
              </a:ext>
            </a:extLst>
          </p:cNvPr>
          <p:cNvSpPr txBox="1"/>
          <p:nvPr/>
        </p:nvSpPr>
        <p:spPr>
          <a:xfrm>
            <a:off x="405942" y="3599722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(Gas Emissions)</a:t>
            </a:r>
            <a:endParaRPr kumimoji="1" lang="ja-JP" altLang="en-US" sz="2400" dirty="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B5995067-DFA8-7DCA-B2CA-C7E1BEE58C5C}"/>
              </a:ext>
            </a:extLst>
          </p:cNvPr>
          <p:cNvSpPr/>
          <p:nvPr/>
        </p:nvSpPr>
        <p:spPr>
          <a:xfrm>
            <a:off x="1255555" y="2572353"/>
            <a:ext cx="744072" cy="465649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8F456832-13B5-3A17-8605-02A024AF3F64}"/>
              </a:ext>
            </a:extLst>
          </p:cNvPr>
          <p:cNvSpPr/>
          <p:nvPr/>
        </p:nvSpPr>
        <p:spPr>
          <a:xfrm>
            <a:off x="1161892" y="4404970"/>
            <a:ext cx="744072" cy="465649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C0242FF-13FD-D809-E3D1-4E94C7928208}"/>
              </a:ext>
            </a:extLst>
          </p:cNvPr>
          <p:cNvSpPr txBox="1"/>
          <p:nvPr/>
        </p:nvSpPr>
        <p:spPr>
          <a:xfrm>
            <a:off x="3758736" y="1137900"/>
            <a:ext cx="7653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</a:rPr>
              <a:t>We would like to input land use and gas emissions estimated by IAM into ESM !!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F7097DF-2D07-AE1C-944B-DF65B61A4767}"/>
              </a:ext>
            </a:extLst>
          </p:cNvPr>
          <p:cNvSpPr txBox="1"/>
          <p:nvPr/>
        </p:nvSpPr>
        <p:spPr>
          <a:xfrm>
            <a:off x="3758736" y="1968897"/>
            <a:ext cx="75229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However, due to differences in resolution between the two model types, we are unable to do so directly.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57142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087AE-17F0-94F4-A048-DDF1A26FF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5EE8A24-3A8B-CA60-1595-CA555C10E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4A1E588-E3DA-6C91-08DB-DC014EFC1A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Background: Land use allocation model coupled with IAM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C62DF57-4D16-0E52-68C1-5992D590DE82}"/>
              </a:ext>
            </a:extLst>
          </p:cNvPr>
          <p:cNvSpPr txBox="1"/>
          <p:nvPr/>
        </p:nvSpPr>
        <p:spPr>
          <a:xfrm>
            <a:off x="442808" y="2078700"/>
            <a:ext cx="2438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Regional Land Use </a:t>
            </a:r>
            <a:endParaRPr kumimoji="1" lang="ja-JP" altLang="en-US" sz="1600" dirty="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0BD00EBC-64B7-8AC0-8891-57C9EAC2F4F8}"/>
              </a:ext>
            </a:extLst>
          </p:cNvPr>
          <p:cNvSpPr/>
          <p:nvPr/>
        </p:nvSpPr>
        <p:spPr>
          <a:xfrm>
            <a:off x="1072558" y="1725416"/>
            <a:ext cx="589494" cy="40011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8A7F98BC-7BE9-53C1-D633-5D802801B9F2}"/>
              </a:ext>
            </a:extLst>
          </p:cNvPr>
          <p:cNvSpPr/>
          <p:nvPr/>
        </p:nvSpPr>
        <p:spPr>
          <a:xfrm>
            <a:off x="1072558" y="5087175"/>
            <a:ext cx="648135" cy="40011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18ED0AD-76EA-761D-9627-ABD313842173}"/>
              </a:ext>
            </a:extLst>
          </p:cNvPr>
          <p:cNvSpPr txBox="1"/>
          <p:nvPr/>
        </p:nvSpPr>
        <p:spPr>
          <a:xfrm>
            <a:off x="4095799" y="865144"/>
            <a:ext cx="7653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</a:rPr>
              <a:t>We would like to input land use and gas emissions estimated by IAM into ESM !!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4AB497-3E01-E2C4-9C0F-843E374B8F9E}"/>
              </a:ext>
            </a:extLst>
          </p:cNvPr>
          <p:cNvSpPr txBox="1"/>
          <p:nvPr/>
        </p:nvSpPr>
        <p:spPr>
          <a:xfrm>
            <a:off x="4095799" y="1600722"/>
            <a:ext cx="7522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</a:rPr>
              <a:t>However, due to differences in resolution between the two model types, we are unable to do so directly.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05A23C0-A3F3-297A-4262-24E87FF179F3}"/>
              </a:ext>
            </a:extLst>
          </p:cNvPr>
          <p:cNvSpPr txBox="1"/>
          <p:nvPr/>
        </p:nvSpPr>
        <p:spPr>
          <a:xfrm>
            <a:off x="174160" y="808800"/>
            <a:ext cx="297578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IAM</a:t>
            </a:r>
            <a:endParaRPr kumimoji="1" lang="en-US" altLang="ja-JP" dirty="0"/>
          </a:p>
          <a:p>
            <a:r>
              <a:rPr kumimoji="1" lang="ja-JP" altLang="en-US" sz="2000" dirty="0"/>
              <a:t>☆</a:t>
            </a:r>
            <a:r>
              <a:rPr kumimoji="1" lang="en-US" altLang="ja-JP" sz="2000" dirty="0"/>
              <a:t>Resolution: Regions</a:t>
            </a:r>
            <a:endParaRPr kumimoji="1" lang="ja-JP" altLang="en-US" sz="20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1366D8F-18C6-5E82-8832-BDCDC2502440}"/>
              </a:ext>
            </a:extLst>
          </p:cNvPr>
          <p:cNvSpPr txBox="1"/>
          <p:nvPr/>
        </p:nvSpPr>
        <p:spPr>
          <a:xfrm>
            <a:off x="174160" y="5571954"/>
            <a:ext cx="322729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ESM</a:t>
            </a:r>
          </a:p>
          <a:p>
            <a:r>
              <a:rPr kumimoji="1" lang="en-US" altLang="ja-JP" sz="2000" dirty="0"/>
              <a:t>☆Resolution: Grid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DCC2F3F-3471-DB49-3C11-E366FE0AFA6F}"/>
              </a:ext>
            </a:extLst>
          </p:cNvPr>
          <p:cNvSpPr txBox="1"/>
          <p:nvPr/>
        </p:nvSpPr>
        <p:spPr>
          <a:xfrm>
            <a:off x="174160" y="3048257"/>
            <a:ext cx="3866087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Land Use Allocation Model</a:t>
            </a:r>
          </a:p>
          <a:p>
            <a:r>
              <a:rPr kumimoji="1" lang="en-US" altLang="ja-JP" sz="2000" dirty="0"/>
              <a:t>Downscaling regional land use to grid level</a:t>
            </a:r>
            <a:endParaRPr kumimoji="1" lang="ja-JP" altLang="en-US" sz="2000" dirty="0"/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89361335-099F-0BC4-9F45-2AAD77E8F80A}"/>
              </a:ext>
            </a:extLst>
          </p:cNvPr>
          <p:cNvSpPr/>
          <p:nvPr/>
        </p:nvSpPr>
        <p:spPr>
          <a:xfrm>
            <a:off x="1072558" y="2605813"/>
            <a:ext cx="589494" cy="40011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8098426E-987F-5733-949F-F247D8ABBA30}"/>
              </a:ext>
            </a:extLst>
          </p:cNvPr>
          <p:cNvSpPr/>
          <p:nvPr/>
        </p:nvSpPr>
        <p:spPr>
          <a:xfrm>
            <a:off x="1072558" y="4210144"/>
            <a:ext cx="589494" cy="40011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3A5C5DD-6C5B-53D4-722C-EA0780B2C112}"/>
              </a:ext>
            </a:extLst>
          </p:cNvPr>
          <p:cNvSpPr txBox="1"/>
          <p:nvPr/>
        </p:nvSpPr>
        <p:spPr>
          <a:xfrm>
            <a:off x="438413" y="4602396"/>
            <a:ext cx="24428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/>
              <a:t>Gridded land use</a:t>
            </a:r>
            <a:endParaRPr lang="ja-JP" altLang="en-US" sz="20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AE46BC4-3ADE-1519-8B3B-569676D46508}"/>
              </a:ext>
            </a:extLst>
          </p:cNvPr>
          <p:cNvSpPr txBox="1"/>
          <p:nvPr/>
        </p:nvSpPr>
        <p:spPr>
          <a:xfrm>
            <a:off x="4208466" y="4564780"/>
            <a:ext cx="7653335" cy="138499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The land use allocation model can provide grid-based land use to the ESM with the coupling of IAM</a:t>
            </a:r>
            <a:r>
              <a:rPr kumimoji="1" lang="en-US" altLang="ja-JP" sz="2400" dirty="0"/>
              <a:t>.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64617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F6302-9B2B-4BDF-E080-5FEEDEED3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A1B01B8-06FD-D400-2013-08BD7246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991E13-DE4B-031A-0B74-A106ACE1B6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Background: Land use allocation model coupled with IAM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0855B60-54E1-E73C-C628-E57D65721D85}"/>
              </a:ext>
            </a:extLst>
          </p:cNvPr>
          <p:cNvSpPr txBox="1"/>
          <p:nvPr/>
        </p:nvSpPr>
        <p:spPr>
          <a:xfrm>
            <a:off x="442808" y="2078700"/>
            <a:ext cx="2438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Regional Land Use </a:t>
            </a:r>
            <a:endParaRPr kumimoji="1" lang="ja-JP" altLang="en-US" sz="1600" dirty="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E729C03B-F0F0-57E7-B668-5F0AE366FF0C}"/>
              </a:ext>
            </a:extLst>
          </p:cNvPr>
          <p:cNvSpPr/>
          <p:nvPr/>
        </p:nvSpPr>
        <p:spPr>
          <a:xfrm>
            <a:off x="1072558" y="1725416"/>
            <a:ext cx="589494" cy="40011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9AA0FCE0-55C5-5C36-DC3C-FCA3E9C7FDB2}"/>
              </a:ext>
            </a:extLst>
          </p:cNvPr>
          <p:cNvSpPr/>
          <p:nvPr/>
        </p:nvSpPr>
        <p:spPr>
          <a:xfrm>
            <a:off x="1072558" y="5087175"/>
            <a:ext cx="648135" cy="40011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2CCA8E6-06F4-932F-2779-001D7052203E}"/>
              </a:ext>
            </a:extLst>
          </p:cNvPr>
          <p:cNvSpPr txBox="1"/>
          <p:nvPr/>
        </p:nvSpPr>
        <p:spPr>
          <a:xfrm>
            <a:off x="4095799" y="865144"/>
            <a:ext cx="7653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</a:rPr>
              <a:t>We would like to input land use and gas emissions estimated by IAM into ESM !!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86FF877-7534-9895-1772-D21A5F5E9314}"/>
              </a:ext>
            </a:extLst>
          </p:cNvPr>
          <p:cNvSpPr txBox="1"/>
          <p:nvPr/>
        </p:nvSpPr>
        <p:spPr>
          <a:xfrm>
            <a:off x="4095799" y="1600722"/>
            <a:ext cx="7522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</a:rPr>
              <a:t>However, due to differences in resolution between the two model types, we are unable to do so directly.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D44BB9D-B009-C9CD-5476-381FA0C7C696}"/>
              </a:ext>
            </a:extLst>
          </p:cNvPr>
          <p:cNvSpPr txBox="1"/>
          <p:nvPr/>
        </p:nvSpPr>
        <p:spPr>
          <a:xfrm>
            <a:off x="174160" y="808800"/>
            <a:ext cx="297578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IAM</a:t>
            </a:r>
            <a:endParaRPr kumimoji="1" lang="en-US" altLang="ja-JP" dirty="0"/>
          </a:p>
          <a:p>
            <a:r>
              <a:rPr kumimoji="1" lang="ja-JP" altLang="en-US" sz="2000" dirty="0"/>
              <a:t>☆</a:t>
            </a:r>
            <a:r>
              <a:rPr kumimoji="1" lang="en-US" altLang="ja-JP" sz="2000" dirty="0"/>
              <a:t>Resolution: Regions</a:t>
            </a:r>
            <a:endParaRPr kumimoji="1" lang="ja-JP" altLang="en-US" sz="20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0459B76-32EF-4166-28E4-04AFC6AD3049}"/>
              </a:ext>
            </a:extLst>
          </p:cNvPr>
          <p:cNvSpPr txBox="1"/>
          <p:nvPr/>
        </p:nvSpPr>
        <p:spPr>
          <a:xfrm>
            <a:off x="174160" y="5571954"/>
            <a:ext cx="322729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ESM</a:t>
            </a:r>
          </a:p>
          <a:p>
            <a:r>
              <a:rPr kumimoji="1" lang="en-US" altLang="ja-JP" sz="2000" dirty="0"/>
              <a:t>☆Resolution: Grid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4994FD2-4D02-1F5F-E94B-CD7E59391444}"/>
              </a:ext>
            </a:extLst>
          </p:cNvPr>
          <p:cNvSpPr txBox="1"/>
          <p:nvPr/>
        </p:nvSpPr>
        <p:spPr>
          <a:xfrm>
            <a:off x="174160" y="3048257"/>
            <a:ext cx="3866087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/>
              <a:t>Land Use Allocation Model</a:t>
            </a:r>
          </a:p>
          <a:p>
            <a:r>
              <a:rPr kumimoji="1" lang="en-US" altLang="ja-JP" sz="2000" dirty="0"/>
              <a:t>Downscaling regional land use to grid level</a:t>
            </a:r>
            <a:endParaRPr kumimoji="1" lang="ja-JP" altLang="en-US" sz="2000" dirty="0"/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25A968FD-5CBD-7AAE-FB21-A3A14489D63A}"/>
              </a:ext>
            </a:extLst>
          </p:cNvPr>
          <p:cNvSpPr/>
          <p:nvPr/>
        </p:nvSpPr>
        <p:spPr>
          <a:xfrm>
            <a:off x="1072558" y="2605813"/>
            <a:ext cx="589494" cy="40011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B7EC7681-01EE-A957-4D69-3D45FC6F3E21}"/>
              </a:ext>
            </a:extLst>
          </p:cNvPr>
          <p:cNvSpPr/>
          <p:nvPr/>
        </p:nvSpPr>
        <p:spPr>
          <a:xfrm>
            <a:off x="1072558" y="4210144"/>
            <a:ext cx="589494" cy="400110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F5AAF41-5C0F-DC1F-0166-5903C5DB5A93}"/>
              </a:ext>
            </a:extLst>
          </p:cNvPr>
          <p:cNvSpPr txBox="1"/>
          <p:nvPr/>
        </p:nvSpPr>
        <p:spPr>
          <a:xfrm>
            <a:off x="438413" y="4602396"/>
            <a:ext cx="24428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/>
              <a:t>Gridded land use</a:t>
            </a:r>
            <a:endParaRPr lang="ja-JP" altLang="en-US" sz="20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2D69A5E-3F6B-990C-C23C-525061FF1AA1}"/>
              </a:ext>
            </a:extLst>
          </p:cNvPr>
          <p:cNvSpPr txBox="1"/>
          <p:nvPr/>
        </p:nvSpPr>
        <p:spPr>
          <a:xfrm>
            <a:off x="4191591" y="2546088"/>
            <a:ext cx="6927851" cy="138499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>
                    <a:lumMod val="50000"/>
                  </a:schemeClr>
                </a:solidFill>
              </a:rPr>
              <a:t>The land use allocation model can provide grid-based land use to the ESM with the coupling of IAM</a:t>
            </a:r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2F596A-F7E6-F9E2-27EC-A7C6C0258EF6}"/>
              </a:ext>
            </a:extLst>
          </p:cNvPr>
          <p:cNvSpPr txBox="1"/>
          <p:nvPr/>
        </p:nvSpPr>
        <p:spPr>
          <a:xfrm>
            <a:off x="3496440" y="4487010"/>
            <a:ext cx="84074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The impact of differences in the spatial resolution of the input IAM outputs on the land-use distribution following downscaling has not yet been fully clarified.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87761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AF01F3C-CD80-B024-00A2-0AB6CE9B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932F0C-4754-C6B5-0AE0-5087B1938C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The Purpose of This Study</a:t>
            </a:r>
          </a:p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2A0D5D4-3320-97D5-9D93-2A218EF0B76C}"/>
              </a:ext>
            </a:extLst>
          </p:cNvPr>
          <p:cNvSpPr txBox="1"/>
          <p:nvPr/>
        </p:nvSpPr>
        <p:spPr>
          <a:xfrm>
            <a:off x="575733" y="1239082"/>
            <a:ext cx="108733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u="sng" dirty="0"/>
              <a:t>The Purpose of This Study</a:t>
            </a:r>
          </a:p>
          <a:p>
            <a:endParaRPr kumimoji="1" lang="en-US" altLang="ja-JP" sz="2400" dirty="0"/>
          </a:p>
          <a:p>
            <a:r>
              <a:rPr kumimoji="1" lang="en-US" altLang="ja-JP" sz="2400" dirty="0"/>
              <a:t>This study examines the impact of differences in the spatial resolution of inputs to land-use allocation models on land-use downscaling results.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4CB2476-2647-688E-25A7-292AD7A2C157}"/>
              </a:ext>
            </a:extLst>
          </p:cNvPr>
          <p:cNvSpPr txBox="1"/>
          <p:nvPr/>
        </p:nvSpPr>
        <p:spPr>
          <a:xfrm>
            <a:off x="575733" y="3429000"/>
            <a:ext cx="110151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This study aims to clarify the effects of changes in the spatial resolution of the input data on the following</a:t>
            </a:r>
          </a:p>
          <a:p>
            <a:endParaRPr kumimoji="1"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Degree of Agreement Between Model Estimates and Actual Values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Patterns in Land Use Projection Distributions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Environmental Impact Assessment</a:t>
            </a:r>
          </a:p>
        </p:txBody>
      </p:sp>
    </p:spTree>
    <p:extLst>
      <p:ext uri="{BB962C8B-B14F-4D97-AF65-F5344CB8AC3E}">
        <p14:creationId xmlns:p14="http://schemas.microsoft.com/office/powerpoint/2010/main" val="3451809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A789635-1B4A-6DC4-6FC3-2FE88087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56F82F-07BB-2BB3-6FF3-D9D46D3813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Method: </a:t>
            </a:r>
            <a:r>
              <a:rPr lang="en-US" altLang="ja-JP" dirty="0"/>
              <a:t>Overview of the Study</a:t>
            </a:r>
            <a:endParaRPr kumimoji="1" lang="ja-JP" altLang="en-US" dirty="0"/>
          </a:p>
        </p:txBody>
      </p:sp>
      <p:pic>
        <p:nvPicPr>
          <p:cNvPr id="4" name="图片 4" descr="图示&#10;&#10;AI 生成的内容可能不正确。">
            <a:extLst>
              <a:ext uri="{FF2B5EF4-FFF2-40B4-BE49-F238E27FC236}">
                <a16:creationId xmlns:a16="http://schemas.microsoft.com/office/drawing/2014/main" id="{B1FE0BB3-9F5D-4BB0-427F-28F15090E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494" y="900598"/>
            <a:ext cx="5767917" cy="462227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7BABF2-F691-D75E-7A5E-843BAED42B03}"/>
              </a:ext>
            </a:extLst>
          </p:cNvPr>
          <p:cNvSpPr txBox="1"/>
          <p:nvPr/>
        </p:nvSpPr>
        <p:spPr>
          <a:xfrm>
            <a:off x="7362825" y="5835757"/>
            <a:ext cx="3515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Figure: Overview of the study</a:t>
            </a:r>
            <a:endParaRPr kumimoji="1" lang="ja-JP" altLang="en-US" sz="20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DD739EF-5521-DC1C-601B-CDE52A81B1C8}"/>
              </a:ext>
            </a:extLst>
          </p:cNvPr>
          <p:cNvSpPr txBox="1"/>
          <p:nvPr/>
        </p:nvSpPr>
        <p:spPr>
          <a:xfrm>
            <a:off x="452081" y="1112805"/>
            <a:ext cx="586634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4000" indent="-1524000"/>
            <a:r>
              <a:rPr kumimoji="1" lang="en-US" altLang="ja-JP" sz="2000" dirty="0"/>
              <a:t>AIM-ALPHA: A partial equilibrium model of agricultural markets and Land Use</a:t>
            </a:r>
          </a:p>
          <a:p>
            <a:pPr marL="1343025" indent="-1343025"/>
            <a:r>
              <a:rPr kumimoji="1" lang="en-US" altLang="ja-JP" sz="2000" dirty="0"/>
              <a:t>AIM-PLUM: Land Use Allocation Model</a:t>
            </a:r>
          </a:p>
          <a:p>
            <a:pPr marL="1343025" indent="-1343025"/>
            <a:r>
              <a:rPr kumimoji="1" lang="en-US" altLang="ja-JP" sz="2000" dirty="0"/>
              <a:t>PREDICTS: Biodiversity Model</a:t>
            </a:r>
          </a:p>
          <a:p>
            <a:pPr marL="1343025" indent="-1343025"/>
            <a:endParaRPr kumimoji="1" lang="en-US" altLang="ja-JP" sz="2000" dirty="0"/>
          </a:p>
          <a:p>
            <a:pPr marL="1343025" indent="-1343025"/>
            <a:r>
              <a:rPr kumimoji="1" lang="en-US" altLang="ja-JP" sz="2000" dirty="0"/>
              <a:t>Projection period: 2005–2100</a:t>
            </a:r>
          </a:p>
          <a:p>
            <a:pPr marL="1343025" indent="-1343025"/>
            <a:endParaRPr kumimoji="1" lang="en-US" altLang="ja-JP" sz="2000" dirty="0"/>
          </a:p>
          <a:p>
            <a:pPr marL="1343025" indent="-1343025"/>
            <a:r>
              <a:rPr kumimoji="1" lang="en-US" altLang="ja-JP" sz="2000" dirty="0"/>
              <a:t>Region: Worldwide</a:t>
            </a:r>
          </a:p>
          <a:p>
            <a:pPr marL="1343025" indent="-1343025"/>
            <a:endParaRPr kumimoji="1" lang="en-US" altLang="ja-JP" sz="2000" dirty="0"/>
          </a:p>
          <a:p>
            <a:pPr marL="1343025" indent="-1343025"/>
            <a:r>
              <a:rPr kumimoji="1" lang="en-US" altLang="ja-JP" sz="2000" dirty="0"/>
              <a:t>Socioeconomic Scenarios: SSP2, </a:t>
            </a:r>
          </a:p>
          <a:p>
            <a:pPr marL="1343025" indent="-1343025"/>
            <a:endParaRPr kumimoji="1" lang="en-US" altLang="ja-JP" sz="2000" dirty="0"/>
          </a:p>
          <a:p>
            <a:r>
              <a:rPr kumimoji="1" lang="en-US" altLang="ja-JP" sz="2000" dirty="0"/>
              <a:t>Moderate socioeconomic scenario,</a:t>
            </a:r>
            <a:r>
              <a:rPr kumimoji="1" lang="ja-JP" altLang="en-US" sz="2000" dirty="0"/>
              <a:t> </a:t>
            </a:r>
            <a:r>
              <a:rPr kumimoji="1" lang="en-US" altLang="ja-JP" sz="2000" dirty="0"/>
              <a:t>does not assume additional policies by individual countries or take climate change into account</a:t>
            </a:r>
          </a:p>
          <a:p>
            <a:pPr marL="1343025" indent="-1343025"/>
            <a:endParaRPr kumimoji="1" lang="en-US" altLang="ja-JP" dirty="0"/>
          </a:p>
        </p:txBody>
      </p:sp>
      <p:sp>
        <p:nvSpPr>
          <p:cNvPr id="7" name="箭头: 右 11">
            <a:extLst>
              <a:ext uri="{FF2B5EF4-FFF2-40B4-BE49-F238E27FC236}">
                <a16:creationId xmlns:a16="http://schemas.microsoft.com/office/drawing/2014/main" id="{D855B7FF-73E4-75A5-DB9A-59C9E18CE6AC}"/>
              </a:ext>
            </a:extLst>
          </p:cNvPr>
          <p:cNvSpPr/>
          <p:nvPr/>
        </p:nvSpPr>
        <p:spPr>
          <a:xfrm rot="15504707">
            <a:off x="5961293" y="1534952"/>
            <a:ext cx="1520685" cy="4541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箭头: 右 11">
            <a:extLst>
              <a:ext uri="{FF2B5EF4-FFF2-40B4-BE49-F238E27FC236}">
                <a16:creationId xmlns:a16="http://schemas.microsoft.com/office/drawing/2014/main" id="{D9F1B63B-6FB1-E4A6-26A4-64EFD4886C52}"/>
              </a:ext>
            </a:extLst>
          </p:cNvPr>
          <p:cNvSpPr/>
          <p:nvPr/>
        </p:nvSpPr>
        <p:spPr>
          <a:xfrm rot="17878123">
            <a:off x="9494351" y="1566821"/>
            <a:ext cx="1456735" cy="4650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9">
            <a:extLst>
              <a:ext uri="{FF2B5EF4-FFF2-40B4-BE49-F238E27FC236}">
                <a16:creationId xmlns:a16="http://schemas.microsoft.com/office/drawing/2014/main" id="{E8BD29C7-C1DC-745E-0514-80513AE2E25D}"/>
              </a:ext>
            </a:extLst>
          </p:cNvPr>
          <p:cNvSpPr txBox="1"/>
          <p:nvPr/>
        </p:nvSpPr>
        <p:spPr>
          <a:xfrm>
            <a:off x="5864227" y="619849"/>
            <a:ext cx="149859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solidFill>
                  <a:srgbClr val="0070C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Basin</a:t>
            </a:r>
            <a:r>
              <a:rPr lang="ja-JP" altLang="en-US" b="1" dirty="0">
                <a:solidFill>
                  <a:srgbClr val="0070C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 </a:t>
            </a:r>
            <a:r>
              <a:rPr lang="en-US" altLang="ja-JP" b="1" dirty="0">
                <a:solidFill>
                  <a:srgbClr val="0070C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Mode</a:t>
            </a:r>
            <a:endParaRPr lang="zh-CN" altLang="en-US" b="1" dirty="0">
              <a:solidFill>
                <a:srgbClr val="0070C0"/>
              </a:solidFill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43E096E-C0C3-8DA8-7452-C09A2169E2B2}"/>
              </a:ext>
            </a:extLst>
          </p:cNvPr>
          <p:cNvSpPr txBox="1"/>
          <p:nvPr/>
        </p:nvSpPr>
        <p:spPr>
          <a:xfrm>
            <a:off x="9707190" y="715932"/>
            <a:ext cx="149859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Region</a:t>
            </a:r>
            <a:r>
              <a:rPr lang="ja-JP" altLang="en-US" b="1" dirty="0">
                <a:solidFill>
                  <a:schemeClr val="accent6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 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Mode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3658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97DC3BF-0ACA-03CE-8524-0A22BEE1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EC2D-872F-4957-8061-7449C8E52218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A3013D4-5D19-DEA6-AA3D-8DA6D5A06A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Method: Models</a:t>
            </a:r>
            <a:r>
              <a:rPr lang="ja-JP" altLang="en-US" dirty="0"/>
              <a:t> </a:t>
            </a:r>
            <a:r>
              <a:rPr lang="en-US" altLang="ja-JP" dirty="0"/>
              <a:t>-AIM-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2BDE573-B00D-099D-E712-F5037D5C4B34}"/>
              </a:ext>
            </a:extLst>
          </p:cNvPr>
          <p:cNvSpPr txBox="1"/>
          <p:nvPr/>
        </p:nvSpPr>
        <p:spPr>
          <a:xfrm>
            <a:off x="421216" y="1000204"/>
            <a:ext cx="113495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u="sng" dirty="0"/>
              <a:t>The Agricultural Market and Land Use Partial Equilibrium Model </a:t>
            </a:r>
          </a:p>
          <a:p>
            <a:r>
              <a:rPr kumimoji="1" lang="en-US" altLang="ja-JP" sz="2000" b="1" u="sng" dirty="0"/>
              <a:t>(AIM-ALPHA, Totake et al.  2025)</a:t>
            </a:r>
          </a:p>
          <a:p>
            <a:endParaRPr kumimoji="1" lang="en-US" altLang="ja-JP" sz="2000" b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A sequential dynamic partial equilibrium model with one-year time steps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The model includes 166 countries and regions on the demand side and 400 production units on the supply side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Food production is classified into 13 types of primary crops, 6 types of livestock products, and 3 types of processed goods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86B196-E25F-157A-9A5B-7AAA1812E4E5}"/>
              </a:ext>
            </a:extLst>
          </p:cNvPr>
          <p:cNvSpPr txBox="1"/>
          <p:nvPr/>
        </p:nvSpPr>
        <p:spPr>
          <a:xfrm>
            <a:off x="421216" y="3918804"/>
            <a:ext cx="106108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u="sng" dirty="0"/>
              <a:t>Global Land Use Allocation Model (AIM-PLUM, Hasegawa et al. 2016) </a:t>
            </a:r>
          </a:p>
          <a:p>
            <a:endParaRPr kumimoji="1" lang="en-US" altLang="ja-JP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Based on profit maximization, this model takes land conversion costs into account.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It allocates land use across a grid, considering crop types and biological-physical productivity.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Constraints are set on the proportion of each land use type.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440179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0110">
  <a:themeElements>
    <a:clrScheme name="ユーザー定義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39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0110" id="{6D7D303B-8514-4DF9-8973-AFB1489DAE0B}" vid="{092CF7FF-EB4C-412B-B256-871503426BAE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template0110 (1)</Template>
  <TotalTime>5224</TotalTime>
  <Words>1872</Words>
  <Application>Microsoft Office PowerPoint</Application>
  <PresentationFormat>ワイド画面</PresentationFormat>
  <Paragraphs>376</Paragraphs>
  <Slides>27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6" baseType="lpstr">
      <vt:lpstr>MS Gothic</vt:lpstr>
      <vt:lpstr>游ゴシック</vt:lpstr>
      <vt:lpstr>Arial</vt:lpstr>
      <vt:lpstr>Calibri</vt:lpstr>
      <vt:lpstr>Segoe UI</vt:lpstr>
      <vt:lpstr>Segoe UI Semibold</vt:lpstr>
      <vt:lpstr>Selawik Semibold</vt:lpstr>
      <vt:lpstr>Wingdings</vt:lpstr>
      <vt:lpstr>template0110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yamazaki.kouga.78s@st.kyoto-u.ac.jp</dc:creator>
  <cp:lastModifiedBy>航我 山﨑</cp:lastModifiedBy>
  <cp:revision>1</cp:revision>
  <dcterms:created xsi:type="dcterms:W3CDTF">2024-10-26T07:51:51Z</dcterms:created>
  <dcterms:modified xsi:type="dcterms:W3CDTF">2026-06-10T07:48:57Z</dcterms:modified>
</cp:coreProperties>
</file>