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bookmarkIdSeed="4">
  <p:sldMasterIdLst>
    <p:sldMasterId id="2147483736" r:id="rId4"/>
  </p:sldMasterIdLst>
  <p:notesMasterIdLst>
    <p:notesMasterId r:id="rId17"/>
  </p:notesMasterIdLst>
  <p:handoutMasterIdLst>
    <p:handoutMasterId r:id="rId18"/>
  </p:handoutMasterIdLst>
  <p:sldIdLst>
    <p:sldId id="6163" r:id="rId5"/>
    <p:sldId id="6299" r:id="rId6"/>
    <p:sldId id="6310" r:id="rId7"/>
    <p:sldId id="6301" r:id="rId8"/>
    <p:sldId id="6300" r:id="rId9"/>
    <p:sldId id="6302" r:id="rId10"/>
    <p:sldId id="6311" r:id="rId11"/>
    <p:sldId id="6303" r:id="rId12"/>
    <p:sldId id="6312" r:id="rId13"/>
    <p:sldId id="6305" r:id="rId14"/>
    <p:sldId id="6306" r:id="rId15"/>
    <p:sldId id="6307" r:id="rId16"/>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72" userDrawn="1">
          <p15:clr>
            <a:srgbClr val="A4A3A4"/>
          </p15:clr>
        </p15:guide>
        <p15:guide id="2" pos="2568" userDrawn="1">
          <p15:clr>
            <a:srgbClr val="A4A3A4"/>
          </p15:clr>
        </p15:guide>
        <p15:guide id="3" orient="horz" pos="67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69B9124-D855-27C8-3EEB-257875AFCE4D}" name="Thomas, Tim (IFPRI)" initials="TT" userId="S::Tim.Thomas@cgiar.org::c3033265-17ee-4b2e-abc5-235f686090fc" providerId="AD"/>
  <p188:author id="{ACCC786F-2985-2CD0-3BF1-B664B66D8DC7}" name="Anisimova, Evgeniya (IFPRI)" initials="EA" userId="S::E.Anisimova@cgiar.org::00dd62bd-631f-4504-9e7d-db33edc07fbb" providerId="AD"/>
  <p188:author id="{5C914585-BB8B-4425-D5C1-E73A4516461C}" name="Lim, Florine (WorldFish)" initials="L(" userId="S::f.lim@cgiar.org::8a16678b-ac28-47a9-abf3-a733e46cb1c4" providerId="AD"/>
  <p188:author id="{980AB4B1-58AA-CEBC-5861-2C8C8B72E8C8}" name="Johnson, Toby (CGIAR System Organization)" initials="JT(SO" userId="S::t.johnson@cgiar.org::60ca22a3-a1be-4e54-9ebf-a2fdf70a49d7" providerId="AD"/>
  <p188:author id="{7807AEB6-EB18-1FAB-5AC8-4878DBBC5A26}" name="Chua, Seong Lee (WorldFish)" initials="C(" userId="S::s.chua@cgiar.org::582bd3ec-1c5a-4200-8674-e2d91e31fa17" providerId="AD"/>
  <p188:author id="{8A3692B8-B9CC-0D95-F700-0F02CA512C87}" name="Hebebrand, Charlotte (IFPRI)" initials="H(" userId="S::c.hebebrand@cgiar.org::349e9781-62e4-4293-9398-69ccf02f1342" providerId="AD"/>
  <p188:author id="{30A21FD6-5426-73BC-3682-E2B8F1D3768C}" name="Goldstein, Peter (HarvestPlus)" initials="G(" userId="S::p.goldstein@cgiar.org::68e7f4e6-a097-4c82-96f0-f2639051e46f" providerId="AD"/>
  <p188:author id="{DE1684E8-2694-99C2-1844-7140E51577E9}" name="Poire, Valerie (CGIAR System Organization)" initials="PO" userId="S::v.poire@cgiar.org::aa6ecc9c-c4e6-4d04-853a-06a1f3d8768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9" name="Hilary Wild" initials="KCB" lastIdx="1" clrIdx="28">
    <p:extLst>
      <p:ext uri="{19B8F6BF-5375-455C-9EA6-DF929625EA0E}">
        <p15:presenceInfo xmlns:p15="http://schemas.microsoft.com/office/powerpoint/2012/main" userId="Hilary Wild" providerId="None"/>
      </p:ext>
    </p:extLst>
  </p:cmAuthor>
  <p:cmAuthor id="1" name="SMO" initials="SMO" lastIdx="42" clrIdx="0">
    <p:extLst>
      <p:ext uri="{19B8F6BF-5375-455C-9EA6-DF929625EA0E}">
        <p15:presenceInfo xmlns:p15="http://schemas.microsoft.com/office/powerpoint/2012/main" userId="SMO" providerId="None"/>
      </p:ext>
    </p:extLst>
  </p:cmAuthor>
  <p:cmAuthor id="30" name="Stiger, Porscha (CGIAR System Organization)" initials="SO" lastIdx="1" clrIdx="29">
    <p:extLst>
      <p:ext uri="{19B8F6BF-5375-455C-9EA6-DF929625EA0E}">
        <p15:presenceInfo xmlns:p15="http://schemas.microsoft.com/office/powerpoint/2012/main" userId="S::p.stiger@cgiar.org::b227045f-2210-4e02-abb8-75ff04991e61" providerId="AD"/>
      </p:ext>
    </p:extLst>
  </p:cmAuthor>
  <p:cmAuthor id="2" name="Quinn, Sara (CGIAR System Organization)" initials="QO" lastIdx="16" clrIdx="1">
    <p:extLst>
      <p:ext uri="{19B8F6BF-5375-455C-9EA6-DF929625EA0E}">
        <p15:presenceInfo xmlns:p15="http://schemas.microsoft.com/office/powerpoint/2012/main" userId="S::s.quinn@cgiar.org::e47d3906-c87f-4279-96ef-102eef59e167" providerId="AD"/>
      </p:ext>
    </p:extLst>
  </p:cmAuthor>
  <p:cmAuthor id="31" name="Guest User" initials="GU" lastIdx="7" clrIdx="30">
    <p:extLst>
      <p:ext uri="{19B8F6BF-5375-455C-9EA6-DF929625EA0E}">
        <p15:presenceInfo xmlns:p15="http://schemas.microsoft.com/office/powerpoint/2012/main" userId="S::urn:spo:anon#0404871ba695701a10a0162af294714e4cdcc206fa77375f1959f691b90d81d2::" providerId="AD"/>
      </p:ext>
    </p:extLst>
  </p:cmAuthor>
  <p:cmAuthor id="3" name="Cussen, Olwen (CGIAR System Organization)" initials="CO(SO" lastIdx="15" clrIdx="2">
    <p:extLst>
      <p:ext uri="{19B8F6BF-5375-455C-9EA6-DF929625EA0E}">
        <p15:presenceInfo xmlns:p15="http://schemas.microsoft.com/office/powerpoint/2012/main" userId="S-1-5-21-1606980848-162531612-839522115-24247" providerId="AD"/>
      </p:ext>
    </p:extLst>
  </p:cmAuthor>
  <p:cmAuthor id="32" name="Krivonos, Ekaterina (CGIAR System Organization)" initials="KE(SO)" lastIdx="6" clrIdx="31">
    <p:extLst>
      <p:ext uri="{19B8F6BF-5375-455C-9EA6-DF929625EA0E}">
        <p15:presenceInfo xmlns:p15="http://schemas.microsoft.com/office/powerpoint/2012/main" userId="Krivonos, Ekaterina (CGIAR System Organization)" providerId="None"/>
      </p:ext>
    </p:extLst>
  </p:cmAuthor>
  <p:cmAuthor id="4" name="Compton, Julia (System Org - Consultant)" initials="CC" lastIdx="15" clrIdx="3">
    <p:extLst>
      <p:ext uri="{19B8F6BF-5375-455C-9EA6-DF929625EA0E}">
        <p15:presenceInfo xmlns:p15="http://schemas.microsoft.com/office/powerpoint/2012/main" userId="S::j.compton@cgiar.org::a345051f-47b9-4aa0-a315-f5825f871d12" providerId="AD"/>
      </p:ext>
    </p:extLst>
  </p:cmAuthor>
  <p:cmAuthor id="33" name="Menzies, Donald (CGIAR System Organization)" initials="MD(SO" lastIdx="1" clrIdx="32">
    <p:extLst>
      <p:ext uri="{19B8F6BF-5375-455C-9EA6-DF929625EA0E}">
        <p15:presenceInfo xmlns:p15="http://schemas.microsoft.com/office/powerpoint/2012/main" userId="S::D.Menzies@cgiar.org::63bac19d-d8c5-47d7-88a7-7f5ef5579d37" providerId="AD"/>
      </p:ext>
    </p:extLst>
  </p:cmAuthor>
  <p:cmAuthor id="5" name="Manning-Thomas, Nadia (CGIAR System Organization)" initials="MO" lastIdx="43" clrIdx="4">
    <p:extLst>
      <p:ext uri="{19B8F6BF-5375-455C-9EA6-DF929625EA0E}">
        <p15:presenceInfo xmlns:p15="http://schemas.microsoft.com/office/powerpoint/2012/main" userId="S::n.manning-thomas@cgiar.org::ee10a1cf-a826-4e78-830f-408c70a5cff8" providerId="AD"/>
      </p:ext>
    </p:extLst>
  </p:cmAuthor>
  <p:cmAuthor id="6" name="Manning-Thomas, Nadia (CGIAR System Organization)" initials="MN(SO" lastIdx="17" clrIdx="5">
    <p:extLst>
      <p:ext uri="{19B8F6BF-5375-455C-9EA6-DF929625EA0E}">
        <p15:presenceInfo xmlns:p15="http://schemas.microsoft.com/office/powerpoint/2012/main" userId="S-1-12-1-3994067407-1316530214-2353008515-4174357872" providerId="AD"/>
      </p:ext>
    </p:extLst>
  </p:cmAuthor>
  <p:cmAuthor id="7" name="Samuel Stacey" initials="SS" lastIdx="8" clrIdx="6">
    <p:extLst>
      <p:ext uri="{19B8F6BF-5375-455C-9EA6-DF929625EA0E}">
        <p15:presenceInfo xmlns:p15="http://schemas.microsoft.com/office/powerpoint/2012/main" userId="73e9e930-5ebd-41ab-a84c-43886a41a844" providerId="Windows Live"/>
      </p:ext>
    </p:extLst>
  </p:cmAuthor>
  <p:cmAuthor id="8" name="AZ" initials="ZA(" lastIdx="8" clrIdx="7">
    <p:extLst>
      <p:ext uri="{19B8F6BF-5375-455C-9EA6-DF929625EA0E}">
        <p15:presenceInfo xmlns:p15="http://schemas.microsoft.com/office/powerpoint/2012/main" userId="AZ" providerId="None"/>
      </p:ext>
    </p:extLst>
  </p:cmAuthor>
  <p:cmAuthor id="9" name="CGIAR SMO" initials="SMO" lastIdx="40" clrIdx="8">
    <p:extLst>
      <p:ext uri="{19B8F6BF-5375-455C-9EA6-DF929625EA0E}">
        <p15:presenceInfo xmlns:p15="http://schemas.microsoft.com/office/powerpoint/2012/main" userId="CGIAR SMO" providerId="None"/>
      </p:ext>
    </p:extLst>
  </p:cmAuthor>
  <p:cmAuthor id="10" name="Grainger-Jones, Elwyn (CGIAR System Organization)" initials="GO" lastIdx="10" clrIdx="9">
    <p:extLst>
      <p:ext uri="{19B8F6BF-5375-455C-9EA6-DF929625EA0E}">
        <p15:presenceInfo xmlns:p15="http://schemas.microsoft.com/office/powerpoint/2012/main" userId="S::egraingerjones@cgiar.org::68712cb9-d77d-4e25-9a1a-b1c2e9a3748b" providerId="AD"/>
      </p:ext>
    </p:extLst>
  </p:cmAuthor>
  <p:cmAuthor id="11" name="Colomer, Julien (CGIAR System Organization)" initials="CJ(SO" lastIdx="9" clrIdx="10">
    <p:extLst>
      <p:ext uri="{19B8F6BF-5375-455C-9EA6-DF929625EA0E}">
        <p15:presenceInfo xmlns:p15="http://schemas.microsoft.com/office/powerpoint/2012/main" userId="S::J.Colomer@cgiar.org::b2411d90-1fdc-4700-bb9a-fbe80d4d111c" providerId="AD"/>
      </p:ext>
    </p:extLst>
  </p:cmAuthor>
  <p:cmAuthor id="12" name="Smith, Andrew (CGIAR System Organization)" initials="SA(SO" lastIdx="21" clrIdx="11">
    <p:extLst>
      <p:ext uri="{19B8F6BF-5375-455C-9EA6-DF929625EA0E}">
        <p15:presenceInfo xmlns:p15="http://schemas.microsoft.com/office/powerpoint/2012/main" userId="S::A.J.Smith@cgiar.org::8a06fa0c-eddd-41d8-b9af-fa582b122ae0" providerId="AD"/>
      </p:ext>
    </p:extLst>
  </p:cmAuthor>
  <p:cmAuthor id="13" name="Craig, Jamie (CGIAR System Organization)" initials="CJ(SO" lastIdx="13" clrIdx="12">
    <p:extLst>
      <p:ext uri="{19B8F6BF-5375-455C-9EA6-DF929625EA0E}">
        <p15:presenceInfo xmlns:p15="http://schemas.microsoft.com/office/powerpoint/2012/main" userId="S::J.Craig@cgiar.org::267bf317-b355-4c71-b132-eff8930cd9d0" providerId="AD"/>
      </p:ext>
    </p:extLst>
  </p:cmAuthor>
  <p:cmAuthor id="14" name="Zandstra, Andre (CGIAR System Organization)" initials="ZO" lastIdx="7" clrIdx="13">
    <p:extLst>
      <p:ext uri="{19B8F6BF-5375-455C-9EA6-DF929625EA0E}">
        <p15:presenceInfo xmlns:p15="http://schemas.microsoft.com/office/powerpoint/2012/main" userId="S::a.zandstra@cgiar.org::ecab230e-e994-4cc7-af01-3de217e03e50" providerId="AD"/>
      </p:ext>
    </p:extLst>
  </p:cmAuthor>
  <p:cmAuthor id="15" name="Sundstrom, Roland (CGIAR System Organization)" initials="SR(SO" lastIdx="42" clrIdx="14">
    <p:extLst>
      <p:ext uri="{19B8F6BF-5375-455C-9EA6-DF929625EA0E}">
        <p15:presenceInfo xmlns:p15="http://schemas.microsoft.com/office/powerpoint/2012/main" userId="S::R.Sundstrom@cgiar.org::30fde8fb-5bdf-4c9b-b55e-ee8834a87165" providerId="AD"/>
      </p:ext>
    </p:extLst>
  </p:cmAuthor>
  <p:cmAuthor id="16" name="Bennett, Karmen (CGIAR System Organization)" initials="BO" lastIdx="5" clrIdx="15">
    <p:extLst>
      <p:ext uri="{19B8F6BF-5375-455C-9EA6-DF929625EA0E}">
        <p15:presenceInfo xmlns:p15="http://schemas.microsoft.com/office/powerpoint/2012/main" userId="S::k.bennett@cgiar.org::7ce980d7-af5d-4d40-85e4-4f613acfcee5" providerId="AD"/>
      </p:ext>
    </p:extLst>
  </p:cmAuthor>
  <p:cmAuthor id="17" name="Karmen" initials="KCB" lastIdx="12" clrIdx="16">
    <p:extLst>
      <p:ext uri="{19B8F6BF-5375-455C-9EA6-DF929625EA0E}">
        <p15:presenceInfo xmlns:p15="http://schemas.microsoft.com/office/powerpoint/2012/main" userId="Karmen" providerId="None"/>
      </p:ext>
    </p:extLst>
  </p:cmAuthor>
  <p:cmAuthor id="18" name="Author" initials="Author" lastIdx="7" clrIdx="17">
    <p:extLst>
      <p:ext uri="{19B8F6BF-5375-455C-9EA6-DF929625EA0E}">
        <p15:presenceInfo xmlns:p15="http://schemas.microsoft.com/office/powerpoint/2012/main" userId="Author" providerId="None"/>
      </p:ext>
    </p:extLst>
  </p:cmAuthor>
  <p:cmAuthor id="19" name="System Organization" initials="SO" lastIdx="1" clrIdx="18">
    <p:extLst>
      <p:ext uri="{19B8F6BF-5375-455C-9EA6-DF929625EA0E}">
        <p15:presenceInfo xmlns:p15="http://schemas.microsoft.com/office/powerpoint/2012/main" userId="System Organization" providerId="None"/>
      </p:ext>
    </p:extLst>
  </p:cmAuthor>
  <p:cmAuthor id="20" name="Olwen Cussen" initials="OC" lastIdx="47" clrIdx="19">
    <p:extLst>
      <p:ext uri="{19B8F6BF-5375-455C-9EA6-DF929625EA0E}">
        <p15:presenceInfo xmlns:p15="http://schemas.microsoft.com/office/powerpoint/2012/main" userId="Olwen Cussen" providerId="None"/>
      </p:ext>
    </p:extLst>
  </p:cmAuthor>
  <p:cmAuthor id="21" name="CGIAR" initials="CGIAR" lastIdx="34" clrIdx="20">
    <p:extLst>
      <p:ext uri="{19B8F6BF-5375-455C-9EA6-DF929625EA0E}">
        <p15:presenceInfo xmlns:p15="http://schemas.microsoft.com/office/powerpoint/2012/main" userId="CGIAR" providerId="None"/>
      </p:ext>
    </p:extLst>
  </p:cmAuthor>
  <p:cmAuthor id="22" name="Solomos, Georgios (CGIAR System Organization)" initials="SG(SO" lastIdx="1" clrIdx="21">
    <p:extLst>
      <p:ext uri="{19B8F6BF-5375-455C-9EA6-DF929625EA0E}">
        <p15:presenceInfo xmlns:p15="http://schemas.microsoft.com/office/powerpoint/2012/main" userId="S::G.Solomos@cgiar.org::f5765543-009b-41bd-8170-034be5f9e1ea" providerId="AD"/>
      </p:ext>
    </p:extLst>
  </p:cmAuthor>
  <p:cmAuthor id="23" name="Elwyn" initials="EGJ" lastIdx="23" clrIdx="22">
    <p:extLst>
      <p:ext uri="{19B8F6BF-5375-455C-9EA6-DF929625EA0E}">
        <p15:presenceInfo xmlns:p15="http://schemas.microsoft.com/office/powerpoint/2012/main" userId="Elwyn" providerId="None"/>
      </p:ext>
    </p:extLst>
  </p:cmAuthor>
  <p:cmAuthor id="24" name="Sinosi, Isobel (CGIAR System Organization)" initials="SI(SO" lastIdx="1" clrIdx="23">
    <p:extLst>
      <p:ext uri="{19B8F6BF-5375-455C-9EA6-DF929625EA0E}">
        <p15:presenceInfo xmlns:p15="http://schemas.microsoft.com/office/powerpoint/2012/main" userId="S::i.sinosi@cgiar.org::a17db583-3546-473a-8f5a-bdaeb28beadd" providerId="AD"/>
      </p:ext>
    </p:extLst>
  </p:cmAuthor>
  <p:cmAuthor id="25" name="Vermeulen, Sonja (CGIAR System Organization)" initials="VO" lastIdx="11" clrIdx="24">
    <p:extLst>
      <p:ext uri="{19B8F6BF-5375-455C-9EA6-DF929625EA0E}">
        <p15:presenceInfo xmlns:p15="http://schemas.microsoft.com/office/powerpoint/2012/main" userId="S::s.vermeulen@cgiar.org::7f3eeccc-c54f-466f-9870-0d205a5c6de4" providerId="AD"/>
      </p:ext>
    </p:extLst>
  </p:cmAuthor>
  <p:cmAuthor id="26" name="Karmen Bennett" initials="KCB" lastIdx="16" clrIdx="25">
    <p:extLst>
      <p:ext uri="{19B8F6BF-5375-455C-9EA6-DF929625EA0E}">
        <p15:presenceInfo xmlns:p15="http://schemas.microsoft.com/office/powerpoint/2012/main" userId="Karmen Bennett" providerId="None"/>
      </p:ext>
    </p:extLst>
  </p:cmAuthor>
  <p:cmAuthor id="27" name="Poire, Valerie (CGIAR System Organization)" initials="PO" lastIdx="1" clrIdx="26">
    <p:extLst>
      <p:ext uri="{19B8F6BF-5375-455C-9EA6-DF929625EA0E}">
        <p15:presenceInfo xmlns:p15="http://schemas.microsoft.com/office/powerpoint/2012/main" userId="S::v.poire@cgiar.org::aa6ecc9c-c4e6-4d04-853a-06a1f3d87686" providerId="AD"/>
      </p:ext>
    </p:extLst>
  </p:cmAuthor>
  <p:cmAuthor id="28" name="Sadoff, Claudia (One CGIAR)" initials="SC" lastIdx="10" clrIdx="27">
    <p:extLst>
      <p:ext uri="{19B8F6BF-5375-455C-9EA6-DF929625EA0E}">
        <p15:presenceInfo xmlns:p15="http://schemas.microsoft.com/office/powerpoint/2012/main" userId="S::c.sadoff@cgiar.org::9c4fb457-88be-4c22-a8f2-ef36117e7ee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545C"/>
    <a:srgbClr val="659298"/>
    <a:srgbClr val="20626A"/>
    <a:srgbClr val="ED6D26"/>
    <a:srgbClr val="A6C355"/>
    <a:srgbClr val="C1D589"/>
    <a:srgbClr val="7F7F7F"/>
    <a:srgbClr val="08515A"/>
    <a:srgbClr val="729AA2"/>
    <a:srgbClr val="0033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885522-CF52-4217-90CF-37A979AC7078}" v="85" dt="2024-05-29T11:50:48.0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41"/>
    <p:restoredTop sz="93491" autoAdjust="0"/>
  </p:normalViewPr>
  <p:slideViewPr>
    <p:cSldViewPr snapToGrid="0">
      <p:cViewPr varScale="1">
        <p:scale>
          <a:sx n="82" d="100"/>
          <a:sy n="82" d="100"/>
        </p:scale>
        <p:origin x="528" y="58"/>
      </p:cViewPr>
      <p:guideLst>
        <p:guide orient="horz" pos="1272"/>
        <p:guide pos="2568"/>
        <p:guide orient="horz" pos="672"/>
      </p:guideLst>
    </p:cSldViewPr>
  </p:slideViewPr>
  <p:notesTextViewPr>
    <p:cViewPr>
      <p:scale>
        <a:sx n="100" d="100"/>
        <a:sy n="100" d="100"/>
      </p:scale>
      <p:origin x="0" y="0"/>
    </p:cViewPr>
  </p:notesTextViewPr>
  <p:sorterViewPr>
    <p:cViewPr>
      <p:scale>
        <a:sx n="100" d="100"/>
        <a:sy n="100" d="100"/>
      </p:scale>
      <p:origin x="0" y="-56"/>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tley, Faaiqa (IFPRI)" userId="c729f9bf-2a62-464c-bfd8-cb0e22e17086" providerId="ADAL" clId="{9B885522-CF52-4217-90CF-37A979AC7078}"/>
    <pc:docChg chg="undo custSel addSld delSld modSld sldOrd modMainMaster">
      <pc:chgData name="Hartley, Faaiqa (IFPRI)" userId="c729f9bf-2a62-464c-bfd8-cb0e22e17086" providerId="ADAL" clId="{9B885522-CF52-4217-90CF-37A979AC7078}" dt="2024-05-29T12:25:31.661" v="6316" actId="20577"/>
      <pc:docMkLst>
        <pc:docMk/>
      </pc:docMkLst>
      <pc:sldChg chg="add del">
        <pc:chgData name="Hartley, Faaiqa (IFPRI)" userId="c729f9bf-2a62-464c-bfd8-cb0e22e17086" providerId="ADAL" clId="{9B885522-CF52-4217-90CF-37A979AC7078}" dt="2024-05-29T11:02:55.337" v="3091" actId="47"/>
        <pc:sldMkLst>
          <pc:docMk/>
          <pc:sldMk cId="3311409773" sldId="4163"/>
        </pc:sldMkLst>
      </pc:sldChg>
      <pc:sldChg chg="add del">
        <pc:chgData name="Hartley, Faaiqa (IFPRI)" userId="c729f9bf-2a62-464c-bfd8-cb0e22e17086" providerId="ADAL" clId="{9B885522-CF52-4217-90CF-37A979AC7078}" dt="2024-05-29T10:53:35.425" v="2778" actId="47"/>
        <pc:sldMkLst>
          <pc:docMk/>
          <pc:sldMk cId="1700576253" sldId="4173"/>
        </pc:sldMkLst>
      </pc:sldChg>
      <pc:sldChg chg="addSp modSp mod">
        <pc:chgData name="Hartley, Faaiqa (IFPRI)" userId="c729f9bf-2a62-464c-bfd8-cb0e22e17086" providerId="ADAL" clId="{9B885522-CF52-4217-90CF-37A979AC7078}" dt="2024-05-29T08:02:34.737" v="879" actId="14100"/>
        <pc:sldMkLst>
          <pc:docMk/>
          <pc:sldMk cId="3516621243" sldId="6163"/>
        </pc:sldMkLst>
        <pc:spChg chg="mod">
          <ac:chgData name="Hartley, Faaiqa (IFPRI)" userId="c729f9bf-2a62-464c-bfd8-cb0e22e17086" providerId="ADAL" clId="{9B885522-CF52-4217-90CF-37A979AC7078}" dt="2024-05-29T07:39:46.144" v="118" actId="1036"/>
          <ac:spMkLst>
            <pc:docMk/>
            <pc:sldMk cId="3516621243" sldId="6163"/>
            <ac:spMk id="2" creationId="{686AF7D4-65C3-F548-AF4D-096164446238}"/>
          </ac:spMkLst>
        </pc:spChg>
        <pc:spChg chg="mod">
          <ac:chgData name="Hartley, Faaiqa (IFPRI)" userId="c729f9bf-2a62-464c-bfd8-cb0e22e17086" providerId="ADAL" clId="{9B885522-CF52-4217-90CF-37A979AC7078}" dt="2024-05-29T08:02:34.737" v="879" actId="14100"/>
          <ac:spMkLst>
            <pc:docMk/>
            <pc:sldMk cId="3516621243" sldId="6163"/>
            <ac:spMk id="3" creationId="{CA4AFCD9-1440-A047-9949-B2080A58B9C6}"/>
          </ac:spMkLst>
        </pc:spChg>
        <pc:spChg chg="add mod">
          <ac:chgData name="Hartley, Faaiqa (IFPRI)" userId="c729f9bf-2a62-464c-bfd8-cb0e22e17086" providerId="ADAL" clId="{9B885522-CF52-4217-90CF-37A979AC7078}" dt="2024-05-29T07:39:55.713" v="120" actId="1076"/>
          <ac:spMkLst>
            <pc:docMk/>
            <pc:sldMk cId="3516621243" sldId="6163"/>
            <ac:spMk id="6" creationId="{D3729628-2D45-0A20-C4A5-87ED48FE1954}"/>
          </ac:spMkLst>
        </pc:spChg>
        <pc:spChg chg="add mod">
          <ac:chgData name="Hartley, Faaiqa (IFPRI)" userId="c729f9bf-2a62-464c-bfd8-cb0e22e17086" providerId="ADAL" clId="{9B885522-CF52-4217-90CF-37A979AC7078}" dt="2024-05-29T08:02:28.160" v="877" actId="1035"/>
          <ac:spMkLst>
            <pc:docMk/>
            <pc:sldMk cId="3516621243" sldId="6163"/>
            <ac:spMk id="7" creationId="{0A82AB01-5BB9-CC26-3839-55ED15281F22}"/>
          </ac:spMkLst>
        </pc:spChg>
        <pc:picChg chg="mod ord modCrop">
          <ac:chgData name="Hartley, Faaiqa (IFPRI)" userId="c729f9bf-2a62-464c-bfd8-cb0e22e17086" providerId="ADAL" clId="{9B885522-CF52-4217-90CF-37A979AC7078}" dt="2024-05-29T07:39:46.144" v="118" actId="1036"/>
          <ac:picMkLst>
            <pc:docMk/>
            <pc:sldMk cId="3516621243" sldId="6163"/>
            <ac:picMk id="5" creationId="{0B8D92B3-5AEF-2915-F2CC-7EC5F60B1D62}"/>
          </ac:picMkLst>
        </pc:picChg>
      </pc:sldChg>
      <pc:sldChg chg="del">
        <pc:chgData name="Hartley, Faaiqa (IFPRI)" userId="c729f9bf-2a62-464c-bfd8-cb0e22e17086" providerId="ADAL" clId="{9B885522-CF52-4217-90CF-37A979AC7078}" dt="2024-05-29T08:11:57.397" v="1067" actId="47"/>
        <pc:sldMkLst>
          <pc:docMk/>
          <pc:sldMk cId="1285846513" sldId="6259"/>
        </pc:sldMkLst>
      </pc:sldChg>
      <pc:sldChg chg="del">
        <pc:chgData name="Hartley, Faaiqa (IFPRI)" userId="c729f9bf-2a62-464c-bfd8-cb0e22e17086" providerId="ADAL" clId="{9B885522-CF52-4217-90CF-37A979AC7078}" dt="2024-05-29T08:11:59.015" v="1068" actId="47"/>
        <pc:sldMkLst>
          <pc:docMk/>
          <pc:sldMk cId="204287972" sldId="6260"/>
        </pc:sldMkLst>
      </pc:sldChg>
      <pc:sldChg chg="del">
        <pc:chgData name="Hartley, Faaiqa (IFPRI)" userId="c729f9bf-2a62-464c-bfd8-cb0e22e17086" providerId="ADAL" clId="{9B885522-CF52-4217-90CF-37A979AC7078}" dt="2024-05-29T08:12:14.887" v="1075" actId="47"/>
        <pc:sldMkLst>
          <pc:docMk/>
          <pc:sldMk cId="3968730051" sldId="6261"/>
        </pc:sldMkLst>
      </pc:sldChg>
      <pc:sldChg chg="del">
        <pc:chgData name="Hartley, Faaiqa (IFPRI)" userId="c729f9bf-2a62-464c-bfd8-cb0e22e17086" providerId="ADAL" clId="{9B885522-CF52-4217-90CF-37A979AC7078}" dt="2024-05-29T08:12:31.430" v="1080" actId="47"/>
        <pc:sldMkLst>
          <pc:docMk/>
          <pc:sldMk cId="999594300" sldId="6262"/>
        </pc:sldMkLst>
      </pc:sldChg>
      <pc:sldChg chg="del">
        <pc:chgData name="Hartley, Faaiqa (IFPRI)" userId="c729f9bf-2a62-464c-bfd8-cb0e22e17086" providerId="ADAL" clId="{9B885522-CF52-4217-90CF-37A979AC7078}" dt="2024-05-29T08:12:04.817" v="1072" actId="47"/>
        <pc:sldMkLst>
          <pc:docMk/>
          <pc:sldMk cId="217889048" sldId="6264"/>
        </pc:sldMkLst>
      </pc:sldChg>
      <pc:sldChg chg="del">
        <pc:chgData name="Hartley, Faaiqa (IFPRI)" userId="c729f9bf-2a62-464c-bfd8-cb0e22e17086" providerId="ADAL" clId="{9B885522-CF52-4217-90CF-37A979AC7078}" dt="2024-05-29T08:12:08.895" v="1073" actId="47"/>
        <pc:sldMkLst>
          <pc:docMk/>
          <pc:sldMk cId="350236" sldId="6266"/>
        </pc:sldMkLst>
      </pc:sldChg>
      <pc:sldChg chg="del">
        <pc:chgData name="Hartley, Faaiqa (IFPRI)" userId="c729f9bf-2a62-464c-bfd8-cb0e22e17086" providerId="ADAL" clId="{9B885522-CF52-4217-90CF-37A979AC7078}" dt="2024-05-29T07:43:12.191" v="171" actId="47"/>
        <pc:sldMkLst>
          <pc:docMk/>
          <pc:sldMk cId="2712278906" sldId="6289"/>
        </pc:sldMkLst>
      </pc:sldChg>
      <pc:sldChg chg="del">
        <pc:chgData name="Hartley, Faaiqa (IFPRI)" userId="c729f9bf-2a62-464c-bfd8-cb0e22e17086" providerId="ADAL" clId="{9B885522-CF52-4217-90CF-37A979AC7078}" dt="2024-05-29T08:12:00.126" v="1069" actId="47"/>
        <pc:sldMkLst>
          <pc:docMk/>
          <pc:sldMk cId="1767623439" sldId="6290"/>
        </pc:sldMkLst>
      </pc:sldChg>
      <pc:sldChg chg="del">
        <pc:chgData name="Hartley, Faaiqa (IFPRI)" userId="c729f9bf-2a62-464c-bfd8-cb0e22e17086" providerId="ADAL" clId="{9B885522-CF52-4217-90CF-37A979AC7078}" dt="2024-05-29T08:12:16.676" v="1076" actId="47"/>
        <pc:sldMkLst>
          <pc:docMk/>
          <pc:sldMk cId="1685660953" sldId="6292"/>
        </pc:sldMkLst>
      </pc:sldChg>
      <pc:sldChg chg="add del">
        <pc:chgData name="Hartley, Faaiqa (IFPRI)" userId="c729f9bf-2a62-464c-bfd8-cb0e22e17086" providerId="ADAL" clId="{9B885522-CF52-4217-90CF-37A979AC7078}" dt="2024-05-29T08:21:15.358" v="1311" actId="47"/>
        <pc:sldMkLst>
          <pc:docMk/>
          <pc:sldMk cId="3642827448" sldId="6293"/>
        </pc:sldMkLst>
      </pc:sldChg>
      <pc:sldChg chg="del">
        <pc:chgData name="Hartley, Faaiqa (IFPRI)" userId="c729f9bf-2a62-464c-bfd8-cb0e22e17086" providerId="ADAL" clId="{9B885522-CF52-4217-90CF-37A979AC7078}" dt="2024-05-29T08:12:13.124" v="1074" actId="47"/>
        <pc:sldMkLst>
          <pc:docMk/>
          <pc:sldMk cId="2826228893" sldId="6295"/>
        </pc:sldMkLst>
      </pc:sldChg>
      <pc:sldChg chg="del">
        <pc:chgData name="Hartley, Faaiqa (IFPRI)" userId="c729f9bf-2a62-464c-bfd8-cb0e22e17086" providerId="ADAL" clId="{9B885522-CF52-4217-90CF-37A979AC7078}" dt="2024-05-29T08:12:00.909" v="1070" actId="47"/>
        <pc:sldMkLst>
          <pc:docMk/>
          <pc:sldMk cId="2537520879" sldId="6296"/>
        </pc:sldMkLst>
      </pc:sldChg>
      <pc:sldChg chg="del">
        <pc:chgData name="Hartley, Faaiqa (IFPRI)" userId="c729f9bf-2a62-464c-bfd8-cb0e22e17086" providerId="ADAL" clId="{9B885522-CF52-4217-90CF-37A979AC7078}" dt="2024-05-29T08:12:02.079" v="1071" actId="47"/>
        <pc:sldMkLst>
          <pc:docMk/>
          <pc:sldMk cId="4165982178" sldId="6297"/>
        </pc:sldMkLst>
      </pc:sldChg>
      <pc:sldChg chg="del">
        <pc:chgData name="Hartley, Faaiqa (IFPRI)" userId="c729f9bf-2a62-464c-bfd8-cb0e22e17086" providerId="ADAL" clId="{9B885522-CF52-4217-90CF-37A979AC7078}" dt="2024-05-29T08:12:26.910" v="1079" actId="47"/>
        <pc:sldMkLst>
          <pc:docMk/>
          <pc:sldMk cId="950391858" sldId="6298"/>
        </pc:sldMkLst>
      </pc:sldChg>
      <pc:sldChg chg="addSp delSp modSp new mod modNotesTx">
        <pc:chgData name="Hartley, Faaiqa (IFPRI)" userId="c729f9bf-2a62-464c-bfd8-cb0e22e17086" providerId="ADAL" clId="{9B885522-CF52-4217-90CF-37A979AC7078}" dt="2024-05-29T12:22:00.805" v="6252" actId="5793"/>
        <pc:sldMkLst>
          <pc:docMk/>
          <pc:sldMk cId="2473524820" sldId="6299"/>
        </pc:sldMkLst>
        <pc:spChg chg="mod">
          <ac:chgData name="Hartley, Faaiqa (IFPRI)" userId="c729f9bf-2a62-464c-bfd8-cb0e22e17086" providerId="ADAL" clId="{9B885522-CF52-4217-90CF-37A979AC7078}" dt="2024-05-29T12:22:00.805" v="6252" actId="5793"/>
          <ac:spMkLst>
            <pc:docMk/>
            <pc:sldMk cId="2473524820" sldId="6299"/>
            <ac:spMk id="2" creationId="{44598D63-A4B7-E5DE-F363-A76AB3BC7283}"/>
          </ac:spMkLst>
        </pc:spChg>
        <pc:spChg chg="del mod">
          <ac:chgData name="Hartley, Faaiqa (IFPRI)" userId="c729f9bf-2a62-464c-bfd8-cb0e22e17086" providerId="ADAL" clId="{9B885522-CF52-4217-90CF-37A979AC7078}" dt="2024-05-29T10:09:42.510" v="1723" actId="478"/>
          <ac:spMkLst>
            <pc:docMk/>
            <pc:sldMk cId="2473524820" sldId="6299"/>
            <ac:spMk id="3" creationId="{F549FE1A-328E-E483-BCCD-9264D2FFC579}"/>
          </ac:spMkLst>
        </pc:spChg>
        <pc:picChg chg="add mod ord">
          <ac:chgData name="Hartley, Faaiqa (IFPRI)" userId="c729f9bf-2a62-464c-bfd8-cb0e22e17086" providerId="ADAL" clId="{9B885522-CF52-4217-90CF-37A979AC7078}" dt="2024-05-29T10:10:03.972" v="1773" actId="1076"/>
          <ac:picMkLst>
            <pc:docMk/>
            <pc:sldMk cId="2473524820" sldId="6299"/>
            <ac:picMk id="5" creationId="{C12775D6-0C04-0698-5CD7-6A1F7A777ACF}"/>
          </ac:picMkLst>
        </pc:picChg>
        <pc:picChg chg="add mod">
          <ac:chgData name="Hartley, Faaiqa (IFPRI)" userId="c729f9bf-2a62-464c-bfd8-cb0e22e17086" providerId="ADAL" clId="{9B885522-CF52-4217-90CF-37A979AC7078}" dt="2024-05-29T10:10:08.117" v="1774" actId="14100"/>
          <ac:picMkLst>
            <pc:docMk/>
            <pc:sldMk cId="2473524820" sldId="6299"/>
            <ac:picMk id="7" creationId="{50402E07-9DD8-5FCC-4ACE-4B9A45F610FA}"/>
          </ac:picMkLst>
        </pc:picChg>
        <pc:picChg chg="add mod ord">
          <ac:chgData name="Hartley, Faaiqa (IFPRI)" userId="c729f9bf-2a62-464c-bfd8-cb0e22e17086" providerId="ADAL" clId="{9B885522-CF52-4217-90CF-37A979AC7078}" dt="2024-05-29T10:10:14.118" v="1776" actId="1076"/>
          <ac:picMkLst>
            <pc:docMk/>
            <pc:sldMk cId="2473524820" sldId="6299"/>
            <ac:picMk id="8" creationId="{4A4109A6-7497-5BB9-C567-F61156A0E933}"/>
          </ac:picMkLst>
        </pc:picChg>
        <pc:picChg chg="add mod">
          <ac:chgData name="Hartley, Faaiqa (IFPRI)" userId="c729f9bf-2a62-464c-bfd8-cb0e22e17086" providerId="ADAL" clId="{9B885522-CF52-4217-90CF-37A979AC7078}" dt="2024-05-29T10:10:21.459" v="1779" actId="1076"/>
          <ac:picMkLst>
            <pc:docMk/>
            <pc:sldMk cId="2473524820" sldId="6299"/>
            <ac:picMk id="9" creationId="{9B1E151E-0300-18E3-44FA-6721FC02FB29}"/>
          </ac:picMkLst>
        </pc:picChg>
      </pc:sldChg>
      <pc:sldChg chg="addSp delSp modSp add mod modAnim modNotesTx">
        <pc:chgData name="Hartley, Faaiqa (IFPRI)" userId="c729f9bf-2a62-464c-bfd8-cb0e22e17086" providerId="ADAL" clId="{9B885522-CF52-4217-90CF-37A979AC7078}" dt="2024-05-29T10:13:38.720" v="1907" actId="20577"/>
        <pc:sldMkLst>
          <pc:docMk/>
          <pc:sldMk cId="3410597984" sldId="6300"/>
        </pc:sldMkLst>
        <pc:spChg chg="mod">
          <ac:chgData name="Hartley, Faaiqa (IFPRI)" userId="c729f9bf-2a62-464c-bfd8-cb0e22e17086" providerId="ADAL" clId="{9B885522-CF52-4217-90CF-37A979AC7078}" dt="2024-05-29T10:13:38.720" v="1907" actId="20577"/>
          <ac:spMkLst>
            <pc:docMk/>
            <pc:sldMk cId="3410597984" sldId="6300"/>
            <ac:spMk id="2" creationId="{44598D63-A4B7-E5DE-F363-A76AB3BC7283}"/>
          </ac:spMkLst>
        </pc:spChg>
        <pc:spChg chg="del">
          <ac:chgData name="Hartley, Faaiqa (IFPRI)" userId="c729f9bf-2a62-464c-bfd8-cb0e22e17086" providerId="ADAL" clId="{9B885522-CF52-4217-90CF-37A979AC7078}" dt="2024-05-29T07:45:37.691" v="362" actId="478"/>
          <ac:spMkLst>
            <pc:docMk/>
            <pc:sldMk cId="3410597984" sldId="6300"/>
            <ac:spMk id="3" creationId="{F549FE1A-328E-E483-BCCD-9264D2FFC579}"/>
          </ac:spMkLst>
        </pc:spChg>
        <pc:spChg chg="add del mod">
          <ac:chgData name="Hartley, Faaiqa (IFPRI)" userId="c729f9bf-2a62-464c-bfd8-cb0e22e17086" providerId="ADAL" clId="{9B885522-CF52-4217-90CF-37A979AC7078}" dt="2024-05-29T07:46:04.859" v="364" actId="478"/>
          <ac:spMkLst>
            <pc:docMk/>
            <pc:sldMk cId="3410597984" sldId="6300"/>
            <ac:spMk id="5" creationId="{D3686F06-E744-FA4F-3A35-AA3F1A14D277}"/>
          </ac:spMkLst>
        </pc:spChg>
        <pc:spChg chg="add mod">
          <ac:chgData name="Hartley, Faaiqa (IFPRI)" userId="c729f9bf-2a62-464c-bfd8-cb0e22e17086" providerId="ADAL" clId="{9B885522-CF52-4217-90CF-37A979AC7078}" dt="2024-05-29T07:47:30.520" v="368" actId="14100"/>
          <ac:spMkLst>
            <pc:docMk/>
            <pc:sldMk cId="3410597984" sldId="6300"/>
            <ac:spMk id="7" creationId="{8E58FF69-2896-C655-3FD6-55EC0FC4D174}"/>
          </ac:spMkLst>
        </pc:spChg>
        <pc:spChg chg="add mod">
          <ac:chgData name="Hartley, Faaiqa (IFPRI)" userId="c729f9bf-2a62-464c-bfd8-cb0e22e17086" providerId="ADAL" clId="{9B885522-CF52-4217-90CF-37A979AC7078}" dt="2024-05-29T07:47:30.520" v="368" actId="14100"/>
          <ac:spMkLst>
            <pc:docMk/>
            <pc:sldMk cId="3410597984" sldId="6300"/>
            <ac:spMk id="8" creationId="{F7D73EF9-CAB5-2E61-4525-7FB4ABEE34FF}"/>
          </ac:spMkLst>
        </pc:spChg>
        <pc:spChg chg="mod">
          <ac:chgData name="Hartley, Faaiqa (IFPRI)" userId="c729f9bf-2a62-464c-bfd8-cb0e22e17086" providerId="ADAL" clId="{9B885522-CF52-4217-90CF-37A979AC7078}" dt="2024-05-29T07:47:03.695" v="366"/>
          <ac:spMkLst>
            <pc:docMk/>
            <pc:sldMk cId="3410597984" sldId="6300"/>
            <ac:spMk id="10" creationId="{1190A98C-E08B-B883-4DC8-2ED7DC98C12B}"/>
          </ac:spMkLst>
        </pc:spChg>
        <pc:spChg chg="mod">
          <ac:chgData name="Hartley, Faaiqa (IFPRI)" userId="c729f9bf-2a62-464c-bfd8-cb0e22e17086" providerId="ADAL" clId="{9B885522-CF52-4217-90CF-37A979AC7078}" dt="2024-05-29T07:47:03.695" v="366"/>
          <ac:spMkLst>
            <pc:docMk/>
            <pc:sldMk cId="3410597984" sldId="6300"/>
            <ac:spMk id="11" creationId="{A31F7A75-070F-2D0A-99BB-3EFF2C3C93EA}"/>
          </ac:spMkLst>
        </pc:spChg>
        <pc:spChg chg="mod">
          <ac:chgData name="Hartley, Faaiqa (IFPRI)" userId="c729f9bf-2a62-464c-bfd8-cb0e22e17086" providerId="ADAL" clId="{9B885522-CF52-4217-90CF-37A979AC7078}" dt="2024-05-29T07:47:03.695" v="366"/>
          <ac:spMkLst>
            <pc:docMk/>
            <pc:sldMk cId="3410597984" sldId="6300"/>
            <ac:spMk id="12" creationId="{D27EE137-70F6-855D-B923-2E40BDB7495C}"/>
          </ac:spMkLst>
        </pc:spChg>
        <pc:spChg chg="mod">
          <ac:chgData name="Hartley, Faaiqa (IFPRI)" userId="c729f9bf-2a62-464c-bfd8-cb0e22e17086" providerId="ADAL" clId="{9B885522-CF52-4217-90CF-37A979AC7078}" dt="2024-05-29T07:47:03.695" v="366"/>
          <ac:spMkLst>
            <pc:docMk/>
            <pc:sldMk cId="3410597984" sldId="6300"/>
            <ac:spMk id="14" creationId="{0C06BA9E-250A-8A66-0150-1145A9235A14}"/>
          </ac:spMkLst>
        </pc:spChg>
        <pc:spChg chg="mod">
          <ac:chgData name="Hartley, Faaiqa (IFPRI)" userId="c729f9bf-2a62-464c-bfd8-cb0e22e17086" providerId="ADAL" clId="{9B885522-CF52-4217-90CF-37A979AC7078}" dt="2024-05-29T07:47:03.695" v="366"/>
          <ac:spMkLst>
            <pc:docMk/>
            <pc:sldMk cId="3410597984" sldId="6300"/>
            <ac:spMk id="15" creationId="{70F06720-889C-68CC-EC63-E6C8A69DE109}"/>
          </ac:spMkLst>
        </pc:spChg>
        <pc:spChg chg="mod">
          <ac:chgData name="Hartley, Faaiqa (IFPRI)" userId="c729f9bf-2a62-464c-bfd8-cb0e22e17086" providerId="ADAL" clId="{9B885522-CF52-4217-90CF-37A979AC7078}" dt="2024-05-29T07:47:03.695" v="366"/>
          <ac:spMkLst>
            <pc:docMk/>
            <pc:sldMk cId="3410597984" sldId="6300"/>
            <ac:spMk id="16" creationId="{0E7EDFC9-C64B-B9C4-DC70-3150621508E4}"/>
          </ac:spMkLst>
        </pc:spChg>
        <pc:spChg chg="add mod">
          <ac:chgData name="Hartley, Faaiqa (IFPRI)" userId="c729f9bf-2a62-464c-bfd8-cb0e22e17086" providerId="ADAL" clId="{9B885522-CF52-4217-90CF-37A979AC7078}" dt="2024-05-29T07:47:30.520" v="368" actId="14100"/>
          <ac:spMkLst>
            <pc:docMk/>
            <pc:sldMk cId="3410597984" sldId="6300"/>
            <ac:spMk id="19" creationId="{6C787FE8-5109-3BA0-E676-1F30547D98EB}"/>
          </ac:spMkLst>
        </pc:spChg>
        <pc:spChg chg="add mod">
          <ac:chgData name="Hartley, Faaiqa (IFPRI)" userId="c729f9bf-2a62-464c-bfd8-cb0e22e17086" providerId="ADAL" clId="{9B885522-CF52-4217-90CF-37A979AC7078}" dt="2024-05-29T07:47:30.520" v="368" actId="14100"/>
          <ac:spMkLst>
            <pc:docMk/>
            <pc:sldMk cId="3410597984" sldId="6300"/>
            <ac:spMk id="20" creationId="{F6A04F2E-B553-6A9F-C879-CC2EEC2BDE70}"/>
          </ac:spMkLst>
        </pc:spChg>
        <pc:spChg chg="add mod">
          <ac:chgData name="Hartley, Faaiqa (IFPRI)" userId="c729f9bf-2a62-464c-bfd8-cb0e22e17086" providerId="ADAL" clId="{9B885522-CF52-4217-90CF-37A979AC7078}" dt="2024-05-29T07:47:30.520" v="368" actId="14100"/>
          <ac:spMkLst>
            <pc:docMk/>
            <pc:sldMk cId="3410597984" sldId="6300"/>
            <ac:spMk id="21" creationId="{BC7F3114-01A2-8DBB-FFC4-3A031F22E371}"/>
          </ac:spMkLst>
        </pc:spChg>
        <pc:spChg chg="add mod">
          <ac:chgData name="Hartley, Faaiqa (IFPRI)" userId="c729f9bf-2a62-464c-bfd8-cb0e22e17086" providerId="ADAL" clId="{9B885522-CF52-4217-90CF-37A979AC7078}" dt="2024-05-29T07:47:30.520" v="368" actId="14100"/>
          <ac:spMkLst>
            <pc:docMk/>
            <pc:sldMk cId="3410597984" sldId="6300"/>
            <ac:spMk id="24" creationId="{E39DAB98-B643-A2A2-2FE5-3363ED1D4ABD}"/>
          </ac:spMkLst>
        </pc:spChg>
        <pc:spChg chg="add mod">
          <ac:chgData name="Hartley, Faaiqa (IFPRI)" userId="c729f9bf-2a62-464c-bfd8-cb0e22e17086" providerId="ADAL" clId="{9B885522-CF52-4217-90CF-37A979AC7078}" dt="2024-05-29T07:47:30.520" v="368" actId="14100"/>
          <ac:spMkLst>
            <pc:docMk/>
            <pc:sldMk cId="3410597984" sldId="6300"/>
            <ac:spMk id="25" creationId="{72B02B48-FD19-9B6F-33BB-D1A02FD49D7E}"/>
          </ac:spMkLst>
        </pc:spChg>
        <pc:spChg chg="add mod">
          <ac:chgData name="Hartley, Faaiqa (IFPRI)" userId="c729f9bf-2a62-464c-bfd8-cb0e22e17086" providerId="ADAL" clId="{9B885522-CF52-4217-90CF-37A979AC7078}" dt="2024-05-29T07:47:30.520" v="368" actId="14100"/>
          <ac:spMkLst>
            <pc:docMk/>
            <pc:sldMk cId="3410597984" sldId="6300"/>
            <ac:spMk id="26" creationId="{959C4AE1-5795-EFEB-4C40-B31633CEF2F7}"/>
          </ac:spMkLst>
        </pc:spChg>
        <pc:spChg chg="add mod">
          <ac:chgData name="Hartley, Faaiqa (IFPRI)" userId="c729f9bf-2a62-464c-bfd8-cb0e22e17086" providerId="ADAL" clId="{9B885522-CF52-4217-90CF-37A979AC7078}" dt="2024-05-29T07:47:30.520" v="368" actId="14100"/>
          <ac:spMkLst>
            <pc:docMk/>
            <pc:sldMk cId="3410597984" sldId="6300"/>
            <ac:spMk id="29" creationId="{53D9DBAD-3E67-9A3A-6FAA-ABFB0C3EBE7A}"/>
          </ac:spMkLst>
        </pc:spChg>
        <pc:spChg chg="add mod">
          <ac:chgData name="Hartley, Faaiqa (IFPRI)" userId="c729f9bf-2a62-464c-bfd8-cb0e22e17086" providerId="ADAL" clId="{9B885522-CF52-4217-90CF-37A979AC7078}" dt="2024-05-29T07:47:30.520" v="368" actId="14100"/>
          <ac:spMkLst>
            <pc:docMk/>
            <pc:sldMk cId="3410597984" sldId="6300"/>
            <ac:spMk id="30" creationId="{139F07E9-735C-FD18-082A-ED4188946220}"/>
          </ac:spMkLst>
        </pc:spChg>
        <pc:spChg chg="add mod">
          <ac:chgData name="Hartley, Faaiqa (IFPRI)" userId="c729f9bf-2a62-464c-bfd8-cb0e22e17086" providerId="ADAL" clId="{9B885522-CF52-4217-90CF-37A979AC7078}" dt="2024-05-29T07:47:30.520" v="368" actId="14100"/>
          <ac:spMkLst>
            <pc:docMk/>
            <pc:sldMk cId="3410597984" sldId="6300"/>
            <ac:spMk id="31" creationId="{D10D1669-50BE-AEA1-18BE-926B61369677}"/>
          </ac:spMkLst>
        </pc:spChg>
        <pc:spChg chg="add mod">
          <ac:chgData name="Hartley, Faaiqa (IFPRI)" userId="c729f9bf-2a62-464c-bfd8-cb0e22e17086" providerId="ADAL" clId="{9B885522-CF52-4217-90CF-37A979AC7078}" dt="2024-05-29T07:47:30.520" v="368" actId="14100"/>
          <ac:spMkLst>
            <pc:docMk/>
            <pc:sldMk cId="3410597984" sldId="6300"/>
            <ac:spMk id="32" creationId="{24748804-3CA7-2E04-669E-D735E4A24681}"/>
          </ac:spMkLst>
        </pc:spChg>
        <pc:spChg chg="add mod">
          <ac:chgData name="Hartley, Faaiqa (IFPRI)" userId="c729f9bf-2a62-464c-bfd8-cb0e22e17086" providerId="ADAL" clId="{9B885522-CF52-4217-90CF-37A979AC7078}" dt="2024-05-29T07:47:30.520" v="368" actId="14100"/>
          <ac:spMkLst>
            <pc:docMk/>
            <pc:sldMk cId="3410597984" sldId="6300"/>
            <ac:spMk id="35" creationId="{37B1E45A-4536-1A1C-B180-8CB008B6B342}"/>
          </ac:spMkLst>
        </pc:spChg>
        <pc:spChg chg="add mod">
          <ac:chgData name="Hartley, Faaiqa (IFPRI)" userId="c729f9bf-2a62-464c-bfd8-cb0e22e17086" providerId="ADAL" clId="{9B885522-CF52-4217-90CF-37A979AC7078}" dt="2024-05-29T07:47:30.520" v="368" actId="14100"/>
          <ac:spMkLst>
            <pc:docMk/>
            <pc:sldMk cId="3410597984" sldId="6300"/>
            <ac:spMk id="36" creationId="{B5601D9F-B8D6-DD50-3F7D-E275A13BF8CE}"/>
          </ac:spMkLst>
        </pc:spChg>
        <pc:grpChg chg="add mod">
          <ac:chgData name="Hartley, Faaiqa (IFPRI)" userId="c729f9bf-2a62-464c-bfd8-cb0e22e17086" providerId="ADAL" clId="{9B885522-CF52-4217-90CF-37A979AC7078}" dt="2024-05-29T07:47:30.520" v="368" actId="14100"/>
          <ac:grpSpMkLst>
            <pc:docMk/>
            <pc:sldMk cId="3410597984" sldId="6300"/>
            <ac:grpSpMk id="9" creationId="{8440704F-7989-09B3-97C8-BC5470FB51F0}"/>
          </ac:grpSpMkLst>
        </pc:grpChg>
        <pc:picChg chg="add del mod">
          <ac:chgData name="Hartley, Faaiqa (IFPRI)" userId="c729f9bf-2a62-464c-bfd8-cb0e22e17086" providerId="ADAL" clId="{9B885522-CF52-4217-90CF-37A979AC7078}" dt="2024-05-29T07:46:14.532" v="365" actId="478"/>
          <ac:picMkLst>
            <pc:docMk/>
            <pc:sldMk cId="3410597984" sldId="6300"/>
            <ac:picMk id="6" creationId="{A5F6EBB6-22B9-F1A4-A0C5-EFD294CABCF0}"/>
          </ac:picMkLst>
        </pc:picChg>
        <pc:picChg chg="del mod">
          <ac:chgData name="Hartley, Faaiqa (IFPRI)" userId="c729f9bf-2a62-464c-bfd8-cb0e22e17086" providerId="ADAL" clId="{9B885522-CF52-4217-90CF-37A979AC7078}" dt="2024-05-29T07:47:51.857" v="371" actId="478"/>
          <ac:picMkLst>
            <pc:docMk/>
            <pc:sldMk cId="3410597984" sldId="6300"/>
            <ac:picMk id="43" creationId="{B033DBFD-C1D7-7E79-CDE9-38C76F69DEB4}"/>
          </ac:picMkLst>
        </pc:picChg>
        <pc:picChg chg="mod">
          <ac:chgData name="Hartley, Faaiqa (IFPRI)" userId="c729f9bf-2a62-464c-bfd8-cb0e22e17086" providerId="ADAL" clId="{9B885522-CF52-4217-90CF-37A979AC7078}" dt="2024-05-29T07:48:22.170" v="374" actId="1076"/>
          <ac:picMkLst>
            <pc:docMk/>
            <pc:sldMk cId="3410597984" sldId="6300"/>
            <ac:picMk id="44" creationId="{8730DF36-0A7E-8086-E575-13929D214120}"/>
          </ac:picMkLst>
        </pc:picChg>
        <pc:cxnChg chg="mod">
          <ac:chgData name="Hartley, Faaiqa (IFPRI)" userId="c729f9bf-2a62-464c-bfd8-cb0e22e17086" providerId="ADAL" clId="{9B885522-CF52-4217-90CF-37A979AC7078}" dt="2024-05-29T07:47:03.695" v="366"/>
          <ac:cxnSpMkLst>
            <pc:docMk/>
            <pc:sldMk cId="3410597984" sldId="6300"/>
            <ac:cxnSpMk id="13" creationId="{66E5373C-7505-6D2B-3905-3A5139FE6A98}"/>
          </ac:cxnSpMkLst>
        </pc:cxnChg>
        <pc:cxnChg chg="add mod">
          <ac:chgData name="Hartley, Faaiqa (IFPRI)" userId="c729f9bf-2a62-464c-bfd8-cb0e22e17086" providerId="ADAL" clId="{9B885522-CF52-4217-90CF-37A979AC7078}" dt="2024-05-29T07:47:30.520" v="368" actId="14100"/>
          <ac:cxnSpMkLst>
            <pc:docMk/>
            <pc:sldMk cId="3410597984" sldId="6300"/>
            <ac:cxnSpMk id="17" creationId="{926417FD-4A6C-32E7-8801-857EF1620052}"/>
          </ac:cxnSpMkLst>
        </pc:cxnChg>
        <pc:cxnChg chg="add mod">
          <ac:chgData name="Hartley, Faaiqa (IFPRI)" userId="c729f9bf-2a62-464c-bfd8-cb0e22e17086" providerId="ADAL" clId="{9B885522-CF52-4217-90CF-37A979AC7078}" dt="2024-05-29T07:47:30.520" v="368" actId="14100"/>
          <ac:cxnSpMkLst>
            <pc:docMk/>
            <pc:sldMk cId="3410597984" sldId="6300"/>
            <ac:cxnSpMk id="18" creationId="{753EC7C5-080C-C8F0-E88E-7A68F9DAB7F3}"/>
          </ac:cxnSpMkLst>
        </pc:cxnChg>
        <pc:cxnChg chg="add mod">
          <ac:chgData name="Hartley, Faaiqa (IFPRI)" userId="c729f9bf-2a62-464c-bfd8-cb0e22e17086" providerId="ADAL" clId="{9B885522-CF52-4217-90CF-37A979AC7078}" dt="2024-05-29T07:47:30.520" v="368" actId="14100"/>
          <ac:cxnSpMkLst>
            <pc:docMk/>
            <pc:sldMk cId="3410597984" sldId="6300"/>
            <ac:cxnSpMk id="22" creationId="{0A1250B9-676D-BEB6-11C4-96B426FFBD07}"/>
          </ac:cxnSpMkLst>
        </pc:cxnChg>
        <pc:cxnChg chg="add mod">
          <ac:chgData name="Hartley, Faaiqa (IFPRI)" userId="c729f9bf-2a62-464c-bfd8-cb0e22e17086" providerId="ADAL" clId="{9B885522-CF52-4217-90CF-37A979AC7078}" dt="2024-05-29T07:47:30.520" v="368" actId="14100"/>
          <ac:cxnSpMkLst>
            <pc:docMk/>
            <pc:sldMk cId="3410597984" sldId="6300"/>
            <ac:cxnSpMk id="23" creationId="{08C88219-3AC3-DA55-475F-51367C65B979}"/>
          </ac:cxnSpMkLst>
        </pc:cxnChg>
        <pc:cxnChg chg="add mod">
          <ac:chgData name="Hartley, Faaiqa (IFPRI)" userId="c729f9bf-2a62-464c-bfd8-cb0e22e17086" providerId="ADAL" clId="{9B885522-CF52-4217-90CF-37A979AC7078}" dt="2024-05-29T07:47:30.520" v="368" actId="14100"/>
          <ac:cxnSpMkLst>
            <pc:docMk/>
            <pc:sldMk cId="3410597984" sldId="6300"/>
            <ac:cxnSpMk id="27" creationId="{E3B21892-3254-90BE-5DE6-6587D6050BF0}"/>
          </ac:cxnSpMkLst>
        </pc:cxnChg>
        <pc:cxnChg chg="add mod">
          <ac:chgData name="Hartley, Faaiqa (IFPRI)" userId="c729f9bf-2a62-464c-bfd8-cb0e22e17086" providerId="ADAL" clId="{9B885522-CF52-4217-90CF-37A979AC7078}" dt="2024-05-29T07:47:30.520" v="368" actId="14100"/>
          <ac:cxnSpMkLst>
            <pc:docMk/>
            <pc:sldMk cId="3410597984" sldId="6300"/>
            <ac:cxnSpMk id="28" creationId="{58F42B38-7311-FABA-A0BA-492CEA58CD66}"/>
          </ac:cxnSpMkLst>
        </pc:cxnChg>
        <pc:cxnChg chg="add mod">
          <ac:chgData name="Hartley, Faaiqa (IFPRI)" userId="c729f9bf-2a62-464c-bfd8-cb0e22e17086" providerId="ADAL" clId="{9B885522-CF52-4217-90CF-37A979AC7078}" dt="2024-05-29T07:47:30.520" v="368" actId="14100"/>
          <ac:cxnSpMkLst>
            <pc:docMk/>
            <pc:sldMk cId="3410597984" sldId="6300"/>
            <ac:cxnSpMk id="33" creationId="{2AB94E66-3655-C27C-CBEC-0F656B78B5F0}"/>
          </ac:cxnSpMkLst>
        </pc:cxnChg>
        <pc:cxnChg chg="add mod">
          <ac:chgData name="Hartley, Faaiqa (IFPRI)" userId="c729f9bf-2a62-464c-bfd8-cb0e22e17086" providerId="ADAL" clId="{9B885522-CF52-4217-90CF-37A979AC7078}" dt="2024-05-29T07:47:30.520" v="368" actId="14100"/>
          <ac:cxnSpMkLst>
            <pc:docMk/>
            <pc:sldMk cId="3410597984" sldId="6300"/>
            <ac:cxnSpMk id="34" creationId="{F1E9EF03-D137-4E41-3996-A4FAF210E905}"/>
          </ac:cxnSpMkLst>
        </pc:cxnChg>
        <pc:cxnChg chg="add mod">
          <ac:chgData name="Hartley, Faaiqa (IFPRI)" userId="c729f9bf-2a62-464c-bfd8-cb0e22e17086" providerId="ADAL" clId="{9B885522-CF52-4217-90CF-37A979AC7078}" dt="2024-05-29T07:47:30.520" v="368" actId="14100"/>
          <ac:cxnSpMkLst>
            <pc:docMk/>
            <pc:sldMk cId="3410597984" sldId="6300"/>
            <ac:cxnSpMk id="37" creationId="{9195A31F-FD8B-B058-7E25-5D8981111D5F}"/>
          </ac:cxnSpMkLst>
        </pc:cxnChg>
        <pc:cxnChg chg="add mod">
          <ac:chgData name="Hartley, Faaiqa (IFPRI)" userId="c729f9bf-2a62-464c-bfd8-cb0e22e17086" providerId="ADAL" clId="{9B885522-CF52-4217-90CF-37A979AC7078}" dt="2024-05-29T07:47:30.520" v="368" actId="14100"/>
          <ac:cxnSpMkLst>
            <pc:docMk/>
            <pc:sldMk cId="3410597984" sldId="6300"/>
            <ac:cxnSpMk id="38" creationId="{F424AA2D-6759-A003-EBCD-33BDA4DF791B}"/>
          </ac:cxnSpMkLst>
        </pc:cxnChg>
      </pc:sldChg>
      <pc:sldChg chg="modSp new mod ord">
        <pc:chgData name="Hartley, Faaiqa (IFPRI)" userId="c729f9bf-2a62-464c-bfd8-cb0e22e17086" providerId="ADAL" clId="{9B885522-CF52-4217-90CF-37A979AC7078}" dt="2024-05-29T10:32:25.594" v="2606" actId="27636"/>
        <pc:sldMkLst>
          <pc:docMk/>
          <pc:sldMk cId="3095836697" sldId="6301"/>
        </pc:sldMkLst>
        <pc:spChg chg="mod">
          <ac:chgData name="Hartley, Faaiqa (IFPRI)" userId="c729f9bf-2a62-464c-bfd8-cb0e22e17086" providerId="ADAL" clId="{9B885522-CF52-4217-90CF-37A979AC7078}" dt="2024-05-29T10:14:00.899" v="1980" actId="20577"/>
          <ac:spMkLst>
            <pc:docMk/>
            <pc:sldMk cId="3095836697" sldId="6301"/>
            <ac:spMk id="2" creationId="{C9508E82-3DC3-378F-BB72-FE8CD8AD3FE5}"/>
          </ac:spMkLst>
        </pc:spChg>
        <pc:spChg chg="mod">
          <ac:chgData name="Hartley, Faaiqa (IFPRI)" userId="c729f9bf-2a62-464c-bfd8-cb0e22e17086" providerId="ADAL" clId="{9B885522-CF52-4217-90CF-37A979AC7078}" dt="2024-05-29T10:32:25.594" v="2606" actId="27636"/>
          <ac:spMkLst>
            <pc:docMk/>
            <pc:sldMk cId="3095836697" sldId="6301"/>
            <ac:spMk id="3" creationId="{7EC9D8C4-1737-886D-2EDA-1B40C48E5E60}"/>
          </ac:spMkLst>
        </pc:spChg>
      </pc:sldChg>
      <pc:sldChg chg="addSp modSp new mod modAnim">
        <pc:chgData name="Hartley, Faaiqa (IFPRI)" userId="c729f9bf-2a62-464c-bfd8-cb0e22e17086" providerId="ADAL" clId="{9B885522-CF52-4217-90CF-37A979AC7078}" dt="2024-05-29T11:01:00.392" v="3016" actId="948"/>
        <pc:sldMkLst>
          <pc:docMk/>
          <pc:sldMk cId="1904252643" sldId="6302"/>
        </pc:sldMkLst>
        <pc:spChg chg="mod">
          <ac:chgData name="Hartley, Faaiqa (IFPRI)" userId="c729f9bf-2a62-464c-bfd8-cb0e22e17086" providerId="ADAL" clId="{9B885522-CF52-4217-90CF-37A979AC7078}" dt="2024-05-29T10:33:44.789" v="2646" actId="20577"/>
          <ac:spMkLst>
            <pc:docMk/>
            <pc:sldMk cId="1904252643" sldId="6302"/>
            <ac:spMk id="2" creationId="{D0F0414B-6AED-15A3-E4DA-6E77CBD0FC97}"/>
          </ac:spMkLst>
        </pc:spChg>
        <pc:spChg chg="mod">
          <ac:chgData name="Hartley, Faaiqa (IFPRI)" userId="c729f9bf-2a62-464c-bfd8-cb0e22e17086" providerId="ADAL" clId="{9B885522-CF52-4217-90CF-37A979AC7078}" dt="2024-05-29T11:01:00.392" v="3016" actId="948"/>
          <ac:spMkLst>
            <pc:docMk/>
            <pc:sldMk cId="1904252643" sldId="6302"/>
            <ac:spMk id="3" creationId="{9445597E-4EC6-A209-886B-05D22988DEAF}"/>
          </ac:spMkLst>
        </pc:spChg>
        <pc:spChg chg="mod">
          <ac:chgData name="Hartley, Faaiqa (IFPRI)" userId="c729f9bf-2a62-464c-bfd8-cb0e22e17086" providerId="ADAL" clId="{9B885522-CF52-4217-90CF-37A979AC7078}" dt="2024-05-29T07:56:22.690" v="660"/>
          <ac:spMkLst>
            <pc:docMk/>
            <pc:sldMk cId="1904252643" sldId="6302"/>
            <ac:spMk id="5" creationId="{4F2F41C7-2369-E715-4DE1-6F2ED4005975}"/>
          </ac:spMkLst>
        </pc:spChg>
        <pc:spChg chg="mod">
          <ac:chgData name="Hartley, Faaiqa (IFPRI)" userId="c729f9bf-2a62-464c-bfd8-cb0e22e17086" providerId="ADAL" clId="{9B885522-CF52-4217-90CF-37A979AC7078}" dt="2024-05-29T07:56:22.690" v="660"/>
          <ac:spMkLst>
            <pc:docMk/>
            <pc:sldMk cId="1904252643" sldId="6302"/>
            <ac:spMk id="6" creationId="{2EB853B5-4E59-3BF6-2DBB-29C49E2C5068}"/>
          </ac:spMkLst>
        </pc:spChg>
        <pc:spChg chg="mod">
          <ac:chgData name="Hartley, Faaiqa (IFPRI)" userId="c729f9bf-2a62-464c-bfd8-cb0e22e17086" providerId="ADAL" clId="{9B885522-CF52-4217-90CF-37A979AC7078}" dt="2024-05-29T07:56:22.690" v="660"/>
          <ac:spMkLst>
            <pc:docMk/>
            <pc:sldMk cId="1904252643" sldId="6302"/>
            <ac:spMk id="7" creationId="{7001A5AC-59EA-7CB0-FA3D-FD7E747E8534}"/>
          </ac:spMkLst>
        </pc:spChg>
        <pc:spChg chg="mod">
          <ac:chgData name="Hartley, Faaiqa (IFPRI)" userId="c729f9bf-2a62-464c-bfd8-cb0e22e17086" providerId="ADAL" clId="{9B885522-CF52-4217-90CF-37A979AC7078}" dt="2024-05-29T07:56:22.690" v="660"/>
          <ac:spMkLst>
            <pc:docMk/>
            <pc:sldMk cId="1904252643" sldId="6302"/>
            <ac:spMk id="9" creationId="{1C42372C-3D39-1406-2D92-571E842FE861}"/>
          </ac:spMkLst>
        </pc:spChg>
        <pc:spChg chg="mod">
          <ac:chgData name="Hartley, Faaiqa (IFPRI)" userId="c729f9bf-2a62-464c-bfd8-cb0e22e17086" providerId="ADAL" clId="{9B885522-CF52-4217-90CF-37A979AC7078}" dt="2024-05-29T07:56:22.690" v="660"/>
          <ac:spMkLst>
            <pc:docMk/>
            <pc:sldMk cId="1904252643" sldId="6302"/>
            <ac:spMk id="10" creationId="{850F8876-D6FF-0764-087F-82687BEAFC53}"/>
          </ac:spMkLst>
        </pc:spChg>
        <pc:spChg chg="mod">
          <ac:chgData name="Hartley, Faaiqa (IFPRI)" userId="c729f9bf-2a62-464c-bfd8-cb0e22e17086" providerId="ADAL" clId="{9B885522-CF52-4217-90CF-37A979AC7078}" dt="2024-05-29T07:56:22.690" v="660"/>
          <ac:spMkLst>
            <pc:docMk/>
            <pc:sldMk cId="1904252643" sldId="6302"/>
            <ac:spMk id="11" creationId="{B8CCD517-5446-BE82-A701-9194B0B62D34}"/>
          </ac:spMkLst>
        </pc:spChg>
        <pc:spChg chg="add mod">
          <ac:chgData name="Hartley, Faaiqa (IFPRI)" userId="c729f9bf-2a62-464c-bfd8-cb0e22e17086" providerId="ADAL" clId="{9B885522-CF52-4217-90CF-37A979AC7078}" dt="2024-05-29T07:56:22.690" v="660"/>
          <ac:spMkLst>
            <pc:docMk/>
            <pc:sldMk cId="1904252643" sldId="6302"/>
            <ac:spMk id="12" creationId="{98A12F49-D60C-4075-E9B4-01055E9C8595}"/>
          </ac:spMkLst>
        </pc:spChg>
        <pc:spChg chg="add mod">
          <ac:chgData name="Hartley, Faaiqa (IFPRI)" userId="c729f9bf-2a62-464c-bfd8-cb0e22e17086" providerId="ADAL" clId="{9B885522-CF52-4217-90CF-37A979AC7078}" dt="2024-05-29T07:56:22.690" v="660"/>
          <ac:spMkLst>
            <pc:docMk/>
            <pc:sldMk cId="1904252643" sldId="6302"/>
            <ac:spMk id="13" creationId="{3E7FA0C5-20E8-8818-3525-BAA36B4CB2DC}"/>
          </ac:spMkLst>
        </pc:spChg>
        <pc:spChg chg="add mod">
          <ac:chgData name="Hartley, Faaiqa (IFPRI)" userId="c729f9bf-2a62-464c-bfd8-cb0e22e17086" providerId="ADAL" clId="{9B885522-CF52-4217-90CF-37A979AC7078}" dt="2024-05-29T07:56:22.690" v="660"/>
          <ac:spMkLst>
            <pc:docMk/>
            <pc:sldMk cId="1904252643" sldId="6302"/>
            <ac:spMk id="16" creationId="{000532EF-A691-6F81-6E0B-2DDB38365A32}"/>
          </ac:spMkLst>
        </pc:spChg>
        <pc:spChg chg="add mod">
          <ac:chgData name="Hartley, Faaiqa (IFPRI)" userId="c729f9bf-2a62-464c-bfd8-cb0e22e17086" providerId="ADAL" clId="{9B885522-CF52-4217-90CF-37A979AC7078}" dt="2024-05-29T07:56:22.690" v="660"/>
          <ac:spMkLst>
            <pc:docMk/>
            <pc:sldMk cId="1904252643" sldId="6302"/>
            <ac:spMk id="17" creationId="{3AE99578-F9CE-4BD8-FA53-C70B4E992C5C}"/>
          </ac:spMkLst>
        </pc:spChg>
        <pc:spChg chg="add mod">
          <ac:chgData name="Hartley, Faaiqa (IFPRI)" userId="c729f9bf-2a62-464c-bfd8-cb0e22e17086" providerId="ADAL" clId="{9B885522-CF52-4217-90CF-37A979AC7078}" dt="2024-05-29T07:56:22.690" v="660"/>
          <ac:spMkLst>
            <pc:docMk/>
            <pc:sldMk cId="1904252643" sldId="6302"/>
            <ac:spMk id="18" creationId="{EC3ECA76-C296-90A2-2EC1-740EA021C0CB}"/>
          </ac:spMkLst>
        </pc:spChg>
        <pc:spChg chg="add mod">
          <ac:chgData name="Hartley, Faaiqa (IFPRI)" userId="c729f9bf-2a62-464c-bfd8-cb0e22e17086" providerId="ADAL" clId="{9B885522-CF52-4217-90CF-37A979AC7078}" dt="2024-05-29T07:56:22.690" v="660"/>
          <ac:spMkLst>
            <pc:docMk/>
            <pc:sldMk cId="1904252643" sldId="6302"/>
            <ac:spMk id="21" creationId="{2D42752E-1449-436A-0462-C445E9A919BE}"/>
          </ac:spMkLst>
        </pc:spChg>
        <pc:spChg chg="add mod">
          <ac:chgData name="Hartley, Faaiqa (IFPRI)" userId="c729f9bf-2a62-464c-bfd8-cb0e22e17086" providerId="ADAL" clId="{9B885522-CF52-4217-90CF-37A979AC7078}" dt="2024-05-29T07:56:22.690" v="660"/>
          <ac:spMkLst>
            <pc:docMk/>
            <pc:sldMk cId="1904252643" sldId="6302"/>
            <ac:spMk id="22" creationId="{CB894621-74AB-263B-66B0-39E498A6627E}"/>
          </ac:spMkLst>
        </pc:spChg>
        <pc:spChg chg="add mod">
          <ac:chgData name="Hartley, Faaiqa (IFPRI)" userId="c729f9bf-2a62-464c-bfd8-cb0e22e17086" providerId="ADAL" clId="{9B885522-CF52-4217-90CF-37A979AC7078}" dt="2024-05-29T07:56:22.690" v="660"/>
          <ac:spMkLst>
            <pc:docMk/>
            <pc:sldMk cId="1904252643" sldId="6302"/>
            <ac:spMk id="23" creationId="{5C3E9578-3FFC-D0D9-1AD3-9D3EF5FD4C46}"/>
          </ac:spMkLst>
        </pc:spChg>
        <pc:spChg chg="add mod">
          <ac:chgData name="Hartley, Faaiqa (IFPRI)" userId="c729f9bf-2a62-464c-bfd8-cb0e22e17086" providerId="ADAL" clId="{9B885522-CF52-4217-90CF-37A979AC7078}" dt="2024-05-29T07:56:22.690" v="660"/>
          <ac:spMkLst>
            <pc:docMk/>
            <pc:sldMk cId="1904252643" sldId="6302"/>
            <ac:spMk id="26" creationId="{E20A2CBA-0ECC-E182-B907-C5935233F364}"/>
          </ac:spMkLst>
        </pc:spChg>
        <pc:spChg chg="add mod">
          <ac:chgData name="Hartley, Faaiqa (IFPRI)" userId="c729f9bf-2a62-464c-bfd8-cb0e22e17086" providerId="ADAL" clId="{9B885522-CF52-4217-90CF-37A979AC7078}" dt="2024-05-29T07:56:22.690" v="660"/>
          <ac:spMkLst>
            <pc:docMk/>
            <pc:sldMk cId="1904252643" sldId="6302"/>
            <ac:spMk id="27" creationId="{CCCB572E-069B-FA2E-8829-00775BDF9DB9}"/>
          </ac:spMkLst>
        </pc:spChg>
        <pc:spChg chg="add mod">
          <ac:chgData name="Hartley, Faaiqa (IFPRI)" userId="c729f9bf-2a62-464c-bfd8-cb0e22e17086" providerId="ADAL" clId="{9B885522-CF52-4217-90CF-37A979AC7078}" dt="2024-05-29T07:56:22.690" v="660"/>
          <ac:spMkLst>
            <pc:docMk/>
            <pc:sldMk cId="1904252643" sldId="6302"/>
            <ac:spMk id="28" creationId="{28D4E85C-59AF-A763-0258-AC9B686B39E0}"/>
          </ac:spMkLst>
        </pc:spChg>
        <pc:spChg chg="add mod">
          <ac:chgData name="Hartley, Faaiqa (IFPRI)" userId="c729f9bf-2a62-464c-bfd8-cb0e22e17086" providerId="ADAL" clId="{9B885522-CF52-4217-90CF-37A979AC7078}" dt="2024-05-29T07:56:22.690" v="660"/>
          <ac:spMkLst>
            <pc:docMk/>
            <pc:sldMk cId="1904252643" sldId="6302"/>
            <ac:spMk id="29" creationId="{89CA157F-4CC8-F5CB-7284-E78ABC0E24B8}"/>
          </ac:spMkLst>
        </pc:spChg>
        <pc:spChg chg="add mod">
          <ac:chgData name="Hartley, Faaiqa (IFPRI)" userId="c729f9bf-2a62-464c-bfd8-cb0e22e17086" providerId="ADAL" clId="{9B885522-CF52-4217-90CF-37A979AC7078}" dt="2024-05-29T07:56:22.690" v="660"/>
          <ac:spMkLst>
            <pc:docMk/>
            <pc:sldMk cId="1904252643" sldId="6302"/>
            <ac:spMk id="32" creationId="{A24A94AD-7C58-D8DD-50CE-D711FAC076CC}"/>
          </ac:spMkLst>
        </pc:spChg>
        <pc:spChg chg="add mod">
          <ac:chgData name="Hartley, Faaiqa (IFPRI)" userId="c729f9bf-2a62-464c-bfd8-cb0e22e17086" providerId="ADAL" clId="{9B885522-CF52-4217-90CF-37A979AC7078}" dt="2024-05-29T07:56:22.690" v="660"/>
          <ac:spMkLst>
            <pc:docMk/>
            <pc:sldMk cId="1904252643" sldId="6302"/>
            <ac:spMk id="33" creationId="{35F013CC-5E40-29C7-23D7-E0AEA09D4E1A}"/>
          </ac:spMkLst>
        </pc:spChg>
        <pc:grpChg chg="add mod">
          <ac:chgData name="Hartley, Faaiqa (IFPRI)" userId="c729f9bf-2a62-464c-bfd8-cb0e22e17086" providerId="ADAL" clId="{9B885522-CF52-4217-90CF-37A979AC7078}" dt="2024-05-29T07:56:22.690" v="660"/>
          <ac:grpSpMkLst>
            <pc:docMk/>
            <pc:sldMk cId="1904252643" sldId="6302"/>
            <ac:grpSpMk id="4" creationId="{DD867981-AC12-E72F-C65A-E8D5E91C5821}"/>
          </ac:grpSpMkLst>
        </pc:grpChg>
        <pc:cxnChg chg="mod">
          <ac:chgData name="Hartley, Faaiqa (IFPRI)" userId="c729f9bf-2a62-464c-bfd8-cb0e22e17086" providerId="ADAL" clId="{9B885522-CF52-4217-90CF-37A979AC7078}" dt="2024-05-29T07:56:22.690" v="660"/>
          <ac:cxnSpMkLst>
            <pc:docMk/>
            <pc:sldMk cId="1904252643" sldId="6302"/>
            <ac:cxnSpMk id="8" creationId="{10C7DAD8-9008-5152-753E-5030B13C6D22}"/>
          </ac:cxnSpMkLst>
        </pc:cxnChg>
        <pc:cxnChg chg="add mod">
          <ac:chgData name="Hartley, Faaiqa (IFPRI)" userId="c729f9bf-2a62-464c-bfd8-cb0e22e17086" providerId="ADAL" clId="{9B885522-CF52-4217-90CF-37A979AC7078}" dt="2024-05-29T07:56:22.690" v="660"/>
          <ac:cxnSpMkLst>
            <pc:docMk/>
            <pc:sldMk cId="1904252643" sldId="6302"/>
            <ac:cxnSpMk id="14" creationId="{1A8786F9-F736-441B-F33F-D82F779ED93D}"/>
          </ac:cxnSpMkLst>
        </pc:cxnChg>
        <pc:cxnChg chg="add mod">
          <ac:chgData name="Hartley, Faaiqa (IFPRI)" userId="c729f9bf-2a62-464c-bfd8-cb0e22e17086" providerId="ADAL" clId="{9B885522-CF52-4217-90CF-37A979AC7078}" dt="2024-05-29T07:56:22.690" v="660"/>
          <ac:cxnSpMkLst>
            <pc:docMk/>
            <pc:sldMk cId="1904252643" sldId="6302"/>
            <ac:cxnSpMk id="15" creationId="{EE9D8526-FE92-B660-DB62-D79643223B54}"/>
          </ac:cxnSpMkLst>
        </pc:cxnChg>
        <pc:cxnChg chg="add mod">
          <ac:chgData name="Hartley, Faaiqa (IFPRI)" userId="c729f9bf-2a62-464c-bfd8-cb0e22e17086" providerId="ADAL" clId="{9B885522-CF52-4217-90CF-37A979AC7078}" dt="2024-05-29T07:56:22.690" v="660"/>
          <ac:cxnSpMkLst>
            <pc:docMk/>
            <pc:sldMk cId="1904252643" sldId="6302"/>
            <ac:cxnSpMk id="19" creationId="{C6B6301F-917B-02F2-1509-38A8D0B84EF5}"/>
          </ac:cxnSpMkLst>
        </pc:cxnChg>
        <pc:cxnChg chg="add mod">
          <ac:chgData name="Hartley, Faaiqa (IFPRI)" userId="c729f9bf-2a62-464c-bfd8-cb0e22e17086" providerId="ADAL" clId="{9B885522-CF52-4217-90CF-37A979AC7078}" dt="2024-05-29T07:56:22.690" v="660"/>
          <ac:cxnSpMkLst>
            <pc:docMk/>
            <pc:sldMk cId="1904252643" sldId="6302"/>
            <ac:cxnSpMk id="20" creationId="{9F35B668-C6F0-2025-EA5E-7F6F940BE5A0}"/>
          </ac:cxnSpMkLst>
        </pc:cxnChg>
        <pc:cxnChg chg="add mod">
          <ac:chgData name="Hartley, Faaiqa (IFPRI)" userId="c729f9bf-2a62-464c-bfd8-cb0e22e17086" providerId="ADAL" clId="{9B885522-CF52-4217-90CF-37A979AC7078}" dt="2024-05-29T07:56:22.690" v="660"/>
          <ac:cxnSpMkLst>
            <pc:docMk/>
            <pc:sldMk cId="1904252643" sldId="6302"/>
            <ac:cxnSpMk id="24" creationId="{69DCF0B4-AC5E-E3A5-CA05-39DDC89216C7}"/>
          </ac:cxnSpMkLst>
        </pc:cxnChg>
        <pc:cxnChg chg="add mod">
          <ac:chgData name="Hartley, Faaiqa (IFPRI)" userId="c729f9bf-2a62-464c-bfd8-cb0e22e17086" providerId="ADAL" clId="{9B885522-CF52-4217-90CF-37A979AC7078}" dt="2024-05-29T07:56:22.690" v="660"/>
          <ac:cxnSpMkLst>
            <pc:docMk/>
            <pc:sldMk cId="1904252643" sldId="6302"/>
            <ac:cxnSpMk id="25" creationId="{91089221-C423-DCBD-E1C7-F34CFABB1ED6}"/>
          </ac:cxnSpMkLst>
        </pc:cxnChg>
        <pc:cxnChg chg="add mod">
          <ac:chgData name="Hartley, Faaiqa (IFPRI)" userId="c729f9bf-2a62-464c-bfd8-cb0e22e17086" providerId="ADAL" clId="{9B885522-CF52-4217-90CF-37A979AC7078}" dt="2024-05-29T07:56:22.690" v="660"/>
          <ac:cxnSpMkLst>
            <pc:docMk/>
            <pc:sldMk cId="1904252643" sldId="6302"/>
            <ac:cxnSpMk id="30" creationId="{76E688BA-1D53-B96B-2EE6-512557B04F5E}"/>
          </ac:cxnSpMkLst>
        </pc:cxnChg>
        <pc:cxnChg chg="add mod">
          <ac:chgData name="Hartley, Faaiqa (IFPRI)" userId="c729f9bf-2a62-464c-bfd8-cb0e22e17086" providerId="ADAL" clId="{9B885522-CF52-4217-90CF-37A979AC7078}" dt="2024-05-29T07:56:22.690" v="660"/>
          <ac:cxnSpMkLst>
            <pc:docMk/>
            <pc:sldMk cId="1904252643" sldId="6302"/>
            <ac:cxnSpMk id="31" creationId="{7DE2014D-512A-EAA5-EC12-A4B98D1E1EFD}"/>
          </ac:cxnSpMkLst>
        </pc:cxnChg>
        <pc:cxnChg chg="add mod">
          <ac:chgData name="Hartley, Faaiqa (IFPRI)" userId="c729f9bf-2a62-464c-bfd8-cb0e22e17086" providerId="ADAL" clId="{9B885522-CF52-4217-90CF-37A979AC7078}" dt="2024-05-29T07:56:22.690" v="660"/>
          <ac:cxnSpMkLst>
            <pc:docMk/>
            <pc:sldMk cId="1904252643" sldId="6302"/>
            <ac:cxnSpMk id="34" creationId="{E53C9787-FD31-C5A9-DCD4-10C793DF2AED}"/>
          </ac:cxnSpMkLst>
        </pc:cxnChg>
        <pc:cxnChg chg="add mod">
          <ac:chgData name="Hartley, Faaiqa (IFPRI)" userId="c729f9bf-2a62-464c-bfd8-cb0e22e17086" providerId="ADAL" clId="{9B885522-CF52-4217-90CF-37A979AC7078}" dt="2024-05-29T07:56:22.690" v="660"/>
          <ac:cxnSpMkLst>
            <pc:docMk/>
            <pc:sldMk cId="1904252643" sldId="6302"/>
            <ac:cxnSpMk id="35" creationId="{4FDAEAB4-7EDB-B2C0-28F7-94A5191C0B7D}"/>
          </ac:cxnSpMkLst>
        </pc:cxnChg>
      </pc:sldChg>
      <pc:sldChg chg="addSp delSp modSp add mod">
        <pc:chgData name="Hartley, Faaiqa (IFPRI)" userId="c729f9bf-2a62-464c-bfd8-cb0e22e17086" providerId="ADAL" clId="{9B885522-CF52-4217-90CF-37A979AC7078}" dt="2024-05-29T11:09:52.732" v="3417" actId="27636"/>
        <pc:sldMkLst>
          <pc:docMk/>
          <pc:sldMk cId="3597795831" sldId="6303"/>
        </pc:sldMkLst>
        <pc:spChg chg="mod">
          <ac:chgData name="Hartley, Faaiqa (IFPRI)" userId="c729f9bf-2a62-464c-bfd8-cb0e22e17086" providerId="ADAL" clId="{9B885522-CF52-4217-90CF-37A979AC7078}" dt="2024-05-29T07:56:38.163" v="686" actId="20577"/>
          <ac:spMkLst>
            <pc:docMk/>
            <pc:sldMk cId="3597795831" sldId="6303"/>
            <ac:spMk id="2" creationId="{D0F0414B-6AED-15A3-E4DA-6E77CBD0FC97}"/>
          </ac:spMkLst>
        </pc:spChg>
        <pc:spChg chg="del mod">
          <ac:chgData name="Hartley, Faaiqa (IFPRI)" userId="c729f9bf-2a62-464c-bfd8-cb0e22e17086" providerId="ADAL" clId="{9B885522-CF52-4217-90CF-37A979AC7078}" dt="2024-05-29T08:00:53.598" v="838" actId="478"/>
          <ac:spMkLst>
            <pc:docMk/>
            <pc:sldMk cId="3597795831" sldId="6303"/>
            <ac:spMk id="3" creationId="{9445597E-4EC6-A209-886B-05D22988DEAF}"/>
          </ac:spMkLst>
        </pc:spChg>
        <pc:spChg chg="mod">
          <ac:chgData name="Hartley, Faaiqa (IFPRI)" userId="c729f9bf-2a62-464c-bfd8-cb0e22e17086" providerId="ADAL" clId="{9B885522-CF52-4217-90CF-37A979AC7078}" dt="2024-05-29T07:57:13.990" v="688"/>
          <ac:spMkLst>
            <pc:docMk/>
            <pc:sldMk cId="3597795831" sldId="6303"/>
            <ac:spMk id="6" creationId="{87D44A6A-2735-3AC9-FE82-A0CA3A6BFC7D}"/>
          </ac:spMkLst>
        </pc:spChg>
        <pc:spChg chg="mod">
          <ac:chgData name="Hartley, Faaiqa (IFPRI)" userId="c729f9bf-2a62-464c-bfd8-cb0e22e17086" providerId="ADAL" clId="{9B885522-CF52-4217-90CF-37A979AC7078}" dt="2024-05-29T07:57:13.990" v="688"/>
          <ac:spMkLst>
            <pc:docMk/>
            <pc:sldMk cId="3597795831" sldId="6303"/>
            <ac:spMk id="9" creationId="{30372269-B670-81B8-FD37-216F17E95BA2}"/>
          </ac:spMkLst>
        </pc:spChg>
        <pc:spChg chg="mod">
          <ac:chgData name="Hartley, Faaiqa (IFPRI)" userId="c729f9bf-2a62-464c-bfd8-cb0e22e17086" providerId="ADAL" clId="{9B885522-CF52-4217-90CF-37A979AC7078}" dt="2024-05-29T07:57:13.990" v="688"/>
          <ac:spMkLst>
            <pc:docMk/>
            <pc:sldMk cId="3597795831" sldId="6303"/>
            <ac:spMk id="10" creationId="{6FCE94C5-68A1-1014-7F6C-7243C3F7A122}"/>
          </ac:spMkLst>
        </pc:spChg>
        <pc:spChg chg="mod">
          <ac:chgData name="Hartley, Faaiqa (IFPRI)" userId="c729f9bf-2a62-464c-bfd8-cb0e22e17086" providerId="ADAL" clId="{9B885522-CF52-4217-90CF-37A979AC7078}" dt="2024-05-29T07:57:13.990" v="688"/>
          <ac:spMkLst>
            <pc:docMk/>
            <pc:sldMk cId="3597795831" sldId="6303"/>
            <ac:spMk id="11" creationId="{CDB61CE0-C85A-BFB8-A4FE-782B5968D47D}"/>
          </ac:spMkLst>
        </pc:spChg>
        <pc:spChg chg="mod">
          <ac:chgData name="Hartley, Faaiqa (IFPRI)" userId="c729f9bf-2a62-464c-bfd8-cb0e22e17086" providerId="ADAL" clId="{9B885522-CF52-4217-90CF-37A979AC7078}" dt="2024-05-29T07:57:13.990" v="688"/>
          <ac:spMkLst>
            <pc:docMk/>
            <pc:sldMk cId="3597795831" sldId="6303"/>
            <ac:spMk id="12" creationId="{6210E1C9-3BAE-8E63-C49B-550E1832A0B8}"/>
          </ac:spMkLst>
        </pc:spChg>
        <pc:spChg chg="mod">
          <ac:chgData name="Hartley, Faaiqa (IFPRI)" userId="c729f9bf-2a62-464c-bfd8-cb0e22e17086" providerId="ADAL" clId="{9B885522-CF52-4217-90CF-37A979AC7078}" dt="2024-05-29T07:57:13.990" v="688"/>
          <ac:spMkLst>
            <pc:docMk/>
            <pc:sldMk cId="3597795831" sldId="6303"/>
            <ac:spMk id="13" creationId="{94BC6DF7-888F-447A-72FE-1CCD8526D87A}"/>
          </ac:spMkLst>
        </pc:spChg>
        <pc:spChg chg="mod">
          <ac:chgData name="Hartley, Faaiqa (IFPRI)" userId="c729f9bf-2a62-464c-bfd8-cb0e22e17086" providerId="ADAL" clId="{9B885522-CF52-4217-90CF-37A979AC7078}" dt="2024-05-29T07:57:13.990" v="688"/>
          <ac:spMkLst>
            <pc:docMk/>
            <pc:sldMk cId="3597795831" sldId="6303"/>
            <ac:spMk id="14" creationId="{1875E10B-B032-221A-FA06-48B9F4A41474}"/>
          </ac:spMkLst>
        </pc:spChg>
        <pc:spChg chg="mod">
          <ac:chgData name="Hartley, Faaiqa (IFPRI)" userId="c729f9bf-2a62-464c-bfd8-cb0e22e17086" providerId="ADAL" clId="{9B885522-CF52-4217-90CF-37A979AC7078}" dt="2024-05-29T07:57:13.990" v="688"/>
          <ac:spMkLst>
            <pc:docMk/>
            <pc:sldMk cId="3597795831" sldId="6303"/>
            <ac:spMk id="15" creationId="{72172CEB-8C37-9047-2E41-2E5B4439E584}"/>
          </ac:spMkLst>
        </pc:spChg>
        <pc:spChg chg="mod">
          <ac:chgData name="Hartley, Faaiqa (IFPRI)" userId="c729f9bf-2a62-464c-bfd8-cb0e22e17086" providerId="ADAL" clId="{9B885522-CF52-4217-90CF-37A979AC7078}" dt="2024-05-29T07:57:13.990" v="688"/>
          <ac:spMkLst>
            <pc:docMk/>
            <pc:sldMk cId="3597795831" sldId="6303"/>
            <ac:spMk id="16" creationId="{B78A33B6-442D-FBD5-8B9C-42AD1827028D}"/>
          </ac:spMkLst>
        </pc:spChg>
        <pc:spChg chg="mod">
          <ac:chgData name="Hartley, Faaiqa (IFPRI)" userId="c729f9bf-2a62-464c-bfd8-cb0e22e17086" providerId="ADAL" clId="{9B885522-CF52-4217-90CF-37A979AC7078}" dt="2024-05-29T07:57:33.993" v="690"/>
          <ac:spMkLst>
            <pc:docMk/>
            <pc:sldMk cId="3597795831" sldId="6303"/>
            <ac:spMk id="19" creationId="{F0E27B31-0A80-3801-C1C6-D3EFC7B52AFB}"/>
          </ac:spMkLst>
        </pc:spChg>
        <pc:spChg chg="mod">
          <ac:chgData name="Hartley, Faaiqa (IFPRI)" userId="c729f9bf-2a62-464c-bfd8-cb0e22e17086" providerId="ADAL" clId="{9B885522-CF52-4217-90CF-37A979AC7078}" dt="2024-05-29T07:58:23.829" v="718" actId="207"/>
          <ac:spMkLst>
            <pc:docMk/>
            <pc:sldMk cId="3597795831" sldId="6303"/>
            <ac:spMk id="22" creationId="{E3848BAD-D4A8-1214-4F6C-CECCBBF4E1FE}"/>
          </ac:spMkLst>
        </pc:spChg>
        <pc:spChg chg="mod">
          <ac:chgData name="Hartley, Faaiqa (IFPRI)" userId="c729f9bf-2a62-464c-bfd8-cb0e22e17086" providerId="ADAL" clId="{9B885522-CF52-4217-90CF-37A979AC7078}" dt="2024-05-29T07:58:19.808" v="716" actId="208"/>
          <ac:spMkLst>
            <pc:docMk/>
            <pc:sldMk cId="3597795831" sldId="6303"/>
            <ac:spMk id="23" creationId="{D4475B13-5762-748E-6F12-65812992CF3F}"/>
          </ac:spMkLst>
        </pc:spChg>
        <pc:spChg chg="mod">
          <ac:chgData name="Hartley, Faaiqa (IFPRI)" userId="c729f9bf-2a62-464c-bfd8-cb0e22e17086" providerId="ADAL" clId="{9B885522-CF52-4217-90CF-37A979AC7078}" dt="2024-05-29T07:57:33.993" v="690"/>
          <ac:spMkLst>
            <pc:docMk/>
            <pc:sldMk cId="3597795831" sldId="6303"/>
            <ac:spMk id="24" creationId="{0D380BF6-FB39-B198-5372-4FD02A138B6F}"/>
          </ac:spMkLst>
        </pc:spChg>
        <pc:spChg chg="mod">
          <ac:chgData name="Hartley, Faaiqa (IFPRI)" userId="c729f9bf-2a62-464c-bfd8-cb0e22e17086" providerId="ADAL" clId="{9B885522-CF52-4217-90CF-37A979AC7078}" dt="2024-05-29T07:57:33.993" v="690"/>
          <ac:spMkLst>
            <pc:docMk/>
            <pc:sldMk cId="3597795831" sldId="6303"/>
            <ac:spMk id="25" creationId="{F99C87CB-93D9-F285-FA64-FF564B3F82FB}"/>
          </ac:spMkLst>
        </pc:spChg>
        <pc:spChg chg="mod">
          <ac:chgData name="Hartley, Faaiqa (IFPRI)" userId="c729f9bf-2a62-464c-bfd8-cb0e22e17086" providerId="ADAL" clId="{9B885522-CF52-4217-90CF-37A979AC7078}" dt="2024-05-29T07:58:36.688" v="723" actId="207"/>
          <ac:spMkLst>
            <pc:docMk/>
            <pc:sldMk cId="3597795831" sldId="6303"/>
            <ac:spMk id="26" creationId="{63BBAF0A-5E48-1799-9F60-3CBFCBB7D93E}"/>
          </ac:spMkLst>
        </pc:spChg>
        <pc:spChg chg="mod">
          <ac:chgData name="Hartley, Faaiqa (IFPRI)" userId="c729f9bf-2a62-464c-bfd8-cb0e22e17086" providerId="ADAL" clId="{9B885522-CF52-4217-90CF-37A979AC7078}" dt="2024-05-29T07:58:28.209" v="720" actId="207"/>
          <ac:spMkLst>
            <pc:docMk/>
            <pc:sldMk cId="3597795831" sldId="6303"/>
            <ac:spMk id="27" creationId="{A359C1AC-EAF6-84BF-A275-E9980E3DD0BA}"/>
          </ac:spMkLst>
        </pc:spChg>
        <pc:spChg chg="mod">
          <ac:chgData name="Hartley, Faaiqa (IFPRI)" userId="c729f9bf-2a62-464c-bfd8-cb0e22e17086" providerId="ADAL" clId="{9B885522-CF52-4217-90CF-37A979AC7078}" dt="2024-05-29T07:58:32.254" v="721" actId="207"/>
          <ac:spMkLst>
            <pc:docMk/>
            <pc:sldMk cId="3597795831" sldId="6303"/>
            <ac:spMk id="28" creationId="{79910A43-86BC-2691-B3CD-507A9CDA74B6}"/>
          </ac:spMkLst>
        </pc:spChg>
        <pc:spChg chg="mod">
          <ac:chgData name="Hartley, Faaiqa (IFPRI)" userId="c729f9bf-2a62-464c-bfd8-cb0e22e17086" providerId="ADAL" clId="{9B885522-CF52-4217-90CF-37A979AC7078}" dt="2024-05-29T07:58:44.718" v="725" actId="207"/>
          <ac:spMkLst>
            <pc:docMk/>
            <pc:sldMk cId="3597795831" sldId="6303"/>
            <ac:spMk id="29" creationId="{D0A9575C-29C1-1C2C-54AE-40E3AE548E9F}"/>
          </ac:spMkLst>
        </pc:spChg>
        <pc:spChg chg="add mod">
          <ac:chgData name="Hartley, Faaiqa (IFPRI)" userId="c729f9bf-2a62-464c-bfd8-cb0e22e17086" providerId="ADAL" clId="{9B885522-CF52-4217-90CF-37A979AC7078}" dt="2024-05-29T11:07:26.928" v="3246" actId="1076"/>
          <ac:spMkLst>
            <pc:docMk/>
            <pc:sldMk cId="3597795831" sldId="6303"/>
            <ac:spMk id="30" creationId="{08CD5692-DC1E-F268-73B0-254D399F62B0}"/>
          </ac:spMkLst>
        </pc:spChg>
        <pc:spChg chg="add del mod">
          <ac:chgData name="Hartley, Faaiqa (IFPRI)" userId="c729f9bf-2a62-464c-bfd8-cb0e22e17086" providerId="ADAL" clId="{9B885522-CF52-4217-90CF-37A979AC7078}" dt="2024-05-29T08:00:56.883" v="839" actId="478"/>
          <ac:spMkLst>
            <pc:docMk/>
            <pc:sldMk cId="3597795831" sldId="6303"/>
            <ac:spMk id="32" creationId="{5F4D73C9-E048-3AD7-0ECB-DBC4E84A4A81}"/>
          </ac:spMkLst>
        </pc:spChg>
        <pc:spChg chg="add mod">
          <ac:chgData name="Hartley, Faaiqa (IFPRI)" userId="c729f9bf-2a62-464c-bfd8-cb0e22e17086" providerId="ADAL" clId="{9B885522-CF52-4217-90CF-37A979AC7078}" dt="2024-05-29T08:01:49.623" v="865" actId="1076"/>
          <ac:spMkLst>
            <pc:docMk/>
            <pc:sldMk cId="3597795831" sldId="6303"/>
            <ac:spMk id="33" creationId="{310F96A7-1F88-E256-E9B1-02488B6FDB1E}"/>
          </ac:spMkLst>
        </pc:spChg>
        <pc:spChg chg="add mod">
          <ac:chgData name="Hartley, Faaiqa (IFPRI)" userId="c729f9bf-2a62-464c-bfd8-cb0e22e17086" providerId="ADAL" clId="{9B885522-CF52-4217-90CF-37A979AC7078}" dt="2024-05-29T11:09:52.732" v="3417" actId="27636"/>
          <ac:spMkLst>
            <pc:docMk/>
            <pc:sldMk cId="3597795831" sldId="6303"/>
            <ac:spMk id="34" creationId="{FF4E61C6-7955-4E79-E07B-1499401E3A47}"/>
          </ac:spMkLst>
        </pc:spChg>
        <pc:grpChg chg="add del mod">
          <ac:chgData name="Hartley, Faaiqa (IFPRI)" userId="c729f9bf-2a62-464c-bfd8-cb0e22e17086" providerId="ADAL" clId="{9B885522-CF52-4217-90CF-37A979AC7078}" dt="2024-05-29T07:57:17.245" v="689" actId="478"/>
          <ac:grpSpMkLst>
            <pc:docMk/>
            <pc:sldMk cId="3597795831" sldId="6303"/>
            <ac:grpSpMk id="4" creationId="{7495DA23-73EB-080E-C2C1-CBFAECBBECC7}"/>
          </ac:grpSpMkLst>
        </pc:grpChg>
        <pc:grpChg chg="add mod">
          <ac:chgData name="Hartley, Faaiqa (IFPRI)" userId="c729f9bf-2a62-464c-bfd8-cb0e22e17086" providerId="ADAL" clId="{9B885522-CF52-4217-90CF-37A979AC7078}" dt="2024-05-29T11:07:32.835" v="3248" actId="14100"/>
          <ac:grpSpMkLst>
            <pc:docMk/>
            <pc:sldMk cId="3597795831" sldId="6303"/>
            <ac:grpSpMk id="17" creationId="{7DF85917-EBF5-1C02-3B7F-F637B4A1AF4D}"/>
          </ac:grpSpMkLst>
        </pc:grpChg>
        <pc:cxnChg chg="mod">
          <ac:chgData name="Hartley, Faaiqa (IFPRI)" userId="c729f9bf-2a62-464c-bfd8-cb0e22e17086" providerId="ADAL" clId="{9B885522-CF52-4217-90CF-37A979AC7078}" dt="2024-05-29T07:57:17.245" v="689" actId="478"/>
          <ac:cxnSpMkLst>
            <pc:docMk/>
            <pc:sldMk cId="3597795831" sldId="6303"/>
            <ac:cxnSpMk id="5" creationId="{9FCE64DE-61C1-A425-6F7F-C8F2CBF53D34}"/>
          </ac:cxnSpMkLst>
        </pc:cxnChg>
        <pc:cxnChg chg="mod">
          <ac:chgData name="Hartley, Faaiqa (IFPRI)" userId="c729f9bf-2a62-464c-bfd8-cb0e22e17086" providerId="ADAL" clId="{9B885522-CF52-4217-90CF-37A979AC7078}" dt="2024-05-29T07:57:17.245" v="689" actId="478"/>
          <ac:cxnSpMkLst>
            <pc:docMk/>
            <pc:sldMk cId="3597795831" sldId="6303"/>
            <ac:cxnSpMk id="7" creationId="{74AFD358-0EBF-8055-0912-F0D9638E803E}"/>
          </ac:cxnSpMkLst>
        </pc:cxnChg>
        <pc:cxnChg chg="mod">
          <ac:chgData name="Hartley, Faaiqa (IFPRI)" userId="c729f9bf-2a62-464c-bfd8-cb0e22e17086" providerId="ADAL" clId="{9B885522-CF52-4217-90CF-37A979AC7078}" dt="2024-05-29T07:57:17.245" v="689" actId="478"/>
          <ac:cxnSpMkLst>
            <pc:docMk/>
            <pc:sldMk cId="3597795831" sldId="6303"/>
            <ac:cxnSpMk id="8" creationId="{B8F43184-EA0B-C671-C321-9C8C1091F3E1}"/>
          </ac:cxnSpMkLst>
        </pc:cxnChg>
        <pc:cxnChg chg="mod">
          <ac:chgData name="Hartley, Faaiqa (IFPRI)" userId="c729f9bf-2a62-464c-bfd8-cb0e22e17086" providerId="ADAL" clId="{9B885522-CF52-4217-90CF-37A979AC7078}" dt="2024-05-29T07:57:33.993" v="690"/>
          <ac:cxnSpMkLst>
            <pc:docMk/>
            <pc:sldMk cId="3597795831" sldId="6303"/>
            <ac:cxnSpMk id="18" creationId="{7933B67E-5015-0509-F052-8AF68A0B1F49}"/>
          </ac:cxnSpMkLst>
        </pc:cxnChg>
        <pc:cxnChg chg="mod">
          <ac:chgData name="Hartley, Faaiqa (IFPRI)" userId="c729f9bf-2a62-464c-bfd8-cb0e22e17086" providerId="ADAL" clId="{9B885522-CF52-4217-90CF-37A979AC7078}" dt="2024-05-29T07:57:33.993" v="690"/>
          <ac:cxnSpMkLst>
            <pc:docMk/>
            <pc:sldMk cId="3597795831" sldId="6303"/>
            <ac:cxnSpMk id="20" creationId="{4287A69D-3B8C-BC7F-0041-D0B46527CDC6}"/>
          </ac:cxnSpMkLst>
        </pc:cxnChg>
        <pc:cxnChg chg="mod">
          <ac:chgData name="Hartley, Faaiqa (IFPRI)" userId="c729f9bf-2a62-464c-bfd8-cb0e22e17086" providerId="ADAL" clId="{9B885522-CF52-4217-90CF-37A979AC7078}" dt="2024-05-29T07:57:33.993" v="690"/>
          <ac:cxnSpMkLst>
            <pc:docMk/>
            <pc:sldMk cId="3597795831" sldId="6303"/>
            <ac:cxnSpMk id="21" creationId="{EE747A24-E21A-7BBB-04C1-86C58C2FC16C}"/>
          </ac:cxnSpMkLst>
        </pc:cxnChg>
      </pc:sldChg>
      <pc:sldChg chg="addSp delSp modSp add del mod">
        <pc:chgData name="Hartley, Faaiqa (IFPRI)" userId="c729f9bf-2a62-464c-bfd8-cb0e22e17086" providerId="ADAL" clId="{9B885522-CF52-4217-90CF-37A979AC7078}" dt="2024-05-29T11:28:41.465" v="3798" actId="47"/>
        <pc:sldMkLst>
          <pc:docMk/>
          <pc:sldMk cId="1806181641" sldId="6304"/>
        </pc:sldMkLst>
        <pc:spChg chg="mod">
          <ac:chgData name="Hartley, Faaiqa (IFPRI)" userId="c729f9bf-2a62-464c-bfd8-cb0e22e17086" providerId="ADAL" clId="{9B885522-CF52-4217-90CF-37A979AC7078}" dt="2024-05-29T08:11:16.631" v="1062" actId="20577"/>
          <ac:spMkLst>
            <pc:docMk/>
            <pc:sldMk cId="1806181641" sldId="6304"/>
            <ac:spMk id="2" creationId="{D0F0414B-6AED-15A3-E4DA-6E77CBD0FC97}"/>
          </ac:spMkLst>
        </pc:spChg>
        <pc:spChg chg="add mod">
          <ac:chgData name="Hartley, Faaiqa (IFPRI)" userId="c729f9bf-2a62-464c-bfd8-cb0e22e17086" providerId="ADAL" clId="{9B885522-CF52-4217-90CF-37A979AC7078}" dt="2024-05-29T11:12:31.017" v="3447" actId="1076"/>
          <ac:spMkLst>
            <pc:docMk/>
            <pc:sldMk cId="1806181641" sldId="6304"/>
            <ac:spMk id="3" creationId="{482A5F4C-3E71-B38E-13A3-E36A693C9270}"/>
          </ac:spMkLst>
        </pc:spChg>
        <pc:spChg chg="add">
          <ac:chgData name="Hartley, Faaiqa (IFPRI)" userId="c729f9bf-2a62-464c-bfd8-cb0e22e17086" providerId="ADAL" clId="{9B885522-CF52-4217-90CF-37A979AC7078}" dt="2024-05-29T08:05:34.504" v="985"/>
          <ac:spMkLst>
            <pc:docMk/>
            <pc:sldMk cId="1806181641" sldId="6304"/>
            <ac:spMk id="3" creationId="{B85979AD-F578-5F7A-EC5C-EC37F2876095}"/>
          </ac:spMkLst>
        </pc:spChg>
        <pc:spChg chg="add">
          <ac:chgData name="Hartley, Faaiqa (IFPRI)" userId="c729f9bf-2a62-464c-bfd8-cb0e22e17086" providerId="ADAL" clId="{9B885522-CF52-4217-90CF-37A979AC7078}" dt="2024-05-29T08:05:34.504" v="985"/>
          <ac:spMkLst>
            <pc:docMk/>
            <pc:sldMk cId="1806181641" sldId="6304"/>
            <ac:spMk id="4" creationId="{C5375387-55B9-6645-78F0-1C8199FBAB09}"/>
          </ac:spMkLst>
        </pc:spChg>
        <pc:spChg chg="add del mod">
          <ac:chgData name="Hartley, Faaiqa (IFPRI)" userId="c729f9bf-2a62-464c-bfd8-cb0e22e17086" providerId="ADAL" clId="{9B885522-CF52-4217-90CF-37A979AC7078}" dt="2024-05-29T11:12:25.430" v="3446" actId="478"/>
          <ac:spMkLst>
            <pc:docMk/>
            <pc:sldMk cId="1806181641" sldId="6304"/>
            <ac:spMk id="5" creationId="{B761B4EA-B11A-0FCA-2F03-3C3B62A2611C}"/>
          </ac:spMkLst>
        </pc:spChg>
        <pc:spChg chg="add mod">
          <ac:chgData name="Hartley, Faaiqa (IFPRI)" userId="c729f9bf-2a62-464c-bfd8-cb0e22e17086" providerId="ADAL" clId="{9B885522-CF52-4217-90CF-37A979AC7078}" dt="2024-05-29T11:12:47.977" v="3449" actId="1076"/>
          <ac:spMkLst>
            <pc:docMk/>
            <pc:sldMk cId="1806181641" sldId="6304"/>
            <ac:spMk id="7" creationId="{E7AC3BED-E1BF-9DA4-E936-A0DBDDDD964C}"/>
          </ac:spMkLst>
        </pc:spChg>
        <pc:spChg chg="add del mod">
          <ac:chgData name="Hartley, Faaiqa (IFPRI)" userId="c729f9bf-2a62-464c-bfd8-cb0e22e17086" providerId="ADAL" clId="{9B885522-CF52-4217-90CF-37A979AC7078}" dt="2024-05-29T11:12:21.877" v="3445" actId="478"/>
          <ac:spMkLst>
            <pc:docMk/>
            <pc:sldMk cId="1806181641" sldId="6304"/>
            <ac:spMk id="9" creationId="{0D2BC2FE-279C-C337-90A3-982BAED8C3F1}"/>
          </ac:spMkLst>
        </pc:spChg>
        <pc:spChg chg="add mod">
          <ac:chgData name="Hartley, Faaiqa (IFPRI)" userId="c729f9bf-2a62-464c-bfd8-cb0e22e17086" providerId="ADAL" clId="{9B885522-CF52-4217-90CF-37A979AC7078}" dt="2024-05-29T11:13:01.819" v="3451" actId="1076"/>
          <ac:spMkLst>
            <pc:docMk/>
            <pc:sldMk cId="1806181641" sldId="6304"/>
            <ac:spMk id="10" creationId="{6D1FD9D5-129D-7283-7574-13E63D9AF536}"/>
          </ac:spMkLst>
        </pc:spChg>
        <pc:spChg chg="del">
          <ac:chgData name="Hartley, Faaiqa (IFPRI)" userId="c729f9bf-2a62-464c-bfd8-cb0e22e17086" providerId="ADAL" clId="{9B885522-CF52-4217-90CF-37A979AC7078}" dt="2024-05-29T08:02:14.941" v="875" actId="478"/>
          <ac:spMkLst>
            <pc:docMk/>
            <pc:sldMk cId="1806181641" sldId="6304"/>
            <ac:spMk id="30" creationId="{08CD5692-DC1E-F268-73B0-254D399F62B0}"/>
          </ac:spMkLst>
        </pc:spChg>
        <pc:grpChg chg="del">
          <ac:chgData name="Hartley, Faaiqa (IFPRI)" userId="c729f9bf-2a62-464c-bfd8-cb0e22e17086" providerId="ADAL" clId="{9B885522-CF52-4217-90CF-37A979AC7078}" dt="2024-05-29T08:02:15.779" v="876" actId="478"/>
          <ac:grpSpMkLst>
            <pc:docMk/>
            <pc:sldMk cId="1806181641" sldId="6304"/>
            <ac:grpSpMk id="17" creationId="{7DF85917-EBF5-1C02-3B7F-F637B4A1AF4D}"/>
          </ac:grpSpMkLst>
        </pc:grpChg>
        <pc:graphicFrameChg chg="add del mod">
          <ac:chgData name="Hartley, Faaiqa (IFPRI)" userId="c729f9bf-2a62-464c-bfd8-cb0e22e17086" providerId="ADAL" clId="{9B885522-CF52-4217-90CF-37A979AC7078}" dt="2024-05-29T08:06:19.477" v="987" actId="478"/>
          <ac:graphicFrameMkLst>
            <pc:docMk/>
            <pc:sldMk cId="1806181641" sldId="6304"/>
            <ac:graphicFrameMk id="5" creationId="{471505A5-8CEA-474B-850E-7B887D8699D1}"/>
          </ac:graphicFrameMkLst>
        </pc:graphicFrameChg>
        <pc:graphicFrameChg chg="add mod">
          <ac:chgData name="Hartley, Faaiqa (IFPRI)" userId="c729f9bf-2a62-464c-bfd8-cb0e22e17086" providerId="ADAL" clId="{9B885522-CF52-4217-90CF-37A979AC7078}" dt="2024-05-29T08:11:00.121" v="1013" actId="1076"/>
          <ac:graphicFrameMkLst>
            <pc:docMk/>
            <pc:sldMk cId="1806181641" sldId="6304"/>
            <ac:graphicFrameMk id="6" creationId="{471505A5-8CEA-474B-850E-7B887D8699D1}"/>
          </ac:graphicFrameMkLst>
        </pc:graphicFrameChg>
        <pc:graphicFrameChg chg="add del mod">
          <ac:chgData name="Hartley, Faaiqa (IFPRI)" userId="c729f9bf-2a62-464c-bfd8-cb0e22e17086" providerId="ADAL" clId="{9B885522-CF52-4217-90CF-37A979AC7078}" dt="2024-05-29T08:09:27.804" v="999" actId="478"/>
          <ac:graphicFrameMkLst>
            <pc:docMk/>
            <pc:sldMk cId="1806181641" sldId="6304"/>
            <ac:graphicFrameMk id="7" creationId="{380D0010-9B53-9021-3BC1-24B031905E7F}"/>
          </ac:graphicFrameMkLst>
        </pc:graphicFrameChg>
        <pc:graphicFrameChg chg="add mod">
          <ac:chgData name="Hartley, Faaiqa (IFPRI)" userId="c729f9bf-2a62-464c-bfd8-cb0e22e17086" providerId="ADAL" clId="{9B885522-CF52-4217-90CF-37A979AC7078}" dt="2024-05-29T08:11:00.121" v="1013" actId="1076"/>
          <ac:graphicFrameMkLst>
            <pc:docMk/>
            <pc:sldMk cId="1806181641" sldId="6304"/>
            <ac:graphicFrameMk id="8" creationId="{380D0010-9B53-9021-3BC1-24B031905E7F}"/>
          </ac:graphicFrameMkLst>
        </pc:graphicFrameChg>
        <pc:picChg chg="add">
          <ac:chgData name="Hartley, Faaiqa (IFPRI)" userId="c729f9bf-2a62-464c-bfd8-cb0e22e17086" providerId="ADAL" clId="{9B885522-CF52-4217-90CF-37A979AC7078}" dt="2024-05-29T08:05:34.504" v="985"/>
          <ac:picMkLst>
            <pc:docMk/>
            <pc:sldMk cId="1806181641" sldId="6304"/>
            <ac:picMk id="1025" creationId="{6AB050CD-BC3C-FB2F-F73A-608CD08D4D40}"/>
          </ac:picMkLst>
        </pc:picChg>
        <pc:picChg chg="add">
          <ac:chgData name="Hartley, Faaiqa (IFPRI)" userId="c729f9bf-2a62-464c-bfd8-cb0e22e17086" providerId="ADAL" clId="{9B885522-CF52-4217-90CF-37A979AC7078}" dt="2024-05-29T08:05:34.504" v="985"/>
          <ac:picMkLst>
            <pc:docMk/>
            <pc:sldMk cId="1806181641" sldId="6304"/>
            <ac:picMk id="1026" creationId="{93AEA9CE-CE54-DD1D-EEDC-9F0E8E73661D}"/>
          </ac:picMkLst>
        </pc:picChg>
        <pc:cxnChg chg="mod">
          <ac:chgData name="Hartley, Faaiqa (IFPRI)" userId="c729f9bf-2a62-464c-bfd8-cb0e22e17086" providerId="ADAL" clId="{9B885522-CF52-4217-90CF-37A979AC7078}" dt="2024-05-29T08:02:15.779" v="876" actId="478"/>
          <ac:cxnSpMkLst>
            <pc:docMk/>
            <pc:sldMk cId="1806181641" sldId="6304"/>
            <ac:cxnSpMk id="18" creationId="{7933B67E-5015-0509-F052-8AF68A0B1F49}"/>
          </ac:cxnSpMkLst>
        </pc:cxnChg>
        <pc:cxnChg chg="mod">
          <ac:chgData name="Hartley, Faaiqa (IFPRI)" userId="c729f9bf-2a62-464c-bfd8-cb0e22e17086" providerId="ADAL" clId="{9B885522-CF52-4217-90CF-37A979AC7078}" dt="2024-05-29T08:02:15.779" v="876" actId="478"/>
          <ac:cxnSpMkLst>
            <pc:docMk/>
            <pc:sldMk cId="1806181641" sldId="6304"/>
            <ac:cxnSpMk id="20" creationId="{4287A69D-3B8C-BC7F-0041-D0B46527CDC6}"/>
          </ac:cxnSpMkLst>
        </pc:cxnChg>
        <pc:cxnChg chg="mod">
          <ac:chgData name="Hartley, Faaiqa (IFPRI)" userId="c729f9bf-2a62-464c-bfd8-cb0e22e17086" providerId="ADAL" clId="{9B885522-CF52-4217-90CF-37A979AC7078}" dt="2024-05-29T08:02:15.779" v="876" actId="478"/>
          <ac:cxnSpMkLst>
            <pc:docMk/>
            <pc:sldMk cId="1806181641" sldId="6304"/>
            <ac:cxnSpMk id="21" creationId="{EE747A24-E21A-7BBB-04C1-86C58C2FC16C}"/>
          </ac:cxnSpMkLst>
        </pc:cxnChg>
      </pc:sldChg>
      <pc:sldChg chg="addSp delSp modSp new mod">
        <pc:chgData name="Hartley, Faaiqa (IFPRI)" userId="c729f9bf-2a62-464c-bfd8-cb0e22e17086" providerId="ADAL" clId="{9B885522-CF52-4217-90CF-37A979AC7078}" dt="2024-05-29T12:03:48.449" v="4884" actId="27636"/>
        <pc:sldMkLst>
          <pc:docMk/>
          <pc:sldMk cId="2974976251" sldId="6305"/>
        </pc:sldMkLst>
        <pc:spChg chg="mod">
          <ac:chgData name="Hartley, Faaiqa (IFPRI)" userId="c729f9bf-2a62-464c-bfd8-cb0e22e17086" providerId="ADAL" clId="{9B885522-CF52-4217-90CF-37A979AC7078}" dt="2024-05-29T08:18:52.949" v="1270" actId="20577"/>
          <ac:spMkLst>
            <pc:docMk/>
            <pc:sldMk cId="2974976251" sldId="6305"/>
            <ac:spMk id="2" creationId="{224B614D-BAC3-DA85-ECBA-1ECC3B5ED899}"/>
          </ac:spMkLst>
        </pc:spChg>
        <pc:spChg chg="add del mod">
          <ac:chgData name="Hartley, Faaiqa (IFPRI)" userId="c729f9bf-2a62-464c-bfd8-cb0e22e17086" providerId="ADAL" clId="{9B885522-CF52-4217-90CF-37A979AC7078}" dt="2024-05-29T12:03:48.449" v="4884" actId="27636"/>
          <ac:spMkLst>
            <pc:docMk/>
            <pc:sldMk cId="2974976251" sldId="6305"/>
            <ac:spMk id="3" creationId="{261E9534-6EA4-14BA-07C6-BD090EFA1F03}"/>
          </ac:spMkLst>
        </pc:spChg>
        <pc:spChg chg="add mod">
          <ac:chgData name="Hartley, Faaiqa (IFPRI)" userId="c729f9bf-2a62-464c-bfd8-cb0e22e17086" providerId="ADAL" clId="{9B885522-CF52-4217-90CF-37A979AC7078}" dt="2024-05-29T12:01:42.451" v="4877" actId="1076"/>
          <ac:spMkLst>
            <pc:docMk/>
            <pc:sldMk cId="2974976251" sldId="6305"/>
            <ac:spMk id="7" creationId="{C2DA31C6-1B43-1CF7-E2B6-49698A10B4DD}"/>
          </ac:spMkLst>
        </pc:spChg>
        <pc:spChg chg="add del mod">
          <ac:chgData name="Hartley, Faaiqa (IFPRI)" userId="c729f9bf-2a62-464c-bfd8-cb0e22e17086" providerId="ADAL" clId="{9B885522-CF52-4217-90CF-37A979AC7078}" dt="2024-05-29T08:18:49.826" v="1266" actId="478"/>
          <ac:spMkLst>
            <pc:docMk/>
            <pc:sldMk cId="2974976251" sldId="6305"/>
            <ac:spMk id="8" creationId="{FD217EB7-B714-4739-C9C6-E9877BB83C62}"/>
          </ac:spMkLst>
        </pc:spChg>
        <pc:graphicFrameChg chg="add mod">
          <ac:chgData name="Hartley, Faaiqa (IFPRI)" userId="c729f9bf-2a62-464c-bfd8-cb0e22e17086" providerId="ADAL" clId="{9B885522-CF52-4217-90CF-37A979AC7078}" dt="2024-05-29T08:16:04.066" v="1218"/>
          <ac:graphicFrameMkLst>
            <pc:docMk/>
            <pc:sldMk cId="2974976251" sldId="6305"/>
            <ac:graphicFrameMk id="5" creationId="{EE86B00E-1465-D536-C1BC-AA24E8D67951}"/>
          </ac:graphicFrameMkLst>
        </pc:graphicFrameChg>
        <pc:graphicFrameChg chg="mod">
          <ac:chgData name="Hartley, Faaiqa (IFPRI)" userId="c729f9bf-2a62-464c-bfd8-cb0e22e17086" providerId="ADAL" clId="{9B885522-CF52-4217-90CF-37A979AC7078}" dt="2024-05-29T12:01:42.451" v="4877" actId="1076"/>
          <ac:graphicFrameMkLst>
            <pc:docMk/>
            <pc:sldMk cId="2974976251" sldId="6305"/>
            <ac:graphicFrameMk id="6" creationId="{DF949A0C-4922-8C14-DA5F-6281B83575B7}"/>
          </ac:graphicFrameMkLst>
        </pc:graphicFrameChg>
        <pc:picChg chg="add del mod">
          <ac:chgData name="Hartley, Faaiqa (IFPRI)" userId="c729f9bf-2a62-464c-bfd8-cb0e22e17086" providerId="ADAL" clId="{9B885522-CF52-4217-90CF-37A979AC7078}" dt="2024-05-29T08:12:59.764" v="1083" actId="478"/>
          <ac:picMkLst>
            <pc:docMk/>
            <pc:sldMk cId="2974976251" sldId="6305"/>
            <ac:picMk id="4" creationId="{82838FC8-1FD9-0A2D-461F-B09EE5EC6FAC}"/>
          </ac:picMkLst>
        </pc:picChg>
      </pc:sldChg>
      <pc:sldChg chg="addSp delSp modSp new mod">
        <pc:chgData name="Hartley, Faaiqa (IFPRI)" userId="c729f9bf-2a62-464c-bfd8-cb0e22e17086" providerId="ADAL" clId="{9B885522-CF52-4217-90CF-37A979AC7078}" dt="2024-05-29T11:51:16.586" v="4231" actId="1076"/>
        <pc:sldMkLst>
          <pc:docMk/>
          <pc:sldMk cId="2525305180" sldId="6306"/>
        </pc:sldMkLst>
        <pc:spChg chg="mod">
          <ac:chgData name="Hartley, Faaiqa (IFPRI)" userId="c729f9bf-2a62-464c-bfd8-cb0e22e17086" providerId="ADAL" clId="{9B885522-CF52-4217-90CF-37A979AC7078}" dt="2024-05-29T08:20:54.750" v="1310"/>
          <ac:spMkLst>
            <pc:docMk/>
            <pc:sldMk cId="2525305180" sldId="6306"/>
            <ac:spMk id="2" creationId="{A48E8A1F-EFB6-78EA-5670-86F94CFFC06E}"/>
          </ac:spMkLst>
        </pc:spChg>
        <pc:spChg chg="del">
          <ac:chgData name="Hartley, Faaiqa (IFPRI)" userId="c729f9bf-2a62-464c-bfd8-cb0e22e17086" providerId="ADAL" clId="{9B885522-CF52-4217-90CF-37A979AC7078}" dt="2024-05-29T11:44:14.307" v="4121" actId="478"/>
          <ac:spMkLst>
            <pc:docMk/>
            <pc:sldMk cId="2525305180" sldId="6306"/>
            <ac:spMk id="3" creationId="{AC1DE56D-511E-F10B-D16A-BE996BF0CF0E}"/>
          </ac:spMkLst>
        </pc:spChg>
        <pc:spChg chg="add mod">
          <ac:chgData name="Hartley, Faaiqa (IFPRI)" userId="c729f9bf-2a62-464c-bfd8-cb0e22e17086" providerId="ADAL" clId="{9B885522-CF52-4217-90CF-37A979AC7078}" dt="2024-05-29T11:50:20.971" v="4187" actId="20577"/>
          <ac:spMkLst>
            <pc:docMk/>
            <pc:sldMk cId="2525305180" sldId="6306"/>
            <ac:spMk id="4" creationId="{31635B0F-D7E8-6424-DB8F-2D91506DCE1F}"/>
          </ac:spMkLst>
        </pc:spChg>
        <pc:spChg chg="add mod">
          <ac:chgData name="Hartley, Faaiqa (IFPRI)" userId="c729f9bf-2a62-464c-bfd8-cb0e22e17086" providerId="ADAL" clId="{9B885522-CF52-4217-90CF-37A979AC7078}" dt="2024-05-29T11:51:12.177" v="4230" actId="20577"/>
          <ac:spMkLst>
            <pc:docMk/>
            <pc:sldMk cId="2525305180" sldId="6306"/>
            <ac:spMk id="6" creationId="{7B6B7D80-F4D8-B14D-8B39-25813A928D3B}"/>
          </ac:spMkLst>
        </pc:spChg>
        <pc:picChg chg="add mod">
          <ac:chgData name="Hartley, Faaiqa (IFPRI)" userId="c729f9bf-2a62-464c-bfd8-cb0e22e17086" providerId="ADAL" clId="{9B885522-CF52-4217-90CF-37A979AC7078}" dt="2024-05-29T11:51:16.586" v="4231" actId="1076"/>
          <ac:picMkLst>
            <pc:docMk/>
            <pc:sldMk cId="2525305180" sldId="6306"/>
            <ac:picMk id="5" creationId="{77783966-7504-9422-6CBA-CF94CC13C4F3}"/>
          </ac:picMkLst>
        </pc:picChg>
      </pc:sldChg>
      <pc:sldChg chg="modSp new mod ord">
        <pc:chgData name="Hartley, Faaiqa (IFPRI)" userId="c729f9bf-2a62-464c-bfd8-cb0e22e17086" providerId="ADAL" clId="{9B885522-CF52-4217-90CF-37A979AC7078}" dt="2024-05-29T12:14:59.381" v="6135" actId="20577"/>
        <pc:sldMkLst>
          <pc:docMk/>
          <pc:sldMk cId="1682361750" sldId="6307"/>
        </pc:sldMkLst>
        <pc:spChg chg="mod">
          <ac:chgData name="Hartley, Faaiqa (IFPRI)" userId="c729f9bf-2a62-464c-bfd8-cb0e22e17086" providerId="ADAL" clId="{9B885522-CF52-4217-90CF-37A979AC7078}" dt="2024-05-29T11:35:21.292" v="4104" actId="20577"/>
          <ac:spMkLst>
            <pc:docMk/>
            <pc:sldMk cId="1682361750" sldId="6307"/>
            <ac:spMk id="2" creationId="{38F43504-C13B-7981-E695-5BAC781B8C59}"/>
          </ac:spMkLst>
        </pc:spChg>
        <pc:spChg chg="mod">
          <ac:chgData name="Hartley, Faaiqa (IFPRI)" userId="c729f9bf-2a62-464c-bfd8-cb0e22e17086" providerId="ADAL" clId="{9B885522-CF52-4217-90CF-37A979AC7078}" dt="2024-05-29T12:14:59.381" v="6135" actId="20577"/>
          <ac:spMkLst>
            <pc:docMk/>
            <pc:sldMk cId="1682361750" sldId="6307"/>
            <ac:spMk id="3" creationId="{BCCC9016-365B-949A-0FD1-916C3DC02377}"/>
          </ac:spMkLst>
        </pc:spChg>
      </pc:sldChg>
      <pc:sldChg chg="addSp delSp modSp new del mod">
        <pc:chgData name="Hartley, Faaiqa (IFPRI)" userId="c729f9bf-2a62-464c-bfd8-cb0e22e17086" providerId="ADAL" clId="{9B885522-CF52-4217-90CF-37A979AC7078}" dt="2024-05-29T10:11:02.399" v="1865" actId="47"/>
        <pc:sldMkLst>
          <pc:docMk/>
          <pc:sldMk cId="210891142" sldId="6308"/>
        </pc:sldMkLst>
        <pc:spChg chg="del">
          <ac:chgData name="Hartley, Faaiqa (IFPRI)" userId="c729f9bf-2a62-464c-bfd8-cb0e22e17086" providerId="ADAL" clId="{9B885522-CF52-4217-90CF-37A979AC7078}" dt="2024-05-29T08:27:05.744" v="1315" actId="478"/>
          <ac:spMkLst>
            <pc:docMk/>
            <pc:sldMk cId="210891142" sldId="6308"/>
            <ac:spMk id="2" creationId="{25877C5A-8C6B-F238-E4B7-C921714322C8}"/>
          </ac:spMkLst>
        </pc:spChg>
        <pc:spChg chg="del">
          <ac:chgData name="Hartley, Faaiqa (IFPRI)" userId="c729f9bf-2a62-464c-bfd8-cb0e22e17086" providerId="ADAL" clId="{9B885522-CF52-4217-90CF-37A979AC7078}" dt="2024-05-29T08:27:03.577" v="1314" actId="478"/>
          <ac:spMkLst>
            <pc:docMk/>
            <pc:sldMk cId="210891142" sldId="6308"/>
            <ac:spMk id="3" creationId="{2437C5BE-589D-A2B8-7BA9-AEF6807B6BEA}"/>
          </ac:spMkLst>
        </pc:spChg>
        <pc:picChg chg="add del mod">
          <ac:chgData name="Hartley, Faaiqa (IFPRI)" userId="c729f9bf-2a62-464c-bfd8-cb0e22e17086" providerId="ADAL" clId="{9B885522-CF52-4217-90CF-37A979AC7078}" dt="2024-05-29T10:10:56.785" v="1863" actId="21"/>
          <ac:picMkLst>
            <pc:docMk/>
            <pc:sldMk cId="210891142" sldId="6308"/>
            <ac:picMk id="5" creationId="{9B15D34D-28E0-15E5-02D2-0F2B9148FB0E}"/>
          </ac:picMkLst>
        </pc:picChg>
        <pc:picChg chg="add del mod">
          <ac:chgData name="Hartley, Faaiqa (IFPRI)" userId="c729f9bf-2a62-464c-bfd8-cb0e22e17086" providerId="ADAL" clId="{9B885522-CF52-4217-90CF-37A979AC7078}" dt="2024-05-29T10:03:57.384" v="1699" actId="21"/>
          <ac:picMkLst>
            <pc:docMk/>
            <pc:sldMk cId="210891142" sldId="6308"/>
            <ac:picMk id="7" creationId="{50402E07-9DD8-5FCC-4ACE-4B9A45F610FA}"/>
          </ac:picMkLst>
        </pc:picChg>
        <pc:picChg chg="add del mod">
          <ac:chgData name="Hartley, Faaiqa (IFPRI)" userId="c729f9bf-2a62-464c-bfd8-cb0e22e17086" providerId="ADAL" clId="{9B885522-CF52-4217-90CF-37A979AC7078}" dt="2024-05-29T10:04:14.480" v="1703" actId="21"/>
          <ac:picMkLst>
            <pc:docMk/>
            <pc:sldMk cId="210891142" sldId="6308"/>
            <ac:picMk id="9" creationId="{9B1E151E-0300-18E3-44FA-6721FC02FB29}"/>
          </ac:picMkLst>
        </pc:picChg>
      </pc:sldChg>
      <pc:sldChg chg="addSp delSp modSp new mod ord">
        <pc:chgData name="Hartley, Faaiqa (IFPRI)" userId="c729f9bf-2a62-464c-bfd8-cb0e22e17086" providerId="ADAL" clId="{9B885522-CF52-4217-90CF-37A979AC7078}" dt="2024-05-29T11:34:27.976" v="4043"/>
        <pc:sldMkLst>
          <pc:docMk/>
          <pc:sldMk cId="1200879168" sldId="6309"/>
        </pc:sldMkLst>
        <pc:spChg chg="mod">
          <ac:chgData name="Hartley, Faaiqa (IFPRI)" userId="c729f9bf-2a62-464c-bfd8-cb0e22e17086" providerId="ADAL" clId="{9B885522-CF52-4217-90CF-37A979AC7078}" dt="2024-05-29T11:33:50.659" v="4011" actId="14100"/>
          <ac:spMkLst>
            <pc:docMk/>
            <pc:sldMk cId="1200879168" sldId="6309"/>
            <ac:spMk id="2" creationId="{CFC519C2-5FB8-547B-83AC-FB923FD129B8}"/>
          </ac:spMkLst>
        </pc:spChg>
        <pc:spChg chg="del">
          <ac:chgData name="Hartley, Faaiqa (IFPRI)" userId="c729f9bf-2a62-464c-bfd8-cb0e22e17086" providerId="ADAL" clId="{9B885522-CF52-4217-90CF-37A979AC7078}" dt="2024-05-29T08:40:45.909" v="1438" actId="478"/>
          <ac:spMkLst>
            <pc:docMk/>
            <pc:sldMk cId="1200879168" sldId="6309"/>
            <ac:spMk id="3" creationId="{91606136-3BC1-921E-7C3C-3C81EAA0C81C}"/>
          </ac:spMkLst>
        </pc:spChg>
        <pc:spChg chg="add del">
          <ac:chgData name="Hartley, Faaiqa (IFPRI)" userId="c729f9bf-2a62-464c-bfd8-cb0e22e17086" providerId="ADAL" clId="{9B885522-CF52-4217-90CF-37A979AC7078}" dt="2024-05-29T11:34:14.111" v="4013" actId="478"/>
          <ac:spMkLst>
            <pc:docMk/>
            <pc:sldMk cId="1200879168" sldId="6309"/>
            <ac:spMk id="5" creationId="{9E8388CD-F18E-C578-056B-3FFAAC6658F0}"/>
          </ac:spMkLst>
        </pc:spChg>
        <pc:graphicFrameChg chg="add mod">
          <ac:chgData name="Hartley, Faaiqa (IFPRI)" userId="c729f9bf-2a62-464c-bfd8-cb0e22e17086" providerId="ADAL" clId="{9B885522-CF52-4217-90CF-37A979AC7078}" dt="2024-05-29T11:31:05.276" v="3881" actId="14100"/>
          <ac:graphicFrameMkLst>
            <pc:docMk/>
            <pc:sldMk cId="1200879168" sldId="6309"/>
            <ac:graphicFrameMk id="3" creationId="{A447848A-CD24-4B7A-A672-4A9CB787E93A}"/>
          </ac:graphicFrameMkLst>
        </pc:graphicFrameChg>
        <pc:graphicFrameChg chg="add mod">
          <ac:chgData name="Hartley, Faaiqa (IFPRI)" userId="c729f9bf-2a62-464c-bfd8-cb0e22e17086" providerId="ADAL" clId="{9B885522-CF52-4217-90CF-37A979AC7078}" dt="2024-05-29T11:31:14.094" v="3882" actId="1076"/>
          <ac:graphicFrameMkLst>
            <pc:docMk/>
            <pc:sldMk cId="1200879168" sldId="6309"/>
            <ac:graphicFrameMk id="4" creationId="{0F698944-7006-46B4-AC41-60C9B1281541}"/>
          </ac:graphicFrameMkLst>
        </pc:graphicFrameChg>
      </pc:sldChg>
      <pc:sldChg chg="addSp delSp modSp new mod modNotesTx">
        <pc:chgData name="Hartley, Faaiqa (IFPRI)" userId="c729f9bf-2a62-464c-bfd8-cb0e22e17086" providerId="ADAL" clId="{9B885522-CF52-4217-90CF-37A979AC7078}" dt="2024-05-29T12:23:07.281" v="6297" actId="20577"/>
        <pc:sldMkLst>
          <pc:docMk/>
          <pc:sldMk cId="211721841" sldId="6310"/>
        </pc:sldMkLst>
        <pc:spChg chg="mod">
          <ac:chgData name="Hartley, Faaiqa (IFPRI)" userId="c729f9bf-2a62-464c-bfd8-cb0e22e17086" providerId="ADAL" clId="{9B885522-CF52-4217-90CF-37A979AC7078}" dt="2024-05-29T12:23:07.281" v="6297" actId="20577"/>
          <ac:spMkLst>
            <pc:docMk/>
            <pc:sldMk cId="211721841" sldId="6310"/>
            <ac:spMk id="2" creationId="{148C279C-7CE1-FDC5-EEBF-FE3696434AEE}"/>
          </ac:spMkLst>
        </pc:spChg>
        <pc:spChg chg="del">
          <ac:chgData name="Hartley, Faaiqa (IFPRI)" userId="c729f9bf-2a62-464c-bfd8-cb0e22e17086" providerId="ADAL" clId="{9B885522-CF52-4217-90CF-37A979AC7078}" dt="2024-05-29T10:11:00.036" v="1864"/>
          <ac:spMkLst>
            <pc:docMk/>
            <pc:sldMk cId="211721841" sldId="6310"/>
            <ac:spMk id="3" creationId="{7C03F656-8110-C496-196A-9E82ECF3DD89}"/>
          </ac:spMkLst>
        </pc:spChg>
        <pc:picChg chg="add mod ord">
          <ac:chgData name="Hartley, Faaiqa (IFPRI)" userId="c729f9bf-2a62-464c-bfd8-cb0e22e17086" providerId="ADAL" clId="{9B885522-CF52-4217-90CF-37A979AC7078}" dt="2024-05-29T11:37:00.251" v="4111" actId="167"/>
          <ac:picMkLst>
            <pc:docMk/>
            <pc:sldMk cId="211721841" sldId="6310"/>
            <ac:picMk id="4" creationId="{F560754F-AEB2-22D6-3D97-10C823865F92}"/>
          </ac:picMkLst>
        </pc:picChg>
        <pc:picChg chg="add mod">
          <ac:chgData name="Hartley, Faaiqa (IFPRI)" userId="c729f9bf-2a62-464c-bfd8-cb0e22e17086" providerId="ADAL" clId="{9B885522-CF52-4217-90CF-37A979AC7078}" dt="2024-05-29T11:36:57.429" v="4110" actId="1076"/>
          <ac:picMkLst>
            <pc:docMk/>
            <pc:sldMk cId="211721841" sldId="6310"/>
            <ac:picMk id="5" creationId="{9B15D34D-28E0-15E5-02D2-0F2B9148FB0E}"/>
          </ac:picMkLst>
        </pc:picChg>
        <pc:picChg chg="add mod">
          <ac:chgData name="Hartley, Faaiqa (IFPRI)" userId="c729f9bf-2a62-464c-bfd8-cb0e22e17086" providerId="ADAL" clId="{9B885522-CF52-4217-90CF-37A979AC7078}" dt="2024-05-29T11:37:34.631" v="4115" actId="962"/>
          <ac:picMkLst>
            <pc:docMk/>
            <pc:sldMk cId="211721841" sldId="6310"/>
            <ac:picMk id="7" creationId="{CEA3E098-9333-945B-F1CC-DACCE230B2D2}"/>
          </ac:picMkLst>
        </pc:picChg>
        <pc:picChg chg="add mod">
          <ac:chgData name="Hartley, Faaiqa (IFPRI)" userId="c729f9bf-2a62-464c-bfd8-cb0e22e17086" providerId="ADAL" clId="{9B885522-CF52-4217-90CF-37A979AC7078}" dt="2024-05-29T11:40:52.732" v="4117" actId="1076"/>
          <ac:picMkLst>
            <pc:docMk/>
            <pc:sldMk cId="211721841" sldId="6310"/>
            <ac:picMk id="9" creationId="{C0701717-FE34-743A-5155-CC9761846905}"/>
          </ac:picMkLst>
        </pc:picChg>
      </pc:sldChg>
      <pc:sldChg chg="addSp modSp new mod">
        <pc:chgData name="Hartley, Faaiqa (IFPRI)" userId="c729f9bf-2a62-464c-bfd8-cb0e22e17086" providerId="ADAL" clId="{9B885522-CF52-4217-90CF-37A979AC7078}" dt="2024-05-29T11:03:08.819" v="3093" actId="14100"/>
        <pc:sldMkLst>
          <pc:docMk/>
          <pc:sldMk cId="2398721802" sldId="6311"/>
        </pc:sldMkLst>
        <pc:spChg chg="mod">
          <ac:chgData name="Hartley, Faaiqa (IFPRI)" userId="c729f9bf-2a62-464c-bfd8-cb0e22e17086" providerId="ADAL" clId="{9B885522-CF52-4217-90CF-37A979AC7078}" dt="2024-05-29T11:03:08.819" v="3093" actId="14100"/>
          <ac:spMkLst>
            <pc:docMk/>
            <pc:sldMk cId="2398721802" sldId="6311"/>
            <ac:spMk id="2" creationId="{E5143D0A-56FA-70CA-C368-3A4F958B06DD}"/>
          </ac:spMkLst>
        </pc:spChg>
        <pc:spChg chg="mod">
          <ac:chgData name="Hartley, Faaiqa (IFPRI)" userId="c729f9bf-2a62-464c-bfd8-cb0e22e17086" providerId="ADAL" clId="{9B885522-CF52-4217-90CF-37A979AC7078}" dt="2024-05-29T11:02:51.236" v="3090" actId="6549"/>
          <ac:spMkLst>
            <pc:docMk/>
            <pc:sldMk cId="2398721802" sldId="6311"/>
            <ac:spMk id="3" creationId="{1E29FE64-C807-D3B2-BC71-6D402F696EC8}"/>
          </ac:spMkLst>
        </pc:spChg>
        <pc:graphicFrameChg chg="add mod">
          <ac:chgData name="Hartley, Faaiqa (IFPRI)" userId="c729f9bf-2a62-464c-bfd8-cb0e22e17086" providerId="ADAL" clId="{9B885522-CF52-4217-90CF-37A979AC7078}" dt="2024-05-29T11:02:00.853" v="3079"/>
          <ac:graphicFrameMkLst>
            <pc:docMk/>
            <pc:sldMk cId="2398721802" sldId="6311"/>
            <ac:graphicFrameMk id="4" creationId="{6BDE964F-DCD4-6037-EC4E-9F5F847D5DDA}"/>
          </ac:graphicFrameMkLst>
        </pc:graphicFrameChg>
      </pc:sldChg>
      <pc:sldChg chg="modSp add del">
        <pc:chgData name="Hartley, Faaiqa (IFPRI)" userId="c729f9bf-2a62-464c-bfd8-cb0e22e17086" providerId="ADAL" clId="{9B885522-CF52-4217-90CF-37A979AC7078}" dt="2024-05-29T11:01:49.519" v="3078" actId="47"/>
        <pc:sldMkLst>
          <pc:docMk/>
          <pc:sldMk cId="1997381285" sldId="6312"/>
        </pc:sldMkLst>
        <pc:graphicFrameChg chg="mod">
          <ac:chgData name="Hartley, Faaiqa (IFPRI)" userId="c729f9bf-2a62-464c-bfd8-cb0e22e17086" providerId="ADAL" clId="{9B885522-CF52-4217-90CF-37A979AC7078}" dt="2024-05-29T11:01:34.566" v="3076"/>
          <ac:graphicFrameMkLst>
            <pc:docMk/>
            <pc:sldMk cId="1997381285" sldId="6312"/>
            <ac:graphicFrameMk id="4" creationId="{4213815D-A449-45ED-A51C-1A24C7138B95}"/>
          </ac:graphicFrameMkLst>
        </pc:graphicFrameChg>
      </pc:sldChg>
      <pc:sldChg chg="addSp delSp modSp add mod">
        <pc:chgData name="Hartley, Faaiqa (IFPRI)" userId="c729f9bf-2a62-464c-bfd8-cb0e22e17086" providerId="ADAL" clId="{9B885522-CF52-4217-90CF-37A979AC7078}" dt="2024-05-29T12:25:31.661" v="6316" actId="20577"/>
        <pc:sldMkLst>
          <pc:docMk/>
          <pc:sldMk cId="2109277466" sldId="6312"/>
        </pc:sldMkLst>
        <pc:spChg chg="mod">
          <ac:chgData name="Hartley, Faaiqa (IFPRI)" userId="c729f9bf-2a62-464c-bfd8-cb0e22e17086" providerId="ADAL" clId="{9B885522-CF52-4217-90CF-37A979AC7078}" dt="2024-05-29T12:25:31.661" v="6316" actId="20577"/>
          <ac:spMkLst>
            <pc:docMk/>
            <pc:sldMk cId="2109277466" sldId="6312"/>
            <ac:spMk id="2" creationId="{D0F0414B-6AED-15A3-E4DA-6E77CBD0FC97}"/>
          </ac:spMkLst>
        </pc:spChg>
        <pc:spChg chg="mod">
          <ac:chgData name="Hartley, Faaiqa (IFPRI)" userId="c729f9bf-2a62-464c-bfd8-cb0e22e17086" providerId="ADAL" clId="{9B885522-CF52-4217-90CF-37A979AC7078}" dt="2024-05-29T12:24:52.825" v="6301" actId="20577"/>
          <ac:spMkLst>
            <pc:docMk/>
            <pc:sldMk cId="2109277466" sldId="6312"/>
            <ac:spMk id="3" creationId="{482A5F4C-3E71-B38E-13A3-E36A693C9270}"/>
          </ac:spMkLst>
        </pc:spChg>
        <pc:spChg chg="mod">
          <ac:chgData name="Hartley, Faaiqa (IFPRI)" userId="c729f9bf-2a62-464c-bfd8-cb0e22e17086" providerId="ADAL" clId="{9B885522-CF52-4217-90CF-37A979AC7078}" dt="2024-05-29T12:24:44.491" v="6299" actId="20577"/>
          <ac:spMkLst>
            <pc:docMk/>
            <pc:sldMk cId="2109277466" sldId="6312"/>
            <ac:spMk id="7" creationId="{E7AC3BED-E1BF-9DA4-E936-A0DBDDDD964C}"/>
          </ac:spMkLst>
        </pc:spChg>
        <pc:spChg chg="mod">
          <ac:chgData name="Hartley, Faaiqa (IFPRI)" userId="c729f9bf-2a62-464c-bfd8-cb0e22e17086" providerId="ADAL" clId="{9B885522-CF52-4217-90CF-37A979AC7078}" dt="2024-05-29T11:28:03.670" v="3739" actId="14100"/>
          <ac:spMkLst>
            <pc:docMk/>
            <pc:sldMk cId="2109277466" sldId="6312"/>
            <ac:spMk id="10" creationId="{6D1FD9D5-129D-7283-7574-13E63D9AF536}"/>
          </ac:spMkLst>
        </pc:spChg>
        <pc:graphicFrameChg chg="add mod">
          <ac:chgData name="Hartley, Faaiqa (IFPRI)" userId="c729f9bf-2a62-464c-bfd8-cb0e22e17086" providerId="ADAL" clId="{9B885522-CF52-4217-90CF-37A979AC7078}" dt="2024-05-29T11:28:26.453" v="3797" actId="1038"/>
          <ac:graphicFrameMkLst>
            <pc:docMk/>
            <pc:sldMk cId="2109277466" sldId="6312"/>
            <ac:graphicFrameMk id="4" creationId="{0B44EC09-F085-443A-8E96-AB0CE63926D8}"/>
          </ac:graphicFrameMkLst>
        </pc:graphicFrameChg>
        <pc:graphicFrameChg chg="add mod">
          <ac:chgData name="Hartley, Faaiqa (IFPRI)" userId="c729f9bf-2a62-464c-bfd8-cb0e22e17086" providerId="ADAL" clId="{9B885522-CF52-4217-90CF-37A979AC7078}" dt="2024-05-29T11:28:26.453" v="3797" actId="1038"/>
          <ac:graphicFrameMkLst>
            <pc:docMk/>
            <pc:sldMk cId="2109277466" sldId="6312"/>
            <ac:graphicFrameMk id="5" creationId="{11DA61B9-8914-8723-56E0-23C99800BE5B}"/>
          </ac:graphicFrameMkLst>
        </pc:graphicFrameChg>
        <pc:graphicFrameChg chg="del">
          <ac:chgData name="Hartley, Faaiqa (IFPRI)" userId="c729f9bf-2a62-464c-bfd8-cb0e22e17086" providerId="ADAL" clId="{9B885522-CF52-4217-90CF-37A979AC7078}" dt="2024-05-29T11:13:11.439" v="3453" actId="478"/>
          <ac:graphicFrameMkLst>
            <pc:docMk/>
            <pc:sldMk cId="2109277466" sldId="6312"/>
            <ac:graphicFrameMk id="6" creationId="{471505A5-8CEA-474B-850E-7B887D8699D1}"/>
          </ac:graphicFrameMkLst>
        </pc:graphicFrameChg>
        <pc:graphicFrameChg chg="del">
          <ac:chgData name="Hartley, Faaiqa (IFPRI)" userId="c729f9bf-2a62-464c-bfd8-cb0e22e17086" providerId="ADAL" clId="{9B885522-CF52-4217-90CF-37A979AC7078}" dt="2024-05-29T11:13:12.493" v="3454" actId="478"/>
          <ac:graphicFrameMkLst>
            <pc:docMk/>
            <pc:sldMk cId="2109277466" sldId="6312"/>
            <ac:graphicFrameMk id="8" creationId="{380D0010-9B53-9021-3BC1-24B031905E7F}"/>
          </ac:graphicFrameMkLst>
        </pc:graphicFrameChg>
      </pc:sldChg>
      <pc:sldChg chg="modSp add del">
        <pc:chgData name="Hartley, Faaiqa (IFPRI)" userId="c729f9bf-2a62-464c-bfd8-cb0e22e17086" providerId="ADAL" clId="{9B885522-CF52-4217-90CF-37A979AC7078}" dt="2024-05-29T11:01:49.519" v="3078" actId="47"/>
        <pc:sldMkLst>
          <pc:docMk/>
          <pc:sldMk cId="3471871181" sldId="6313"/>
        </pc:sldMkLst>
        <pc:graphicFrameChg chg="mod">
          <ac:chgData name="Hartley, Faaiqa (IFPRI)" userId="c729f9bf-2a62-464c-bfd8-cb0e22e17086" providerId="ADAL" clId="{9B885522-CF52-4217-90CF-37A979AC7078}" dt="2024-05-29T11:01:42.930" v="3077"/>
          <ac:graphicFrameMkLst>
            <pc:docMk/>
            <pc:sldMk cId="3471871181" sldId="6313"/>
            <ac:graphicFrameMk id="4" creationId="{4213815D-A449-45ED-A51C-1A24C7138B95}"/>
          </ac:graphicFrameMkLst>
        </pc:graphicFrameChg>
      </pc:sldChg>
      <pc:sldChg chg="modSp new mod">
        <pc:chgData name="Hartley, Faaiqa (IFPRI)" userId="c729f9bf-2a62-464c-bfd8-cb0e22e17086" providerId="ADAL" clId="{9B885522-CF52-4217-90CF-37A979AC7078}" dt="2024-05-29T11:35:10.224" v="4076" actId="20577"/>
        <pc:sldMkLst>
          <pc:docMk/>
          <pc:sldMk cId="4212202621" sldId="6313"/>
        </pc:sldMkLst>
        <pc:spChg chg="mod">
          <ac:chgData name="Hartley, Faaiqa (IFPRI)" userId="c729f9bf-2a62-464c-bfd8-cb0e22e17086" providerId="ADAL" clId="{9B885522-CF52-4217-90CF-37A979AC7078}" dt="2024-05-29T11:35:10.224" v="4076" actId="20577"/>
          <ac:spMkLst>
            <pc:docMk/>
            <pc:sldMk cId="4212202621" sldId="6313"/>
            <ac:spMk id="2" creationId="{1B355666-A5C6-84D7-6051-34FFA27EA151}"/>
          </ac:spMkLst>
        </pc:spChg>
      </pc:sldChg>
      <pc:sldChg chg="modSp new del mod">
        <pc:chgData name="Hartley, Faaiqa (IFPRI)" userId="c729f9bf-2a62-464c-bfd8-cb0e22e17086" providerId="ADAL" clId="{9B885522-CF52-4217-90CF-37A979AC7078}" dt="2024-05-29T12:04:05.068" v="4885" actId="47"/>
        <pc:sldMkLst>
          <pc:docMk/>
          <pc:sldMk cId="4211002263" sldId="6314"/>
        </pc:sldMkLst>
        <pc:spChg chg="mod">
          <ac:chgData name="Hartley, Faaiqa (IFPRI)" userId="c729f9bf-2a62-464c-bfd8-cb0e22e17086" providerId="ADAL" clId="{9B885522-CF52-4217-90CF-37A979AC7078}" dt="2024-05-29T12:03:30.272" v="4882" actId="20577"/>
          <ac:spMkLst>
            <pc:docMk/>
            <pc:sldMk cId="4211002263" sldId="6314"/>
            <ac:spMk id="3" creationId="{CC432636-0591-3FBE-A5E6-BC40E491A791}"/>
          </ac:spMkLst>
        </pc:spChg>
      </pc:sldChg>
      <pc:sldMasterChg chg="delSldLayout modSldLayout">
        <pc:chgData name="Hartley, Faaiqa (IFPRI)" userId="c729f9bf-2a62-464c-bfd8-cb0e22e17086" providerId="ADAL" clId="{9B885522-CF52-4217-90CF-37A979AC7078}" dt="2024-05-29T11:02:55.337" v="3091" actId="47"/>
        <pc:sldMasterMkLst>
          <pc:docMk/>
          <pc:sldMasterMk cId="2541667666" sldId="2147483736"/>
        </pc:sldMasterMkLst>
        <pc:sldLayoutChg chg="modSp mod">
          <pc:chgData name="Hartley, Faaiqa (IFPRI)" userId="c729f9bf-2a62-464c-bfd8-cb0e22e17086" providerId="ADAL" clId="{9B885522-CF52-4217-90CF-37A979AC7078}" dt="2024-05-29T07:41:07.746" v="138" actId="1036"/>
          <pc:sldLayoutMkLst>
            <pc:docMk/>
            <pc:sldMasterMk cId="2541667666" sldId="2147483736"/>
            <pc:sldLayoutMk cId="1296572062" sldId="2147483781"/>
          </pc:sldLayoutMkLst>
          <pc:picChg chg="mod modCrop">
            <ac:chgData name="Hartley, Faaiqa (IFPRI)" userId="c729f9bf-2a62-464c-bfd8-cb0e22e17086" providerId="ADAL" clId="{9B885522-CF52-4217-90CF-37A979AC7078}" dt="2024-05-29T07:31:24.769" v="0" actId="732"/>
            <ac:picMkLst>
              <pc:docMk/>
              <pc:sldMasterMk cId="2541667666" sldId="2147483736"/>
              <pc:sldLayoutMk cId="1296572062" sldId="2147483781"/>
              <ac:picMk id="8" creationId="{2318D85A-420A-C5CC-2D1D-838847D1BA06}"/>
            </ac:picMkLst>
          </pc:picChg>
          <pc:cxnChg chg="mod">
            <ac:chgData name="Hartley, Faaiqa (IFPRI)" userId="c729f9bf-2a62-464c-bfd8-cb0e22e17086" providerId="ADAL" clId="{9B885522-CF52-4217-90CF-37A979AC7078}" dt="2024-05-29T07:41:07.746" v="138" actId="1036"/>
            <ac:cxnSpMkLst>
              <pc:docMk/>
              <pc:sldMasterMk cId="2541667666" sldId="2147483736"/>
              <pc:sldLayoutMk cId="1296572062" sldId="2147483781"/>
              <ac:cxnSpMk id="21" creationId="{3E5620C9-4863-FD41-B02D-0D6AC464B8BB}"/>
            </ac:cxnSpMkLst>
          </pc:cxnChg>
        </pc:sldLayoutChg>
        <pc:sldLayoutChg chg="delSp modSp mod">
          <pc:chgData name="Hartley, Faaiqa (IFPRI)" userId="c729f9bf-2a62-464c-bfd8-cb0e22e17086" providerId="ADAL" clId="{9B885522-CF52-4217-90CF-37A979AC7078}" dt="2024-05-29T07:31:38.492" v="2" actId="1076"/>
          <pc:sldLayoutMkLst>
            <pc:docMk/>
            <pc:sldMasterMk cId="2541667666" sldId="2147483736"/>
            <pc:sldLayoutMk cId="873049368" sldId="2147483782"/>
          </pc:sldLayoutMkLst>
          <pc:grpChg chg="del">
            <ac:chgData name="Hartley, Faaiqa (IFPRI)" userId="c729f9bf-2a62-464c-bfd8-cb0e22e17086" providerId="ADAL" clId="{9B885522-CF52-4217-90CF-37A979AC7078}" dt="2024-05-29T07:31:35.355" v="1" actId="478"/>
            <ac:grpSpMkLst>
              <pc:docMk/>
              <pc:sldMasterMk cId="2541667666" sldId="2147483736"/>
              <pc:sldLayoutMk cId="873049368" sldId="2147483782"/>
              <ac:grpSpMk id="14" creationId="{ABA62508-D3F7-2F1B-6302-77ACC2658840}"/>
            </ac:grpSpMkLst>
          </pc:grpChg>
          <pc:picChg chg="del topLvl">
            <ac:chgData name="Hartley, Faaiqa (IFPRI)" userId="c729f9bf-2a62-464c-bfd8-cb0e22e17086" providerId="ADAL" clId="{9B885522-CF52-4217-90CF-37A979AC7078}" dt="2024-05-29T07:31:35.355" v="1" actId="478"/>
            <ac:picMkLst>
              <pc:docMk/>
              <pc:sldMasterMk cId="2541667666" sldId="2147483736"/>
              <pc:sldLayoutMk cId="873049368" sldId="2147483782"/>
              <ac:picMk id="11" creationId="{D3E43A6D-479F-15F8-9C9F-FDC9A26B77C2}"/>
            </ac:picMkLst>
          </pc:picChg>
          <pc:picChg chg="mod topLvl">
            <ac:chgData name="Hartley, Faaiqa (IFPRI)" userId="c729f9bf-2a62-464c-bfd8-cb0e22e17086" providerId="ADAL" clId="{9B885522-CF52-4217-90CF-37A979AC7078}" dt="2024-05-29T07:31:38.492" v="2" actId="1076"/>
            <ac:picMkLst>
              <pc:docMk/>
              <pc:sldMasterMk cId="2541667666" sldId="2147483736"/>
              <pc:sldLayoutMk cId="873049368" sldId="2147483782"/>
              <ac:picMk id="13" creationId="{01A676A1-E86D-89CA-0B16-F5A88465AF50}"/>
            </ac:picMkLst>
          </pc:picChg>
        </pc:sldLayoutChg>
        <pc:sldLayoutChg chg="del">
          <pc:chgData name="Hartley, Faaiqa (IFPRI)" userId="c729f9bf-2a62-464c-bfd8-cb0e22e17086" providerId="ADAL" clId="{9B885522-CF52-4217-90CF-37A979AC7078}" dt="2024-05-29T11:02:55.337" v="3091" actId="47"/>
          <pc:sldLayoutMkLst>
            <pc:docMk/>
            <pc:sldMasterMk cId="2541667666" sldId="2147483736"/>
            <pc:sldLayoutMk cId="1610764319" sldId="214748378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11699" cy="46340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36768" y="2"/>
            <a:ext cx="3011699" cy="463408"/>
          </a:xfrm>
          <a:prstGeom prst="rect">
            <a:avLst/>
          </a:prstGeom>
        </p:spPr>
        <p:txBody>
          <a:bodyPr vert="horz" lIns="91440" tIns="45720" rIns="91440" bIns="45720" rtlCol="0"/>
          <a:lstStyle>
            <a:lvl1pPr algn="r">
              <a:defRPr sz="1200"/>
            </a:lvl1pPr>
          </a:lstStyle>
          <a:p>
            <a:fld id="{B43DD928-0C3E-4ED8-90AE-E560853C5428}" type="datetimeFigureOut">
              <a:rPr lang="en-US" smtClean="0"/>
              <a:t>5/29/2024</a:t>
            </a:fld>
            <a:endParaRPr lang="en-US"/>
          </a:p>
        </p:txBody>
      </p:sp>
      <p:sp>
        <p:nvSpPr>
          <p:cNvPr id="4" name="Footer Placeholder 3"/>
          <p:cNvSpPr>
            <a:spLocks noGrp="1"/>
          </p:cNvSpPr>
          <p:nvPr>
            <p:ph type="ftr" sz="quarter" idx="2"/>
          </p:nvPr>
        </p:nvSpPr>
        <p:spPr>
          <a:xfrm>
            <a:off x="0" y="8772670"/>
            <a:ext cx="3011699" cy="46340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36768" y="8772670"/>
            <a:ext cx="3011699" cy="463407"/>
          </a:xfrm>
          <a:prstGeom prst="rect">
            <a:avLst/>
          </a:prstGeom>
        </p:spPr>
        <p:txBody>
          <a:bodyPr vert="horz" lIns="91440" tIns="45720" rIns="91440" bIns="45720" rtlCol="0" anchor="b"/>
          <a:lstStyle>
            <a:lvl1pPr algn="r">
              <a:defRPr sz="1200"/>
            </a:lvl1pPr>
          </a:lstStyle>
          <a:p>
            <a:fld id="{C3AAF5AE-4922-40B3-BC52-D142E057D14D}" type="slidenum">
              <a:rPr lang="en-US" smtClean="0"/>
              <a:t>‹#›</a:t>
            </a:fld>
            <a:endParaRPr lang="en-US"/>
          </a:p>
        </p:txBody>
      </p:sp>
    </p:spTree>
    <p:extLst>
      <p:ext uri="{BB962C8B-B14F-4D97-AF65-F5344CB8AC3E}">
        <p14:creationId xmlns:p14="http://schemas.microsoft.com/office/powerpoint/2010/main" val="2857752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11699" cy="46340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36768" y="2"/>
            <a:ext cx="3011699" cy="463408"/>
          </a:xfrm>
          <a:prstGeom prst="rect">
            <a:avLst/>
          </a:prstGeom>
        </p:spPr>
        <p:txBody>
          <a:bodyPr vert="horz" lIns="91440" tIns="45720" rIns="91440" bIns="45720" rtlCol="0"/>
          <a:lstStyle>
            <a:lvl1pPr algn="r">
              <a:defRPr sz="1200"/>
            </a:lvl1pPr>
          </a:lstStyle>
          <a:p>
            <a:fld id="{497CBDEE-9154-4ECF-BD19-2512E89EA232}" type="datetimeFigureOut">
              <a:rPr lang="en-US" smtClean="0"/>
              <a:t>5/29/2024</a:t>
            </a:fld>
            <a:endParaRPr lang="en-US"/>
          </a:p>
        </p:txBody>
      </p:sp>
      <p:sp>
        <p:nvSpPr>
          <p:cNvPr id="4" name="Slide Image Placeholder 3"/>
          <p:cNvSpPr>
            <a:spLocks noGrp="1" noRot="1" noChangeAspect="1"/>
          </p:cNvSpPr>
          <p:nvPr>
            <p:ph type="sldImg" idx="2"/>
          </p:nvPr>
        </p:nvSpPr>
        <p:spPr>
          <a:xfrm>
            <a:off x="704850" y="1154113"/>
            <a:ext cx="5540375" cy="31162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009" y="4444861"/>
            <a:ext cx="5560060" cy="363670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0"/>
            <a:ext cx="3011699" cy="46340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70"/>
            <a:ext cx="3011699" cy="463407"/>
          </a:xfrm>
          <a:prstGeom prst="rect">
            <a:avLst/>
          </a:prstGeom>
        </p:spPr>
        <p:txBody>
          <a:bodyPr vert="horz" lIns="91440" tIns="45720" rIns="91440" bIns="45720" rtlCol="0" anchor="b"/>
          <a:lstStyle>
            <a:lvl1pPr algn="r">
              <a:defRPr sz="1200"/>
            </a:lvl1pPr>
          </a:lstStyle>
          <a:p>
            <a:fld id="{1F6E8625-ABA9-47AC-97D8-2031586E30FB}" type="slidenum">
              <a:rPr lang="en-US" smtClean="0"/>
              <a:t>‹#›</a:t>
            </a:fld>
            <a:endParaRPr lang="en-US"/>
          </a:p>
        </p:txBody>
      </p:sp>
    </p:spTree>
    <p:extLst>
      <p:ext uri="{BB962C8B-B14F-4D97-AF65-F5344CB8AC3E}">
        <p14:creationId xmlns:p14="http://schemas.microsoft.com/office/powerpoint/2010/main" val="4109749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6E8625-ABA9-47AC-97D8-2031586E30FB}" type="slidenum">
              <a:rPr lang="en-US" smtClean="0"/>
              <a:t>0</a:t>
            </a:fld>
            <a:endParaRPr lang="en-US"/>
          </a:p>
        </p:txBody>
      </p:sp>
    </p:spTree>
    <p:extLst>
      <p:ext uri="{BB962C8B-B14F-4D97-AF65-F5344CB8AC3E}">
        <p14:creationId xmlns:p14="http://schemas.microsoft.com/office/powerpoint/2010/main" val="1859136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dirty="0">
                <a:effectLst/>
                <a:latin typeface="Calibri" panose="020F0502020204030204" pitchFamily="34" charset="0"/>
                <a:ea typeface="Calibri" panose="020F0502020204030204" pitchFamily="34" charset="0"/>
              </a:rPr>
              <a:t>On average near-surface air temperatures across the continent increased by 0.3</a:t>
            </a:r>
            <a:r>
              <a:rPr lang="en-ZA" sz="1800" baseline="30000" dirty="0">
                <a:effectLst/>
                <a:latin typeface="Calibri" panose="020F0502020204030204" pitchFamily="34" charset="0"/>
                <a:ea typeface="Calibri" panose="020F0502020204030204" pitchFamily="34" charset="0"/>
              </a:rPr>
              <a:t>o</a:t>
            </a:r>
            <a:r>
              <a:rPr lang="en-ZA" sz="1800" dirty="0">
                <a:effectLst/>
                <a:latin typeface="Calibri" panose="020F0502020204030204" pitchFamily="34" charset="0"/>
                <a:ea typeface="Calibri" panose="020F0502020204030204" pitchFamily="34" charset="0"/>
              </a:rPr>
              <a:t>C per decade in the 1991-2022 period, compared with the 0.2</a:t>
            </a:r>
            <a:r>
              <a:rPr lang="en-ZA" sz="1800" baseline="30000" dirty="0">
                <a:effectLst/>
                <a:latin typeface="Calibri" panose="020F0502020204030204" pitchFamily="34" charset="0"/>
                <a:ea typeface="Calibri" panose="020F0502020204030204" pitchFamily="34" charset="0"/>
              </a:rPr>
              <a:t>o</a:t>
            </a:r>
            <a:r>
              <a:rPr lang="en-ZA" sz="1800" dirty="0">
                <a:effectLst/>
                <a:latin typeface="Calibri" panose="020F0502020204030204" pitchFamily="34" charset="0"/>
                <a:ea typeface="Calibri" panose="020F0502020204030204" pitchFamily="34" charset="0"/>
              </a:rPr>
              <a:t>C increase experienced in the 1961-1990 period and the global average increase of 0.2</a:t>
            </a:r>
            <a:r>
              <a:rPr lang="en-ZA" sz="1800" baseline="30000" dirty="0">
                <a:effectLst/>
                <a:latin typeface="Calibri" panose="020F0502020204030204" pitchFamily="34" charset="0"/>
                <a:ea typeface="Calibri" panose="020F0502020204030204" pitchFamily="34" charset="0"/>
              </a:rPr>
              <a:t>o</a:t>
            </a:r>
            <a:r>
              <a:rPr lang="en-ZA" sz="1800" dirty="0">
                <a:effectLst/>
                <a:latin typeface="Calibri" panose="020F0502020204030204" pitchFamily="34" charset="0"/>
                <a:ea typeface="Calibri" panose="020F0502020204030204" pitchFamily="34" charset="0"/>
              </a:rPr>
              <a:t>C. Temperature increases differed across the continent, ranging between 0.2</a:t>
            </a:r>
            <a:r>
              <a:rPr lang="en-ZA" sz="1800" baseline="30000" dirty="0">
                <a:effectLst/>
                <a:latin typeface="Calibri" panose="020F0502020204030204" pitchFamily="34" charset="0"/>
                <a:ea typeface="Calibri" panose="020F0502020204030204" pitchFamily="34" charset="0"/>
              </a:rPr>
              <a:t>o</a:t>
            </a:r>
            <a:r>
              <a:rPr lang="en-ZA" sz="1800" dirty="0">
                <a:effectLst/>
                <a:latin typeface="Calibri" panose="020F0502020204030204" pitchFamily="34" charset="0"/>
                <a:ea typeface="Calibri" panose="020F0502020204030204" pitchFamily="34" charset="0"/>
              </a:rPr>
              <a:t>C per decade in Southern Africa and 0.4</a:t>
            </a:r>
            <a:r>
              <a:rPr lang="en-ZA" sz="1800" baseline="30000" dirty="0">
                <a:effectLst/>
                <a:latin typeface="Calibri" panose="020F0502020204030204" pitchFamily="34" charset="0"/>
                <a:ea typeface="Calibri" panose="020F0502020204030204" pitchFamily="34" charset="0"/>
              </a:rPr>
              <a:t>o</a:t>
            </a:r>
            <a:r>
              <a:rPr lang="en-ZA" sz="1800" dirty="0">
                <a:effectLst/>
                <a:latin typeface="Calibri" panose="020F0502020204030204" pitchFamily="34" charset="0"/>
                <a:ea typeface="Calibri" panose="020F0502020204030204" pitchFamily="34" charset="0"/>
              </a:rPr>
              <a:t>C per decade in North Africa (WMO, 2023). Over the past three decades, Africa also experienced an increase in frequency and intensity of extreme events with 80 such disasters being reported in 2022 alone. These events included heavy rainfall, floods, tropical cyclones, droughts, heatwaves, wildfires, and sandstorms. The economic damages resulting from these events are estimated to be US$8.5 billion. GDP per capita in the region is reported to be 13.6% lower in the 1991-2022 period because of climate change (</a:t>
            </a:r>
            <a:r>
              <a:rPr lang="en-ZA" sz="1800" dirty="0" err="1">
                <a:effectLst/>
                <a:latin typeface="Calibri" panose="020F0502020204030204" pitchFamily="34" charset="0"/>
                <a:ea typeface="Calibri" panose="020F0502020204030204" pitchFamily="34" charset="0"/>
              </a:rPr>
              <a:t>Trisos</a:t>
            </a:r>
            <a:r>
              <a:rPr lang="en-ZA" sz="1800" dirty="0">
                <a:effectLst/>
                <a:latin typeface="Calibri" panose="020F0502020204030204" pitchFamily="34" charset="0"/>
                <a:ea typeface="Calibri" panose="020F0502020204030204" pitchFamily="34" charset="0"/>
              </a:rPr>
              <a:t> et al. 2022).</a:t>
            </a:r>
            <a:endParaRPr lang="en-US" dirty="0"/>
          </a:p>
        </p:txBody>
      </p:sp>
      <p:sp>
        <p:nvSpPr>
          <p:cNvPr id="4" name="Slide Number Placeholder 3"/>
          <p:cNvSpPr>
            <a:spLocks noGrp="1"/>
          </p:cNvSpPr>
          <p:nvPr>
            <p:ph type="sldNum" sz="quarter" idx="5"/>
          </p:nvPr>
        </p:nvSpPr>
        <p:spPr/>
        <p:txBody>
          <a:bodyPr/>
          <a:lstStyle/>
          <a:p>
            <a:fld id="{1F6E8625-ABA9-47AC-97D8-2031586E30FB}" type="slidenum">
              <a:rPr lang="en-US" smtClean="0"/>
              <a:t>1</a:t>
            </a:fld>
            <a:endParaRPr lang="en-US"/>
          </a:p>
        </p:txBody>
      </p:sp>
    </p:spTree>
    <p:extLst>
      <p:ext uri="{BB962C8B-B14F-4D97-AF65-F5344CB8AC3E}">
        <p14:creationId xmlns:p14="http://schemas.microsoft.com/office/powerpoint/2010/main" val="21760383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dirty="0">
                <a:effectLst/>
                <a:latin typeface="Calibri" panose="020F0502020204030204" pitchFamily="34" charset="0"/>
                <a:ea typeface="Calibri" panose="020F0502020204030204" pitchFamily="34" charset="0"/>
              </a:rPr>
              <a:t>The IPCC (</a:t>
            </a:r>
            <a:r>
              <a:rPr lang="en-ZA" sz="1800" dirty="0" err="1">
                <a:effectLst/>
                <a:latin typeface="Calibri" panose="020F0502020204030204" pitchFamily="34" charset="0"/>
                <a:ea typeface="Calibri" panose="020F0502020204030204" pitchFamily="34" charset="0"/>
              </a:rPr>
              <a:t>Trisos</a:t>
            </a:r>
            <a:r>
              <a:rPr lang="en-ZA" sz="1800" dirty="0">
                <a:effectLst/>
                <a:latin typeface="Calibri" panose="020F0502020204030204" pitchFamily="34" charset="0"/>
                <a:ea typeface="Calibri" panose="020F0502020204030204" pitchFamily="34" charset="0"/>
              </a:rPr>
              <a:t> et al. 2022) projects continued increases in temperature across Africa with most countries expected to experience record high temperature climates earlier than wealthier countries further north. Rising temperatures, along with precipitation uncertainty and increases in extreme events will lead to broader and more severe negative impacts including lower economic growth, increased inequality and poverty, and reduced food production. The physical impacts of climate change have direct impacts on key sectors in Africa. These include agriculture, energy, and tourism.</a:t>
            </a:r>
            <a:endParaRPr lang="en-US" dirty="0"/>
          </a:p>
        </p:txBody>
      </p:sp>
      <p:sp>
        <p:nvSpPr>
          <p:cNvPr id="4" name="Slide Number Placeholder 3"/>
          <p:cNvSpPr>
            <a:spLocks noGrp="1"/>
          </p:cNvSpPr>
          <p:nvPr>
            <p:ph type="sldNum" sz="quarter" idx="5"/>
          </p:nvPr>
        </p:nvSpPr>
        <p:spPr/>
        <p:txBody>
          <a:bodyPr/>
          <a:lstStyle/>
          <a:p>
            <a:fld id="{1F6E8625-ABA9-47AC-97D8-2031586E30FB}" type="slidenum">
              <a:rPr lang="en-US" smtClean="0"/>
              <a:t>2</a:t>
            </a:fld>
            <a:endParaRPr lang="en-US"/>
          </a:p>
        </p:txBody>
      </p:sp>
    </p:spTree>
    <p:extLst>
      <p:ext uri="{BB962C8B-B14F-4D97-AF65-F5344CB8AC3E}">
        <p14:creationId xmlns:p14="http://schemas.microsoft.com/office/powerpoint/2010/main" val="811600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difference between impacts</a:t>
            </a:r>
          </a:p>
          <a:p>
            <a:r>
              <a:rPr lang="en-US" dirty="0"/>
              <a:t>Mechanisms affecting financial system and why these are risks central banks should worry about</a:t>
            </a:r>
          </a:p>
        </p:txBody>
      </p:sp>
      <p:sp>
        <p:nvSpPr>
          <p:cNvPr id="4" name="Slide Number Placeholder 3"/>
          <p:cNvSpPr>
            <a:spLocks noGrp="1"/>
          </p:cNvSpPr>
          <p:nvPr>
            <p:ph type="sldNum" sz="quarter" idx="5"/>
          </p:nvPr>
        </p:nvSpPr>
        <p:spPr/>
        <p:txBody>
          <a:bodyPr/>
          <a:lstStyle/>
          <a:p>
            <a:fld id="{1F6E8625-ABA9-47AC-97D8-2031586E30FB}" type="slidenum">
              <a:rPr lang="en-US" smtClean="0"/>
              <a:t>4</a:t>
            </a:fld>
            <a:endParaRPr lang="en-US"/>
          </a:p>
        </p:txBody>
      </p:sp>
    </p:spTree>
    <p:extLst>
      <p:ext uri="{BB962C8B-B14F-4D97-AF65-F5344CB8AC3E}">
        <p14:creationId xmlns:p14="http://schemas.microsoft.com/office/powerpoint/2010/main" val="32683061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455C749B-CF4F-E746-98AA-7DAFB049B453}"/>
              </a:ext>
            </a:extLst>
          </p:cNvPr>
          <p:cNvSpPr>
            <a:spLocks noGrp="1"/>
          </p:cNvSpPr>
          <p:nvPr>
            <p:ph type="ctrTitle"/>
          </p:nvPr>
        </p:nvSpPr>
        <p:spPr>
          <a:xfrm>
            <a:off x="4967108" y="2024160"/>
            <a:ext cx="5337098" cy="2275765"/>
          </a:xfrm>
        </p:spPr>
        <p:txBody>
          <a:bodyPr anchor="b">
            <a:noAutofit/>
          </a:bodyPr>
          <a:lstStyle>
            <a:lvl1pPr algn="l">
              <a:defRPr sz="4400" b="1" i="0">
                <a:solidFill>
                  <a:schemeClr val="tx1"/>
                </a:solidFill>
                <a:latin typeface="Montserrat" pitchFamily="2" charset="77"/>
                <a:ea typeface="Montserrat" pitchFamily="2" charset="77"/>
                <a:cs typeface="Calibri" charset="0"/>
              </a:defRPr>
            </a:lvl1pPr>
          </a:lstStyle>
          <a:p>
            <a:r>
              <a:rPr lang="en-US"/>
              <a:t>Click to edit Master title style</a:t>
            </a:r>
          </a:p>
        </p:txBody>
      </p:sp>
      <p:sp>
        <p:nvSpPr>
          <p:cNvPr id="19" name="Subtitle 2">
            <a:extLst>
              <a:ext uri="{FF2B5EF4-FFF2-40B4-BE49-F238E27FC236}">
                <a16:creationId xmlns:a16="http://schemas.microsoft.com/office/drawing/2014/main" id="{0D13D8CB-B082-0242-994C-AB48C4D212A0}"/>
              </a:ext>
            </a:extLst>
          </p:cNvPr>
          <p:cNvSpPr>
            <a:spLocks noGrp="1"/>
          </p:cNvSpPr>
          <p:nvPr>
            <p:ph type="subTitle" idx="1"/>
          </p:nvPr>
        </p:nvSpPr>
        <p:spPr>
          <a:xfrm>
            <a:off x="4967106" y="4825291"/>
            <a:ext cx="5337097" cy="831952"/>
          </a:xfrm>
        </p:spPr>
        <p:txBody>
          <a:bodyPr>
            <a:noAutofit/>
          </a:bodyPr>
          <a:lstStyle>
            <a:lvl1pPr marL="0" indent="0" algn="l">
              <a:buNone/>
              <a:defRPr sz="2800" b="0" i="0">
                <a:solidFill>
                  <a:schemeClr val="tx1">
                    <a:lumMod val="50000"/>
                    <a:lumOff val="50000"/>
                  </a:schemeClr>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Footer Placeholder 4">
            <a:extLst>
              <a:ext uri="{FF2B5EF4-FFF2-40B4-BE49-F238E27FC236}">
                <a16:creationId xmlns:a16="http://schemas.microsoft.com/office/drawing/2014/main" id="{AB8FE9A3-D792-F848-80BC-E61BCE6E974F}"/>
              </a:ext>
            </a:extLst>
          </p:cNvPr>
          <p:cNvSpPr>
            <a:spLocks noGrp="1"/>
          </p:cNvSpPr>
          <p:nvPr>
            <p:ph type="ftr" sz="quarter" idx="11"/>
          </p:nvPr>
        </p:nvSpPr>
        <p:spPr>
          <a:xfrm>
            <a:off x="651478" y="6356352"/>
            <a:ext cx="11235219" cy="365125"/>
          </a:xfrm>
        </p:spPr>
        <p:txBody>
          <a:bodyPr/>
          <a:lstStyle>
            <a:lvl1pPr algn="l">
              <a:defRPr b="0" i="0">
                <a:solidFill>
                  <a:srgbClr val="898989"/>
                </a:solidFill>
                <a:latin typeface="Avenir Medium" panose="02000503020000020003" pitchFamily="2" charset="0"/>
              </a:defRPr>
            </a:lvl1pPr>
          </a:lstStyle>
          <a:p>
            <a:r>
              <a:rPr lang="en-US" dirty="0"/>
              <a:t>Footer</a:t>
            </a:r>
          </a:p>
        </p:txBody>
      </p:sp>
      <p:cxnSp>
        <p:nvCxnSpPr>
          <p:cNvPr id="21" name="Straight Connector 12">
            <a:extLst>
              <a:ext uri="{FF2B5EF4-FFF2-40B4-BE49-F238E27FC236}">
                <a16:creationId xmlns:a16="http://schemas.microsoft.com/office/drawing/2014/main" id="{3E5620C9-4863-FD41-B02D-0D6AC464B8BB}"/>
              </a:ext>
            </a:extLst>
          </p:cNvPr>
          <p:cNvCxnSpPr>
            <a:cxnSpLocks/>
          </p:cNvCxnSpPr>
          <p:nvPr userDrawn="1"/>
        </p:nvCxnSpPr>
        <p:spPr>
          <a:xfrm>
            <a:off x="0" y="4783672"/>
            <a:ext cx="10304203" cy="0"/>
          </a:xfrm>
          <a:prstGeom prst="line">
            <a:avLst/>
          </a:prstGeom>
          <a:ln w="12700">
            <a:solidFill>
              <a:schemeClr val="tx1"/>
            </a:solidFill>
          </a:ln>
        </p:spPr>
        <p:style>
          <a:lnRef idx="3">
            <a:schemeClr val="accent4"/>
          </a:lnRef>
          <a:fillRef idx="0">
            <a:schemeClr val="accent4"/>
          </a:fillRef>
          <a:effectRef idx="2">
            <a:schemeClr val="accent4"/>
          </a:effectRef>
          <a:fontRef idx="minor">
            <a:schemeClr val="tx1"/>
          </a:fontRef>
        </p:style>
      </p:cxnSp>
      <p:sp>
        <p:nvSpPr>
          <p:cNvPr id="18" name="Date Placeholder 5">
            <a:extLst>
              <a:ext uri="{FF2B5EF4-FFF2-40B4-BE49-F238E27FC236}">
                <a16:creationId xmlns:a16="http://schemas.microsoft.com/office/drawing/2014/main" id="{19D55F78-2FD3-D643-B7AC-F01E7065250D}"/>
              </a:ext>
            </a:extLst>
          </p:cNvPr>
          <p:cNvSpPr>
            <a:spLocks noGrp="1"/>
          </p:cNvSpPr>
          <p:nvPr>
            <p:ph type="dt" sz="half" idx="12"/>
          </p:nvPr>
        </p:nvSpPr>
        <p:spPr>
          <a:xfrm>
            <a:off x="9683986" y="295903"/>
            <a:ext cx="2202712" cy="365125"/>
          </a:xfrm>
        </p:spPr>
        <p:txBody>
          <a:bodyPr/>
          <a:lstStyle>
            <a:lvl1pPr algn="r">
              <a:defRPr b="0" i="0">
                <a:solidFill>
                  <a:srgbClr val="898989"/>
                </a:solidFill>
                <a:latin typeface="Avenir Medium" panose="02000503020000020003" pitchFamily="2" charset="0"/>
              </a:defRPr>
            </a:lvl1pPr>
          </a:lstStyle>
          <a:p>
            <a:endParaRPr lang="en-US"/>
          </a:p>
        </p:txBody>
      </p:sp>
      <p:pic>
        <p:nvPicPr>
          <p:cNvPr id="8" name="Picture 7">
            <a:extLst>
              <a:ext uri="{FF2B5EF4-FFF2-40B4-BE49-F238E27FC236}">
                <a16:creationId xmlns:a16="http://schemas.microsoft.com/office/drawing/2014/main" id="{2318D85A-420A-C5CC-2D1D-838847D1BA06}"/>
              </a:ext>
            </a:extLst>
          </p:cNvPr>
          <p:cNvPicPr>
            <a:picLocks noChangeAspect="1"/>
          </p:cNvPicPr>
          <p:nvPr userDrawn="1"/>
        </p:nvPicPr>
        <p:blipFill rotWithShape="1">
          <a:blip r:embed="rId2"/>
          <a:srcRect r="56511"/>
          <a:stretch/>
        </p:blipFill>
        <p:spPr>
          <a:xfrm>
            <a:off x="582652" y="466356"/>
            <a:ext cx="2202712" cy="1302826"/>
          </a:xfrm>
          <a:prstGeom prst="rect">
            <a:avLst/>
          </a:prstGeom>
        </p:spPr>
      </p:pic>
    </p:spTree>
    <p:extLst>
      <p:ext uri="{BB962C8B-B14F-4D97-AF65-F5344CB8AC3E}">
        <p14:creationId xmlns:p14="http://schemas.microsoft.com/office/powerpoint/2010/main" val="1296572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5318A8F-1C23-7341-8E53-86265BBB9EBA}"/>
              </a:ext>
            </a:extLst>
          </p:cNvPr>
          <p:cNvSpPr>
            <a:spLocks noGrp="1"/>
          </p:cNvSpPr>
          <p:nvPr>
            <p:ph type="title"/>
          </p:nvPr>
        </p:nvSpPr>
        <p:spPr>
          <a:xfrm>
            <a:off x="724929" y="334497"/>
            <a:ext cx="8360077" cy="776459"/>
          </a:xfrm>
        </p:spPr>
        <p:txBody>
          <a:bodyPr anchor="ctr" anchorCtr="0">
            <a:normAutofit/>
          </a:bodyPr>
          <a:lstStyle>
            <a:lvl1pPr>
              <a:defRPr sz="2400" b="1" i="0">
                <a:solidFill>
                  <a:schemeClr val="tx1"/>
                </a:solidFill>
                <a:latin typeface="Montserrat" pitchFamily="2" charset="77"/>
                <a:ea typeface="Montserrat" pitchFamily="2" charset="77"/>
                <a:cs typeface="Calibri" charset="0"/>
              </a:defRPr>
            </a:lvl1pPr>
          </a:lstStyle>
          <a:p>
            <a:r>
              <a:rPr lang="en-US" dirty="0"/>
              <a:t>Click to edit Master title style</a:t>
            </a:r>
          </a:p>
        </p:txBody>
      </p:sp>
      <p:sp>
        <p:nvSpPr>
          <p:cNvPr id="8" name="Content Placeholder 2">
            <a:extLst>
              <a:ext uri="{FF2B5EF4-FFF2-40B4-BE49-F238E27FC236}">
                <a16:creationId xmlns:a16="http://schemas.microsoft.com/office/drawing/2014/main" id="{BE62EC41-3279-794B-98B4-896255B95796}"/>
              </a:ext>
            </a:extLst>
          </p:cNvPr>
          <p:cNvSpPr>
            <a:spLocks noGrp="1"/>
          </p:cNvSpPr>
          <p:nvPr>
            <p:ph idx="1" hasCustomPrompt="1"/>
          </p:nvPr>
        </p:nvSpPr>
        <p:spPr>
          <a:xfrm>
            <a:off x="724928" y="1358781"/>
            <a:ext cx="11244822" cy="5294928"/>
          </a:xfrm>
        </p:spPr>
        <p:txBody>
          <a:bodyPr>
            <a:normAutofit/>
          </a:bodyPr>
          <a:lstStyle>
            <a:lvl1pPr marL="0" indent="0">
              <a:buNone/>
              <a:defRPr sz="1800">
                <a:solidFill>
                  <a:schemeClr val="tx1">
                    <a:lumMod val="75000"/>
                    <a:lumOff val="25000"/>
                  </a:schemeClr>
                </a:solidFill>
                <a:latin typeface="Montserrat" pitchFamily="2" charset="77"/>
              </a:defRPr>
            </a:lvl1pPr>
            <a:lvl2pPr marL="685800" indent="-228600">
              <a:buClr>
                <a:schemeClr val="tx1"/>
              </a:buClr>
              <a:buSzPct val="80000"/>
              <a:buFont typeface="Arial" panose="020B0604020202020204" pitchFamily="34" charset="0"/>
              <a:buChar char="•"/>
              <a:defRPr sz="1800">
                <a:solidFill>
                  <a:schemeClr val="tx1">
                    <a:lumMod val="75000"/>
                    <a:lumOff val="25000"/>
                  </a:schemeClr>
                </a:solidFill>
                <a:latin typeface="Montserrat" pitchFamily="2" charset="77"/>
              </a:defRPr>
            </a:lvl2pPr>
            <a:lvl3pPr marL="1143000" indent="-228600">
              <a:buClr>
                <a:schemeClr val="tx1"/>
              </a:buClr>
              <a:buFont typeface=".AppleSystemUIFont" charset="-120"/>
              <a:buChar char="-"/>
              <a:defRPr sz="1600">
                <a:solidFill>
                  <a:schemeClr val="tx1">
                    <a:lumMod val="75000"/>
                    <a:lumOff val="25000"/>
                  </a:schemeClr>
                </a:solidFill>
                <a:latin typeface="Montserrat" pitchFamily="2" charset="77"/>
              </a:defRPr>
            </a:lvl3pPr>
            <a:lvl4pPr>
              <a:buClr>
                <a:schemeClr val="tx1"/>
              </a:buClr>
              <a:defRPr sz="1400">
                <a:solidFill>
                  <a:schemeClr val="tx1">
                    <a:lumMod val="75000"/>
                    <a:lumOff val="25000"/>
                  </a:schemeClr>
                </a:solidFill>
                <a:latin typeface="Montserrat"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13" name="Picture 12" descr="A black and green logo&#10;&#10;Description automatically generated">
            <a:extLst>
              <a:ext uri="{FF2B5EF4-FFF2-40B4-BE49-F238E27FC236}">
                <a16:creationId xmlns:a16="http://schemas.microsoft.com/office/drawing/2014/main" id="{01A676A1-E86D-89CA-0B16-F5A88465AF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26884" y="334497"/>
            <a:ext cx="1242866" cy="696005"/>
          </a:xfrm>
          <a:prstGeom prst="rect">
            <a:avLst/>
          </a:prstGeom>
        </p:spPr>
      </p:pic>
    </p:spTree>
    <p:extLst>
      <p:ext uri="{BB962C8B-B14F-4D97-AF65-F5344CB8AC3E}">
        <p14:creationId xmlns:p14="http://schemas.microsoft.com/office/powerpoint/2010/main" val="8730493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8"/>
            <a:ext cx="10515600" cy="1215054"/>
          </a:xfrm>
          <a:prstGeom prst="rect">
            <a:avLst/>
          </a:prstGeom>
        </p:spPr>
        <p:txBody>
          <a:bodyPr vert="horz" lIns="91440" tIns="45720" rIns="91440" bIns="45720" rtlCol="0" anchor="ctr" anchorCtr="0">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43195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Footer</a:t>
            </a:r>
          </a:p>
        </p:txBody>
      </p:sp>
      <p:sp>
        <p:nvSpPr>
          <p:cNvPr id="8" name="Slide Number Placeholder 7"/>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162DC1-60C5-45F4-A298-97ECE83F2A98}" type="slidenum">
              <a:rPr lang="en-US" smtClean="0"/>
              <a:t>‹#›</a:t>
            </a:fld>
            <a:endParaRPr lang="en-US"/>
          </a:p>
        </p:txBody>
      </p:sp>
    </p:spTree>
    <p:extLst>
      <p:ext uri="{BB962C8B-B14F-4D97-AF65-F5344CB8AC3E}">
        <p14:creationId xmlns:p14="http://schemas.microsoft.com/office/powerpoint/2010/main" val="2541667666"/>
      </p:ext>
    </p:extLst>
  </p:cSld>
  <p:clrMap bg1="lt1" tx1="dk1" bg2="lt2" tx2="dk2" accent1="accent1" accent2="accent2" accent3="accent3" accent4="accent4" accent5="accent5" accent6="accent6" hlink="hlink" folHlink="folHlink"/>
  <p:sldLayoutIdLst>
    <p:sldLayoutId id="2147483781" r:id="rId1"/>
    <p:sldLayoutId id="2147483782" r:id="rId2"/>
  </p:sldLayoutIdLst>
  <p:hf hdr="0" ftr="0" dt="0"/>
  <p:txStyles>
    <p:titleStyle>
      <a:lvl1pPr algn="l" defTabSz="914400" rtl="0" eaLnBrk="1" latinLnBrk="0" hangingPunct="1">
        <a:lnSpc>
          <a:spcPct val="90000"/>
        </a:lnSpc>
        <a:spcBef>
          <a:spcPct val="0"/>
        </a:spcBef>
        <a:buNone/>
        <a:defRPr sz="2800" b="1" i="0" kern="1200">
          <a:solidFill>
            <a:srgbClr val="427730"/>
          </a:solidFill>
          <a:latin typeface="Avenir Black" panose="02000503020000020003" pitchFamily="2"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b="0" i="0" kern="1200">
          <a:solidFill>
            <a:srgbClr val="515151"/>
          </a:solidFill>
          <a:latin typeface="Avenir Book" panose="02000503020000020003" pitchFamily="2" charset="0"/>
          <a:ea typeface="+mn-ea"/>
          <a:cs typeface="+mn-cs"/>
        </a:defRPr>
      </a:lvl1pPr>
      <a:lvl2pPr marL="685800" indent="-228600" algn="l" defTabSz="914400" rtl="0" eaLnBrk="1" latinLnBrk="0" hangingPunct="1">
        <a:lnSpc>
          <a:spcPct val="90000"/>
        </a:lnSpc>
        <a:spcBef>
          <a:spcPts val="500"/>
        </a:spcBef>
        <a:buClr>
          <a:schemeClr val="tx1"/>
        </a:buClr>
        <a:buSzPct val="80000"/>
        <a:buFont typeface="Arial" panose="020B0604020202020204" pitchFamily="34" charset="0"/>
        <a:buChar char="•"/>
        <a:defRPr sz="2400" b="0" i="0" kern="1200">
          <a:solidFill>
            <a:srgbClr val="515151"/>
          </a:solidFill>
          <a:latin typeface="Avenir Book" panose="02000503020000020003" pitchFamily="2" charset="0"/>
          <a:ea typeface="+mn-ea"/>
          <a:cs typeface="+mn-cs"/>
        </a:defRPr>
      </a:lvl2pPr>
      <a:lvl3pPr marL="1143000" indent="-228600" algn="l" defTabSz="914400" rtl="0" eaLnBrk="1" latinLnBrk="0" hangingPunct="1">
        <a:lnSpc>
          <a:spcPct val="90000"/>
        </a:lnSpc>
        <a:spcBef>
          <a:spcPts val="500"/>
        </a:spcBef>
        <a:buClr>
          <a:schemeClr val="tx1"/>
        </a:buClr>
        <a:buFont typeface=".AppleSystemUIFont" charset="-120"/>
        <a:buChar char="-"/>
        <a:defRPr sz="2000" b="0" i="0" kern="1200">
          <a:solidFill>
            <a:srgbClr val="515151"/>
          </a:solidFill>
          <a:latin typeface="Avenir Book" panose="02000503020000020003" pitchFamily="2" charset="0"/>
          <a:ea typeface="+mn-ea"/>
          <a:cs typeface="+mn-cs"/>
        </a:defRPr>
      </a:lvl3pPr>
      <a:lvl4pPr marL="1600200" indent="-228600" algn="l" defTabSz="914400" rtl="0" eaLnBrk="1" latinLnBrk="0" hangingPunct="1">
        <a:lnSpc>
          <a:spcPct val="90000"/>
        </a:lnSpc>
        <a:spcBef>
          <a:spcPts val="500"/>
        </a:spcBef>
        <a:buClr>
          <a:schemeClr val="tx1"/>
        </a:buClr>
        <a:buSzPct val="60000"/>
        <a:buFont typeface=".AppleSystemUIFont" charset="-120"/>
        <a:buChar char="-"/>
        <a:defRPr sz="1800" b="0" i="0" kern="1200">
          <a:solidFill>
            <a:srgbClr val="515151"/>
          </a:solidFill>
          <a:latin typeface="Avenir Boo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tmp"/><Relationship Id="rId5" Type="http://schemas.openxmlformats.org/officeDocument/2006/relationships/image" Target="../media/image6.tmp"/><Relationship Id="rId4" Type="http://schemas.openxmlformats.org/officeDocument/2006/relationships/image" Target="../media/image5.tmp"/></Relationships>
</file>

<file path=ppt/slides/_rels/slide3.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tmp"/><Relationship Id="rId5" Type="http://schemas.openxmlformats.org/officeDocument/2006/relationships/image" Target="../media/image10.tmp"/><Relationship Id="rId4" Type="http://schemas.openxmlformats.org/officeDocument/2006/relationships/image" Target="../media/image9.tmp"/></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B8D92B3-5AEF-2915-F2CC-7EC5F60B1D62}"/>
              </a:ext>
            </a:extLst>
          </p:cNvPr>
          <p:cNvPicPr>
            <a:picLocks noChangeAspect="1"/>
          </p:cNvPicPr>
          <p:nvPr/>
        </p:nvPicPr>
        <p:blipFill rotWithShape="1">
          <a:blip r:embed="rId3">
            <a:alphaModFix amt="35000"/>
          </a:blip>
          <a:srcRect l="533" t="44938" r="-533" b="32805"/>
          <a:stretch/>
        </p:blipFill>
        <p:spPr>
          <a:xfrm>
            <a:off x="0" y="1859280"/>
            <a:ext cx="12298680" cy="1859280"/>
          </a:xfrm>
          <a:prstGeom prst="rect">
            <a:avLst/>
          </a:prstGeom>
        </p:spPr>
      </p:pic>
      <p:sp>
        <p:nvSpPr>
          <p:cNvPr id="2" name="Title 1">
            <a:extLst>
              <a:ext uri="{FF2B5EF4-FFF2-40B4-BE49-F238E27FC236}">
                <a16:creationId xmlns:a16="http://schemas.microsoft.com/office/drawing/2014/main" id="{686AF7D4-65C3-F548-AF4D-096164446238}"/>
              </a:ext>
            </a:extLst>
          </p:cNvPr>
          <p:cNvSpPr>
            <a:spLocks noGrp="1"/>
          </p:cNvSpPr>
          <p:nvPr>
            <p:ph type="ctrTitle"/>
          </p:nvPr>
        </p:nvSpPr>
        <p:spPr>
          <a:xfrm>
            <a:off x="704335" y="1859280"/>
            <a:ext cx="11030466" cy="1859280"/>
          </a:xfrm>
        </p:spPr>
        <p:txBody>
          <a:bodyPr anchor="ctr"/>
          <a:lstStyle/>
          <a:p>
            <a:pPr>
              <a:lnSpc>
                <a:spcPct val="100000"/>
              </a:lnSpc>
            </a:pPr>
            <a:r>
              <a:rPr lang="en-US" sz="4000" dirty="0">
                <a:solidFill>
                  <a:srgbClr val="0D545C"/>
                </a:solidFill>
                <a:latin typeface="Montserrat" panose="00000500000000000000" pitchFamily="2" charset="0"/>
              </a:rPr>
              <a:t>Climate change and central banking </a:t>
            </a:r>
            <a:br>
              <a:rPr lang="en-US" sz="4000" dirty="0">
                <a:solidFill>
                  <a:srgbClr val="0D545C"/>
                </a:solidFill>
                <a:latin typeface="Montserrat" panose="00000500000000000000" pitchFamily="2" charset="0"/>
              </a:rPr>
            </a:br>
            <a:r>
              <a:rPr lang="en-US" sz="4000" dirty="0">
                <a:solidFill>
                  <a:srgbClr val="0D545C"/>
                </a:solidFill>
                <a:latin typeface="Montserrat" panose="00000500000000000000" pitchFamily="2" charset="0"/>
              </a:rPr>
              <a:t>in Africa</a:t>
            </a:r>
            <a:endParaRPr lang="en-US" sz="1800" b="0" dirty="0">
              <a:solidFill>
                <a:srgbClr val="0D545C"/>
              </a:solidFill>
              <a:latin typeface="Montserrat" panose="00000500000000000000" pitchFamily="2" charset="0"/>
            </a:endParaRPr>
          </a:p>
        </p:txBody>
      </p:sp>
      <p:sp>
        <p:nvSpPr>
          <p:cNvPr id="3" name="Subtitle 2">
            <a:extLst>
              <a:ext uri="{FF2B5EF4-FFF2-40B4-BE49-F238E27FC236}">
                <a16:creationId xmlns:a16="http://schemas.microsoft.com/office/drawing/2014/main" id="{CA4AFCD9-1440-A047-9949-B2080A58B9C6}"/>
              </a:ext>
            </a:extLst>
          </p:cNvPr>
          <p:cNvSpPr>
            <a:spLocks noGrp="1"/>
          </p:cNvSpPr>
          <p:nvPr>
            <p:ph type="subTitle" idx="1"/>
          </p:nvPr>
        </p:nvSpPr>
        <p:spPr>
          <a:xfrm>
            <a:off x="1783079" y="4809680"/>
            <a:ext cx="8519161" cy="758611"/>
          </a:xfrm>
        </p:spPr>
        <p:txBody>
          <a:bodyPr/>
          <a:lstStyle/>
          <a:p>
            <a:pPr>
              <a:spcBef>
                <a:spcPts val="600"/>
              </a:spcBef>
            </a:pPr>
            <a:r>
              <a:rPr lang="en-US" sz="2000" b="1" dirty="0">
                <a:solidFill>
                  <a:schemeClr val="tx1">
                    <a:lumMod val="65000"/>
                    <a:lumOff val="35000"/>
                  </a:schemeClr>
                </a:solidFill>
              </a:rPr>
              <a:t>27th Annual Conference on Global Economic Analysis</a:t>
            </a:r>
          </a:p>
          <a:p>
            <a:pPr>
              <a:spcBef>
                <a:spcPts val="600"/>
              </a:spcBef>
            </a:pPr>
            <a:r>
              <a:rPr lang="en-US" sz="2000" b="1" dirty="0">
                <a:solidFill>
                  <a:schemeClr val="tx1">
                    <a:lumMod val="65000"/>
                    <a:lumOff val="35000"/>
                  </a:schemeClr>
                </a:solidFill>
              </a:rPr>
              <a:t>June 5-7, 2024</a:t>
            </a:r>
          </a:p>
        </p:txBody>
      </p:sp>
      <p:sp>
        <p:nvSpPr>
          <p:cNvPr id="4" name="Subtitle 2">
            <a:extLst>
              <a:ext uri="{FF2B5EF4-FFF2-40B4-BE49-F238E27FC236}">
                <a16:creationId xmlns:a16="http://schemas.microsoft.com/office/drawing/2014/main" id="{CF74DBBB-70D5-BA32-BDD1-3A389B9D6661}"/>
              </a:ext>
            </a:extLst>
          </p:cNvPr>
          <p:cNvSpPr txBox="1">
            <a:spLocks/>
          </p:cNvSpPr>
          <p:nvPr/>
        </p:nvSpPr>
        <p:spPr>
          <a:xfrm>
            <a:off x="834187" y="5642810"/>
            <a:ext cx="3422911" cy="77001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lumMod val="50000"/>
                    <a:lumOff val="50000"/>
                  </a:schemeClr>
                </a:solidFill>
                <a:latin typeface="Montserrat" pitchFamily="2" charset="77"/>
                <a:ea typeface="+mn-ea"/>
                <a:cs typeface="+mn-cs"/>
              </a:defRPr>
            </a:lvl1pPr>
            <a:lvl2pPr marL="457200" indent="0" algn="ctr" defTabSz="914400" rtl="0" eaLnBrk="1" latinLnBrk="0" hangingPunct="1">
              <a:lnSpc>
                <a:spcPct val="90000"/>
              </a:lnSpc>
              <a:spcBef>
                <a:spcPts val="500"/>
              </a:spcBef>
              <a:buClr>
                <a:schemeClr val="tx1"/>
              </a:buClr>
              <a:buSzPct val="80000"/>
              <a:buFont typeface="Arial" panose="020B0604020202020204" pitchFamily="34" charset="0"/>
              <a:buNone/>
              <a:defRPr sz="2000" b="0" i="0" kern="1200">
                <a:solidFill>
                  <a:srgbClr val="515151"/>
                </a:solidFill>
                <a:latin typeface="Avenir Book" panose="02000503020000020003" pitchFamily="2" charset="0"/>
                <a:ea typeface="+mn-ea"/>
                <a:cs typeface="+mn-cs"/>
              </a:defRPr>
            </a:lvl2pPr>
            <a:lvl3pPr marL="914400" indent="0" algn="ctr" defTabSz="914400" rtl="0" eaLnBrk="1" latinLnBrk="0" hangingPunct="1">
              <a:lnSpc>
                <a:spcPct val="90000"/>
              </a:lnSpc>
              <a:spcBef>
                <a:spcPts val="500"/>
              </a:spcBef>
              <a:buClr>
                <a:schemeClr val="tx1"/>
              </a:buClr>
              <a:buFont typeface=".AppleSystemUIFont" charset="-120"/>
              <a:buNone/>
              <a:defRPr sz="1800" b="0" i="0" kern="1200">
                <a:solidFill>
                  <a:srgbClr val="515151"/>
                </a:solidFill>
                <a:latin typeface="Avenir Book" panose="02000503020000020003" pitchFamily="2" charset="0"/>
                <a:ea typeface="+mn-ea"/>
                <a:cs typeface="+mn-cs"/>
              </a:defRPr>
            </a:lvl3pPr>
            <a:lvl4pPr marL="1371600" indent="0" algn="ctr" defTabSz="914400" rtl="0" eaLnBrk="1" latinLnBrk="0" hangingPunct="1">
              <a:lnSpc>
                <a:spcPct val="90000"/>
              </a:lnSpc>
              <a:spcBef>
                <a:spcPts val="500"/>
              </a:spcBef>
              <a:buClr>
                <a:schemeClr val="tx1"/>
              </a:buClr>
              <a:buSzPct val="60000"/>
              <a:buFont typeface=".AppleSystemUIFont" charset="-120"/>
              <a:buNone/>
              <a:defRPr sz="1600" b="0" i="0" kern="1200">
                <a:solidFill>
                  <a:srgbClr val="515151"/>
                </a:solidFill>
                <a:latin typeface="Avenir Book" panose="02000503020000020003"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65000"/>
                    <a:lumOff val="3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600"/>
              </a:spcBef>
            </a:pPr>
            <a:endParaRPr lang="en-US" sz="1400" dirty="0">
              <a:solidFill>
                <a:schemeClr val="tx1">
                  <a:lumMod val="65000"/>
                  <a:lumOff val="35000"/>
                </a:schemeClr>
              </a:solidFill>
            </a:endParaRPr>
          </a:p>
        </p:txBody>
      </p:sp>
      <p:sp>
        <p:nvSpPr>
          <p:cNvPr id="6" name="Subtitle 2">
            <a:extLst>
              <a:ext uri="{FF2B5EF4-FFF2-40B4-BE49-F238E27FC236}">
                <a16:creationId xmlns:a16="http://schemas.microsoft.com/office/drawing/2014/main" id="{D3729628-2D45-0A20-C4A5-87ED48FE1954}"/>
              </a:ext>
            </a:extLst>
          </p:cNvPr>
          <p:cNvSpPr txBox="1">
            <a:spLocks/>
          </p:cNvSpPr>
          <p:nvPr/>
        </p:nvSpPr>
        <p:spPr>
          <a:xfrm>
            <a:off x="704335" y="3912229"/>
            <a:ext cx="10653478" cy="96056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lumMod val="50000"/>
                    <a:lumOff val="50000"/>
                  </a:schemeClr>
                </a:solidFill>
                <a:latin typeface="Montserrat" pitchFamily="2" charset="77"/>
                <a:ea typeface="+mn-ea"/>
                <a:cs typeface="+mn-cs"/>
              </a:defRPr>
            </a:lvl1pPr>
            <a:lvl2pPr marL="457200" indent="0" algn="ctr" defTabSz="914400" rtl="0" eaLnBrk="1" latinLnBrk="0" hangingPunct="1">
              <a:lnSpc>
                <a:spcPct val="90000"/>
              </a:lnSpc>
              <a:spcBef>
                <a:spcPts val="500"/>
              </a:spcBef>
              <a:buClr>
                <a:schemeClr val="tx1"/>
              </a:buClr>
              <a:buSzPct val="80000"/>
              <a:buFont typeface="Arial" panose="020B0604020202020204" pitchFamily="34" charset="0"/>
              <a:buNone/>
              <a:defRPr sz="2000" b="0" i="0" kern="1200">
                <a:solidFill>
                  <a:srgbClr val="515151"/>
                </a:solidFill>
                <a:latin typeface="Avenir Book" panose="02000503020000020003" pitchFamily="2" charset="0"/>
                <a:ea typeface="+mn-ea"/>
                <a:cs typeface="+mn-cs"/>
              </a:defRPr>
            </a:lvl2pPr>
            <a:lvl3pPr marL="914400" indent="0" algn="ctr" defTabSz="914400" rtl="0" eaLnBrk="1" latinLnBrk="0" hangingPunct="1">
              <a:lnSpc>
                <a:spcPct val="90000"/>
              </a:lnSpc>
              <a:spcBef>
                <a:spcPts val="500"/>
              </a:spcBef>
              <a:buClr>
                <a:schemeClr val="tx1"/>
              </a:buClr>
              <a:buFont typeface=".AppleSystemUIFont" charset="-120"/>
              <a:buNone/>
              <a:defRPr sz="1800" b="0" i="0" kern="1200">
                <a:solidFill>
                  <a:srgbClr val="515151"/>
                </a:solidFill>
                <a:latin typeface="Avenir Book" panose="02000503020000020003" pitchFamily="2" charset="0"/>
                <a:ea typeface="+mn-ea"/>
                <a:cs typeface="+mn-cs"/>
              </a:defRPr>
            </a:lvl3pPr>
            <a:lvl4pPr marL="1371600" indent="0" algn="ctr" defTabSz="914400" rtl="0" eaLnBrk="1" latinLnBrk="0" hangingPunct="1">
              <a:lnSpc>
                <a:spcPct val="90000"/>
              </a:lnSpc>
              <a:spcBef>
                <a:spcPts val="500"/>
              </a:spcBef>
              <a:buClr>
                <a:schemeClr val="tx1"/>
              </a:buClr>
              <a:buSzPct val="60000"/>
              <a:buFont typeface=".AppleSystemUIFont" charset="-120"/>
              <a:buNone/>
              <a:defRPr sz="1600" b="0" i="0" kern="1200">
                <a:solidFill>
                  <a:srgbClr val="515151"/>
                </a:solidFill>
                <a:latin typeface="Avenir Book" panose="02000503020000020003"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65000"/>
                    <a:lumOff val="3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600"/>
              </a:spcBef>
            </a:pPr>
            <a:r>
              <a:rPr lang="en-US" sz="2000" b="1" dirty="0">
                <a:solidFill>
                  <a:schemeClr val="tx1">
                    <a:lumMod val="65000"/>
                    <a:lumOff val="35000"/>
                  </a:schemeClr>
                </a:solidFill>
              </a:rPr>
              <a:t>Channing Arndt</a:t>
            </a:r>
            <a:r>
              <a:rPr lang="en-US" sz="2000" dirty="0">
                <a:solidFill>
                  <a:schemeClr val="tx1">
                    <a:lumMod val="65000"/>
                    <a:lumOff val="35000"/>
                  </a:schemeClr>
                </a:solidFill>
              </a:rPr>
              <a:t>, Faaiqa Hartley, Konstantin Makrelov,  Bruno Merven, Kenneth Strzepek, and Tim Thomas</a:t>
            </a:r>
          </a:p>
        </p:txBody>
      </p:sp>
      <p:sp>
        <p:nvSpPr>
          <p:cNvPr id="7" name="Subtitle 2">
            <a:extLst>
              <a:ext uri="{FF2B5EF4-FFF2-40B4-BE49-F238E27FC236}">
                <a16:creationId xmlns:a16="http://schemas.microsoft.com/office/drawing/2014/main" id="{0A82AB01-5BB9-CC26-3839-55ED15281F22}"/>
              </a:ext>
            </a:extLst>
          </p:cNvPr>
          <p:cNvSpPr txBox="1">
            <a:spLocks/>
          </p:cNvSpPr>
          <p:nvPr/>
        </p:nvSpPr>
        <p:spPr>
          <a:xfrm>
            <a:off x="0" y="4798272"/>
            <a:ext cx="1783079" cy="770019"/>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100000" t="100000"/>
            </a:path>
            <a:tileRect r="-100000" b="-100000"/>
          </a:gra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lumMod val="50000"/>
                    <a:lumOff val="50000"/>
                  </a:schemeClr>
                </a:solidFill>
                <a:latin typeface="Montserrat" pitchFamily="2" charset="77"/>
                <a:ea typeface="+mn-ea"/>
                <a:cs typeface="+mn-cs"/>
              </a:defRPr>
            </a:lvl1pPr>
            <a:lvl2pPr marL="457200" indent="0" algn="ctr" defTabSz="914400" rtl="0" eaLnBrk="1" latinLnBrk="0" hangingPunct="1">
              <a:lnSpc>
                <a:spcPct val="90000"/>
              </a:lnSpc>
              <a:spcBef>
                <a:spcPts val="500"/>
              </a:spcBef>
              <a:buClr>
                <a:schemeClr val="tx1"/>
              </a:buClr>
              <a:buSzPct val="80000"/>
              <a:buFont typeface="Arial" panose="020B0604020202020204" pitchFamily="34" charset="0"/>
              <a:buNone/>
              <a:defRPr sz="2000" b="0" i="0" kern="1200">
                <a:solidFill>
                  <a:srgbClr val="515151"/>
                </a:solidFill>
                <a:latin typeface="Avenir Book" panose="02000503020000020003" pitchFamily="2" charset="0"/>
                <a:ea typeface="+mn-ea"/>
                <a:cs typeface="+mn-cs"/>
              </a:defRPr>
            </a:lvl2pPr>
            <a:lvl3pPr marL="914400" indent="0" algn="ctr" defTabSz="914400" rtl="0" eaLnBrk="1" latinLnBrk="0" hangingPunct="1">
              <a:lnSpc>
                <a:spcPct val="90000"/>
              </a:lnSpc>
              <a:spcBef>
                <a:spcPts val="500"/>
              </a:spcBef>
              <a:buClr>
                <a:schemeClr val="tx1"/>
              </a:buClr>
              <a:buFont typeface=".AppleSystemUIFont" charset="-120"/>
              <a:buNone/>
              <a:defRPr sz="1800" b="0" i="0" kern="1200">
                <a:solidFill>
                  <a:srgbClr val="515151"/>
                </a:solidFill>
                <a:latin typeface="Avenir Book" panose="02000503020000020003" pitchFamily="2" charset="0"/>
                <a:ea typeface="+mn-ea"/>
                <a:cs typeface="+mn-cs"/>
              </a:defRPr>
            </a:lvl3pPr>
            <a:lvl4pPr marL="1371600" indent="0" algn="ctr" defTabSz="914400" rtl="0" eaLnBrk="1" latinLnBrk="0" hangingPunct="1">
              <a:lnSpc>
                <a:spcPct val="90000"/>
              </a:lnSpc>
              <a:spcBef>
                <a:spcPts val="500"/>
              </a:spcBef>
              <a:buClr>
                <a:schemeClr val="tx1"/>
              </a:buClr>
              <a:buSzPct val="60000"/>
              <a:buFont typeface=".AppleSystemUIFont" charset="-120"/>
              <a:buNone/>
              <a:defRPr sz="1600" b="0" i="0" kern="1200">
                <a:solidFill>
                  <a:srgbClr val="515151"/>
                </a:solidFill>
                <a:latin typeface="Avenir Book" panose="02000503020000020003"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65000"/>
                    <a:lumOff val="3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600"/>
              </a:spcBef>
            </a:pPr>
            <a:endParaRPr lang="en-US" sz="2000" b="1" dirty="0">
              <a:solidFill>
                <a:schemeClr val="tx1">
                  <a:lumMod val="65000"/>
                  <a:lumOff val="35000"/>
                </a:schemeClr>
              </a:solidFill>
            </a:endParaRPr>
          </a:p>
        </p:txBody>
      </p:sp>
    </p:spTree>
    <p:extLst>
      <p:ext uri="{BB962C8B-B14F-4D97-AF65-F5344CB8AC3E}">
        <p14:creationId xmlns:p14="http://schemas.microsoft.com/office/powerpoint/2010/main" val="3516621243"/>
      </p:ext>
    </p:extLst>
  </p:cSld>
  <p:clrMapOvr>
    <a:masterClrMapping/>
  </p:clrMapOvr>
  <mc:AlternateContent xmlns:mc="http://schemas.openxmlformats.org/markup-compatibility/2006" xmlns:p14="http://schemas.microsoft.com/office/powerpoint/2010/main">
    <mc:Choice Requires="p14">
      <p:transition spd="slow" p14:dur="2000" advTm="21469"/>
    </mc:Choice>
    <mc:Fallback xmlns="">
      <p:transition spd="slow" advTm="21469"/>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B614D-BAC3-DA85-ECBA-1ECC3B5ED899}"/>
              </a:ext>
            </a:extLst>
          </p:cNvPr>
          <p:cNvSpPr>
            <a:spLocks noGrp="1"/>
          </p:cNvSpPr>
          <p:nvPr>
            <p:ph type="title"/>
          </p:nvPr>
        </p:nvSpPr>
        <p:spPr/>
        <p:txBody>
          <a:bodyPr/>
          <a:lstStyle/>
          <a:p>
            <a:r>
              <a:rPr lang="en-US" dirty="0"/>
              <a:t>Impacts on GDP and economic structure</a:t>
            </a:r>
          </a:p>
        </p:txBody>
      </p:sp>
      <p:sp>
        <p:nvSpPr>
          <p:cNvPr id="3" name="Content Placeholder 2">
            <a:extLst>
              <a:ext uri="{FF2B5EF4-FFF2-40B4-BE49-F238E27FC236}">
                <a16:creationId xmlns:a16="http://schemas.microsoft.com/office/drawing/2014/main" id="{261E9534-6EA4-14BA-07C6-BD090EFA1F03}"/>
              </a:ext>
            </a:extLst>
          </p:cNvPr>
          <p:cNvSpPr>
            <a:spLocks noGrp="1"/>
          </p:cNvSpPr>
          <p:nvPr>
            <p:ph idx="1"/>
          </p:nvPr>
        </p:nvSpPr>
        <p:spPr>
          <a:xfrm>
            <a:off x="724928" y="4338735"/>
            <a:ext cx="11078608" cy="2277650"/>
          </a:xfrm>
        </p:spPr>
        <p:txBody>
          <a:bodyPr>
            <a:normAutofit/>
          </a:bodyPr>
          <a:lstStyle/>
          <a:p>
            <a:pPr>
              <a:lnSpc>
                <a:spcPct val="120000"/>
              </a:lnSpc>
              <a:spcBef>
                <a:spcPts val="0"/>
              </a:spcBef>
            </a:pPr>
            <a:r>
              <a:rPr lang="en-US" sz="1600" dirty="0"/>
              <a:t>Transitioning to low carbon requires increased mitigation effort and increased power sector investment</a:t>
            </a:r>
          </a:p>
          <a:p>
            <a:pPr marL="285750" indent="-285750">
              <a:lnSpc>
                <a:spcPct val="120000"/>
              </a:lnSpc>
              <a:spcBef>
                <a:spcPts val="0"/>
              </a:spcBef>
              <a:buFont typeface="Arial" panose="020B0604020202020204" pitchFamily="34" charset="0"/>
              <a:buChar char="•"/>
            </a:pPr>
            <a:r>
              <a:rPr lang="en-US" sz="1400" dirty="0"/>
              <a:t>Current Policies includes least cost energy plan with no forced emissions decline. Does not include cost of inaction (e.g. CBAM)</a:t>
            </a:r>
          </a:p>
          <a:p>
            <a:pPr marL="285750" indent="-285750">
              <a:lnSpc>
                <a:spcPct val="120000"/>
              </a:lnSpc>
              <a:spcBef>
                <a:spcPts val="0"/>
              </a:spcBef>
              <a:buFont typeface="Arial" panose="020B0604020202020204" pitchFamily="34" charset="0"/>
              <a:buChar char="•"/>
            </a:pPr>
            <a:r>
              <a:rPr lang="en-US" sz="1400" dirty="0"/>
              <a:t>Net Zero 2050 requires larger mitigation effort, these scenarios do not include confidence impact under Delayed Transition (disorderly)</a:t>
            </a:r>
          </a:p>
          <a:p>
            <a:pPr>
              <a:lnSpc>
                <a:spcPct val="120000"/>
              </a:lnSpc>
              <a:spcBef>
                <a:spcPts val="0"/>
              </a:spcBef>
            </a:pPr>
            <a:r>
              <a:rPr lang="en-US" sz="1600" dirty="0"/>
              <a:t>Physical impacts largest under Current Policies</a:t>
            </a:r>
          </a:p>
          <a:p>
            <a:pPr marL="285750" indent="-285750">
              <a:lnSpc>
                <a:spcPct val="120000"/>
              </a:lnSpc>
              <a:spcBef>
                <a:spcPts val="0"/>
              </a:spcBef>
              <a:buFont typeface="Arial" panose="020B0604020202020204" pitchFamily="34" charset="0"/>
              <a:buChar char="•"/>
            </a:pPr>
            <a:r>
              <a:rPr lang="en-US" sz="1400" dirty="0"/>
              <a:t>Looking at select climate scenario, specific scenario shows similar physical impacts between Delayed Transition and Net Zero 2050 due to impacts of flooding on infrastructure</a:t>
            </a:r>
          </a:p>
        </p:txBody>
      </p:sp>
      <p:sp>
        <p:nvSpPr>
          <p:cNvPr id="7" name="Content Placeholder 2">
            <a:extLst>
              <a:ext uri="{FF2B5EF4-FFF2-40B4-BE49-F238E27FC236}">
                <a16:creationId xmlns:a16="http://schemas.microsoft.com/office/drawing/2014/main" id="{C2DA31C6-1B43-1CF7-E2B6-49698A10B4DD}"/>
              </a:ext>
            </a:extLst>
          </p:cNvPr>
          <p:cNvSpPr txBox="1">
            <a:spLocks/>
          </p:cNvSpPr>
          <p:nvPr/>
        </p:nvSpPr>
        <p:spPr>
          <a:xfrm>
            <a:off x="724928" y="1196427"/>
            <a:ext cx="5799238" cy="406319"/>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75000"/>
                    <a:lumOff val="25000"/>
                  </a:schemeClr>
                </a:solidFill>
                <a:latin typeface="Montserrat" pitchFamily="2" charset="77"/>
                <a:ea typeface="+mn-ea"/>
                <a:cs typeface="+mn-cs"/>
              </a:defRPr>
            </a:lvl1pPr>
            <a:lvl2pPr marL="685800" indent="-228600" algn="l" defTabSz="914400" rtl="0" eaLnBrk="1" latinLnBrk="0" hangingPunct="1">
              <a:lnSpc>
                <a:spcPct val="90000"/>
              </a:lnSpc>
              <a:spcBef>
                <a:spcPts val="500"/>
              </a:spcBef>
              <a:buClr>
                <a:schemeClr val="tx1"/>
              </a:buClr>
              <a:buSzPct val="80000"/>
              <a:buFont typeface="Arial" panose="020B0604020202020204" pitchFamily="34" charset="0"/>
              <a:buChar char="•"/>
              <a:defRPr sz="1800" b="0" i="0" kern="1200">
                <a:solidFill>
                  <a:schemeClr val="tx1">
                    <a:lumMod val="75000"/>
                    <a:lumOff val="25000"/>
                  </a:schemeClr>
                </a:solidFill>
                <a:latin typeface="Montserrat" pitchFamily="2" charset="77"/>
                <a:ea typeface="+mn-ea"/>
                <a:cs typeface="+mn-cs"/>
              </a:defRPr>
            </a:lvl2pPr>
            <a:lvl3pPr marL="1143000" indent="-228600" algn="l" defTabSz="914400" rtl="0" eaLnBrk="1" latinLnBrk="0" hangingPunct="1">
              <a:lnSpc>
                <a:spcPct val="90000"/>
              </a:lnSpc>
              <a:spcBef>
                <a:spcPts val="500"/>
              </a:spcBef>
              <a:buClr>
                <a:schemeClr val="tx1"/>
              </a:buClr>
              <a:buFont typeface=".AppleSystemUIFont" charset="-120"/>
              <a:buChar char="-"/>
              <a:defRPr sz="1600" b="0" i="0" kern="1200">
                <a:solidFill>
                  <a:schemeClr val="tx1">
                    <a:lumMod val="75000"/>
                    <a:lumOff val="25000"/>
                  </a:schemeClr>
                </a:solidFill>
                <a:latin typeface="Montserrat" pitchFamily="2" charset="77"/>
                <a:ea typeface="+mn-ea"/>
                <a:cs typeface="+mn-cs"/>
              </a:defRPr>
            </a:lvl3pPr>
            <a:lvl4pPr marL="1600200" indent="-228600" algn="l" defTabSz="914400" rtl="0" eaLnBrk="1" latinLnBrk="0" hangingPunct="1">
              <a:lnSpc>
                <a:spcPct val="90000"/>
              </a:lnSpc>
              <a:spcBef>
                <a:spcPts val="500"/>
              </a:spcBef>
              <a:buClr>
                <a:schemeClr val="tx1"/>
              </a:buClr>
              <a:buSzPct val="60000"/>
              <a:buFont typeface=".AppleSystemUIFont" charset="-120"/>
              <a:buChar char="-"/>
              <a:defRPr sz="1400" b="0" i="0" kern="1200">
                <a:solidFill>
                  <a:schemeClr val="tx1">
                    <a:lumMod val="75000"/>
                    <a:lumOff val="25000"/>
                  </a:schemeClr>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1" dirty="0"/>
              <a:t>Change in sector GDP</a:t>
            </a:r>
          </a:p>
        </p:txBody>
      </p:sp>
      <p:pic>
        <p:nvPicPr>
          <p:cNvPr id="4" name="Picture 3">
            <a:extLst>
              <a:ext uri="{FF2B5EF4-FFF2-40B4-BE49-F238E27FC236}">
                <a16:creationId xmlns:a16="http://schemas.microsoft.com/office/drawing/2014/main" id="{6CCB9CDE-220D-4568-4D93-F354CE8C8789}"/>
              </a:ext>
            </a:extLst>
          </p:cNvPr>
          <p:cNvPicPr>
            <a:picLocks noChangeAspect="1"/>
          </p:cNvPicPr>
          <p:nvPr/>
        </p:nvPicPr>
        <p:blipFill>
          <a:blip r:embed="rId2"/>
          <a:stretch>
            <a:fillRect/>
          </a:stretch>
        </p:blipFill>
        <p:spPr>
          <a:xfrm>
            <a:off x="823912" y="1602746"/>
            <a:ext cx="8715375" cy="2609850"/>
          </a:xfrm>
          <a:prstGeom prst="rect">
            <a:avLst/>
          </a:prstGeom>
        </p:spPr>
      </p:pic>
    </p:spTree>
    <p:extLst>
      <p:ext uri="{BB962C8B-B14F-4D97-AF65-F5344CB8AC3E}">
        <p14:creationId xmlns:p14="http://schemas.microsoft.com/office/powerpoint/2010/main" val="2974976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E8A1F-EFB6-78EA-5670-86F94CFFC06E}"/>
              </a:ext>
            </a:extLst>
          </p:cNvPr>
          <p:cNvSpPr>
            <a:spLocks noGrp="1"/>
          </p:cNvSpPr>
          <p:nvPr>
            <p:ph type="title"/>
          </p:nvPr>
        </p:nvSpPr>
        <p:spPr/>
        <p:txBody>
          <a:bodyPr/>
          <a:lstStyle/>
          <a:p>
            <a:r>
              <a:rPr lang="en-US" dirty="0"/>
              <a:t>Implications for macro-financial economic indicators used in stress-testing</a:t>
            </a:r>
          </a:p>
        </p:txBody>
      </p:sp>
      <p:sp>
        <p:nvSpPr>
          <p:cNvPr id="4" name="Content Placeholder 2">
            <a:extLst>
              <a:ext uri="{FF2B5EF4-FFF2-40B4-BE49-F238E27FC236}">
                <a16:creationId xmlns:a16="http://schemas.microsoft.com/office/drawing/2014/main" id="{31635B0F-D7E8-6424-DB8F-2D91506DCE1F}"/>
              </a:ext>
            </a:extLst>
          </p:cNvPr>
          <p:cNvSpPr txBox="1">
            <a:spLocks/>
          </p:cNvSpPr>
          <p:nvPr/>
        </p:nvSpPr>
        <p:spPr>
          <a:xfrm>
            <a:off x="724928" y="1358781"/>
            <a:ext cx="5265325" cy="529492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75000"/>
                    <a:lumOff val="25000"/>
                  </a:schemeClr>
                </a:solidFill>
                <a:latin typeface="Montserrat" pitchFamily="2" charset="77"/>
                <a:ea typeface="+mn-ea"/>
                <a:cs typeface="+mn-cs"/>
              </a:defRPr>
            </a:lvl1pPr>
            <a:lvl2pPr marL="685800" indent="-228600" algn="l" defTabSz="914400" rtl="0" eaLnBrk="1" latinLnBrk="0" hangingPunct="1">
              <a:lnSpc>
                <a:spcPct val="90000"/>
              </a:lnSpc>
              <a:spcBef>
                <a:spcPts val="500"/>
              </a:spcBef>
              <a:buClr>
                <a:schemeClr val="tx1"/>
              </a:buClr>
              <a:buSzPct val="80000"/>
              <a:buFont typeface="Arial" panose="020B0604020202020204" pitchFamily="34" charset="0"/>
              <a:buChar char="•"/>
              <a:defRPr sz="1800" b="0" i="0" kern="1200">
                <a:solidFill>
                  <a:schemeClr val="tx1">
                    <a:lumMod val="75000"/>
                    <a:lumOff val="25000"/>
                  </a:schemeClr>
                </a:solidFill>
                <a:latin typeface="Montserrat" pitchFamily="2" charset="77"/>
                <a:ea typeface="+mn-ea"/>
                <a:cs typeface="+mn-cs"/>
              </a:defRPr>
            </a:lvl2pPr>
            <a:lvl3pPr marL="1143000" indent="-228600" algn="l" defTabSz="914400" rtl="0" eaLnBrk="1" latinLnBrk="0" hangingPunct="1">
              <a:lnSpc>
                <a:spcPct val="90000"/>
              </a:lnSpc>
              <a:spcBef>
                <a:spcPts val="500"/>
              </a:spcBef>
              <a:buClr>
                <a:schemeClr val="tx1"/>
              </a:buClr>
              <a:buFont typeface=".AppleSystemUIFont" charset="-120"/>
              <a:buChar char="-"/>
              <a:defRPr sz="1600" b="0" i="0" kern="1200">
                <a:solidFill>
                  <a:schemeClr val="tx1">
                    <a:lumMod val="75000"/>
                    <a:lumOff val="25000"/>
                  </a:schemeClr>
                </a:solidFill>
                <a:latin typeface="Montserrat" pitchFamily="2" charset="77"/>
                <a:ea typeface="+mn-ea"/>
                <a:cs typeface="+mn-cs"/>
              </a:defRPr>
            </a:lvl3pPr>
            <a:lvl4pPr marL="1600200" indent="-228600" algn="l" defTabSz="914400" rtl="0" eaLnBrk="1" latinLnBrk="0" hangingPunct="1">
              <a:lnSpc>
                <a:spcPct val="90000"/>
              </a:lnSpc>
              <a:spcBef>
                <a:spcPts val="500"/>
              </a:spcBef>
              <a:buClr>
                <a:schemeClr val="tx1"/>
              </a:buClr>
              <a:buSzPct val="60000"/>
              <a:buFont typeface=".AppleSystemUIFont" charset="-120"/>
              <a:buChar char="-"/>
              <a:defRPr sz="1400" b="0" i="0" kern="1200">
                <a:solidFill>
                  <a:schemeClr val="tx1">
                    <a:lumMod val="75000"/>
                    <a:lumOff val="25000"/>
                  </a:schemeClr>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500" b="1" dirty="0"/>
              <a:t>Climate change raises the risk of price instability</a:t>
            </a:r>
          </a:p>
          <a:p>
            <a:pPr marL="285750" lvl="1" indent="-285750">
              <a:lnSpc>
                <a:spcPct val="100000"/>
              </a:lnSpc>
              <a:spcBef>
                <a:spcPts val="0"/>
              </a:spcBef>
            </a:pPr>
            <a:r>
              <a:rPr lang="en-US" sz="1500" dirty="0"/>
              <a:t>Inflationary pressures are driven by the transition, specifically the rise in the carbon tax rate</a:t>
            </a:r>
          </a:p>
          <a:p>
            <a:pPr marL="285750" lvl="1" indent="-285750">
              <a:lnSpc>
                <a:spcPct val="100000"/>
              </a:lnSpc>
              <a:spcBef>
                <a:spcPts val="0"/>
              </a:spcBef>
            </a:pPr>
            <a:r>
              <a:rPr lang="en-US" sz="1500" dirty="0"/>
              <a:t>Physical impacts found to have a small deflationary impact due to their large negative impact on domestic demand and GDP</a:t>
            </a:r>
          </a:p>
          <a:p>
            <a:pPr>
              <a:lnSpc>
                <a:spcPct val="100000"/>
              </a:lnSpc>
            </a:pPr>
            <a:r>
              <a:rPr lang="en-US" sz="1500" b="1" dirty="0"/>
              <a:t>Higher inflation leads to higher interest rates, raising the cost of borrowing and negatively affecting domestic demand and GDP</a:t>
            </a:r>
          </a:p>
          <a:p>
            <a:pPr>
              <a:lnSpc>
                <a:spcPct val="100000"/>
              </a:lnSpc>
            </a:pPr>
            <a:r>
              <a:rPr lang="en-US" sz="1500" b="1" dirty="0"/>
              <a:t>Higher interest rates, lower incomes and losses in asset value increase the risk of credit defaults</a:t>
            </a:r>
          </a:p>
          <a:p>
            <a:pPr marL="285750" lvl="1" indent="-285750">
              <a:lnSpc>
                <a:spcPct val="100000"/>
              </a:lnSpc>
              <a:spcBef>
                <a:spcPts val="0"/>
              </a:spcBef>
            </a:pPr>
            <a:r>
              <a:rPr lang="en-US" sz="1500" dirty="0"/>
              <a:t>Higher interest rates increase debt obligations, while lower domestic demand and economic activity reduce available incomes.</a:t>
            </a:r>
          </a:p>
          <a:p>
            <a:pPr marL="285750" lvl="1" indent="-285750">
              <a:lnSpc>
                <a:spcPct val="100000"/>
              </a:lnSpc>
              <a:spcBef>
                <a:spcPts val="0"/>
              </a:spcBef>
            </a:pPr>
            <a:r>
              <a:rPr lang="en-US" sz="1500" dirty="0"/>
              <a:t>Loss in asset valuations reduces net worth and the potential to meet debt obligations.</a:t>
            </a:r>
          </a:p>
          <a:p>
            <a:pPr marL="285750" lvl="1" indent="-285750">
              <a:lnSpc>
                <a:spcPct val="100000"/>
              </a:lnSpc>
              <a:spcBef>
                <a:spcPts val="0"/>
              </a:spcBef>
            </a:pPr>
            <a:r>
              <a:rPr lang="en-US" sz="1500" dirty="0"/>
              <a:t>This coupled with the narrowing interest margins banks could experience under higher interest rates raises risks for the banking sector.</a:t>
            </a:r>
          </a:p>
        </p:txBody>
      </p:sp>
      <p:pic>
        <p:nvPicPr>
          <p:cNvPr id="5" name="Picture 4">
            <a:extLst>
              <a:ext uri="{FF2B5EF4-FFF2-40B4-BE49-F238E27FC236}">
                <a16:creationId xmlns:a16="http://schemas.microsoft.com/office/drawing/2014/main" id="{77783966-7504-9422-6CBA-CF94CC13C4F3}"/>
              </a:ext>
            </a:extLst>
          </p:cNvPr>
          <p:cNvPicPr>
            <a:picLocks noChangeAspect="1"/>
          </p:cNvPicPr>
          <p:nvPr/>
        </p:nvPicPr>
        <p:blipFill>
          <a:blip r:embed="rId2"/>
          <a:stretch>
            <a:fillRect/>
          </a:stretch>
        </p:blipFill>
        <p:spPr>
          <a:xfrm>
            <a:off x="6096000" y="1733129"/>
            <a:ext cx="5759450" cy="4194175"/>
          </a:xfrm>
          <a:prstGeom prst="rect">
            <a:avLst/>
          </a:prstGeom>
        </p:spPr>
      </p:pic>
      <p:sp>
        <p:nvSpPr>
          <p:cNvPr id="6" name="Oval 5">
            <a:extLst>
              <a:ext uri="{FF2B5EF4-FFF2-40B4-BE49-F238E27FC236}">
                <a16:creationId xmlns:a16="http://schemas.microsoft.com/office/drawing/2014/main" id="{7B6B7D80-F4D8-B14D-8B39-25813A928D3B}"/>
              </a:ext>
            </a:extLst>
          </p:cNvPr>
          <p:cNvSpPr/>
          <p:nvPr/>
        </p:nvSpPr>
        <p:spPr>
          <a:xfrm>
            <a:off x="9085006" y="1358781"/>
            <a:ext cx="2382316" cy="17016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Still need to make these graphs prettier</a:t>
            </a:r>
          </a:p>
        </p:txBody>
      </p:sp>
    </p:spTree>
    <p:extLst>
      <p:ext uri="{BB962C8B-B14F-4D97-AF65-F5344CB8AC3E}">
        <p14:creationId xmlns:p14="http://schemas.microsoft.com/office/powerpoint/2010/main" val="2525305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43504-C13B-7981-E695-5BAC781B8C59}"/>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BCCC9016-365B-949A-0FD1-916C3DC02377}"/>
              </a:ext>
            </a:extLst>
          </p:cNvPr>
          <p:cNvSpPr>
            <a:spLocks noGrp="1"/>
          </p:cNvSpPr>
          <p:nvPr>
            <p:ph idx="1"/>
          </p:nvPr>
        </p:nvSpPr>
        <p:spPr/>
        <p:txBody>
          <a:bodyPr>
            <a:normAutofit/>
          </a:bodyPr>
          <a:lstStyle/>
          <a:p>
            <a:pPr marL="285750" indent="-285750">
              <a:lnSpc>
                <a:spcPct val="114000"/>
              </a:lnSpc>
              <a:spcBef>
                <a:spcPts val="600"/>
              </a:spcBef>
              <a:spcAft>
                <a:spcPts val="600"/>
              </a:spcAft>
              <a:buFont typeface="Arial" panose="020B0604020202020204" pitchFamily="34" charset="0"/>
              <a:buChar char="•"/>
            </a:pPr>
            <a:r>
              <a:rPr lang="en-US" dirty="0"/>
              <a:t>Climate change is expected to have large and unprecedented impacts on economies and economic structures, particularly in developing countries the global south</a:t>
            </a:r>
          </a:p>
          <a:p>
            <a:pPr marL="285750" indent="-285750">
              <a:lnSpc>
                <a:spcPct val="114000"/>
              </a:lnSpc>
              <a:spcBef>
                <a:spcPts val="600"/>
              </a:spcBef>
              <a:spcAft>
                <a:spcPts val="600"/>
              </a:spcAft>
              <a:buFont typeface="Arial" panose="020B0604020202020204" pitchFamily="34" charset="0"/>
              <a:buChar char="•"/>
            </a:pPr>
            <a:r>
              <a:rPr lang="en-US" dirty="0"/>
              <a:t>These impacts create risks to the financial sector and the mandates of central banks through their impacts on economic activity, incomes, price stability and asset valuations</a:t>
            </a:r>
          </a:p>
          <a:p>
            <a:pPr marL="285750" indent="-285750">
              <a:lnSpc>
                <a:spcPct val="114000"/>
              </a:lnSpc>
              <a:spcBef>
                <a:spcPts val="600"/>
              </a:spcBef>
              <a:spcAft>
                <a:spcPts val="600"/>
              </a:spcAft>
              <a:buFont typeface="Arial" panose="020B0604020202020204" pitchFamily="34" charset="0"/>
              <a:buChar char="•"/>
            </a:pPr>
            <a:r>
              <a:rPr lang="en-US" dirty="0"/>
              <a:t>Understanding the vulnerability of the financial and banking system is necessary for central banks to delivery on price and macro economic stability</a:t>
            </a:r>
          </a:p>
          <a:p>
            <a:pPr marL="285750" indent="-285750">
              <a:lnSpc>
                <a:spcPct val="114000"/>
              </a:lnSpc>
              <a:spcBef>
                <a:spcPts val="600"/>
              </a:spcBef>
              <a:spcAft>
                <a:spcPts val="600"/>
              </a:spcAft>
              <a:buFont typeface="Arial" panose="020B0604020202020204" pitchFamily="34" charset="0"/>
              <a:buChar char="•"/>
            </a:pPr>
            <a:r>
              <a:rPr lang="en-US" dirty="0"/>
              <a:t>The complexity of climate change, however, requires the use and development of new tools or frameworks that enable analysis to account for changes in global environments but that focus on local impacts and outputs needed by central bankers</a:t>
            </a:r>
          </a:p>
          <a:p>
            <a:pPr marL="285750" indent="-285750">
              <a:lnSpc>
                <a:spcPct val="114000"/>
              </a:lnSpc>
              <a:spcBef>
                <a:spcPts val="600"/>
              </a:spcBef>
              <a:spcAft>
                <a:spcPts val="600"/>
              </a:spcAft>
              <a:buFont typeface="Arial" panose="020B0604020202020204" pitchFamily="34" charset="0"/>
              <a:buChar char="•"/>
            </a:pPr>
            <a:r>
              <a:rPr lang="en-US" dirty="0"/>
              <a:t>The example of South Africa highlights the potential risks. The analysis however only considers one climate outcome, and more work needs to be done to consider the uncertainty aspect of climate change within a central banking impact perspective.</a:t>
            </a:r>
          </a:p>
        </p:txBody>
      </p:sp>
    </p:spTree>
    <p:extLst>
      <p:ext uri="{BB962C8B-B14F-4D97-AF65-F5344CB8AC3E}">
        <p14:creationId xmlns:p14="http://schemas.microsoft.com/office/powerpoint/2010/main" val="1682361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website&#10;&#10;Description automatically generated">
            <a:extLst>
              <a:ext uri="{FF2B5EF4-FFF2-40B4-BE49-F238E27FC236}">
                <a16:creationId xmlns:a16="http://schemas.microsoft.com/office/drawing/2014/main" id="{4A4109A6-7497-5BB9-C567-F61156A0E9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7511" y="2851653"/>
            <a:ext cx="5463863" cy="3123000"/>
          </a:xfrm>
          <a:prstGeom prst="rect">
            <a:avLst/>
          </a:prstGeom>
        </p:spPr>
      </p:pic>
      <p:pic>
        <p:nvPicPr>
          <p:cNvPr id="5" name="Picture 4" descr="A group of people walking on a sidewalk&#10;&#10;Description automatically generated">
            <a:extLst>
              <a:ext uri="{FF2B5EF4-FFF2-40B4-BE49-F238E27FC236}">
                <a16:creationId xmlns:a16="http://schemas.microsoft.com/office/drawing/2014/main" id="{C12775D6-0C04-0698-5CD7-6A1F7A777A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400" y="1137729"/>
            <a:ext cx="5674091" cy="4205282"/>
          </a:xfrm>
          <a:prstGeom prst="rect">
            <a:avLst/>
          </a:prstGeom>
        </p:spPr>
      </p:pic>
      <p:sp>
        <p:nvSpPr>
          <p:cNvPr id="2" name="Title 1">
            <a:extLst>
              <a:ext uri="{FF2B5EF4-FFF2-40B4-BE49-F238E27FC236}">
                <a16:creationId xmlns:a16="http://schemas.microsoft.com/office/drawing/2014/main" id="{44598D63-A4B7-E5DE-F363-A76AB3BC7283}"/>
              </a:ext>
            </a:extLst>
          </p:cNvPr>
          <p:cNvSpPr>
            <a:spLocks noGrp="1"/>
          </p:cNvSpPr>
          <p:nvPr>
            <p:ph type="title"/>
          </p:nvPr>
        </p:nvSpPr>
        <p:spPr>
          <a:xfrm>
            <a:off x="724929" y="334497"/>
            <a:ext cx="9028671" cy="776459"/>
          </a:xfrm>
        </p:spPr>
        <p:txBody>
          <a:bodyPr/>
          <a:lstStyle/>
          <a:p>
            <a:r>
              <a:rPr lang="en-US" dirty="0"/>
              <a:t>Impacts of climate change are already being felt…</a:t>
            </a:r>
          </a:p>
        </p:txBody>
      </p:sp>
      <p:pic>
        <p:nvPicPr>
          <p:cNvPr id="7" name="Picture 6" descr="A screenshot of a website&#10;&#10;Description automatically generated">
            <a:extLst>
              <a:ext uri="{FF2B5EF4-FFF2-40B4-BE49-F238E27FC236}">
                <a16:creationId xmlns:a16="http://schemas.microsoft.com/office/drawing/2014/main" id="{50402E07-9DD8-5FCC-4ACE-4B9A45F610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4491" y="1271860"/>
            <a:ext cx="5245214" cy="2836301"/>
          </a:xfrm>
          <a:prstGeom prst="rect">
            <a:avLst/>
          </a:prstGeom>
        </p:spPr>
      </p:pic>
      <p:pic>
        <p:nvPicPr>
          <p:cNvPr id="9" name="Picture 8" descr="A screenshot of a website&#10;&#10;Description automatically generated">
            <a:extLst>
              <a:ext uri="{FF2B5EF4-FFF2-40B4-BE49-F238E27FC236}">
                <a16:creationId xmlns:a16="http://schemas.microsoft.com/office/drawing/2014/main" id="{9B1E151E-0300-18E3-44FA-6721FC02FB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4595" y="5477142"/>
            <a:ext cx="5930817" cy="1279842"/>
          </a:xfrm>
          <a:prstGeom prst="rect">
            <a:avLst/>
          </a:prstGeom>
        </p:spPr>
      </p:pic>
    </p:spTree>
    <p:extLst>
      <p:ext uri="{BB962C8B-B14F-4D97-AF65-F5344CB8AC3E}">
        <p14:creationId xmlns:p14="http://schemas.microsoft.com/office/powerpoint/2010/main" val="2473524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on a beach&#10;&#10;Description automatically generated">
            <a:extLst>
              <a:ext uri="{FF2B5EF4-FFF2-40B4-BE49-F238E27FC236}">
                <a16:creationId xmlns:a16="http://schemas.microsoft.com/office/drawing/2014/main" id="{F560754F-AEB2-22D6-3D97-10C823865F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280" y="1257112"/>
            <a:ext cx="5989018" cy="3772088"/>
          </a:xfrm>
          <a:prstGeom prst="rect">
            <a:avLst/>
          </a:prstGeom>
        </p:spPr>
      </p:pic>
      <p:sp>
        <p:nvSpPr>
          <p:cNvPr id="2" name="Title 1">
            <a:extLst>
              <a:ext uri="{FF2B5EF4-FFF2-40B4-BE49-F238E27FC236}">
                <a16:creationId xmlns:a16="http://schemas.microsoft.com/office/drawing/2014/main" id="{148C279C-7CE1-FDC5-EEBF-FE3696434AEE}"/>
              </a:ext>
            </a:extLst>
          </p:cNvPr>
          <p:cNvSpPr>
            <a:spLocks noGrp="1"/>
          </p:cNvSpPr>
          <p:nvPr>
            <p:ph type="title"/>
          </p:nvPr>
        </p:nvSpPr>
        <p:spPr>
          <a:xfrm>
            <a:off x="724928" y="334497"/>
            <a:ext cx="9520083" cy="776459"/>
          </a:xfrm>
        </p:spPr>
        <p:txBody>
          <a:bodyPr>
            <a:normAutofit fontScale="90000"/>
          </a:bodyPr>
          <a:lstStyle/>
          <a:p>
            <a:r>
              <a:rPr lang="en-US" dirty="0"/>
              <a:t>… Future impacts are expected to be worse as temperatures increase and the frequency and severity of extreme events rise</a:t>
            </a:r>
          </a:p>
        </p:txBody>
      </p:sp>
      <p:pic>
        <p:nvPicPr>
          <p:cNvPr id="5" name="Content Placeholder 4" descr="A group of boats in a pile&#10;&#10;Description automatically generated">
            <a:extLst>
              <a:ext uri="{FF2B5EF4-FFF2-40B4-BE49-F238E27FC236}">
                <a16:creationId xmlns:a16="http://schemas.microsoft.com/office/drawing/2014/main" id="{9B15D34D-28E0-15E5-02D2-0F2B9148FB0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593038" y="1806769"/>
            <a:ext cx="6106682" cy="3110619"/>
          </a:xfrm>
          <a:prstGeom prst="rect">
            <a:avLst/>
          </a:prstGeom>
        </p:spPr>
      </p:pic>
      <p:pic>
        <p:nvPicPr>
          <p:cNvPr id="7" name="Picture 6" descr="A cloud in the sky&#10;&#10;Description automatically generated">
            <a:extLst>
              <a:ext uri="{FF2B5EF4-FFF2-40B4-BE49-F238E27FC236}">
                <a16:creationId xmlns:a16="http://schemas.microsoft.com/office/drawing/2014/main" id="{CEA3E098-9333-945B-F1CC-DACCE230B2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6904" y="3601689"/>
            <a:ext cx="4671465" cy="3147333"/>
          </a:xfrm>
          <a:prstGeom prst="rect">
            <a:avLst/>
          </a:prstGeom>
        </p:spPr>
      </p:pic>
      <p:pic>
        <p:nvPicPr>
          <p:cNvPr id="9" name="Picture 8">
            <a:extLst>
              <a:ext uri="{FF2B5EF4-FFF2-40B4-BE49-F238E27FC236}">
                <a16:creationId xmlns:a16="http://schemas.microsoft.com/office/drawing/2014/main" id="{C0701717-FE34-743A-5155-CC97618469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98700" y="5438739"/>
            <a:ext cx="9068586" cy="906859"/>
          </a:xfrm>
          <a:prstGeom prst="rect">
            <a:avLst/>
          </a:prstGeom>
        </p:spPr>
      </p:pic>
    </p:spTree>
    <p:extLst>
      <p:ext uri="{BB962C8B-B14F-4D97-AF65-F5344CB8AC3E}">
        <p14:creationId xmlns:p14="http://schemas.microsoft.com/office/powerpoint/2010/main" val="211721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8E82-3DC3-378F-BB72-FE8CD8AD3FE5}"/>
              </a:ext>
            </a:extLst>
          </p:cNvPr>
          <p:cNvSpPr>
            <a:spLocks noGrp="1"/>
          </p:cNvSpPr>
          <p:nvPr>
            <p:ph type="title"/>
          </p:nvPr>
        </p:nvSpPr>
        <p:spPr/>
        <p:txBody>
          <a:bodyPr/>
          <a:lstStyle/>
          <a:p>
            <a:r>
              <a:rPr lang="en-US" dirty="0"/>
              <a:t>Africa expected to be more adversely affected by climate change</a:t>
            </a:r>
          </a:p>
        </p:txBody>
      </p:sp>
      <p:sp>
        <p:nvSpPr>
          <p:cNvPr id="3" name="Content Placeholder 2">
            <a:extLst>
              <a:ext uri="{FF2B5EF4-FFF2-40B4-BE49-F238E27FC236}">
                <a16:creationId xmlns:a16="http://schemas.microsoft.com/office/drawing/2014/main" id="{7EC9D8C4-1737-886D-2EDA-1B40C48E5E60}"/>
              </a:ext>
            </a:extLst>
          </p:cNvPr>
          <p:cNvSpPr>
            <a:spLocks noGrp="1"/>
          </p:cNvSpPr>
          <p:nvPr>
            <p:ph idx="1"/>
          </p:nvPr>
        </p:nvSpPr>
        <p:spPr/>
        <p:txBody>
          <a:bodyPr>
            <a:normAutofit lnSpcReduction="10000"/>
          </a:bodyPr>
          <a:lstStyle/>
          <a:p>
            <a:pPr marL="285750" indent="-285750">
              <a:lnSpc>
                <a:spcPct val="114000"/>
              </a:lnSpc>
              <a:spcBef>
                <a:spcPts val="600"/>
              </a:spcBef>
              <a:spcAft>
                <a:spcPts val="600"/>
              </a:spcAft>
              <a:buFont typeface="Arial" panose="020B0604020202020204" pitchFamily="34" charset="0"/>
              <a:buChar char="•"/>
            </a:pPr>
            <a:r>
              <a:rPr lang="en-US" dirty="0"/>
              <a:t>More severe climate changes relative to northern hemisphere</a:t>
            </a:r>
          </a:p>
          <a:p>
            <a:pPr marL="285750" indent="-285750">
              <a:lnSpc>
                <a:spcPct val="114000"/>
              </a:lnSpc>
              <a:spcBef>
                <a:spcPts val="600"/>
              </a:spcBef>
              <a:spcAft>
                <a:spcPts val="600"/>
              </a:spcAft>
              <a:buFont typeface="Arial" panose="020B0604020202020204" pitchFamily="34" charset="0"/>
              <a:buChar char="•"/>
            </a:pPr>
            <a:r>
              <a:rPr lang="en-US" dirty="0"/>
              <a:t>Exposure to more climate vulnerable sectors</a:t>
            </a:r>
          </a:p>
          <a:p>
            <a:pPr marL="971550" lvl="1" indent="-285750">
              <a:lnSpc>
                <a:spcPct val="114000"/>
              </a:lnSpc>
              <a:spcBef>
                <a:spcPts val="600"/>
              </a:spcBef>
              <a:spcAft>
                <a:spcPts val="600"/>
              </a:spcAft>
            </a:pPr>
            <a:r>
              <a:rPr lang="en-US" sz="1600" dirty="0"/>
              <a:t>Many countries dependent on agriculture, particularly rainfed agriculture</a:t>
            </a:r>
          </a:p>
          <a:p>
            <a:pPr marL="971550" lvl="1" indent="-285750">
              <a:lnSpc>
                <a:spcPct val="114000"/>
              </a:lnSpc>
              <a:spcBef>
                <a:spcPts val="600"/>
              </a:spcBef>
              <a:spcAft>
                <a:spcPts val="600"/>
              </a:spcAft>
            </a:pPr>
            <a:r>
              <a:rPr lang="en-US" sz="1600" dirty="0"/>
              <a:t>While most energy still dependent on coal, crude oil, and gas (&gt;50% of total energy), hydropower is a key source of power accounting for ~20% (more in East and Southern African)</a:t>
            </a:r>
          </a:p>
          <a:p>
            <a:pPr marL="971550" lvl="1" indent="-285750">
              <a:lnSpc>
                <a:spcPct val="114000"/>
              </a:lnSpc>
              <a:spcBef>
                <a:spcPts val="600"/>
              </a:spcBef>
              <a:spcAft>
                <a:spcPts val="600"/>
              </a:spcAft>
            </a:pPr>
            <a:r>
              <a:rPr lang="en-US" sz="1600" dirty="0"/>
              <a:t>Key tourist destination - biodiverse regions which inhibit several species of plant and animal life endemic to region. Tourism contributes ~8.5% to total GDP and employs nearly 9 million workers</a:t>
            </a:r>
          </a:p>
          <a:p>
            <a:pPr marL="285750" indent="-285750">
              <a:lnSpc>
                <a:spcPct val="114000"/>
              </a:lnSpc>
              <a:spcBef>
                <a:spcPts val="600"/>
              </a:spcBef>
              <a:spcAft>
                <a:spcPts val="600"/>
              </a:spcAft>
              <a:buFont typeface="Arial" panose="020B0604020202020204" pitchFamily="34" charset="0"/>
              <a:buChar char="•"/>
            </a:pPr>
            <a:r>
              <a:rPr lang="en-US" dirty="0"/>
              <a:t>Less resilient: lower adaptive capacity and weaker infrastructure (High poverty and inequality, Tighter fiscal and monetary environment, Poor infrastructure) </a:t>
            </a:r>
          </a:p>
          <a:p>
            <a:pPr marL="285750" indent="-285750">
              <a:lnSpc>
                <a:spcPct val="114000"/>
              </a:lnSpc>
              <a:spcBef>
                <a:spcPts val="600"/>
              </a:spcBef>
              <a:spcAft>
                <a:spcPts val="600"/>
              </a:spcAft>
              <a:buFont typeface="Arial" panose="020B0604020202020204" pitchFamily="34" charset="0"/>
              <a:buChar char="•"/>
            </a:pPr>
            <a:r>
              <a:rPr lang="en-US" dirty="0"/>
              <a:t>Transitioning to low carbon economies and adapting to climate change requires significant investments which cannot be fully financed by local governments, but financial markets and institutions are less sophisticated, fiscal, and monetary space is more constrained, inflation is higher, and borrowing costs are larger</a:t>
            </a:r>
          </a:p>
          <a:p>
            <a:pPr marL="285750" indent="-285750">
              <a:lnSpc>
                <a:spcPct val="114000"/>
              </a:lnSpc>
              <a:spcBef>
                <a:spcPts val="600"/>
              </a:spcBef>
              <a:spcAft>
                <a:spcPts val="600"/>
              </a:spcAft>
              <a:buFont typeface="Arial" panose="020B0604020202020204" pitchFamily="34" charset="0"/>
              <a:buChar char="•"/>
            </a:pPr>
            <a:r>
              <a:rPr lang="en-US" dirty="0"/>
              <a:t>Exposure to global changes (Often a price taker, Dependent on global trade)</a:t>
            </a:r>
          </a:p>
          <a:p>
            <a:pPr marL="285750" indent="-285750">
              <a:lnSpc>
                <a:spcPct val="114000"/>
              </a:lnSpc>
              <a:spcBef>
                <a:spcPts val="600"/>
              </a:spcBef>
              <a:spcAft>
                <a:spcPts val="600"/>
              </a:spcAft>
            </a:pPr>
            <a:endParaRPr lang="en-US" dirty="0"/>
          </a:p>
        </p:txBody>
      </p:sp>
    </p:spTree>
    <p:extLst>
      <p:ext uri="{BB962C8B-B14F-4D97-AF65-F5344CB8AC3E}">
        <p14:creationId xmlns:p14="http://schemas.microsoft.com/office/powerpoint/2010/main" val="3095836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98D63-A4B7-E5DE-F363-A76AB3BC7283}"/>
              </a:ext>
            </a:extLst>
          </p:cNvPr>
          <p:cNvSpPr>
            <a:spLocks noGrp="1"/>
          </p:cNvSpPr>
          <p:nvPr>
            <p:ph type="title"/>
          </p:nvPr>
        </p:nvSpPr>
        <p:spPr>
          <a:xfrm>
            <a:off x="724929" y="334497"/>
            <a:ext cx="9028671" cy="776459"/>
          </a:xfrm>
        </p:spPr>
        <p:txBody>
          <a:bodyPr/>
          <a:lstStyle/>
          <a:p>
            <a:r>
              <a:rPr lang="en-US" dirty="0"/>
              <a:t>Why does this matter for central banks?</a:t>
            </a:r>
          </a:p>
        </p:txBody>
      </p:sp>
      <p:pic>
        <p:nvPicPr>
          <p:cNvPr id="44" name="Graphic 43">
            <a:extLst>
              <a:ext uri="{FF2B5EF4-FFF2-40B4-BE49-F238E27FC236}">
                <a16:creationId xmlns:a16="http://schemas.microsoft.com/office/drawing/2014/main" id="{8730DF36-0A7E-8086-E575-13929D2141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28762" y="931616"/>
            <a:ext cx="9134475" cy="5591887"/>
          </a:xfrm>
          <a:prstGeom prst="rect">
            <a:avLst/>
          </a:prstGeom>
        </p:spPr>
      </p:pic>
    </p:spTree>
    <p:extLst>
      <p:ext uri="{BB962C8B-B14F-4D97-AF65-F5344CB8AC3E}">
        <p14:creationId xmlns:p14="http://schemas.microsoft.com/office/powerpoint/2010/main" val="3410597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0414B-6AED-15A3-E4DA-6E77CBD0FC97}"/>
              </a:ext>
            </a:extLst>
          </p:cNvPr>
          <p:cNvSpPr>
            <a:spLocks noGrp="1"/>
          </p:cNvSpPr>
          <p:nvPr>
            <p:ph type="title"/>
          </p:nvPr>
        </p:nvSpPr>
        <p:spPr/>
        <p:txBody>
          <a:bodyPr>
            <a:normAutofit/>
          </a:bodyPr>
          <a:lstStyle/>
          <a:p>
            <a:r>
              <a:rPr lang="en-US" dirty="0"/>
              <a:t>Traditional central banking assessment tools by themselves are insufficient for climate analysis</a:t>
            </a:r>
          </a:p>
        </p:txBody>
      </p:sp>
      <p:sp>
        <p:nvSpPr>
          <p:cNvPr id="3" name="Content Placeholder 2">
            <a:extLst>
              <a:ext uri="{FF2B5EF4-FFF2-40B4-BE49-F238E27FC236}">
                <a16:creationId xmlns:a16="http://schemas.microsoft.com/office/drawing/2014/main" id="{9445597E-4EC6-A209-886B-05D22988DEAF}"/>
              </a:ext>
            </a:extLst>
          </p:cNvPr>
          <p:cNvSpPr>
            <a:spLocks noGrp="1"/>
          </p:cNvSpPr>
          <p:nvPr>
            <p:ph idx="1"/>
          </p:nvPr>
        </p:nvSpPr>
        <p:spPr/>
        <p:txBody>
          <a:bodyPr>
            <a:noAutofit/>
          </a:bodyPr>
          <a:lstStyle/>
          <a:p>
            <a:pPr marL="285750" indent="-285750">
              <a:lnSpc>
                <a:spcPct val="100000"/>
              </a:lnSpc>
              <a:spcBef>
                <a:spcPts val="400"/>
              </a:spcBef>
              <a:buFont typeface="Arial" panose="020B0604020202020204" pitchFamily="34" charset="0"/>
              <a:buChar char="•"/>
            </a:pPr>
            <a:r>
              <a:rPr lang="en-US" sz="1600" dirty="0"/>
              <a:t>Climate change is characterized by </a:t>
            </a:r>
          </a:p>
          <a:p>
            <a:pPr marL="971550" lvl="1" indent="-285750">
              <a:lnSpc>
                <a:spcPct val="100000"/>
              </a:lnSpc>
              <a:spcBef>
                <a:spcPts val="400"/>
              </a:spcBef>
            </a:pPr>
            <a:r>
              <a:rPr lang="en-US" sz="1400" dirty="0"/>
              <a:t>large and unprecedented change shocks</a:t>
            </a:r>
          </a:p>
          <a:p>
            <a:pPr marL="971550" lvl="1" indent="-285750">
              <a:lnSpc>
                <a:spcPct val="100000"/>
              </a:lnSpc>
              <a:spcBef>
                <a:spcPts val="400"/>
              </a:spcBef>
            </a:pPr>
            <a:r>
              <a:rPr lang="en-US" sz="1400" dirty="0"/>
              <a:t>high levels of uncertainty</a:t>
            </a:r>
          </a:p>
          <a:p>
            <a:pPr marL="971550" lvl="1" indent="-285750">
              <a:lnSpc>
                <a:spcPct val="100000"/>
              </a:lnSpc>
              <a:spcBef>
                <a:spcPts val="400"/>
              </a:spcBef>
            </a:pPr>
            <a:r>
              <a:rPr lang="en-US" sz="1400" dirty="0"/>
              <a:t>short but also long-term impacts</a:t>
            </a:r>
          </a:p>
          <a:p>
            <a:pPr marL="285750" indent="-285750">
              <a:lnSpc>
                <a:spcPct val="100000"/>
              </a:lnSpc>
              <a:spcBef>
                <a:spcPts val="400"/>
              </a:spcBef>
              <a:buFont typeface="Arial" panose="020B0604020202020204" pitchFamily="34" charset="0"/>
              <a:buChar char="•"/>
            </a:pPr>
            <a:r>
              <a:rPr lang="en-US" sz="1600" dirty="0"/>
              <a:t>Appropriate risk assessment and management tools must link climate, real structural economic, financial sector and risk dynamics. Assessment tools must be capable of </a:t>
            </a:r>
          </a:p>
          <a:p>
            <a:pPr marL="971550" lvl="1" indent="-285750">
              <a:lnSpc>
                <a:spcPct val="100000"/>
              </a:lnSpc>
              <a:spcBef>
                <a:spcPts val="400"/>
              </a:spcBef>
            </a:pPr>
            <a:r>
              <a:rPr lang="en-US" sz="1400" dirty="0"/>
              <a:t>identifying country specific climate scenarios </a:t>
            </a:r>
          </a:p>
          <a:p>
            <a:pPr marL="971550" lvl="1" indent="-285750">
              <a:lnSpc>
                <a:spcPct val="100000"/>
              </a:lnSpc>
              <a:spcBef>
                <a:spcPts val="400"/>
              </a:spcBef>
            </a:pPr>
            <a:r>
              <a:rPr lang="en-US" sz="1400" dirty="0"/>
              <a:t>assess the economic impacts of these scenarios</a:t>
            </a:r>
          </a:p>
          <a:p>
            <a:pPr marL="971550" lvl="1" indent="-285750">
              <a:lnSpc>
                <a:spcPct val="100000"/>
              </a:lnSpc>
              <a:spcBef>
                <a:spcPts val="400"/>
              </a:spcBef>
            </a:pPr>
            <a:r>
              <a:rPr lang="en-US" sz="1400" dirty="0"/>
              <a:t>translate these impacts to the financial sector to measure vulnerability and exposure</a:t>
            </a:r>
          </a:p>
          <a:p>
            <a:pPr marL="285750" indent="-285750">
              <a:lnSpc>
                <a:spcPct val="100000"/>
              </a:lnSpc>
              <a:spcBef>
                <a:spcPts val="400"/>
              </a:spcBef>
              <a:buFont typeface="Arial" panose="020B0604020202020204" pitchFamily="34" charset="0"/>
              <a:buChar char="•"/>
            </a:pPr>
            <a:r>
              <a:rPr lang="en-US" sz="1600" dirty="0"/>
              <a:t>One approach: link traditional macroeconomic and financial stability models with frameworks designed to assess the physical and transition impacts of climate change</a:t>
            </a:r>
          </a:p>
          <a:p>
            <a:pPr marL="285750" indent="-285750">
              <a:lnSpc>
                <a:spcPct val="100000"/>
              </a:lnSpc>
              <a:spcBef>
                <a:spcPts val="400"/>
              </a:spcBef>
              <a:buFont typeface="Arial" panose="020B0604020202020204" pitchFamily="34" charset="0"/>
              <a:buChar char="•"/>
            </a:pPr>
            <a:r>
              <a:rPr lang="en-US" sz="1600" dirty="0"/>
              <a:t>Country specific integrated assessment models that include computable general equilibrium (CGE) models are useful</a:t>
            </a:r>
          </a:p>
          <a:p>
            <a:pPr marL="971550" lvl="1" indent="-285750">
              <a:lnSpc>
                <a:spcPct val="100000"/>
              </a:lnSpc>
              <a:spcBef>
                <a:spcPts val="400"/>
              </a:spcBef>
            </a:pPr>
            <a:r>
              <a:rPr lang="en-US" sz="1400" dirty="0"/>
              <a:t>Link biophysical to economic</a:t>
            </a:r>
          </a:p>
          <a:p>
            <a:pPr marL="971550" lvl="1" indent="-285750">
              <a:lnSpc>
                <a:spcPct val="100000"/>
              </a:lnSpc>
              <a:spcBef>
                <a:spcPts val="400"/>
              </a:spcBef>
            </a:pPr>
            <a:r>
              <a:rPr lang="en-US" sz="1400" dirty="0"/>
              <a:t>Include country specific characteristics</a:t>
            </a:r>
          </a:p>
          <a:p>
            <a:pPr marL="971550" lvl="1" indent="-285750">
              <a:lnSpc>
                <a:spcPct val="100000"/>
              </a:lnSpc>
              <a:spcBef>
                <a:spcPts val="400"/>
              </a:spcBef>
            </a:pPr>
            <a:r>
              <a:rPr lang="en-US" sz="1400" dirty="0"/>
              <a:t>Account for heterogenous within country: include granular detail</a:t>
            </a:r>
          </a:p>
          <a:p>
            <a:pPr marL="971550" lvl="1" indent="-285750">
              <a:lnSpc>
                <a:spcPct val="100000"/>
              </a:lnSpc>
              <a:spcBef>
                <a:spcPts val="400"/>
              </a:spcBef>
            </a:pPr>
            <a:r>
              <a:rPr lang="en-US" sz="1400" dirty="0"/>
              <a:t>CGE models include detailed supply side information, are structural and capable of looking at a large array of scenarios</a:t>
            </a:r>
          </a:p>
          <a:p>
            <a:pPr marL="971550" lvl="1" indent="-285750">
              <a:lnSpc>
                <a:spcPct val="100000"/>
              </a:lnSpc>
              <a:spcBef>
                <a:spcPts val="400"/>
              </a:spcBef>
            </a:pPr>
            <a:r>
              <a:rPr lang="en-US" sz="1400" dirty="0"/>
              <a:t>For many African countries CGE models exist</a:t>
            </a:r>
          </a:p>
        </p:txBody>
      </p:sp>
    </p:spTree>
    <p:extLst>
      <p:ext uri="{BB962C8B-B14F-4D97-AF65-F5344CB8AC3E}">
        <p14:creationId xmlns:p14="http://schemas.microsoft.com/office/powerpoint/2010/main" val="1904252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43D0A-56FA-70CA-C368-3A4F958B06DD}"/>
              </a:ext>
            </a:extLst>
          </p:cNvPr>
          <p:cNvSpPr>
            <a:spLocks noGrp="1"/>
          </p:cNvSpPr>
          <p:nvPr>
            <p:ph type="title"/>
          </p:nvPr>
        </p:nvSpPr>
        <p:spPr>
          <a:xfrm>
            <a:off x="724929" y="334497"/>
            <a:ext cx="8681718" cy="776459"/>
          </a:xfrm>
        </p:spPr>
        <p:txBody>
          <a:bodyPr/>
          <a:lstStyle/>
          <a:p>
            <a:r>
              <a:rPr lang="en-US" dirty="0"/>
              <a:t>Global IAMs not appropriate for country level policy</a:t>
            </a:r>
          </a:p>
        </p:txBody>
      </p:sp>
      <p:sp>
        <p:nvSpPr>
          <p:cNvPr id="3" name="Content Placeholder 2">
            <a:extLst>
              <a:ext uri="{FF2B5EF4-FFF2-40B4-BE49-F238E27FC236}">
                <a16:creationId xmlns:a16="http://schemas.microsoft.com/office/drawing/2014/main" id="{1E29FE64-C807-D3B2-BC71-6D402F696EC8}"/>
              </a:ext>
            </a:extLst>
          </p:cNvPr>
          <p:cNvSpPr>
            <a:spLocks noGrp="1"/>
          </p:cNvSpPr>
          <p:nvPr>
            <p:ph idx="1"/>
          </p:nvPr>
        </p:nvSpPr>
        <p:spPr>
          <a:xfrm>
            <a:off x="724928" y="1358781"/>
            <a:ext cx="4333455" cy="5294928"/>
          </a:xfrm>
        </p:spPr>
        <p:txBody>
          <a:bodyPr/>
          <a:lstStyle/>
          <a:p>
            <a:pPr marL="285750" indent="-285750">
              <a:buFont typeface="Arial" panose="020B0604020202020204" pitchFamily="34" charset="0"/>
              <a:buChar char="•"/>
            </a:pPr>
            <a:r>
              <a:rPr lang="en-US" dirty="0"/>
              <a:t>The spatial resolution for impacts is very coarse spatial resolution and focuses on including high-level impacts as feedbacks to the economy.</a:t>
            </a:r>
          </a:p>
          <a:p>
            <a:pPr marL="285750" indent="-285750">
              <a:buFont typeface="Arial" panose="020B0604020202020204" pitchFamily="34" charset="0"/>
              <a:buChar char="•"/>
            </a:pPr>
            <a:r>
              <a:rPr lang="en-US" dirty="0"/>
              <a:t>In some cases, the impact modelling via biophysical models is done at a very high-resolution global grid.</a:t>
            </a:r>
          </a:p>
          <a:p>
            <a:pPr marL="285750" indent="-285750">
              <a:buFont typeface="Arial" panose="020B0604020202020204" pitchFamily="34" charset="0"/>
              <a:buChar char="•"/>
            </a:pPr>
            <a:r>
              <a:rPr lang="en-US" dirty="0"/>
              <a:t>Global top-down model outputs are in most case of limited value for detailed national and sub-national impact analysis. </a:t>
            </a:r>
          </a:p>
          <a:p>
            <a:pPr marL="285750" indent="-285750">
              <a:buFont typeface="Arial" panose="020B0604020202020204" pitchFamily="34" charset="0"/>
              <a:buChar char="•"/>
            </a:pPr>
            <a:r>
              <a:rPr lang="en-US" dirty="0"/>
              <a:t>The global boundaries conditions such as world market energy and agricultural prices are however crucially important foundations for such national analyses.</a:t>
            </a:r>
          </a:p>
        </p:txBody>
      </p:sp>
      <p:graphicFrame>
        <p:nvGraphicFramePr>
          <p:cNvPr id="4" name="Content Placeholder 3">
            <a:extLst>
              <a:ext uri="{FF2B5EF4-FFF2-40B4-BE49-F238E27FC236}">
                <a16:creationId xmlns:a16="http://schemas.microsoft.com/office/drawing/2014/main" id="{6BDE964F-DCD4-6037-EC4E-9F5F847D5DDA}"/>
              </a:ext>
            </a:extLst>
          </p:cNvPr>
          <p:cNvGraphicFramePr>
            <a:graphicFrameLocks/>
          </p:cNvGraphicFramePr>
          <p:nvPr/>
        </p:nvGraphicFramePr>
        <p:xfrm>
          <a:off x="5197033" y="1347858"/>
          <a:ext cx="6648556" cy="5305557"/>
        </p:xfrm>
        <a:graphic>
          <a:graphicData uri="http://schemas.openxmlformats.org/drawingml/2006/table">
            <a:tbl>
              <a:tblPr firstRow="1" firstCol="1" bandRow="1">
                <a:tableStyleId>{5C22544A-7EE6-4342-B048-85BDC9FD1C3A}</a:tableStyleId>
              </a:tblPr>
              <a:tblGrid>
                <a:gridCol w="3020648">
                  <a:extLst>
                    <a:ext uri="{9D8B030D-6E8A-4147-A177-3AD203B41FA5}">
                      <a16:colId xmlns:a16="http://schemas.microsoft.com/office/drawing/2014/main" val="3568117676"/>
                    </a:ext>
                  </a:extLst>
                </a:gridCol>
                <a:gridCol w="1551567">
                  <a:extLst>
                    <a:ext uri="{9D8B030D-6E8A-4147-A177-3AD203B41FA5}">
                      <a16:colId xmlns:a16="http://schemas.microsoft.com/office/drawing/2014/main" val="362670007"/>
                    </a:ext>
                  </a:extLst>
                </a:gridCol>
                <a:gridCol w="949997">
                  <a:extLst>
                    <a:ext uri="{9D8B030D-6E8A-4147-A177-3AD203B41FA5}">
                      <a16:colId xmlns:a16="http://schemas.microsoft.com/office/drawing/2014/main" val="4204616007"/>
                    </a:ext>
                  </a:extLst>
                </a:gridCol>
                <a:gridCol w="1126344">
                  <a:extLst>
                    <a:ext uri="{9D8B030D-6E8A-4147-A177-3AD203B41FA5}">
                      <a16:colId xmlns:a16="http://schemas.microsoft.com/office/drawing/2014/main" val="2082390744"/>
                    </a:ext>
                  </a:extLst>
                </a:gridCol>
              </a:tblGrid>
              <a:tr h="364939">
                <a:tc>
                  <a:txBody>
                    <a:bodyPr/>
                    <a:lstStyle/>
                    <a:p>
                      <a:pPr marL="0" marR="0" algn="ctr">
                        <a:spcBef>
                          <a:spcPts val="0"/>
                        </a:spcBef>
                        <a:spcAft>
                          <a:spcPts val="600"/>
                        </a:spcAft>
                      </a:pPr>
                      <a:r>
                        <a:rPr lang="en-GB" sz="1200">
                          <a:effectLst/>
                          <a:latin typeface="+mn-lt"/>
                        </a:rPr>
                        <a:t>Model name</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tc>
                  <a:txBody>
                    <a:bodyPr/>
                    <a:lstStyle/>
                    <a:p>
                      <a:pPr marL="0" marR="0" algn="ctr">
                        <a:spcBef>
                          <a:spcPts val="0"/>
                        </a:spcBef>
                        <a:spcAft>
                          <a:spcPts val="600"/>
                        </a:spcAft>
                      </a:pPr>
                      <a:r>
                        <a:rPr lang="en-GB" sz="1200">
                          <a:effectLst/>
                          <a:latin typeface="+mn-lt"/>
                        </a:rPr>
                        <a:t>Hosting institution</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tc>
                  <a:txBody>
                    <a:bodyPr/>
                    <a:lstStyle/>
                    <a:p>
                      <a:pPr marL="0" marR="0" algn="ctr">
                        <a:spcBef>
                          <a:spcPts val="0"/>
                        </a:spcBef>
                        <a:spcAft>
                          <a:spcPts val="600"/>
                        </a:spcAft>
                      </a:pPr>
                      <a:r>
                        <a:rPr lang="en-GB" sz="1200">
                          <a:effectLst/>
                          <a:latin typeface="+mn-lt"/>
                        </a:rPr>
                        <a:t>Model category</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tc>
                  <a:txBody>
                    <a:bodyPr/>
                    <a:lstStyle/>
                    <a:p>
                      <a:pPr marL="0" marR="0" algn="ctr">
                        <a:spcBef>
                          <a:spcPts val="0"/>
                        </a:spcBef>
                        <a:spcAft>
                          <a:spcPts val="600"/>
                        </a:spcAft>
                      </a:pPr>
                      <a:r>
                        <a:rPr lang="en-GB" sz="1200">
                          <a:effectLst/>
                          <a:latin typeface="+mn-lt"/>
                        </a:rPr>
                        <a:t>Solution algorithm</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extLst>
                  <a:ext uri="{0D108BD9-81ED-4DB2-BD59-A6C34878D82A}">
                    <a16:rowId xmlns:a16="http://schemas.microsoft.com/office/drawing/2014/main" val="1667041472"/>
                  </a:ext>
                </a:extLst>
              </a:tr>
              <a:tr h="805906">
                <a:tc>
                  <a:txBody>
                    <a:bodyPr/>
                    <a:lstStyle/>
                    <a:p>
                      <a:pPr marL="0" marR="0">
                        <a:spcBef>
                          <a:spcPts val="0"/>
                        </a:spcBef>
                        <a:spcAft>
                          <a:spcPts val="600"/>
                        </a:spcAft>
                      </a:pPr>
                      <a:r>
                        <a:rPr lang="en-GB" sz="1200">
                          <a:effectLst/>
                          <a:latin typeface="+mn-lt"/>
                        </a:rPr>
                        <a:t>AIM/CGE</a:t>
                      </a:r>
                      <a:endParaRPr lang="en-US" sz="1200">
                        <a:effectLst/>
                        <a:latin typeface="+mn-lt"/>
                      </a:endParaRPr>
                    </a:p>
                    <a:p>
                      <a:pPr marL="0" marR="0">
                        <a:spcBef>
                          <a:spcPts val="0"/>
                        </a:spcBef>
                        <a:spcAft>
                          <a:spcPts val="600"/>
                        </a:spcAft>
                      </a:pPr>
                      <a:r>
                        <a:rPr lang="en-GB" sz="1200">
                          <a:effectLst/>
                          <a:latin typeface="+mn-lt"/>
                        </a:rPr>
                        <a:t>(The Asia-Pacific Integrated Assessment/Computable General Equilibrium)</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tc>
                  <a:txBody>
                    <a:bodyPr/>
                    <a:lstStyle/>
                    <a:p>
                      <a:pPr marL="0" marR="0" algn="ctr">
                        <a:spcBef>
                          <a:spcPts val="0"/>
                        </a:spcBef>
                        <a:spcAft>
                          <a:spcPts val="600"/>
                        </a:spcAft>
                      </a:pPr>
                      <a:r>
                        <a:rPr lang="en-GB" sz="1200">
                          <a:effectLst/>
                          <a:latin typeface="+mn-lt"/>
                        </a:rPr>
                        <a:t>National Institute for Environmental Studies (NIES), Japan</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tc>
                  <a:txBody>
                    <a:bodyPr/>
                    <a:lstStyle/>
                    <a:p>
                      <a:pPr marL="0" marR="0" algn="ctr">
                        <a:spcBef>
                          <a:spcPts val="0"/>
                        </a:spcBef>
                        <a:spcAft>
                          <a:spcPts val="600"/>
                        </a:spcAft>
                      </a:pPr>
                      <a:r>
                        <a:rPr lang="en-GB" sz="1200">
                          <a:effectLst/>
                          <a:latin typeface="+mn-lt"/>
                        </a:rPr>
                        <a:t>General equilibrium</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tc>
                  <a:txBody>
                    <a:bodyPr/>
                    <a:lstStyle/>
                    <a:p>
                      <a:pPr marL="0" marR="0" algn="ctr">
                        <a:spcBef>
                          <a:spcPts val="0"/>
                        </a:spcBef>
                        <a:spcAft>
                          <a:spcPts val="600"/>
                        </a:spcAft>
                      </a:pPr>
                      <a:r>
                        <a:rPr lang="en-GB" sz="1200">
                          <a:effectLst/>
                          <a:latin typeface="+mn-lt"/>
                        </a:rPr>
                        <a:t>Recursive dynamic</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extLst>
                  <a:ext uri="{0D108BD9-81ED-4DB2-BD59-A6C34878D82A}">
                    <a16:rowId xmlns:a16="http://schemas.microsoft.com/office/drawing/2014/main" val="3935699973"/>
                  </a:ext>
                </a:extLst>
              </a:tr>
              <a:tr h="611637">
                <a:tc>
                  <a:txBody>
                    <a:bodyPr/>
                    <a:lstStyle/>
                    <a:p>
                      <a:pPr marL="0" marR="0">
                        <a:spcBef>
                          <a:spcPts val="0"/>
                        </a:spcBef>
                        <a:spcAft>
                          <a:spcPts val="600"/>
                        </a:spcAft>
                      </a:pPr>
                      <a:r>
                        <a:rPr lang="en-GB" sz="1200" dirty="0">
                          <a:effectLst/>
                          <a:latin typeface="+mn-lt"/>
                        </a:rPr>
                        <a:t>GCAM</a:t>
                      </a:r>
                      <a:endParaRPr lang="en-US" sz="1200" dirty="0">
                        <a:effectLst/>
                        <a:latin typeface="+mn-lt"/>
                      </a:endParaRPr>
                    </a:p>
                    <a:p>
                      <a:pPr marL="0" marR="0">
                        <a:spcBef>
                          <a:spcPts val="0"/>
                        </a:spcBef>
                        <a:spcAft>
                          <a:spcPts val="600"/>
                        </a:spcAft>
                      </a:pPr>
                      <a:r>
                        <a:rPr lang="en-GB" sz="1200" dirty="0">
                          <a:effectLst/>
                          <a:latin typeface="+mn-lt"/>
                        </a:rPr>
                        <a:t>(The Global Change Assessment Model)</a:t>
                      </a:r>
                      <a:endParaRPr lang="en-US" sz="1200" dirty="0">
                        <a:effectLst/>
                        <a:latin typeface="+mn-lt"/>
                        <a:ea typeface="Times New Roman" panose="02020603050405020304" pitchFamily="18" charset="0"/>
                        <a:cs typeface="Calibri" panose="020F0502020204030204" pitchFamily="34" charset="0"/>
                      </a:endParaRPr>
                    </a:p>
                  </a:txBody>
                  <a:tcPr marL="56922" marR="56922" marT="0" marB="0" anchor="ctr"/>
                </a:tc>
                <a:tc>
                  <a:txBody>
                    <a:bodyPr/>
                    <a:lstStyle/>
                    <a:p>
                      <a:pPr marL="0" marR="0" algn="ctr">
                        <a:spcBef>
                          <a:spcPts val="0"/>
                        </a:spcBef>
                        <a:spcAft>
                          <a:spcPts val="600"/>
                        </a:spcAft>
                      </a:pPr>
                      <a:r>
                        <a:rPr lang="en-GB" sz="1200" dirty="0">
                          <a:effectLst/>
                          <a:latin typeface="+mn-lt"/>
                        </a:rPr>
                        <a:t>Pacific Northwest National Laboratory – USA (PNNL), USA</a:t>
                      </a:r>
                      <a:endParaRPr lang="en-US" sz="1200" dirty="0">
                        <a:effectLst/>
                        <a:latin typeface="+mn-lt"/>
                        <a:ea typeface="Times New Roman" panose="02020603050405020304" pitchFamily="18" charset="0"/>
                        <a:cs typeface="Calibri" panose="020F0502020204030204" pitchFamily="34" charset="0"/>
                      </a:endParaRPr>
                    </a:p>
                  </a:txBody>
                  <a:tcPr marL="56922" marR="56922" marT="0" marB="0" anchor="ctr"/>
                </a:tc>
                <a:tc>
                  <a:txBody>
                    <a:bodyPr/>
                    <a:lstStyle/>
                    <a:p>
                      <a:pPr marL="0" marR="0" algn="ctr">
                        <a:spcBef>
                          <a:spcPts val="0"/>
                        </a:spcBef>
                        <a:spcAft>
                          <a:spcPts val="600"/>
                        </a:spcAft>
                      </a:pPr>
                      <a:r>
                        <a:rPr lang="en-GB" sz="1200">
                          <a:effectLst/>
                          <a:latin typeface="+mn-lt"/>
                        </a:rPr>
                        <a:t>Partial equilibrium</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tc>
                  <a:txBody>
                    <a:bodyPr/>
                    <a:lstStyle/>
                    <a:p>
                      <a:pPr marL="0" marR="0" algn="ctr">
                        <a:spcBef>
                          <a:spcPts val="0"/>
                        </a:spcBef>
                        <a:spcAft>
                          <a:spcPts val="600"/>
                        </a:spcAft>
                      </a:pPr>
                      <a:r>
                        <a:rPr lang="en-GB" sz="1200">
                          <a:effectLst/>
                          <a:latin typeface="+mn-lt"/>
                        </a:rPr>
                        <a:t>Recursive dynamic</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extLst>
                  <a:ext uri="{0D108BD9-81ED-4DB2-BD59-A6C34878D82A}">
                    <a16:rowId xmlns:a16="http://schemas.microsoft.com/office/drawing/2014/main" val="136312461"/>
                  </a:ext>
                </a:extLst>
              </a:tr>
              <a:tr h="729878">
                <a:tc>
                  <a:txBody>
                    <a:bodyPr/>
                    <a:lstStyle/>
                    <a:p>
                      <a:pPr marL="0" marR="0">
                        <a:spcBef>
                          <a:spcPts val="0"/>
                        </a:spcBef>
                        <a:spcAft>
                          <a:spcPts val="600"/>
                        </a:spcAft>
                      </a:pPr>
                      <a:r>
                        <a:rPr lang="en-GB" sz="1200">
                          <a:effectLst/>
                          <a:latin typeface="+mn-lt"/>
                        </a:rPr>
                        <a:t>IMAGE/TIMER</a:t>
                      </a:r>
                      <a:endParaRPr lang="en-US" sz="1200">
                        <a:effectLst/>
                        <a:latin typeface="+mn-lt"/>
                      </a:endParaRPr>
                    </a:p>
                    <a:p>
                      <a:pPr marL="0" marR="0">
                        <a:spcBef>
                          <a:spcPts val="0"/>
                        </a:spcBef>
                        <a:spcAft>
                          <a:spcPts val="600"/>
                        </a:spcAft>
                      </a:pPr>
                      <a:r>
                        <a:rPr lang="en-GB" sz="1200">
                          <a:effectLst/>
                          <a:latin typeface="+mn-lt"/>
                        </a:rPr>
                        <a:t>(Integrated Model to Assess the Global Environment)</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tc>
                  <a:txBody>
                    <a:bodyPr/>
                    <a:lstStyle/>
                    <a:p>
                      <a:pPr marL="0" marR="0" algn="ctr">
                        <a:spcBef>
                          <a:spcPts val="0"/>
                        </a:spcBef>
                        <a:spcAft>
                          <a:spcPts val="600"/>
                        </a:spcAft>
                      </a:pPr>
                      <a:r>
                        <a:rPr lang="en-GB" sz="1200">
                          <a:effectLst/>
                          <a:latin typeface="+mn-lt"/>
                        </a:rPr>
                        <a:t>Netherlands Environmental Assessment Agency (PBL), Netherlands</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tc>
                  <a:txBody>
                    <a:bodyPr/>
                    <a:lstStyle/>
                    <a:p>
                      <a:pPr marL="0" marR="0" algn="ctr">
                        <a:spcBef>
                          <a:spcPts val="0"/>
                        </a:spcBef>
                        <a:spcAft>
                          <a:spcPts val="600"/>
                        </a:spcAft>
                      </a:pPr>
                      <a:r>
                        <a:rPr lang="en-GB" sz="1200">
                          <a:effectLst/>
                          <a:latin typeface="+mn-lt"/>
                        </a:rPr>
                        <a:t>Partial equilibrium</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tc>
                  <a:txBody>
                    <a:bodyPr/>
                    <a:lstStyle/>
                    <a:p>
                      <a:pPr marL="0" marR="0" algn="ctr">
                        <a:spcBef>
                          <a:spcPts val="0"/>
                        </a:spcBef>
                        <a:spcAft>
                          <a:spcPts val="600"/>
                        </a:spcAft>
                      </a:pPr>
                      <a:r>
                        <a:rPr lang="en-GB" sz="1200">
                          <a:effectLst/>
                          <a:latin typeface="+mn-lt"/>
                        </a:rPr>
                        <a:t>Recursive dynamic</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extLst>
                  <a:ext uri="{0D108BD9-81ED-4DB2-BD59-A6C34878D82A}">
                    <a16:rowId xmlns:a16="http://schemas.microsoft.com/office/drawing/2014/main" val="2103474938"/>
                  </a:ext>
                </a:extLst>
              </a:tr>
              <a:tr h="988376">
                <a:tc>
                  <a:txBody>
                    <a:bodyPr/>
                    <a:lstStyle/>
                    <a:p>
                      <a:pPr marL="0" marR="0">
                        <a:spcBef>
                          <a:spcPts val="0"/>
                        </a:spcBef>
                        <a:spcAft>
                          <a:spcPts val="600"/>
                        </a:spcAft>
                      </a:pPr>
                      <a:r>
                        <a:rPr lang="en-GB" sz="1200">
                          <a:effectLst/>
                          <a:latin typeface="+mn-lt"/>
                        </a:rPr>
                        <a:t>MESSAGE-GLOBIOM</a:t>
                      </a:r>
                      <a:endParaRPr lang="en-US" sz="1200">
                        <a:effectLst/>
                        <a:latin typeface="+mn-lt"/>
                      </a:endParaRPr>
                    </a:p>
                    <a:p>
                      <a:pPr marL="0" marR="0">
                        <a:spcBef>
                          <a:spcPts val="0"/>
                        </a:spcBef>
                        <a:spcAft>
                          <a:spcPts val="600"/>
                        </a:spcAft>
                      </a:pPr>
                      <a:r>
                        <a:rPr lang="en-GB" sz="1200">
                          <a:effectLst/>
                          <a:latin typeface="+mn-lt"/>
                        </a:rPr>
                        <a:t>(Model for Energy Supply Strategy Alternatives and their General Environmental Impacts - Global Biosphere Management Model)</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tc>
                  <a:txBody>
                    <a:bodyPr/>
                    <a:lstStyle/>
                    <a:p>
                      <a:pPr marL="0" marR="0" algn="ctr">
                        <a:spcBef>
                          <a:spcPts val="0"/>
                        </a:spcBef>
                        <a:spcAft>
                          <a:spcPts val="600"/>
                        </a:spcAft>
                      </a:pPr>
                      <a:r>
                        <a:rPr lang="en-GB" sz="1200">
                          <a:effectLst/>
                          <a:latin typeface="+mn-lt"/>
                        </a:rPr>
                        <a:t>International Institute for Applied Systems Analysis (IIASA), Austria</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tc>
                  <a:txBody>
                    <a:bodyPr/>
                    <a:lstStyle/>
                    <a:p>
                      <a:pPr marL="0" marR="0" algn="ctr">
                        <a:spcBef>
                          <a:spcPts val="0"/>
                        </a:spcBef>
                        <a:spcAft>
                          <a:spcPts val="600"/>
                        </a:spcAft>
                      </a:pPr>
                      <a:r>
                        <a:rPr lang="en-GB" sz="1200">
                          <a:effectLst/>
                          <a:latin typeface="+mn-lt"/>
                        </a:rPr>
                        <a:t>General equilibrium</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tc>
                  <a:txBody>
                    <a:bodyPr/>
                    <a:lstStyle/>
                    <a:p>
                      <a:pPr marL="0" marR="0" algn="ctr">
                        <a:spcBef>
                          <a:spcPts val="0"/>
                        </a:spcBef>
                        <a:spcAft>
                          <a:spcPts val="600"/>
                        </a:spcAft>
                      </a:pPr>
                      <a:r>
                        <a:rPr lang="en-GB" sz="1200">
                          <a:effectLst/>
                          <a:latin typeface="+mn-lt"/>
                        </a:rPr>
                        <a:t>Intertemporal optimization</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extLst>
                  <a:ext uri="{0D108BD9-81ED-4DB2-BD59-A6C34878D82A}">
                    <a16:rowId xmlns:a16="http://schemas.microsoft.com/office/drawing/2014/main" val="2074867655"/>
                  </a:ext>
                </a:extLst>
              </a:tr>
              <a:tr h="988376">
                <a:tc>
                  <a:txBody>
                    <a:bodyPr/>
                    <a:lstStyle/>
                    <a:p>
                      <a:pPr marL="0" marR="0">
                        <a:spcBef>
                          <a:spcPts val="0"/>
                        </a:spcBef>
                        <a:spcAft>
                          <a:spcPts val="600"/>
                        </a:spcAft>
                      </a:pPr>
                      <a:r>
                        <a:rPr lang="en-GB" sz="1200">
                          <a:effectLst/>
                          <a:latin typeface="+mn-lt"/>
                        </a:rPr>
                        <a:t>REMIND- MAgPIE</a:t>
                      </a:r>
                      <a:endParaRPr lang="en-US" sz="1200">
                        <a:effectLst/>
                        <a:latin typeface="+mn-lt"/>
                      </a:endParaRPr>
                    </a:p>
                    <a:p>
                      <a:pPr marL="0" marR="0">
                        <a:spcBef>
                          <a:spcPts val="0"/>
                        </a:spcBef>
                        <a:spcAft>
                          <a:spcPts val="600"/>
                        </a:spcAft>
                      </a:pPr>
                      <a:r>
                        <a:rPr lang="en-GB" sz="1200">
                          <a:effectLst/>
                          <a:latin typeface="+mn-lt"/>
                        </a:rPr>
                        <a:t>(The Regionalized Model of Investment and Technological Development - Model of Agricultural Production and its Impacts on the Environment)</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tc>
                  <a:txBody>
                    <a:bodyPr/>
                    <a:lstStyle/>
                    <a:p>
                      <a:pPr marL="0" marR="0" algn="ctr">
                        <a:spcBef>
                          <a:spcPts val="0"/>
                        </a:spcBef>
                        <a:spcAft>
                          <a:spcPts val="600"/>
                        </a:spcAft>
                      </a:pPr>
                      <a:r>
                        <a:rPr lang="en-GB" sz="1200">
                          <a:effectLst/>
                          <a:latin typeface="+mn-lt"/>
                        </a:rPr>
                        <a:t>Potsdam Institute for Climate Impact Research (PIK), Germany</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tc>
                  <a:txBody>
                    <a:bodyPr/>
                    <a:lstStyle/>
                    <a:p>
                      <a:pPr marL="0" marR="0" algn="ctr">
                        <a:spcBef>
                          <a:spcPts val="0"/>
                        </a:spcBef>
                        <a:spcAft>
                          <a:spcPts val="600"/>
                        </a:spcAft>
                      </a:pPr>
                      <a:r>
                        <a:rPr lang="en-GB" sz="1200">
                          <a:effectLst/>
                          <a:latin typeface="+mn-lt"/>
                        </a:rPr>
                        <a:t>General equilibrium</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tc>
                  <a:txBody>
                    <a:bodyPr/>
                    <a:lstStyle/>
                    <a:p>
                      <a:pPr marL="0" marR="0" algn="ctr">
                        <a:spcBef>
                          <a:spcPts val="0"/>
                        </a:spcBef>
                        <a:spcAft>
                          <a:spcPts val="600"/>
                        </a:spcAft>
                      </a:pPr>
                      <a:r>
                        <a:rPr lang="en-GB" sz="1200">
                          <a:effectLst/>
                          <a:latin typeface="+mn-lt"/>
                        </a:rPr>
                        <a:t>Intertemporal optimization</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extLst>
                  <a:ext uri="{0D108BD9-81ED-4DB2-BD59-A6C34878D82A}">
                    <a16:rowId xmlns:a16="http://schemas.microsoft.com/office/drawing/2014/main" val="2425930507"/>
                  </a:ext>
                </a:extLst>
              </a:tr>
              <a:tr h="805906">
                <a:tc>
                  <a:txBody>
                    <a:bodyPr/>
                    <a:lstStyle/>
                    <a:p>
                      <a:pPr marL="0" marR="0">
                        <a:spcBef>
                          <a:spcPts val="0"/>
                        </a:spcBef>
                        <a:spcAft>
                          <a:spcPts val="600"/>
                        </a:spcAft>
                      </a:pPr>
                      <a:r>
                        <a:rPr lang="en-GB" sz="1200" dirty="0">
                          <a:effectLst/>
                          <a:latin typeface="+mn-lt"/>
                        </a:rPr>
                        <a:t>WITCH-GLOBIOM</a:t>
                      </a:r>
                      <a:endParaRPr lang="en-US" sz="1200" dirty="0">
                        <a:effectLst/>
                        <a:latin typeface="+mn-lt"/>
                      </a:endParaRPr>
                    </a:p>
                    <a:p>
                      <a:pPr marL="0" marR="0">
                        <a:spcBef>
                          <a:spcPts val="0"/>
                        </a:spcBef>
                        <a:spcAft>
                          <a:spcPts val="600"/>
                        </a:spcAft>
                      </a:pPr>
                      <a:r>
                        <a:rPr lang="en-GB" sz="1200" dirty="0">
                          <a:effectLst/>
                          <a:latin typeface="+mn-lt"/>
                        </a:rPr>
                        <a:t>(The World Induced Technical Change Hybrid model - Global Biosphere Management Model)</a:t>
                      </a:r>
                      <a:endParaRPr lang="en-US" sz="1200" dirty="0">
                        <a:effectLst/>
                        <a:latin typeface="+mn-lt"/>
                        <a:ea typeface="Times New Roman" panose="02020603050405020304" pitchFamily="18" charset="0"/>
                        <a:cs typeface="Calibri" panose="020F0502020204030204" pitchFamily="34" charset="0"/>
                      </a:endParaRPr>
                    </a:p>
                  </a:txBody>
                  <a:tcPr marL="56922" marR="56922" marT="0" marB="0" anchor="ctr"/>
                </a:tc>
                <a:tc>
                  <a:txBody>
                    <a:bodyPr/>
                    <a:lstStyle/>
                    <a:p>
                      <a:pPr marL="0" marR="0" algn="ctr">
                        <a:spcBef>
                          <a:spcPts val="0"/>
                        </a:spcBef>
                        <a:spcAft>
                          <a:spcPts val="600"/>
                        </a:spcAft>
                      </a:pPr>
                      <a:r>
                        <a:rPr lang="en-GB" sz="1200">
                          <a:effectLst/>
                          <a:latin typeface="+mn-lt"/>
                        </a:rPr>
                        <a:t>European Institute on Economics and the Environment (FEEM), Italy</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tc>
                  <a:txBody>
                    <a:bodyPr/>
                    <a:lstStyle/>
                    <a:p>
                      <a:pPr marL="0" marR="0" algn="ctr">
                        <a:spcBef>
                          <a:spcPts val="0"/>
                        </a:spcBef>
                        <a:spcAft>
                          <a:spcPts val="600"/>
                        </a:spcAft>
                      </a:pPr>
                      <a:r>
                        <a:rPr lang="en-GB" sz="1200">
                          <a:effectLst/>
                          <a:latin typeface="+mn-lt"/>
                        </a:rPr>
                        <a:t>General equilibrium</a:t>
                      </a:r>
                      <a:endParaRPr lang="en-US" sz="1200">
                        <a:effectLst/>
                        <a:latin typeface="+mn-lt"/>
                        <a:ea typeface="Times New Roman" panose="02020603050405020304" pitchFamily="18" charset="0"/>
                        <a:cs typeface="Calibri" panose="020F0502020204030204" pitchFamily="34" charset="0"/>
                      </a:endParaRPr>
                    </a:p>
                  </a:txBody>
                  <a:tcPr marL="56922" marR="56922" marT="0" marB="0" anchor="ctr"/>
                </a:tc>
                <a:tc>
                  <a:txBody>
                    <a:bodyPr/>
                    <a:lstStyle/>
                    <a:p>
                      <a:pPr marL="0" marR="0" algn="ctr">
                        <a:spcBef>
                          <a:spcPts val="0"/>
                        </a:spcBef>
                        <a:spcAft>
                          <a:spcPts val="600"/>
                        </a:spcAft>
                      </a:pPr>
                      <a:r>
                        <a:rPr lang="en-GB" sz="1200" dirty="0">
                          <a:effectLst/>
                          <a:latin typeface="+mn-lt"/>
                        </a:rPr>
                        <a:t>Intertemporal optimization</a:t>
                      </a:r>
                      <a:endParaRPr lang="en-US" sz="1200" dirty="0">
                        <a:effectLst/>
                        <a:latin typeface="+mn-lt"/>
                        <a:ea typeface="Times New Roman" panose="02020603050405020304" pitchFamily="18" charset="0"/>
                        <a:cs typeface="Calibri" panose="020F0502020204030204" pitchFamily="34" charset="0"/>
                      </a:endParaRPr>
                    </a:p>
                  </a:txBody>
                  <a:tcPr marL="56922" marR="56922" marT="0" marB="0" anchor="ctr"/>
                </a:tc>
                <a:extLst>
                  <a:ext uri="{0D108BD9-81ED-4DB2-BD59-A6C34878D82A}">
                    <a16:rowId xmlns:a16="http://schemas.microsoft.com/office/drawing/2014/main" val="2418004332"/>
                  </a:ext>
                </a:extLst>
              </a:tr>
            </a:tbl>
          </a:graphicData>
        </a:graphic>
      </p:graphicFrame>
    </p:spTree>
    <p:extLst>
      <p:ext uri="{BB962C8B-B14F-4D97-AF65-F5344CB8AC3E}">
        <p14:creationId xmlns:p14="http://schemas.microsoft.com/office/powerpoint/2010/main" val="2398721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0414B-6AED-15A3-E4DA-6E77CBD0FC97}"/>
              </a:ext>
            </a:extLst>
          </p:cNvPr>
          <p:cNvSpPr>
            <a:spLocks noGrp="1"/>
          </p:cNvSpPr>
          <p:nvPr>
            <p:ph type="title"/>
          </p:nvPr>
        </p:nvSpPr>
        <p:spPr/>
        <p:txBody>
          <a:bodyPr/>
          <a:lstStyle/>
          <a:p>
            <a:r>
              <a:rPr lang="en-US" dirty="0"/>
              <a:t>Case study: South Africa</a:t>
            </a:r>
          </a:p>
        </p:txBody>
      </p:sp>
      <p:grpSp>
        <p:nvGrpSpPr>
          <p:cNvPr id="17" name="Group 16">
            <a:extLst>
              <a:ext uri="{FF2B5EF4-FFF2-40B4-BE49-F238E27FC236}">
                <a16:creationId xmlns:a16="http://schemas.microsoft.com/office/drawing/2014/main" id="{7DF85917-EBF5-1C02-3B7F-F637B4A1AF4D}"/>
              </a:ext>
            </a:extLst>
          </p:cNvPr>
          <p:cNvGrpSpPr/>
          <p:nvPr/>
        </p:nvGrpSpPr>
        <p:grpSpPr>
          <a:xfrm>
            <a:off x="829895" y="1741753"/>
            <a:ext cx="8360077" cy="4668775"/>
            <a:chOff x="1733551" y="1627409"/>
            <a:chExt cx="5629274" cy="3156587"/>
          </a:xfrm>
        </p:grpSpPr>
        <p:cxnSp>
          <p:nvCxnSpPr>
            <p:cNvPr id="18" name="Straight Arrow Connector 17">
              <a:extLst>
                <a:ext uri="{FF2B5EF4-FFF2-40B4-BE49-F238E27FC236}">
                  <a16:creationId xmlns:a16="http://schemas.microsoft.com/office/drawing/2014/main" id="{7933B67E-5015-0509-F052-8AF68A0B1F49}"/>
                </a:ext>
              </a:extLst>
            </p:cNvPr>
            <p:cNvCxnSpPr>
              <a:cxnSpLocks/>
              <a:stCxn id="22" idx="2"/>
              <a:endCxn id="27" idx="0"/>
            </p:cNvCxnSpPr>
            <p:nvPr/>
          </p:nvCxnSpPr>
          <p:spPr>
            <a:xfrm flipH="1">
              <a:off x="3856956" y="2342539"/>
              <a:ext cx="1" cy="71133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9" name="Rectangle 18">
              <a:extLst>
                <a:ext uri="{FF2B5EF4-FFF2-40B4-BE49-F238E27FC236}">
                  <a16:creationId xmlns:a16="http://schemas.microsoft.com/office/drawing/2014/main" id="{F0E27B31-0A80-3801-C1C6-D3EFC7B52AFB}"/>
                </a:ext>
              </a:extLst>
            </p:cNvPr>
            <p:cNvSpPr/>
            <p:nvPr/>
          </p:nvSpPr>
          <p:spPr>
            <a:xfrm>
              <a:off x="2236055" y="2429834"/>
              <a:ext cx="3241798" cy="459991"/>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algn="ctr"/>
              <a:r>
                <a:rPr lang="en-US" sz="1000" i="1" dirty="0">
                  <a:solidFill>
                    <a:schemeClr val="tx1"/>
                  </a:solidFill>
                  <a:latin typeface="Aptos Narrow" panose="020B0004020202020204" pitchFamily="34" charset="0"/>
                  <a:cs typeface="Arial" panose="020B0604020202020204" pitchFamily="34" charset="0"/>
                </a:rPr>
                <a:t>GDP, Population, Primary energy consumption by fuel, Useful energy, Carbon taxes</a:t>
              </a:r>
            </a:p>
          </p:txBody>
        </p:sp>
        <p:cxnSp>
          <p:nvCxnSpPr>
            <p:cNvPr id="20" name="Straight Arrow Connector 19">
              <a:extLst>
                <a:ext uri="{FF2B5EF4-FFF2-40B4-BE49-F238E27FC236}">
                  <a16:creationId xmlns:a16="http://schemas.microsoft.com/office/drawing/2014/main" id="{4287A69D-3B8C-BC7F-0041-D0B46527CDC6}"/>
                </a:ext>
              </a:extLst>
            </p:cNvPr>
            <p:cNvCxnSpPr>
              <a:cxnSpLocks/>
              <a:stCxn id="27" idx="2"/>
              <a:endCxn id="26" idx="0"/>
            </p:cNvCxnSpPr>
            <p:nvPr/>
          </p:nvCxnSpPr>
          <p:spPr>
            <a:xfrm>
              <a:off x="3856956" y="3530468"/>
              <a:ext cx="0" cy="61288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1" name="Connector: Elbow 20">
              <a:extLst>
                <a:ext uri="{FF2B5EF4-FFF2-40B4-BE49-F238E27FC236}">
                  <a16:creationId xmlns:a16="http://schemas.microsoft.com/office/drawing/2014/main" id="{EE747A24-E21A-7BBB-04C1-86C58C2FC16C}"/>
                </a:ext>
              </a:extLst>
            </p:cNvPr>
            <p:cNvCxnSpPr>
              <a:cxnSpLocks/>
              <a:stCxn id="22" idx="3"/>
              <a:endCxn id="29" idx="3"/>
            </p:cNvCxnSpPr>
            <p:nvPr/>
          </p:nvCxnSpPr>
          <p:spPr>
            <a:xfrm flipH="1">
              <a:off x="5477853" y="1984974"/>
              <a:ext cx="3" cy="2597106"/>
            </a:xfrm>
            <a:prstGeom prst="bentConnector3">
              <a:avLst>
                <a:gd name="adj1" fmla="val -7620000000"/>
              </a:avLst>
            </a:prstGeom>
            <a:ln>
              <a:tailEnd type="triangle"/>
            </a:ln>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E3848BAD-D4A8-1214-4F6C-CECCBBF4E1FE}"/>
                </a:ext>
              </a:extLst>
            </p:cNvPr>
            <p:cNvSpPr/>
            <p:nvPr/>
          </p:nvSpPr>
          <p:spPr>
            <a:xfrm>
              <a:off x="2236058" y="1627409"/>
              <a:ext cx="3241798" cy="715130"/>
            </a:xfrm>
            <a:prstGeom prst="rect">
              <a:avLst/>
            </a:prstGeom>
            <a:solidFill>
              <a:schemeClr val="accent1">
                <a:alpha val="15000"/>
              </a:schemeClr>
            </a:solidFill>
            <a:ln w="12700">
              <a:solidFill>
                <a:schemeClr val="accent1">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400" b="1" dirty="0">
                  <a:solidFill>
                    <a:schemeClr val="tx1"/>
                  </a:solidFill>
                  <a:latin typeface="Aptos Narrow" panose="020B0004020202020204" pitchFamily="34" charset="0"/>
                  <a:cs typeface="Arial" panose="020B0604020202020204" pitchFamily="34" charset="0"/>
                </a:rPr>
                <a:t>RSA Climate Analysis</a:t>
              </a:r>
            </a:p>
            <a:p>
              <a:pPr algn="ctr"/>
              <a:r>
                <a:rPr lang="en-US" sz="1000" i="1" dirty="0">
                  <a:solidFill>
                    <a:schemeClr val="tx1"/>
                  </a:solidFill>
                  <a:latin typeface="Aptos Narrow" panose="020B0004020202020204" pitchFamily="34" charset="0"/>
                  <a:cs typeface="Arial" panose="020B0604020202020204" pitchFamily="34" charset="0"/>
                </a:rPr>
                <a:t>Transition, Chronic and Acute Physical</a:t>
              </a:r>
            </a:p>
            <a:p>
              <a:pPr algn="ctr"/>
              <a:r>
                <a:rPr lang="en-US" sz="1000" i="1" dirty="0">
                  <a:solidFill>
                    <a:schemeClr val="tx1"/>
                  </a:solidFill>
                  <a:latin typeface="Aptos Narrow" panose="020B0004020202020204" pitchFamily="34" charset="0"/>
                  <a:cs typeface="Arial" panose="020B0604020202020204" pitchFamily="34" charset="0"/>
                </a:rPr>
                <a:t>Detailed local context, assumptions and impacts</a:t>
              </a:r>
            </a:p>
          </p:txBody>
        </p:sp>
        <p:sp>
          <p:nvSpPr>
            <p:cNvPr id="23" name="Rectangle 22">
              <a:extLst>
                <a:ext uri="{FF2B5EF4-FFF2-40B4-BE49-F238E27FC236}">
                  <a16:creationId xmlns:a16="http://schemas.microsoft.com/office/drawing/2014/main" id="{D4475B13-5762-748E-6F12-65812992CF3F}"/>
                </a:ext>
              </a:extLst>
            </p:cNvPr>
            <p:cNvSpPr/>
            <p:nvPr/>
          </p:nvSpPr>
          <p:spPr>
            <a:xfrm>
              <a:off x="1733551" y="1633267"/>
              <a:ext cx="458390" cy="3150729"/>
            </a:xfrm>
            <a:prstGeom prst="rect">
              <a:avLst/>
            </a:prstGeom>
            <a:solidFill>
              <a:schemeClr val="bg1"/>
            </a:solidFill>
            <a:ln w="12700">
              <a:solidFill>
                <a:schemeClr val="accent1">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sz="1400" b="1" dirty="0">
                  <a:solidFill>
                    <a:schemeClr val="tx1"/>
                  </a:solidFill>
                  <a:latin typeface="Aptos Narrow" panose="020B0004020202020204" pitchFamily="34" charset="0"/>
                  <a:cs typeface="Arial" panose="020B0604020202020204" pitchFamily="34" charset="0"/>
                </a:rPr>
                <a:t>NGFS Harmonization</a:t>
              </a:r>
            </a:p>
            <a:p>
              <a:pPr algn="ctr"/>
              <a:r>
                <a:rPr lang="en-US" sz="1000" dirty="0">
                  <a:solidFill>
                    <a:schemeClr val="tx1"/>
                  </a:solidFill>
                  <a:latin typeface="Aptos Narrow" panose="020B0004020202020204" pitchFamily="34" charset="0"/>
                  <a:cs typeface="Arial" panose="020B0604020202020204" pitchFamily="34" charset="0"/>
                </a:rPr>
                <a:t>(global scenarios and assumptions)</a:t>
              </a:r>
            </a:p>
          </p:txBody>
        </p:sp>
        <p:sp>
          <p:nvSpPr>
            <p:cNvPr id="24" name="Rectangle 23">
              <a:extLst>
                <a:ext uri="{FF2B5EF4-FFF2-40B4-BE49-F238E27FC236}">
                  <a16:creationId xmlns:a16="http://schemas.microsoft.com/office/drawing/2014/main" id="{0D380BF6-FB39-B198-5372-4FD02A138B6F}"/>
                </a:ext>
              </a:extLst>
            </p:cNvPr>
            <p:cNvSpPr/>
            <p:nvPr/>
          </p:nvSpPr>
          <p:spPr>
            <a:xfrm>
              <a:off x="5737533" y="2962233"/>
              <a:ext cx="1625292" cy="904917"/>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r>
                <a:rPr lang="en-US" sz="1000" i="1" dirty="0">
                  <a:solidFill>
                    <a:schemeClr val="tx1"/>
                  </a:solidFill>
                  <a:latin typeface="Aptos Narrow" panose="020B0004020202020204" pitchFamily="34" charset="0"/>
                  <a:cs typeface="Arial" panose="020B0604020202020204" pitchFamily="34" charset="0"/>
                </a:rPr>
                <a:t>Direct emissions costs</a:t>
              </a:r>
            </a:p>
            <a:p>
              <a:r>
                <a:rPr lang="en-US" sz="1000" i="1" dirty="0">
                  <a:solidFill>
                    <a:schemeClr val="tx1"/>
                  </a:solidFill>
                  <a:latin typeface="Aptos Narrow" panose="020B0004020202020204" pitchFamily="34" charset="0"/>
                  <a:cs typeface="Arial" panose="020B0604020202020204" pitchFamily="34" charset="0"/>
                </a:rPr>
                <a:t>Indirect costs</a:t>
              </a:r>
            </a:p>
            <a:p>
              <a:r>
                <a:rPr lang="en-US" sz="1000" i="1" dirty="0">
                  <a:solidFill>
                    <a:schemeClr val="tx1"/>
                  </a:solidFill>
                  <a:latin typeface="Aptos Narrow" panose="020B0004020202020204" pitchFamily="34" charset="0"/>
                  <a:cs typeface="Arial" panose="020B0604020202020204" pitchFamily="34" charset="0"/>
                </a:rPr>
                <a:t>Capital expenditures</a:t>
              </a:r>
            </a:p>
            <a:p>
              <a:r>
                <a:rPr lang="en-US" sz="1000" i="1" dirty="0">
                  <a:solidFill>
                    <a:schemeClr val="tx1"/>
                  </a:solidFill>
                  <a:latin typeface="Aptos Narrow" panose="020B0004020202020204" pitchFamily="34" charset="0"/>
                  <a:cs typeface="Arial" panose="020B0604020202020204" pitchFamily="34" charset="0"/>
                </a:rPr>
                <a:t>Revenues</a:t>
              </a:r>
            </a:p>
            <a:p>
              <a:r>
                <a:rPr lang="en-US" sz="1000" i="1" dirty="0">
                  <a:solidFill>
                    <a:schemeClr val="tx1"/>
                  </a:solidFill>
                  <a:latin typeface="Aptos Narrow" panose="020B0004020202020204" pitchFamily="34" charset="0"/>
                  <a:cs typeface="Arial" panose="020B0604020202020204" pitchFamily="34" charset="0"/>
                </a:rPr>
                <a:t>Net income</a:t>
              </a:r>
            </a:p>
          </p:txBody>
        </p:sp>
        <p:sp>
          <p:nvSpPr>
            <p:cNvPr id="25" name="Rectangle 24">
              <a:extLst>
                <a:ext uri="{FF2B5EF4-FFF2-40B4-BE49-F238E27FC236}">
                  <a16:creationId xmlns:a16="http://schemas.microsoft.com/office/drawing/2014/main" id="{F99C87CB-93D9-F285-FA64-FF564B3F82FB}"/>
                </a:ext>
              </a:extLst>
            </p:cNvPr>
            <p:cNvSpPr/>
            <p:nvPr/>
          </p:nvSpPr>
          <p:spPr>
            <a:xfrm>
              <a:off x="2236055" y="3633782"/>
              <a:ext cx="3241798" cy="372188"/>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algn="ctr"/>
              <a:r>
                <a:rPr lang="en-US" sz="1000" i="1" dirty="0">
                  <a:solidFill>
                    <a:schemeClr val="tx1"/>
                  </a:solidFill>
                  <a:latin typeface="Aptos Narrow" panose="020B0004020202020204" pitchFamily="34" charset="0"/>
                  <a:cs typeface="Arial" panose="020B0604020202020204" pitchFamily="34" charset="0"/>
                </a:rPr>
                <a:t>Nominal GDP, Inflation, </a:t>
              </a:r>
            </a:p>
            <a:p>
              <a:pPr algn="ctr"/>
              <a:r>
                <a:rPr lang="en-US" sz="1000" i="1" dirty="0">
                  <a:solidFill>
                    <a:schemeClr val="tx1"/>
                  </a:solidFill>
                  <a:latin typeface="Aptos Narrow" panose="020B0004020202020204" pitchFamily="34" charset="0"/>
                  <a:cs typeface="Arial" panose="020B0604020202020204" pitchFamily="34" charset="0"/>
                </a:rPr>
                <a:t>Financial asset prices</a:t>
              </a:r>
            </a:p>
          </p:txBody>
        </p:sp>
        <p:sp>
          <p:nvSpPr>
            <p:cNvPr id="26" name="Rectangle 25">
              <a:extLst>
                <a:ext uri="{FF2B5EF4-FFF2-40B4-BE49-F238E27FC236}">
                  <a16:creationId xmlns:a16="http://schemas.microsoft.com/office/drawing/2014/main" id="{63BBAF0A-5E48-1799-9F60-3CBFCBB7D93E}"/>
                </a:ext>
              </a:extLst>
            </p:cNvPr>
            <p:cNvSpPr/>
            <p:nvPr/>
          </p:nvSpPr>
          <p:spPr>
            <a:xfrm>
              <a:off x="2236057" y="4143353"/>
              <a:ext cx="3241798" cy="240637"/>
            </a:xfrm>
            <a:prstGeom prst="rect">
              <a:avLst/>
            </a:prstGeom>
            <a:solidFill>
              <a:schemeClr val="accent1">
                <a:alpha val="60000"/>
              </a:schemeClr>
            </a:solidFill>
            <a:ln w="12700">
              <a:solidFill>
                <a:schemeClr val="accent1">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400" b="1" dirty="0">
                  <a:solidFill>
                    <a:schemeClr val="tx1"/>
                  </a:solidFill>
                  <a:latin typeface="Aptos Narrow" panose="020B0004020202020204" pitchFamily="34" charset="0"/>
                  <a:cs typeface="Arial" panose="020B0604020202020204" pitchFamily="34" charset="0"/>
                </a:rPr>
                <a:t>RSA Climate Stress Analysis</a:t>
              </a:r>
            </a:p>
          </p:txBody>
        </p:sp>
        <p:sp>
          <p:nvSpPr>
            <p:cNvPr id="27" name="Rectangle 26">
              <a:extLst>
                <a:ext uri="{FF2B5EF4-FFF2-40B4-BE49-F238E27FC236}">
                  <a16:creationId xmlns:a16="http://schemas.microsoft.com/office/drawing/2014/main" id="{A359C1AC-EAF6-84BF-A275-E9980E3DD0BA}"/>
                </a:ext>
              </a:extLst>
            </p:cNvPr>
            <p:cNvSpPr/>
            <p:nvPr/>
          </p:nvSpPr>
          <p:spPr>
            <a:xfrm>
              <a:off x="2236057" y="3053878"/>
              <a:ext cx="3241797" cy="476590"/>
            </a:xfrm>
            <a:prstGeom prst="rect">
              <a:avLst/>
            </a:prstGeom>
            <a:solidFill>
              <a:schemeClr val="accent1">
                <a:alpha val="35000"/>
              </a:schemeClr>
            </a:solidFill>
            <a:ln w="12700">
              <a:solidFill>
                <a:schemeClr val="accent1">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400" b="1" dirty="0">
                  <a:solidFill>
                    <a:schemeClr val="tx1"/>
                  </a:solidFill>
                  <a:latin typeface="Aptos Narrow" panose="020B0004020202020204" pitchFamily="34" charset="0"/>
                  <a:cs typeface="Arial" panose="020B0604020202020204" pitchFamily="34" charset="0"/>
                </a:rPr>
                <a:t>RSA NiGEM</a:t>
              </a:r>
            </a:p>
            <a:p>
              <a:pPr algn="ctr"/>
              <a:r>
                <a:rPr lang="en-US" sz="1000" i="1" dirty="0">
                  <a:solidFill>
                    <a:schemeClr val="tx1"/>
                  </a:solidFill>
                  <a:latin typeface="Aptos Narrow" panose="020B0004020202020204" pitchFamily="34" charset="0"/>
                  <a:cs typeface="Arial" panose="020B0604020202020204" pitchFamily="34" charset="0"/>
                </a:rPr>
                <a:t>Local nominal economic impacts</a:t>
              </a:r>
            </a:p>
          </p:txBody>
        </p:sp>
        <p:sp>
          <p:nvSpPr>
            <p:cNvPr id="28" name="Rectangle 27">
              <a:extLst>
                <a:ext uri="{FF2B5EF4-FFF2-40B4-BE49-F238E27FC236}">
                  <a16:creationId xmlns:a16="http://schemas.microsoft.com/office/drawing/2014/main" id="{79910A43-86BC-2691-B3CD-507A9CDA74B6}"/>
                </a:ext>
              </a:extLst>
            </p:cNvPr>
            <p:cNvSpPr/>
            <p:nvPr/>
          </p:nvSpPr>
          <p:spPr>
            <a:xfrm>
              <a:off x="2236055" y="4379951"/>
              <a:ext cx="1620901" cy="404045"/>
            </a:xfrm>
            <a:prstGeom prst="rect">
              <a:avLst/>
            </a:prstGeom>
            <a:solidFill>
              <a:schemeClr val="accent1">
                <a:alpha val="60000"/>
              </a:schemeClr>
            </a:solidFill>
            <a:ln w="12700">
              <a:solidFill>
                <a:srgbClr val="00666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dirty="0">
                  <a:solidFill>
                    <a:schemeClr val="tx1"/>
                  </a:solidFill>
                  <a:latin typeface="Aptos Narrow" panose="020B0004020202020204" pitchFamily="34" charset="0"/>
                  <a:cs typeface="Arial" panose="020B0604020202020204" pitchFamily="34" charset="0"/>
                </a:rPr>
                <a:t>Bottom-up by private sector</a:t>
              </a:r>
              <a:endParaRPr lang="en-US" sz="1200" i="1" dirty="0">
                <a:solidFill>
                  <a:schemeClr val="tx1"/>
                </a:solidFill>
                <a:latin typeface="Aptos Narrow" panose="020B00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D0A9575C-29C1-1C2C-54AE-40E3AE548E9F}"/>
                </a:ext>
              </a:extLst>
            </p:cNvPr>
            <p:cNvSpPr/>
            <p:nvPr/>
          </p:nvSpPr>
          <p:spPr>
            <a:xfrm>
              <a:off x="3856952" y="4380163"/>
              <a:ext cx="1620901" cy="403833"/>
            </a:xfrm>
            <a:prstGeom prst="rect">
              <a:avLst/>
            </a:prstGeom>
            <a:solidFill>
              <a:schemeClr val="accent1">
                <a:alpha val="60000"/>
              </a:schemeClr>
            </a:solidFill>
            <a:ln w="12700">
              <a:solidFill>
                <a:schemeClr val="accent1">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1200" dirty="0">
                  <a:solidFill>
                    <a:schemeClr val="tx1"/>
                  </a:solidFill>
                  <a:latin typeface="Aptos Narrow" panose="020B0004020202020204" pitchFamily="34" charset="0"/>
                  <a:cs typeface="Arial" panose="020B0604020202020204" pitchFamily="34" charset="0"/>
                </a:rPr>
                <a:t>Top-down by central bank</a:t>
              </a:r>
            </a:p>
          </p:txBody>
        </p:sp>
      </p:grpSp>
      <p:sp>
        <p:nvSpPr>
          <p:cNvPr id="30" name="Content Placeholder 2">
            <a:extLst>
              <a:ext uri="{FF2B5EF4-FFF2-40B4-BE49-F238E27FC236}">
                <a16:creationId xmlns:a16="http://schemas.microsoft.com/office/drawing/2014/main" id="{08CD5692-DC1E-F268-73B0-254D399F62B0}"/>
              </a:ext>
            </a:extLst>
          </p:cNvPr>
          <p:cNvSpPr txBox="1">
            <a:spLocks/>
          </p:cNvSpPr>
          <p:nvPr/>
        </p:nvSpPr>
        <p:spPr>
          <a:xfrm>
            <a:off x="728949" y="1335434"/>
            <a:ext cx="5799238" cy="406319"/>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75000"/>
                    <a:lumOff val="25000"/>
                  </a:schemeClr>
                </a:solidFill>
                <a:latin typeface="Montserrat" pitchFamily="2" charset="77"/>
                <a:ea typeface="+mn-ea"/>
                <a:cs typeface="+mn-cs"/>
              </a:defRPr>
            </a:lvl1pPr>
            <a:lvl2pPr marL="685800" indent="-228600" algn="l" defTabSz="914400" rtl="0" eaLnBrk="1" latinLnBrk="0" hangingPunct="1">
              <a:lnSpc>
                <a:spcPct val="90000"/>
              </a:lnSpc>
              <a:spcBef>
                <a:spcPts val="500"/>
              </a:spcBef>
              <a:buClr>
                <a:schemeClr val="tx1"/>
              </a:buClr>
              <a:buSzPct val="80000"/>
              <a:buFont typeface="Arial" panose="020B0604020202020204" pitchFamily="34" charset="0"/>
              <a:buChar char="•"/>
              <a:defRPr sz="1800" b="0" i="0" kern="1200">
                <a:solidFill>
                  <a:schemeClr val="tx1">
                    <a:lumMod val="75000"/>
                    <a:lumOff val="25000"/>
                  </a:schemeClr>
                </a:solidFill>
                <a:latin typeface="Montserrat" pitchFamily="2" charset="77"/>
                <a:ea typeface="+mn-ea"/>
                <a:cs typeface="+mn-cs"/>
              </a:defRPr>
            </a:lvl2pPr>
            <a:lvl3pPr marL="1143000" indent="-228600" algn="l" defTabSz="914400" rtl="0" eaLnBrk="1" latinLnBrk="0" hangingPunct="1">
              <a:lnSpc>
                <a:spcPct val="90000"/>
              </a:lnSpc>
              <a:spcBef>
                <a:spcPts val="500"/>
              </a:spcBef>
              <a:buClr>
                <a:schemeClr val="tx1"/>
              </a:buClr>
              <a:buFont typeface=".AppleSystemUIFont" charset="-120"/>
              <a:buChar char="-"/>
              <a:defRPr sz="1600" b="0" i="0" kern="1200">
                <a:solidFill>
                  <a:schemeClr val="tx1">
                    <a:lumMod val="75000"/>
                    <a:lumOff val="25000"/>
                  </a:schemeClr>
                </a:solidFill>
                <a:latin typeface="Montserrat" pitchFamily="2" charset="77"/>
                <a:ea typeface="+mn-ea"/>
                <a:cs typeface="+mn-cs"/>
              </a:defRPr>
            </a:lvl3pPr>
            <a:lvl4pPr marL="1600200" indent="-228600" algn="l" defTabSz="914400" rtl="0" eaLnBrk="1" latinLnBrk="0" hangingPunct="1">
              <a:lnSpc>
                <a:spcPct val="90000"/>
              </a:lnSpc>
              <a:spcBef>
                <a:spcPts val="500"/>
              </a:spcBef>
              <a:buClr>
                <a:schemeClr val="tx1"/>
              </a:buClr>
              <a:buSzPct val="60000"/>
              <a:buFont typeface=".AppleSystemUIFont" charset="-120"/>
              <a:buChar char="-"/>
              <a:defRPr sz="1400" b="0" i="0" kern="1200">
                <a:solidFill>
                  <a:schemeClr val="tx1">
                    <a:lumMod val="75000"/>
                    <a:lumOff val="25000"/>
                  </a:schemeClr>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1" dirty="0"/>
              <a:t>Methodological framework applied to South Africa</a:t>
            </a:r>
          </a:p>
        </p:txBody>
      </p:sp>
      <p:sp>
        <p:nvSpPr>
          <p:cNvPr id="34" name="Content Placeholder 2">
            <a:extLst>
              <a:ext uri="{FF2B5EF4-FFF2-40B4-BE49-F238E27FC236}">
                <a16:creationId xmlns:a16="http://schemas.microsoft.com/office/drawing/2014/main" id="{FF4E61C6-7955-4E79-E07B-1499401E3A47}"/>
              </a:ext>
            </a:extLst>
          </p:cNvPr>
          <p:cNvSpPr>
            <a:spLocks noGrp="1"/>
          </p:cNvSpPr>
          <p:nvPr>
            <p:ph idx="1"/>
          </p:nvPr>
        </p:nvSpPr>
        <p:spPr>
          <a:xfrm>
            <a:off x="8181858" y="1741753"/>
            <a:ext cx="3652138" cy="4781750"/>
          </a:xfrm>
        </p:spPr>
        <p:txBody>
          <a:bodyPr>
            <a:normAutofit/>
          </a:bodyPr>
          <a:lstStyle/>
          <a:p>
            <a:pPr marL="285750" indent="-285750">
              <a:buFont typeface="Arial" panose="020B0604020202020204" pitchFamily="34" charset="0"/>
              <a:buChar char="•"/>
            </a:pPr>
            <a:r>
              <a:rPr lang="en-US" dirty="0"/>
              <a:t>Existing local models for mitigation and physical climate analysis</a:t>
            </a:r>
          </a:p>
          <a:p>
            <a:pPr marL="971550" lvl="1" indent="-285750"/>
            <a:r>
              <a:rPr lang="en-US" dirty="0"/>
              <a:t>SACReD</a:t>
            </a:r>
          </a:p>
          <a:p>
            <a:pPr marL="971550" lvl="1" indent="-285750"/>
            <a:r>
              <a:rPr lang="en-US" dirty="0"/>
              <a:t>SATIM-GE</a:t>
            </a:r>
          </a:p>
          <a:p>
            <a:pPr marL="285750" indent="-285750">
              <a:buFont typeface="Arial" panose="020B0604020202020204" pitchFamily="34" charset="0"/>
              <a:buChar char="•"/>
            </a:pPr>
            <a:r>
              <a:rPr lang="en-US" dirty="0"/>
              <a:t>Link to RSA NiGEM</a:t>
            </a:r>
          </a:p>
          <a:p>
            <a:pPr marL="971550" lvl="1" indent="-285750"/>
            <a:r>
              <a:rPr lang="en-US" dirty="0"/>
              <a:t>Provide indicators more familiar to central bank analysis</a:t>
            </a:r>
          </a:p>
          <a:p>
            <a:pPr marL="285750" indent="-285750">
              <a:buFont typeface="Arial" panose="020B0604020202020204" pitchFamily="34" charset="0"/>
              <a:buChar char="•"/>
            </a:pPr>
            <a:r>
              <a:rPr lang="en-US" dirty="0"/>
              <a:t>NGFS scenarios provide global context</a:t>
            </a:r>
          </a:p>
          <a:p>
            <a:pPr marL="971550" lvl="1" indent="-285750"/>
            <a:r>
              <a:rPr lang="en-US" dirty="0"/>
              <a:t>ensures analysis is aligned with international community</a:t>
            </a:r>
          </a:p>
          <a:p>
            <a:pPr marL="971550" lvl="1" indent="-285750"/>
            <a:endParaRPr lang="en-US" dirty="0"/>
          </a:p>
        </p:txBody>
      </p:sp>
    </p:spTree>
    <p:extLst>
      <p:ext uri="{BB962C8B-B14F-4D97-AF65-F5344CB8AC3E}">
        <p14:creationId xmlns:p14="http://schemas.microsoft.com/office/powerpoint/2010/main" val="3597795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0414B-6AED-15A3-E4DA-6E77CBD0FC97}"/>
              </a:ext>
            </a:extLst>
          </p:cNvPr>
          <p:cNvSpPr>
            <a:spLocks noGrp="1"/>
          </p:cNvSpPr>
          <p:nvPr>
            <p:ph type="title"/>
          </p:nvPr>
        </p:nvSpPr>
        <p:spPr/>
        <p:txBody>
          <a:bodyPr/>
          <a:lstStyle/>
          <a:p>
            <a:r>
              <a:rPr lang="en-US" dirty="0"/>
              <a:t>Climate scenarios aligned to NGFS, but customized for South Africa</a:t>
            </a:r>
          </a:p>
        </p:txBody>
      </p:sp>
      <p:sp>
        <p:nvSpPr>
          <p:cNvPr id="3" name="Rectangle 2">
            <a:extLst>
              <a:ext uri="{FF2B5EF4-FFF2-40B4-BE49-F238E27FC236}">
                <a16:creationId xmlns:a16="http://schemas.microsoft.com/office/drawing/2014/main" id="{482A5F4C-3E71-B38E-13A3-E36A693C9270}"/>
              </a:ext>
            </a:extLst>
          </p:cNvPr>
          <p:cNvSpPr/>
          <p:nvPr/>
        </p:nvSpPr>
        <p:spPr>
          <a:xfrm>
            <a:off x="706267" y="1724037"/>
            <a:ext cx="4910762" cy="1485699"/>
          </a:xfrm>
          <a:prstGeom prst="rect">
            <a:avLst/>
          </a:prstGeom>
          <a:solidFill>
            <a:sysClr val="window" lastClr="FFFFFF"/>
          </a:solidFill>
          <a:ln w="12700" cap="flat" cmpd="sng" algn="ctr">
            <a:solidFill>
              <a:schemeClr val="accent1"/>
            </a:solidFill>
            <a:prstDash val="solid"/>
            <a:miter lim="800000"/>
          </a:ln>
          <a:effectLst>
            <a:outerShdw blurRad="50800" dist="38100" dir="2700000" algn="tl" rotWithShape="0">
              <a:schemeClr val="accent1">
                <a:alpha val="40000"/>
              </a:schemeClr>
            </a:outerShdw>
          </a:effectLst>
          <a:scene3d>
            <a:camera prst="orthographicFront">
              <a:rot lat="0" lon="0" rev="0"/>
            </a:camera>
            <a:lightRig rig="brightRoom" dir="t">
              <a:rot lat="0" lon="0" rev="600000"/>
            </a:lightRig>
          </a:scene3d>
          <a:sp3d prstMaterial="metal">
            <a:bevelT w="38100" h="57150" prst="angle"/>
          </a:sp3d>
        </p:spPr>
        <p:txBody>
          <a:bodyPr wrap="square" rtlCol="0" anchor="t">
            <a:noAutofit/>
          </a:bodyPr>
          <a:lstStyle/>
          <a:p>
            <a:pPr marR="0" fontAlgn="base"/>
            <a:r>
              <a:rPr lang="en-GB" sz="1400" b="1" dirty="0">
                <a:solidFill>
                  <a:schemeClr val="accent1"/>
                </a:solidFill>
                <a:latin typeface="Montserrat" pitchFamily="2" charset="77"/>
              </a:rPr>
              <a:t>Current Policies</a:t>
            </a:r>
            <a:endParaRPr lang="en-GB" sz="1400" b="1" dirty="0">
              <a:solidFill>
                <a:schemeClr val="tx1">
                  <a:lumMod val="75000"/>
                  <a:lumOff val="25000"/>
                </a:schemeClr>
              </a:solidFill>
              <a:latin typeface="Montserrat" pitchFamily="2" charset="77"/>
            </a:endParaRPr>
          </a:p>
          <a:p>
            <a:pPr marR="0" fontAlgn="base"/>
            <a:r>
              <a:rPr lang="en-GB" sz="1300" dirty="0">
                <a:solidFill>
                  <a:schemeClr val="tx1">
                    <a:lumMod val="75000"/>
                    <a:lumOff val="25000"/>
                  </a:schemeClr>
                </a:solidFill>
                <a:latin typeface="Montserrat" pitchFamily="2" charset="77"/>
              </a:rPr>
              <a:t>Extant policies not fully enforced</a:t>
            </a:r>
          </a:p>
          <a:p>
            <a:pPr marR="0" fontAlgn="base"/>
            <a:r>
              <a:rPr lang="en-GB" sz="1300" dirty="0">
                <a:solidFill>
                  <a:schemeClr val="tx1">
                    <a:lumMod val="75000"/>
                    <a:lumOff val="25000"/>
                  </a:schemeClr>
                </a:solidFill>
                <a:latin typeface="Montserrat" pitchFamily="2" charset="77"/>
              </a:rPr>
              <a:t>No new climate policies</a:t>
            </a:r>
          </a:p>
          <a:p>
            <a:pPr marR="0" fontAlgn="base"/>
            <a:r>
              <a:rPr lang="en-GB" sz="1300" dirty="0">
                <a:solidFill>
                  <a:schemeClr val="tx1">
                    <a:lumMod val="75000"/>
                    <a:lumOff val="25000"/>
                  </a:schemeClr>
                </a:solidFill>
                <a:latin typeface="Montserrat" pitchFamily="2" charset="77"/>
              </a:rPr>
              <a:t>Technology change is slow</a:t>
            </a:r>
          </a:p>
          <a:p>
            <a:pPr marR="0" fontAlgn="base"/>
            <a:r>
              <a:rPr lang="en-GB" sz="1300" dirty="0">
                <a:solidFill>
                  <a:schemeClr val="tx1">
                    <a:lumMod val="75000"/>
                    <a:lumOff val="25000"/>
                  </a:schemeClr>
                </a:solidFill>
                <a:latin typeface="Montserrat" pitchFamily="2" charset="77"/>
              </a:rPr>
              <a:t>Low use of CO2 removal technologies</a:t>
            </a:r>
          </a:p>
          <a:p>
            <a:pPr marR="0" fontAlgn="base"/>
            <a:r>
              <a:rPr lang="en-GB" sz="1300" b="1" dirty="0">
                <a:solidFill>
                  <a:schemeClr val="tx1">
                    <a:lumMod val="75000"/>
                    <a:lumOff val="25000"/>
                  </a:schemeClr>
                </a:solidFill>
                <a:latin typeface="Montserrat" pitchFamily="2" charset="77"/>
                <a:sym typeface="Wingdings" panose="05000000000000000000" pitchFamily="2" charset="2"/>
              </a:rPr>
              <a:t> No </a:t>
            </a:r>
            <a:r>
              <a:rPr lang="en-GB" sz="1300" b="1" dirty="0">
                <a:solidFill>
                  <a:schemeClr val="tx1">
                    <a:lumMod val="75000"/>
                    <a:lumOff val="25000"/>
                  </a:schemeClr>
                </a:solidFill>
                <a:latin typeface="Montserrat" pitchFamily="2" charset="77"/>
              </a:rPr>
              <a:t>transition to a carbon-neutral economy; no transition impacts, but severe physical impacts</a:t>
            </a:r>
            <a:endParaRPr lang="en-US" sz="1300" b="1" dirty="0">
              <a:solidFill>
                <a:schemeClr val="tx1">
                  <a:lumMod val="75000"/>
                  <a:lumOff val="25000"/>
                </a:schemeClr>
              </a:solidFill>
              <a:latin typeface="Montserrat" pitchFamily="2" charset="77"/>
            </a:endParaRPr>
          </a:p>
        </p:txBody>
      </p:sp>
      <p:sp>
        <p:nvSpPr>
          <p:cNvPr id="7" name="Rectangle 6">
            <a:extLst>
              <a:ext uri="{FF2B5EF4-FFF2-40B4-BE49-F238E27FC236}">
                <a16:creationId xmlns:a16="http://schemas.microsoft.com/office/drawing/2014/main" id="{E7AC3BED-E1BF-9DA4-E936-A0DBDDDD964C}"/>
              </a:ext>
            </a:extLst>
          </p:cNvPr>
          <p:cNvSpPr/>
          <p:nvPr/>
        </p:nvSpPr>
        <p:spPr>
          <a:xfrm>
            <a:off x="706266" y="3331669"/>
            <a:ext cx="4910763" cy="1485699"/>
          </a:xfrm>
          <a:prstGeom prst="rect">
            <a:avLst/>
          </a:prstGeom>
          <a:solidFill>
            <a:sysClr val="window" lastClr="FFFFFF"/>
          </a:solidFill>
          <a:ln w="12700" cap="flat" cmpd="sng" algn="ctr">
            <a:solidFill>
              <a:schemeClr val="accent1"/>
            </a:solidFill>
            <a:prstDash val="solid"/>
            <a:miter lim="800000"/>
          </a:ln>
          <a:effectLst>
            <a:outerShdw blurRad="50800" dist="38100" dir="2700000" algn="tl" rotWithShape="0">
              <a:schemeClr val="accent1">
                <a:alpha val="40000"/>
              </a:schemeClr>
            </a:outerShdw>
          </a:effectLst>
          <a:scene3d>
            <a:camera prst="orthographicFront">
              <a:rot lat="0" lon="0" rev="0"/>
            </a:camera>
            <a:lightRig rig="brightRoom" dir="t">
              <a:rot lat="0" lon="0" rev="600000"/>
            </a:lightRig>
          </a:scene3d>
          <a:sp3d prstMaterial="metal">
            <a:bevelT w="38100" h="57150" prst="angle"/>
          </a:sp3d>
        </p:spPr>
        <p:txBody>
          <a:bodyPr wrap="square" rtlCol="0" anchor="t">
            <a:noAutofit/>
          </a:bodyPr>
          <a:lstStyle/>
          <a:p>
            <a:pPr fontAlgn="base"/>
            <a:r>
              <a:rPr lang="en-GB" sz="1400" b="1" dirty="0">
                <a:solidFill>
                  <a:schemeClr val="accent1"/>
                </a:solidFill>
                <a:latin typeface="Montserrat" pitchFamily="2" charset="77"/>
              </a:rPr>
              <a:t>Net Zero 2050</a:t>
            </a:r>
            <a:r>
              <a:rPr lang="en-GB" sz="1400" dirty="0">
                <a:latin typeface="Montserrat" pitchFamily="2" charset="77"/>
              </a:rPr>
              <a:t> </a:t>
            </a:r>
            <a:endParaRPr lang="en-GB" sz="1300" dirty="0">
              <a:latin typeface="Montserrat" pitchFamily="2" charset="77"/>
            </a:endParaRPr>
          </a:p>
          <a:p>
            <a:pPr fontAlgn="base"/>
            <a:r>
              <a:rPr lang="en-GB" sz="1300" dirty="0">
                <a:latin typeface="Montserrat" pitchFamily="2" charset="77"/>
              </a:rPr>
              <a:t>Immediate policy action, gradually more stringent, orderly and timely</a:t>
            </a:r>
          </a:p>
          <a:p>
            <a:pPr fontAlgn="base"/>
            <a:r>
              <a:rPr lang="en-GB" sz="1300" dirty="0">
                <a:latin typeface="Montserrat" pitchFamily="2" charset="77"/>
              </a:rPr>
              <a:t>Technology change is rapid</a:t>
            </a:r>
          </a:p>
          <a:p>
            <a:pPr fontAlgn="base"/>
            <a:r>
              <a:rPr lang="en-GB" sz="1300" dirty="0">
                <a:latin typeface="Montserrat" pitchFamily="2" charset="77"/>
              </a:rPr>
              <a:t>Medium to high use of CO2 removal technologies</a:t>
            </a:r>
          </a:p>
          <a:p>
            <a:pPr fontAlgn="base"/>
            <a:r>
              <a:rPr lang="en-GB" sz="1300" b="1" dirty="0">
                <a:latin typeface="Montserrat" pitchFamily="2" charset="77"/>
                <a:sym typeface="Wingdings" panose="05000000000000000000" pitchFamily="2" charset="2"/>
              </a:rPr>
              <a:t></a:t>
            </a:r>
            <a:r>
              <a:rPr lang="en-GB" sz="1300" b="1" dirty="0">
                <a:latin typeface="Montserrat" pitchFamily="2" charset="77"/>
              </a:rPr>
              <a:t> Limits global warming to 1.5°C, global net zero CO2 by 2050; more subdued physical risks that</a:t>
            </a:r>
            <a:endParaRPr lang="en-US" sz="1300" b="1" dirty="0">
              <a:latin typeface="Montserrat" pitchFamily="2" charset="77"/>
            </a:endParaRPr>
          </a:p>
        </p:txBody>
      </p:sp>
      <p:sp>
        <p:nvSpPr>
          <p:cNvPr id="10" name="Rectangle 9">
            <a:extLst>
              <a:ext uri="{FF2B5EF4-FFF2-40B4-BE49-F238E27FC236}">
                <a16:creationId xmlns:a16="http://schemas.microsoft.com/office/drawing/2014/main" id="{6D1FD9D5-129D-7283-7574-13E63D9AF536}"/>
              </a:ext>
            </a:extLst>
          </p:cNvPr>
          <p:cNvSpPr/>
          <p:nvPr/>
        </p:nvSpPr>
        <p:spPr>
          <a:xfrm>
            <a:off x="706266" y="4917873"/>
            <a:ext cx="4929425" cy="1485699"/>
          </a:xfrm>
          <a:prstGeom prst="rect">
            <a:avLst/>
          </a:prstGeom>
          <a:solidFill>
            <a:sysClr val="window" lastClr="FFFFFF"/>
          </a:solidFill>
          <a:ln w="12700" cap="flat" cmpd="sng" algn="ctr">
            <a:solidFill>
              <a:schemeClr val="accent1"/>
            </a:solidFill>
            <a:prstDash val="solid"/>
            <a:miter lim="800000"/>
          </a:ln>
          <a:effectLst>
            <a:outerShdw blurRad="50800" dist="38100" dir="2700000" algn="tl" rotWithShape="0">
              <a:schemeClr val="accent1">
                <a:alpha val="40000"/>
              </a:schemeClr>
            </a:outerShdw>
          </a:effectLst>
          <a:scene3d>
            <a:camera prst="orthographicFront">
              <a:rot lat="0" lon="0" rev="0"/>
            </a:camera>
            <a:lightRig rig="brightRoom" dir="t">
              <a:rot lat="0" lon="0" rev="600000"/>
            </a:lightRig>
          </a:scene3d>
          <a:sp3d prstMaterial="metal">
            <a:bevelT w="38100" h="57150" prst="angle"/>
          </a:sp3d>
        </p:spPr>
        <p:txBody>
          <a:bodyPr wrap="square" rtlCol="0" anchor="t">
            <a:noAutofit/>
          </a:bodyPr>
          <a:lstStyle/>
          <a:p>
            <a:pPr fontAlgn="base"/>
            <a:r>
              <a:rPr lang="en-GB" sz="1400" b="1" dirty="0">
                <a:solidFill>
                  <a:schemeClr val="accent1"/>
                </a:solidFill>
                <a:latin typeface="Montserrat" pitchFamily="2" charset="77"/>
              </a:rPr>
              <a:t>Delayed Transition</a:t>
            </a:r>
            <a:endParaRPr lang="en-GB" sz="1400" dirty="0">
              <a:latin typeface="Montserrat" pitchFamily="2" charset="77"/>
            </a:endParaRPr>
          </a:p>
          <a:p>
            <a:pPr fontAlgn="base"/>
            <a:r>
              <a:rPr lang="en-US" sz="1300" dirty="0">
                <a:latin typeface="Montserrat" pitchFamily="2" charset="77"/>
              </a:rPr>
              <a:t>Higher transition risk </a:t>
            </a:r>
            <a:r>
              <a:rPr lang="en-US" sz="1300" dirty="0">
                <a:latin typeface="Montserrat" pitchFamily="2" charset="77"/>
                <a:sym typeface="Wingdings" panose="05000000000000000000" pitchFamily="2" charset="2"/>
              </a:rPr>
              <a:t></a:t>
            </a:r>
            <a:r>
              <a:rPr lang="en-US" sz="1300" dirty="0">
                <a:latin typeface="Montserrat" pitchFamily="2" charset="77"/>
              </a:rPr>
              <a:t> delays in implementation of policies and adoption of new technologies until 2030</a:t>
            </a:r>
          </a:p>
          <a:p>
            <a:pPr fontAlgn="base"/>
            <a:r>
              <a:rPr lang="en-US" sz="1300" dirty="0">
                <a:latin typeface="Montserrat" pitchFamily="2" charset="77"/>
              </a:rPr>
              <a:t>Strong policies post-2030 to compensate</a:t>
            </a:r>
          </a:p>
          <a:p>
            <a:pPr fontAlgn="base"/>
            <a:r>
              <a:rPr lang="en-US" sz="1300" dirty="0">
                <a:latin typeface="Montserrat" pitchFamily="2" charset="77"/>
              </a:rPr>
              <a:t>Limit global warming to </a:t>
            </a:r>
            <a:r>
              <a:rPr lang="en-GB" sz="1300" dirty="0">
                <a:latin typeface="Montserrat" pitchFamily="2" charset="77"/>
              </a:rPr>
              <a:t>below </a:t>
            </a:r>
            <a:r>
              <a:rPr lang="en-US" sz="1300" dirty="0">
                <a:latin typeface="Montserrat" pitchFamily="2" charset="77"/>
              </a:rPr>
              <a:t>2°C</a:t>
            </a:r>
          </a:p>
          <a:p>
            <a:pPr fontAlgn="base"/>
            <a:r>
              <a:rPr lang="en-US" sz="1300" b="1" dirty="0">
                <a:latin typeface="Montserrat" pitchFamily="2" charset="77"/>
                <a:sym typeface="Wingdings" panose="05000000000000000000" pitchFamily="2" charset="2"/>
              </a:rPr>
              <a:t> Disorderly i</a:t>
            </a:r>
            <a:r>
              <a:rPr lang="en-US" sz="1300" b="1" dirty="0">
                <a:latin typeface="Montserrat" pitchFamily="2" charset="77"/>
              </a:rPr>
              <a:t>mplementation, high variation across countries and sectors</a:t>
            </a:r>
          </a:p>
        </p:txBody>
      </p:sp>
      <p:pic>
        <p:nvPicPr>
          <p:cNvPr id="8" name="Picture 7">
            <a:extLst>
              <a:ext uri="{FF2B5EF4-FFF2-40B4-BE49-F238E27FC236}">
                <a16:creationId xmlns:a16="http://schemas.microsoft.com/office/drawing/2014/main" id="{DDC53EC0-5A03-CF27-4D52-B78C01E2AA6F}"/>
              </a:ext>
            </a:extLst>
          </p:cNvPr>
          <p:cNvPicPr>
            <a:picLocks noChangeAspect="1"/>
          </p:cNvPicPr>
          <p:nvPr/>
        </p:nvPicPr>
        <p:blipFill>
          <a:blip r:embed="rId2"/>
          <a:stretch>
            <a:fillRect/>
          </a:stretch>
        </p:blipFill>
        <p:spPr>
          <a:xfrm>
            <a:off x="6556311" y="1386987"/>
            <a:ext cx="4472940" cy="2545080"/>
          </a:xfrm>
          <a:prstGeom prst="rect">
            <a:avLst/>
          </a:prstGeom>
        </p:spPr>
      </p:pic>
      <p:pic>
        <p:nvPicPr>
          <p:cNvPr id="9" name="Picture 8">
            <a:extLst>
              <a:ext uri="{FF2B5EF4-FFF2-40B4-BE49-F238E27FC236}">
                <a16:creationId xmlns:a16="http://schemas.microsoft.com/office/drawing/2014/main" id="{8EDF235F-BCFF-E0D3-3E1C-02B01ADBF75C}"/>
              </a:ext>
            </a:extLst>
          </p:cNvPr>
          <p:cNvPicPr>
            <a:picLocks noChangeAspect="1"/>
          </p:cNvPicPr>
          <p:nvPr/>
        </p:nvPicPr>
        <p:blipFill>
          <a:blip r:embed="rId3"/>
          <a:stretch>
            <a:fillRect/>
          </a:stretch>
        </p:blipFill>
        <p:spPr>
          <a:xfrm>
            <a:off x="6556311" y="4121171"/>
            <a:ext cx="4472940" cy="2545080"/>
          </a:xfrm>
          <a:prstGeom prst="rect">
            <a:avLst/>
          </a:prstGeom>
        </p:spPr>
      </p:pic>
    </p:spTree>
    <p:extLst>
      <p:ext uri="{BB962C8B-B14F-4D97-AF65-F5344CB8AC3E}">
        <p14:creationId xmlns:p14="http://schemas.microsoft.com/office/powerpoint/2010/main" val="2109277466"/>
      </p:ext>
    </p:extLst>
  </p:cSld>
  <p:clrMapOvr>
    <a:masterClrMapping/>
  </p:clrMapOvr>
</p:sld>
</file>

<file path=ppt/theme/theme1.xml><?xml version="1.0" encoding="utf-8"?>
<a:theme xmlns:a="http://schemas.openxmlformats.org/drawingml/2006/main" name="1_Office Theme">
  <a:themeElements>
    <a:clrScheme name="Custom 4">
      <a:dk1>
        <a:srgbClr val="000000"/>
      </a:dk1>
      <a:lt1>
        <a:srgbClr val="FFFFFF"/>
      </a:lt1>
      <a:dk2>
        <a:srgbClr val="626362"/>
      </a:dk2>
      <a:lt2>
        <a:srgbClr val="E7E6E6"/>
      </a:lt2>
      <a:accent1>
        <a:srgbClr val="5B9B00"/>
      </a:accent1>
      <a:accent2>
        <a:srgbClr val="ED7D31"/>
      </a:accent2>
      <a:accent3>
        <a:srgbClr val="A5A5A5"/>
      </a:accent3>
      <a:accent4>
        <a:srgbClr val="FFC000"/>
      </a:accent4>
      <a:accent5>
        <a:srgbClr val="0065BD"/>
      </a:accent5>
      <a:accent6>
        <a:srgbClr val="0039A6"/>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GIAR - Presenation TEMPLATE 2016" id="{95D842FB-690D-4449-BFCA-D898B179AE4F}" vid="{8A785C64-C2E7-4574-A454-72196F6BEF0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c4dcdd90-ac5a-4b13-9141-09336dced3bf">
      <UserInfo>
        <DisplayName>Chong, Sabrina (WorldFish)</DisplayName>
        <AccountId>11006</AccountId>
        <AccountType/>
      </UserInfo>
      <UserInfo>
        <DisplayName>Chua, Seong Lee (WorldFish)</DisplayName>
        <AccountId>10703</AccountId>
        <AccountType/>
      </UserInfo>
    </SharedWithUsers>
    <LorenaDanessi xmlns="a842036d-5478-4069-8309-9c79a54eca1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6AFFDFF5152A34AB254319B01C084D3" ma:contentTypeVersion="7" ma:contentTypeDescription="Create a new document." ma:contentTypeScope="" ma:versionID="b53429c961b74a4292e3aeb162db2f98">
  <xsd:schema xmlns:xsd="http://www.w3.org/2001/XMLSchema" xmlns:xs="http://www.w3.org/2001/XMLSchema" xmlns:p="http://schemas.microsoft.com/office/2006/metadata/properties" xmlns:ns2="a842036d-5478-4069-8309-9c79a54eca15" xmlns:ns3="c4dcdd90-ac5a-4b13-9141-09336dced3bf" targetNamespace="http://schemas.microsoft.com/office/2006/metadata/properties" ma:root="true" ma:fieldsID="e8940b2db289f25052dd1052aadc5091" ns2:_="" ns3:_="">
    <xsd:import namespace="a842036d-5478-4069-8309-9c79a54eca15"/>
    <xsd:import namespace="c4dcdd90-ac5a-4b13-9141-09336dced3b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element ref="ns2:LorenaDanessi"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42036d-5478-4069-8309-9c79a54eca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orenaDanessi" ma:index="14" nillable="true" ma:displayName="Lorena Danessi" ma:format="DateTime" ma:internalName="LorenaDanessi">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c4dcdd90-ac5a-4b13-9141-09336dced3b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158CA3-F6CE-4B79-BA22-35235E3FE75F}">
  <ds:schemaRefs>
    <ds:schemaRef ds:uri="http://purl.org/dc/elements/1.1/"/>
    <ds:schemaRef ds:uri="http://schemas.microsoft.com/office/2006/metadata/properties"/>
    <ds:schemaRef ds:uri="http://schemas.microsoft.com/office/infopath/2007/PartnerControls"/>
    <ds:schemaRef ds:uri="http://purl.org/dc/terms/"/>
    <ds:schemaRef ds:uri="1995b949-e27a-4b4f-b3f2-654823ec1bca"/>
    <ds:schemaRef ds:uri="http://schemas.microsoft.com/office/2006/documentManagement/types"/>
    <ds:schemaRef ds:uri="7747dcb3-d907-41e0-bd98-72956258ab8b"/>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9182AA1A-CE0C-428C-957B-F15D6DE182C6}">
  <ds:schemaRefs>
    <ds:schemaRef ds:uri="http://schemas.microsoft.com/sharepoint/v3/contenttype/forms"/>
  </ds:schemaRefs>
</ds:datastoreItem>
</file>

<file path=customXml/itemProps3.xml><?xml version="1.0" encoding="utf-8"?>
<ds:datastoreItem xmlns:ds="http://schemas.openxmlformats.org/officeDocument/2006/customXml" ds:itemID="{794214E9-7452-417E-9302-FBBCCBBFD20B}"/>
</file>

<file path=docProps/app.xml><?xml version="1.0" encoding="utf-8"?>
<Properties xmlns="http://schemas.openxmlformats.org/officeDocument/2006/extended-properties" xmlns:vt="http://schemas.openxmlformats.org/officeDocument/2006/docPropsVTypes">
  <Template/>
  <TotalTime>10592</TotalTime>
  <Words>1636</Words>
  <Application>Microsoft Office PowerPoint</Application>
  <PresentationFormat>Widescreen</PresentationFormat>
  <Paragraphs>146</Paragraphs>
  <Slides>12</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.AppleSystemUIFont</vt:lpstr>
      <vt:lpstr>Aptos Narrow</vt:lpstr>
      <vt:lpstr>Arial</vt:lpstr>
      <vt:lpstr>Avenir Black</vt:lpstr>
      <vt:lpstr>Avenir Book</vt:lpstr>
      <vt:lpstr>Avenir Medium</vt:lpstr>
      <vt:lpstr>Calibri</vt:lpstr>
      <vt:lpstr>Montserrat</vt:lpstr>
      <vt:lpstr>1_Office Theme</vt:lpstr>
      <vt:lpstr>Climate change and central banking  in Africa</vt:lpstr>
      <vt:lpstr>Impacts of climate change are already being felt…</vt:lpstr>
      <vt:lpstr>… Future impacts are expected to be worse as temperatures increase and the frequency and severity of extreme events rise</vt:lpstr>
      <vt:lpstr>Africa expected to be more adversely affected by climate change</vt:lpstr>
      <vt:lpstr>Why does this matter for central banks?</vt:lpstr>
      <vt:lpstr>Traditional central banking assessment tools by themselves are insufficient for climate analysis</vt:lpstr>
      <vt:lpstr>Global IAMs not appropriate for country level policy</vt:lpstr>
      <vt:lpstr>Case study: South Africa</vt:lpstr>
      <vt:lpstr>Climate scenarios aligned to NGFS, but customized for South Africa</vt:lpstr>
      <vt:lpstr>Impacts on GDP and economic structure</vt:lpstr>
      <vt:lpstr>Implications for macro-financial economic indicators used in stress-testing</vt:lpstr>
      <vt:lpstr>Conclusion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SC12 presentation</dc:title>
  <dc:subject/>
  <dc:creator>Karmen</dc:creator>
  <cp:keywords/>
  <dc:description/>
  <cp:lastModifiedBy>Hartley, Faaiqa (IFPRI)</cp:lastModifiedBy>
  <cp:revision>429</cp:revision>
  <cp:lastPrinted>2022-10-14T13:07:40Z</cp:lastPrinted>
  <dcterms:created xsi:type="dcterms:W3CDTF">2020-04-15T05:49:20Z</dcterms:created>
  <dcterms:modified xsi:type="dcterms:W3CDTF">2024-05-29T16:49:26Z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0x01010086AFFDFF5152A34AB254319B01C084D3</vt:lpwstr>
  </property>
  <property fmtid="{D5CDD505-2E9C-101B-9397-08002B2CF9AE}" pid="3" name="MSIP_Label_80c4d10e-bd94-4e7c-b4a1-fe20ff6d8abe_Method">
    <vt:lpwstr>Privileged</vt:lpwstr>
  </property>
  <property fmtid="{D5CDD505-2E9C-101B-9397-08002B2CF9AE}" pid="4" name="MSIP_Label_80c4d10e-bd94-4e7c-b4a1-fe20ff6d8abe_ActionId">
    <vt:lpwstr>4ba36e73-b955-45e8-98cf-33b731eb7f7e</vt:lpwstr>
  </property>
  <property fmtid="{D5CDD505-2E9C-101B-9397-08002B2CF9AE}" pid="5" name="MSIP_Label_80c4d10e-bd94-4e7c-b4a1-fe20ff6d8abe_Name">
    <vt:lpwstr>80c4d10e-bd94-4e7c-b4a1-fe20ff6d8abe</vt:lpwstr>
  </property>
  <property fmtid="{D5CDD505-2E9C-101B-9397-08002B2CF9AE}" pid="6" name="MSIP_Label_80c4d10e-bd94-4e7c-b4a1-fe20ff6d8abe_ContentBits">
    <vt:lpwstr>0</vt:lpwstr>
  </property>
  <property fmtid="{D5CDD505-2E9C-101B-9397-08002B2CF9AE}" pid="7" name="MSIP_Label_80c4d10e-bd94-4e7c-b4a1-fe20ff6d8abe_Enabled">
    <vt:lpwstr>true</vt:lpwstr>
  </property>
  <property fmtid="{D5CDD505-2E9C-101B-9397-08002B2CF9AE}" pid="8" name="MSIP_Label_80c4d10e-bd94-4e7c-b4a1-fe20ff6d8abe_SetDate">
    <vt:lpwstr>2021-06-08T13:45:43Z</vt:lpwstr>
  </property>
  <property fmtid="{D5CDD505-2E9C-101B-9397-08002B2CF9AE}" pid="9" name="MSIP_Label_80c4d10e-bd94-4e7c-b4a1-fe20ff6d8abe_SiteId">
    <vt:lpwstr>6afa0e00-fa14-40b7-8a2e-22a7f8c357d5</vt:lpwstr>
  </property>
  <property fmtid="{D5CDD505-2E9C-101B-9397-08002B2CF9AE}" pid="10" name="MediaServiceImageTags">
    <vt:lpwstr/>
  </property>
</Properties>
</file>