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8" r:id="rId3"/>
  </p:sldMasterIdLst>
  <p:notesMasterIdLst>
    <p:notesMasterId r:id="rId41"/>
  </p:notesMasterIdLst>
  <p:sldIdLst>
    <p:sldId id="2141411947" r:id="rId4"/>
    <p:sldId id="2141411913" r:id="rId5"/>
    <p:sldId id="2141412031" r:id="rId6"/>
    <p:sldId id="2141412032" r:id="rId7"/>
    <p:sldId id="2141412033" r:id="rId8"/>
    <p:sldId id="2141411954" r:id="rId9"/>
    <p:sldId id="2141411933" r:id="rId10"/>
    <p:sldId id="2141411928" r:id="rId11"/>
    <p:sldId id="2141412026" r:id="rId12"/>
    <p:sldId id="2141411955" r:id="rId13"/>
    <p:sldId id="2141412027" r:id="rId14"/>
    <p:sldId id="2141411929" r:id="rId15"/>
    <p:sldId id="2141412035" r:id="rId16"/>
    <p:sldId id="2141412017" r:id="rId17"/>
    <p:sldId id="2141412018" r:id="rId18"/>
    <p:sldId id="2141412028" r:id="rId19"/>
    <p:sldId id="2141412019" r:id="rId20"/>
    <p:sldId id="2141412020" r:id="rId21"/>
    <p:sldId id="2141412021" r:id="rId22"/>
    <p:sldId id="2141412022" r:id="rId23"/>
    <p:sldId id="2141412023" r:id="rId24"/>
    <p:sldId id="2141412024" r:id="rId25"/>
    <p:sldId id="2141411956" r:id="rId26"/>
    <p:sldId id="2141411963" r:id="rId27"/>
    <p:sldId id="2141412036" r:id="rId28"/>
    <p:sldId id="2141412037" r:id="rId29"/>
    <p:sldId id="2141411967" r:id="rId30"/>
    <p:sldId id="2141411969" r:id="rId31"/>
    <p:sldId id="2141411972" r:id="rId32"/>
    <p:sldId id="2141411971" r:id="rId33"/>
    <p:sldId id="2141411973" r:id="rId34"/>
    <p:sldId id="2141411974" r:id="rId35"/>
    <p:sldId id="2141411976" r:id="rId36"/>
    <p:sldId id="2141411958" r:id="rId37"/>
    <p:sldId id="2141411961" r:id="rId38"/>
    <p:sldId id="2141411960" r:id="rId39"/>
    <p:sldId id="2141412034"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17530A-5693-437D-8B42-883738CA1B07}" v="140" dt="2025-06-24T16:39:41.0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66" d="100"/>
          <a:sy n="66" d="100"/>
        </p:scale>
        <p:origin x="687" y="2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microsoft.com/office/2016/11/relationships/changesInfo" Target="changesInfos/changesInfo1.xml"/><Relationship Id="rId20" Type="http://schemas.openxmlformats.org/officeDocument/2006/relationships/slide" Target="slides/slide17.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gchaasuren Galindev" userId="acf93cf3-bdd8-472f-8e67-c15ad704fe98" providerId="ADAL" clId="{9817530A-5693-437D-8B42-883738CA1B07}"/>
    <pc:docChg chg="undo custSel addSld delSld modSld sldOrd addMainMaster modMainMaster">
      <pc:chgData name="Ragchaasuren Galindev" userId="acf93cf3-bdd8-472f-8e67-c15ad704fe98" providerId="ADAL" clId="{9817530A-5693-437D-8B42-883738CA1B07}" dt="2025-06-24T16:49:05.540" v="2552" actId="6549"/>
      <pc:docMkLst>
        <pc:docMk/>
      </pc:docMkLst>
      <pc:sldChg chg="addSp modSp add del mod">
        <pc:chgData name="Ragchaasuren Galindev" userId="acf93cf3-bdd8-472f-8e67-c15ad704fe98" providerId="ADAL" clId="{9817530A-5693-437D-8B42-883738CA1B07}" dt="2025-06-24T15:41:24.019" v="2258" actId="47"/>
        <pc:sldMkLst>
          <pc:docMk/>
          <pc:sldMk cId="814805357" sldId="257"/>
        </pc:sldMkLst>
        <pc:spChg chg="add mod">
          <ac:chgData name="Ragchaasuren Galindev" userId="acf93cf3-bdd8-472f-8e67-c15ad704fe98" providerId="ADAL" clId="{9817530A-5693-437D-8B42-883738CA1B07}" dt="2025-06-24T15:17:07.937" v="2080" actId="20577"/>
          <ac:spMkLst>
            <pc:docMk/>
            <pc:sldMk cId="814805357" sldId="257"/>
            <ac:spMk id="3" creationId="{706ABA74-F9C0-6FCE-CE67-18518B10F76F}"/>
          </ac:spMkLst>
        </pc:spChg>
        <pc:picChg chg="add mod">
          <ac:chgData name="Ragchaasuren Galindev" userId="acf93cf3-bdd8-472f-8e67-c15ad704fe98" providerId="ADAL" clId="{9817530A-5693-437D-8B42-883738CA1B07}" dt="2025-06-24T15:36:59.585" v="2164" actId="1076"/>
          <ac:picMkLst>
            <pc:docMk/>
            <pc:sldMk cId="814805357" sldId="257"/>
            <ac:picMk id="1026" creationId="{725CF7D1-7BC5-13C5-A951-99256ABFDEC7}"/>
          </ac:picMkLst>
        </pc:picChg>
      </pc:sldChg>
      <pc:sldChg chg="add del">
        <pc:chgData name="Ragchaasuren Galindev" userId="acf93cf3-bdd8-472f-8e67-c15ad704fe98" providerId="ADAL" clId="{9817530A-5693-437D-8B42-883738CA1B07}" dt="2025-06-24T16:40:58.792" v="2518" actId="47"/>
        <pc:sldMkLst>
          <pc:docMk/>
          <pc:sldMk cId="2985393789" sldId="261"/>
        </pc:sldMkLst>
      </pc:sldChg>
      <pc:sldChg chg="modSp del mod">
        <pc:chgData name="Ragchaasuren Galindev" userId="acf93cf3-bdd8-472f-8e67-c15ad704fe98" providerId="ADAL" clId="{9817530A-5693-437D-8B42-883738CA1B07}" dt="2025-06-16T13:41:53.342" v="124" actId="47"/>
        <pc:sldMkLst>
          <pc:docMk/>
          <pc:sldMk cId="3054639649" sldId="270"/>
        </pc:sldMkLst>
      </pc:sldChg>
      <pc:sldChg chg="add del">
        <pc:chgData name="Ragchaasuren Galindev" userId="acf93cf3-bdd8-472f-8e67-c15ad704fe98" providerId="ADAL" clId="{9817530A-5693-437D-8B42-883738CA1B07}" dt="2025-06-24T15:50:00.115" v="2329" actId="47"/>
        <pc:sldMkLst>
          <pc:docMk/>
          <pc:sldMk cId="4089081429" sldId="272"/>
        </pc:sldMkLst>
      </pc:sldChg>
      <pc:sldChg chg="modSp add del mod">
        <pc:chgData name="Ragchaasuren Galindev" userId="acf93cf3-bdd8-472f-8e67-c15ad704fe98" providerId="ADAL" clId="{9817530A-5693-437D-8B42-883738CA1B07}" dt="2025-06-24T16:08:51.754" v="2478" actId="6549"/>
        <pc:sldMkLst>
          <pc:docMk/>
          <pc:sldMk cId="618916087" sldId="2141411913"/>
        </pc:sldMkLst>
        <pc:spChg chg="mod">
          <ac:chgData name="Ragchaasuren Galindev" userId="acf93cf3-bdd8-472f-8e67-c15ad704fe98" providerId="ADAL" clId="{9817530A-5693-437D-8B42-883738CA1B07}" dt="2025-06-24T15:42:55.135" v="2266"/>
          <ac:spMkLst>
            <pc:docMk/>
            <pc:sldMk cId="618916087" sldId="2141411913"/>
            <ac:spMk id="2" creationId="{03C6C791-DD99-46BE-A143-81B9ECCCCC94}"/>
          </ac:spMkLst>
        </pc:spChg>
        <pc:spChg chg="mod">
          <ac:chgData name="Ragchaasuren Galindev" userId="acf93cf3-bdd8-472f-8e67-c15ad704fe98" providerId="ADAL" clId="{9817530A-5693-437D-8B42-883738CA1B07}" dt="2025-06-24T16:08:51.754" v="2478" actId="6549"/>
          <ac:spMkLst>
            <pc:docMk/>
            <pc:sldMk cId="618916087" sldId="2141411913"/>
            <ac:spMk id="6" creationId="{E0F5F12F-FD57-2170-BC45-2DA3A3729231}"/>
          </ac:spMkLst>
        </pc:spChg>
      </pc:sldChg>
      <pc:sldChg chg="addSp modSp ord">
        <pc:chgData name="Ragchaasuren Galindev" userId="acf93cf3-bdd8-472f-8e67-c15ad704fe98" providerId="ADAL" clId="{9817530A-5693-437D-8B42-883738CA1B07}" dt="2025-06-24T15:55:02.465" v="2373"/>
        <pc:sldMkLst>
          <pc:docMk/>
          <pc:sldMk cId="1724009954" sldId="2141411928"/>
        </pc:sldMkLst>
        <pc:picChg chg="add mod">
          <ac:chgData name="Ragchaasuren Galindev" userId="acf93cf3-bdd8-472f-8e67-c15ad704fe98" providerId="ADAL" clId="{9817530A-5693-437D-8B42-883738CA1B07}" dt="2025-06-24T15:55:02.465" v="2373"/>
          <ac:picMkLst>
            <pc:docMk/>
            <pc:sldMk cId="1724009954" sldId="2141411928"/>
            <ac:picMk id="4" creationId="{217BA890-1BD9-0897-1CCE-202C8DFA20B3}"/>
          </ac:picMkLst>
        </pc:picChg>
        <pc:picChg chg="add mod">
          <ac:chgData name="Ragchaasuren Galindev" userId="acf93cf3-bdd8-472f-8e67-c15ad704fe98" providerId="ADAL" clId="{9817530A-5693-437D-8B42-883738CA1B07}" dt="2025-06-24T15:55:02.465" v="2373"/>
          <ac:picMkLst>
            <pc:docMk/>
            <pc:sldMk cId="1724009954" sldId="2141411928"/>
            <ac:picMk id="5" creationId="{A04BBD89-E1BB-7373-10A4-8724BD596BA2}"/>
          </ac:picMkLst>
        </pc:picChg>
      </pc:sldChg>
      <pc:sldChg chg="addSp delSp modSp mod">
        <pc:chgData name="Ragchaasuren Galindev" userId="acf93cf3-bdd8-472f-8e67-c15ad704fe98" providerId="ADAL" clId="{9817530A-5693-437D-8B42-883738CA1B07}" dt="2025-06-24T16:03:11.401" v="2381"/>
        <pc:sldMkLst>
          <pc:docMk/>
          <pc:sldMk cId="1826815293" sldId="2141411929"/>
        </pc:sldMkLst>
        <pc:grpChg chg="add mod">
          <ac:chgData name="Ragchaasuren Galindev" userId="acf93cf3-bdd8-472f-8e67-c15ad704fe98" providerId="ADAL" clId="{9817530A-5693-437D-8B42-883738CA1B07}" dt="2025-06-24T16:03:11.401" v="2381"/>
          <ac:grpSpMkLst>
            <pc:docMk/>
            <pc:sldMk cId="1826815293" sldId="2141411929"/>
            <ac:grpSpMk id="14" creationId="{3F7A8B29-C190-8B9C-08CE-2E5783087CA5}"/>
          </ac:grpSpMkLst>
        </pc:grpChg>
        <pc:picChg chg="add del mod">
          <ac:chgData name="Ragchaasuren Galindev" userId="acf93cf3-bdd8-472f-8e67-c15ad704fe98" providerId="ADAL" clId="{9817530A-5693-437D-8B42-883738CA1B07}" dt="2025-06-24T15:48:51.120" v="2307" actId="478"/>
          <ac:picMkLst>
            <pc:docMk/>
            <pc:sldMk cId="1826815293" sldId="2141411929"/>
            <ac:picMk id="13" creationId="{6A5A8776-7A2F-4F59-64E2-B1D323FC10F2}"/>
          </ac:picMkLst>
        </pc:picChg>
        <pc:picChg chg="mod">
          <ac:chgData name="Ragchaasuren Galindev" userId="acf93cf3-bdd8-472f-8e67-c15ad704fe98" providerId="ADAL" clId="{9817530A-5693-437D-8B42-883738CA1B07}" dt="2025-06-24T16:03:11.401" v="2381"/>
          <ac:picMkLst>
            <pc:docMk/>
            <pc:sldMk cId="1826815293" sldId="2141411929"/>
            <ac:picMk id="15" creationId="{BFFF1102-98D4-42B7-0E21-B7E44024D2F7}"/>
          </ac:picMkLst>
        </pc:picChg>
        <pc:picChg chg="mod">
          <ac:chgData name="Ragchaasuren Galindev" userId="acf93cf3-bdd8-472f-8e67-c15ad704fe98" providerId="ADAL" clId="{9817530A-5693-437D-8B42-883738CA1B07}" dt="2025-06-24T16:03:11.401" v="2381"/>
          <ac:picMkLst>
            <pc:docMk/>
            <pc:sldMk cId="1826815293" sldId="2141411929"/>
            <ac:picMk id="17" creationId="{D61C8C82-6FE9-F2C3-14CA-CEB2CC2F27C9}"/>
          </ac:picMkLst>
        </pc:picChg>
        <pc:picChg chg="add mod">
          <ac:chgData name="Ragchaasuren Galindev" userId="acf93cf3-bdd8-472f-8e67-c15ad704fe98" providerId="ADAL" clId="{9817530A-5693-437D-8B42-883738CA1B07}" dt="2025-06-24T16:03:11.401" v="2381"/>
          <ac:picMkLst>
            <pc:docMk/>
            <pc:sldMk cId="1826815293" sldId="2141411929"/>
            <ac:picMk id="18" creationId="{D705576A-4D9C-988B-49BD-98C27D073128}"/>
          </ac:picMkLst>
        </pc:picChg>
        <pc:picChg chg="add mod">
          <ac:chgData name="Ragchaasuren Galindev" userId="acf93cf3-bdd8-472f-8e67-c15ad704fe98" providerId="ADAL" clId="{9817530A-5693-437D-8B42-883738CA1B07}" dt="2025-06-24T16:03:11.401" v="2381"/>
          <ac:picMkLst>
            <pc:docMk/>
            <pc:sldMk cId="1826815293" sldId="2141411929"/>
            <ac:picMk id="19" creationId="{3AAF7AD5-F896-F71A-5915-709FB358285F}"/>
          </ac:picMkLst>
        </pc:picChg>
      </pc:sldChg>
      <pc:sldChg chg="addSp delSp modSp mod">
        <pc:chgData name="Ragchaasuren Galindev" userId="acf93cf3-bdd8-472f-8e67-c15ad704fe98" providerId="ADAL" clId="{9817530A-5693-437D-8B42-883738CA1B07}" dt="2025-06-24T16:02:53.102" v="2377"/>
        <pc:sldMkLst>
          <pc:docMk/>
          <pc:sldMk cId="3690085235" sldId="2141411933"/>
        </pc:sldMkLst>
        <pc:spChg chg="mod">
          <ac:chgData name="Ragchaasuren Galindev" userId="acf93cf3-bdd8-472f-8e67-c15ad704fe98" providerId="ADAL" clId="{9817530A-5693-437D-8B42-883738CA1B07}" dt="2025-06-24T14:15:01.599" v="1232" actId="20577"/>
          <ac:spMkLst>
            <pc:docMk/>
            <pc:sldMk cId="3690085235" sldId="2141411933"/>
            <ac:spMk id="3" creationId="{7ADF7F20-E2A0-FCC0-CC5D-79F7F2D28075}"/>
          </ac:spMkLst>
        </pc:spChg>
        <pc:grpChg chg="add mod">
          <ac:chgData name="Ragchaasuren Galindev" userId="acf93cf3-bdd8-472f-8e67-c15ad704fe98" providerId="ADAL" clId="{9817530A-5693-437D-8B42-883738CA1B07}" dt="2025-06-24T16:02:53.102" v="2377"/>
          <ac:grpSpMkLst>
            <pc:docMk/>
            <pc:sldMk cId="3690085235" sldId="2141411933"/>
            <ac:grpSpMk id="39" creationId="{D0BE8185-114D-9F7D-1DB2-2858CDA7DC50}"/>
          </ac:grpSpMkLst>
        </pc:grpChg>
        <pc:picChg chg="add del mod">
          <ac:chgData name="Ragchaasuren Galindev" userId="acf93cf3-bdd8-472f-8e67-c15ad704fe98" providerId="ADAL" clId="{9817530A-5693-437D-8B42-883738CA1B07}" dt="2025-06-24T15:48:35.913" v="2304" actId="478"/>
          <ac:picMkLst>
            <pc:docMk/>
            <pc:sldMk cId="3690085235" sldId="2141411933"/>
            <ac:picMk id="38" creationId="{98911E3D-9A0B-B55D-AE96-E8C5C3245CAD}"/>
          </ac:picMkLst>
        </pc:picChg>
        <pc:picChg chg="mod">
          <ac:chgData name="Ragchaasuren Galindev" userId="acf93cf3-bdd8-472f-8e67-c15ad704fe98" providerId="ADAL" clId="{9817530A-5693-437D-8B42-883738CA1B07}" dt="2025-06-24T16:02:53.102" v="2377"/>
          <ac:picMkLst>
            <pc:docMk/>
            <pc:sldMk cId="3690085235" sldId="2141411933"/>
            <ac:picMk id="40" creationId="{25F93824-3E45-942E-D3AA-4152963860E3}"/>
          </ac:picMkLst>
        </pc:picChg>
        <pc:picChg chg="mod">
          <ac:chgData name="Ragchaasuren Galindev" userId="acf93cf3-bdd8-472f-8e67-c15ad704fe98" providerId="ADAL" clId="{9817530A-5693-437D-8B42-883738CA1B07}" dt="2025-06-24T16:02:53.102" v="2377"/>
          <ac:picMkLst>
            <pc:docMk/>
            <pc:sldMk cId="3690085235" sldId="2141411933"/>
            <ac:picMk id="41" creationId="{62F710C7-EA3E-7537-4595-ED3F6CDA7C40}"/>
          </ac:picMkLst>
        </pc:picChg>
        <pc:picChg chg="add mod">
          <ac:chgData name="Ragchaasuren Galindev" userId="acf93cf3-bdd8-472f-8e67-c15ad704fe98" providerId="ADAL" clId="{9817530A-5693-437D-8B42-883738CA1B07}" dt="2025-06-24T16:02:53.102" v="2377"/>
          <ac:picMkLst>
            <pc:docMk/>
            <pc:sldMk cId="3690085235" sldId="2141411933"/>
            <ac:picMk id="42" creationId="{9016B5E3-1DAB-D8C9-8FC3-6B27A7E2ABA3}"/>
          </ac:picMkLst>
        </pc:picChg>
        <pc:picChg chg="add mod">
          <ac:chgData name="Ragchaasuren Galindev" userId="acf93cf3-bdd8-472f-8e67-c15ad704fe98" providerId="ADAL" clId="{9817530A-5693-437D-8B42-883738CA1B07}" dt="2025-06-24T16:02:53.102" v="2377"/>
          <ac:picMkLst>
            <pc:docMk/>
            <pc:sldMk cId="3690085235" sldId="2141411933"/>
            <ac:picMk id="43" creationId="{29AABEBB-DAFD-C0DA-7B55-C028B0B2CBC3}"/>
          </ac:picMkLst>
        </pc:picChg>
      </pc:sldChg>
      <pc:sldChg chg="modSp add mod">
        <pc:chgData name="Ragchaasuren Galindev" userId="acf93cf3-bdd8-472f-8e67-c15ad704fe98" providerId="ADAL" clId="{9817530A-5693-437D-8B42-883738CA1B07}" dt="2025-06-24T15:41:34.688" v="2259" actId="6549"/>
        <pc:sldMkLst>
          <pc:docMk/>
          <pc:sldMk cId="2200657791" sldId="2141411947"/>
        </pc:sldMkLst>
        <pc:spChg chg="mod">
          <ac:chgData name="Ragchaasuren Galindev" userId="acf93cf3-bdd8-472f-8e67-c15ad704fe98" providerId="ADAL" clId="{9817530A-5693-437D-8B42-883738CA1B07}" dt="2025-06-24T15:41:34.688" v="2259" actId="6549"/>
          <ac:spMkLst>
            <pc:docMk/>
            <pc:sldMk cId="2200657791" sldId="2141411947"/>
            <ac:spMk id="6" creationId="{158BCF74-5F5E-82CB-A8AD-57760C7E52D7}"/>
          </ac:spMkLst>
        </pc:spChg>
      </pc:sldChg>
      <pc:sldChg chg="addSp delSp modSp mod">
        <pc:chgData name="Ragchaasuren Galindev" userId="acf93cf3-bdd8-472f-8e67-c15ad704fe98" providerId="ADAL" clId="{9817530A-5693-437D-8B42-883738CA1B07}" dt="2025-06-24T16:02:45.183" v="2376"/>
        <pc:sldMkLst>
          <pc:docMk/>
          <pc:sldMk cId="2044167624" sldId="2141411954"/>
        </pc:sldMkLst>
        <pc:spChg chg="mod">
          <ac:chgData name="Ragchaasuren Galindev" userId="acf93cf3-bdd8-472f-8e67-c15ad704fe98" providerId="ADAL" clId="{9817530A-5693-437D-8B42-883738CA1B07}" dt="2025-06-16T13:43:32.973" v="141" actId="20577"/>
          <ac:spMkLst>
            <pc:docMk/>
            <pc:sldMk cId="2044167624" sldId="2141411954"/>
            <ac:spMk id="2" creationId="{967828AB-16D3-5CEB-810A-397947B6D4AA}"/>
          </ac:spMkLst>
        </pc:spChg>
        <pc:grpChg chg="add mod">
          <ac:chgData name="Ragchaasuren Galindev" userId="acf93cf3-bdd8-472f-8e67-c15ad704fe98" providerId="ADAL" clId="{9817530A-5693-437D-8B42-883738CA1B07}" dt="2025-06-24T16:02:30.991" v="2375"/>
          <ac:grpSpMkLst>
            <pc:docMk/>
            <pc:sldMk cId="2044167624" sldId="2141411954"/>
            <ac:grpSpMk id="9" creationId="{857479CE-F272-F4A7-C4A6-D6D338FA2408}"/>
          </ac:grpSpMkLst>
        </pc:grpChg>
        <pc:picChg chg="add del mod">
          <ac:chgData name="Ragchaasuren Galindev" userId="acf93cf3-bdd8-472f-8e67-c15ad704fe98" providerId="ADAL" clId="{9817530A-5693-437D-8B42-883738CA1B07}" dt="2025-06-24T15:46:31.542" v="2303" actId="478"/>
          <ac:picMkLst>
            <pc:docMk/>
            <pc:sldMk cId="2044167624" sldId="2141411954"/>
            <ac:picMk id="5" creationId="{F1D8A37C-F3E0-DF0B-313E-4DC154226BBC}"/>
          </ac:picMkLst>
        </pc:picChg>
        <pc:picChg chg="mod">
          <ac:chgData name="Ragchaasuren Galindev" userId="acf93cf3-bdd8-472f-8e67-c15ad704fe98" providerId="ADAL" clId="{9817530A-5693-437D-8B42-883738CA1B07}" dt="2025-06-24T16:02:30.991" v="2375"/>
          <ac:picMkLst>
            <pc:docMk/>
            <pc:sldMk cId="2044167624" sldId="2141411954"/>
            <ac:picMk id="10" creationId="{0A8C825A-73B0-918F-2A8A-6E112C1B9C53}"/>
          </ac:picMkLst>
        </pc:picChg>
        <pc:picChg chg="mod">
          <ac:chgData name="Ragchaasuren Galindev" userId="acf93cf3-bdd8-472f-8e67-c15ad704fe98" providerId="ADAL" clId="{9817530A-5693-437D-8B42-883738CA1B07}" dt="2025-06-24T16:02:30.991" v="2375"/>
          <ac:picMkLst>
            <pc:docMk/>
            <pc:sldMk cId="2044167624" sldId="2141411954"/>
            <ac:picMk id="11" creationId="{F0D1DF50-65CD-088C-B1DF-9226084B90D3}"/>
          </ac:picMkLst>
        </pc:picChg>
        <pc:picChg chg="add mod">
          <ac:chgData name="Ragchaasuren Galindev" userId="acf93cf3-bdd8-472f-8e67-c15ad704fe98" providerId="ADAL" clId="{9817530A-5693-437D-8B42-883738CA1B07}" dt="2025-06-24T16:02:45.183" v="2376"/>
          <ac:picMkLst>
            <pc:docMk/>
            <pc:sldMk cId="2044167624" sldId="2141411954"/>
            <ac:picMk id="12" creationId="{D76B59A5-EC42-F9CA-6AAA-2714AA199736}"/>
          </ac:picMkLst>
        </pc:picChg>
        <pc:picChg chg="add mod">
          <ac:chgData name="Ragchaasuren Galindev" userId="acf93cf3-bdd8-472f-8e67-c15ad704fe98" providerId="ADAL" clId="{9817530A-5693-437D-8B42-883738CA1B07}" dt="2025-06-24T16:02:45.183" v="2376"/>
          <ac:picMkLst>
            <pc:docMk/>
            <pc:sldMk cId="2044167624" sldId="2141411954"/>
            <ac:picMk id="13" creationId="{89EAEBF0-59F0-7D71-DB0A-10665C758F2F}"/>
          </ac:picMkLst>
        </pc:picChg>
      </pc:sldChg>
      <pc:sldChg chg="addSp delSp modSp mod">
        <pc:chgData name="Ragchaasuren Galindev" userId="acf93cf3-bdd8-472f-8e67-c15ad704fe98" providerId="ADAL" clId="{9817530A-5693-437D-8B42-883738CA1B07}" dt="2025-06-24T16:03:05.734" v="2380"/>
        <pc:sldMkLst>
          <pc:docMk/>
          <pc:sldMk cId="3419187972" sldId="2141411955"/>
        </pc:sldMkLst>
        <pc:spChg chg="mod">
          <ac:chgData name="Ragchaasuren Galindev" userId="acf93cf3-bdd8-472f-8e67-c15ad704fe98" providerId="ADAL" clId="{9817530A-5693-437D-8B42-883738CA1B07}" dt="2025-06-24T14:37:06.379" v="1330" actId="20577"/>
          <ac:spMkLst>
            <pc:docMk/>
            <pc:sldMk cId="3419187972" sldId="2141411955"/>
            <ac:spMk id="40" creationId="{E0A3C7EB-A273-A1D9-ACB5-16B91DD6457E}"/>
          </ac:spMkLst>
        </pc:spChg>
        <pc:grpChg chg="add mod">
          <ac:chgData name="Ragchaasuren Galindev" userId="acf93cf3-bdd8-472f-8e67-c15ad704fe98" providerId="ADAL" clId="{9817530A-5693-437D-8B42-883738CA1B07}" dt="2025-06-24T16:03:05.734" v="2380"/>
          <ac:grpSpMkLst>
            <pc:docMk/>
            <pc:sldMk cId="3419187972" sldId="2141411955"/>
            <ac:grpSpMk id="6" creationId="{1DE2E001-AE11-3328-BA24-5134049B86C3}"/>
          </ac:grpSpMkLst>
        </pc:grpChg>
        <pc:picChg chg="add del mod">
          <ac:chgData name="Ragchaasuren Galindev" userId="acf93cf3-bdd8-472f-8e67-c15ad704fe98" providerId="ADAL" clId="{9817530A-5693-437D-8B42-883738CA1B07}" dt="2025-06-24T15:48:57.383" v="2308" actId="478"/>
          <ac:picMkLst>
            <pc:docMk/>
            <pc:sldMk cId="3419187972" sldId="2141411955"/>
            <ac:picMk id="3" creationId="{7051865B-BA0C-3C26-D745-A58C8AAA68A6}"/>
          </ac:picMkLst>
        </pc:picChg>
        <pc:picChg chg="add del mod">
          <ac:chgData name="Ragchaasuren Galindev" userId="acf93cf3-bdd8-472f-8e67-c15ad704fe98" providerId="ADAL" clId="{9817530A-5693-437D-8B42-883738CA1B07}" dt="2025-06-24T16:03:05.236" v="2379" actId="478"/>
          <ac:picMkLst>
            <pc:docMk/>
            <pc:sldMk cId="3419187972" sldId="2141411955"/>
            <ac:picMk id="4" creationId="{87E603ED-4FA3-FEC6-27EF-32A0DE235FBC}"/>
          </ac:picMkLst>
        </pc:picChg>
        <pc:picChg chg="add del mod">
          <ac:chgData name="Ragchaasuren Galindev" userId="acf93cf3-bdd8-472f-8e67-c15ad704fe98" providerId="ADAL" clId="{9817530A-5693-437D-8B42-883738CA1B07}" dt="2025-06-24T16:03:03.058" v="2378" actId="478"/>
          <ac:picMkLst>
            <pc:docMk/>
            <pc:sldMk cId="3419187972" sldId="2141411955"/>
            <ac:picMk id="5" creationId="{665958F0-F294-67EB-3F36-7378FB94B3CF}"/>
          </ac:picMkLst>
        </pc:picChg>
        <pc:picChg chg="mod">
          <ac:chgData name="Ragchaasuren Galindev" userId="acf93cf3-bdd8-472f-8e67-c15ad704fe98" providerId="ADAL" clId="{9817530A-5693-437D-8B42-883738CA1B07}" dt="2025-06-24T16:03:05.734" v="2380"/>
          <ac:picMkLst>
            <pc:docMk/>
            <pc:sldMk cId="3419187972" sldId="2141411955"/>
            <ac:picMk id="11" creationId="{B83FD971-8E7F-C299-EFA2-8D2FE50BED6A}"/>
          </ac:picMkLst>
        </pc:picChg>
        <pc:picChg chg="mod">
          <ac:chgData name="Ragchaasuren Galindev" userId="acf93cf3-bdd8-472f-8e67-c15ad704fe98" providerId="ADAL" clId="{9817530A-5693-437D-8B42-883738CA1B07}" dt="2025-06-24T16:03:05.734" v="2380"/>
          <ac:picMkLst>
            <pc:docMk/>
            <pc:sldMk cId="3419187972" sldId="2141411955"/>
            <ac:picMk id="12" creationId="{47DE3A0B-47AC-9692-9D90-3F76CF896F05}"/>
          </ac:picMkLst>
        </pc:picChg>
        <pc:picChg chg="add mod">
          <ac:chgData name="Ragchaasuren Galindev" userId="acf93cf3-bdd8-472f-8e67-c15ad704fe98" providerId="ADAL" clId="{9817530A-5693-437D-8B42-883738CA1B07}" dt="2025-06-24T16:03:05.734" v="2380"/>
          <ac:picMkLst>
            <pc:docMk/>
            <pc:sldMk cId="3419187972" sldId="2141411955"/>
            <ac:picMk id="13" creationId="{893A2465-471D-D902-832D-48949DCCA2D7}"/>
          </ac:picMkLst>
        </pc:picChg>
        <pc:picChg chg="add mod">
          <ac:chgData name="Ragchaasuren Galindev" userId="acf93cf3-bdd8-472f-8e67-c15ad704fe98" providerId="ADAL" clId="{9817530A-5693-437D-8B42-883738CA1B07}" dt="2025-06-24T16:03:05.734" v="2380"/>
          <ac:picMkLst>
            <pc:docMk/>
            <pc:sldMk cId="3419187972" sldId="2141411955"/>
            <ac:picMk id="15" creationId="{E74AF0C3-AAFE-DFDA-B9D1-BC21A962DBC8}"/>
          </ac:picMkLst>
        </pc:picChg>
      </pc:sldChg>
      <pc:sldChg chg="addSp delSp modSp mod ord">
        <pc:chgData name="Ragchaasuren Galindev" userId="acf93cf3-bdd8-472f-8e67-c15ad704fe98" providerId="ADAL" clId="{9817530A-5693-437D-8B42-883738CA1B07}" dt="2025-06-24T16:47:28.747" v="2551" actId="1076"/>
        <pc:sldMkLst>
          <pc:docMk/>
          <pc:sldMk cId="2177691073" sldId="2141411956"/>
        </pc:sldMkLst>
        <pc:spChg chg="del">
          <ac:chgData name="Ragchaasuren Galindev" userId="acf93cf3-bdd8-472f-8e67-c15ad704fe98" providerId="ADAL" clId="{9817530A-5693-437D-8B42-883738CA1B07}" dt="2025-06-24T15:03:58.075" v="1898" actId="478"/>
          <ac:spMkLst>
            <pc:docMk/>
            <pc:sldMk cId="2177691073" sldId="2141411956"/>
            <ac:spMk id="2" creationId="{6A0E64DE-2A8C-0948-8BBD-F641F1C44DEA}"/>
          </ac:spMkLst>
        </pc:spChg>
        <pc:spChg chg="add mod">
          <ac:chgData name="Ragchaasuren Galindev" userId="acf93cf3-bdd8-472f-8e67-c15ad704fe98" providerId="ADAL" clId="{9817530A-5693-437D-8B42-883738CA1B07}" dt="2025-06-24T15:27:55.432" v="2110" actId="6549"/>
          <ac:spMkLst>
            <pc:docMk/>
            <pc:sldMk cId="2177691073" sldId="2141411956"/>
            <ac:spMk id="5" creationId="{CC491983-7F08-4E14-9D22-7991A4E0C47F}"/>
          </ac:spMkLst>
        </pc:spChg>
        <pc:spChg chg="add mod">
          <ac:chgData name="Ragchaasuren Galindev" userId="acf93cf3-bdd8-472f-8e67-c15ad704fe98" providerId="ADAL" clId="{9817530A-5693-437D-8B42-883738CA1B07}" dt="2025-06-24T15:09:41.487" v="1957" actId="21"/>
          <ac:spMkLst>
            <pc:docMk/>
            <pc:sldMk cId="2177691073" sldId="2141411956"/>
            <ac:spMk id="6" creationId="{21743318-04B3-1DDC-126F-B6E8A08B5364}"/>
          </ac:spMkLst>
        </pc:spChg>
        <pc:grpChg chg="add mod">
          <ac:chgData name="Ragchaasuren Galindev" userId="acf93cf3-bdd8-472f-8e67-c15ad704fe98" providerId="ADAL" clId="{9817530A-5693-437D-8B42-883738CA1B07}" dt="2025-06-24T16:04:26.785" v="2415"/>
          <ac:grpSpMkLst>
            <pc:docMk/>
            <pc:sldMk cId="2177691073" sldId="2141411956"/>
            <ac:grpSpMk id="11" creationId="{7BC7CE33-06FF-A685-B2C0-C19727144B62}"/>
          </ac:grpSpMkLst>
        </pc:grpChg>
        <pc:picChg chg="mod">
          <ac:chgData name="Ragchaasuren Galindev" userId="acf93cf3-bdd8-472f-8e67-c15ad704fe98" providerId="ADAL" clId="{9817530A-5693-437D-8B42-883738CA1B07}" dt="2025-06-24T15:04:12.496" v="1902" actId="1076"/>
          <ac:picMkLst>
            <pc:docMk/>
            <pc:sldMk cId="2177691073" sldId="2141411956"/>
            <ac:picMk id="4" creationId="{8EC0630A-B148-890B-D846-DB31B4623AD4}"/>
          </ac:picMkLst>
        </pc:picChg>
        <pc:picChg chg="add del mod">
          <ac:chgData name="Ragchaasuren Galindev" userId="acf93cf3-bdd8-472f-8e67-c15ad704fe98" providerId="ADAL" clId="{9817530A-5693-437D-8B42-883738CA1B07}" dt="2025-06-24T15:52:29.630" v="2346" actId="478"/>
          <ac:picMkLst>
            <pc:docMk/>
            <pc:sldMk cId="2177691073" sldId="2141411956"/>
            <ac:picMk id="7" creationId="{4A78A33D-C8F0-F6AE-9766-3ED0D9F22164}"/>
          </ac:picMkLst>
        </pc:picChg>
        <pc:picChg chg="add del mod">
          <ac:chgData name="Ragchaasuren Galindev" userId="acf93cf3-bdd8-472f-8e67-c15ad704fe98" providerId="ADAL" clId="{9817530A-5693-437D-8B42-883738CA1B07}" dt="2025-06-24T16:04:24.967" v="2413" actId="478"/>
          <ac:picMkLst>
            <pc:docMk/>
            <pc:sldMk cId="2177691073" sldId="2141411956"/>
            <ac:picMk id="8" creationId="{0A91CF40-0A8D-8693-BF3A-229DCADE7832}"/>
          </ac:picMkLst>
        </pc:picChg>
        <pc:picChg chg="add del mod">
          <ac:chgData name="Ragchaasuren Galindev" userId="acf93cf3-bdd8-472f-8e67-c15ad704fe98" providerId="ADAL" clId="{9817530A-5693-437D-8B42-883738CA1B07}" dt="2025-06-24T16:04:25.703" v="2414" actId="478"/>
          <ac:picMkLst>
            <pc:docMk/>
            <pc:sldMk cId="2177691073" sldId="2141411956"/>
            <ac:picMk id="9" creationId="{0E9B2616-0F8C-C68F-87CA-CB88A760B056}"/>
          </ac:picMkLst>
        </pc:picChg>
        <pc:picChg chg="mod">
          <ac:chgData name="Ragchaasuren Galindev" userId="acf93cf3-bdd8-472f-8e67-c15ad704fe98" providerId="ADAL" clId="{9817530A-5693-437D-8B42-883738CA1B07}" dt="2025-06-24T16:04:26.785" v="2415"/>
          <ac:picMkLst>
            <pc:docMk/>
            <pc:sldMk cId="2177691073" sldId="2141411956"/>
            <ac:picMk id="12" creationId="{787F0CB6-1363-4607-A7B9-68FDC7A9DB65}"/>
          </ac:picMkLst>
        </pc:picChg>
        <pc:picChg chg="mod">
          <ac:chgData name="Ragchaasuren Galindev" userId="acf93cf3-bdd8-472f-8e67-c15ad704fe98" providerId="ADAL" clId="{9817530A-5693-437D-8B42-883738CA1B07}" dt="2025-06-24T16:04:26.785" v="2415"/>
          <ac:picMkLst>
            <pc:docMk/>
            <pc:sldMk cId="2177691073" sldId="2141411956"/>
            <ac:picMk id="13" creationId="{C294521C-CBB4-B608-F01D-BE41289CF105}"/>
          </ac:picMkLst>
        </pc:picChg>
        <pc:picChg chg="add mod">
          <ac:chgData name="Ragchaasuren Galindev" userId="acf93cf3-bdd8-472f-8e67-c15ad704fe98" providerId="ADAL" clId="{9817530A-5693-437D-8B42-883738CA1B07}" dt="2025-06-24T16:04:26.785" v="2415"/>
          <ac:picMkLst>
            <pc:docMk/>
            <pc:sldMk cId="2177691073" sldId="2141411956"/>
            <ac:picMk id="14" creationId="{9804E2F7-C0FB-6908-54F7-2E26069CD647}"/>
          </ac:picMkLst>
        </pc:picChg>
        <pc:picChg chg="add mod">
          <ac:chgData name="Ragchaasuren Galindev" userId="acf93cf3-bdd8-472f-8e67-c15ad704fe98" providerId="ADAL" clId="{9817530A-5693-437D-8B42-883738CA1B07}" dt="2025-06-24T16:04:26.785" v="2415"/>
          <ac:picMkLst>
            <pc:docMk/>
            <pc:sldMk cId="2177691073" sldId="2141411956"/>
            <ac:picMk id="15" creationId="{861D4656-FF8B-16C9-D8FF-C911BA2D440D}"/>
          </ac:picMkLst>
        </pc:picChg>
        <pc:cxnChg chg="mod">
          <ac:chgData name="Ragchaasuren Galindev" userId="acf93cf3-bdd8-472f-8e67-c15ad704fe98" providerId="ADAL" clId="{9817530A-5693-437D-8B42-883738CA1B07}" dt="2025-06-24T16:47:28.747" v="2551" actId="1076"/>
          <ac:cxnSpMkLst>
            <pc:docMk/>
            <pc:sldMk cId="2177691073" sldId="2141411956"/>
            <ac:cxnSpMk id="10" creationId="{A73C6FCF-1A4D-6C8C-B5F6-67ECCBD9D6A6}"/>
          </ac:cxnSpMkLst>
        </pc:cxnChg>
      </pc:sldChg>
      <pc:sldChg chg="addSp delSp modSp mod">
        <pc:chgData name="Ragchaasuren Galindev" userId="acf93cf3-bdd8-472f-8e67-c15ad704fe98" providerId="ADAL" clId="{9817530A-5693-437D-8B42-883738CA1B07}" dt="2025-06-24T16:43:32.679" v="2549" actId="1076"/>
        <pc:sldMkLst>
          <pc:docMk/>
          <pc:sldMk cId="3340106368" sldId="2141411958"/>
        </pc:sldMkLst>
        <pc:spChg chg="del mod">
          <ac:chgData name="Ragchaasuren Galindev" userId="acf93cf3-bdd8-472f-8e67-c15ad704fe98" providerId="ADAL" clId="{9817530A-5693-437D-8B42-883738CA1B07}" dt="2025-06-24T15:08:02.166" v="1912" actId="478"/>
          <ac:spMkLst>
            <pc:docMk/>
            <pc:sldMk cId="3340106368" sldId="2141411958"/>
            <ac:spMk id="3" creationId="{992A87E5-A7CA-DE69-F639-FB9294353083}"/>
          </ac:spMkLst>
        </pc:spChg>
        <pc:spChg chg="add mod">
          <ac:chgData name="Ragchaasuren Galindev" userId="acf93cf3-bdd8-472f-8e67-c15ad704fe98" providerId="ADAL" clId="{9817530A-5693-437D-8B42-883738CA1B07}" dt="2025-06-24T15:10:48.645" v="1975"/>
          <ac:spMkLst>
            <pc:docMk/>
            <pc:sldMk cId="3340106368" sldId="2141411958"/>
            <ac:spMk id="4" creationId="{C3A82CEE-CFDD-BE73-BED9-88761014B4C6}"/>
          </ac:spMkLst>
        </pc:spChg>
        <pc:spChg chg="add del mod">
          <ac:chgData name="Ragchaasuren Galindev" userId="acf93cf3-bdd8-472f-8e67-c15ad704fe98" providerId="ADAL" clId="{9817530A-5693-437D-8B42-883738CA1B07}" dt="2025-06-24T15:08:18.405" v="1915" actId="478"/>
          <ac:spMkLst>
            <pc:docMk/>
            <pc:sldMk cId="3340106368" sldId="2141411958"/>
            <ac:spMk id="6" creationId="{3DDB2836-646D-74FF-0866-FC7F0527468A}"/>
          </ac:spMkLst>
        </pc:spChg>
        <pc:spChg chg="mod">
          <ac:chgData name="Ragchaasuren Galindev" userId="acf93cf3-bdd8-472f-8e67-c15ad704fe98" providerId="ADAL" clId="{9817530A-5693-437D-8B42-883738CA1B07}" dt="2025-06-24T15:08:32.025" v="1920" actId="1076"/>
          <ac:spMkLst>
            <pc:docMk/>
            <pc:sldMk cId="3340106368" sldId="2141411958"/>
            <ac:spMk id="8" creationId="{C6038AC1-7AF6-C6D4-4F78-7707D0BE0339}"/>
          </ac:spMkLst>
        </pc:spChg>
        <pc:grpChg chg="add mod">
          <ac:chgData name="Ragchaasuren Galindev" userId="acf93cf3-bdd8-472f-8e67-c15ad704fe98" providerId="ADAL" clId="{9817530A-5693-437D-8B42-883738CA1B07}" dt="2025-06-24T16:05:56.083" v="2432"/>
          <ac:grpSpMkLst>
            <pc:docMk/>
            <pc:sldMk cId="3340106368" sldId="2141411958"/>
            <ac:grpSpMk id="9" creationId="{C6F536B4-F25A-0884-2AEC-301E9B0C31AC}"/>
          </ac:grpSpMkLst>
        </pc:grpChg>
        <pc:picChg chg="mod">
          <ac:chgData name="Ragchaasuren Galindev" userId="acf93cf3-bdd8-472f-8e67-c15ad704fe98" providerId="ADAL" clId="{9817530A-5693-437D-8B42-883738CA1B07}" dt="2025-06-24T16:43:32.679" v="2549" actId="1076"/>
          <ac:picMkLst>
            <pc:docMk/>
            <pc:sldMk cId="3340106368" sldId="2141411958"/>
            <ac:picMk id="7" creationId="{1C966E00-2BD5-4373-F4FA-A741972620D5}"/>
          </ac:picMkLst>
        </pc:picChg>
        <pc:picChg chg="mod">
          <ac:chgData name="Ragchaasuren Galindev" userId="acf93cf3-bdd8-472f-8e67-c15ad704fe98" providerId="ADAL" clId="{9817530A-5693-437D-8B42-883738CA1B07}" dt="2025-06-24T15:08:29.752" v="1919" actId="1076"/>
          <ac:picMkLst>
            <pc:docMk/>
            <pc:sldMk cId="3340106368" sldId="2141411958"/>
            <ac:picMk id="10" creationId="{D18DB794-9D8E-5FD7-4119-464F44C78884}"/>
          </ac:picMkLst>
        </pc:picChg>
        <pc:picChg chg="mod">
          <ac:chgData name="Ragchaasuren Galindev" userId="acf93cf3-bdd8-472f-8e67-c15ad704fe98" providerId="ADAL" clId="{9817530A-5693-437D-8B42-883738CA1B07}" dt="2025-06-24T16:05:56.083" v="2432"/>
          <ac:picMkLst>
            <pc:docMk/>
            <pc:sldMk cId="3340106368" sldId="2141411958"/>
            <ac:picMk id="11" creationId="{5B347B17-FFD8-3BED-4C1D-DDCDF794C504}"/>
          </ac:picMkLst>
        </pc:picChg>
        <pc:picChg chg="mod">
          <ac:chgData name="Ragchaasuren Galindev" userId="acf93cf3-bdd8-472f-8e67-c15ad704fe98" providerId="ADAL" clId="{9817530A-5693-437D-8B42-883738CA1B07}" dt="2025-06-24T16:05:56.083" v="2432"/>
          <ac:picMkLst>
            <pc:docMk/>
            <pc:sldMk cId="3340106368" sldId="2141411958"/>
            <ac:picMk id="12" creationId="{541B45F6-7BAE-CAA8-6CE3-F3406FE9121A}"/>
          </ac:picMkLst>
        </pc:picChg>
        <pc:picChg chg="add mod">
          <ac:chgData name="Ragchaasuren Galindev" userId="acf93cf3-bdd8-472f-8e67-c15ad704fe98" providerId="ADAL" clId="{9817530A-5693-437D-8B42-883738CA1B07}" dt="2025-06-24T16:05:56.083" v="2432"/>
          <ac:picMkLst>
            <pc:docMk/>
            <pc:sldMk cId="3340106368" sldId="2141411958"/>
            <ac:picMk id="13" creationId="{E63F43F3-8BDB-E605-C12F-23CADA1ACD44}"/>
          </ac:picMkLst>
        </pc:picChg>
        <pc:picChg chg="add mod">
          <ac:chgData name="Ragchaasuren Galindev" userId="acf93cf3-bdd8-472f-8e67-c15ad704fe98" providerId="ADAL" clId="{9817530A-5693-437D-8B42-883738CA1B07}" dt="2025-06-24T16:05:56.083" v="2432"/>
          <ac:picMkLst>
            <pc:docMk/>
            <pc:sldMk cId="3340106368" sldId="2141411958"/>
            <ac:picMk id="14" creationId="{B0470FF6-52FE-72F3-B5BA-2CA8F12E29F3}"/>
          </ac:picMkLst>
        </pc:picChg>
      </pc:sldChg>
      <pc:sldChg chg="modSp del mod">
        <pc:chgData name="Ragchaasuren Galindev" userId="acf93cf3-bdd8-472f-8e67-c15ad704fe98" providerId="ADAL" clId="{9817530A-5693-437D-8B42-883738CA1B07}" dt="2025-06-24T15:11:11.731" v="1977" actId="47"/>
        <pc:sldMkLst>
          <pc:docMk/>
          <pc:sldMk cId="2995116530" sldId="2141411959"/>
        </pc:sldMkLst>
        <pc:picChg chg="mod">
          <ac:chgData name="Ragchaasuren Galindev" userId="acf93cf3-bdd8-472f-8e67-c15ad704fe98" providerId="ADAL" clId="{9817530A-5693-437D-8B42-883738CA1B07}" dt="2025-06-24T15:10:58.306" v="1976" actId="1076"/>
          <ac:picMkLst>
            <pc:docMk/>
            <pc:sldMk cId="2995116530" sldId="2141411959"/>
            <ac:picMk id="4" creationId="{26F2278F-DB28-EB09-5BC6-B501332D7C5A}"/>
          </ac:picMkLst>
        </pc:picChg>
      </pc:sldChg>
      <pc:sldChg chg="addSp delSp modSp mod">
        <pc:chgData name="Ragchaasuren Galindev" userId="acf93cf3-bdd8-472f-8e67-c15ad704fe98" providerId="ADAL" clId="{9817530A-5693-437D-8B42-883738CA1B07}" dt="2025-06-24T16:06:12.309" v="2439"/>
        <pc:sldMkLst>
          <pc:docMk/>
          <pc:sldMk cId="3895276344" sldId="2141411960"/>
        </pc:sldMkLst>
        <pc:spChg chg="mod">
          <ac:chgData name="Ragchaasuren Galindev" userId="acf93cf3-bdd8-472f-8e67-c15ad704fe98" providerId="ADAL" clId="{9817530A-5693-437D-8B42-883738CA1B07}" dt="2025-06-24T15:13:48.236" v="2034" actId="20577"/>
          <ac:spMkLst>
            <pc:docMk/>
            <pc:sldMk cId="3895276344" sldId="2141411960"/>
            <ac:spMk id="3" creationId="{8B5A14D6-FDC6-5B4F-AF1B-D5073BAA8954}"/>
          </ac:spMkLst>
        </pc:spChg>
        <pc:spChg chg="del">
          <ac:chgData name="Ragchaasuren Galindev" userId="acf93cf3-bdd8-472f-8e67-c15ad704fe98" providerId="ADAL" clId="{9817530A-5693-437D-8B42-883738CA1B07}" dt="2025-06-24T15:13:18.930" v="2024" actId="478"/>
          <ac:spMkLst>
            <pc:docMk/>
            <pc:sldMk cId="3895276344" sldId="2141411960"/>
            <ac:spMk id="8" creationId="{992B54A2-029F-5E7A-AA57-9A46ED7CF61B}"/>
          </ac:spMkLst>
        </pc:spChg>
        <pc:grpChg chg="add mod">
          <ac:chgData name="Ragchaasuren Galindev" userId="acf93cf3-bdd8-472f-8e67-c15ad704fe98" providerId="ADAL" clId="{9817530A-5693-437D-8B42-883738CA1B07}" dt="2025-06-24T16:06:12.309" v="2439"/>
          <ac:grpSpMkLst>
            <pc:docMk/>
            <pc:sldMk cId="3895276344" sldId="2141411960"/>
            <ac:grpSpMk id="9" creationId="{DAD21763-2972-902B-7D72-92C5439A3BD6}"/>
          </ac:grpSpMkLst>
        </pc:grpChg>
        <pc:picChg chg="add del mod">
          <ac:chgData name="Ragchaasuren Galindev" userId="acf93cf3-bdd8-472f-8e67-c15ad704fe98" providerId="ADAL" clId="{9817530A-5693-437D-8B42-883738CA1B07}" dt="2025-06-24T16:06:10.407" v="2437" actId="478"/>
          <ac:picMkLst>
            <pc:docMk/>
            <pc:sldMk cId="3895276344" sldId="2141411960"/>
            <ac:picMk id="4" creationId="{966D988A-0B7E-A75A-1695-62A3E8B48996}"/>
          </ac:picMkLst>
        </pc:picChg>
        <pc:picChg chg="mod">
          <ac:chgData name="Ragchaasuren Galindev" userId="acf93cf3-bdd8-472f-8e67-c15ad704fe98" providerId="ADAL" clId="{9817530A-5693-437D-8B42-883738CA1B07}" dt="2025-06-24T15:13:44.946" v="2033" actId="1076"/>
          <ac:picMkLst>
            <pc:docMk/>
            <pc:sldMk cId="3895276344" sldId="2141411960"/>
            <ac:picMk id="5" creationId="{C072060C-36DE-63FC-64B4-1144FF7EDBDE}"/>
          </ac:picMkLst>
        </pc:picChg>
        <pc:picChg chg="add del mod">
          <ac:chgData name="Ragchaasuren Galindev" userId="acf93cf3-bdd8-472f-8e67-c15ad704fe98" providerId="ADAL" clId="{9817530A-5693-437D-8B42-883738CA1B07}" dt="2025-06-24T16:06:11.120" v="2438" actId="478"/>
          <ac:picMkLst>
            <pc:docMk/>
            <pc:sldMk cId="3895276344" sldId="2141411960"/>
            <ac:picMk id="6" creationId="{301D10DF-C15D-0078-BDF6-F6F3A72AA604}"/>
          </ac:picMkLst>
        </pc:picChg>
        <pc:picChg chg="mod">
          <ac:chgData name="Ragchaasuren Galindev" userId="acf93cf3-bdd8-472f-8e67-c15ad704fe98" providerId="ADAL" clId="{9817530A-5693-437D-8B42-883738CA1B07}" dt="2025-06-24T15:14:40.179" v="2037" actId="14100"/>
          <ac:picMkLst>
            <pc:docMk/>
            <pc:sldMk cId="3895276344" sldId="2141411960"/>
            <ac:picMk id="7" creationId="{E8ABC03E-CDB7-9090-864E-F881616234AD}"/>
          </ac:picMkLst>
        </pc:picChg>
        <pc:picChg chg="mod">
          <ac:chgData name="Ragchaasuren Galindev" userId="acf93cf3-bdd8-472f-8e67-c15ad704fe98" providerId="ADAL" clId="{9817530A-5693-437D-8B42-883738CA1B07}" dt="2025-06-24T16:06:12.309" v="2439"/>
          <ac:picMkLst>
            <pc:docMk/>
            <pc:sldMk cId="3895276344" sldId="2141411960"/>
            <ac:picMk id="10" creationId="{17F4C113-6A20-DE32-F0CF-AE1B2534DF1C}"/>
          </ac:picMkLst>
        </pc:picChg>
        <pc:picChg chg="mod">
          <ac:chgData name="Ragchaasuren Galindev" userId="acf93cf3-bdd8-472f-8e67-c15ad704fe98" providerId="ADAL" clId="{9817530A-5693-437D-8B42-883738CA1B07}" dt="2025-06-24T16:06:12.309" v="2439"/>
          <ac:picMkLst>
            <pc:docMk/>
            <pc:sldMk cId="3895276344" sldId="2141411960"/>
            <ac:picMk id="11" creationId="{280A56F3-DFDE-EA48-AEB6-FD3DD0286883}"/>
          </ac:picMkLst>
        </pc:picChg>
        <pc:picChg chg="add mod">
          <ac:chgData name="Ragchaasuren Galindev" userId="acf93cf3-bdd8-472f-8e67-c15ad704fe98" providerId="ADAL" clId="{9817530A-5693-437D-8B42-883738CA1B07}" dt="2025-06-24T16:06:12.309" v="2439"/>
          <ac:picMkLst>
            <pc:docMk/>
            <pc:sldMk cId="3895276344" sldId="2141411960"/>
            <ac:picMk id="13" creationId="{757D1FAD-966C-294B-08ED-61B30880C5CE}"/>
          </ac:picMkLst>
        </pc:picChg>
        <pc:picChg chg="add mod">
          <ac:chgData name="Ragchaasuren Galindev" userId="acf93cf3-bdd8-472f-8e67-c15ad704fe98" providerId="ADAL" clId="{9817530A-5693-437D-8B42-883738CA1B07}" dt="2025-06-24T16:06:12.309" v="2439"/>
          <ac:picMkLst>
            <pc:docMk/>
            <pc:sldMk cId="3895276344" sldId="2141411960"/>
            <ac:picMk id="14" creationId="{2C8123A5-35E3-F678-70B3-BC43EDEFC031}"/>
          </ac:picMkLst>
        </pc:picChg>
        <pc:cxnChg chg="del mod">
          <ac:chgData name="Ragchaasuren Galindev" userId="acf93cf3-bdd8-472f-8e67-c15ad704fe98" providerId="ADAL" clId="{9817530A-5693-437D-8B42-883738CA1B07}" dt="2025-06-24T15:13:22.016" v="2026" actId="478"/>
          <ac:cxnSpMkLst>
            <pc:docMk/>
            <pc:sldMk cId="3895276344" sldId="2141411960"/>
            <ac:cxnSpMk id="12" creationId="{A46D65F7-EB5F-C103-E679-222731D09225}"/>
          </ac:cxnSpMkLst>
        </pc:cxnChg>
      </pc:sldChg>
      <pc:sldChg chg="addSp delSp modSp mod">
        <pc:chgData name="Ragchaasuren Galindev" userId="acf93cf3-bdd8-472f-8e67-c15ad704fe98" providerId="ADAL" clId="{9817530A-5693-437D-8B42-883738CA1B07}" dt="2025-06-24T16:43:43.231" v="2550" actId="20577"/>
        <pc:sldMkLst>
          <pc:docMk/>
          <pc:sldMk cId="3817382461" sldId="2141411961"/>
        </pc:sldMkLst>
        <pc:spChg chg="mod">
          <ac:chgData name="Ragchaasuren Galindev" userId="acf93cf3-bdd8-472f-8e67-c15ad704fe98" providerId="ADAL" clId="{9817530A-5693-437D-8B42-883738CA1B07}" dt="2025-06-24T16:43:43.231" v="2550" actId="20577"/>
          <ac:spMkLst>
            <pc:docMk/>
            <pc:sldMk cId="3817382461" sldId="2141411961"/>
            <ac:spMk id="3" creationId="{0EBB658A-D957-00B3-6B95-DE340A2F3EAA}"/>
          </ac:spMkLst>
        </pc:spChg>
        <pc:spChg chg="del">
          <ac:chgData name="Ragchaasuren Galindev" userId="acf93cf3-bdd8-472f-8e67-c15ad704fe98" providerId="ADAL" clId="{9817530A-5693-437D-8B42-883738CA1B07}" dt="2025-06-24T15:05:30.631" v="1905" actId="478"/>
          <ac:spMkLst>
            <pc:docMk/>
            <pc:sldMk cId="3817382461" sldId="2141411961"/>
            <ac:spMk id="13" creationId="{3D216689-EC93-5AB1-F4A1-5C5844D6B1D6}"/>
          </ac:spMkLst>
        </pc:spChg>
        <pc:grpChg chg="add mod">
          <ac:chgData name="Ragchaasuren Galindev" userId="acf93cf3-bdd8-472f-8e67-c15ad704fe98" providerId="ADAL" clId="{9817530A-5693-437D-8B42-883738CA1B07}" dt="2025-06-24T16:06:06.010" v="2436"/>
          <ac:grpSpMkLst>
            <pc:docMk/>
            <pc:sldMk cId="3817382461" sldId="2141411961"/>
            <ac:grpSpMk id="8" creationId="{AE29DF33-07AE-262C-11E9-CE324E6B2774}"/>
          </ac:grpSpMkLst>
        </pc:grpChg>
        <pc:picChg chg="add del mod">
          <ac:chgData name="Ragchaasuren Galindev" userId="acf93cf3-bdd8-472f-8e67-c15ad704fe98" providerId="ADAL" clId="{9817530A-5693-437D-8B42-883738CA1B07}" dt="2025-06-24T16:06:04.220" v="2434" actId="478"/>
          <ac:picMkLst>
            <pc:docMk/>
            <pc:sldMk cId="3817382461" sldId="2141411961"/>
            <ac:picMk id="4" creationId="{3DE8D2B0-56EC-5067-55F5-13E7BFDC96B7}"/>
          </ac:picMkLst>
        </pc:picChg>
        <pc:picChg chg="mod">
          <ac:chgData name="Ragchaasuren Galindev" userId="acf93cf3-bdd8-472f-8e67-c15ad704fe98" providerId="ADAL" clId="{9817530A-5693-437D-8B42-883738CA1B07}" dt="2025-06-24T15:17:58.519" v="2082" actId="1076"/>
          <ac:picMkLst>
            <pc:docMk/>
            <pc:sldMk cId="3817382461" sldId="2141411961"/>
            <ac:picMk id="5" creationId="{5D985360-1CDA-7E34-E5F6-63BE85DF2BBB}"/>
          </ac:picMkLst>
        </pc:picChg>
        <pc:picChg chg="add del mod">
          <ac:chgData name="Ragchaasuren Galindev" userId="acf93cf3-bdd8-472f-8e67-c15ad704fe98" providerId="ADAL" clId="{9817530A-5693-437D-8B42-883738CA1B07}" dt="2025-06-24T16:06:04.867" v="2435" actId="478"/>
          <ac:picMkLst>
            <pc:docMk/>
            <pc:sldMk cId="3817382461" sldId="2141411961"/>
            <ac:picMk id="6" creationId="{ED470357-7C8B-BBD9-6EA8-8495E5478115}"/>
          </ac:picMkLst>
        </pc:picChg>
        <pc:picChg chg="del">
          <ac:chgData name="Ragchaasuren Galindev" userId="acf93cf3-bdd8-472f-8e67-c15ad704fe98" providerId="ADAL" clId="{9817530A-5693-437D-8B42-883738CA1B07}" dt="2025-06-24T15:05:26.771" v="1904" actId="478"/>
          <ac:picMkLst>
            <pc:docMk/>
            <pc:sldMk cId="3817382461" sldId="2141411961"/>
            <ac:picMk id="7" creationId="{69C21E12-F712-1060-7C03-A1A6231E93B0}"/>
          </ac:picMkLst>
        </pc:picChg>
        <pc:picChg chg="mod">
          <ac:chgData name="Ragchaasuren Galindev" userId="acf93cf3-bdd8-472f-8e67-c15ad704fe98" providerId="ADAL" clId="{9817530A-5693-437D-8B42-883738CA1B07}" dt="2025-06-24T16:06:06.010" v="2436"/>
          <ac:picMkLst>
            <pc:docMk/>
            <pc:sldMk cId="3817382461" sldId="2141411961"/>
            <ac:picMk id="9" creationId="{9C26B98B-D73E-E661-90E3-018E6B96CB35}"/>
          </ac:picMkLst>
        </pc:picChg>
        <pc:picChg chg="mod">
          <ac:chgData name="Ragchaasuren Galindev" userId="acf93cf3-bdd8-472f-8e67-c15ad704fe98" providerId="ADAL" clId="{9817530A-5693-437D-8B42-883738CA1B07}" dt="2025-06-24T16:06:06.010" v="2436"/>
          <ac:picMkLst>
            <pc:docMk/>
            <pc:sldMk cId="3817382461" sldId="2141411961"/>
            <ac:picMk id="10" creationId="{B148379C-EE5C-ED4E-B128-1A531AD7FF4D}"/>
          </ac:picMkLst>
        </pc:picChg>
        <pc:picChg chg="add mod">
          <ac:chgData name="Ragchaasuren Galindev" userId="acf93cf3-bdd8-472f-8e67-c15ad704fe98" providerId="ADAL" clId="{9817530A-5693-437D-8B42-883738CA1B07}" dt="2025-06-24T16:06:06.010" v="2436"/>
          <ac:picMkLst>
            <pc:docMk/>
            <pc:sldMk cId="3817382461" sldId="2141411961"/>
            <ac:picMk id="11" creationId="{2FBFA774-B0E6-32EA-3C0B-60F5A77AAAA9}"/>
          </ac:picMkLst>
        </pc:picChg>
        <pc:picChg chg="mod">
          <ac:chgData name="Ragchaasuren Galindev" userId="acf93cf3-bdd8-472f-8e67-c15ad704fe98" providerId="ADAL" clId="{9817530A-5693-437D-8B42-883738CA1B07}" dt="2025-06-24T15:17:54.808" v="2081" actId="1076"/>
          <ac:picMkLst>
            <pc:docMk/>
            <pc:sldMk cId="3817382461" sldId="2141411961"/>
            <ac:picMk id="14" creationId="{3BAB0F69-9AA5-07A8-C5FF-A1739654719A}"/>
          </ac:picMkLst>
        </pc:picChg>
        <pc:picChg chg="add mod">
          <ac:chgData name="Ragchaasuren Galindev" userId="acf93cf3-bdd8-472f-8e67-c15ad704fe98" providerId="ADAL" clId="{9817530A-5693-437D-8B42-883738CA1B07}" dt="2025-06-24T16:06:06.010" v="2436"/>
          <ac:picMkLst>
            <pc:docMk/>
            <pc:sldMk cId="3817382461" sldId="2141411961"/>
            <ac:picMk id="15" creationId="{B904A590-A8E1-3A2E-27CB-86F4EE18C9A9}"/>
          </ac:picMkLst>
        </pc:picChg>
        <pc:cxnChg chg="del">
          <ac:chgData name="Ragchaasuren Galindev" userId="acf93cf3-bdd8-472f-8e67-c15ad704fe98" providerId="ADAL" clId="{9817530A-5693-437D-8B42-883738CA1B07}" dt="2025-06-24T15:05:31.922" v="1906" actId="478"/>
          <ac:cxnSpMkLst>
            <pc:docMk/>
            <pc:sldMk cId="3817382461" sldId="2141411961"/>
            <ac:cxnSpMk id="12" creationId="{56388AF1-F465-BF36-1BE1-45505A51C4D5}"/>
          </ac:cxnSpMkLst>
        </pc:cxnChg>
      </pc:sldChg>
      <pc:sldChg chg="del">
        <pc:chgData name="Ragchaasuren Galindev" userId="acf93cf3-bdd8-472f-8e67-c15ad704fe98" providerId="ADAL" clId="{9817530A-5693-437D-8B42-883738CA1B07}" dt="2025-06-24T15:04:55.100" v="1903" actId="47"/>
        <pc:sldMkLst>
          <pc:docMk/>
          <pc:sldMk cId="1429987011" sldId="2141411962"/>
        </pc:sldMkLst>
      </pc:sldChg>
      <pc:sldChg chg="addSp delSp modSp mod">
        <pc:chgData name="Ragchaasuren Galindev" userId="acf93cf3-bdd8-472f-8e67-c15ad704fe98" providerId="ADAL" clId="{9817530A-5693-437D-8B42-883738CA1B07}" dt="2025-06-24T16:04:32.605" v="2418"/>
        <pc:sldMkLst>
          <pc:docMk/>
          <pc:sldMk cId="2529787210" sldId="2141411963"/>
        </pc:sldMkLst>
        <pc:spChg chg="mod">
          <ac:chgData name="Ragchaasuren Galindev" userId="acf93cf3-bdd8-472f-8e67-c15ad704fe98" providerId="ADAL" clId="{9817530A-5693-437D-8B42-883738CA1B07}" dt="2025-06-24T15:28:06.506" v="2142" actId="6549"/>
          <ac:spMkLst>
            <pc:docMk/>
            <pc:sldMk cId="2529787210" sldId="2141411963"/>
            <ac:spMk id="2" creationId="{E9DC6FB7-CA06-D3E6-1223-E96D8865AC7A}"/>
          </ac:spMkLst>
        </pc:spChg>
        <pc:spChg chg="del">
          <ac:chgData name="Ragchaasuren Galindev" userId="acf93cf3-bdd8-472f-8e67-c15ad704fe98" providerId="ADAL" clId="{9817530A-5693-437D-8B42-883738CA1B07}" dt="2025-06-24T15:03:42.184" v="1896" actId="478"/>
          <ac:spMkLst>
            <pc:docMk/>
            <pc:sldMk cId="2529787210" sldId="2141411963"/>
            <ac:spMk id="8" creationId="{F234B358-7688-7747-E092-720AACA6DADA}"/>
          </ac:spMkLst>
        </pc:spChg>
        <pc:grpChg chg="add mod">
          <ac:chgData name="Ragchaasuren Galindev" userId="acf93cf3-bdd8-472f-8e67-c15ad704fe98" providerId="ADAL" clId="{9817530A-5693-437D-8B42-883738CA1B07}" dt="2025-06-24T16:04:32.605" v="2418"/>
          <ac:grpSpMkLst>
            <pc:docMk/>
            <pc:sldMk cId="2529787210" sldId="2141411963"/>
            <ac:grpSpMk id="5" creationId="{FE69042C-4031-A2F4-4163-AAB23B7BADFA}"/>
          </ac:grpSpMkLst>
        </pc:grpChg>
        <pc:picChg chg="add del mod">
          <ac:chgData name="Ragchaasuren Galindev" userId="acf93cf3-bdd8-472f-8e67-c15ad704fe98" providerId="ADAL" clId="{9817530A-5693-437D-8B42-883738CA1B07}" dt="2025-06-24T16:04:30.548" v="2416" actId="478"/>
          <ac:picMkLst>
            <pc:docMk/>
            <pc:sldMk cId="2529787210" sldId="2141411963"/>
            <ac:picMk id="3" creationId="{1CB61ED6-006E-CF84-385D-CD2B7F0193A5}"/>
          </ac:picMkLst>
        </pc:picChg>
        <pc:picChg chg="add del mod">
          <ac:chgData name="Ragchaasuren Galindev" userId="acf93cf3-bdd8-472f-8e67-c15ad704fe98" providerId="ADAL" clId="{9817530A-5693-437D-8B42-883738CA1B07}" dt="2025-06-24T16:04:31.401" v="2417" actId="478"/>
          <ac:picMkLst>
            <pc:docMk/>
            <pc:sldMk cId="2529787210" sldId="2141411963"/>
            <ac:picMk id="4" creationId="{937941A7-8344-D5F2-90D9-B004008D9B5A}"/>
          </ac:picMkLst>
        </pc:picChg>
        <pc:picChg chg="mod">
          <ac:chgData name="Ragchaasuren Galindev" userId="acf93cf3-bdd8-472f-8e67-c15ad704fe98" providerId="ADAL" clId="{9817530A-5693-437D-8B42-883738CA1B07}" dt="2025-06-24T16:04:32.605" v="2418"/>
          <ac:picMkLst>
            <pc:docMk/>
            <pc:sldMk cId="2529787210" sldId="2141411963"/>
            <ac:picMk id="9" creationId="{8E8B1D96-E18B-07F3-BA19-A47F07D2A490}"/>
          </ac:picMkLst>
        </pc:picChg>
        <pc:picChg chg="mod">
          <ac:chgData name="Ragchaasuren Galindev" userId="acf93cf3-bdd8-472f-8e67-c15ad704fe98" providerId="ADAL" clId="{9817530A-5693-437D-8B42-883738CA1B07}" dt="2025-06-24T16:04:32.605" v="2418"/>
          <ac:picMkLst>
            <pc:docMk/>
            <pc:sldMk cId="2529787210" sldId="2141411963"/>
            <ac:picMk id="11" creationId="{038F40D7-76B3-A46A-4315-2FE973F5D34C}"/>
          </ac:picMkLst>
        </pc:picChg>
        <pc:picChg chg="add mod">
          <ac:chgData name="Ragchaasuren Galindev" userId="acf93cf3-bdd8-472f-8e67-c15ad704fe98" providerId="ADAL" clId="{9817530A-5693-437D-8B42-883738CA1B07}" dt="2025-06-24T16:04:32.605" v="2418"/>
          <ac:picMkLst>
            <pc:docMk/>
            <pc:sldMk cId="2529787210" sldId="2141411963"/>
            <ac:picMk id="12" creationId="{0C90BB7F-140D-0A7E-C4A8-F7D2EC04DFF5}"/>
          </ac:picMkLst>
        </pc:picChg>
        <pc:picChg chg="add mod">
          <ac:chgData name="Ragchaasuren Galindev" userId="acf93cf3-bdd8-472f-8e67-c15ad704fe98" providerId="ADAL" clId="{9817530A-5693-437D-8B42-883738CA1B07}" dt="2025-06-24T16:04:32.605" v="2418"/>
          <ac:picMkLst>
            <pc:docMk/>
            <pc:sldMk cId="2529787210" sldId="2141411963"/>
            <ac:picMk id="13" creationId="{521026A9-FDA2-E602-38C0-B3F56AB3DDE6}"/>
          </ac:picMkLst>
        </pc:picChg>
      </pc:sldChg>
      <pc:sldChg chg="addSp delSp modSp add mod">
        <pc:chgData name="Ragchaasuren Galindev" userId="acf93cf3-bdd8-472f-8e67-c15ad704fe98" providerId="ADAL" clId="{9817530A-5693-437D-8B42-883738CA1B07}" dt="2025-06-24T16:41:42.624" v="2525" actId="14100"/>
        <pc:sldMkLst>
          <pc:docMk/>
          <pc:sldMk cId="340278103" sldId="2141411967"/>
        </pc:sldMkLst>
        <pc:spChg chg="mod">
          <ac:chgData name="Ragchaasuren Galindev" userId="acf93cf3-bdd8-472f-8e67-c15ad704fe98" providerId="ADAL" clId="{9817530A-5693-437D-8B42-883738CA1B07}" dt="2025-06-24T15:28:30.790" v="2143" actId="20577"/>
          <ac:spMkLst>
            <pc:docMk/>
            <pc:sldMk cId="340278103" sldId="2141411967"/>
            <ac:spMk id="7" creationId="{8BD32473-11E3-16C2-CB35-73FECAABF062}"/>
          </ac:spMkLst>
        </pc:spChg>
        <pc:picChg chg="add mod">
          <ac:chgData name="Ragchaasuren Galindev" userId="acf93cf3-bdd8-472f-8e67-c15ad704fe98" providerId="ADAL" clId="{9817530A-5693-437D-8B42-883738CA1B07}" dt="2025-06-24T16:41:42.624" v="2525" actId="14100"/>
          <ac:picMkLst>
            <pc:docMk/>
            <pc:sldMk cId="340278103" sldId="2141411967"/>
            <ac:picMk id="2" creationId="{473505CB-4CDE-A097-416F-AA088AE9C66F}"/>
          </ac:picMkLst>
        </pc:picChg>
        <pc:picChg chg="add del mod">
          <ac:chgData name="Ragchaasuren Galindev" userId="acf93cf3-bdd8-472f-8e67-c15ad704fe98" providerId="ADAL" clId="{9817530A-5693-437D-8B42-883738CA1B07}" dt="2025-06-24T16:41:34.409" v="2523" actId="478"/>
          <ac:picMkLst>
            <pc:docMk/>
            <pc:sldMk cId="340278103" sldId="2141411967"/>
            <ac:picMk id="3" creationId="{CE92EF32-2479-4738-9FAB-B28DB5841AB1}"/>
          </ac:picMkLst>
        </pc:picChg>
      </pc:sldChg>
      <pc:sldChg chg="modSp add del mod">
        <pc:chgData name="Ragchaasuren Galindev" userId="acf93cf3-bdd8-472f-8e67-c15ad704fe98" providerId="ADAL" clId="{9817530A-5693-437D-8B42-883738CA1B07}" dt="2025-06-24T15:27:22.431" v="2097" actId="2696"/>
        <pc:sldMkLst>
          <pc:docMk/>
          <pc:sldMk cId="2255006221" sldId="2141411968"/>
        </pc:sldMkLst>
        <pc:spChg chg="mod">
          <ac:chgData name="Ragchaasuren Galindev" userId="acf93cf3-bdd8-472f-8e67-c15ad704fe98" providerId="ADAL" clId="{9817530A-5693-437D-8B42-883738CA1B07}" dt="2025-06-24T15:23:53.587" v="2091" actId="20577"/>
          <ac:spMkLst>
            <pc:docMk/>
            <pc:sldMk cId="2255006221" sldId="2141411968"/>
            <ac:spMk id="2" creationId="{F038A400-91F9-C396-E6DC-F7C2853E31D9}"/>
          </ac:spMkLst>
        </pc:spChg>
      </pc:sldChg>
      <pc:sldChg chg="addSp modSp add del">
        <pc:chgData name="Ragchaasuren Galindev" userId="acf93cf3-bdd8-472f-8e67-c15ad704fe98" providerId="ADAL" clId="{9817530A-5693-437D-8B42-883738CA1B07}" dt="2025-06-24T16:40:06.307" v="2513" actId="47"/>
        <pc:sldMkLst>
          <pc:docMk/>
          <pc:sldMk cId="3676067093" sldId="2141411968"/>
        </pc:sldMkLst>
        <pc:picChg chg="add mod">
          <ac:chgData name="Ragchaasuren Galindev" userId="acf93cf3-bdd8-472f-8e67-c15ad704fe98" providerId="ADAL" clId="{9817530A-5693-437D-8B42-883738CA1B07}" dt="2025-06-24T15:51:42.179" v="2343"/>
          <ac:picMkLst>
            <pc:docMk/>
            <pc:sldMk cId="3676067093" sldId="2141411968"/>
            <ac:picMk id="3" creationId="{696303B2-4669-F342-AE29-553A1BC2CF65}"/>
          </ac:picMkLst>
        </pc:picChg>
        <pc:picChg chg="add mod">
          <ac:chgData name="Ragchaasuren Galindev" userId="acf93cf3-bdd8-472f-8e67-c15ad704fe98" providerId="ADAL" clId="{9817530A-5693-437D-8B42-883738CA1B07}" dt="2025-06-24T15:51:42.179" v="2343"/>
          <ac:picMkLst>
            <pc:docMk/>
            <pc:sldMk cId="3676067093" sldId="2141411968"/>
            <ac:picMk id="5" creationId="{65A794B2-DEE6-6346-7672-2CD5F529B98B}"/>
          </ac:picMkLst>
        </pc:picChg>
      </pc:sldChg>
      <pc:sldChg chg="addSp modSp add">
        <pc:chgData name="Ragchaasuren Galindev" userId="acf93cf3-bdd8-472f-8e67-c15ad704fe98" providerId="ADAL" clId="{9817530A-5693-437D-8B42-883738CA1B07}" dt="2025-06-24T16:05:10.390" v="2419"/>
        <pc:sldMkLst>
          <pc:docMk/>
          <pc:sldMk cId="1716802629" sldId="2141411969"/>
        </pc:sldMkLst>
        <pc:grpChg chg="add mod">
          <ac:chgData name="Ragchaasuren Galindev" userId="acf93cf3-bdd8-472f-8e67-c15ad704fe98" providerId="ADAL" clId="{9817530A-5693-437D-8B42-883738CA1B07}" dt="2025-06-24T16:05:10.390" v="2419"/>
          <ac:grpSpMkLst>
            <pc:docMk/>
            <pc:sldMk cId="1716802629" sldId="2141411969"/>
            <ac:grpSpMk id="6" creationId="{696E1827-6025-5EE2-C6EB-CC8E2AE659B1}"/>
          </ac:grpSpMkLst>
        </pc:grpChg>
        <pc:picChg chg="add mod">
          <ac:chgData name="Ragchaasuren Galindev" userId="acf93cf3-bdd8-472f-8e67-c15ad704fe98" providerId="ADAL" clId="{9817530A-5693-437D-8B42-883738CA1B07}" dt="2025-06-24T15:51:22.978" v="2342"/>
          <ac:picMkLst>
            <pc:docMk/>
            <pc:sldMk cId="1716802629" sldId="2141411969"/>
            <ac:picMk id="2" creationId="{7CF3A1D0-F247-ADCA-55F3-7F7DE2AEFFD2}"/>
          </ac:picMkLst>
        </pc:picChg>
        <pc:picChg chg="add mod">
          <ac:chgData name="Ragchaasuren Galindev" userId="acf93cf3-bdd8-472f-8e67-c15ad704fe98" providerId="ADAL" clId="{9817530A-5693-437D-8B42-883738CA1B07}" dt="2025-06-24T15:51:22.978" v="2342"/>
          <ac:picMkLst>
            <pc:docMk/>
            <pc:sldMk cId="1716802629" sldId="2141411969"/>
            <ac:picMk id="5" creationId="{15A58E00-6CBE-F42B-B748-EAAFCD5DFFD3}"/>
          </ac:picMkLst>
        </pc:picChg>
        <pc:picChg chg="mod">
          <ac:chgData name="Ragchaasuren Galindev" userId="acf93cf3-bdd8-472f-8e67-c15ad704fe98" providerId="ADAL" clId="{9817530A-5693-437D-8B42-883738CA1B07}" dt="2025-06-24T16:05:10.390" v="2419"/>
          <ac:picMkLst>
            <pc:docMk/>
            <pc:sldMk cId="1716802629" sldId="2141411969"/>
            <ac:picMk id="7" creationId="{9F8BB1FC-BC77-3FF9-6F55-3805A82421CA}"/>
          </ac:picMkLst>
        </pc:picChg>
        <pc:picChg chg="mod">
          <ac:chgData name="Ragchaasuren Galindev" userId="acf93cf3-bdd8-472f-8e67-c15ad704fe98" providerId="ADAL" clId="{9817530A-5693-437D-8B42-883738CA1B07}" dt="2025-06-24T16:05:10.390" v="2419"/>
          <ac:picMkLst>
            <pc:docMk/>
            <pc:sldMk cId="1716802629" sldId="2141411969"/>
            <ac:picMk id="8" creationId="{43F73A17-474D-11E0-BA54-54F1201E8DEB}"/>
          </ac:picMkLst>
        </pc:picChg>
        <pc:picChg chg="add mod">
          <ac:chgData name="Ragchaasuren Galindev" userId="acf93cf3-bdd8-472f-8e67-c15ad704fe98" providerId="ADAL" clId="{9817530A-5693-437D-8B42-883738CA1B07}" dt="2025-06-24T16:05:10.390" v="2419"/>
          <ac:picMkLst>
            <pc:docMk/>
            <pc:sldMk cId="1716802629" sldId="2141411969"/>
            <ac:picMk id="9" creationId="{D5064B6D-4938-496E-5123-2C2B61E9B672}"/>
          </ac:picMkLst>
        </pc:picChg>
        <pc:picChg chg="add mod">
          <ac:chgData name="Ragchaasuren Galindev" userId="acf93cf3-bdd8-472f-8e67-c15ad704fe98" providerId="ADAL" clId="{9817530A-5693-437D-8B42-883738CA1B07}" dt="2025-06-24T16:05:10.390" v="2419"/>
          <ac:picMkLst>
            <pc:docMk/>
            <pc:sldMk cId="1716802629" sldId="2141411969"/>
            <ac:picMk id="10" creationId="{694447D3-F35E-C7A0-1659-2FA46950166D}"/>
          </ac:picMkLst>
        </pc:picChg>
      </pc:sldChg>
      <pc:sldChg chg="addSp modSp add">
        <pc:chgData name="Ragchaasuren Galindev" userId="acf93cf3-bdd8-472f-8e67-c15ad704fe98" providerId="ADAL" clId="{9817530A-5693-437D-8B42-883738CA1B07}" dt="2025-06-24T15:51:14.406" v="2340"/>
        <pc:sldMkLst>
          <pc:docMk/>
          <pc:sldMk cId="2739261994" sldId="2141411971"/>
        </pc:sldMkLst>
        <pc:picChg chg="add mod">
          <ac:chgData name="Ragchaasuren Galindev" userId="acf93cf3-bdd8-472f-8e67-c15ad704fe98" providerId="ADAL" clId="{9817530A-5693-437D-8B42-883738CA1B07}" dt="2025-06-24T15:51:14.406" v="2340"/>
          <ac:picMkLst>
            <pc:docMk/>
            <pc:sldMk cId="2739261994" sldId="2141411971"/>
            <ac:picMk id="2" creationId="{666576FA-25C5-9EA2-0A56-97698920B7ED}"/>
          </ac:picMkLst>
        </pc:picChg>
        <pc:picChg chg="add mod">
          <ac:chgData name="Ragchaasuren Galindev" userId="acf93cf3-bdd8-472f-8e67-c15ad704fe98" providerId="ADAL" clId="{9817530A-5693-437D-8B42-883738CA1B07}" dt="2025-06-24T15:51:14.406" v="2340"/>
          <ac:picMkLst>
            <pc:docMk/>
            <pc:sldMk cId="2739261994" sldId="2141411971"/>
            <ac:picMk id="3" creationId="{03EB13E1-88F9-D555-037E-3B686DF5925E}"/>
          </ac:picMkLst>
        </pc:picChg>
      </pc:sldChg>
      <pc:sldChg chg="addSp delSp modSp add mod">
        <pc:chgData name="Ragchaasuren Galindev" userId="acf93cf3-bdd8-472f-8e67-c15ad704fe98" providerId="ADAL" clId="{9817530A-5693-437D-8B42-883738CA1B07}" dt="2025-06-24T16:05:18.573" v="2422"/>
        <pc:sldMkLst>
          <pc:docMk/>
          <pc:sldMk cId="38514261" sldId="2141411972"/>
        </pc:sldMkLst>
        <pc:grpChg chg="add mod">
          <ac:chgData name="Ragchaasuren Galindev" userId="acf93cf3-bdd8-472f-8e67-c15ad704fe98" providerId="ADAL" clId="{9817530A-5693-437D-8B42-883738CA1B07}" dt="2025-06-24T16:05:18.573" v="2422"/>
          <ac:grpSpMkLst>
            <pc:docMk/>
            <pc:sldMk cId="38514261" sldId="2141411972"/>
            <ac:grpSpMk id="4" creationId="{8B98E99B-2BB7-984B-F730-46476EDBB58C}"/>
          </ac:grpSpMkLst>
        </pc:grpChg>
        <pc:picChg chg="add del mod">
          <ac:chgData name="Ragchaasuren Galindev" userId="acf93cf3-bdd8-472f-8e67-c15ad704fe98" providerId="ADAL" clId="{9817530A-5693-437D-8B42-883738CA1B07}" dt="2025-06-24T16:05:16.554" v="2420" actId="478"/>
          <ac:picMkLst>
            <pc:docMk/>
            <pc:sldMk cId="38514261" sldId="2141411972"/>
            <ac:picMk id="2" creationId="{1EB8C6D5-DF7C-C473-B5CF-8B3E4E013F54}"/>
          </ac:picMkLst>
        </pc:picChg>
        <pc:picChg chg="add del mod">
          <ac:chgData name="Ragchaasuren Galindev" userId="acf93cf3-bdd8-472f-8e67-c15ad704fe98" providerId="ADAL" clId="{9817530A-5693-437D-8B42-883738CA1B07}" dt="2025-06-24T16:05:17.336" v="2421" actId="478"/>
          <ac:picMkLst>
            <pc:docMk/>
            <pc:sldMk cId="38514261" sldId="2141411972"/>
            <ac:picMk id="3" creationId="{E970D754-F55E-C5E6-368D-90EE329B9566}"/>
          </ac:picMkLst>
        </pc:picChg>
        <pc:picChg chg="mod">
          <ac:chgData name="Ragchaasuren Galindev" userId="acf93cf3-bdd8-472f-8e67-c15ad704fe98" providerId="ADAL" clId="{9817530A-5693-437D-8B42-883738CA1B07}" dt="2025-06-24T16:05:18.573" v="2422"/>
          <ac:picMkLst>
            <pc:docMk/>
            <pc:sldMk cId="38514261" sldId="2141411972"/>
            <ac:picMk id="5" creationId="{1C138FDD-4C67-9C39-7241-DCB7FA7C9039}"/>
          </ac:picMkLst>
        </pc:picChg>
        <pc:picChg chg="mod">
          <ac:chgData name="Ragchaasuren Galindev" userId="acf93cf3-bdd8-472f-8e67-c15ad704fe98" providerId="ADAL" clId="{9817530A-5693-437D-8B42-883738CA1B07}" dt="2025-06-24T16:05:18.573" v="2422"/>
          <ac:picMkLst>
            <pc:docMk/>
            <pc:sldMk cId="38514261" sldId="2141411972"/>
            <ac:picMk id="6" creationId="{7833191F-D49D-1C15-1227-AB7A1DDF74DC}"/>
          </ac:picMkLst>
        </pc:picChg>
        <pc:picChg chg="add mod">
          <ac:chgData name="Ragchaasuren Galindev" userId="acf93cf3-bdd8-472f-8e67-c15ad704fe98" providerId="ADAL" clId="{9817530A-5693-437D-8B42-883738CA1B07}" dt="2025-06-24T16:05:18.573" v="2422"/>
          <ac:picMkLst>
            <pc:docMk/>
            <pc:sldMk cId="38514261" sldId="2141411972"/>
            <ac:picMk id="7" creationId="{35D75424-E8D0-9C9E-A9AC-609A48B83D86}"/>
          </ac:picMkLst>
        </pc:picChg>
        <pc:picChg chg="add mod">
          <ac:chgData name="Ragchaasuren Galindev" userId="acf93cf3-bdd8-472f-8e67-c15ad704fe98" providerId="ADAL" clId="{9817530A-5693-437D-8B42-883738CA1B07}" dt="2025-06-24T16:05:18.573" v="2422"/>
          <ac:picMkLst>
            <pc:docMk/>
            <pc:sldMk cId="38514261" sldId="2141411972"/>
            <ac:picMk id="8" creationId="{B8BF8BA5-5D37-BCFC-69E2-815C14F31BB3}"/>
          </ac:picMkLst>
        </pc:picChg>
      </pc:sldChg>
      <pc:sldChg chg="addSp delSp modSp add mod setBg">
        <pc:chgData name="Ragchaasuren Galindev" userId="acf93cf3-bdd8-472f-8e67-c15ad704fe98" providerId="ADAL" clId="{9817530A-5693-437D-8B42-883738CA1B07}" dt="2025-06-24T16:49:05.540" v="2552" actId="6549"/>
        <pc:sldMkLst>
          <pc:docMk/>
          <pc:sldMk cId="21798294" sldId="2141411973"/>
        </pc:sldMkLst>
        <pc:spChg chg="mod">
          <ac:chgData name="Ragchaasuren Galindev" userId="acf93cf3-bdd8-472f-8e67-c15ad704fe98" providerId="ADAL" clId="{9817530A-5693-437D-8B42-883738CA1B07}" dt="2025-06-24T16:49:05.540" v="2552" actId="6549"/>
          <ac:spMkLst>
            <pc:docMk/>
            <pc:sldMk cId="21798294" sldId="2141411973"/>
            <ac:spMk id="481" creationId="{00000000-0000-0000-0000-000000000000}"/>
          </ac:spMkLst>
        </pc:spChg>
        <pc:grpChg chg="add mod">
          <ac:chgData name="Ragchaasuren Galindev" userId="acf93cf3-bdd8-472f-8e67-c15ad704fe98" providerId="ADAL" clId="{9817530A-5693-437D-8B42-883738CA1B07}" dt="2025-06-24T16:05:28.975" v="2425"/>
          <ac:grpSpMkLst>
            <pc:docMk/>
            <pc:sldMk cId="21798294" sldId="2141411973"/>
            <ac:grpSpMk id="4" creationId="{1FC49DB1-D8E7-8F94-74B3-94EB175FA3EB}"/>
          </ac:grpSpMkLst>
        </pc:grpChg>
        <pc:picChg chg="add del mod">
          <ac:chgData name="Ragchaasuren Galindev" userId="acf93cf3-bdd8-472f-8e67-c15ad704fe98" providerId="ADAL" clId="{9817530A-5693-437D-8B42-883738CA1B07}" dt="2025-06-24T16:05:26.994" v="2423" actId="478"/>
          <ac:picMkLst>
            <pc:docMk/>
            <pc:sldMk cId="21798294" sldId="2141411973"/>
            <ac:picMk id="2" creationId="{9BB37A4F-E48E-B2A2-0DA9-BF50FC7499D7}"/>
          </ac:picMkLst>
        </pc:picChg>
        <pc:picChg chg="add del mod">
          <ac:chgData name="Ragchaasuren Galindev" userId="acf93cf3-bdd8-472f-8e67-c15ad704fe98" providerId="ADAL" clId="{9817530A-5693-437D-8B42-883738CA1B07}" dt="2025-06-24T16:05:27.754" v="2424" actId="478"/>
          <ac:picMkLst>
            <pc:docMk/>
            <pc:sldMk cId="21798294" sldId="2141411973"/>
            <ac:picMk id="3" creationId="{5EC7965E-870B-9A52-F7A9-C0A43908BBAA}"/>
          </ac:picMkLst>
        </pc:picChg>
        <pc:picChg chg="mod">
          <ac:chgData name="Ragchaasuren Galindev" userId="acf93cf3-bdd8-472f-8e67-c15ad704fe98" providerId="ADAL" clId="{9817530A-5693-437D-8B42-883738CA1B07}" dt="2025-06-24T16:05:28.975" v="2425"/>
          <ac:picMkLst>
            <pc:docMk/>
            <pc:sldMk cId="21798294" sldId="2141411973"/>
            <ac:picMk id="5" creationId="{21470982-75D0-707D-611B-F75B355E0481}"/>
          </ac:picMkLst>
        </pc:picChg>
        <pc:picChg chg="mod">
          <ac:chgData name="Ragchaasuren Galindev" userId="acf93cf3-bdd8-472f-8e67-c15ad704fe98" providerId="ADAL" clId="{9817530A-5693-437D-8B42-883738CA1B07}" dt="2025-06-24T16:05:28.975" v="2425"/>
          <ac:picMkLst>
            <pc:docMk/>
            <pc:sldMk cId="21798294" sldId="2141411973"/>
            <ac:picMk id="6" creationId="{7270B58F-EB00-5EEF-0134-728CCE8B45A4}"/>
          </ac:picMkLst>
        </pc:picChg>
        <pc:picChg chg="add mod">
          <ac:chgData name="Ragchaasuren Galindev" userId="acf93cf3-bdd8-472f-8e67-c15ad704fe98" providerId="ADAL" clId="{9817530A-5693-437D-8B42-883738CA1B07}" dt="2025-06-24T16:05:28.975" v="2425"/>
          <ac:picMkLst>
            <pc:docMk/>
            <pc:sldMk cId="21798294" sldId="2141411973"/>
            <ac:picMk id="7" creationId="{CDC5A1A5-1BC4-49F5-0249-3B7CDFAED321}"/>
          </ac:picMkLst>
        </pc:picChg>
        <pc:picChg chg="add mod">
          <ac:chgData name="Ragchaasuren Galindev" userId="acf93cf3-bdd8-472f-8e67-c15ad704fe98" providerId="ADAL" clId="{9817530A-5693-437D-8B42-883738CA1B07}" dt="2025-06-24T16:05:28.975" v="2425"/>
          <ac:picMkLst>
            <pc:docMk/>
            <pc:sldMk cId="21798294" sldId="2141411973"/>
            <ac:picMk id="8" creationId="{37F18241-D4FC-1E4D-10B1-7194DC1EA799}"/>
          </ac:picMkLst>
        </pc:picChg>
      </pc:sldChg>
      <pc:sldChg chg="addSp delSp modSp add mod setBg">
        <pc:chgData name="Ragchaasuren Galindev" userId="acf93cf3-bdd8-472f-8e67-c15ad704fe98" providerId="ADAL" clId="{9817530A-5693-437D-8B42-883738CA1B07}" dt="2025-06-24T16:05:38.607" v="2428"/>
        <pc:sldMkLst>
          <pc:docMk/>
          <pc:sldMk cId="2735862560" sldId="2141411974"/>
        </pc:sldMkLst>
        <pc:grpChg chg="add mod">
          <ac:chgData name="Ragchaasuren Galindev" userId="acf93cf3-bdd8-472f-8e67-c15ad704fe98" providerId="ADAL" clId="{9817530A-5693-437D-8B42-883738CA1B07}" dt="2025-06-24T16:05:38.607" v="2428"/>
          <ac:grpSpMkLst>
            <pc:docMk/>
            <pc:sldMk cId="2735862560" sldId="2141411974"/>
            <ac:grpSpMk id="4" creationId="{073FCEEA-04A8-B52D-31ED-4FEA22125A23}"/>
          </ac:grpSpMkLst>
        </pc:grpChg>
        <pc:picChg chg="add del mod">
          <ac:chgData name="Ragchaasuren Galindev" userId="acf93cf3-bdd8-472f-8e67-c15ad704fe98" providerId="ADAL" clId="{9817530A-5693-437D-8B42-883738CA1B07}" dt="2025-06-24T16:05:36.418" v="2426" actId="478"/>
          <ac:picMkLst>
            <pc:docMk/>
            <pc:sldMk cId="2735862560" sldId="2141411974"/>
            <ac:picMk id="2" creationId="{48593BC4-0CE4-3440-6D63-757198D6F4ED}"/>
          </ac:picMkLst>
        </pc:picChg>
        <pc:picChg chg="add del mod">
          <ac:chgData name="Ragchaasuren Galindev" userId="acf93cf3-bdd8-472f-8e67-c15ad704fe98" providerId="ADAL" clId="{9817530A-5693-437D-8B42-883738CA1B07}" dt="2025-06-24T16:05:37.441" v="2427" actId="478"/>
          <ac:picMkLst>
            <pc:docMk/>
            <pc:sldMk cId="2735862560" sldId="2141411974"/>
            <ac:picMk id="3" creationId="{F0B8B539-6540-9A7A-08B4-217474F9111F}"/>
          </ac:picMkLst>
        </pc:picChg>
        <pc:picChg chg="mod">
          <ac:chgData name="Ragchaasuren Galindev" userId="acf93cf3-bdd8-472f-8e67-c15ad704fe98" providerId="ADAL" clId="{9817530A-5693-437D-8B42-883738CA1B07}" dt="2025-06-24T16:05:38.607" v="2428"/>
          <ac:picMkLst>
            <pc:docMk/>
            <pc:sldMk cId="2735862560" sldId="2141411974"/>
            <ac:picMk id="5" creationId="{8BF48A4A-C9E7-015B-F171-71A210ED9559}"/>
          </ac:picMkLst>
        </pc:picChg>
        <pc:picChg chg="mod">
          <ac:chgData name="Ragchaasuren Galindev" userId="acf93cf3-bdd8-472f-8e67-c15ad704fe98" providerId="ADAL" clId="{9817530A-5693-437D-8B42-883738CA1B07}" dt="2025-06-24T16:05:38.607" v="2428"/>
          <ac:picMkLst>
            <pc:docMk/>
            <pc:sldMk cId="2735862560" sldId="2141411974"/>
            <ac:picMk id="6" creationId="{5942AA9E-1B69-F32B-E67D-69FE26CE4C2C}"/>
          </ac:picMkLst>
        </pc:picChg>
        <pc:picChg chg="add mod">
          <ac:chgData name="Ragchaasuren Galindev" userId="acf93cf3-bdd8-472f-8e67-c15ad704fe98" providerId="ADAL" clId="{9817530A-5693-437D-8B42-883738CA1B07}" dt="2025-06-24T16:05:38.607" v="2428"/>
          <ac:picMkLst>
            <pc:docMk/>
            <pc:sldMk cId="2735862560" sldId="2141411974"/>
            <ac:picMk id="7" creationId="{D640445B-7568-1F46-43EA-C093FE0492AA}"/>
          </ac:picMkLst>
        </pc:picChg>
        <pc:picChg chg="add mod">
          <ac:chgData name="Ragchaasuren Galindev" userId="acf93cf3-bdd8-472f-8e67-c15ad704fe98" providerId="ADAL" clId="{9817530A-5693-437D-8B42-883738CA1B07}" dt="2025-06-24T16:05:38.607" v="2428"/>
          <ac:picMkLst>
            <pc:docMk/>
            <pc:sldMk cId="2735862560" sldId="2141411974"/>
            <ac:picMk id="8" creationId="{DE02926E-1566-26EF-A5AD-6AF32FC36C4D}"/>
          </ac:picMkLst>
        </pc:picChg>
      </pc:sldChg>
      <pc:sldChg chg="add del setBg">
        <pc:chgData name="Ragchaasuren Galindev" userId="acf93cf3-bdd8-472f-8e67-c15ad704fe98" providerId="ADAL" clId="{9817530A-5693-437D-8B42-883738CA1B07}" dt="2025-06-24T15:31:14.275" v="2145" actId="47"/>
        <pc:sldMkLst>
          <pc:docMk/>
          <pc:sldMk cId="1255447402" sldId="2141411975"/>
        </pc:sldMkLst>
      </pc:sldChg>
      <pc:sldChg chg="addSp delSp modSp add mod setBg">
        <pc:chgData name="Ragchaasuren Galindev" userId="acf93cf3-bdd8-472f-8e67-c15ad704fe98" providerId="ADAL" clId="{9817530A-5693-437D-8B42-883738CA1B07}" dt="2025-06-24T16:43:16.811" v="2545" actId="1076"/>
        <pc:sldMkLst>
          <pc:docMk/>
          <pc:sldMk cId="3399824055" sldId="2141411976"/>
        </pc:sldMkLst>
        <pc:spChg chg="mod">
          <ac:chgData name="Ragchaasuren Galindev" userId="acf93cf3-bdd8-472f-8e67-c15ad704fe98" providerId="ADAL" clId="{9817530A-5693-437D-8B42-883738CA1B07}" dt="2025-06-24T16:43:06.888" v="2543" actId="20577"/>
          <ac:spMkLst>
            <pc:docMk/>
            <pc:sldMk cId="3399824055" sldId="2141411976"/>
            <ac:spMk id="11" creationId="{2270BB3F-B584-D037-7316-2E3B2A673FDD}"/>
          </ac:spMkLst>
        </pc:spChg>
        <pc:spChg chg="mod">
          <ac:chgData name="Ragchaasuren Galindev" userId="acf93cf3-bdd8-472f-8e67-c15ad704fe98" providerId="ADAL" clId="{9817530A-5693-437D-8B42-883738CA1B07}" dt="2025-06-24T16:43:16.811" v="2545" actId="1076"/>
          <ac:spMkLst>
            <pc:docMk/>
            <pc:sldMk cId="3399824055" sldId="2141411976"/>
            <ac:spMk id="523" creationId="{00000000-0000-0000-0000-000000000000}"/>
          </ac:spMkLst>
        </pc:spChg>
        <pc:grpChg chg="add mod">
          <ac:chgData name="Ragchaasuren Galindev" userId="acf93cf3-bdd8-472f-8e67-c15ad704fe98" providerId="ADAL" clId="{9817530A-5693-437D-8B42-883738CA1B07}" dt="2025-06-24T16:05:48.335" v="2431"/>
          <ac:grpSpMkLst>
            <pc:docMk/>
            <pc:sldMk cId="3399824055" sldId="2141411976"/>
            <ac:grpSpMk id="12" creationId="{D00E3779-3FEC-DFDF-C972-A87AC463B7A8}"/>
          </ac:grpSpMkLst>
        </pc:grpChg>
        <pc:picChg chg="add del mod">
          <ac:chgData name="Ragchaasuren Galindev" userId="acf93cf3-bdd8-472f-8e67-c15ad704fe98" providerId="ADAL" clId="{9817530A-5693-437D-8B42-883738CA1B07}" dt="2025-06-24T16:05:46.380" v="2429" actId="478"/>
          <ac:picMkLst>
            <pc:docMk/>
            <pc:sldMk cId="3399824055" sldId="2141411976"/>
            <ac:picMk id="5" creationId="{268D31C7-2409-8735-29BD-173E03929D3D}"/>
          </ac:picMkLst>
        </pc:picChg>
        <pc:picChg chg="add del mod">
          <ac:chgData name="Ragchaasuren Galindev" userId="acf93cf3-bdd8-472f-8e67-c15ad704fe98" providerId="ADAL" clId="{9817530A-5693-437D-8B42-883738CA1B07}" dt="2025-06-24T16:05:47.127" v="2430" actId="478"/>
          <ac:picMkLst>
            <pc:docMk/>
            <pc:sldMk cId="3399824055" sldId="2141411976"/>
            <ac:picMk id="7" creationId="{8E20C5C1-0B1E-430F-412C-DD325451505D}"/>
          </ac:picMkLst>
        </pc:picChg>
        <pc:picChg chg="mod">
          <ac:chgData name="Ragchaasuren Galindev" userId="acf93cf3-bdd8-472f-8e67-c15ad704fe98" providerId="ADAL" clId="{9817530A-5693-437D-8B42-883738CA1B07}" dt="2025-06-24T16:05:48.335" v="2431"/>
          <ac:picMkLst>
            <pc:docMk/>
            <pc:sldMk cId="3399824055" sldId="2141411976"/>
            <ac:picMk id="18" creationId="{4BA7ED85-C7CD-4D6E-2146-DE5BCD7246DE}"/>
          </ac:picMkLst>
        </pc:picChg>
        <pc:picChg chg="mod">
          <ac:chgData name="Ragchaasuren Galindev" userId="acf93cf3-bdd8-472f-8e67-c15ad704fe98" providerId="ADAL" clId="{9817530A-5693-437D-8B42-883738CA1B07}" dt="2025-06-24T16:05:48.335" v="2431"/>
          <ac:picMkLst>
            <pc:docMk/>
            <pc:sldMk cId="3399824055" sldId="2141411976"/>
            <ac:picMk id="19" creationId="{160DD509-AD75-E485-6FEA-9883823D0084}"/>
          </ac:picMkLst>
        </pc:picChg>
        <pc:picChg chg="add mod">
          <ac:chgData name="Ragchaasuren Galindev" userId="acf93cf3-bdd8-472f-8e67-c15ad704fe98" providerId="ADAL" clId="{9817530A-5693-437D-8B42-883738CA1B07}" dt="2025-06-24T16:05:48.335" v="2431"/>
          <ac:picMkLst>
            <pc:docMk/>
            <pc:sldMk cId="3399824055" sldId="2141411976"/>
            <ac:picMk id="20" creationId="{62FC391F-5EF7-2A54-9D2B-7C087884FC9E}"/>
          </ac:picMkLst>
        </pc:picChg>
        <pc:picChg chg="add mod">
          <ac:chgData name="Ragchaasuren Galindev" userId="acf93cf3-bdd8-472f-8e67-c15ad704fe98" providerId="ADAL" clId="{9817530A-5693-437D-8B42-883738CA1B07}" dt="2025-06-24T16:05:48.335" v="2431"/>
          <ac:picMkLst>
            <pc:docMk/>
            <pc:sldMk cId="3399824055" sldId="2141411976"/>
            <ac:picMk id="21" creationId="{0292BC97-4396-95E9-975C-1A39813568D9}"/>
          </ac:picMkLst>
        </pc:picChg>
      </pc:sldChg>
      <pc:sldChg chg="addSp modSp add del mod">
        <pc:chgData name="Ragchaasuren Galindev" userId="acf93cf3-bdd8-472f-8e67-c15ad704fe98" providerId="ADAL" clId="{9817530A-5693-437D-8B42-883738CA1B07}" dt="2025-06-24T15:43:01.297" v="2267" actId="47"/>
        <pc:sldMkLst>
          <pc:docMk/>
          <pc:sldMk cId="2665147506" sldId="2141412003"/>
        </pc:sldMkLst>
        <pc:spChg chg="mod">
          <ac:chgData name="Ragchaasuren Galindev" userId="acf93cf3-bdd8-472f-8e67-c15ad704fe98" providerId="ADAL" clId="{9817530A-5693-437D-8B42-883738CA1B07}" dt="2025-06-24T14:08:20.927" v="828" actId="27636"/>
          <ac:spMkLst>
            <pc:docMk/>
            <pc:sldMk cId="2665147506" sldId="2141412003"/>
            <ac:spMk id="3" creationId="{7ADF7F20-E2A0-FCC0-CC5D-79F7F2D28075}"/>
          </ac:spMkLst>
        </pc:spChg>
        <pc:picChg chg="add mod">
          <ac:chgData name="Ragchaasuren Galindev" userId="acf93cf3-bdd8-472f-8e67-c15ad704fe98" providerId="ADAL" clId="{9817530A-5693-437D-8B42-883738CA1B07}" dt="2025-06-24T15:33:00.502" v="2148"/>
          <ac:picMkLst>
            <pc:docMk/>
            <pc:sldMk cId="2665147506" sldId="2141412003"/>
            <ac:picMk id="4" creationId="{930665F3-A876-3902-6C96-B9C51A5014AD}"/>
          </ac:picMkLst>
        </pc:picChg>
      </pc:sldChg>
      <pc:sldChg chg="modSp add del mod ord">
        <pc:chgData name="Ragchaasuren Galindev" userId="acf93cf3-bdd8-472f-8e67-c15ad704fe98" providerId="ADAL" clId="{9817530A-5693-437D-8B42-883738CA1B07}" dt="2025-06-24T14:06:09.907" v="774" actId="47"/>
        <pc:sldMkLst>
          <pc:docMk/>
          <pc:sldMk cId="240502142" sldId="2141412010"/>
        </pc:sldMkLst>
        <pc:spChg chg="mod">
          <ac:chgData name="Ragchaasuren Galindev" userId="acf93cf3-bdd8-472f-8e67-c15ad704fe98" providerId="ADAL" clId="{9817530A-5693-437D-8B42-883738CA1B07}" dt="2025-06-24T14:05:56.605" v="768" actId="21"/>
          <ac:spMkLst>
            <pc:docMk/>
            <pc:sldMk cId="240502142" sldId="2141412010"/>
            <ac:spMk id="3" creationId="{814066A0-D26A-40FB-0590-2994AB25CAE2}"/>
          </ac:spMkLst>
        </pc:spChg>
      </pc:sldChg>
      <pc:sldChg chg="add del ord">
        <pc:chgData name="Ragchaasuren Galindev" userId="acf93cf3-bdd8-472f-8e67-c15ad704fe98" providerId="ADAL" clId="{9817530A-5693-437D-8B42-883738CA1B07}" dt="2025-06-24T15:43:54.464" v="2273" actId="47"/>
        <pc:sldMkLst>
          <pc:docMk/>
          <pc:sldMk cId="3306710467" sldId="2141412011"/>
        </pc:sldMkLst>
      </pc:sldChg>
      <pc:sldChg chg="add del">
        <pc:chgData name="Ragchaasuren Galindev" userId="acf93cf3-bdd8-472f-8e67-c15ad704fe98" providerId="ADAL" clId="{9817530A-5693-437D-8B42-883738CA1B07}" dt="2025-06-24T14:38:12.370" v="1334" actId="47"/>
        <pc:sldMkLst>
          <pc:docMk/>
          <pc:sldMk cId="2425833010" sldId="2141412012"/>
        </pc:sldMkLst>
      </pc:sldChg>
      <pc:sldChg chg="addSp modSp add del mod ord">
        <pc:chgData name="Ragchaasuren Galindev" userId="acf93cf3-bdd8-472f-8e67-c15ad704fe98" providerId="ADAL" clId="{9817530A-5693-437D-8B42-883738CA1B07}" dt="2025-06-24T15:44:52.726" v="2283" actId="47"/>
        <pc:sldMkLst>
          <pc:docMk/>
          <pc:sldMk cId="944841294" sldId="2141412013"/>
        </pc:sldMkLst>
        <pc:spChg chg="mod">
          <ac:chgData name="Ragchaasuren Galindev" userId="acf93cf3-bdd8-472f-8e67-c15ad704fe98" providerId="ADAL" clId="{9817530A-5693-437D-8B42-883738CA1B07}" dt="2025-06-24T14:07:43.499" v="820" actId="403"/>
          <ac:spMkLst>
            <pc:docMk/>
            <pc:sldMk cId="944841294" sldId="2141412013"/>
            <ac:spMk id="3" creationId="{FC132254-B582-7F32-9A19-90AB22D52A09}"/>
          </ac:spMkLst>
        </pc:spChg>
        <pc:picChg chg="add mod">
          <ac:chgData name="Ragchaasuren Galindev" userId="acf93cf3-bdd8-472f-8e67-c15ad704fe98" providerId="ADAL" clId="{9817530A-5693-437D-8B42-883738CA1B07}" dt="2025-06-24T15:35:13.284" v="2149"/>
          <ac:picMkLst>
            <pc:docMk/>
            <pc:sldMk cId="944841294" sldId="2141412013"/>
            <ac:picMk id="4" creationId="{075C8EED-28B1-2511-3A77-BE2A44987413}"/>
          </ac:picMkLst>
        </pc:picChg>
      </pc:sldChg>
      <pc:sldChg chg="addSp delSp modSp add del mod setBg">
        <pc:chgData name="Ragchaasuren Galindev" userId="acf93cf3-bdd8-472f-8e67-c15ad704fe98" providerId="ADAL" clId="{9817530A-5693-437D-8B42-883738CA1B07}" dt="2025-06-24T16:17:17.264" v="2481" actId="47"/>
        <pc:sldMkLst>
          <pc:docMk/>
          <pc:sldMk cId="3943394150" sldId="2141412014"/>
        </pc:sldMkLst>
        <pc:spChg chg="mod">
          <ac:chgData name="Ragchaasuren Galindev" userId="acf93cf3-bdd8-472f-8e67-c15ad704fe98" providerId="ADAL" clId="{9817530A-5693-437D-8B42-883738CA1B07}" dt="2025-06-24T14:25:02.143" v="1300" actId="20577"/>
          <ac:spMkLst>
            <pc:docMk/>
            <pc:sldMk cId="3943394150" sldId="2141412014"/>
            <ac:spMk id="2" creationId="{8EF0F6B8-C410-B4E3-7F4B-0D0EB560E941}"/>
          </ac:spMkLst>
        </pc:spChg>
        <pc:spChg chg="add del">
          <ac:chgData name="Ragchaasuren Galindev" userId="acf93cf3-bdd8-472f-8e67-c15ad704fe98" providerId="ADAL" clId="{9817530A-5693-437D-8B42-883738CA1B07}" dt="2025-06-24T14:23:11.198" v="1241" actId="26606"/>
          <ac:spMkLst>
            <pc:docMk/>
            <pc:sldMk cId="3943394150" sldId="2141412014"/>
            <ac:spMk id="9" creationId="{A4AC5506-6312-4701-8D3C-40187889A947}"/>
          </ac:spMkLst>
        </pc:spChg>
        <pc:picChg chg="add mod">
          <ac:chgData name="Ragchaasuren Galindev" userId="acf93cf3-bdd8-472f-8e67-c15ad704fe98" providerId="ADAL" clId="{9817530A-5693-437D-8B42-883738CA1B07}" dt="2025-06-24T14:23:21.424" v="1243" actId="1076"/>
          <ac:picMkLst>
            <pc:docMk/>
            <pc:sldMk cId="3943394150" sldId="2141412014"/>
            <ac:picMk id="4" creationId="{FED9144F-7919-B793-96FD-6900D996D957}"/>
          </ac:picMkLst>
        </pc:picChg>
        <pc:picChg chg="add del mod">
          <ac:chgData name="Ragchaasuren Galindev" userId="acf93cf3-bdd8-472f-8e67-c15ad704fe98" providerId="ADAL" clId="{9817530A-5693-437D-8B42-883738CA1B07}" dt="2025-06-24T14:22:58.862" v="1238" actId="478"/>
          <ac:picMkLst>
            <pc:docMk/>
            <pc:sldMk cId="3943394150" sldId="2141412014"/>
            <ac:picMk id="38" creationId="{4ABDC925-F224-27C7-25F9-E7F5F08B194A}"/>
          </ac:picMkLst>
        </pc:picChg>
      </pc:sldChg>
      <pc:sldChg chg="addSp delSp modSp add del mod">
        <pc:chgData name="Ragchaasuren Galindev" userId="acf93cf3-bdd8-472f-8e67-c15ad704fe98" providerId="ADAL" clId="{9817530A-5693-437D-8B42-883738CA1B07}" dt="2025-06-24T14:37:33.141" v="1331" actId="2696"/>
        <pc:sldMkLst>
          <pc:docMk/>
          <pc:sldMk cId="875255854" sldId="2141412015"/>
        </pc:sldMkLst>
      </pc:sldChg>
      <pc:sldChg chg="addSp delSp modSp add del mod">
        <pc:chgData name="Ragchaasuren Galindev" userId="acf93cf3-bdd8-472f-8e67-c15ad704fe98" providerId="ADAL" clId="{9817530A-5693-437D-8B42-883738CA1B07}" dt="2025-06-24T15:54:34.937" v="2371" actId="47"/>
        <pc:sldMkLst>
          <pc:docMk/>
          <pc:sldMk cId="3835093052" sldId="2141412016"/>
        </pc:sldMkLst>
        <pc:spChg chg="mod">
          <ac:chgData name="Ragchaasuren Galindev" userId="acf93cf3-bdd8-472f-8e67-c15ad704fe98" providerId="ADAL" clId="{9817530A-5693-437D-8B42-883738CA1B07}" dt="2025-06-24T15:53:35.671" v="2365" actId="1076"/>
          <ac:spMkLst>
            <pc:docMk/>
            <pc:sldMk cId="3835093052" sldId="2141412016"/>
            <ac:spMk id="7" creationId="{0169395D-B22F-0074-AB09-7C05E0C8A881}"/>
          </ac:spMkLst>
        </pc:spChg>
        <pc:picChg chg="add del mod">
          <ac:chgData name="Ragchaasuren Galindev" userId="acf93cf3-bdd8-472f-8e67-c15ad704fe98" providerId="ADAL" clId="{9817530A-5693-437D-8B42-883738CA1B07}" dt="2025-06-24T15:48:49.147" v="2305" actId="478"/>
          <ac:picMkLst>
            <pc:docMk/>
            <pc:sldMk cId="3835093052" sldId="2141412016"/>
            <ac:picMk id="3" creationId="{734CC07C-5A0A-6126-BC05-BC32F1D73E5D}"/>
          </ac:picMkLst>
        </pc:picChg>
      </pc:sldChg>
      <pc:sldChg chg="addSp delSp modSp add mod">
        <pc:chgData name="Ragchaasuren Galindev" userId="acf93cf3-bdd8-472f-8e67-c15ad704fe98" providerId="ADAL" clId="{9817530A-5693-437D-8B42-883738CA1B07}" dt="2025-06-24T16:03:20.847" v="2384"/>
        <pc:sldMkLst>
          <pc:docMk/>
          <pc:sldMk cId="3559702939" sldId="2141412017"/>
        </pc:sldMkLst>
        <pc:spChg chg="mod">
          <ac:chgData name="Ragchaasuren Galindev" userId="acf93cf3-bdd8-472f-8e67-c15ad704fe98" providerId="ADAL" clId="{9817530A-5693-437D-8B42-883738CA1B07}" dt="2025-06-24T14:55:20.192" v="1737" actId="113"/>
          <ac:spMkLst>
            <pc:docMk/>
            <pc:sldMk cId="3559702939" sldId="2141412017"/>
            <ac:spMk id="2" creationId="{C602E61C-68D3-745A-EFC1-31EF32D77346}"/>
          </ac:spMkLst>
        </pc:spChg>
        <pc:spChg chg="add mod">
          <ac:chgData name="Ragchaasuren Galindev" userId="acf93cf3-bdd8-472f-8e67-c15ad704fe98" providerId="ADAL" clId="{9817530A-5693-437D-8B42-883738CA1B07}" dt="2025-06-24T14:51:23.087" v="1523" actId="20577"/>
          <ac:spMkLst>
            <pc:docMk/>
            <pc:sldMk cId="3559702939" sldId="2141412017"/>
            <ac:spMk id="5" creationId="{589D2F48-A822-8B4D-C496-C5178EDBBC08}"/>
          </ac:spMkLst>
        </pc:spChg>
        <pc:spChg chg="add">
          <ac:chgData name="Ragchaasuren Galindev" userId="acf93cf3-bdd8-472f-8e67-c15ad704fe98" providerId="ADAL" clId="{9817530A-5693-437D-8B42-883738CA1B07}" dt="2025-06-16T13:55:02.904" v="213"/>
          <ac:spMkLst>
            <pc:docMk/>
            <pc:sldMk cId="3559702939" sldId="2141412017"/>
            <ac:spMk id="6" creationId="{C3510DB5-2475-3D85-40B9-9BFD6ABD8A21}"/>
          </ac:spMkLst>
        </pc:spChg>
        <pc:grpChg chg="add mod">
          <ac:chgData name="Ragchaasuren Galindev" userId="acf93cf3-bdd8-472f-8e67-c15ad704fe98" providerId="ADAL" clId="{9817530A-5693-437D-8B42-883738CA1B07}" dt="2025-06-24T16:03:20.847" v="2384"/>
          <ac:grpSpMkLst>
            <pc:docMk/>
            <pc:sldMk cId="3559702939" sldId="2141412017"/>
            <ac:grpSpMk id="8" creationId="{522AF5DE-0E67-9474-D6F5-B05D384890AC}"/>
          </ac:grpSpMkLst>
        </pc:grpChg>
        <pc:picChg chg="add del mod">
          <ac:chgData name="Ragchaasuren Galindev" userId="acf93cf3-bdd8-472f-8e67-c15ad704fe98" providerId="ADAL" clId="{9817530A-5693-437D-8B42-883738CA1B07}" dt="2025-06-24T15:53:31.547" v="2363" actId="478"/>
          <ac:picMkLst>
            <pc:docMk/>
            <pc:sldMk cId="3559702939" sldId="2141412017"/>
            <ac:picMk id="3" creationId="{524FBFB9-C572-2F42-7C25-05C653DACB97}"/>
          </ac:picMkLst>
        </pc:picChg>
        <pc:picChg chg="add del mod">
          <ac:chgData name="Ragchaasuren Galindev" userId="acf93cf3-bdd8-472f-8e67-c15ad704fe98" providerId="ADAL" clId="{9817530A-5693-437D-8B42-883738CA1B07}" dt="2025-06-24T16:03:18.206" v="2382" actId="478"/>
          <ac:picMkLst>
            <pc:docMk/>
            <pc:sldMk cId="3559702939" sldId="2141412017"/>
            <ac:picMk id="4" creationId="{4932FDDE-3E00-A77E-EB53-8E5B877F7FBB}"/>
          </ac:picMkLst>
        </pc:picChg>
        <pc:picChg chg="add del mod">
          <ac:chgData name="Ragchaasuren Galindev" userId="acf93cf3-bdd8-472f-8e67-c15ad704fe98" providerId="ADAL" clId="{9817530A-5693-437D-8B42-883738CA1B07}" dt="2025-06-24T16:03:20.373" v="2383" actId="478"/>
          <ac:picMkLst>
            <pc:docMk/>
            <pc:sldMk cId="3559702939" sldId="2141412017"/>
            <ac:picMk id="7" creationId="{E20B7923-A6C3-E588-D202-5B8B03F11776}"/>
          </ac:picMkLst>
        </pc:picChg>
        <pc:picChg chg="mod">
          <ac:chgData name="Ragchaasuren Galindev" userId="acf93cf3-bdd8-472f-8e67-c15ad704fe98" providerId="ADAL" clId="{9817530A-5693-437D-8B42-883738CA1B07}" dt="2025-06-24T16:03:20.847" v="2384"/>
          <ac:picMkLst>
            <pc:docMk/>
            <pc:sldMk cId="3559702939" sldId="2141412017"/>
            <ac:picMk id="9" creationId="{F051EB9A-BAF9-9303-2F3D-1D91C30785A9}"/>
          </ac:picMkLst>
        </pc:picChg>
        <pc:picChg chg="mod">
          <ac:chgData name="Ragchaasuren Galindev" userId="acf93cf3-bdd8-472f-8e67-c15ad704fe98" providerId="ADAL" clId="{9817530A-5693-437D-8B42-883738CA1B07}" dt="2025-06-24T16:03:20.847" v="2384"/>
          <ac:picMkLst>
            <pc:docMk/>
            <pc:sldMk cId="3559702939" sldId="2141412017"/>
            <ac:picMk id="10" creationId="{A42A2119-2349-9A94-64D9-BC9F31A58B66}"/>
          </ac:picMkLst>
        </pc:picChg>
        <pc:picChg chg="add mod">
          <ac:chgData name="Ragchaasuren Galindev" userId="acf93cf3-bdd8-472f-8e67-c15ad704fe98" providerId="ADAL" clId="{9817530A-5693-437D-8B42-883738CA1B07}" dt="2025-06-24T16:03:20.847" v="2384"/>
          <ac:picMkLst>
            <pc:docMk/>
            <pc:sldMk cId="3559702939" sldId="2141412017"/>
            <ac:picMk id="11" creationId="{58567CDB-E52E-7C23-AE5C-20D901033AA9}"/>
          </ac:picMkLst>
        </pc:picChg>
        <pc:picChg chg="add mod">
          <ac:chgData name="Ragchaasuren Galindev" userId="acf93cf3-bdd8-472f-8e67-c15ad704fe98" providerId="ADAL" clId="{9817530A-5693-437D-8B42-883738CA1B07}" dt="2025-06-24T16:03:20.847" v="2384"/>
          <ac:picMkLst>
            <pc:docMk/>
            <pc:sldMk cId="3559702939" sldId="2141412017"/>
            <ac:picMk id="12" creationId="{5CFBA68E-14D2-8DAB-B410-B0C1E219274F}"/>
          </ac:picMkLst>
        </pc:picChg>
        <pc:picChg chg="add mod">
          <ac:chgData name="Ragchaasuren Galindev" userId="acf93cf3-bdd8-472f-8e67-c15ad704fe98" providerId="ADAL" clId="{9817530A-5693-437D-8B42-883738CA1B07}" dt="2025-06-24T14:40:04.389" v="1375" actId="1076"/>
          <ac:picMkLst>
            <pc:docMk/>
            <pc:sldMk cId="3559702939" sldId="2141412017"/>
            <ac:picMk id="1025" creationId="{25396F7D-1C81-29A7-D953-87102462F3AA}"/>
          </ac:picMkLst>
        </pc:picChg>
      </pc:sldChg>
      <pc:sldChg chg="addSp delSp modSp add mod">
        <pc:chgData name="Ragchaasuren Galindev" userId="acf93cf3-bdd8-472f-8e67-c15ad704fe98" providerId="ADAL" clId="{9817530A-5693-437D-8B42-883738CA1B07}" dt="2025-06-24T16:03:28.427" v="2388"/>
        <pc:sldMkLst>
          <pc:docMk/>
          <pc:sldMk cId="1082150673" sldId="2141412018"/>
        </pc:sldMkLst>
        <pc:spChg chg="mod">
          <ac:chgData name="Ragchaasuren Galindev" userId="acf93cf3-bdd8-472f-8e67-c15ad704fe98" providerId="ADAL" clId="{9817530A-5693-437D-8B42-883738CA1B07}" dt="2025-06-24T14:55:13.968" v="1736" actId="113"/>
          <ac:spMkLst>
            <pc:docMk/>
            <pc:sldMk cId="1082150673" sldId="2141412018"/>
            <ac:spMk id="2" creationId="{146620A7-79E3-9947-A635-A41185543A02}"/>
          </ac:spMkLst>
        </pc:spChg>
        <pc:spChg chg="del mod">
          <ac:chgData name="Ragchaasuren Galindev" userId="acf93cf3-bdd8-472f-8e67-c15ad704fe98" providerId="ADAL" clId="{9817530A-5693-437D-8B42-883738CA1B07}" dt="2025-06-24T14:47:48.068" v="1388" actId="478"/>
          <ac:spMkLst>
            <pc:docMk/>
            <pc:sldMk cId="1082150673" sldId="2141412018"/>
            <ac:spMk id="5" creationId="{F64F5EEF-187B-2E93-81A2-BAFAC3F079A7}"/>
          </ac:spMkLst>
        </pc:spChg>
        <pc:grpChg chg="add mod">
          <ac:chgData name="Ragchaasuren Galindev" userId="acf93cf3-bdd8-472f-8e67-c15ad704fe98" providerId="ADAL" clId="{9817530A-5693-437D-8B42-883738CA1B07}" dt="2025-06-24T16:03:28.427" v="2388"/>
          <ac:grpSpMkLst>
            <pc:docMk/>
            <pc:sldMk cId="1082150673" sldId="2141412018"/>
            <ac:grpSpMk id="9" creationId="{D975A4B0-779D-78B2-1FD9-F4F46123679A}"/>
          </ac:grpSpMkLst>
        </pc:grpChg>
        <pc:graphicFrameChg chg="add mod">
          <ac:chgData name="Ragchaasuren Galindev" userId="acf93cf3-bdd8-472f-8e67-c15ad704fe98" providerId="ADAL" clId="{9817530A-5693-437D-8B42-883738CA1B07}" dt="2025-06-24T14:48:19.839" v="1403" actId="1076"/>
          <ac:graphicFrameMkLst>
            <pc:docMk/>
            <pc:sldMk cId="1082150673" sldId="2141412018"/>
            <ac:graphicFrameMk id="4" creationId="{551AA998-9231-9918-F8BA-16139703C604}"/>
          </ac:graphicFrameMkLst>
        </pc:graphicFrameChg>
        <pc:picChg chg="add del mod">
          <ac:chgData name="Ragchaasuren Galindev" userId="acf93cf3-bdd8-472f-8e67-c15ad704fe98" providerId="ADAL" clId="{9817530A-5693-437D-8B42-883738CA1B07}" dt="2025-06-24T14:47:44.689" v="1387" actId="478"/>
          <ac:picMkLst>
            <pc:docMk/>
            <pc:sldMk cId="1082150673" sldId="2141412018"/>
            <ac:picMk id="3" creationId="{33789F8C-509E-70DC-BF7A-92B2E698573B}"/>
          </ac:picMkLst>
        </pc:picChg>
        <pc:picChg chg="add del mod">
          <ac:chgData name="Ragchaasuren Galindev" userId="acf93cf3-bdd8-472f-8e67-c15ad704fe98" providerId="ADAL" clId="{9817530A-5693-437D-8B42-883738CA1B07}" dt="2025-06-24T16:03:25.516" v="2386" actId="478"/>
          <ac:picMkLst>
            <pc:docMk/>
            <pc:sldMk cId="1082150673" sldId="2141412018"/>
            <ac:picMk id="7" creationId="{99514485-7769-F6F4-907A-2C1619D1141D}"/>
          </ac:picMkLst>
        </pc:picChg>
        <pc:picChg chg="add del mod">
          <ac:chgData name="Ragchaasuren Galindev" userId="acf93cf3-bdd8-472f-8e67-c15ad704fe98" providerId="ADAL" clId="{9817530A-5693-437D-8B42-883738CA1B07}" dt="2025-06-24T16:03:27.964" v="2387" actId="478"/>
          <ac:picMkLst>
            <pc:docMk/>
            <pc:sldMk cId="1082150673" sldId="2141412018"/>
            <ac:picMk id="8" creationId="{D44858FE-3371-5951-10D9-ED4BE950E09D}"/>
          </ac:picMkLst>
        </pc:picChg>
        <pc:picChg chg="mod">
          <ac:chgData name="Ragchaasuren Galindev" userId="acf93cf3-bdd8-472f-8e67-c15ad704fe98" providerId="ADAL" clId="{9817530A-5693-437D-8B42-883738CA1B07}" dt="2025-06-24T16:03:28.427" v="2388"/>
          <ac:picMkLst>
            <pc:docMk/>
            <pc:sldMk cId="1082150673" sldId="2141412018"/>
            <ac:picMk id="10" creationId="{70B93F76-621E-78AA-1FD7-DE598D2B64DC}"/>
          </ac:picMkLst>
        </pc:picChg>
        <pc:picChg chg="mod">
          <ac:chgData name="Ragchaasuren Galindev" userId="acf93cf3-bdd8-472f-8e67-c15ad704fe98" providerId="ADAL" clId="{9817530A-5693-437D-8B42-883738CA1B07}" dt="2025-06-24T16:03:28.427" v="2388"/>
          <ac:picMkLst>
            <pc:docMk/>
            <pc:sldMk cId="1082150673" sldId="2141412018"/>
            <ac:picMk id="11" creationId="{4ED40F3A-F7E2-33DF-FBBE-2302E103E17C}"/>
          </ac:picMkLst>
        </pc:picChg>
        <pc:picChg chg="add mod">
          <ac:chgData name="Ragchaasuren Galindev" userId="acf93cf3-bdd8-472f-8e67-c15ad704fe98" providerId="ADAL" clId="{9817530A-5693-437D-8B42-883738CA1B07}" dt="2025-06-24T16:03:28.427" v="2388"/>
          <ac:picMkLst>
            <pc:docMk/>
            <pc:sldMk cId="1082150673" sldId="2141412018"/>
            <ac:picMk id="12" creationId="{F29936B5-64F5-F810-8C06-33E52A0A20C6}"/>
          </ac:picMkLst>
        </pc:picChg>
        <pc:picChg chg="add mod">
          <ac:chgData name="Ragchaasuren Galindev" userId="acf93cf3-bdd8-472f-8e67-c15ad704fe98" providerId="ADAL" clId="{9817530A-5693-437D-8B42-883738CA1B07}" dt="2025-06-24T16:03:28.427" v="2388"/>
          <ac:picMkLst>
            <pc:docMk/>
            <pc:sldMk cId="1082150673" sldId="2141412018"/>
            <ac:picMk id="13" creationId="{2169987B-01CD-57B7-D82E-6F96CF6AFF50}"/>
          </ac:picMkLst>
        </pc:picChg>
      </pc:sldChg>
      <pc:sldChg chg="addSp delSp modSp add mod ord">
        <pc:chgData name="Ragchaasuren Galindev" userId="acf93cf3-bdd8-472f-8e67-c15ad704fe98" providerId="ADAL" clId="{9817530A-5693-437D-8B42-883738CA1B07}" dt="2025-06-24T16:03:42.504" v="2396"/>
        <pc:sldMkLst>
          <pc:docMk/>
          <pc:sldMk cId="3125028677" sldId="2141412019"/>
        </pc:sldMkLst>
        <pc:spChg chg="mod">
          <ac:chgData name="Ragchaasuren Galindev" userId="acf93cf3-bdd8-472f-8e67-c15ad704fe98" providerId="ADAL" clId="{9817530A-5693-437D-8B42-883738CA1B07}" dt="2025-06-24T14:55:32.016" v="1738" actId="20577"/>
          <ac:spMkLst>
            <pc:docMk/>
            <pc:sldMk cId="3125028677" sldId="2141412019"/>
            <ac:spMk id="2" creationId="{DBF2CC8F-0DA2-861D-F078-DD8089C55D60}"/>
          </ac:spMkLst>
        </pc:spChg>
        <pc:spChg chg="del mod">
          <ac:chgData name="Ragchaasuren Galindev" userId="acf93cf3-bdd8-472f-8e67-c15ad704fe98" providerId="ADAL" clId="{9817530A-5693-437D-8B42-883738CA1B07}" dt="2025-06-24T14:52:20.886" v="1644" actId="478"/>
          <ac:spMkLst>
            <pc:docMk/>
            <pc:sldMk cId="3125028677" sldId="2141412019"/>
            <ac:spMk id="5" creationId="{ADAC29DE-FB22-2762-F74D-27062D46425F}"/>
          </ac:spMkLst>
        </pc:spChg>
        <pc:grpChg chg="add mod">
          <ac:chgData name="Ragchaasuren Galindev" userId="acf93cf3-bdd8-472f-8e67-c15ad704fe98" providerId="ADAL" clId="{9817530A-5693-437D-8B42-883738CA1B07}" dt="2025-06-24T16:03:42.504" v="2396"/>
          <ac:grpSpMkLst>
            <pc:docMk/>
            <pc:sldMk cId="3125028677" sldId="2141412019"/>
            <ac:grpSpMk id="9" creationId="{2771A626-D661-FD84-2643-439B447375A0}"/>
          </ac:grpSpMkLst>
        </pc:grpChg>
        <pc:picChg chg="add del mod">
          <ac:chgData name="Ragchaasuren Galindev" userId="acf93cf3-bdd8-472f-8e67-c15ad704fe98" providerId="ADAL" clId="{9817530A-5693-437D-8B42-883738CA1B07}" dt="2025-06-24T15:53:19.419" v="2358" actId="478"/>
          <ac:picMkLst>
            <pc:docMk/>
            <pc:sldMk cId="3125028677" sldId="2141412019"/>
            <ac:picMk id="3" creationId="{4C3C0D25-4ED0-9C42-1A53-D3AE343466CC}"/>
          </ac:picMkLst>
        </pc:picChg>
        <pc:picChg chg="add mod">
          <ac:chgData name="Ragchaasuren Galindev" userId="acf93cf3-bdd8-472f-8e67-c15ad704fe98" providerId="ADAL" clId="{9817530A-5693-437D-8B42-883738CA1B07}" dt="2025-06-24T14:52:45.128" v="1650" actId="1076"/>
          <ac:picMkLst>
            <pc:docMk/>
            <pc:sldMk cId="3125028677" sldId="2141412019"/>
            <ac:picMk id="4" creationId="{43D57A9C-8600-6566-8E99-86CE4B2DC75E}"/>
          </ac:picMkLst>
        </pc:picChg>
        <pc:picChg chg="add del mod">
          <ac:chgData name="Ragchaasuren Galindev" userId="acf93cf3-bdd8-472f-8e67-c15ad704fe98" providerId="ADAL" clId="{9817530A-5693-437D-8B42-883738CA1B07}" dt="2025-06-24T16:03:39.936" v="2394" actId="478"/>
          <ac:picMkLst>
            <pc:docMk/>
            <pc:sldMk cId="3125028677" sldId="2141412019"/>
            <ac:picMk id="7" creationId="{FAA57D68-0D77-E8F7-8A7A-C69D2B3B78AA}"/>
          </ac:picMkLst>
        </pc:picChg>
        <pc:picChg chg="add del mod">
          <ac:chgData name="Ragchaasuren Galindev" userId="acf93cf3-bdd8-472f-8e67-c15ad704fe98" providerId="ADAL" clId="{9817530A-5693-437D-8B42-883738CA1B07}" dt="2025-06-24T16:03:41.998" v="2395" actId="478"/>
          <ac:picMkLst>
            <pc:docMk/>
            <pc:sldMk cId="3125028677" sldId="2141412019"/>
            <ac:picMk id="8" creationId="{371CA047-45FC-C68C-FEB2-3B1A6B042294}"/>
          </ac:picMkLst>
        </pc:picChg>
        <pc:picChg chg="mod">
          <ac:chgData name="Ragchaasuren Galindev" userId="acf93cf3-bdd8-472f-8e67-c15ad704fe98" providerId="ADAL" clId="{9817530A-5693-437D-8B42-883738CA1B07}" dt="2025-06-24T16:03:42.504" v="2396"/>
          <ac:picMkLst>
            <pc:docMk/>
            <pc:sldMk cId="3125028677" sldId="2141412019"/>
            <ac:picMk id="10" creationId="{C1527DCC-817D-273F-B6C8-88358747085F}"/>
          </ac:picMkLst>
        </pc:picChg>
        <pc:picChg chg="mod">
          <ac:chgData name="Ragchaasuren Galindev" userId="acf93cf3-bdd8-472f-8e67-c15ad704fe98" providerId="ADAL" clId="{9817530A-5693-437D-8B42-883738CA1B07}" dt="2025-06-24T16:03:42.504" v="2396"/>
          <ac:picMkLst>
            <pc:docMk/>
            <pc:sldMk cId="3125028677" sldId="2141412019"/>
            <ac:picMk id="11" creationId="{38DD6E90-DE42-A52C-7BF2-1308AAF3F707}"/>
          </ac:picMkLst>
        </pc:picChg>
        <pc:picChg chg="add mod">
          <ac:chgData name="Ragchaasuren Galindev" userId="acf93cf3-bdd8-472f-8e67-c15ad704fe98" providerId="ADAL" clId="{9817530A-5693-437D-8B42-883738CA1B07}" dt="2025-06-24T16:03:42.504" v="2396"/>
          <ac:picMkLst>
            <pc:docMk/>
            <pc:sldMk cId="3125028677" sldId="2141412019"/>
            <ac:picMk id="12" creationId="{F8E5862D-94F9-4D4F-CA78-9B9B89B17BBD}"/>
          </ac:picMkLst>
        </pc:picChg>
        <pc:picChg chg="add mod">
          <ac:chgData name="Ragchaasuren Galindev" userId="acf93cf3-bdd8-472f-8e67-c15ad704fe98" providerId="ADAL" clId="{9817530A-5693-437D-8B42-883738CA1B07}" dt="2025-06-24T16:03:42.504" v="2396"/>
          <ac:picMkLst>
            <pc:docMk/>
            <pc:sldMk cId="3125028677" sldId="2141412019"/>
            <ac:picMk id="13" creationId="{716396FD-2FB9-4C38-EA50-85A10C7C5650}"/>
          </ac:picMkLst>
        </pc:picChg>
      </pc:sldChg>
      <pc:sldChg chg="addSp delSp modSp add mod ord">
        <pc:chgData name="Ragchaasuren Galindev" userId="acf93cf3-bdd8-472f-8e67-c15ad704fe98" providerId="ADAL" clId="{9817530A-5693-437D-8B42-883738CA1B07}" dt="2025-06-24T16:03:49.143" v="2398"/>
        <pc:sldMkLst>
          <pc:docMk/>
          <pc:sldMk cId="1602669530" sldId="2141412020"/>
        </pc:sldMkLst>
        <pc:spChg chg="mod">
          <ac:chgData name="Ragchaasuren Galindev" userId="acf93cf3-bdd8-472f-8e67-c15ad704fe98" providerId="ADAL" clId="{9817530A-5693-437D-8B42-883738CA1B07}" dt="2025-06-24T14:54:56.229" v="1733" actId="113"/>
          <ac:spMkLst>
            <pc:docMk/>
            <pc:sldMk cId="1602669530" sldId="2141412020"/>
            <ac:spMk id="2" creationId="{8850A019-7A7E-5DA6-E678-F522D62B7973}"/>
          </ac:spMkLst>
        </pc:spChg>
        <pc:spChg chg="del mod">
          <ac:chgData name="Ragchaasuren Galindev" userId="acf93cf3-bdd8-472f-8e67-c15ad704fe98" providerId="ADAL" clId="{9817530A-5693-437D-8B42-883738CA1B07}" dt="2025-06-24T14:53:15.606" v="1662" actId="478"/>
          <ac:spMkLst>
            <pc:docMk/>
            <pc:sldMk cId="1602669530" sldId="2141412020"/>
            <ac:spMk id="5" creationId="{5B2C71EB-DDBF-1430-C4F4-55F563867516}"/>
          </ac:spMkLst>
        </pc:spChg>
        <pc:grpChg chg="add mod">
          <ac:chgData name="Ragchaasuren Galindev" userId="acf93cf3-bdd8-472f-8e67-c15ad704fe98" providerId="ADAL" clId="{9817530A-5693-437D-8B42-883738CA1B07}" dt="2025-06-24T16:03:49.143" v="2398"/>
          <ac:grpSpMkLst>
            <pc:docMk/>
            <pc:sldMk cId="1602669530" sldId="2141412020"/>
            <ac:grpSpMk id="7" creationId="{EFFF62FB-CE46-23E9-D9F6-ECAC4ABCDF60}"/>
          </ac:grpSpMkLst>
        </pc:grpChg>
        <pc:graphicFrameChg chg="add mod modGraphic">
          <ac:chgData name="Ragchaasuren Galindev" userId="acf93cf3-bdd8-472f-8e67-c15ad704fe98" providerId="ADAL" clId="{9817530A-5693-437D-8B42-883738CA1B07}" dt="2025-06-24T14:53:44.701" v="1720" actId="403"/>
          <ac:graphicFrameMkLst>
            <pc:docMk/>
            <pc:sldMk cId="1602669530" sldId="2141412020"/>
            <ac:graphicFrameMk id="3" creationId="{949B6223-734C-C702-2228-45DA0ADD39C1}"/>
          </ac:graphicFrameMkLst>
        </pc:graphicFrameChg>
        <pc:picChg chg="add del mod">
          <ac:chgData name="Ragchaasuren Galindev" userId="acf93cf3-bdd8-472f-8e67-c15ad704fe98" providerId="ADAL" clId="{9817530A-5693-437D-8B42-883738CA1B07}" dt="2025-06-24T16:03:48.541" v="2397" actId="478"/>
          <ac:picMkLst>
            <pc:docMk/>
            <pc:sldMk cId="1602669530" sldId="2141412020"/>
            <ac:picMk id="4" creationId="{6F63AD39-69F5-6B95-A8C0-67FB8EDAE592}"/>
          </ac:picMkLst>
        </pc:picChg>
        <pc:picChg chg="mod">
          <ac:chgData name="Ragchaasuren Galindev" userId="acf93cf3-bdd8-472f-8e67-c15ad704fe98" providerId="ADAL" clId="{9817530A-5693-437D-8B42-883738CA1B07}" dt="2025-06-24T16:03:49.143" v="2398"/>
          <ac:picMkLst>
            <pc:docMk/>
            <pc:sldMk cId="1602669530" sldId="2141412020"/>
            <ac:picMk id="8" creationId="{0CBE3414-D077-7C3F-4074-7D42DDCE7DC9}"/>
          </ac:picMkLst>
        </pc:picChg>
        <pc:picChg chg="mod">
          <ac:chgData name="Ragchaasuren Galindev" userId="acf93cf3-bdd8-472f-8e67-c15ad704fe98" providerId="ADAL" clId="{9817530A-5693-437D-8B42-883738CA1B07}" dt="2025-06-24T16:03:49.143" v="2398"/>
          <ac:picMkLst>
            <pc:docMk/>
            <pc:sldMk cId="1602669530" sldId="2141412020"/>
            <ac:picMk id="9" creationId="{82160AAF-DAAA-CD6D-0AF2-D031FF03B045}"/>
          </ac:picMkLst>
        </pc:picChg>
        <pc:picChg chg="add mod">
          <ac:chgData name="Ragchaasuren Galindev" userId="acf93cf3-bdd8-472f-8e67-c15ad704fe98" providerId="ADAL" clId="{9817530A-5693-437D-8B42-883738CA1B07}" dt="2025-06-24T16:03:49.143" v="2398"/>
          <ac:picMkLst>
            <pc:docMk/>
            <pc:sldMk cId="1602669530" sldId="2141412020"/>
            <ac:picMk id="10" creationId="{7C0F3504-8EA5-0F0A-BAC9-8734A1E7773D}"/>
          </ac:picMkLst>
        </pc:picChg>
        <pc:picChg chg="add mod">
          <ac:chgData name="Ragchaasuren Galindev" userId="acf93cf3-bdd8-472f-8e67-c15ad704fe98" providerId="ADAL" clId="{9817530A-5693-437D-8B42-883738CA1B07}" dt="2025-06-24T16:03:49.143" v="2398"/>
          <ac:picMkLst>
            <pc:docMk/>
            <pc:sldMk cId="1602669530" sldId="2141412020"/>
            <ac:picMk id="11" creationId="{DC978BFA-3648-A240-B527-5C49CCB9E8BC}"/>
          </ac:picMkLst>
        </pc:picChg>
      </pc:sldChg>
      <pc:sldChg chg="addSp delSp modSp add mod ord">
        <pc:chgData name="Ragchaasuren Galindev" userId="acf93cf3-bdd8-472f-8e67-c15ad704fe98" providerId="ADAL" clId="{9817530A-5693-437D-8B42-883738CA1B07}" dt="2025-06-24T16:03:55.406" v="2401"/>
        <pc:sldMkLst>
          <pc:docMk/>
          <pc:sldMk cId="3846614807" sldId="2141412021"/>
        </pc:sldMkLst>
        <pc:spChg chg="mod">
          <ac:chgData name="Ragchaasuren Galindev" userId="acf93cf3-bdd8-472f-8e67-c15ad704fe98" providerId="ADAL" clId="{9817530A-5693-437D-8B42-883738CA1B07}" dt="2025-06-24T14:54:25.194" v="1729" actId="2711"/>
          <ac:spMkLst>
            <pc:docMk/>
            <pc:sldMk cId="3846614807" sldId="2141412021"/>
            <ac:spMk id="2" creationId="{596AA570-4B2F-782F-FF6C-28521AB79544}"/>
          </ac:spMkLst>
        </pc:spChg>
        <pc:spChg chg="mod">
          <ac:chgData name="Ragchaasuren Galindev" userId="acf93cf3-bdd8-472f-8e67-c15ad704fe98" providerId="ADAL" clId="{9817530A-5693-437D-8B42-883738CA1B07}" dt="2025-06-24T14:58:51.242" v="1826" actId="20577"/>
          <ac:spMkLst>
            <pc:docMk/>
            <pc:sldMk cId="3846614807" sldId="2141412021"/>
            <ac:spMk id="7" creationId="{AA3A4C7D-EC96-A6FD-B7C7-8D7F51BB8D75}"/>
          </ac:spMkLst>
        </pc:spChg>
        <pc:grpChg chg="add mod">
          <ac:chgData name="Ragchaasuren Galindev" userId="acf93cf3-bdd8-472f-8e67-c15ad704fe98" providerId="ADAL" clId="{9817530A-5693-437D-8B42-883738CA1B07}" dt="2025-06-24T16:03:55.406" v="2401"/>
          <ac:grpSpMkLst>
            <pc:docMk/>
            <pc:sldMk cId="3846614807" sldId="2141412021"/>
            <ac:grpSpMk id="5" creationId="{BE83F91E-8380-70CE-04E0-47936CB1607A}"/>
          </ac:grpSpMkLst>
        </pc:grpChg>
        <pc:picChg chg="add del mod">
          <ac:chgData name="Ragchaasuren Galindev" userId="acf93cf3-bdd8-472f-8e67-c15ad704fe98" providerId="ADAL" clId="{9817530A-5693-437D-8B42-883738CA1B07}" dt="2025-06-24T16:03:52.725" v="2399" actId="478"/>
          <ac:picMkLst>
            <pc:docMk/>
            <pc:sldMk cId="3846614807" sldId="2141412021"/>
            <ac:picMk id="3" creationId="{E9D60B0D-8FA9-64AD-8B6D-56ED4C3A42FE}"/>
          </ac:picMkLst>
        </pc:picChg>
        <pc:picChg chg="add del mod">
          <ac:chgData name="Ragchaasuren Galindev" userId="acf93cf3-bdd8-472f-8e67-c15ad704fe98" providerId="ADAL" clId="{9817530A-5693-437D-8B42-883738CA1B07}" dt="2025-06-24T16:03:54.930" v="2400" actId="478"/>
          <ac:picMkLst>
            <pc:docMk/>
            <pc:sldMk cId="3846614807" sldId="2141412021"/>
            <ac:picMk id="4" creationId="{4F81F3F5-7CF7-7419-FD50-83F83A990E1A}"/>
          </ac:picMkLst>
        </pc:picChg>
        <pc:picChg chg="mod">
          <ac:chgData name="Ragchaasuren Galindev" userId="acf93cf3-bdd8-472f-8e67-c15ad704fe98" providerId="ADAL" clId="{9817530A-5693-437D-8B42-883738CA1B07}" dt="2025-06-24T16:03:55.406" v="2401"/>
          <ac:picMkLst>
            <pc:docMk/>
            <pc:sldMk cId="3846614807" sldId="2141412021"/>
            <ac:picMk id="6" creationId="{50C2591D-F7CB-2D08-09DE-30440AD9F0D3}"/>
          </ac:picMkLst>
        </pc:picChg>
        <pc:picChg chg="mod">
          <ac:chgData name="Ragchaasuren Galindev" userId="acf93cf3-bdd8-472f-8e67-c15ad704fe98" providerId="ADAL" clId="{9817530A-5693-437D-8B42-883738CA1B07}" dt="2025-06-24T16:03:55.406" v="2401"/>
          <ac:picMkLst>
            <pc:docMk/>
            <pc:sldMk cId="3846614807" sldId="2141412021"/>
            <ac:picMk id="8" creationId="{2EFB4CF2-4AFC-3E92-A762-E681D808D6D6}"/>
          </ac:picMkLst>
        </pc:picChg>
        <pc:picChg chg="add mod">
          <ac:chgData name="Ragchaasuren Galindev" userId="acf93cf3-bdd8-472f-8e67-c15ad704fe98" providerId="ADAL" clId="{9817530A-5693-437D-8B42-883738CA1B07}" dt="2025-06-24T16:03:55.406" v="2401"/>
          <ac:picMkLst>
            <pc:docMk/>
            <pc:sldMk cId="3846614807" sldId="2141412021"/>
            <ac:picMk id="9" creationId="{46A58133-2458-245B-B17C-B3F7B78E1952}"/>
          </ac:picMkLst>
        </pc:picChg>
        <pc:picChg chg="add mod">
          <ac:chgData name="Ragchaasuren Galindev" userId="acf93cf3-bdd8-472f-8e67-c15ad704fe98" providerId="ADAL" clId="{9817530A-5693-437D-8B42-883738CA1B07}" dt="2025-06-24T16:03:55.406" v="2401"/>
          <ac:picMkLst>
            <pc:docMk/>
            <pc:sldMk cId="3846614807" sldId="2141412021"/>
            <ac:picMk id="10" creationId="{BE6A9F08-501A-9FD5-CA75-7732CD761C22}"/>
          </ac:picMkLst>
        </pc:picChg>
      </pc:sldChg>
      <pc:sldChg chg="addSp delSp modSp add mod ord">
        <pc:chgData name="Ragchaasuren Galindev" userId="acf93cf3-bdd8-472f-8e67-c15ad704fe98" providerId="ADAL" clId="{9817530A-5693-437D-8B42-883738CA1B07}" dt="2025-06-24T16:04:05.022" v="2405"/>
        <pc:sldMkLst>
          <pc:docMk/>
          <pc:sldMk cId="1301484456" sldId="2141412022"/>
        </pc:sldMkLst>
        <pc:spChg chg="mod">
          <ac:chgData name="Ragchaasuren Galindev" userId="acf93cf3-bdd8-472f-8e67-c15ad704fe98" providerId="ADAL" clId="{9817530A-5693-437D-8B42-883738CA1B07}" dt="2025-06-24T14:59:09.388" v="1834" actId="2711"/>
          <ac:spMkLst>
            <pc:docMk/>
            <pc:sldMk cId="1301484456" sldId="2141412022"/>
            <ac:spMk id="2" creationId="{DE950A8E-DF56-98CB-7310-31D6074F714F}"/>
          </ac:spMkLst>
        </pc:spChg>
        <pc:grpChg chg="add mod">
          <ac:chgData name="Ragchaasuren Galindev" userId="acf93cf3-bdd8-472f-8e67-c15ad704fe98" providerId="ADAL" clId="{9817530A-5693-437D-8B42-883738CA1B07}" dt="2025-06-24T16:04:05.022" v="2405"/>
          <ac:grpSpMkLst>
            <pc:docMk/>
            <pc:sldMk cId="1301484456" sldId="2141412022"/>
            <ac:grpSpMk id="6" creationId="{C7D55833-E9DB-8FBE-34F1-03595574076D}"/>
          </ac:grpSpMkLst>
        </pc:grpChg>
        <pc:picChg chg="add del mod">
          <ac:chgData name="Ragchaasuren Galindev" userId="acf93cf3-bdd8-472f-8e67-c15ad704fe98" providerId="ADAL" clId="{9817530A-5693-437D-8B42-883738CA1B07}" dt="2025-06-24T15:52:58.205" v="2354" actId="478"/>
          <ac:picMkLst>
            <pc:docMk/>
            <pc:sldMk cId="1301484456" sldId="2141412022"/>
            <ac:picMk id="3" creationId="{1EADF660-7CBE-79F6-8B1D-0EDA98CE33F1}"/>
          </ac:picMkLst>
        </pc:picChg>
        <pc:picChg chg="add del mod">
          <ac:chgData name="Ragchaasuren Galindev" userId="acf93cf3-bdd8-472f-8e67-c15ad704fe98" providerId="ADAL" clId="{9817530A-5693-437D-8B42-883738CA1B07}" dt="2025-06-24T16:04:01.964" v="2402" actId="478"/>
          <ac:picMkLst>
            <pc:docMk/>
            <pc:sldMk cId="1301484456" sldId="2141412022"/>
            <ac:picMk id="4" creationId="{1ACD36CE-FA96-E9C9-2BE8-6FBB21A7D6C9}"/>
          </ac:picMkLst>
        </pc:picChg>
        <pc:picChg chg="add del mod">
          <ac:chgData name="Ragchaasuren Galindev" userId="acf93cf3-bdd8-472f-8e67-c15ad704fe98" providerId="ADAL" clId="{9817530A-5693-437D-8B42-883738CA1B07}" dt="2025-06-24T16:04:04.514" v="2404" actId="478"/>
          <ac:picMkLst>
            <pc:docMk/>
            <pc:sldMk cId="1301484456" sldId="2141412022"/>
            <ac:picMk id="5" creationId="{E154050E-9D75-F61A-023E-44CBD85F02A7}"/>
          </ac:picMkLst>
        </pc:picChg>
        <pc:picChg chg="mod">
          <ac:chgData name="Ragchaasuren Galindev" userId="acf93cf3-bdd8-472f-8e67-c15ad704fe98" providerId="ADAL" clId="{9817530A-5693-437D-8B42-883738CA1B07}" dt="2025-06-24T16:04:05.022" v="2405"/>
          <ac:picMkLst>
            <pc:docMk/>
            <pc:sldMk cId="1301484456" sldId="2141412022"/>
            <ac:picMk id="7" creationId="{663492A8-9E43-F8A7-C12A-DD5279D4868F}"/>
          </ac:picMkLst>
        </pc:picChg>
        <pc:picChg chg="mod">
          <ac:chgData name="Ragchaasuren Galindev" userId="acf93cf3-bdd8-472f-8e67-c15ad704fe98" providerId="ADAL" clId="{9817530A-5693-437D-8B42-883738CA1B07}" dt="2025-06-24T16:04:05.022" v="2405"/>
          <ac:picMkLst>
            <pc:docMk/>
            <pc:sldMk cId="1301484456" sldId="2141412022"/>
            <ac:picMk id="8" creationId="{20A7FB21-9B8C-2DDD-97D0-09820E193685}"/>
          </ac:picMkLst>
        </pc:picChg>
        <pc:picChg chg="add mod">
          <ac:chgData name="Ragchaasuren Galindev" userId="acf93cf3-bdd8-472f-8e67-c15ad704fe98" providerId="ADAL" clId="{9817530A-5693-437D-8B42-883738CA1B07}" dt="2025-06-24T16:04:05.022" v="2405"/>
          <ac:picMkLst>
            <pc:docMk/>
            <pc:sldMk cId="1301484456" sldId="2141412022"/>
            <ac:picMk id="9" creationId="{F2C55CD9-D8F0-6604-068A-9C381EAECA97}"/>
          </ac:picMkLst>
        </pc:picChg>
        <pc:picChg chg="add mod">
          <ac:chgData name="Ragchaasuren Galindev" userId="acf93cf3-bdd8-472f-8e67-c15ad704fe98" providerId="ADAL" clId="{9817530A-5693-437D-8B42-883738CA1B07}" dt="2025-06-24T16:04:05.022" v="2405"/>
          <ac:picMkLst>
            <pc:docMk/>
            <pc:sldMk cId="1301484456" sldId="2141412022"/>
            <ac:picMk id="10" creationId="{C7D5875D-19F2-A0BA-884B-758C12A9472E}"/>
          </ac:picMkLst>
        </pc:picChg>
        <pc:picChg chg="add mod">
          <ac:chgData name="Ragchaasuren Galindev" userId="acf93cf3-bdd8-472f-8e67-c15ad704fe98" providerId="ADAL" clId="{9817530A-5693-437D-8B42-883738CA1B07}" dt="2025-06-24T14:59:18.319" v="1837" actId="1076"/>
          <ac:picMkLst>
            <pc:docMk/>
            <pc:sldMk cId="1301484456" sldId="2141412022"/>
            <ac:picMk id="13" creationId="{EF26197A-DD1B-FCC3-E1FF-15782F413A4A}"/>
          </ac:picMkLst>
        </pc:picChg>
      </pc:sldChg>
      <pc:sldChg chg="addSp delSp modSp add mod">
        <pc:chgData name="Ragchaasuren Galindev" userId="acf93cf3-bdd8-472f-8e67-c15ad704fe98" providerId="ADAL" clId="{9817530A-5693-437D-8B42-883738CA1B07}" dt="2025-06-24T16:04:14.857" v="2408"/>
        <pc:sldMkLst>
          <pc:docMk/>
          <pc:sldMk cId="4065289784" sldId="2141412023"/>
        </pc:sldMkLst>
        <pc:spChg chg="mod">
          <ac:chgData name="Ragchaasuren Galindev" userId="acf93cf3-bdd8-472f-8e67-c15ad704fe98" providerId="ADAL" clId="{9817530A-5693-437D-8B42-883738CA1B07}" dt="2025-06-24T14:59:52.228" v="1849" actId="2711"/>
          <ac:spMkLst>
            <pc:docMk/>
            <pc:sldMk cId="4065289784" sldId="2141412023"/>
            <ac:spMk id="2" creationId="{8DA21E71-EAF3-00FF-47F7-32BC30AD2C20}"/>
          </ac:spMkLst>
        </pc:spChg>
        <pc:grpChg chg="add mod">
          <ac:chgData name="Ragchaasuren Galindev" userId="acf93cf3-bdd8-472f-8e67-c15ad704fe98" providerId="ADAL" clId="{9817530A-5693-437D-8B42-883738CA1B07}" dt="2025-06-24T16:04:14.857" v="2408"/>
          <ac:grpSpMkLst>
            <pc:docMk/>
            <pc:sldMk cId="4065289784" sldId="2141412023"/>
            <ac:grpSpMk id="7" creationId="{AD25CCA1-E7B4-2A4E-9D45-DC0E30773D69}"/>
          </ac:grpSpMkLst>
        </pc:grpChg>
        <pc:picChg chg="add del mod">
          <ac:chgData name="Ragchaasuren Galindev" userId="acf93cf3-bdd8-472f-8e67-c15ad704fe98" providerId="ADAL" clId="{9817530A-5693-437D-8B42-883738CA1B07}" dt="2025-06-24T15:52:54.221" v="2353" actId="478"/>
          <ac:picMkLst>
            <pc:docMk/>
            <pc:sldMk cId="4065289784" sldId="2141412023"/>
            <ac:picMk id="3" creationId="{8607BEB9-5BDA-7BB5-1F1A-E15205CD1786}"/>
          </ac:picMkLst>
        </pc:picChg>
        <pc:picChg chg="add del mod">
          <ac:chgData name="Ragchaasuren Galindev" userId="acf93cf3-bdd8-472f-8e67-c15ad704fe98" providerId="ADAL" clId="{9817530A-5693-437D-8B42-883738CA1B07}" dt="2025-06-24T16:04:12.289" v="2406" actId="478"/>
          <ac:picMkLst>
            <pc:docMk/>
            <pc:sldMk cId="4065289784" sldId="2141412023"/>
            <ac:picMk id="4" creationId="{765687D0-A4E0-63F3-17D8-58F83DD97F23}"/>
          </ac:picMkLst>
        </pc:picChg>
        <pc:picChg chg="add mod">
          <ac:chgData name="Ragchaasuren Galindev" userId="acf93cf3-bdd8-472f-8e67-c15ad704fe98" providerId="ADAL" clId="{9817530A-5693-437D-8B42-883738CA1B07}" dt="2025-06-24T15:00:03.848" v="1854" actId="1076"/>
          <ac:picMkLst>
            <pc:docMk/>
            <pc:sldMk cId="4065289784" sldId="2141412023"/>
            <ac:picMk id="5" creationId="{BA2CAC94-E88D-B1A4-B1F1-6845FAB5685B}"/>
          </ac:picMkLst>
        </pc:picChg>
        <pc:picChg chg="add del mod">
          <ac:chgData name="Ragchaasuren Galindev" userId="acf93cf3-bdd8-472f-8e67-c15ad704fe98" providerId="ADAL" clId="{9817530A-5693-437D-8B42-883738CA1B07}" dt="2025-06-24T16:04:14.292" v="2407" actId="478"/>
          <ac:picMkLst>
            <pc:docMk/>
            <pc:sldMk cId="4065289784" sldId="2141412023"/>
            <ac:picMk id="6" creationId="{6039FF68-A78D-DB5C-12FA-4880635E79A6}"/>
          </ac:picMkLst>
        </pc:picChg>
        <pc:picChg chg="mod">
          <ac:chgData name="Ragchaasuren Galindev" userId="acf93cf3-bdd8-472f-8e67-c15ad704fe98" providerId="ADAL" clId="{9817530A-5693-437D-8B42-883738CA1B07}" dt="2025-06-24T16:04:14.857" v="2408"/>
          <ac:picMkLst>
            <pc:docMk/>
            <pc:sldMk cId="4065289784" sldId="2141412023"/>
            <ac:picMk id="8" creationId="{95CD2C65-E94E-15DA-7CE8-3C12C8F01B36}"/>
          </ac:picMkLst>
        </pc:picChg>
        <pc:picChg chg="mod">
          <ac:chgData name="Ragchaasuren Galindev" userId="acf93cf3-bdd8-472f-8e67-c15ad704fe98" providerId="ADAL" clId="{9817530A-5693-437D-8B42-883738CA1B07}" dt="2025-06-24T16:04:14.857" v="2408"/>
          <ac:picMkLst>
            <pc:docMk/>
            <pc:sldMk cId="4065289784" sldId="2141412023"/>
            <ac:picMk id="9" creationId="{D029288B-6048-BD16-F231-00DEBFDA5FBE}"/>
          </ac:picMkLst>
        </pc:picChg>
        <pc:picChg chg="add mod">
          <ac:chgData name="Ragchaasuren Galindev" userId="acf93cf3-bdd8-472f-8e67-c15ad704fe98" providerId="ADAL" clId="{9817530A-5693-437D-8B42-883738CA1B07}" dt="2025-06-24T16:04:14.857" v="2408"/>
          <ac:picMkLst>
            <pc:docMk/>
            <pc:sldMk cId="4065289784" sldId="2141412023"/>
            <ac:picMk id="10" creationId="{C277F6B1-DC4B-AB56-7153-D24016FDC4D6}"/>
          </ac:picMkLst>
        </pc:picChg>
        <pc:picChg chg="add mod">
          <ac:chgData name="Ragchaasuren Galindev" userId="acf93cf3-bdd8-472f-8e67-c15ad704fe98" providerId="ADAL" clId="{9817530A-5693-437D-8B42-883738CA1B07}" dt="2025-06-24T16:04:14.857" v="2408"/>
          <ac:picMkLst>
            <pc:docMk/>
            <pc:sldMk cId="4065289784" sldId="2141412023"/>
            <ac:picMk id="11" creationId="{238D27B2-6CC6-02E6-F7D4-C9EE6C3238C9}"/>
          </ac:picMkLst>
        </pc:picChg>
      </pc:sldChg>
      <pc:sldChg chg="addSp delSp modSp add mod ord">
        <pc:chgData name="Ragchaasuren Galindev" userId="acf93cf3-bdd8-472f-8e67-c15ad704fe98" providerId="ADAL" clId="{9817530A-5693-437D-8B42-883738CA1B07}" dt="2025-06-24T16:04:20.746" v="2411"/>
        <pc:sldMkLst>
          <pc:docMk/>
          <pc:sldMk cId="2699865878" sldId="2141412024"/>
        </pc:sldMkLst>
        <pc:spChg chg="mod">
          <ac:chgData name="Ragchaasuren Galindev" userId="acf93cf3-bdd8-472f-8e67-c15ad704fe98" providerId="ADAL" clId="{9817530A-5693-437D-8B42-883738CA1B07}" dt="2025-06-24T15:00:29.391" v="1862" actId="2711"/>
          <ac:spMkLst>
            <pc:docMk/>
            <pc:sldMk cId="2699865878" sldId="2141412024"/>
            <ac:spMk id="2" creationId="{69C99E87-76C1-AED1-9341-51E1ADDA109B}"/>
          </ac:spMkLst>
        </pc:spChg>
        <pc:grpChg chg="add mod">
          <ac:chgData name="Ragchaasuren Galindev" userId="acf93cf3-bdd8-472f-8e67-c15ad704fe98" providerId="ADAL" clId="{9817530A-5693-437D-8B42-883738CA1B07}" dt="2025-06-24T16:04:20.746" v="2411"/>
          <ac:grpSpMkLst>
            <pc:docMk/>
            <pc:sldMk cId="2699865878" sldId="2141412024"/>
            <ac:grpSpMk id="7" creationId="{24E883DB-1770-F4BA-38CF-6C4B2E7D2203}"/>
          </ac:grpSpMkLst>
        </pc:grpChg>
        <pc:picChg chg="add del mod">
          <ac:chgData name="Ragchaasuren Galindev" userId="acf93cf3-bdd8-472f-8e67-c15ad704fe98" providerId="ADAL" clId="{9817530A-5693-437D-8B42-883738CA1B07}" dt="2025-06-24T15:52:42.466" v="2349" actId="478"/>
          <ac:picMkLst>
            <pc:docMk/>
            <pc:sldMk cId="2699865878" sldId="2141412024"/>
            <ac:picMk id="3" creationId="{D4CFDCF2-6381-236F-5499-8A4C7706BF70}"/>
          </ac:picMkLst>
        </pc:picChg>
        <pc:picChg chg="add del mod">
          <ac:chgData name="Ragchaasuren Galindev" userId="acf93cf3-bdd8-472f-8e67-c15ad704fe98" providerId="ADAL" clId="{9817530A-5693-437D-8B42-883738CA1B07}" dt="2025-06-24T16:04:19.053" v="2409" actId="478"/>
          <ac:picMkLst>
            <pc:docMk/>
            <pc:sldMk cId="2699865878" sldId="2141412024"/>
            <ac:picMk id="4" creationId="{7ABF8977-A006-CE51-16B4-074A00B3D4F6}"/>
          </ac:picMkLst>
        </pc:picChg>
        <pc:picChg chg="add del mod">
          <ac:chgData name="Ragchaasuren Galindev" userId="acf93cf3-bdd8-472f-8e67-c15ad704fe98" providerId="ADAL" clId="{9817530A-5693-437D-8B42-883738CA1B07}" dt="2025-06-24T16:04:19.646" v="2410" actId="478"/>
          <ac:picMkLst>
            <pc:docMk/>
            <pc:sldMk cId="2699865878" sldId="2141412024"/>
            <ac:picMk id="5" creationId="{2D60995E-6799-3569-5DBE-444C04BE4582}"/>
          </ac:picMkLst>
        </pc:picChg>
        <pc:picChg chg="add mod">
          <ac:chgData name="Ragchaasuren Galindev" userId="acf93cf3-bdd8-472f-8e67-c15ad704fe98" providerId="ADAL" clId="{9817530A-5693-437D-8B42-883738CA1B07}" dt="2025-06-24T15:00:51.914" v="1865" actId="14100"/>
          <ac:picMkLst>
            <pc:docMk/>
            <pc:sldMk cId="2699865878" sldId="2141412024"/>
            <ac:picMk id="6" creationId="{56F7FB2D-F669-F848-207B-7B76081F1DEE}"/>
          </ac:picMkLst>
        </pc:picChg>
        <pc:picChg chg="mod">
          <ac:chgData name="Ragchaasuren Galindev" userId="acf93cf3-bdd8-472f-8e67-c15ad704fe98" providerId="ADAL" clId="{9817530A-5693-437D-8B42-883738CA1B07}" dt="2025-06-24T16:04:20.746" v="2411"/>
          <ac:picMkLst>
            <pc:docMk/>
            <pc:sldMk cId="2699865878" sldId="2141412024"/>
            <ac:picMk id="8" creationId="{5232129B-CFF8-8222-DBD8-66846DC6C8A5}"/>
          </ac:picMkLst>
        </pc:picChg>
        <pc:picChg chg="mod">
          <ac:chgData name="Ragchaasuren Galindev" userId="acf93cf3-bdd8-472f-8e67-c15ad704fe98" providerId="ADAL" clId="{9817530A-5693-437D-8B42-883738CA1B07}" dt="2025-06-24T16:04:20.746" v="2411"/>
          <ac:picMkLst>
            <pc:docMk/>
            <pc:sldMk cId="2699865878" sldId="2141412024"/>
            <ac:picMk id="9" creationId="{466103B9-F613-FF8E-704D-9CCB963CB313}"/>
          </ac:picMkLst>
        </pc:picChg>
        <pc:picChg chg="add mod">
          <ac:chgData name="Ragchaasuren Galindev" userId="acf93cf3-bdd8-472f-8e67-c15ad704fe98" providerId="ADAL" clId="{9817530A-5693-437D-8B42-883738CA1B07}" dt="2025-06-24T16:04:20.746" v="2411"/>
          <ac:picMkLst>
            <pc:docMk/>
            <pc:sldMk cId="2699865878" sldId="2141412024"/>
            <ac:picMk id="10" creationId="{A165FAB3-5E60-6BD2-82B1-D0AB369B047A}"/>
          </ac:picMkLst>
        </pc:picChg>
        <pc:picChg chg="add mod">
          <ac:chgData name="Ragchaasuren Galindev" userId="acf93cf3-bdd8-472f-8e67-c15ad704fe98" providerId="ADAL" clId="{9817530A-5693-437D-8B42-883738CA1B07}" dt="2025-06-24T16:04:20.746" v="2411"/>
          <ac:picMkLst>
            <pc:docMk/>
            <pc:sldMk cId="2699865878" sldId="2141412024"/>
            <ac:picMk id="11" creationId="{B4DF06D0-2693-C1E5-E4B2-844154909368}"/>
          </ac:picMkLst>
        </pc:picChg>
      </pc:sldChg>
      <pc:sldChg chg="addSp modSp add del mod ord">
        <pc:chgData name="Ragchaasuren Galindev" userId="acf93cf3-bdd8-472f-8e67-c15ad704fe98" providerId="ADAL" clId="{9817530A-5693-437D-8B42-883738CA1B07}" dt="2025-06-24T15:45:35.209" v="2297" actId="47"/>
        <pc:sldMkLst>
          <pc:docMk/>
          <pc:sldMk cId="1835528206" sldId="2141412025"/>
        </pc:sldMkLst>
        <pc:spChg chg="mod">
          <ac:chgData name="Ragchaasuren Galindev" userId="acf93cf3-bdd8-472f-8e67-c15ad704fe98" providerId="ADAL" clId="{9817530A-5693-437D-8B42-883738CA1B07}" dt="2025-06-24T14:09:53.978" v="859" actId="20577"/>
          <ac:spMkLst>
            <pc:docMk/>
            <pc:sldMk cId="1835528206" sldId="2141412025"/>
            <ac:spMk id="2" creationId="{CFCA169B-CC20-75FF-D047-F32989C5714A}"/>
          </ac:spMkLst>
        </pc:spChg>
        <pc:spChg chg="mod">
          <ac:chgData name="Ragchaasuren Galindev" userId="acf93cf3-bdd8-472f-8e67-c15ad704fe98" providerId="ADAL" clId="{9817530A-5693-437D-8B42-883738CA1B07}" dt="2025-06-24T14:14:18.179" v="1221" actId="20577"/>
          <ac:spMkLst>
            <pc:docMk/>
            <pc:sldMk cId="1835528206" sldId="2141412025"/>
            <ac:spMk id="3" creationId="{B5E57CDC-7CC6-0A57-62CE-F9A4827422E9}"/>
          </ac:spMkLst>
        </pc:spChg>
        <pc:picChg chg="add mod">
          <ac:chgData name="Ragchaasuren Galindev" userId="acf93cf3-bdd8-472f-8e67-c15ad704fe98" providerId="ADAL" clId="{9817530A-5693-437D-8B42-883738CA1B07}" dt="2025-06-24T15:35:18.202" v="2150"/>
          <ac:picMkLst>
            <pc:docMk/>
            <pc:sldMk cId="1835528206" sldId="2141412025"/>
            <ac:picMk id="4" creationId="{C60F79C6-88C6-8F64-32B3-FE035F181411}"/>
          </ac:picMkLst>
        </pc:picChg>
      </pc:sldChg>
      <pc:sldChg chg="add">
        <pc:chgData name="Ragchaasuren Galindev" userId="acf93cf3-bdd8-472f-8e67-c15ad704fe98" providerId="ADAL" clId="{9817530A-5693-437D-8B42-883738CA1B07}" dt="2025-06-24T14:33:15.852" v="1301" actId="2890"/>
        <pc:sldMkLst>
          <pc:docMk/>
          <pc:sldMk cId="3110548279" sldId="2141412026"/>
        </pc:sldMkLst>
      </pc:sldChg>
      <pc:sldChg chg="addSp delSp modSp add mod">
        <pc:chgData name="Ragchaasuren Galindev" userId="acf93cf3-bdd8-472f-8e67-c15ad704fe98" providerId="ADAL" clId="{9817530A-5693-437D-8B42-883738CA1B07}" dt="2025-06-24T14:35:10.959" v="1317" actId="1076"/>
        <pc:sldMkLst>
          <pc:docMk/>
          <pc:sldMk cId="2489825977" sldId="2141412027"/>
        </pc:sldMkLst>
        <pc:spChg chg="del">
          <ac:chgData name="Ragchaasuren Galindev" userId="acf93cf3-bdd8-472f-8e67-c15ad704fe98" providerId="ADAL" clId="{9817530A-5693-437D-8B42-883738CA1B07}" dt="2025-06-24T14:33:23.537" v="1303" actId="478"/>
          <ac:spMkLst>
            <pc:docMk/>
            <pc:sldMk cId="2489825977" sldId="2141412027"/>
            <ac:spMk id="7" creationId="{45E9DAAA-9548-CACA-1364-5499A2A28A7F}"/>
          </ac:spMkLst>
        </pc:spChg>
        <pc:spChg chg="del">
          <ac:chgData name="Ragchaasuren Galindev" userId="acf93cf3-bdd8-472f-8e67-c15ad704fe98" providerId="ADAL" clId="{9817530A-5693-437D-8B42-883738CA1B07}" dt="2025-06-24T14:33:27.246" v="1305" actId="478"/>
          <ac:spMkLst>
            <pc:docMk/>
            <pc:sldMk cId="2489825977" sldId="2141412027"/>
            <ac:spMk id="42" creationId="{793743A6-3F85-DF55-387F-702D508F7A2E}"/>
          </ac:spMkLst>
        </pc:spChg>
        <pc:grpChg chg="del">
          <ac:chgData name="Ragchaasuren Galindev" userId="acf93cf3-bdd8-472f-8e67-c15ad704fe98" providerId="ADAL" clId="{9817530A-5693-437D-8B42-883738CA1B07}" dt="2025-06-24T14:33:25.968" v="1304" actId="478"/>
          <ac:grpSpMkLst>
            <pc:docMk/>
            <pc:sldMk cId="2489825977" sldId="2141412027"/>
            <ac:grpSpMk id="8" creationId="{FBD0E85F-7640-5D99-6021-D3647FE27E0C}"/>
          </ac:grpSpMkLst>
        </pc:grpChg>
        <pc:picChg chg="add del mod">
          <ac:chgData name="Ragchaasuren Galindev" userId="acf93cf3-bdd8-472f-8e67-c15ad704fe98" providerId="ADAL" clId="{9817530A-5693-437D-8B42-883738CA1B07}" dt="2025-06-24T14:34:55.812" v="1311" actId="478"/>
          <ac:picMkLst>
            <pc:docMk/>
            <pc:sldMk cId="2489825977" sldId="2141412027"/>
            <ac:picMk id="4" creationId="{1C504362-E1DB-674F-1997-9165F57ECAFC}"/>
          </ac:picMkLst>
        </pc:picChg>
        <pc:picChg chg="add mod">
          <ac:chgData name="Ragchaasuren Galindev" userId="acf93cf3-bdd8-472f-8e67-c15ad704fe98" providerId="ADAL" clId="{9817530A-5693-437D-8B42-883738CA1B07}" dt="2025-06-24T14:35:10.959" v="1317" actId="1076"/>
          <ac:picMkLst>
            <pc:docMk/>
            <pc:sldMk cId="2489825977" sldId="2141412027"/>
            <ac:picMk id="6" creationId="{BBE43989-4A83-A7E8-A889-00A26925506E}"/>
          </ac:picMkLst>
        </pc:picChg>
        <pc:cxnChg chg="mod">
          <ac:chgData name="Ragchaasuren Galindev" userId="acf93cf3-bdd8-472f-8e67-c15ad704fe98" providerId="ADAL" clId="{9817530A-5693-437D-8B42-883738CA1B07}" dt="2025-06-24T14:33:25.968" v="1304" actId="478"/>
          <ac:cxnSpMkLst>
            <pc:docMk/>
            <pc:sldMk cId="2489825977" sldId="2141412027"/>
            <ac:cxnSpMk id="28" creationId="{683D7F33-2FE4-3672-F567-738319125794}"/>
          </ac:cxnSpMkLst>
        </pc:cxnChg>
        <pc:cxnChg chg="mod">
          <ac:chgData name="Ragchaasuren Galindev" userId="acf93cf3-bdd8-472f-8e67-c15ad704fe98" providerId="ADAL" clId="{9817530A-5693-437D-8B42-883738CA1B07}" dt="2025-06-24T14:33:25.968" v="1304" actId="478"/>
          <ac:cxnSpMkLst>
            <pc:docMk/>
            <pc:sldMk cId="2489825977" sldId="2141412027"/>
            <ac:cxnSpMk id="29" creationId="{5CDFC721-4966-E691-C0A9-454AA43BD6B9}"/>
          </ac:cxnSpMkLst>
        </pc:cxnChg>
        <pc:cxnChg chg="mod">
          <ac:chgData name="Ragchaasuren Galindev" userId="acf93cf3-bdd8-472f-8e67-c15ad704fe98" providerId="ADAL" clId="{9817530A-5693-437D-8B42-883738CA1B07}" dt="2025-06-24T14:33:25.968" v="1304" actId="478"/>
          <ac:cxnSpMkLst>
            <pc:docMk/>
            <pc:sldMk cId="2489825977" sldId="2141412027"/>
            <ac:cxnSpMk id="30" creationId="{9B1D36EA-4D86-71FF-C6C5-01AA03A83E89}"/>
          </ac:cxnSpMkLst>
        </pc:cxnChg>
      </pc:sldChg>
      <pc:sldChg chg="addSp delSp modSp add mod">
        <pc:chgData name="Ragchaasuren Galindev" userId="acf93cf3-bdd8-472f-8e67-c15ad704fe98" providerId="ADAL" clId="{9817530A-5693-437D-8B42-883738CA1B07}" dt="2025-06-24T16:03:35.514" v="2392"/>
        <pc:sldMkLst>
          <pc:docMk/>
          <pc:sldMk cId="2112597276" sldId="2141412028"/>
        </pc:sldMkLst>
        <pc:spChg chg="mod">
          <ac:chgData name="Ragchaasuren Galindev" userId="acf93cf3-bdd8-472f-8e67-c15ad704fe98" providerId="ADAL" clId="{9817530A-5693-437D-8B42-883738CA1B07}" dt="2025-06-24T14:55:09.579" v="1735" actId="113"/>
          <ac:spMkLst>
            <pc:docMk/>
            <pc:sldMk cId="2112597276" sldId="2141412028"/>
            <ac:spMk id="2" creationId="{F94F67B3-7F81-5BD0-5780-32EA6FF02550}"/>
          </ac:spMkLst>
        </pc:spChg>
        <pc:grpChg chg="add mod">
          <ac:chgData name="Ragchaasuren Galindev" userId="acf93cf3-bdd8-472f-8e67-c15ad704fe98" providerId="ADAL" clId="{9817530A-5693-437D-8B42-883738CA1B07}" dt="2025-06-24T16:03:35.514" v="2392"/>
          <ac:grpSpMkLst>
            <pc:docMk/>
            <pc:sldMk cId="2112597276" sldId="2141412028"/>
            <ac:grpSpMk id="8" creationId="{B09CCF45-A6A4-E142-AE8D-8BDEB2150C06}"/>
          </ac:grpSpMkLst>
        </pc:grpChg>
        <pc:graphicFrameChg chg="add mod">
          <ac:chgData name="Ragchaasuren Galindev" userId="acf93cf3-bdd8-472f-8e67-c15ad704fe98" providerId="ADAL" clId="{9817530A-5693-437D-8B42-883738CA1B07}" dt="2025-06-24T14:49:57.701" v="1414" actId="403"/>
          <ac:graphicFrameMkLst>
            <pc:docMk/>
            <pc:sldMk cId="2112597276" sldId="2141412028"/>
            <ac:graphicFrameMk id="3" creationId="{08314DFA-391D-AD02-CB1B-F2979367567B}"/>
          </ac:graphicFrameMkLst>
        </pc:graphicFrameChg>
        <pc:graphicFrameChg chg="del">
          <ac:chgData name="Ragchaasuren Galindev" userId="acf93cf3-bdd8-472f-8e67-c15ad704fe98" providerId="ADAL" clId="{9817530A-5693-437D-8B42-883738CA1B07}" dt="2025-06-24T14:49:47.586" v="1405" actId="478"/>
          <ac:graphicFrameMkLst>
            <pc:docMk/>
            <pc:sldMk cId="2112597276" sldId="2141412028"/>
            <ac:graphicFrameMk id="4" creationId="{BDEED001-5C35-6171-428F-533B010DF7B7}"/>
          </ac:graphicFrameMkLst>
        </pc:graphicFrameChg>
        <pc:picChg chg="add del mod">
          <ac:chgData name="Ragchaasuren Galindev" userId="acf93cf3-bdd8-472f-8e67-c15ad704fe98" providerId="ADAL" clId="{9817530A-5693-437D-8B42-883738CA1B07}" dt="2025-06-24T16:03:31.962" v="2389" actId="478"/>
          <ac:picMkLst>
            <pc:docMk/>
            <pc:sldMk cId="2112597276" sldId="2141412028"/>
            <ac:picMk id="5" creationId="{738929FD-6C6E-5AF5-C412-66DC6C019136}"/>
          </ac:picMkLst>
        </pc:picChg>
        <pc:picChg chg="add del mod">
          <ac:chgData name="Ragchaasuren Galindev" userId="acf93cf3-bdd8-472f-8e67-c15ad704fe98" providerId="ADAL" clId="{9817530A-5693-437D-8B42-883738CA1B07}" dt="2025-06-24T16:03:34.696" v="2391" actId="478"/>
          <ac:picMkLst>
            <pc:docMk/>
            <pc:sldMk cId="2112597276" sldId="2141412028"/>
            <ac:picMk id="7" creationId="{9D6E49E2-CDAF-62D8-3571-090B43E6522A}"/>
          </ac:picMkLst>
        </pc:picChg>
        <pc:picChg chg="mod">
          <ac:chgData name="Ragchaasuren Galindev" userId="acf93cf3-bdd8-472f-8e67-c15ad704fe98" providerId="ADAL" clId="{9817530A-5693-437D-8B42-883738CA1B07}" dt="2025-06-24T16:03:35.514" v="2392"/>
          <ac:picMkLst>
            <pc:docMk/>
            <pc:sldMk cId="2112597276" sldId="2141412028"/>
            <ac:picMk id="9" creationId="{A4715C64-7C49-409C-DD54-83EA8A1C45BA}"/>
          </ac:picMkLst>
        </pc:picChg>
        <pc:picChg chg="mod">
          <ac:chgData name="Ragchaasuren Galindev" userId="acf93cf3-bdd8-472f-8e67-c15ad704fe98" providerId="ADAL" clId="{9817530A-5693-437D-8B42-883738CA1B07}" dt="2025-06-24T16:03:35.514" v="2392"/>
          <ac:picMkLst>
            <pc:docMk/>
            <pc:sldMk cId="2112597276" sldId="2141412028"/>
            <ac:picMk id="10" creationId="{898989FC-3243-3043-93DE-500A63889075}"/>
          </ac:picMkLst>
        </pc:picChg>
        <pc:picChg chg="add mod">
          <ac:chgData name="Ragchaasuren Galindev" userId="acf93cf3-bdd8-472f-8e67-c15ad704fe98" providerId="ADAL" clId="{9817530A-5693-437D-8B42-883738CA1B07}" dt="2025-06-24T16:03:35.514" v="2392"/>
          <ac:picMkLst>
            <pc:docMk/>
            <pc:sldMk cId="2112597276" sldId="2141412028"/>
            <ac:picMk id="11" creationId="{8EF36586-C0EF-68D5-D425-9961FEF0EF5F}"/>
          </ac:picMkLst>
        </pc:picChg>
        <pc:picChg chg="add mod">
          <ac:chgData name="Ragchaasuren Galindev" userId="acf93cf3-bdd8-472f-8e67-c15ad704fe98" providerId="ADAL" clId="{9817530A-5693-437D-8B42-883738CA1B07}" dt="2025-06-24T16:03:35.514" v="2392"/>
          <ac:picMkLst>
            <pc:docMk/>
            <pc:sldMk cId="2112597276" sldId="2141412028"/>
            <ac:picMk id="12" creationId="{FD41D99E-5078-679A-3096-68336C6513B5}"/>
          </ac:picMkLst>
        </pc:picChg>
      </pc:sldChg>
      <pc:sldChg chg="add del">
        <pc:chgData name="Ragchaasuren Galindev" userId="acf93cf3-bdd8-472f-8e67-c15ad704fe98" providerId="ADAL" clId="{9817530A-5693-437D-8B42-883738CA1B07}" dt="2025-06-24T15:31:27.821" v="2146" actId="47"/>
        <pc:sldMkLst>
          <pc:docMk/>
          <pc:sldMk cId="1916227546" sldId="2141412029"/>
        </pc:sldMkLst>
      </pc:sldChg>
      <pc:sldChg chg="modSp add del mod">
        <pc:chgData name="Ragchaasuren Galindev" userId="acf93cf3-bdd8-472f-8e67-c15ad704fe98" providerId="ADAL" clId="{9817530A-5693-437D-8B42-883738CA1B07}" dt="2025-06-24T15:27:22.431" v="2097" actId="2696"/>
        <pc:sldMkLst>
          <pc:docMk/>
          <pc:sldMk cId="3258046990" sldId="2141412030"/>
        </pc:sldMkLst>
        <pc:spChg chg="mod">
          <ac:chgData name="Ragchaasuren Galindev" userId="acf93cf3-bdd8-472f-8e67-c15ad704fe98" providerId="ADAL" clId="{9817530A-5693-437D-8B42-883738CA1B07}" dt="2025-06-24T15:24:26.657" v="2093" actId="20577"/>
          <ac:spMkLst>
            <pc:docMk/>
            <pc:sldMk cId="3258046990" sldId="2141412030"/>
            <ac:spMk id="2" creationId="{2EEED8DC-B6A6-E44F-5DD6-54C79EC1464A}"/>
          </ac:spMkLst>
        </pc:spChg>
      </pc:sldChg>
      <pc:sldChg chg="addSp modSp add del">
        <pc:chgData name="Ragchaasuren Galindev" userId="acf93cf3-bdd8-472f-8e67-c15ad704fe98" providerId="ADAL" clId="{9817530A-5693-437D-8B42-883738CA1B07}" dt="2025-06-24T16:40:35.770" v="2517" actId="47"/>
        <pc:sldMkLst>
          <pc:docMk/>
          <pc:sldMk cId="3743352537" sldId="2141412030"/>
        </pc:sldMkLst>
        <pc:picChg chg="add mod">
          <ac:chgData name="Ragchaasuren Galindev" userId="acf93cf3-bdd8-472f-8e67-c15ad704fe98" providerId="ADAL" clId="{9817530A-5693-437D-8B42-883738CA1B07}" dt="2025-06-24T15:51:49.467" v="2344"/>
          <ac:picMkLst>
            <pc:docMk/>
            <pc:sldMk cId="3743352537" sldId="2141412030"/>
            <ac:picMk id="3" creationId="{F599E847-9364-A27D-6163-E91998CBFD8A}"/>
          </ac:picMkLst>
        </pc:picChg>
        <pc:picChg chg="add mod">
          <ac:chgData name="Ragchaasuren Galindev" userId="acf93cf3-bdd8-472f-8e67-c15ad704fe98" providerId="ADAL" clId="{9817530A-5693-437D-8B42-883738CA1B07}" dt="2025-06-24T15:51:49.467" v="2344"/>
          <ac:picMkLst>
            <pc:docMk/>
            <pc:sldMk cId="3743352537" sldId="2141412030"/>
            <ac:picMk id="5" creationId="{2E8B8D14-E5DF-32C0-119F-66A9C4A74391}"/>
          </ac:picMkLst>
        </pc:picChg>
      </pc:sldChg>
      <pc:sldChg chg="addSp delSp modSp add mod">
        <pc:chgData name="Ragchaasuren Galindev" userId="acf93cf3-bdd8-472f-8e67-c15ad704fe98" providerId="ADAL" clId="{9817530A-5693-437D-8B42-883738CA1B07}" dt="2025-06-24T16:09:34.328" v="2480" actId="1076"/>
        <pc:sldMkLst>
          <pc:docMk/>
          <pc:sldMk cId="2275445464" sldId="2141412031"/>
        </pc:sldMkLst>
        <pc:spChg chg="mod">
          <ac:chgData name="Ragchaasuren Galindev" userId="acf93cf3-bdd8-472f-8e67-c15ad704fe98" providerId="ADAL" clId="{9817530A-5693-437D-8B42-883738CA1B07}" dt="2025-06-24T15:43:47.890" v="2272"/>
          <ac:spMkLst>
            <pc:docMk/>
            <pc:sldMk cId="2275445464" sldId="2141412031"/>
            <ac:spMk id="2" creationId="{D66F5D1D-D874-2EF0-806B-34999C8FEF2D}"/>
          </ac:spMkLst>
        </pc:spChg>
        <pc:spChg chg="del">
          <ac:chgData name="Ragchaasuren Galindev" userId="acf93cf3-bdd8-472f-8e67-c15ad704fe98" providerId="ADAL" clId="{9817530A-5693-437D-8B42-883738CA1B07}" dt="2025-06-24T15:43:24.209" v="2269" actId="478"/>
          <ac:spMkLst>
            <pc:docMk/>
            <pc:sldMk cId="2275445464" sldId="2141412031"/>
            <ac:spMk id="6" creationId="{1D7796D6-EDE3-5FF5-D8B9-84AF2710C58E}"/>
          </ac:spMkLst>
        </pc:spChg>
        <pc:graphicFrameChg chg="add mod">
          <ac:chgData name="Ragchaasuren Galindev" userId="acf93cf3-bdd8-472f-8e67-c15ad704fe98" providerId="ADAL" clId="{9817530A-5693-437D-8B42-883738CA1B07}" dt="2025-06-24T16:09:34.328" v="2480" actId="1076"/>
          <ac:graphicFrameMkLst>
            <pc:docMk/>
            <pc:sldMk cId="2275445464" sldId="2141412031"/>
            <ac:graphicFrameMk id="7" creationId="{6BCB66A8-9968-8313-5B64-FC8D4C94B645}"/>
          </ac:graphicFrameMkLst>
        </pc:graphicFrameChg>
      </pc:sldChg>
      <pc:sldChg chg="add del">
        <pc:chgData name="Ragchaasuren Galindev" userId="acf93cf3-bdd8-472f-8e67-c15ad704fe98" providerId="ADAL" clId="{9817530A-5693-437D-8B42-883738CA1B07}" dt="2025-06-24T15:29:16.468" v="2144" actId="47"/>
        <pc:sldMkLst>
          <pc:docMk/>
          <pc:sldMk cId="3893333048" sldId="2141412031"/>
        </pc:sldMkLst>
      </pc:sldChg>
      <pc:sldChg chg="modSp add mod ord">
        <pc:chgData name="Ragchaasuren Galindev" userId="acf93cf3-bdd8-472f-8e67-c15ad704fe98" providerId="ADAL" clId="{9817530A-5693-437D-8B42-883738CA1B07}" dt="2025-06-24T15:44:42.841" v="2282"/>
        <pc:sldMkLst>
          <pc:docMk/>
          <pc:sldMk cId="1813246926" sldId="2141412032"/>
        </pc:sldMkLst>
        <pc:spChg chg="mod">
          <ac:chgData name="Ragchaasuren Galindev" userId="acf93cf3-bdd8-472f-8e67-c15ad704fe98" providerId="ADAL" clId="{9817530A-5693-437D-8B42-883738CA1B07}" dt="2025-06-24T15:44:42.841" v="2282"/>
          <ac:spMkLst>
            <pc:docMk/>
            <pc:sldMk cId="1813246926" sldId="2141412032"/>
            <ac:spMk id="2" creationId="{0EB3670C-AD75-1774-E06E-FDEA47A13A45}"/>
          </ac:spMkLst>
        </pc:spChg>
        <pc:spChg chg="mod">
          <ac:chgData name="Ragchaasuren Galindev" userId="acf93cf3-bdd8-472f-8e67-c15ad704fe98" providerId="ADAL" clId="{9817530A-5693-437D-8B42-883738CA1B07}" dt="2025-06-24T15:44:23.743" v="2279" actId="255"/>
          <ac:spMkLst>
            <pc:docMk/>
            <pc:sldMk cId="1813246926" sldId="2141412032"/>
            <ac:spMk id="6" creationId="{8DB46183-FCC9-6041-40D9-5FCAA7EFBDA8}"/>
          </ac:spMkLst>
        </pc:spChg>
      </pc:sldChg>
      <pc:sldChg chg="modSp add mod">
        <pc:chgData name="Ragchaasuren Galindev" userId="acf93cf3-bdd8-472f-8e67-c15ad704fe98" providerId="ADAL" clId="{9817530A-5693-437D-8B42-883738CA1B07}" dt="2025-06-24T15:45:43.070" v="2298" actId="255"/>
        <pc:sldMkLst>
          <pc:docMk/>
          <pc:sldMk cId="3254845851" sldId="2141412033"/>
        </pc:sldMkLst>
        <pc:spChg chg="mod">
          <ac:chgData name="Ragchaasuren Galindev" userId="acf93cf3-bdd8-472f-8e67-c15ad704fe98" providerId="ADAL" clId="{9817530A-5693-437D-8B42-883738CA1B07}" dt="2025-06-24T15:45:12.332" v="2295"/>
          <ac:spMkLst>
            <pc:docMk/>
            <pc:sldMk cId="3254845851" sldId="2141412033"/>
            <ac:spMk id="2" creationId="{5865F295-5B5A-67D9-55FC-A3878EA5755C}"/>
          </ac:spMkLst>
        </pc:spChg>
        <pc:spChg chg="mod">
          <ac:chgData name="Ragchaasuren Galindev" userId="acf93cf3-bdd8-472f-8e67-c15ad704fe98" providerId="ADAL" clId="{9817530A-5693-437D-8B42-883738CA1B07}" dt="2025-06-24T15:45:43.070" v="2298" actId="255"/>
          <ac:spMkLst>
            <pc:docMk/>
            <pc:sldMk cId="3254845851" sldId="2141412033"/>
            <ac:spMk id="6" creationId="{2D06E3DF-55D9-838D-2A48-DF61741F5C89}"/>
          </ac:spMkLst>
        </pc:spChg>
      </pc:sldChg>
      <pc:sldChg chg="modSp add del mod">
        <pc:chgData name="Ragchaasuren Galindev" userId="acf93cf3-bdd8-472f-8e67-c15ad704fe98" providerId="ADAL" clId="{9817530A-5693-437D-8B42-883738CA1B07}" dt="2025-06-24T15:46:28.459" v="2302" actId="47"/>
        <pc:sldMkLst>
          <pc:docMk/>
          <pc:sldMk cId="1565985178" sldId="2141412034"/>
        </pc:sldMkLst>
        <pc:spChg chg="mod">
          <ac:chgData name="Ragchaasuren Galindev" userId="acf93cf3-bdd8-472f-8e67-c15ad704fe98" providerId="ADAL" clId="{9817530A-5693-437D-8B42-883738CA1B07}" dt="2025-06-24T15:46:22.045" v="2301" actId="255"/>
          <ac:spMkLst>
            <pc:docMk/>
            <pc:sldMk cId="1565985178" sldId="2141412034"/>
            <ac:spMk id="6" creationId="{81F7D7B3-28F3-29A9-EF5C-981DF16371D1}"/>
          </ac:spMkLst>
        </pc:spChg>
      </pc:sldChg>
      <pc:sldChg chg="addSp delSp modSp add mod">
        <pc:chgData name="Ragchaasuren Galindev" userId="acf93cf3-bdd8-472f-8e67-c15ad704fe98" providerId="ADAL" clId="{9817530A-5693-437D-8B42-883738CA1B07}" dt="2025-06-24T15:50:19.224" v="2334" actId="1076"/>
        <pc:sldMkLst>
          <pc:docMk/>
          <pc:sldMk cId="3741417241" sldId="2141412034"/>
        </pc:sldMkLst>
        <pc:spChg chg="del">
          <ac:chgData name="Ragchaasuren Galindev" userId="acf93cf3-bdd8-472f-8e67-c15ad704fe98" providerId="ADAL" clId="{9817530A-5693-437D-8B42-883738CA1B07}" dt="2025-06-24T15:49:26.909" v="2310" actId="478"/>
          <ac:spMkLst>
            <pc:docMk/>
            <pc:sldMk cId="3741417241" sldId="2141412034"/>
            <ac:spMk id="2" creationId="{7D219231-F5C7-0100-ECCF-2CC5608CEC51}"/>
          </ac:spMkLst>
        </pc:spChg>
        <pc:spChg chg="mod">
          <ac:chgData name="Ragchaasuren Galindev" userId="acf93cf3-bdd8-472f-8e67-c15ad704fe98" providerId="ADAL" clId="{9817530A-5693-437D-8B42-883738CA1B07}" dt="2025-06-24T15:50:19.224" v="2334" actId="1076"/>
          <ac:spMkLst>
            <pc:docMk/>
            <pc:sldMk cId="3741417241" sldId="2141412034"/>
            <ac:spMk id="6" creationId="{B243D909-742F-A477-5CC3-FB309BC72BA0}"/>
          </ac:spMkLst>
        </pc:spChg>
        <pc:spChg chg="add del mod">
          <ac:chgData name="Ragchaasuren Galindev" userId="acf93cf3-bdd8-472f-8e67-c15ad704fe98" providerId="ADAL" clId="{9817530A-5693-437D-8B42-883738CA1B07}" dt="2025-06-24T15:49:30.536" v="2312" actId="478"/>
          <ac:spMkLst>
            <pc:docMk/>
            <pc:sldMk cId="3741417241" sldId="2141412034"/>
            <ac:spMk id="8" creationId="{A892A7AC-2848-3E5B-F73C-F12F80BB1D90}"/>
          </ac:spMkLst>
        </pc:spChg>
      </pc:sldChg>
      <pc:sldChg chg="modSp add mod">
        <pc:chgData name="Ragchaasuren Galindev" userId="acf93cf3-bdd8-472f-8e67-c15ad704fe98" providerId="ADAL" clId="{9817530A-5693-437D-8B42-883738CA1B07}" dt="2025-06-24T15:54:30.897" v="2370" actId="1076"/>
        <pc:sldMkLst>
          <pc:docMk/>
          <pc:sldMk cId="1359564394" sldId="2141412035"/>
        </pc:sldMkLst>
        <pc:spChg chg="mod">
          <ac:chgData name="Ragchaasuren Galindev" userId="acf93cf3-bdd8-472f-8e67-c15ad704fe98" providerId="ADAL" clId="{9817530A-5693-437D-8B42-883738CA1B07}" dt="2025-06-24T15:54:21.377" v="2368"/>
          <ac:spMkLst>
            <pc:docMk/>
            <pc:sldMk cId="1359564394" sldId="2141412035"/>
            <ac:spMk id="2" creationId="{33E2F79B-F4C0-7E5C-6346-CA9063D3E031}"/>
          </ac:spMkLst>
        </pc:spChg>
        <pc:spChg chg="mod">
          <ac:chgData name="Ragchaasuren Galindev" userId="acf93cf3-bdd8-472f-8e67-c15ad704fe98" providerId="ADAL" clId="{9817530A-5693-437D-8B42-883738CA1B07}" dt="2025-06-24T15:54:30.897" v="2370" actId="1076"/>
          <ac:spMkLst>
            <pc:docMk/>
            <pc:sldMk cId="1359564394" sldId="2141412035"/>
            <ac:spMk id="6" creationId="{C38D2F05-F1BE-63B8-ACB5-5E8BFF769619}"/>
          </ac:spMkLst>
        </pc:spChg>
      </pc:sldChg>
      <pc:sldChg chg="addSp delSp modSp add mod">
        <pc:chgData name="Ragchaasuren Galindev" userId="acf93cf3-bdd8-472f-8e67-c15ad704fe98" providerId="ADAL" clId="{9817530A-5693-437D-8B42-883738CA1B07}" dt="2025-06-24T16:39:59.544" v="2512" actId="20577"/>
        <pc:sldMkLst>
          <pc:docMk/>
          <pc:sldMk cId="1013647268" sldId="2141412036"/>
        </pc:sldMkLst>
        <pc:spChg chg="mod">
          <ac:chgData name="Ragchaasuren Galindev" userId="acf93cf3-bdd8-472f-8e67-c15ad704fe98" providerId="ADAL" clId="{9817530A-5693-437D-8B42-883738CA1B07}" dt="2025-06-24T16:39:59.544" v="2512" actId="20577"/>
          <ac:spMkLst>
            <pc:docMk/>
            <pc:sldMk cId="1013647268" sldId="2141412036"/>
            <ac:spMk id="2" creationId="{F4A317D7-8939-3C15-BCC7-DE67915F4835}"/>
          </ac:spMkLst>
        </pc:spChg>
        <pc:spChg chg="add del">
          <ac:chgData name="Ragchaasuren Galindev" userId="acf93cf3-bdd8-472f-8e67-c15ad704fe98" providerId="ADAL" clId="{9817530A-5693-437D-8B42-883738CA1B07}" dt="2025-06-24T16:39:34.638" v="2487" actId="22"/>
          <ac:spMkLst>
            <pc:docMk/>
            <pc:sldMk cId="1013647268" sldId="2141412036"/>
            <ac:spMk id="4" creationId="{7D77FA4D-E041-C45E-BDE5-15826ABD80E3}"/>
          </ac:spMkLst>
        </pc:spChg>
        <pc:spChg chg="add mod">
          <ac:chgData name="Ragchaasuren Galindev" userId="acf93cf3-bdd8-472f-8e67-c15ad704fe98" providerId="ADAL" clId="{9817530A-5693-437D-8B42-883738CA1B07}" dt="2025-06-24T16:39:44.122" v="2489" actId="1076"/>
          <ac:spMkLst>
            <pc:docMk/>
            <pc:sldMk cId="1013647268" sldId="2141412036"/>
            <ac:spMk id="8" creationId="{BE27BA15-3C14-7CC0-A4B0-2E316195E09C}"/>
          </ac:spMkLst>
        </pc:spChg>
        <pc:picChg chg="del">
          <ac:chgData name="Ragchaasuren Galindev" userId="acf93cf3-bdd8-472f-8e67-c15ad704fe98" providerId="ADAL" clId="{9817530A-5693-437D-8B42-883738CA1B07}" dt="2025-06-24T16:39:15.567" v="2483" actId="478"/>
          <ac:picMkLst>
            <pc:docMk/>
            <pc:sldMk cId="1013647268" sldId="2141412036"/>
            <ac:picMk id="6" creationId="{DF4FE0DC-8C80-65D4-C2A1-05BB8EF6DB63}"/>
          </ac:picMkLst>
        </pc:picChg>
        <pc:picChg chg="del">
          <ac:chgData name="Ragchaasuren Galindev" userId="acf93cf3-bdd8-472f-8e67-c15ad704fe98" providerId="ADAL" clId="{9817530A-5693-437D-8B42-883738CA1B07}" dt="2025-06-24T16:39:16.745" v="2484" actId="478"/>
          <ac:picMkLst>
            <pc:docMk/>
            <pc:sldMk cId="1013647268" sldId="2141412036"/>
            <ac:picMk id="7" creationId="{27124141-2495-45B8-C4F2-423B4A1F0888}"/>
          </ac:picMkLst>
        </pc:picChg>
        <pc:cxnChg chg="del">
          <ac:chgData name="Ragchaasuren Galindev" userId="acf93cf3-bdd8-472f-8e67-c15ad704fe98" providerId="ADAL" clId="{9817530A-5693-437D-8B42-883738CA1B07}" dt="2025-06-24T16:39:18.068" v="2485" actId="478"/>
          <ac:cxnSpMkLst>
            <pc:docMk/>
            <pc:sldMk cId="1013647268" sldId="2141412036"/>
            <ac:cxnSpMk id="10" creationId="{09BADB4D-5F14-E68B-B37F-E5171460FB4F}"/>
          </ac:cxnSpMkLst>
        </pc:cxnChg>
      </pc:sldChg>
      <pc:sldChg chg="modSp add mod">
        <pc:chgData name="Ragchaasuren Galindev" userId="acf93cf3-bdd8-472f-8e67-c15ad704fe98" providerId="ADAL" clId="{9817530A-5693-437D-8B42-883738CA1B07}" dt="2025-06-24T16:40:29.969" v="2516" actId="20577"/>
        <pc:sldMkLst>
          <pc:docMk/>
          <pc:sldMk cId="1738516837" sldId="2141412037"/>
        </pc:sldMkLst>
        <pc:spChg chg="mod">
          <ac:chgData name="Ragchaasuren Galindev" userId="acf93cf3-bdd8-472f-8e67-c15ad704fe98" providerId="ADAL" clId="{9817530A-5693-437D-8B42-883738CA1B07}" dt="2025-06-24T16:40:29.969" v="2516" actId="20577"/>
          <ac:spMkLst>
            <pc:docMk/>
            <pc:sldMk cId="1738516837" sldId="2141412037"/>
            <ac:spMk id="8" creationId="{F5E2D9A2-9625-6B78-F309-0317DA8B8B3C}"/>
          </ac:spMkLst>
        </pc:spChg>
      </pc:sldChg>
      <pc:sldMasterChg chg="delSldLayout">
        <pc:chgData name="Ragchaasuren Galindev" userId="acf93cf3-bdd8-472f-8e67-c15ad704fe98" providerId="ADAL" clId="{9817530A-5693-437D-8B42-883738CA1B07}" dt="2025-06-24T16:40:58.792" v="2518" actId="47"/>
        <pc:sldMasterMkLst>
          <pc:docMk/>
          <pc:sldMasterMk cId="3225614904" sldId="2147483648"/>
        </pc:sldMasterMkLst>
        <pc:sldLayoutChg chg="del">
          <pc:chgData name="Ragchaasuren Galindev" userId="acf93cf3-bdd8-472f-8e67-c15ad704fe98" providerId="ADAL" clId="{9817530A-5693-437D-8B42-883738CA1B07}" dt="2025-06-24T16:40:58.792" v="2518" actId="47"/>
          <pc:sldLayoutMkLst>
            <pc:docMk/>
            <pc:sldMasterMk cId="3225614904" sldId="2147483648"/>
            <pc:sldLayoutMk cId="438030867" sldId="2147483660"/>
          </pc:sldLayoutMkLst>
        </pc:sldLayoutChg>
        <pc:sldLayoutChg chg="del">
          <pc:chgData name="Ragchaasuren Galindev" userId="acf93cf3-bdd8-472f-8e67-c15ad704fe98" providerId="ADAL" clId="{9817530A-5693-437D-8B42-883738CA1B07}" dt="2025-06-16T13:41:53.342" v="124" actId="47"/>
          <pc:sldLayoutMkLst>
            <pc:docMk/>
            <pc:sldMasterMk cId="3225614904" sldId="2147483648"/>
            <pc:sldLayoutMk cId="1831468810" sldId="2147483660"/>
          </pc:sldLayoutMkLst>
        </pc:sldLayoutChg>
      </pc:sldMasterChg>
      <pc:sldMasterChg chg="new mod addSldLayout">
        <pc:chgData name="Ragchaasuren Galindev" userId="acf93cf3-bdd8-472f-8e67-c15ad704fe98" providerId="ADAL" clId="{9817530A-5693-437D-8B42-883738CA1B07}" dt="2025-06-24T16:01:34.851" v="2374" actId="6938"/>
        <pc:sldMasterMkLst>
          <pc:docMk/>
          <pc:sldMasterMk cId="1223346092" sldId="2147483678"/>
        </pc:sldMasterMkLst>
        <pc:sldLayoutChg chg="new replId">
          <pc:chgData name="Ragchaasuren Galindev" userId="acf93cf3-bdd8-472f-8e67-c15ad704fe98" providerId="ADAL" clId="{9817530A-5693-437D-8B42-883738CA1B07}" dt="2025-06-24T16:01:34.851" v="2374" actId="6938"/>
          <pc:sldLayoutMkLst>
            <pc:docMk/>
            <pc:sldMasterMk cId="1223346092" sldId="2147483678"/>
            <pc:sldLayoutMk cId="2588385739" sldId="2147483679"/>
          </pc:sldLayoutMkLst>
        </pc:sldLayoutChg>
        <pc:sldLayoutChg chg="new replId">
          <pc:chgData name="Ragchaasuren Galindev" userId="acf93cf3-bdd8-472f-8e67-c15ad704fe98" providerId="ADAL" clId="{9817530A-5693-437D-8B42-883738CA1B07}" dt="2025-06-24T16:01:34.851" v="2374" actId="6938"/>
          <pc:sldLayoutMkLst>
            <pc:docMk/>
            <pc:sldMasterMk cId="1223346092" sldId="2147483678"/>
            <pc:sldLayoutMk cId="3172809889" sldId="2147483680"/>
          </pc:sldLayoutMkLst>
        </pc:sldLayoutChg>
        <pc:sldLayoutChg chg="new replId">
          <pc:chgData name="Ragchaasuren Galindev" userId="acf93cf3-bdd8-472f-8e67-c15ad704fe98" providerId="ADAL" clId="{9817530A-5693-437D-8B42-883738CA1B07}" dt="2025-06-24T16:01:34.851" v="2374" actId="6938"/>
          <pc:sldLayoutMkLst>
            <pc:docMk/>
            <pc:sldMasterMk cId="1223346092" sldId="2147483678"/>
            <pc:sldLayoutMk cId="479167000" sldId="2147483681"/>
          </pc:sldLayoutMkLst>
        </pc:sldLayoutChg>
        <pc:sldLayoutChg chg="new replId">
          <pc:chgData name="Ragchaasuren Galindev" userId="acf93cf3-bdd8-472f-8e67-c15ad704fe98" providerId="ADAL" clId="{9817530A-5693-437D-8B42-883738CA1B07}" dt="2025-06-24T16:01:34.851" v="2374" actId="6938"/>
          <pc:sldLayoutMkLst>
            <pc:docMk/>
            <pc:sldMasterMk cId="1223346092" sldId="2147483678"/>
            <pc:sldLayoutMk cId="3572235929" sldId="2147483682"/>
          </pc:sldLayoutMkLst>
        </pc:sldLayoutChg>
        <pc:sldLayoutChg chg="new replId">
          <pc:chgData name="Ragchaasuren Galindev" userId="acf93cf3-bdd8-472f-8e67-c15ad704fe98" providerId="ADAL" clId="{9817530A-5693-437D-8B42-883738CA1B07}" dt="2025-06-24T16:01:34.851" v="2374" actId="6938"/>
          <pc:sldLayoutMkLst>
            <pc:docMk/>
            <pc:sldMasterMk cId="1223346092" sldId="2147483678"/>
            <pc:sldLayoutMk cId="3798178872" sldId="2147483683"/>
          </pc:sldLayoutMkLst>
        </pc:sldLayoutChg>
        <pc:sldLayoutChg chg="new replId">
          <pc:chgData name="Ragchaasuren Galindev" userId="acf93cf3-bdd8-472f-8e67-c15ad704fe98" providerId="ADAL" clId="{9817530A-5693-437D-8B42-883738CA1B07}" dt="2025-06-24T16:01:34.851" v="2374" actId="6938"/>
          <pc:sldLayoutMkLst>
            <pc:docMk/>
            <pc:sldMasterMk cId="1223346092" sldId="2147483678"/>
            <pc:sldLayoutMk cId="3193861898" sldId="2147483684"/>
          </pc:sldLayoutMkLst>
        </pc:sldLayoutChg>
        <pc:sldLayoutChg chg="new replId">
          <pc:chgData name="Ragchaasuren Galindev" userId="acf93cf3-bdd8-472f-8e67-c15ad704fe98" providerId="ADAL" clId="{9817530A-5693-437D-8B42-883738CA1B07}" dt="2025-06-24T16:01:34.851" v="2374" actId="6938"/>
          <pc:sldLayoutMkLst>
            <pc:docMk/>
            <pc:sldMasterMk cId="1223346092" sldId="2147483678"/>
            <pc:sldLayoutMk cId="2645971107" sldId="2147483685"/>
          </pc:sldLayoutMkLst>
        </pc:sldLayoutChg>
        <pc:sldLayoutChg chg="new replId">
          <pc:chgData name="Ragchaasuren Galindev" userId="acf93cf3-bdd8-472f-8e67-c15ad704fe98" providerId="ADAL" clId="{9817530A-5693-437D-8B42-883738CA1B07}" dt="2025-06-24T16:01:34.851" v="2374" actId="6938"/>
          <pc:sldLayoutMkLst>
            <pc:docMk/>
            <pc:sldMasterMk cId="1223346092" sldId="2147483678"/>
            <pc:sldLayoutMk cId="547805480" sldId="2147483686"/>
          </pc:sldLayoutMkLst>
        </pc:sldLayoutChg>
        <pc:sldLayoutChg chg="new replId">
          <pc:chgData name="Ragchaasuren Galindev" userId="acf93cf3-bdd8-472f-8e67-c15ad704fe98" providerId="ADAL" clId="{9817530A-5693-437D-8B42-883738CA1B07}" dt="2025-06-24T16:01:34.851" v="2374" actId="6938"/>
          <pc:sldLayoutMkLst>
            <pc:docMk/>
            <pc:sldMasterMk cId="1223346092" sldId="2147483678"/>
            <pc:sldLayoutMk cId="3579678979" sldId="2147483687"/>
          </pc:sldLayoutMkLst>
        </pc:sldLayoutChg>
        <pc:sldLayoutChg chg="new replId">
          <pc:chgData name="Ragchaasuren Galindev" userId="acf93cf3-bdd8-472f-8e67-c15ad704fe98" providerId="ADAL" clId="{9817530A-5693-437D-8B42-883738CA1B07}" dt="2025-06-24T16:01:34.851" v="2374" actId="6938"/>
          <pc:sldLayoutMkLst>
            <pc:docMk/>
            <pc:sldMasterMk cId="1223346092" sldId="2147483678"/>
            <pc:sldLayoutMk cId="2064718892" sldId="2147483688"/>
          </pc:sldLayoutMkLst>
        </pc:sldLayoutChg>
        <pc:sldLayoutChg chg="new replId">
          <pc:chgData name="Ragchaasuren Galindev" userId="acf93cf3-bdd8-472f-8e67-c15ad704fe98" providerId="ADAL" clId="{9817530A-5693-437D-8B42-883738CA1B07}" dt="2025-06-24T16:01:34.851" v="2374" actId="6938"/>
          <pc:sldLayoutMkLst>
            <pc:docMk/>
            <pc:sldMasterMk cId="1223346092" sldId="2147483678"/>
            <pc:sldLayoutMk cId="1134109974" sldId="2147483689"/>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worldbankgroup-my.sharepoint.com/personal/rgalindev_worldbank_org/Documents/Documents/Natural%20capital%20and%20ecosystem%20services/Onil%20shocks%20for%20ESS-1/India-Shocks-To-Ragchaa-2023-11-09.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worldbankgroup-my.sharepoint.com/personal/rgalindev_worldbank_org/Documents/Documents/Natural%20capital%20and%20ecosystem%20services/Onil%20shocks%20for%20ESS-1/India-Shocks-To-Ragchaa-2023-11-09.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Erosion - TFP shock to crop production</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3458626201142179"/>
          <c:y val="0.13567687967221345"/>
          <c:w val="0.84930740882264133"/>
          <c:h val="0.71921898729492562"/>
        </c:manualLayout>
      </c:layout>
      <c:lineChart>
        <c:grouping val="standard"/>
        <c:varyColors val="0"/>
        <c:ser>
          <c:idx val="0"/>
          <c:order val="0"/>
          <c:tx>
            <c:strRef>
              <c:f>erosion!$B$2</c:f>
              <c:strCache>
                <c:ptCount val="1"/>
                <c:pt idx="0">
                  <c:v>NDC_EROSION</c:v>
                </c:pt>
              </c:strCache>
            </c:strRef>
          </c:tx>
          <c:spPr>
            <a:ln w="28575" cap="rnd">
              <a:solidFill>
                <a:schemeClr val="accent1"/>
              </a:solidFill>
              <a:round/>
            </a:ln>
            <a:effectLst/>
          </c:spPr>
          <c:marker>
            <c:symbol val="none"/>
          </c:marker>
          <c:cat>
            <c:numRef>
              <c:f>erosion!$A$3:$A$50</c:f>
              <c:numCache>
                <c:formatCode>General</c:formatCode>
                <c:ptCount val="48"/>
                <c:pt idx="0">
                  <c:v>2023</c:v>
                </c:pt>
                <c:pt idx="1">
                  <c:v>2024</c:v>
                </c:pt>
                <c:pt idx="2">
                  <c:v>2025</c:v>
                </c:pt>
                <c:pt idx="3">
                  <c:v>2026</c:v>
                </c:pt>
                <c:pt idx="4">
                  <c:v>2027</c:v>
                </c:pt>
                <c:pt idx="5">
                  <c:v>2028</c:v>
                </c:pt>
                <c:pt idx="6">
                  <c:v>2029</c:v>
                </c:pt>
                <c:pt idx="7">
                  <c:v>2030</c:v>
                </c:pt>
                <c:pt idx="8">
                  <c:v>2031</c:v>
                </c:pt>
                <c:pt idx="9">
                  <c:v>2032</c:v>
                </c:pt>
                <c:pt idx="10">
                  <c:v>2033</c:v>
                </c:pt>
                <c:pt idx="11">
                  <c:v>2034</c:v>
                </c:pt>
                <c:pt idx="12">
                  <c:v>2035</c:v>
                </c:pt>
                <c:pt idx="13">
                  <c:v>2036</c:v>
                </c:pt>
                <c:pt idx="14">
                  <c:v>2037</c:v>
                </c:pt>
                <c:pt idx="15">
                  <c:v>2038</c:v>
                </c:pt>
                <c:pt idx="16">
                  <c:v>2039</c:v>
                </c:pt>
                <c:pt idx="17">
                  <c:v>2040</c:v>
                </c:pt>
                <c:pt idx="18">
                  <c:v>2041</c:v>
                </c:pt>
                <c:pt idx="19">
                  <c:v>2042</c:v>
                </c:pt>
                <c:pt idx="20">
                  <c:v>2043</c:v>
                </c:pt>
                <c:pt idx="21">
                  <c:v>2044</c:v>
                </c:pt>
                <c:pt idx="22">
                  <c:v>2045</c:v>
                </c:pt>
                <c:pt idx="23">
                  <c:v>2046</c:v>
                </c:pt>
                <c:pt idx="24">
                  <c:v>2047</c:v>
                </c:pt>
                <c:pt idx="25">
                  <c:v>2048</c:v>
                </c:pt>
                <c:pt idx="26">
                  <c:v>2049</c:v>
                </c:pt>
                <c:pt idx="27">
                  <c:v>2050</c:v>
                </c:pt>
                <c:pt idx="28">
                  <c:v>2051</c:v>
                </c:pt>
                <c:pt idx="29">
                  <c:v>2052</c:v>
                </c:pt>
                <c:pt idx="30">
                  <c:v>2053</c:v>
                </c:pt>
                <c:pt idx="31">
                  <c:v>2054</c:v>
                </c:pt>
                <c:pt idx="32">
                  <c:v>2055</c:v>
                </c:pt>
                <c:pt idx="33">
                  <c:v>2056</c:v>
                </c:pt>
                <c:pt idx="34">
                  <c:v>2057</c:v>
                </c:pt>
                <c:pt idx="35">
                  <c:v>2058</c:v>
                </c:pt>
                <c:pt idx="36">
                  <c:v>2059</c:v>
                </c:pt>
                <c:pt idx="37">
                  <c:v>2060</c:v>
                </c:pt>
                <c:pt idx="38">
                  <c:v>2061</c:v>
                </c:pt>
                <c:pt idx="39">
                  <c:v>2062</c:v>
                </c:pt>
                <c:pt idx="40">
                  <c:v>2063</c:v>
                </c:pt>
                <c:pt idx="41">
                  <c:v>2064</c:v>
                </c:pt>
                <c:pt idx="42">
                  <c:v>2065</c:v>
                </c:pt>
                <c:pt idx="43">
                  <c:v>2066</c:v>
                </c:pt>
                <c:pt idx="44">
                  <c:v>2067</c:v>
                </c:pt>
                <c:pt idx="45">
                  <c:v>2068</c:v>
                </c:pt>
                <c:pt idx="46">
                  <c:v>2069</c:v>
                </c:pt>
                <c:pt idx="47">
                  <c:v>2070</c:v>
                </c:pt>
              </c:numCache>
            </c:numRef>
          </c:cat>
          <c:val>
            <c:numRef>
              <c:f>erosion!$B$3:$B$50</c:f>
              <c:numCache>
                <c:formatCode>0.00000</c:formatCode>
                <c:ptCount val="48"/>
                <c:pt idx="0">
                  <c:v>1.1249476339810201E-3</c:v>
                </c:pt>
                <c:pt idx="1">
                  <c:v>2.2498952679620402E-3</c:v>
                </c:pt>
                <c:pt idx="2">
                  <c:v>3.37484290194306E-3</c:v>
                </c:pt>
                <c:pt idx="3">
                  <c:v>4.1727887003051396E-3</c:v>
                </c:pt>
                <c:pt idx="4">
                  <c:v>4.97073449866723E-3</c:v>
                </c:pt>
                <c:pt idx="5">
                  <c:v>5.76868029702931E-3</c:v>
                </c:pt>
                <c:pt idx="6">
                  <c:v>6.56662609539139E-3</c:v>
                </c:pt>
                <c:pt idx="7">
                  <c:v>7.3645718937534804E-3</c:v>
                </c:pt>
                <c:pt idx="8">
                  <c:v>7.3645718937534804E-3</c:v>
                </c:pt>
                <c:pt idx="9">
                  <c:v>7.3645718937534804E-3</c:v>
                </c:pt>
                <c:pt idx="10">
                  <c:v>7.3645718937534804E-3</c:v>
                </c:pt>
                <c:pt idx="11">
                  <c:v>7.3645718937534804E-3</c:v>
                </c:pt>
                <c:pt idx="12">
                  <c:v>7.3645718937534804E-3</c:v>
                </c:pt>
                <c:pt idx="13">
                  <c:v>7.3645718937534804E-3</c:v>
                </c:pt>
                <c:pt idx="14">
                  <c:v>7.3645718937534804E-3</c:v>
                </c:pt>
                <c:pt idx="15">
                  <c:v>7.3645718937534804E-3</c:v>
                </c:pt>
                <c:pt idx="16">
                  <c:v>7.3645718937534804E-3</c:v>
                </c:pt>
                <c:pt idx="17">
                  <c:v>7.3645718937534804E-3</c:v>
                </c:pt>
                <c:pt idx="18">
                  <c:v>6.44400040703429E-3</c:v>
                </c:pt>
                <c:pt idx="19">
                  <c:v>6.44400040703429E-3</c:v>
                </c:pt>
                <c:pt idx="20">
                  <c:v>6.44400040703429E-3</c:v>
                </c:pt>
                <c:pt idx="21">
                  <c:v>6.44400040703429E-3</c:v>
                </c:pt>
                <c:pt idx="22">
                  <c:v>6.44400040703429E-3</c:v>
                </c:pt>
                <c:pt idx="23">
                  <c:v>6.44400040703429E-3</c:v>
                </c:pt>
                <c:pt idx="24">
                  <c:v>6.44400040703429E-3</c:v>
                </c:pt>
                <c:pt idx="25">
                  <c:v>6.44400040703429E-3</c:v>
                </c:pt>
                <c:pt idx="26">
                  <c:v>6.44400040703429E-3</c:v>
                </c:pt>
                <c:pt idx="27">
                  <c:v>6.44400040703429E-3</c:v>
                </c:pt>
                <c:pt idx="28">
                  <c:v>5.5234289203151101E-3</c:v>
                </c:pt>
                <c:pt idx="29">
                  <c:v>5.5234289203151101E-3</c:v>
                </c:pt>
                <c:pt idx="30">
                  <c:v>5.5234289203151101E-3</c:v>
                </c:pt>
                <c:pt idx="31">
                  <c:v>5.5234289203151101E-3</c:v>
                </c:pt>
                <c:pt idx="32">
                  <c:v>5.5234289203151101E-3</c:v>
                </c:pt>
                <c:pt idx="33">
                  <c:v>5.5234289203151101E-3</c:v>
                </c:pt>
                <c:pt idx="34">
                  <c:v>5.5234289203151101E-3</c:v>
                </c:pt>
                <c:pt idx="35">
                  <c:v>5.5234289203151101E-3</c:v>
                </c:pt>
                <c:pt idx="36">
                  <c:v>5.5234289203151101E-3</c:v>
                </c:pt>
                <c:pt idx="37">
                  <c:v>5.5234289203151101E-3</c:v>
                </c:pt>
                <c:pt idx="38">
                  <c:v>4.6028574335959197E-3</c:v>
                </c:pt>
                <c:pt idx="39">
                  <c:v>4.6028574335959197E-3</c:v>
                </c:pt>
                <c:pt idx="40">
                  <c:v>4.6028574335959197E-3</c:v>
                </c:pt>
                <c:pt idx="41">
                  <c:v>4.6028574335959197E-3</c:v>
                </c:pt>
                <c:pt idx="42">
                  <c:v>4.6028574335959197E-3</c:v>
                </c:pt>
                <c:pt idx="43">
                  <c:v>4.6028574335959197E-3</c:v>
                </c:pt>
                <c:pt idx="44">
                  <c:v>4.6028574335959197E-3</c:v>
                </c:pt>
                <c:pt idx="45">
                  <c:v>4.6028574335959197E-3</c:v>
                </c:pt>
                <c:pt idx="46">
                  <c:v>4.6028574335959197E-3</c:v>
                </c:pt>
                <c:pt idx="47">
                  <c:v>4.6028574335959197E-3</c:v>
                </c:pt>
              </c:numCache>
            </c:numRef>
          </c:val>
          <c:smooth val="0"/>
          <c:extLst>
            <c:ext xmlns:c16="http://schemas.microsoft.com/office/drawing/2014/chart" uri="{C3380CC4-5D6E-409C-BE32-E72D297353CC}">
              <c16:uniqueId val="{00000000-3B83-472F-B599-3F13320E3485}"/>
            </c:ext>
          </c:extLst>
        </c:ser>
        <c:ser>
          <c:idx val="1"/>
          <c:order val="1"/>
          <c:tx>
            <c:strRef>
              <c:f>erosion!$C$2</c:f>
              <c:strCache>
                <c:ptCount val="1"/>
                <c:pt idx="0">
                  <c:v>FOR_REST_EROSION</c:v>
                </c:pt>
              </c:strCache>
            </c:strRef>
          </c:tx>
          <c:spPr>
            <a:ln w="28575" cap="rnd">
              <a:solidFill>
                <a:schemeClr val="accent2"/>
              </a:solidFill>
              <a:round/>
            </a:ln>
            <a:effectLst/>
          </c:spPr>
          <c:marker>
            <c:symbol val="none"/>
          </c:marker>
          <c:cat>
            <c:numRef>
              <c:f>erosion!$A$3:$A$50</c:f>
              <c:numCache>
                <c:formatCode>General</c:formatCode>
                <c:ptCount val="48"/>
                <c:pt idx="0">
                  <c:v>2023</c:v>
                </c:pt>
                <c:pt idx="1">
                  <c:v>2024</c:v>
                </c:pt>
                <c:pt idx="2">
                  <c:v>2025</c:v>
                </c:pt>
                <c:pt idx="3">
                  <c:v>2026</c:v>
                </c:pt>
                <c:pt idx="4">
                  <c:v>2027</c:v>
                </c:pt>
                <c:pt idx="5">
                  <c:v>2028</c:v>
                </c:pt>
                <c:pt idx="6">
                  <c:v>2029</c:v>
                </c:pt>
                <c:pt idx="7">
                  <c:v>2030</c:v>
                </c:pt>
                <c:pt idx="8">
                  <c:v>2031</c:v>
                </c:pt>
                <c:pt idx="9">
                  <c:v>2032</c:v>
                </c:pt>
                <c:pt idx="10">
                  <c:v>2033</c:v>
                </c:pt>
                <c:pt idx="11">
                  <c:v>2034</c:v>
                </c:pt>
                <c:pt idx="12">
                  <c:v>2035</c:v>
                </c:pt>
                <c:pt idx="13">
                  <c:v>2036</c:v>
                </c:pt>
                <c:pt idx="14">
                  <c:v>2037</c:v>
                </c:pt>
                <c:pt idx="15">
                  <c:v>2038</c:v>
                </c:pt>
                <c:pt idx="16">
                  <c:v>2039</c:v>
                </c:pt>
                <c:pt idx="17">
                  <c:v>2040</c:v>
                </c:pt>
                <c:pt idx="18">
                  <c:v>2041</c:v>
                </c:pt>
                <c:pt idx="19">
                  <c:v>2042</c:v>
                </c:pt>
                <c:pt idx="20">
                  <c:v>2043</c:v>
                </c:pt>
                <c:pt idx="21">
                  <c:v>2044</c:v>
                </c:pt>
                <c:pt idx="22">
                  <c:v>2045</c:v>
                </c:pt>
                <c:pt idx="23">
                  <c:v>2046</c:v>
                </c:pt>
                <c:pt idx="24">
                  <c:v>2047</c:v>
                </c:pt>
                <c:pt idx="25">
                  <c:v>2048</c:v>
                </c:pt>
                <c:pt idx="26">
                  <c:v>2049</c:v>
                </c:pt>
                <c:pt idx="27">
                  <c:v>2050</c:v>
                </c:pt>
                <c:pt idx="28">
                  <c:v>2051</c:v>
                </c:pt>
                <c:pt idx="29">
                  <c:v>2052</c:v>
                </c:pt>
                <c:pt idx="30">
                  <c:v>2053</c:v>
                </c:pt>
                <c:pt idx="31">
                  <c:v>2054</c:v>
                </c:pt>
                <c:pt idx="32">
                  <c:v>2055</c:v>
                </c:pt>
                <c:pt idx="33">
                  <c:v>2056</c:v>
                </c:pt>
                <c:pt idx="34">
                  <c:v>2057</c:v>
                </c:pt>
                <c:pt idx="35">
                  <c:v>2058</c:v>
                </c:pt>
                <c:pt idx="36">
                  <c:v>2059</c:v>
                </c:pt>
                <c:pt idx="37">
                  <c:v>2060</c:v>
                </c:pt>
                <c:pt idx="38">
                  <c:v>2061</c:v>
                </c:pt>
                <c:pt idx="39">
                  <c:v>2062</c:v>
                </c:pt>
                <c:pt idx="40">
                  <c:v>2063</c:v>
                </c:pt>
                <c:pt idx="41">
                  <c:v>2064</c:v>
                </c:pt>
                <c:pt idx="42">
                  <c:v>2065</c:v>
                </c:pt>
                <c:pt idx="43">
                  <c:v>2066</c:v>
                </c:pt>
                <c:pt idx="44">
                  <c:v>2067</c:v>
                </c:pt>
                <c:pt idx="45">
                  <c:v>2068</c:v>
                </c:pt>
                <c:pt idx="46">
                  <c:v>2069</c:v>
                </c:pt>
                <c:pt idx="47">
                  <c:v>2070</c:v>
                </c:pt>
              </c:numCache>
            </c:numRef>
          </c:cat>
          <c:val>
            <c:numRef>
              <c:f>erosion!$C$3:$C$50</c:f>
              <c:numCache>
                <c:formatCode>0.00000</c:formatCode>
                <c:ptCount val="48"/>
                <c:pt idx="0">
                  <c:v>-9.1450561852693206E-6</c:v>
                </c:pt>
                <c:pt idx="1">
                  <c:v>-1.8290112370538601E-5</c:v>
                </c:pt>
                <c:pt idx="2">
                  <c:v>-2.7435168555808001E-5</c:v>
                </c:pt>
                <c:pt idx="3">
                  <c:v>6.9745590351701406E-5</c:v>
                </c:pt>
                <c:pt idx="4">
                  <c:v>1.6692634925921101E-4</c:v>
                </c:pt>
                <c:pt idx="5">
                  <c:v>2.6410710816672002E-4</c:v>
                </c:pt>
                <c:pt idx="6">
                  <c:v>3.6128786707422997E-4</c:v>
                </c:pt>
                <c:pt idx="7">
                  <c:v>4.5846862598173901E-4</c:v>
                </c:pt>
                <c:pt idx="8">
                  <c:v>5.9807610219732397E-4</c:v>
                </c:pt>
                <c:pt idx="9">
                  <c:v>7.3768357841290995E-4</c:v>
                </c:pt>
                <c:pt idx="10">
                  <c:v>8.7729105462849497E-4</c:v>
                </c:pt>
                <c:pt idx="11">
                  <c:v>1.0168985308440801E-3</c:v>
                </c:pt>
                <c:pt idx="12">
                  <c:v>1.15650600705967E-3</c:v>
                </c:pt>
                <c:pt idx="13">
                  <c:v>1.32166677899756E-3</c:v>
                </c:pt>
                <c:pt idx="14">
                  <c:v>1.4868275509354501E-3</c:v>
                </c:pt>
                <c:pt idx="15">
                  <c:v>1.6519883228733399E-3</c:v>
                </c:pt>
                <c:pt idx="16">
                  <c:v>1.8171490948112399E-3</c:v>
                </c:pt>
                <c:pt idx="17">
                  <c:v>1.9823098667491302E-3</c:v>
                </c:pt>
                <c:pt idx="18">
                  <c:v>2.0897193445690702E-3</c:v>
                </c:pt>
                <c:pt idx="19">
                  <c:v>2.1971288223889998E-3</c:v>
                </c:pt>
                <c:pt idx="20">
                  <c:v>2.3045383002089398E-3</c:v>
                </c:pt>
                <c:pt idx="21">
                  <c:v>2.4119477780288699E-3</c:v>
                </c:pt>
                <c:pt idx="22">
                  <c:v>2.5193572558488099E-3</c:v>
                </c:pt>
                <c:pt idx="23">
                  <c:v>2.6749553649895001E-3</c:v>
                </c:pt>
                <c:pt idx="24">
                  <c:v>2.8305534741301999E-3</c:v>
                </c:pt>
                <c:pt idx="25">
                  <c:v>2.9861515832708902E-3</c:v>
                </c:pt>
                <c:pt idx="26">
                  <c:v>3.14174969241159E-3</c:v>
                </c:pt>
                <c:pt idx="27">
                  <c:v>3.2973478015522798E-3</c:v>
                </c:pt>
                <c:pt idx="28">
                  <c:v>3.30398193190633E-3</c:v>
                </c:pt>
                <c:pt idx="29">
                  <c:v>3.3106160622603902E-3</c:v>
                </c:pt>
                <c:pt idx="30">
                  <c:v>3.3172501926144399E-3</c:v>
                </c:pt>
                <c:pt idx="31">
                  <c:v>3.3238843229685001E-3</c:v>
                </c:pt>
                <c:pt idx="32">
                  <c:v>3.3305184533225498E-3</c:v>
                </c:pt>
                <c:pt idx="33">
                  <c:v>3.3305184533225498E-3</c:v>
                </c:pt>
                <c:pt idx="34">
                  <c:v>3.3305184533225498E-3</c:v>
                </c:pt>
                <c:pt idx="35">
                  <c:v>3.3305184533225498E-3</c:v>
                </c:pt>
                <c:pt idx="36">
                  <c:v>3.3305184533225498E-3</c:v>
                </c:pt>
                <c:pt idx="37">
                  <c:v>3.3305184533225498E-3</c:v>
                </c:pt>
                <c:pt idx="38">
                  <c:v>3.2195011715451301E-3</c:v>
                </c:pt>
                <c:pt idx="39">
                  <c:v>3.10848388976771E-3</c:v>
                </c:pt>
                <c:pt idx="40">
                  <c:v>2.9974666079902899E-3</c:v>
                </c:pt>
                <c:pt idx="41">
                  <c:v>2.8864493262128802E-3</c:v>
                </c:pt>
                <c:pt idx="42">
                  <c:v>2.7754320444354601E-3</c:v>
                </c:pt>
                <c:pt idx="43">
                  <c:v>2.7754320444354601E-3</c:v>
                </c:pt>
                <c:pt idx="44">
                  <c:v>2.7754320444354601E-3</c:v>
                </c:pt>
                <c:pt idx="45">
                  <c:v>2.7754320444354601E-3</c:v>
                </c:pt>
                <c:pt idx="46">
                  <c:v>2.7754320444354601E-3</c:v>
                </c:pt>
                <c:pt idx="47">
                  <c:v>2.7754320444354601E-3</c:v>
                </c:pt>
              </c:numCache>
            </c:numRef>
          </c:val>
          <c:smooth val="0"/>
          <c:extLst>
            <c:ext xmlns:c16="http://schemas.microsoft.com/office/drawing/2014/chart" uri="{C3380CC4-5D6E-409C-BE32-E72D297353CC}">
              <c16:uniqueId val="{00000001-3B83-472F-B599-3F13320E3485}"/>
            </c:ext>
          </c:extLst>
        </c:ser>
        <c:ser>
          <c:idx val="2"/>
          <c:order val="2"/>
          <c:tx>
            <c:strRef>
              <c:f>erosion!$D$2</c:f>
              <c:strCache>
                <c:ptCount val="1"/>
                <c:pt idx="0">
                  <c:v>COMBI_EROSION</c:v>
                </c:pt>
              </c:strCache>
            </c:strRef>
          </c:tx>
          <c:spPr>
            <a:ln w="28575" cap="rnd">
              <a:solidFill>
                <a:schemeClr val="accent3"/>
              </a:solidFill>
              <a:round/>
            </a:ln>
            <a:effectLst/>
          </c:spPr>
          <c:marker>
            <c:symbol val="none"/>
          </c:marker>
          <c:cat>
            <c:numRef>
              <c:f>erosion!$A$3:$A$50</c:f>
              <c:numCache>
                <c:formatCode>General</c:formatCode>
                <c:ptCount val="48"/>
                <c:pt idx="0">
                  <c:v>2023</c:v>
                </c:pt>
                <c:pt idx="1">
                  <c:v>2024</c:v>
                </c:pt>
                <c:pt idx="2">
                  <c:v>2025</c:v>
                </c:pt>
                <c:pt idx="3">
                  <c:v>2026</c:v>
                </c:pt>
                <c:pt idx="4">
                  <c:v>2027</c:v>
                </c:pt>
                <c:pt idx="5">
                  <c:v>2028</c:v>
                </c:pt>
                <c:pt idx="6">
                  <c:v>2029</c:v>
                </c:pt>
                <c:pt idx="7">
                  <c:v>2030</c:v>
                </c:pt>
                <c:pt idx="8">
                  <c:v>2031</c:v>
                </c:pt>
                <c:pt idx="9">
                  <c:v>2032</c:v>
                </c:pt>
                <c:pt idx="10">
                  <c:v>2033</c:v>
                </c:pt>
                <c:pt idx="11">
                  <c:v>2034</c:v>
                </c:pt>
                <c:pt idx="12">
                  <c:v>2035</c:v>
                </c:pt>
                <c:pt idx="13">
                  <c:v>2036</c:v>
                </c:pt>
                <c:pt idx="14">
                  <c:v>2037</c:v>
                </c:pt>
                <c:pt idx="15">
                  <c:v>2038</c:v>
                </c:pt>
                <c:pt idx="16">
                  <c:v>2039</c:v>
                </c:pt>
                <c:pt idx="17">
                  <c:v>2040</c:v>
                </c:pt>
                <c:pt idx="18">
                  <c:v>2041</c:v>
                </c:pt>
                <c:pt idx="19">
                  <c:v>2042</c:v>
                </c:pt>
                <c:pt idx="20">
                  <c:v>2043</c:v>
                </c:pt>
                <c:pt idx="21">
                  <c:v>2044</c:v>
                </c:pt>
                <c:pt idx="22">
                  <c:v>2045</c:v>
                </c:pt>
                <c:pt idx="23">
                  <c:v>2046</c:v>
                </c:pt>
                <c:pt idx="24">
                  <c:v>2047</c:v>
                </c:pt>
                <c:pt idx="25">
                  <c:v>2048</c:v>
                </c:pt>
                <c:pt idx="26">
                  <c:v>2049</c:v>
                </c:pt>
                <c:pt idx="27">
                  <c:v>2050</c:v>
                </c:pt>
                <c:pt idx="28">
                  <c:v>2051</c:v>
                </c:pt>
                <c:pt idx="29">
                  <c:v>2052</c:v>
                </c:pt>
                <c:pt idx="30">
                  <c:v>2053</c:v>
                </c:pt>
                <c:pt idx="31">
                  <c:v>2054</c:v>
                </c:pt>
                <c:pt idx="32">
                  <c:v>2055</c:v>
                </c:pt>
                <c:pt idx="33">
                  <c:v>2056</c:v>
                </c:pt>
                <c:pt idx="34">
                  <c:v>2057</c:v>
                </c:pt>
                <c:pt idx="35">
                  <c:v>2058</c:v>
                </c:pt>
                <c:pt idx="36">
                  <c:v>2059</c:v>
                </c:pt>
                <c:pt idx="37">
                  <c:v>2060</c:v>
                </c:pt>
                <c:pt idx="38">
                  <c:v>2061</c:v>
                </c:pt>
                <c:pt idx="39">
                  <c:v>2062</c:v>
                </c:pt>
                <c:pt idx="40">
                  <c:v>2063</c:v>
                </c:pt>
                <c:pt idx="41">
                  <c:v>2064</c:v>
                </c:pt>
                <c:pt idx="42">
                  <c:v>2065</c:v>
                </c:pt>
                <c:pt idx="43">
                  <c:v>2066</c:v>
                </c:pt>
                <c:pt idx="44">
                  <c:v>2067</c:v>
                </c:pt>
                <c:pt idx="45">
                  <c:v>2068</c:v>
                </c:pt>
                <c:pt idx="46">
                  <c:v>2069</c:v>
                </c:pt>
                <c:pt idx="47">
                  <c:v>2070</c:v>
                </c:pt>
              </c:numCache>
            </c:numRef>
          </c:cat>
          <c:val>
            <c:numRef>
              <c:f>erosion!$D$3:$D$50</c:f>
              <c:numCache>
                <c:formatCode>0.00000</c:formatCode>
                <c:ptCount val="48"/>
                <c:pt idx="0">
                  <c:v>1.2383357583590699E-3</c:v>
                </c:pt>
                <c:pt idx="1">
                  <c:v>2.4766715167181398E-3</c:v>
                </c:pt>
                <c:pt idx="2">
                  <c:v>3.7150072750772099E-3</c:v>
                </c:pt>
                <c:pt idx="3">
                  <c:v>4.6095312101473102E-3</c:v>
                </c:pt>
                <c:pt idx="4">
                  <c:v>5.50405514521741E-3</c:v>
                </c:pt>
                <c:pt idx="5">
                  <c:v>6.3985790802875203E-3</c:v>
                </c:pt>
                <c:pt idx="6">
                  <c:v>7.2931030153576201E-3</c:v>
                </c:pt>
                <c:pt idx="7">
                  <c:v>8.1876269504277208E-3</c:v>
                </c:pt>
                <c:pt idx="8">
                  <c:v>8.2856852118362405E-3</c:v>
                </c:pt>
                <c:pt idx="9">
                  <c:v>8.3837434732447601E-3</c:v>
                </c:pt>
                <c:pt idx="10">
                  <c:v>8.4818017346532902E-3</c:v>
                </c:pt>
                <c:pt idx="11">
                  <c:v>8.5798599960618099E-3</c:v>
                </c:pt>
                <c:pt idx="12">
                  <c:v>8.6779182574703295E-3</c:v>
                </c:pt>
                <c:pt idx="13">
                  <c:v>8.8275588646914895E-3</c:v>
                </c:pt>
                <c:pt idx="14">
                  <c:v>8.9771994719126495E-3</c:v>
                </c:pt>
                <c:pt idx="15">
                  <c:v>9.1268400791338095E-3</c:v>
                </c:pt>
                <c:pt idx="16">
                  <c:v>9.2764806863549695E-3</c:v>
                </c:pt>
                <c:pt idx="17">
                  <c:v>9.4261212935761295E-3</c:v>
                </c:pt>
                <c:pt idx="18">
                  <c:v>1.0238886840502E-2</c:v>
                </c:pt>
                <c:pt idx="19">
                  <c:v>1.1051652387427899E-2</c:v>
                </c:pt>
                <c:pt idx="20">
                  <c:v>1.18644179343538E-2</c:v>
                </c:pt>
                <c:pt idx="21">
                  <c:v>1.26771834812797E-2</c:v>
                </c:pt>
                <c:pt idx="22">
                  <c:v>1.34899490282056E-2</c:v>
                </c:pt>
                <c:pt idx="23">
                  <c:v>1.3646176190344E-2</c:v>
                </c:pt>
                <c:pt idx="24">
                  <c:v>1.38024033524824E-2</c:v>
                </c:pt>
                <c:pt idx="25">
                  <c:v>1.3958630514620899E-2</c:v>
                </c:pt>
                <c:pt idx="26">
                  <c:v>1.4114857676759299E-2</c:v>
                </c:pt>
                <c:pt idx="27">
                  <c:v>1.4271084838897699E-2</c:v>
                </c:pt>
                <c:pt idx="28">
                  <c:v>1.3959576737197299E-2</c:v>
                </c:pt>
                <c:pt idx="29">
                  <c:v>1.36480686354968E-2</c:v>
                </c:pt>
                <c:pt idx="30">
                  <c:v>1.33365605337964E-2</c:v>
                </c:pt>
                <c:pt idx="31">
                  <c:v>1.3025052432096E-2</c:v>
                </c:pt>
                <c:pt idx="32">
                  <c:v>1.2713544330395499E-2</c:v>
                </c:pt>
                <c:pt idx="33">
                  <c:v>1.2713544330395499E-2</c:v>
                </c:pt>
                <c:pt idx="34">
                  <c:v>1.2713544330395499E-2</c:v>
                </c:pt>
                <c:pt idx="35">
                  <c:v>1.2713544330395499E-2</c:v>
                </c:pt>
                <c:pt idx="36">
                  <c:v>1.2713544330395499E-2</c:v>
                </c:pt>
                <c:pt idx="37">
                  <c:v>1.2713544330395499E-2</c:v>
                </c:pt>
                <c:pt idx="38">
                  <c:v>1.2289759519382401E-2</c:v>
                </c:pt>
                <c:pt idx="39">
                  <c:v>1.18659747083692E-2</c:v>
                </c:pt>
                <c:pt idx="40">
                  <c:v>1.1442189897356E-2</c:v>
                </c:pt>
                <c:pt idx="41">
                  <c:v>1.1018405086342799E-2</c:v>
                </c:pt>
                <c:pt idx="42">
                  <c:v>1.05946202753296E-2</c:v>
                </c:pt>
                <c:pt idx="43">
                  <c:v>1.05946202753296E-2</c:v>
                </c:pt>
                <c:pt idx="44">
                  <c:v>1.05946202753296E-2</c:v>
                </c:pt>
                <c:pt idx="45">
                  <c:v>1.05946202753296E-2</c:v>
                </c:pt>
                <c:pt idx="46">
                  <c:v>1.05946202753296E-2</c:v>
                </c:pt>
                <c:pt idx="47">
                  <c:v>1.05946202753296E-2</c:v>
                </c:pt>
              </c:numCache>
            </c:numRef>
          </c:val>
          <c:smooth val="0"/>
          <c:extLst>
            <c:ext xmlns:c16="http://schemas.microsoft.com/office/drawing/2014/chart" uri="{C3380CC4-5D6E-409C-BE32-E72D297353CC}">
              <c16:uniqueId val="{00000002-3B83-472F-B599-3F13320E3485}"/>
            </c:ext>
          </c:extLst>
        </c:ser>
        <c:dLbls>
          <c:showLegendKey val="0"/>
          <c:showVal val="0"/>
          <c:showCatName val="0"/>
          <c:showSerName val="0"/>
          <c:showPercent val="0"/>
          <c:showBubbleSize val="0"/>
        </c:dLbls>
        <c:smooth val="0"/>
        <c:axId val="1651128992"/>
        <c:axId val="1651130912"/>
      </c:lineChart>
      <c:catAx>
        <c:axId val="1651128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51130912"/>
        <c:crosses val="autoZero"/>
        <c:auto val="1"/>
        <c:lblAlgn val="ctr"/>
        <c:lblOffset val="100"/>
        <c:noMultiLvlLbl val="0"/>
      </c:catAx>
      <c:valAx>
        <c:axId val="1651130912"/>
        <c:scaling>
          <c:orientation val="minMax"/>
        </c:scaling>
        <c:delete val="0"/>
        <c:axPos val="l"/>
        <c:majorGridlines>
          <c:spPr>
            <a:ln w="9525" cap="flat" cmpd="sng" algn="ctr">
              <a:solidFill>
                <a:schemeClr val="tx1">
                  <a:lumMod val="15000"/>
                  <a:lumOff val="85000"/>
                </a:schemeClr>
              </a:solidFill>
              <a:round/>
            </a:ln>
            <a:effectLst/>
          </c:spPr>
        </c:majorGridlines>
        <c:numFmt formatCode="0.000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511289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Pollination - TFP shock to crop production</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pollination!$B$2</c:f>
              <c:strCache>
                <c:ptCount val="1"/>
                <c:pt idx="0">
                  <c:v>NDC_POLL</c:v>
                </c:pt>
              </c:strCache>
            </c:strRef>
          </c:tx>
          <c:spPr>
            <a:ln w="28575" cap="rnd">
              <a:solidFill>
                <a:schemeClr val="accent1"/>
              </a:solidFill>
              <a:round/>
            </a:ln>
            <a:effectLst/>
          </c:spPr>
          <c:marker>
            <c:symbol val="none"/>
          </c:marker>
          <c:cat>
            <c:numRef>
              <c:f>pollination!$A$3:$A$48</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pollination!$B$3:$B$48</c:f>
              <c:numCache>
                <c:formatCode>0.00000</c:formatCode>
                <c:ptCount val="46"/>
                <c:pt idx="0">
                  <c:v>1.9517064140895E-3</c:v>
                </c:pt>
                <c:pt idx="1">
                  <c:v>2.2200523921792098E-3</c:v>
                </c:pt>
                <c:pt idx="2">
                  <c:v>2.5252940649477299E-3</c:v>
                </c:pt>
                <c:pt idx="3">
                  <c:v>2.8725043322966001E-3</c:v>
                </c:pt>
                <c:pt idx="4">
                  <c:v>3.26745358237459E-3</c:v>
                </c:pt>
                <c:pt idx="5">
                  <c:v>3.7167055913321402E-3</c:v>
                </c:pt>
                <c:pt idx="6">
                  <c:v>3.7167055913321402E-3</c:v>
                </c:pt>
                <c:pt idx="7">
                  <c:v>3.7167055913321402E-3</c:v>
                </c:pt>
                <c:pt idx="8">
                  <c:v>3.7167055913321402E-3</c:v>
                </c:pt>
                <c:pt idx="9">
                  <c:v>3.7167055913321402E-3</c:v>
                </c:pt>
                <c:pt idx="10">
                  <c:v>3.7167055913321402E-3</c:v>
                </c:pt>
                <c:pt idx="11">
                  <c:v>3.7167055913321402E-3</c:v>
                </c:pt>
                <c:pt idx="12">
                  <c:v>3.7167055913321402E-3</c:v>
                </c:pt>
                <c:pt idx="13">
                  <c:v>3.7167055913321402E-3</c:v>
                </c:pt>
                <c:pt idx="14">
                  <c:v>3.7167055913321402E-3</c:v>
                </c:pt>
                <c:pt idx="15">
                  <c:v>3.7167055913321402E-3</c:v>
                </c:pt>
                <c:pt idx="16">
                  <c:v>3.7167055913321402E-3</c:v>
                </c:pt>
                <c:pt idx="17">
                  <c:v>3.7167055913321402E-3</c:v>
                </c:pt>
                <c:pt idx="18">
                  <c:v>3.7167055913321402E-3</c:v>
                </c:pt>
                <c:pt idx="19">
                  <c:v>3.7167055913321402E-3</c:v>
                </c:pt>
                <c:pt idx="20">
                  <c:v>3.7167055913321402E-3</c:v>
                </c:pt>
                <c:pt idx="21">
                  <c:v>3.7167055913321402E-3</c:v>
                </c:pt>
                <c:pt idx="22">
                  <c:v>3.7167055913321402E-3</c:v>
                </c:pt>
                <c:pt idx="23">
                  <c:v>3.7167055913321402E-3</c:v>
                </c:pt>
                <c:pt idx="24">
                  <c:v>3.7167055913321402E-3</c:v>
                </c:pt>
                <c:pt idx="25">
                  <c:v>3.7167055913321402E-3</c:v>
                </c:pt>
                <c:pt idx="26">
                  <c:v>3.7167055913321402E-3</c:v>
                </c:pt>
                <c:pt idx="27">
                  <c:v>3.7167055913321402E-3</c:v>
                </c:pt>
                <c:pt idx="28">
                  <c:v>3.7167055913321402E-3</c:v>
                </c:pt>
                <c:pt idx="29">
                  <c:v>3.7167055913321402E-3</c:v>
                </c:pt>
                <c:pt idx="30">
                  <c:v>3.7167055913321402E-3</c:v>
                </c:pt>
                <c:pt idx="31">
                  <c:v>3.7167055913321402E-3</c:v>
                </c:pt>
                <c:pt idx="32">
                  <c:v>3.7167055913321402E-3</c:v>
                </c:pt>
                <c:pt idx="33">
                  <c:v>3.7167055913321402E-3</c:v>
                </c:pt>
                <c:pt idx="34">
                  <c:v>3.7167055913321402E-3</c:v>
                </c:pt>
                <c:pt idx="35">
                  <c:v>3.7167055913321402E-3</c:v>
                </c:pt>
                <c:pt idx="36">
                  <c:v>3.7167055913321402E-3</c:v>
                </c:pt>
                <c:pt idx="37">
                  <c:v>3.7167055913321402E-3</c:v>
                </c:pt>
                <c:pt idx="38">
                  <c:v>3.7167055913321402E-3</c:v>
                </c:pt>
                <c:pt idx="39">
                  <c:v>3.7167055913321402E-3</c:v>
                </c:pt>
                <c:pt idx="40">
                  <c:v>3.7167055913321402E-3</c:v>
                </c:pt>
                <c:pt idx="41">
                  <c:v>3.7167055913321402E-3</c:v>
                </c:pt>
                <c:pt idx="42">
                  <c:v>3.7167055913321402E-3</c:v>
                </c:pt>
                <c:pt idx="43">
                  <c:v>3.7167055913321402E-3</c:v>
                </c:pt>
                <c:pt idx="44">
                  <c:v>3.7167055913321402E-3</c:v>
                </c:pt>
                <c:pt idx="45">
                  <c:v>3.7167055913321402E-3</c:v>
                </c:pt>
              </c:numCache>
            </c:numRef>
          </c:val>
          <c:smooth val="0"/>
          <c:extLst>
            <c:ext xmlns:c16="http://schemas.microsoft.com/office/drawing/2014/chart" uri="{C3380CC4-5D6E-409C-BE32-E72D297353CC}">
              <c16:uniqueId val="{00000000-2BFB-421B-B80E-FF524FE8A4EA}"/>
            </c:ext>
          </c:extLst>
        </c:ser>
        <c:ser>
          <c:idx val="1"/>
          <c:order val="1"/>
          <c:tx>
            <c:strRef>
              <c:f>pollination!$C$2</c:f>
              <c:strCache>
                <c:ptCount val="1"/>
                <c:pt idx="0">
                  <c:v>FOR_REST_POLL</c:v>
                </c:pt>
              </c:strCache>
            </c:strRef>
          </c:tx>
          <c:spPr>
            <a:ln w="28575" cap="rnd">
              <a:solidFill>
                <a:schemeClr val="accent2"/>
              </a:solidFill>
              <a:round/>
            </a:ln>
            <a:effectLst/>
          </c:spPr>
          <c:marker>
            <c:symbol val="none"/>
          </c:marker>
          <c:cat>
            <c:numRef>
              <c:f>pollination!$A$3:$A$48</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pollination!$C$3:$C$48</c:f>
              <c:numCache>
                <c:formatCode>0.00000</c:formatCode>
                <c:ptCount val="46"/>
                <c:pt idx="0">
                  <c:v>1.36951482436489E-5</c:v>
                </c:pt>
                <c:pt idx="1">
                  <c:v>1.58923803965333E-5</c:v>
                </c:pt>
                <c:pt idx="2">
                  <c:v>1.8442133679366602E-5</c:v>
                </c:pt>
                <c:pt idx="3">
                  <c:v>2.1400966133545401E-5</c:v>
                </c:pt>
                <c:pt idx="4">
                  <c:v>2.4834509900639899E-5</c:v>
                </c:pt>
                <c:pt idx="5">
                  <c:v>2.8818927059477E-5</c:v>
                </c:pt>
                <c:pt idx="6">
                  <c:v>3.30303599444785E-5</c:v>
                </c:pt>
                <c:pt idx="7">
                  <c:v>3.7857227502265399E-5</c:v>
                </c:pt>
                <c:pt idx="8">
                  <c:v>4.3389465829840299E-5</c:v>
                </c:pt>
                <c:pt idx="9">
                  <c:v>4.97301537701413E-5</c:v>
                </c:pt>
                <c:pt idx="10">
                  <c:v>5.6997433517632298E-5</c:v>
                </c:pt>
                <c:pt idx="11">
                  <c:v>5.5578735698157101E-5</c:v>
                </c:pt>
                <c:pt idx="12">
                  <c:v>5.4195350056419898E-5</c:v>
                </c:pt>
                <c:pt idx="13">
                  <c:v>5.2846397652677898E-5</c:v>
                </c:pt>
                <c:pt idx="14">
                  <c:v>5.1531021424487203E-5</c:v>
                </c:pt>
                <c:pt idx="15">
                  <c:v>5.0248385642165002E-5</c:v>
                </c:pt>
                <c:pt idx="16">
                  <c:v>5.8783790201465401E-5</c:v>
                </c:pt>
                <c:pt idx="17">
                  <c:v>6.87690548917905E-5</c:v>
                </c:pt>
                <c:pt idx="18">
                  <c:v>8.0450459123205699E-5</c:v>
                </c:pt>
                <c:pt idx="19">
                  <c:v>9.4116116374128505E-5</c:v>
                </c:pt>
                <c:pt idx="20">
                  <c:v>1.10103080304156E-4</c:v>
                </c:pt>
                <c:pt idx="21">
                  <c:v>1.18378279810721E-4</c:v>
                </c:pt>
                <c:pt idx="22">
                  <c:v>1.27275432188035E-4</c:v>
                </c:pt>
                <c:pt idx="23">
                  <c:v>1.36841282577786E-4</c:v>
                </c:pt>
                <c:pt idx="24">
                  <c:v>1.47126089423673E-4</c:v>
                </c:pt>
                <c:pt idx="25">
                  <c:v>1.5818388852646299E-4</c:v>
                </c:pt>
                <c:pt idx="26">
                  <c:v>1.5818388852646299E-4</c:v>
                </c:pt>
                <c:pt idx="27">
                  <c:v>1.5818388852646299E-4</c:v>
                </c:pt>
                <c:pt idx="28">
                  <c:v>1.5818388852646299E-4</c:v>
                </c:pt>
                <c:pt idx="29">
                  <c:v>1.5818388852646299E-4</c:v>
                </c:pt>
                <c:pt idx="30">
                  <c:v>1.5818388852646299E-4</c:v>
                </c:pt>
                <c:pt idx="31">
                  <c:v>1.5818388852646299E-4</c:v>
                </c:pt>
                <c:pt idx="32">
                  <c:v>1.5818388852646299E-4</c:v>
                </c:pt>
                <c:pt idx="33">
                  <c:v>1.5818388852646299E-4</c:v>
                </c:pt>
                <c:pt idx="34">
                  <c:v>1.5818388852646299E-4</c:v>
                </c:pt>
                <c:pt idx="35">
                  <c:v>1.5818388852646299E-4</c:v>
                </c:pt>
                <c:pt idx="36">
                  <c:v>1.5818388852646299E-4</c:v>
                </c:pt>
                <c:pt idx="37">
                  <c:v>1.5818388852646299E-4</c:v>
                </c:pt>
                <c:pt idx="38">
                  <c:v>1.5818388852646299E-4</c:v>
                </c:pt>
                <c:pt idx="39">
                  <c:v>1.5818388852646299E-4</c:v>
                </c:pt>
                <c:pt idx="40">
                  <c:v>1.5818388852646299E-4</c:v>
                </c:pt>
                <c:pt idx="41">
                  <c:v>1.5818388852646299E-4</c:v>
                </c:pt>
                <c:pt idx="42">
                  <c:v>1.5818388852646299E-4</c:v>
                </c:pt>
                <c:pt idx="43">
                  <c:v>1.5818388852646299E-4</c:v>
                </c:pt>
                <c:pt idx="44">
                  <c:v>1.5818388852646299E-4</c:v>
                </c:pt>
                <c:pt idx="45">
                  <c:v>1.5818388852646299E-4</c:v>
                </c:pt>
              </c:numCache>
            </c:numRef>
          </c:val>
          <c:smooth val="0"/>
          <c:extLst>
            <c:ext xmlns:c16="http://schemas.microsoft.com/office/drawing/2014/chart" uri="{C3380CC4-5D6E-409C-BE32-E72D297353CC}">
              <c16:uniqueId val="{00000001-2BFB-421B-B80E-FF524FE8A4EA}"/>
            </c:ext>
          </c:extLst>
        </c:ser>
        <c:ser>
          <c:idx val="2"/>
          <c:order val="2"/>
          <c:tx>
            <c:strRef>
              <c:f>pollination!$D$2</c:f>
              <c:strCache>
                <c:ptCount val="1"/>
                <c:pt idx="0">
                  <c:v>COMBI_POLL</c:v>
                </c:pt>
              </c:strCache>
            </c:strRef>
          </c:tx>
          <c:spPr>
            <a:ln w="28575" cap="rnd">
              <a:solidFill>
                <a:schemeClr val="accent3"/>
              </a:solidFill>
              <a:round/>
            </a:ln>
            <a:effectLst/>
          </c:spPr>
          <c:marker>
            <c:symbol val="none"/>
          </c:marker>
          <c:cat>
            <c:numRef>
              <c:f>pollination!$A$3:$A$48</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pollination!$D$3:$D$48</c:f>
              <c:numCache>
                <c:formatCode>0.00000</c:formatCode>
                <c:ptCount val="46"/>
                <c:pt idx="0">
                  <c:v>1.9723476627013302E-3</c:v>
                </c:pt>
                <c:pt idx="1">
                  <c:v>2.2392194577458601E-3</c:v>
                </c:pt>
                <c:pt idx="2">
                  <c:v>2.5422007867925002E-3</c:v>
                </c:pt>
                <c:pt idx="3">
                  <c:v>2.8861775106555302E-3</c:v>
                </c:pt>
                <c:pt idx="4">
                  <c:v>3.27669657970793E-3</c:v>
                </c:pt>
                <c:pt idx="5">
                  <c:v>3.7200554837082799E-3</c:v>
                </c:pt>
                <c:pt idx="6">
                  <c:v>3.7183099317947099E-3</c:v>
                </c:pt>
                <c:pt idx="7">
                  <c:v>3.7165651989418901E-3</c:v>
                </c:pt>
                <c:pt idx="8">
                  <c:v>3.7148212847655099E-3</c:v>
                </c:pt>
                <c:pt idx="9">
                  <c:v>3.7130781888814299E-3</c:v>
                </c:pt>
                <c:pt idx="10">
                  <c:v>3.71133591090567E-3</c:v>
                </c:pt>
                <c:pt idx="11">
                  <c:v>3.70972854139818E-3</c:v>
                </c:pt>
                <c:pt idx="12">
                  <c:v>3.7081218680380498E-3</c:v>
                </c:pt>
                <c:pt idx="13">
                  <c:v>3.7065158905238002E-3</c:v>
                </c:pt>
                <c:pt idx="14">
                  <c:v>3.7049106085540501E-3</c:v>
                </c:pt>
                <c:pt idx="15">
                  <c:v>3.7033060218275601E-3</c:v>
                </c:pt>
                <c:pt idx="16">
                  <c:v>4.2162644890734197E-3</c:v>
                </c:pt>
                <c:pt idx="17">
                  <c:v>4.8002747105000999E-3</c:v>
                </c:pt>
                <c:pt idx="18">
                  <c:v>5.46517832455306E-3</c:v>
                </c:pt>
                <c:pt idx="19">
                  <c:v>6.2221801710287596E-3</c:v>
                </c:pt>
                <c:pt idx="20">
                  <c:v>7.0840371130816903E-3</c:v>
                </c:pt>
                <c:pt idx="21">
                  <c:v>7.0840371130816903E-3</c:v>
                </c:pt>
                <c:pt idx="22">
                  <c:v>7.0840371130816903E-3</c:v>
                </c:pt>
                <c:pt idx="23">
                  <c:v>7.0840371130816903E-3</c:v>
                </c:pt>
                <c:pt idx="24">
                  <c:v>7.0840371130816903E-3</c:v>
                </c:pt>
                <c:pt idx="25">
                  <c:v>7.0840371130816903E-3</c:v>
                </c:pt>
                <c:pt idx="26">
                  <c:v>7.0840371130816903E-3</c:v>
                </c:pt>
                <c:pt idx="27">
                  <c:v>7.0840371130816903E-3</c:v>
                </c:pt>
                <c:pt idx="28">
                  <c:v>7.0840371130816903E-3</c:v>
                </c:pt>
                <c:pt idx="29">
                  <c:v>7.0840371130816903E-3</c:v>
                </c:pt>
                <c:pt idx="30">
                  <c:v>7.0840371130816903E-3</c:v>
                </c:pt>
                <c:pt idx="31">
                  <c:v>7.0840371130816903E-3</c:v>
                </c:pt>
                <c:pt idx="32">
                  <c:v>7.0840371130816903E-3</c:v>
                </c:pt>
                <c:pt idx="33">
                  <c:v>7.0840371130816903E-3</c:v>
                </c:pt>
                <c:pt idx="34">
                  <c:v>7.0840371130816903E-3</c:v>
                </c:pt>
                <c:pt idx="35">
                  <c:v>7.0840371130816903E-3</c:v>
                </c:pt>
                <c:pt idx="36">
                  <c:v>7.0840371130816903E-3</c:v>
                </c:pt>
                <c:pt idx="37">
                  <c:v>7.0840371130816903E-3</c:v>
                </c:pt>
                <c:pt idx="38">
                  <c:v>7.0840371130816903E-3</c:v>
                </c:pt>
                <c:pt idx="39">
                  <c:v>7.0840371130816903E-3</c:v>
                </c:pt>
                <c:pt idx="40">
                  <c:v>7.0840371130816903E-3</c:v>
                </c:pt>
                <c:pt idx="41">
                  <c:v>7.0840371130816903E-3</c:v>
                </c:pt>
                <c:pt idx="42">
                  <c:v>7.0840371130816903E-3</c:v>
                </c:pt>
                <c:pt idx="43">
                  <c:v>7.0840371130816903E-3</c:v>
                </c:pt>
                <c:pt idx="44">
                  <c:v>7.0840371130816903E-3</c:v>
                </c:pt>
                <c:pt idx="45">
                  <c:v>7.0840371130816903E-3</c:v>
                </c:pt>
              </c:numCache>
            </c:numRef>
          </c:val>
          <c:smooth val="0"/>
          <c:extLst>
            <c:ext xmlns:c16="http://schemas.microsoft.com/office/drawing/2014/chart" uri="{C3380CC4-5D6E-409C-BE32-E72D297353CC}">
              <c16:uniqueId val="{00000002-2BFB-421B-B80E-FF524FE8A4EA}"/>
            </c:ext>
          </c:extLst>
        </c:ser>
        <c:dLbls>
          <c:showLegendKey val="0"/>
          <c:showVal val="0"/>
          <c:showCatName val="0"/>
          <c:showSerName val="0"/>
          <c:showPercent val="0"/>
          <c:showBubbleSize val="0"/>
        </c:dLbls>
        <c:smooth val="0"/>
        <c:axId val="246499167"/>
        <c:axId val="246567327"/>
      </c:lineChart>
      <c:catAx>
        <c:axId val="246499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46567327"/>
        <c:crosses val="autoZero"/>
        <c:auto val="1"/>
        <c:lblAlgn val="ctr"/>
        <c:lblOffset val="100"/>
        <c:noMultiLvlLbl val="0"/>
      </c:catAx>
      <c:valAx>
        <c:axId val="246567327"/>
        <c:scaling>
          <c:orientation val="minMax"/>
        </c:scaling>
        <c:delete val="0"/>
        <c:axPos val="l"/>
        <c:majorGridlines>
          <c:spPr>
            <a:ln w="9525" cap="flat" cmpd="sng" algn="ctr">
              <a:solidFill>
                <a:schemeClr val="tx1">
                  <a:lumMod val="15000"/>
                  <a:lumOff val="85000"/>
                </a:schemeClr>
              </a:solidFill>
              <a:round/>
            </a:ln>
            <a:effectLst/>
          </c:spPr>
        </c:majorGridlines>
        <c:numFmt formatCode="0.000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464991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B457E8-9FDD-4EA9-A19E-88EDF1AEFB3C}"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66A2CBE3-2C54-4A10-9D1B-EC84363C428E}">
      <dgm:prSet phldrT="[Text]"/>
      <dgm:spPr/>
      <dgm:t>
        <a:bodyPr/>
        <a:lstStyle/>
        <a:p>
          <a:pPr>
            <a:spcAft>
              <a:spcPts val="0"/>
            </a:spcAft>
          </a:pPr>
          <a:r>
            <a:rPr lang="en-US"/>
            <a:t>Macro</a:t>
          </a:r>
        </a:p>
        <a:p>
          <a:pPr>
            <a:spcAft>
              <a:spcPts val="0"/>
            </a:spcAft>
          </a:pPr>
          <a:r>
            <a:rPr lang="en-US"/>
            <a:t>Model</a:t>
          </a:r>
        </a:p>
      </dgm:t>
    </dgm:pt>
    <dgm:pt modelId="{53508CB1-F0DF-41EA-82B9-F0D520A7799C}" type="parTrans" cxnId="{885A80F1-6B1A-4A66-86F4-E0F16C85C8A5}">
      <dgm:prSet/>
      <dgm:spPr/>
      <dgm:t>
        <a:bodyPr/>
        <a:lstStyle/>
        <a:p>
          <a:endParaRPr lang="en-US"/>
        </a:p>
      </dgm:t>
    </dgm:pt>
    <dgm:pt modelId="{8AE15523-F9DA-41E6-B038-FC758888FA14}" type="sibTrans" cxnId="{885A80F1-6B1A-4A66-86F4-E0F16C85C8A5}">
      <dgm:prSet custT="1"/>
      <dgm:spPr/>
      <dgm:t>
        <a:bodyPr/>
        <a:lstStyle/>
        <a:p>
          <a:pPr marL="111125" indent="0" algn="l"/>
          <a:r>
            <a:rPr lang="en-US" sz="1600"/>
            <a:t>Aggregate LULC Change </a:t>
          </a:r>
        </a:p>
      </dgm:t>
    </dgm:pt>
    <dgm:pt modelId="{5168A032-40B5-4657-878D-FA2DFE39CDB1}">
      <dgm:prSet phldrT="[Text]"/>
      <dgm:spPr/>
      <dgm:t>
        <a:bodyPr/>
        <a:lstStyle/>
        <a:p>
          <a:pPr algn="ctr">
            <a:spcAft>
              <a:spcPts val="0"/>
            </a:spcAft>
          </a:pPr>
          <a:r>
            <a:rPr lang="en-US"/>
            <a:t>Land-Use Land-Cover </a:t>
          </a:r>
        </a:p>
        <a:p>
          <a:pPr algn="ctr">
            <a:spcAft>
              <a:spcPts val="0"/>
            </a:spcAft>
          </a:pPr>
          <a:r>
            <a:rPr lang="en-US"/>
            <a:t>(LULC) Model </a:t>
          </a:r>
        </a:p>
      </dgm:t>
    </dgm:pt>
    <dgm:pt modelId="{8B1765A6-9ED1-4A05-AFE3-766554D42AFE}" type="parTrans" cxnId="{912C3C4C-5B32-4085-A617-759F545D3A00}">
      <dgm:prSet/>
      <dgm:spPr/>
      <dgm:t>
        <a:bodyPr/>
        <a:lstStyle/>
        <a:p>
          <a:endParaRPr lang="en-US"/>
        </a:p>
      </dgm:t>
    </dgm:pt>
    <dgm:pt modelId="{76956A9D-1E43-4F7A-BFC2-3184FF3DEFAA}" type="sibTrans" cxnId="{912C3C4C-5B32-4085-A617-759F545D3A00}">
      <dgm:prSet/>
      <dgm:spPr/>
      <dgm:t>
        <a:bodyPr/>
        <a:lstStyle/>
        <a:p>
          <a:r>
            <a:rPr lang="en-US"/>
            <a:t>Granular LULC data</a:t>
          </a:r>
        </a:p>
      </dgm:t>
    </dgm:pt>
    <dgm:pt modelId="{19459755-28A4-4E59-8BCA-7860F5129045}">
      <dgm:prSet phldrT="[Text]"/>
      <dgm:spPr/>
      <dgm:t>
        <a:bodyPr/>
        <a:lstStyle/>
        <a:p>
          <a:pPr>
            <a:spcAft>
              <a:spcPts val="0"/>
            </a:spcAft>
          </a:pPr>
          <a:r>
            <a:rPr lang="en-US"/>
            <a:t>Ecosystem Service</a:t>
          </a:r>
        </a:p>
        <a:p>
          <a:pPr>
            <a:spcAft>
              <a:spcPts val="0"/>
            </a:spcAft>
          </a:pPr>
          <a:r>
            <a:rPr lang="en-US" dirty="0"/>
            <a:t>(ES)</a:t>
          </a:r>
        </a:p>
        <a:p>
          <a:pPr>
            <a:spcAft>
              <a:spcPts val="0"/>
            </a:spcAft>
          </a:pPr>
          <a:r>
            <a:rPr lang="en-US" dirty="0"/>
            <a:t>Model</a:t>
          </a:r>
        </a:p>
      </dgm:t>
    </dgm:pt>
    <dgm:pt modelId="{543E923E-5DD6-4476-8328-C24B1DC88602}" type="parTrans" cxnId="{02CE0B80-E245-4B88-96B2-B1D7A08B6C82}">
      <dgm:prSet/>
      <dgm:spPr/>
      <dgm:t>
        <a:bodyPr/>
        <a:lstStyle/>
        <a:p>
          <a:endParaRPr lang="en-US"/>
        </a:p>
      </dgm:t>
    </dgm:pt>
    <dgm:pt modelId="{876DF433-0F75-4F26-92B5-69E62D425E62}" type="sibTrans" cxnId="{02CE0B80-E245-4B88-96B2-B1D7A08B6C82}">
      <dgm:prSet custT="1"/>
      <dgm:spPr/>
      <dgm:t>
        <a:bodyPr/>
        <a:lstStyle/>
        <a:p>
          <a:r>
            <a:rPr lang="en-US" sz="1800"/>
            <a:t>ES Change</a:t>
          </a:r>
        </a:p>
      </dgm:t>
    </dgm:pt>
    <dgm:pt modelId="{B7498AC0-856F-4739-BB08-3E2B9110E929}" type="pres">
      <dgm:prSet presAssocID="{69B457E8-9FDD-4EA9-A19E-88EDF1AEFB3C}" presName="cycle" presStyleCnt="0">
        <dgm:presLayoutVars>
          <dgm:dir/>
          <dgm:resizeHandles val="exact"/>
        </dgm:presLayoutVars>
      </dgm:prSet>
      <dgm:spPr/>
    </dgm:pt>
    <dgm:pt modelId="{98D62491-1187-465F-944F-19EDF7040D5C}" type="pres">
      <dgm:prSet presAssocID="{66A2CBE3-2C54-4A10-9D1B-EC84363C428E}" presName="node" presStyleLbl="node1" presStyleIdx="0" presStyleCnt="3" custRadScaleRad="99676" custRadScaleInc="-13017">
        <dgm:presLayoutVars>
          <dgm:bulletEnabled val="1"/>
        </dgm:presLayoutVars>
      </dgm:prSet>
      <dgm:spPr/>
    </dgm:pt>
    <dgm:pt modelId="{DB884FB1-998F-4420-BA21-A5DAD352977F}" type="pres">
      <dgm:prSet presAssocID="{8AE15523-F9DA-41E6-B038-FC758888FA14}" presName="sibTrans" presStyleLbl="sibTrans2D1" presStyleIdx="0" presStyleCnt="3" custScaleX="188634" custScaleY="152007" custLinFactNeighborX="5118" custLinFactNeighborY="2136"/>
      <dgm:spPr/>
    </dgm:pt>
    <dgm:pt modelId="{8F308AF3-77FF-4B08-AFF5-F7CD88B9E7A4}" type="pres">
      <dgm:prSet presAssocID="{8AE15523-F9DA-41E6-B038-FC758888FA14}" presName="connectorText" presStyleLbl="sibTrans2D1" presStyleIdx="0" presStyleCnt="3"/>
      <dgm:spPr/>
    </dgm:pt>
    <dgm:pt modelId="{B5146C7B-98AA-4AB2-AD7B-BA0E448BCE85}" type="pres">
      <dgm:prSet presAssocID="{5168A032-40B5-4657-878D-FA2DFE39CDB1}" presName="node" presStyleLbl="node1" presStyleIdx="1" presStyleCnt="3" custRadScaleRad="103979" custRadScaleInc="978">
        <dgm:presLayoutVars>
          <dgm:bulletEnabled val="1"/>
        </dgm:presLayoutVars>
      </dgm:prSet>
      <dgm:spPr/>
    </dgm:pt>
    <dgm:pt modelId="{EE2EBC26-D662-4574-805D-009E1E2F7891}" type="pres">
      <dgm:prSet presAssocID="{76956A9D-1E43-4F7A-BFC2-3184FF3DEFAA}" presName="sibTrans" presStyleLbl="sibTrans2D1" presStyleIdx="1" presStyleCnt="3" custScaleX="177877" custScaleY="114753"/>
      <dgm:spPr/>
    </dgm:pt>
    <dgm:pt modelId="{154A3B49-829A-42CB-9AE9-656B5B012F06}" type="pres">
      <dgm:prSet presAssocID="{76956A9D-1E43-4F7A-BFC2-3184FF3DEFAA}" presName="connectorText" presStyleLbl="sibTrans2D1" presStyleIdx="1" presStyleCnt="3"/>
      <dgm:spPr/>
    </dgm:pt>
    <dgm:pt modelId="{04826501-3F3B-46AA-A636-6D22C588D5FA}" type="pres">
      <dgm:prSet presAssocID="{19459755-28A4-4E59-8BCA-7860F5129045}" presName="node" presStyleLbl="node1" presStyleIdx="2" presStyleCnt="3" custRadScaleRad="101445" custRadScaleInc="82">
        <dgm:presLayoutVars>
          <dgm:bulletEnabled val="1"/>
        </dgm:presLayoutVars>
      </dgm:prSet>
      <dgm:spPr/>
    </dgm:pt>
    <dgm:pt modelId="{400D5BC9-245D-42AE-9265-B12EFE3A243D}" type="pres">
      <dgm:prSet presAssocID="{876DF433-0F75-4F26-92B5-69E62D425E62}" presName="sibTrans" presStyleLbl="sibTrans2D1" presStyleIdx="2" presStyleCnt="3" custScaleX="197021" custScaleY="143036" custLinFactNeighborX="1467" custLinFactNeighborY="1068"/>
      <dgm:spPr/>
    </dgm:pt>
    <dgm:pt modelId="{B7FC507E-ABF6-489F-B048-E178B607EF8D}" type="pres">
      <dgm:prSet presAssocID="{876DF433-0F75-4F26-92B5-69E62D425E62}" presName="connectorText" presStyleLbl="sibTrans2D1" presStyleIdx="2" presStyleCnt="3"/>
      <dgm:spPr/>
    </dgm:pt>
  </dgm:ptLst>
  <dgm:cxnLst>
    <dgm:cxn modelId="{499BDD1D-7B57-422E-B32F-881AC1159673}" type="presOf" srcId="{19459755-28A4-4E59-8BCA-7860F5129045}" destId="{04826501-3F3B-46AA-A636-6D22C588D5FA}" srcOrd="0" destOrd="0" presId="urn:microsoft.com/office/officeart/2005/8/layout/cycle2"/>
    <dgm:cxn modelId="{5B4C5D60-6CAD-4DEC-9C8F-6E261EAF3D96}" type="presOf" srcId="{8AE15523-F9DA-41E6-B038-FC758888FA14}" destId="{8F308AF3-77FF-4B08-AFF5-F7CD88B9E7A4}" srcOrd="1" destOrd="0" presId="urn:microsoft.com/office/officeart/2005/8/layout/cycle2"/>
    <dgm:cxn modelId="{912C3C4C-5B32-4085-A617-759F545D3A00}" srcId="{69B457E8-9FDD-4EA9-A19E-88EDF1AEFB3C}" destId="{5168A032-40B5-4657-878D-FA2DFE39CDB1}" srcOrd="1" destOrd="0" parTransId="{8B1765A6-9ED1-4A05-AFE3-766554D42AFE}" sibTransId="{76956A9D-1E43-4F7A-BFC2-3184FF3DEFAA}"/>
    <dgm:cxn modelId="{00BE654C-F202-49F4-9B2C-7617CF73BF12}" type="presOf" srcId="{76956A9D-1E43-4F7A-BFC2-3184FF3DEFAA}" destId="{154A3B49-829A-42CB-9AE9-656B5B012F06}" srcOrd="1" destOrd="0" presId="urn:microsoft.com/office/officeart/2005/8/layout/cycle2"/>
    <dgm:cxn modelId="{FC063A72-C19E-4743-870E-B6ED8485FEC0}" type="presOf" srcId="{66A2CBE3-2C54-4A10-9D1B-EC84363C428E}" destId="{98D62491-1187-465F-944F-19EDF7040D5C}" srcOrd="0" destOrd="0" presId="urn:microsoft.com/office/officeart/2005/8/layout/cycle2"/>
    <dgm:cxn modelId="{2DECAE52-00E3-4F1A-8405-1A81AAEC702A}" type="presOf" srcId="{76956A9D-1E43-4F7A-BFC2-3184FF3DEFAA}" destId="{EE2EBC26-D662-4574-805D-009E1E2F7891}" srcOrd="0" destOrd="0" presId="urn:microsoft.com/office/officeart/2005/8/layout/cycle2"/>
    <dgm:cxn modelId="{02CE0B80-E245-4B88-96B2-B1D7A08B6C82}" srcId="{69B457E8-9FDD-4EA9-A19E-88EDF1AEFB3C}" destId="{19459755-28A4-4E59-8BCA-7860F5129045}" srcOrd="2" destOrd="0" parTransId="{543E923E-5DD6-4476-8328-C24B1DC88602}" sibTransId="{876DF433-0F75-4F26-92B5-69E62D425E62}"/>
    <dgm:cxn modelId="{A4ADCA86-1019-4F60-BA44-989F6AC521B4}" type="presOf" srcId="{69B457E8-9FDD-4EA9-A19E-88EDF1AEFB3C}" destId="{B7498AC0-856F-4739-BB08-3E2B9110E929}" srcOrd="0" destOrd="0" presId="urn:microsoft.com/office/officeart/2005/8/layout/cycle2"/>
    <dgm:cxn modelId="{14E5E5D1-7AB6-4F6E-B511-59A2732084A0}" type="presOf" srcId="{8AE15523-F9DA-41E6-B038-FC758888FA14}" destId="{DB884FB1-998F-4420-BA21-A5DAD352977F}" srcOrd="0" destOrd="0" presId="urn:microsoft.com/office/officeart/2005/8/layout/cycle2"/>
    <dgm:cxn modelId="{D07AB3E9-44D8-48D1-979F-15F22833606E}" type="presOf" srcId="{5168A032-40B5-4657-878D-FA2DFE39CDB1}" destId="{B5146C7B-98AA-4AB2-AD7B-BA0E448BCE85}" srcOrd="0" destOrd="0" presId="urn:microsoft.com/office/officeart/2005/8/layout/cycle2"/>
    <dgm:cxn modelId="{E1B113EB-192F-4181-B88E-2A61904A9C06}" type="presOf" srcId="{876DF433-0F75-4F26-92B5-69E62D425E62}" destId="{B7FC507E-ABF6-489F-B048-E178B607EF8D}" srcOrd="1" destOrd="0" presId="urn:microsoft.com/office/officeart/2005/8/layout/cycle2"/>
    <dgm:cxn modelId="{012FE7F0-E03F-4ABE-A4EA-80C7A653DE6F}" type="presOf" srcId="{876DF433-0F75-4F26-92B5-69E62D425E62}" destId="{400D5BC9-245D-42AE-9265-B12EFE3A243D}" srcOrd="0" destOrd="0" presId="urn:microsoft.com/office/officeart/2005/8/layout/cycle2"/>
    <dgm:cxn modelId="{885A80F1-6B1A-4A66-86F4-E0F16C85C8A5}" srcId="{69B457E8-9FDD-4EA9-A19E-88EDF1AEFB3C}" destId="{66A2CBE3-2C54-4A10-9D1B-EC84363C428E}" srcOrd="0" destOrd="0" parTransId="{53508CB1-F0DF-41EA-82B9-F0D520A7799C}" sibTransId="{8AE15523-F9DA-41E6-B038-FC758888FA14}"/>
    <dgm:cxn modelId="{99748FBD-74DB-47E1-80CE-B027FE9A4E32}" type="presParOf" srcId="{B7498AC0-856F-4739-BB08-3E2B9110E929}" destId="{98D62491-1187-465F-944F-19EDF7040D5C}" srcOrd="0" destOrd="0" presId="urn:microsoft.com/office/officeart/2005/8/layout/cycle2"/>
    <dgm:cxn modelId="{F0E970A5-F0C5-4CBE-8344-5E86DFE0BE31}" type="presParOf" srcId="{B7498AC0-856F-4739-BB08-3E2B9110E929}" destId="{DB884FB1-998F-4420-BA21-A5DAD352977F}" srcOrd="1" destOrd="0" presId="urn:microsoft.com/office/officeart/2005/8/layout/cycle2"/>
    <dgm:cxn modelId="{FACCC750-D3B6-4613-AB79-B34BA24C58C6}" type="presParOf" srcId="{DB884FB1-998F-4420-BA21-A5DAD352977F}" destId="{8F308AF3-77FF-4B08-AFF5-F7CD88B9E7A4}" srcOrd="0" destOrd="0" presId="urn:microsoft.com/office/officeart/2005/8/layout/cycle2"/>
    <dgm:cxn modelId="{F1E4AA1A-F647-4F93-AA7B-2A27764ACB0D}" type="presParOf" srcId="{B7498AC0-856F-4739-BB08-3E2B9110E929}" destId="{B5146C7B-98AA-4AB2-AD7B-BA0E448BCE85}" srcOrd="2" destOrd="0" presId="urn:microsoft.com/office/officeart/2005/8/layout/cycle2"/>
    <dgm:cxn modelId="{EC49EC18-9AC3-4771-98CE-36892DED39AE}" type="presParOf" srcId="{B7498AC0-856F-4739-BB08-3E2B9110E929}" destId="{EE2EBC26-D662-4574-805D-009E1E2F7891}" srcOrd="3" destOrd="0" presId="urn:microsoft.com/office/officeart/2005/8/layout/cycle2"/>
    <dgm:cxn modelId="{3732C13B-D97F-4B9F-9CED-B044D0C51303}" type="presParOf" srcId="{EE2EBC26-D662-4574-805D-009E1E2F7891}" destId="{154A3B49-829A-42CB-9AE9-656B5B012F06}" srcOrd="0" destOrd="0" presId="urn:microsoft.com/office/officeart/2005/8/layout/cycle2"/>
    <dgm:cxn modelId="{9014EB8C-F6D3-40E8-B61D-695C7D0F9DB4}" type="presParOf" srcId="{B7498AC0-856F-4739-BB08-3E2B9110E929}" destId="{04826501-3F3B-46AA-A636-6D22C588D5FA}" srcOrd="4" destOrd="0" presId="urn:microsoft.com/office/officeart/2005/8/layout/cycle2"/>
    <dgm:cxn modelId="{BEE75E74-88A5-449A-983D-B4C4FB9C4B4B}" type="presParOf" srcId="{B7498AC0-856F-4739-BB08-3E2B9110E929}" destId="{400D5BC9-245D-42AE-9265-B12EFE3A243D}" srcOrd="5" destOrd="0" presId="urn:microsoft.com/office/officeart/2005/8/layout/cycle2"/>
    <dgm:cxn modelId="{C5DB232B-3BD9-4318-88F3-DAE1CC96A333}" type="presParOf" srcId="{400D5BC9-245D-42AE-9265-B12EFE3A243D}" destId="{B7FC507E-ABF6-489F-B048-E178B607EF8D}"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D62491-1187-465F-944F-19EDF7040D5C}">
      <dsp:nvSpPr>
        <dsp:cNvPr id="0" name=""/>
        <dsp:cNvSpPr/>
      </dsp:nvSpPr>
      <dsp:spPr>
        <a:xfrm>
          <a:off x="2658038" y="21320"/>
          <a:ext cx="1939003" cy="193900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ts val="0"/>
            </a:spcAft>
            <a:buNone/>
          </a:pPr>
          <a:r>
            <a:rPr lang="en-US" sz="2200" kern="1200"/>
            <a:t>Macro</a:t>
          </a:r>
        </a:p>
        <a:p>
          <a:pPr marL="0" lvl="0" indent="0" algn="ctr" defTabSz="977900">
            <a:lnSpc>
              <a:spcPct val="90000"/>
            </a:lnSpc>
            <a:spcBef>
              <a:spcPct val="0"/>
            </a:spcBef>
            <a:spcAft>
              <a:spcPts val="0"/>
            </a:spcAft>
            <a:buNone/>
          </a:pPr>
          <a:r>
            <a:rPr lang="en-US" sz="2200" kern="1200"/>
            <a:t>Model</a:t>
          </a:r>
        </a:p>
      </dsp:txBody>
      <dsp:txXfrm>
        <a:off x="2941998" y="305280"/>
        <a:ext cx="1371083" cy="1371083"/>
      </dsp:txXfrm>
    </dsp:sp>
    <dsp:sp modelId="{DB884FB1-998F-4420-BA21-A5DAD352977F}">
      <dsp:nvSpPr>
        <dsp:cNvPr id="0" name=""/>
        <dsp:cNvSpPr/>
      </dsp:nvSpPr>
      <dsp:spPr>
        <a:xfrm rot="3317325">
          <a:off x="3962266" y="1745199"/>
          <a:ext cx="1105404" cy="9947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111125" lvl="0" indent="0" algn="l" defTabSz="711200">
            <a:lnSpc>
              <a:spcPct val="90000"/>
            </a:lnSpc>
            <a:spcBef>
              <a:spcPct val="0"/>
            </a:spcBef>
            <a:spcAft>
              <a:spcPct val="35000"/>
            </a:spcAft>
            <a:buNone/>
          </a:pPr>
          <a:r>
            <a:rPr lang="en-US" sz="1600" kern="1200"/>
            <a:t>Aggregate LULC Change </a:t>
          </a:r>
        </a:p>
      </dsp:txBody>
      <dsp:txXfrm>
        <a:off x="4026511" y="1821492"/>
        <a:ext cx="806978" cy="596852"/>
      </dsp:txXfrm>
    </dsp:sp>
    <dsp:sp modelId="{B5146C7B-98AA-4AB2-AD7B-BA0E448BCE85}">
      <dsp:nvSpPr>
        <dsp:cNvPr id="0" name=""/>
        <dsp:cNvSpPr/>
      </dsp:nvSpPr>
      <dsp:spPr>
        <a:xfrm>
          <a:off x="4391799" y="2524139"/>
          <a:ext cx="1939003" cy="193900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ts val="0"/>
            </a:spcAft>
            <a:buNone/>
          </a:pPr>
          <a:r>
            <a:rPr lang="en-US" sz="2200" kern="1200"/>
            <a:t>Land-Use Land-Cover </a:t>
          </a:r>
        </a:p>
        <a:p>
          <a:pPr marL="0" lvl="0" indent="0" algn="ctr" defTabSz="977900">
            <a:lnSpc>
              <a:spcPct val="90000"/>
            </a:lnSpc>
            <a:spcBef>
              <a:spcPct val="0"/>
            </a:spcBef>
            <a:spcAft>
              <a:spcPts val="0"/>
            </a:spcAft>
            <a:buNone/>
          </a:pPr>
          <a:r>
            <a:rPr lang="en-US" sz="2200" kern="1200"/>
            <a:t>(LULC) Model </a:t>
          </a:r>
        </a:p>
      </dsp:txBody>
      <dsp:txXfrm>
        <a:off x="4675759" y="2808099"/>
        <a:ext cx="1371083" cy="1371083"/>
      </dsp:txXfrm>
    </dsp:sp>
    <dsp:sp modelId="{EE2EBC26-D662-4574-805D-009E1E2F7891}">
      <dsp:nvSpPr>
        <dsp:cNvPr id="0" name=""/>
        <dsp:cNvSpPr/>
      </dsp:nvSpPr>
      <dsp:spPr>
        <a:xfrm rot="10800000">
          <a:off x="3391799" y="3118161"/>
          <a:ext cx="985753" cy="75095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US" sz="1400" kern="1200"/>
            <a:t>Granular LULC data</a:t>
          </a:r>
        </a:p>
      </dsp:txBody>
      <dsp:txXfrm rot="10800000">
        <a:off x="3617087" y="3268353"/>
        <a:ext cx="760465" cy="450575"/>
      </dsp:txXfrm>
    </dsp:sp>
    <dsp:sp modelId="{04826501-3F3B-46AA-A636-6D22C588D5FA}">
      <dsp:nvSpPr>
        <dsp:cNvPr id="0" name=""/>
        <dsp:cNvSpPr/>
      </dsp:nvSpPr>
      <dsp:spPr>
        <a:xfrm>
          <a:off x="1407179" y="2524139"/>
          <a:ext cx="1939003" cy="193900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ts val="0"/>
            </a:spcAft>
            <a:buNone/>
          </a:pPr>
          <a:r>
            <a:rPr lang="en-US" sz="2200" kern="1200"/>
            <a:t>Ecosystem Service</a:t>
          </a:r>
        </a:p>
        <a:p>
          <a:pPr marL="0" lvl="0" indent="0" algn="ctr" defTabSz="977900">
            <a:lnSpc>
              <a:spcPct val="90000"/>
            </a:lnSpc>
            <a:spcBef>
              <a:spcPct val="0"/>
            </a:spcBef>
            <a:spcAft>
              <a:spcPts val="0"/>
            </a:spcAft>
            <a:buNone/>
          </a:pPr>
          <a:r>
            <a:rPr lang="en-US" sz="2200" kern="1200" dirty="0"/>
            <a:t>(ES)</a:t>
          </a:r>
        </a:p>
        <a:p>
          <a:pPr marL="0" lvl="0" indent="0" algn="ctr" defTabSz="977900">
            <a:lnSpc>
              <a:spcPct val="90000"/>
            </a:lnSpc>
            <a:spcBef>
              <a:spcPct val="0"/>
            </a:spcBef>
            <a:spcAft>
              <a:spcPts val="0"/>
            </a:spcAft>
            <a:buNone/>
          </a:pPr>
          <a:r>
            <a:rPr lang="en-US" sz="2200" kern="1200" dirty="0"/>
            <a:t>Model</a:t>
          </a:r>
        </a:p>
      </dsp:txBody>
      <dsp:txXfrm>
        <a:off x="1691139" y="2808099"/>
        <a:ext cx="1371083" cy="1371083"/>
      </dsp:txXfrm>
    </dsp:sp>
    <dsp:sp modelId="{400D5BC9-245D-42AE-9265-B12EFE3A243D}">
      <dsp:nvSpPr>
        <dsp:cNvPr id="0" name=""/>
        <dsp:cNvSpPr/>
      </dsp:nvSpPr>
      <dsp:spPr>
        <a:xfrm rot="17793298">
          <a:off x="2554547" y="1792722"/>
          <a:ext cx="896964" cy="93604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kern="1200"/>
            <a:t>ES Change</a:t>
          </a:r>
        </a:p>
      </dsp:txBody>
      <dsp:txXfrm>
        <a:off x="2628943" y="2100282"/>
        <a:ext cx="627875" cy="561629"/>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2F190-133E-4187-9803-AC4A8697D6F3}" type="datetimeFigureOut">
              <a:rPr lang="en-US" smtClean="0"/>
              <a:t>6/24/2025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A58D2E-D332-40B4-B2D5-D012BF747EBB}" type="slidenum">
              <a:rPr lang="en-US" smtClean="0"/>
              <a:t>‹#›</a:t>
            </a:fld>
            <a:endParaRPr lang="en-US"/>
          </a:p>
        </p:txBody>
      </p:sp>
    </p:spTree>
    <p:extLst>
      <p:ext uri="{BB962C8B-B14F-4D97-AF65-F5344CB8AC3E}">
        <p14:creationId xmlns:p14="http://schemas.microsoft.com/office/powerpoint/2010/main" val="20078316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DC099-164E-517F-39E7-688BE26FDD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22B679-765F-E089-0F6D-96BB7FEC23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4C0E24-13FC-EFC2-B347-6B0CFD6D27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14B230-ECF6-212C-DD27-CEEB63C361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CDB559-6784-BE4B-A915-4954A9DC6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18822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F3EBC-D57E-6926-8F63-F4FCB94FB7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CE742D-76AE-7635-2553-E3F413F788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B1C944-97EB-3638-BFBA-EEAF90869DF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4CA147FF-48B9-A49C-19BC-242326F5767D}"/>
              </a:ext>
            </a:extLst>
          </p:cNvPr>
          <p:cNvSpPr>
            <a:spLocks noGrp="1"/>
          </p:cNvSpPr>
          <p:nvPr>
            <p:ph type="sldNum" sz="quarter" idx="5"/>
          </p:nvPr>
        </p:nvSpPr>
        <p:spPr/>
        <p:txBody>
          <a:bodyPr/>
          <a:lstStyle/>
          <a:p>
            <a:fld id="{0205D89F-0996-48EB-895C-07431E4BF504}" type="slidenum">
              <a:rPr lang="en-US" smtClean="0"/>
              <a:t>14</a:t>
            </a:fld>
            <a:endParaRPr lang="en-US"/>
          </a:p>
        </p:txBody>
      </p:sp>
    </p:spTree>
    <p:extLst>
      <p:ext uri="{BB962C8B-B14F-4D97-AF65-F5344CB8AC3E}">
        <p14:creationId xmlns:p14="http://schemas.microsoft.com/office/powerpoint/2010/main" val="1627150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AEBDB-BC1A-04AE-D3B0-ADDDEE93A0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B6284D-7070-5EA1-BCF7-F5753C2300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82522B-2DE8-0207-92A3-E0692ECCCF9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C84FD7F6-6B07-1153-14DF-C38CDA840B27}"/>
              </a:ext>
            </a:extLst>
          </p:cNvPr>
          <p:cNvSpPr>
            <a:spLocks noGrp="1"/>
          </p:cNvSpPr>
          <p:nvPr>
            <p:ph type="sldNum" sz="quarter" idx="5"/>
          </p:nvPr>
        </p:nvSpPr>
        <p:spPr/>
        <p:txBody>
          <a:bodyPr/>
          <a:lstStyle/>
          <a:p>
            <a:fld id="{0205D89F-0996-48EB-895C-07431E4BF504}" type="slidenum">
              <a:rPr lang="en-US" smtClean="0"/>
              <a:t>15</a:t>
            </a:fld>
            <a:endParaRPr lang="en-US"/>
          </a:p>
        </p:txBody>
      </p:sp>
    </p:spTree>
    <p:extLst>
      <p:ext uri="{BB962C8B-B14F-4D97-AF65-F5344CB8AC3E}">
        <p14:creationId xmlns:p14="http://schemas.microsoft.com/office/powerpoint/2010/main" val="1127772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21C7F-2469-A5C1-4801-CF31ABE75E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FD5733-EB21-4F11-1294-721BFC7C51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0A50DA-468B-D72B-7376-D45425EA956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354B382C-924D-CD06-89D4-3C2DB61331FA}"/>
              </a:ext>
            </a:extLst>
          </p:cNvPr>
          <p:cNvSpPr>
            <a:spLocks noGrp="1"/>
          </p:cNvSpPr>
          <p:nvPr>
            <p:ph type="sldNum" sz="quarter" idx="5"/>
          </p:nvPr>
        </p:nvSpPr>
        <p:spPr/>
        <p:txBody>
          <a:bodyPr/>
          <a:lstStyle/>
          <a:p>
            <a:fld id="{0205D89F-0996-48EB-895C-07431E4BF504}" type="slidenum">
              <a:rPr lang="en-US" smtClean="0"/>
              <a:t>16</a:t>
            </a:fld>
            <a:endParaRPr lang="en-US"/>
          </a:p>
        </p:txBody>
      </p:sp>
    </p:spTree>
    <p:extLst>
      <p:ext uri="{BB962C8B-B14F-4D97-AF65-F5344CB8AC3E}">
        <p14:creationId xmlns:p14="http://schemas.microsoft.com/office/powerpoint/2010/main" val="18278125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552E1-7F81-3A5F-02C6-BD5AC20EDA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7E9C1B-D17E-C992-91C9-14B8E76362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CB2298-CC2B-70F7-6255-788A9FE92EC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B9547E8D-3369-7DF1-21D0-DF58C953D99A}"/>
              </a:ext>
            </a:extLst>
          </p:cNvPr>
          <p:cNvSpPr>
            <a:spLocks noGrp="1"/>
          </p:cNvSpPr>
          <p:nvPr>
            <p:ph type="sldNum" sz="quarter" idx="5"/>
          </p:nvPr>
        </p:nvSpPr>
        <p:spPr/>
        <p:txBody>
          <a:bodyPr/>
          <a:lstStyle/>
          <a:p>
            <a:fld id="{0205D89F-0996-48EB-895C-07431E4BF504}" type="slidenum">
              <a:rPr lang="en-US" smtClean="0"/>
              <a:t>17</a:t>
            </a:fld>
            <a:endParaRPr lang="en-US"/>
          </a:p>
        </p:txBody>
      </p:sp>
    </p:spTree>
    <p:extLst>
      <p:ext uri="{BB962C8B-B14F-4D97-AF65-F5344CB8AC3E}">
        <p14:creationId xmlns:p14="http://schemas.microsoft.com/office/powerpoint/2010/main" val="3204196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2128A-3034-B9D6-391C-CE02B3EBD7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A1A146-D8BD-9835-59A5-EAC9FADA2B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A8E7D8-538D-467F-751E-47A7DF5D0B9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9C766029-3490-534C-8465-AA92F05F89E1}"/>
              </a:ext>
            </a:extLst>
          </p:cNvPr>
          <p:cNvSpPr>
            <a:spLocks noGrp="1"/>
          </p:cNvSpPr>
          <p:nvPr>
            <p:ph type="sldNum" sz="quarter" idx="5"/>
          </p:nvPr>
        </p:nvSpPr>
        <p:spPr/>
        <p:txBody>
          <a:bodyPr/>
          <a:lstStyle/>
          <a:p>
            <a:fld id="{0205D89F-0996-48EB-895C-07431E4BF504}" type="slidenum">
              <a:rPr lang="en-US" smtClean="0"/>
              <a:t>18</a:t>
            </a:fld>
            <a:endParaRPr lang="en-US"/>
          </a:p>
        </p:txBody>
      </p:sp>
    </p:spTree>
    <p:extLst>
      <p:ext uri="{BB962C8B-B14F-4D97-AF65-F5344CB8AC3E}">
        <p14:creationId xmlns:p14="http://schemas.microsoft.com/office/powerpoint/2010/main" val="31428543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AC307-7340-2723-1B07-FE00F8B8BA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06D2C6-32F2-BFF0-CDAD-D9FB418E9C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A820D8-7489-0C90-FE7C-BA030C13EDE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4E7628BD-E775-1EDE-5724-19E4B98A9F4A}"/>
              </a:ext>
            </a:extLst>
          </p:cNvPr>
          <p:cNvSpPr>
            <a:spLocks noGrp="1"/>
          </p:cNvSpPr>
          <p:nvPr>
            <p:ph type="sldNum" sz="quarter" idx="5"/>
          </p:nvPr>
        </p:nvSpPr>
        <p:spPr/>
        <p:txBody>
          <a:bodyPr/>
          <a:lstStyle/>
          <a:p>
            <a:fld id="{0205D89F-0996-48EB-895C-07431E4BF504}" type="slidenum">
              <a:rPr lang="en-US" smtClean="0"/>
              <a:t>19</a:t>
            </a:fld>
            <a:endParaRPr lang="en-US"/>
          </a:p>
        </p:txBody>
      </p:sp>
    </p:spTree>
    <p:extLst>
      <p:ext uri="{BB962C8B-B14F-4D97-AF65-F5344CB8AC3E}">
        <p14:creationId xmlns:p14="http://schemas.microsoft.com/office/powerpoint/2010/main" val="26388926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AE629-C59A-5D26-2400-F696AEDC40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23A1DE-7DDB-A4B8-C6EB-2446EC6436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0CFE42-4CB5-AB1C-D5C8-FBE48ADEDD6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FDA83DB7-09ED-D54C-2464-976EBCC53390}"/>
              </a:ext>
            </a:extLst>
          </p:cNvPr>
          <p:cNvSpPr>
            <a:spLocks noGrp="1"/>
          </p:cNvSpPr>
          <p:nvPr>
            <p:ph type="sldNum" sz="quarter" idx="5"/>
          </p:nvPr>
        </p:nvSpPr>
        <p:spPr/>
        <p:txBody>
          <a:bodyPr/>
          <a:lstStyle/>
          <a:p>
            <a:fld id="{0205D89F-0996-48EB-895C-07431E4BF504}" type="slidenum">
              <a:rPr lang="en-US" smtClean="0"/>
              <a:t>20</a:t>
            </a:fld>
            <a:endParaRPr lang="en-US"/>
          </a:p>
        </p:txBody>
      </p:sp>
    </p:spTree>
    <p:extLst>
      <p:ext uri="{BB962C8B-B14F-4D97-AF65-F5344CB8AC3E}">
        <p14:creationId xmlns:p14="http://schemas.microsoft.com/office/powerpoint/2010/main" val="37382964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F1A28-76AF-8815-B965-646DBC0EB2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C9A95F-583B-47D3-E70C-B2CE08B8C1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A45F54-CE63-3713-3A53-A34130C956A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4567DE94-73B4-EB28-D748-67038F4E2C00}"/>
              </a:ext>
            </a:extLst>
          </p:cNvPr>
          <p:cNvSpPr>
            <a:spLocks noGrp="1"/>
          </p:cNvSpPr>
          <p:nvPr>
            <p:ph type="sldNum" sz="quarter" idx="5"/>
          </p:nvPr>
        </p:nvSpPr>
        <p:spPr/>
        <p:txBody>
          <a:bodyPr/>
          <a:lstStyle/>
          <a:p>
            <a:fld id="{0205D89F-0996-48EB-895C-07431E4BF504}" type="slidenum">
              <a:rPr lang="en-US" smtClean="0"/>
              <a:t>21</a:t>
            </a:fld>
            <a:endParaRPr lang="en-US"/>
          </a:p>
        </p:txBody>
      </p:sp>
    </p:spTree>
    <p:extLst>
      <p:ext uri="{BB962C8B-B14F-4D97-AF65-F5344CB8AC3E}">
        <p14:creationId xmlns:p14="http://schemas.microsoft.com/office/powerpoint/2010/main" val="14907575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DA9C5-4C23-F514-87DC-FE87CE6CDE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FFBB5B-7FF2-AC88-7378-54B71F928D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FCFD8D-9E4E-89FA-E545-D5833249043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D2FC49C0-7B98-1D49-D5F1-490F17C6FC5D}"/>
              </a:ext>
            </a:extLst>
          </p:cNvPr>
          <p:cNvSpPr>
            <a:spLocks noGrp="1"/>
          </p:cNvSpPr>
          <p:nvPr>
            <p:ph type="sldNum" sz="quarter" idx="5"/>
          </p:nvPr>
        </p:nvSpPr>
        <p:spPr/>
        <p:txBody>
          <a:bodyPr/>
          <a:lstStyle/>
          <a:p>
            <a:fld id="{0205D89F-0996-48EB-895C-07431E4BF504}" type="slidenum">
              <a:rPr lang="en-US" smtClean="0"/>
              <a:t>22</a:t>
            </a:fld>
            <a:endParaRPr lang="en-US"/>
          </a:p>
        </p:txBody>
      </p:sp>
    </p:spTree>
    <p:extLst>
      <p:ext uri="{BB962C8B-B14F-4D97-AF65-F5344CB8AC3E}">
        <p14:creationId xmlns:p14="http://schemas.microsoft.com/office/powerpoint/2010/main" val="6291258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3122140d57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3122140d57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CDB559-6784-BE4B-A915-4954A9DC6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74595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3122140d572_0_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g3122140d572_0_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128a3ba7ee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3128a3ba7ee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3128a3ba7ee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9" name="Google Shape;479;g3128a3ba7ee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3122140d572_0_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5" name="Google Shape;485;g3122140d572_0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3128a3ba7ee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0" name="Google Shape;520;g3128a3ba7ee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2D46F-7338-E024-3501-2F2829EF7C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D0E5C6-8DC4-B2AB-081D-F4A90EE68B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14462D-144C-AB22-812D-13765E7B62D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53D4019-7BAC-4757-D149-472E0959378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CDB559-6784-BE4B-A915-4954A9DC6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0957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F605D-BDA0-B220-6B02-5B76CBE3EC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276FD6-3904-80A0-BE9F-48431E25B2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AEA787-4FD0-FDC8-1CE4-822B641BCE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6A50150-AD51-287B-998D-4837F6DD84C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CDB559-6784-BE4B-A915-4954A9DC6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1961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8FF8C-CAA0-6BAC-6AB8-ECBAE92E55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14CC1-F1FE-38B8-5BB1-03261E2A23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AEECCB-CDDF-5B61-C7C0-3CC6A2ACCFD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DDF80CC-E1E9-D2A3-72CF-82701B0703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CDB559-6784-BE4B-A915-4954A9DC6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2121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3782E-75C3-27EC-2199-01C362B647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3C70EB-A473-4023-AFD6-906A7F404B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779FC7-C1AD-3306-F24E-480F7690C46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CF9262-F990-26BA-E846-04F2D0E535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CDB559-6784-BE4B-A915-4954A9DC6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6964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91893-C043-2839-63C2-1500642B6C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2B2D65-495E-5F87-D619-3A4FDE96F7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7B3C1D-0558-C82D-3F0C-1417894A89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3C5A76-A685-2B1C-9065-5B4E338D19D6}"/>
              </a:ext>
            </a:extLst>
          </p:cNvPr>
          <p:cNvSpPr>
            <a:spLocks noGrp="1"/>
          </p:cNvSpPr>
          <p:nvPr>
            <p:ph type="sldNum" sz="quarter" idx="5"/>
          </p:nvPr>
        </p:nvSpPr>
        <p:spPr/>
        <p:txBody>
          <a:bodyPr/>
          <a:lstStyle/>
          <a:p>
            <a:fld id="{01A58D2E-D332-40B4-B2D5-D012BF747EBB}" type="slidenum">
              <a:rPr lang="en-US" smtClean="0"/>
              <a:t>9</a:t>
            </a:fld>
            <a:endParaRPr lang="en-US"/>
          </a:p>
        </p:txBody>
      </p:sp>
    </p:spTree>
    <p:extLst>
      <p:ext uri="{BB962C8B-B14F-4D97-AF65-F5344CB8AC3E}">
        <p14:creationId xmlns:p14="http://schemas.microsoft.com/office/powerpoint/2010/main" val="426744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“Elasticities of transformation are less than 1” means that substitution of one type of land for another is rigid. </a:t>
            </a:r>
          </a:p>
        </p:txBody>
      </p:sp>
      <p:sp>
        <p:nvSpPr>
          <p:cNvPr id="4" name="Slide Number Placeholder 3"/>
          <p:cNvSpPr>
            <a:spLocks noGrp="1"/>
          </p:cNvSpPr>
          <p:nvPr>
            <p:ph type="sldNum" sz="quarter" idx="5"/>
          </p:nvPr>
        </p:nvSpPr>
        <p:spPr/>
        <p:txBody>
          <a:bodyPr/>
          <a:lstStyle/>
          <a:p>
            <a:fld id="{0205D89F-0996-48EB-895C-07431E4BF504}" type="slidenum">
              <a:rPr lang="en-US" smtClean="0"/>
              <a:t>10</a:t>
            </a:fld>
            <a:endParaRPr lang="en-US"/>
          </a:p>
        </p:txBody>
      </p:sp>
    </p:spTree>
    <p:extLst>
      <p:ext uri="{BB962C8B-B14F-4D97-AF65-F5344CB8AC3E}">
        <p14:creationId xmlns:p14="http://schemas.microsoft.com/office/powerpoint/2010/main" val="3701563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BE5E2-A18B-B9AE-B802-FC0B661D41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5FF2-F1A4-E313-F650-F36E97701C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E76510-4692-CCC4-4EEF-0FB25C18367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“Elasticities of transformation are less than 1” means that substitution of one type of land for another is rigid. </a:t>
            </a:r>
          </a:p>
        </p:txBody>
      </p:sp>
      <p:sp>
        <p:nvSpPr>
          <p:cNvPr id="4" name="Slide Number Placeholder 3">
            <a:extLst>
              <a:ext uri="{FF2B5EF4-FFF2-40B4-BE49-F238E27FC236}">
                <a16:creationId xmlns:a16="http://schemas.microsoft.com/office/drawing/2014/main" id="{E2A20611-A400-04D3-1BE8-E4A188AF7765}"/>
              </a:ext>
            </a:extLst>
          </p:cNvPr>
          <p:cNvSpPr>
            <a:spLocks noGrp="1"/>
          </p:cNvSpPr>
          <p:nvPr>
            <p:ph type="sldNum" sz="quarter" idx="5"/>
          </p:nvPr>
        </p:nvSpPr>
        <p:spPr/>
        <p:txBody>
          <a:bodyPr/>
          <a:lstStyle/>
          <a:p>
            <a:fld id="{0205D89F-0996-48EB-895C-07431E4BF504}" type="slidenum">
              <a:rPr lang="en-US" smtClean="0"/>
              <a:t>11</a:t>
            </a:fld>
            <a:endParaRPr lang="en-US"/>
          </a:p>
        </p:txBody>
      </p:sp>
    </p:spTree>
    <p:extLst>
      <p:ext uri="{BB962C8B-B14F-4D97-AF65-F5344CB8AC3E}">
        <p14:creationId xmlns:p14="http://schemas.microsoft.com/office/powerpoint/2010/main" val="4101996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3D943-3E6F-2DA9-0F75-C0CEF192B6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E50A6F-4759-73BA-1BC4-8E3DAB5042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78FA76-30D8-D8A5-C056-2326F8AFE65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63385D2-4EF0-8650-41C1-DA84C024F0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CDB559-6784-BE4B-A915-4954A9DC6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2017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3A859-D931-38FA-1768-58F8FC4D888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256939C-C9A9-30C1-6F7E-152C820DB7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F531E13-5BC0-1C3A-43F2-F1FB6E084BA4}"/>
              </a:ext>
            </a:extLst>
          </p:cNvPr>
          <p:cNvSpPr>
            <a:spLocks noGrp="1"/>
          </p:cNvSpPr>
          <p:nvPr>
            <p:ph type="dt" sz="half" idx="10"/>
          </p:nvPr>
        </p:nvSpPr>
        <p:spPr/>
        <p:txBody>
          <a:bodyPr/>
          <a:lstStyle/>
          <a:p>
            <a:fld id="{D58C9023-5BF0-4D61-B321-B05C094EB460}" type="datetimeFigureOut">
              <a:rPr lang="en-US" smtClean="0"/>
              <a:t>6/24/2025</a:t>
            </a:fld>
            <a:endParaRPr lang="en-US"/>
          </a:p>
        </p:txBody>
      </p:sp>
      <p:sp>
        <p:nvSpPr>
          <p:cNvPr id="5" name="Footer Placeholder 4">
            <a:extLst>
              <a:ext uri="{FF2B5EF4-FFF2-40B4-BE49-F238E27FC236}">
                <a16:creationId xmlns:a16="http://schemas.microsoft.com/office/drawing/2014/main" id="{F18431CC-F53D-00AD-DA62-6CB8E494E7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DBC7A7-4BC1-88EB-EA37-9BFEF7B9FE3A}"/>
              </a:ext>
            </a:extLst>
          </p:cNvPr>
          <p:cNvSpPr>
            <a:spLocks noGrp="1"/>
          </p:cNvSpPr>
          <p:nvPr>
            <p:ph type="sldNum" sz="quarter" idx="12"/>
          </p:nvPr>
        </p:nvSpPr>
        <p:spPr/>
        <p:txBody>
          <a:bodyPr/>
          <a:lstStyle/>
          <a:p>
            <a:fld id="{4904F539-0186-4A0F-9E92-75845FCC6766}" type="slidenum">
              <a:rPr lang="en-US" smtClean="0"/>
              <a:t>‹#›</a:t>
            </a:fld>
            <a:endParaRPr lang="en-US"/>
          </a:p>
        </p:txBody>
      </p:sp>
    </p:spTree>
    <p:extLst>
      <p:ext uri="{BB962C8B-B14F-4D97-AF65-F5344CB8AC3E}">
        <p14:creationId xmlns:p14="http://schemas.microsoft.com/office/powerpoint/2010/main" val="3001590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F05FA-4042-54BC-4795-1A339020003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2530F0-7FC3-A1DE-EB9A-3C271F6A74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341B3F-B273-E612-7172-797545CDFAA7}"/>
              </a:ext>
            </a:extLst>
          </p:cNvPr>
          <p:cNvSpPr>
            <a:spLocks noGrp="1"/>
          </p:cNvSpPr>
          <p:nvPr>
            <p:ph type="dt" sz="half" idx="10"/>
          </p:nvPr>
        </p:nvSpPr>
        <p:spPr/>
        <p:txBody>
          <a:bodyPr/>
          <a:lstStyle/>
          <a:p>
            <a:fld id="{D58C9023-5BF0-4D61-B321-B05C094EB460}" type="datetimeFigureOut">
              <a:rPr lang="en-US" smtClean="0"/>
              <a:t>6/24/2025</a:t>
            </a:fld>
            <a:endParaRPr lang="en-US"/>
          </a:p>
        </p:txBody>
      </p:sp>
      <p:sp>
        <p:nvSpPr>
          <p:cNvPr id="5" name="Footer Placeholder 4">
            <a:extLst>
              <a:ext uri="{FF2B5EF4-FFF2-40B4-BE49-F238E27FC236}">
                <a16:creationId xmlns:a16="http://schemas.microsoft.com/office/drawing/2014/main" id="{5D447017-F4B0-111D-AA6B-B157EA5E2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CFC214-E663-FDD8-7325-488313E32533}"/>
              </a:ext>
            </a:extLst>
          </p:cNvPr>
          <p:cNvSpPr>
            <a:spLocks noGrp="1"/>
          </p:cNvSpPr>
          <p:nvPr>
            <p:ph type="sldNum" sz="quarter" idx="12"/>
          </p:nvPr>
        </p:nvSpPr>
        <p:spPr/>
        <p:txBody>
          <a:bodyPr/>
          <a:lstStyle/>
          <a:p>
            <a:fld id="{4904F539-0186-4A0F-9E92-75845FCC6766}" type="slidenum">
              <a:rPr lang="en-US" smtClean="0"/>
              <a:t>‹#›</a:t>
            </a:fld>
            <a:endParaRPr lang="en-US"/>
          </a:p>
        </p:txBody>
      </p:sp>
    </p:spTree>
    <p:extLst>
      <p:ext uri="{BB962C8B-B14F-4D97-AF65-F5344CB8AC3E}">
        <p14:creationId xmlns:p14="http://schemas.microsoft.com/office/powerpoint/2010/main" val="2587154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5842DB-1D55-521A-0D32-11E12493DA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170BCD-36F5-37DA-57E3-CD460F0CCA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246295-D22C-9FFF-833C-89C30F9B5F16}"/>
              </a:ext>
            </a:extLst>
          </p:cNvPr>
          <p:cNvSpPr>
            <a:spLocks noGrp="1"/>
          </p:cNvSpPr>
          <p:nvPr>
            <p:ph type="dt" sz="half" idx="10"/>
          </p:nvPr>
        </p:nvSpPr>
        <p:spPr/>
        <p:txBody>
          <a:bodyPr/>
          <a:lstStyle/>
          <a:p>
            <a:fld id="{D58C9023-5BF0-4D61-B321-B05C094EB460}" type="datetimeFigureOut">
              <a:rPr lang="en-US" smtClean="0"/>
              <a:t>6/24/2025</a:t>
            </a:fld>
            <a:endParaRPr lang="en-US"/>
          </a:p>
        </p:txBody>
      </p:sp>
      <p:sp>
        <p:nvSpPr>
          <p:cNvPr id="5" name="Footer Placeholder 4">
            <a:extLst>
              <a:ext uri="{FF2B5EF4-FFF2-40B4-BE49-F238E27FC236}">
                <a16:creationId xmlns:a16="http://schemas.microsoft.com/office/drawing/2014/main" id="{1A13985D-86F8-F938-8C39-DEB9C8DE84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561BF4-90A8-5748-2478-1186BA03EC7E}"/>
              </a:ext>
            </a:extLst>
          </p:cNvPr>
          <p:cNvSpPr>
            <a:spLocks noGrp="1"/>
          </p:cNvSpPr>
          <p:nvPr>
            <p:ph type="sldNum" sz="quarter" idx="12"/>
          </p:nvPr>
        </p:nvSpPr>
        <p:spPr/>
        <p:txBody>
          <a:bodyPr/>
          <a:lstStyle/>
          <a:p>
            <a:fld id="{4904F539-0186-4A0F-9E92-75845FCC6766}" type="slidenum">
              <a:rPr lang="en-US" smtClean="0"/>
              <a:t>‹#›</a:t>
            </a:fld>
            <a:endParaRPr lang="en-US"/>
          </a:p>
        </p:txBody>
      </p:sp>
    </p:spTree>
    <p:extLst>
      <p:ext uri="{BB962C8B-B14F-4D97-AF65-F5344CB8AC3E}">
        <p14:creationId xmlns:p14="http://schemas.microsoft.com/office/powerpoint/2010/main" val="1647263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4" descr="A white and blue background with a blue and green border&#10;&#10;Description automatically generated">
            <a:extLst>
              <a:ext uri="{FF2B5EF4-FFF2-40B4-BE49-F238E27FC236}">
                <a16:creationId xmlns:a16="http://schemas.microsoft.com/office/drawing/2014/main" id="{1FE4DA3A-AAFA-2C21-040F-6CFE1C3D11F6}"/>
              </a:ext>
            </a:extLst>
          </p:cNvPr>
          <p:cNvPicPr>
            <a:picLocks noChangeAspect="1"/>
          </p:cNvPicPr>
          <p:nvPr userDrawn="1"/>
        </p:nvPicPr>
        <p:blipFill>
          <a:blip r:embed="rId2"/>
          <a:stretch>
            <a:fillRect/>
          </a:stretch>
        </p:blipFill>
        <p:spPr>
          <a:xfrm>
            <a:off x="4930" y="0"/>
            <a:ext cx="12187070" cy="6860774"/>
          </a:xfrm>
          <a:prstGeom prst="rect">
            <a:avLst/>
          </a:prstGeom>
        </p:spPr>
      </p:pic>
      <p:pic>
        <p:nvPicPr>
          <p:cNvPr id="2" name="Picture 1" descr="A green letter on a black background&#10;&#10;Description automatically generated">
            <a:extLst>
              <a:ext uri="{FF2B5EF4-FFF2-40B4-BE49-F238E27FC236}">
                <a16:creationId xmlns:a16="http://schemas.microsoft.com/office/drawing/2014/main" id="{019FE031-47E6-F621-E6EF-EDB1B9CBB94B}"/>
              </a:ext>
            </a:extLst>
          </p:cNvPr>
          <p:cNvPicPr>
            <a:picLocks noChangeAspect="1"/>
          </p:cNvPicPr>
          <p:nvPr userDrawn="1"/>
        </p:nvPicPr>
        <p:blipFill>
          <a:blip r:embed="rId3"/>
          <a:stretch>
            <a:fillRect/>
          </a:stretch>
        </p:blipFill>
        <p:spPr>
          <a:xfrm>
            <a:off x="5816966" y="6369454"/>
            <a:ext cx="2113796" cy="283414"/>
          </a:xfrm>
          <a:prstGeom prst="rect">
            <a:avLst/>
          </a:prstGeom>
        </p:spPr>
      </p:pic>
    </p:spTree>
    <p:extLst>
      <p:ext uri="{BB962C8B-B14F-4D97-AF65-F5344CB8AC3E}">
        <p14:creationId xmlns:p14="http://schemas.microsoft.com/office/powerpoint/2010/main" val="1072852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14"/>
        <p:cNvGrpSpPr/>
        <p:nvPr/>
      </p:nvGrpSpPr>
      <p:grpSpPr>
        <a:xfrm>
          <a:off x="0" y="0"/>
          <a:ext cx="0" cy="0"/>
          <a:chOff x="0" y="0"/>
          <a:chExt cx="0" cy="0"/>
        </a:xfrm>
      </p:grpSpPr>
      <p:sp>
        <p:nvSpPr>
          <p:cNvPr id="215" name="Google Shape;215;g3122140d572_0_62"/>
          <p:cNvSpPr txBox="1">
            <a:spLocks noGrp="1"/>
          </p:cNvSpPr>
          <p:nvPr>
            <p:ph type="title"/>
          </p:nvPr>
        </p:nvSpPr>
        <p:spPr>
          <a:xfrm>
            <a:off x="415600" y="593367"/>
            <a:ext cx="11360800" cy="763600"/>
          </a:xfrm>
          <a:prstGeom prst="rect">
            <a:avLst/>
          </a:prstGeom>
        </p:spPr>
        <p:txBody>
          <a:bodyPr spcFirstLastPara="1" wrap="square" lIns="68575" tIns="34275" rIns="68575" bIns="34275" anchor="ctr" anchorCtr="0">
            <a:normAutofit/>
          </a:bodyPr>
          <a:lstStyle>
            <a:lvl1pPr lvl="0">
              <a:spcBef>
                <a:spcPts val="0"/>
              </a:spcBef>
              <a:spcAft>
                <a:spcPts val="0"/>
              </a:spcAft>
              <a:buSzPts val="33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6" name="Google Shape;216;g3122140d572_0_62"/>
          <p:cNvSpPr txBox="1">
            <a:spLocks noGrp="1"/>
          </p:cNvSpPr>
          <p:nvPr>
            <p:ph type="body" idx="1"/>
          </p:nvPr>
        </p:nvSpPr>
        <p:spPr>
          <a:xfrm>
            <a:off x="415600" y="1536633"/>
            <a:ext cx="11360800" cy="4555200"/>
          </a:xfrm>
          <a:prstGeom prst="rect">
            <a:avLst/>
          </a:prstGeom>
        </p:spPr>
        <p:txBody>
          <a:bodyPr spcFirstLastPara="1" wrap="square" lIns="68575" tIns="34275" rIns="68575" bIns="34275" anchor="t" anchorCtr="0">
            <a:normAutofit/>
          </a:bodyPr>
          <a:lstStyle>
            <a:lvl1pPr marL="609585" lvl="0" indent="-482588">
              <a:spcBef>
                <a:spcPts val="1067"/>
              </a:spcBef>
              <a:spcAft>
                <a:spcPts val="0"/>
              </a:spcAft>
              <a:buSzPts val="2100"/>
              <a:buChar char="•"/>
              <a:defRPr/>
            </a:lvl1pPr>
            <a:lvl2pPr marL="1219170" lvl="1" indent="-457189">
              <a:spcBef>
                <a:spcPts val="533"/>
              </a:spcBef>
              <a:spcAft>
                <a:spcPts val="0"/>
              </a:spcAft>
              <a:buSzPts val="1800"/>
              <a:buChar char="•"/>
              <a:defRPr/>
            </a:lvl2pPr>
            <a:lvl3pPr marL="1828754" lvl="2" indent="-431789">
              <a:spcBef>
                <a:spcPts val="533"/>
              </a:spcBef>
              <a:spcAft>
                <a:spcPts val="0"/>
              </a:spcAft>
              <a:buSzPts val="1500"/>
              <a:buChar char="•"/>
              <a:defRPr/>
            </a:lvl3pPr>
            <a:lvl4pPr marL="2438339" lvl="3" indent="-423323">
              <a:spcBef>
                <a:spcPts val="533"/>
              </a:spcBef>
              <a:spcAft>
                <a:spcPts val="0"/>
              </a:spcAft>
              <a:buSzPts val="1400"/>
              <a:buChar char="•"/>
              <a:defRPr/>
            </a:lvl4pPr>
            <a:lvl5pPr marL="3047924" lvl="4" indent="-423323">
              <a:spcBef>
                <a:spcPts val="533"/>
              </a:spcBef>
              <a:spcAft>
                <a:spcPts val="0"/>
              </a:spcAft>
              <a:buSzPts val="1400"/>
              <a:buChar char="•"/>
              <a:defRPr/>
            </a:lvl5pPr>
            <a:lvl6pPr marL="3657509" lvl="5" indent="-423323">
              <a:spcBef>
                <a:spcPts val="533"/>
              </a:spcBef>
              <a:spcAft>
                <a:spcPts val="0"/>
              </a:spcAft>
              <a:buSzPts val="1400"/>
              <a:buChar char="•"/>
              <a:defRPr/>
            </a:lvl6pPr>
            <a:lvl7pPr marL="4267093" lvl="6" indent="-423323">
              <a:spcBef>
                <a:spcPts val="533"/>
              </a:spcBef>
              <a:spcAft>
                <a:spcPts val="0"/>
              </a:spcAft>
              <a:buSzPts val="1400"/>
              <a:buChar char="•"/>
              <a:defRPr/>
            </a:lvl7pPr>
            <a:lvl8pPr marL="4876678" lvl="7" indent="-423323">
              <a:spcBef>
                <a:spcPts val="533"/>
              </a:spcBef>
              <a:spcAft>
                <a:spcPts val="0"/>
              </a:spcAft>
              <a:buSzPts val="1400"/>
              <a:buChar char="•"/>
              <a:defRPr/>
            </a:lvl8pPr>
            <a:lvl9pPr marL="5486263" lvl="8" indent="-423323">
              <a:spcBef>
                <a:spcPts val="533"/>
              </a:spcBef>
              <a:spcAft>
                <a:spcPts val="0"/>
              </a:spcAft>
              <a:buSzPts val="1400"/>
              <a:buChar char="•"/>
              <a:defRPr/>
            </a:lvl9pPr>
          </a:lstStyle>
          <a:p>
            <a:endParaRPr/>
          </a:p>
        </p:txBody>
      </p:sp>
      <p:sp>
        <p:nvSpPr>
          <p:cNvPr id="217" name="Google Shape;217;g3122140d572_0_62"/>
          <p:cNvSpPr txBox="1">
            <a:spLocks noGrp="1"/>
          </p:cNvSpPr>
          <p:nvPr>
            <p:ph type="sldNum" idx="12"/>
          </p:nvPr>
        </p:nvSpPr>
        <p:spPr>
          <a:xfrm>
            <a:off x="11320333" y="6241345"/>
            <a:ext cx="731600" cy="5248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18518817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BAE73-C7EF-5E4A-3AA5-9168152BFD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A6E554B-8A04-C9E9-A7B5-DD1E47510F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4A57414-CE83-54A5-C51A-95B523CD656D}"/>
              </a:ext>
            </a:extLst>
          </p:cNvPr>
          <p:cNvSpPr>
            <a:spLocks noGrp="1"/>
          </p:cNvSpPr>
          <p:nvPr>
            <p:ph type="dt" sz="half" idx="10"/>
          </p:nvPr>
        </p:nvSpPr>
        <p:spPr/>
        <p:txBody>
          <a:bodyPr/>
          <a:lstStyle/>
          <a:p>
            <a:fld id="{7F8853D9-6A19-45D0-B707-3483EF9EFA82}" type="datetimeFigureOut">
              <a:rPr lang="en-US" smtClean="0"/>
              <a:t>6/24/2025</a:t>
            </a:fld>
            <a:endParaRPr lang="en-US"/>
          </a:p>
        </p:txBody>
      </p:sp>
      <p:sp>
        <p:nvSpPr>
          <p:cNvPr id="5" name="Footer Placeholder 4">
            <a:extLst>
              <a:ext uri="{FF2B5EF4-FFF2-40B4-BE49-F238E27FC236}">
                <a16:creationId xmlns:a16="http://schemas.microsoft.com/office/drawing/2014/main" id="{04A082FE-3794-C5B3-4E65-A281C39B078D}"/>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3644809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07EFB-F43E-B01C-B688-6E3F88813E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951055-14D5-63F8-62FA-C2D605C623FB}"/>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716F1A6-9E3A-3A24-6EC3-194E5FC35271}"/>
              </a:ext>
            </a:extLst>
          </p:cNvPr>
          <p:cNvSpPr>
            <a:spLocks noGrp="1"/>
          </p:cNvSpPr>
          <p:nvPr>
            <p:ph type="dt" sz="half" idx="10"/>
          </p:nvPr>
        </p:nvSpPr>
        <p:spPr/>
        <p:txBody>
          <a:bodyPr/>
          <a:lstStyle/>
          <a:p>
            <a:fld id="{7F8853D9-6A19-45D0-B707-3483EF9EFA82}" type="datetimeFigureOut">
              <a:rPr lang="en-US" smtClean="0"/>
              <a:t>6/24/2025</a:t>
            </a:fld>
            <a:endParaRPr lang="en-US"/>
          </a:p>
        </p:txBody>
      </p:sp>
      <p:sp>
        <p:nvSpPr>
          <p:cNvPr id="5" name="Footer Placeholder 4">
            <a:extLst>
              <a:ext uri="{FF2B5EF4-FFF2-40B4-BE49-F238E27FC236}">
                <a16:creationId xmlns:a16="http://schemas.microsoft.com/office/drawing/2014/main" id="{4DFA57A1-5045-A22E-C978-E7E264A4CC97}"/>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388792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A19BF-9F94-75B4-75DC-AB3A89B10F2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625AEA-F766-84E5-EDC3-740AB0EC12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EA04D8-3327-0095-F2B9-A37CBEB5C386}"/>
              </a:ext>
            </a:extLst>
          </p:cNvPr>
          <p:cNvSpPr>
            <a:spLocks noGrp="1"/>
          </p:cNvSpPr>
          <p:nvPr>
            <p:ph type="dt" sz="half" idx="10"/>
          </p:nvPr>
        </p:nvSpPr>
        <p:spPr/>
        <p:txBody>
          <a:bodyPr/>
          <a:lstStyle/>
          <a:p>
            <a:fld id="{7F8853D9-6A19-45D0-B707-3483EF9EFA82}" type="datetimeFigureOut">
              <a:rPr lang="en-US" smtClean="0"/>
              <a:t>6/24/2025</a:t>
            </a:fld>
            <a:endParaRPr lang="en-US"/>
          </a:p>
        </p:txBody>
      </p:sp>
      <p:sp>
        <p:nvSpPr>
          <p:cNvPr id="5" name="Footer Placeholder 4">
            <a:extLst>
              <a:ext uri="{FF2B5EF4-FFF2-40B4-BE49-F238E27FC236}">
                <a16:creationId xmlns:a16="http://schemas.microsoft.com/office/drawing/2014/main" id="{FC589CA9-419E-1AD1-BFDE-874EB6674B5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2193464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F7BFC-D0C7-86E2-FC73-F460D594CD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5BB439-99F8-DAFE-3816-59AC84DDD4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1DDDEF-C4FC-E216-5008-A89FAEC1C5D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B9C2D5-C977-5852-F7B4-95FC891BE392}"/>
              </a:ext>
            </a:extLst>
          </p:cNvPr>
          <p:cNvSpPr>
            <a:spLocks noGrp="1"/>
          </p:cNvSpPr>
          <p:nvPr>
            <p:ph type="dt" sz="half" idx="10"/>
          </p:nvPr>
        </p:nvSpPr>
        <p:spPr/>
        <p:txBody>
          <a:bodyPr/>
          <a:lstStyle/>
          <a:p>
            <a:fld id="{7F8853D9-6A19-45D0-B707-3483EF9EFA82}" type="datetimeFigureOut">
              <a:rPr lang="en-US" smtClean="0"/>
              <a:t>6/24/2025</a:t>
            </a:fld>
            <a:endParaRPr lang="en-US"/>
          </a:p>
        </p:txBody>
      </p:sp>
      <p:sp>
        <p:nvSpPr>
          <p:cNvPr id="6" name="Footer Placeholder 5">
            <a:extLst>
              <a:ext uri="{FF2B5EF4-FFF2-40B4-BE49-F238E27FC236}">
                <a16:creationId xmlns:a16="http://schemas.microsoft.com/office/drawing/2014/main" id="{1F7CD411-6E19-5A23-2406-B49B27A68B22}"/>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3356988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5B239-3595-1509-87C2-0E0FA5F065A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2E7D6E-A0F2-6D6A-1684-59E4874AA4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5D287B-3F76-1B28-B5B7-828F845310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CFFDAFA-9B55-28DC-752E-F93FECDC29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EF2FD7B-AF63-8EEC-1685-5E33B80B2E3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FDCAD9-3956-9274-7AD1-6533176419D2}"/>
              </a:ext>
            </a:extLst>
          </p:cNvPr>
          <p:cNvSpPr>
            <a:spLocks noGrp="1"/>
          </p:cNvSpPr>
          <p:nvPr>
            <p:ph type="dt" sz="half" idx="10"/>
          </p:nvPr>
        </p:nvSpPr>
        <p:spPr/>
        <p:txBody>
          <a:bodyPr/>
          <a:lstStyle/>
          <a:p>
            <a:fld id="{7F8853D9-6A19-45D0-B707-3483EF9EFA82}" type="datetimeFigureOut">
              <a:rPr lang="en-US" smtClean="0"/>
              <a:t>6/24/2025</a:t>
            </a:fld>
            <a:endParaRPr lang="en-US"/>
          </a:p>
        </p:txBody>
      </p:sp>
      <p:sp>
        <p:nvSpPr>
          <p:cNvPr id="8" name="Footer Placeholder 7">
            <a:extLst>
              <a:ext uri="{FF2B5EF4-FFF2-40B4-BE49-F238E27FC236}">
                <a16:creationId xmlns:a16="http://schemas.microsoft.com/office/drawing/2014/main" id="{B7C50329-03BF-3E4B-FBEF-0A5283067012}"/>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7824342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8DFB9-DD6B-C13E-37A9-A8D59CC231C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CC6EB33-876C-62FF-425D-8CA5C0D498B9}"/>
              </a:ext>
            </a:extLst>
          </p:cNvPr>
          <p:cNvSpPr>
            <a:spLocks noGrp="1"/>
          </p:cNvSpPr>
          <p:nvPr>
            <p:ph type="dt" sz="half" idx="10"/>
          </p:nvPr>
        </p:nvSpPr>
        <p:spPr/>
        <p:txBody>
          <a:bodyPr/>
          <a:lstStyle/>
          <a:p>
            <a:fld id="{7F8853D9-6A19-45D0-B707-3483EF9EFA82}" type="datetimeFigureOut">
              <a:rPr lang="en-US" smtClean="0"/>
              <a:t>6/24/2025</a:t>
            </a:fld>
            <a:endParaRPr lang="en-US"/>
          </a:p>
        </p:txBody>
      </p:sp>
      <p:sp>
        <p:nvSpPr>
          <p:cNvPr id="4" name="Footer Placeholder 3">
            <a:extLst>
              <a:ext uri="{FF2B5EF4-FFF2-40B4-BE49-F238E27FC236}">
                <a16:creationId xmlns:a16="http://schemas.microsoft.com/office/drawing/2014/main" id="{D2579743-7514-F75E-B201-AC647192B418}"/>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636448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CAC5A-35F7-C9C1-9DE6-0ED103DB70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24A748-9DD8-E908-D6DA-3F32FE6CCE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61B858-DB6E-1AD4-F9EB-B3AF9B00FBCF}"/>
              </a:ext>
            </a:extLst>
          </p:cNvPr>
          <p:cNvSpPr>
            <a:spLocks noGrp="1"/>
          </p:cNvSpPr>
          <p:nvPr>
            <p:ph type="dt" sz="half" idx="10"/>
          </p:nvPr>
        </p:nvSpPr>
        <p:spPr/>
        <p:txBody>
          <a:bodyPr/>
          <a:lstStyle/>
          <a:p>
            <a:fld id="{D58C9023-5BF0-4D61-B321-B05C094EB460}" type="datetimeFigureOut">
              <a:rPr lang="en-US" smtClean="0"/>
              <a:t>6/24/2025</a:t>
            </a:fld>
            <a:endParaRPr lang="en-US"/>
          </a:p>
        </p:txBody>
      </p:sp>
      <p:sp>
        <p:nvSpPr>
          <p:cNvPr id="5" name="Footer Placeholder 4">
            <a:extLst>
              <a:ext uri="{FF2B5EF4-FFF2-40B4-BE49-F238E27FC236}">
                <a16:creationId xmlns:a16="http://schemas.microsoft.com/office/drawing/2014/main" id="{271647EE-1D6D-7944-D269-CCC8915C34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B2516A-35B5-1BD7-801A-35C6A296D6D3}"/>
              </a:ext>
            </a:extLst>
          </p:cNvPr>
          <p:cNvSpPr>
            <a:spLocks noGrp="1"/>
          </p:cNvSpPr>
          <p:nvPr>
            <p:ph type="sldNum" sz="quarter" idx="12"/>
          </p:nvPr>
        </p:nvSpPr>
        <p:spPr/>
        <p:txBody>
          <a:bodyPr/>
          <a:lstStyle/>
          <a:p>
            <a:fld id="{4904F539-0186-4A0F-9E92-75845FCC6766}" type="slidenum">
              <a:rPr lang="en-US" smtClean="0"/>
              <a:t>‹#›</a:t>
            </a:fld>
            <a:endParaRPr lang="en-US"/>
          </a:p>
        </p:txBody>
      </p:sp>
    </p:spTree>
    <p:extLst>
      <p:ext uri="{BB962C8B-B14F-4D97-AF65-F5344CB8AC3E}">
        <p14:creationId xmlns:p14="http://schemas.microsoft.com/office/powerpoint/2010/main" val="41831252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F918B4-5649-A111-FB4F-0E9C04C2F6A8}"/>
              </a:ext>
            </a:extLst>
          </p:cNvPr>
          <p:cNvSpPr>
            <a:spLocks noGrp="1"/>
          </p:cNvSpPr>
          <p:nvPr>
            <p:ph type="dt" sz="half" idx="10"/>
          </p:nvPr>
        </p:nvSpPr>
        <p:spPr/>
        <p:txBody>
          <a:bodyPr/>
          <a:lstStyle/>
          <a:p>
            <a:fld id="{7F8853D9-6A19-45D0-B707-3483EF9EFA82}" type="datetimeFigureOut">
              <a:rPr lang="en-US" smtClean="0"/>
              <a:t>6/24/2025</a:t>
            </a:fld>
            <a:endParaRPr lang="en-US"/>
          </a:p>
        </p:txBody>
      </p:sp>
      <p:sp>
        <p:nvSpPr>
          <p:cNvPr id="3" name="Footer Placeholder 2">
            <a:extLst>
              <a:ext uri="{FF2B5EF4-FFF2-40B4-BE49-F238E27FC236}">
                <a16:creationId xmlns:a16="http://schemas.microsoft.com/office/drawing/2014/main" id="{E7E38884-404D-D9BF-1BC4-1B3C91D24EC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6543423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4D8F9-54C1-C31F-1403-DC39164A16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FB3DA0D-CFF9-4EF8-0B52-30A05BC10D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146845E-EE2A-8781-B26F-4C957649F3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FD2A53-6D82-20D5-221B-AC253624EBCC}"/>
              </a:ext>
            </a:extLst>
          </p:cNvPr>
          <p:cNvSpPr>
            <a:spLocks noGrp="1"/>
          </p:cNvSpPr>
          <p:nvPr>
            <p:ph type="dt" sz="half" idx="10"/>
          </p:nvPr>
        </p:nvSpPr>
        <p:spPr/>
        <p:txBody>
          <a:bodyPr/>
          <a:lstStyle/>
          <a:p>
            <a:fld id="{7F8853D9-6A19-45D0-B707-3483EF9EFA82}" type="datetimeFigureOut">
              <a:rPr lang="en-US" smtClean="0"/>
              <a:t>6/24/2025</a:t>
            </a:fld>
            <a:endParaRPr lang="en-US"/>
          </a:p>
        </p:txBody>
      </p:sp>
      <p:sp>
        <p:nvSpPr>
          <p:cNvPr id="6" name="Footer Placeholder 5">
            <a:extLst>
              <a:ext uri="{FF2B5EF4-FFF2-40B4-BE49-F238E27FC236}">
                <a16:creationId xmlns:a16="http://schemas.microsoft.com/office/drawing/2014/main" id="{84C45442-CFA8-92B1-6D12-12D7F19B3242}"/>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6681645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A0A85-83CA-374B-6678-0065D3DFE9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CB99C2C-51B9-5D26-6A5B-E6D70FBFB8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733F20-955F-F047-84EA-541BB18759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9C50CF-BB0A-CEF5-D252-585D7AA28236}"/>
              </a:ext>
            </a:extLst>
          </p:cNvPr>
          <p:cNvSpPr>
            <a:spLocks noGrp="1"/>
          </p:cNvSpPr>
          <p:nvPr>
            <p:ph type="dt" sz="half" idx="10"/>
          </p:nvPr>
        </p:nvSpPr>
        <p:spPr/>
        <p:txBody>
          <a:bodyPr/>
          <a:lstStyle/>
          <a:p>
            <a:fld id="{7F8853D9-6A19-45D0-B707-3483EF9EFA82}" type="datetimeFigureOut">
              <a:rPr lang="en-US" smtClean="0"/>
              <a:t>6/24/2025</a:t>
            </a:fld>
            <a:endParaRPr lang="en-US"/>
          </a:p>
        </p:txBody>
      </p:sp>
      <p:sp>
        <p:nvSpPr>
          <p:cNvPr id="6" name="Footer Placeholder 5">
            <a:extLst>
              <a:ext uri="{FF2B5EF4-FFF2-40B4-BE49-F238E27FC236}">
                <a16:creationId xmlns:a16="http://schemas.microsoft.com/office/drawing/2014/main" id="{424375D1-7DF3-54D5-160A-AAE25FFB8F4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3503331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BC6FC-A168-6254-D7C6-440241DB1C9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C19840-BB12-1DDB-A676-9495003E768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5C6DD0-6CEC-6B0A-8544-AA05EE467A40}"/>
              </a:ext>
            </a:extLst>
          </p:cNvPr>
          <p:cNvSpPr>
            <a:spLocks noGrp="1"/>
          </p:cNvSpPr>
          <p:nvPr>
            <p:ph type="dt" sz="half" idx="10"/>
          </p:nvPr>
        </p:nvSpPr>
        <p:spPr/>
        <p:txBody>
          <a:bodyPr/>
          <a:lstStyle/>
          <a:p>
            <a:fld id="{7F8853D9-6A19-45D0-B707-3483EF9EFA82}" type="datetimeFigureOut">
              <a:rPr lang="en-US" smtClean="0"/>
              <a:t>6/24/2025</a:t>
            </a:fld>
            <a:endParaRPr lang="en-US"/>
          </a:p>
        </p:txBody>
      </p:sp>
      <p:sp>
        <p:nvSpPr>
          <p:cNvPr id="5" name="Footer Placeholder 4">
            <a:extLst>
              <a:ext uri="{FF2B5EF4-FFF2-40B4-BE49-F238E27FC236}">
                <a16:creationId xmlns:a16="http://schemas.microsoft.com/office/drawing/2014/main" id="{3FE1A53D-FCE2-6578-5115-88032D3D0BF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7722821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B73767-DE72-2085-47D7-45A92D74E4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E47E7A-F073-B027-A82B-0A227CAA229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B0E14E-811C-A566-FC45-9E8DAE03A10D}"/>
              </a:ext>
            </a:extLst>
          </p:cNvPr>
          <p:cNvSpPr>
            <a:spLocks noGrp="1"/>
          </p:cNvSpPr>
          <p:nvPr>
            <p:ph type="dt" sz="half" idx="10"/>
          </p:nvPr>
        </p:nvSpPr>
        <p:spPr/>
        <p:txBody>
          <a:bodyPr/>
          <a:lstStyle/>
          <a:p>
            <a:fld id="{7F8853D9-6A19-45D0-B707-3483EF9EFA82}" type="datetimeFigureOut">
              <a:rPr lang="en-US" smtClean="0"/>
              <a:t>6/24/2025</a:t>
            </a:fld>
            <a:endParaRPr lang="en-US"/>
          </a:p>
        </p:txBody>
      </p:sp>
      <p:sp>
        <p:nvSpPr>
          <p:cNvPr id="5" name="Footer Placeholder 4">
            <a:extLst>
              <a:ext uri="{FF2B5EF4-FFF2-40B4-BE49-F238E27FC236}">
                <a16:creationId xmlns:a16="http://schemas.microsoft.com/office/drawing/2014/main" id="{18FEDCB0-F3E1-9FBA-38CF-A6674B78055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2822740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2_Content with Caption">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6E26184-551B-5942-96FF-8912582E78C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2243"/>
            <a:ext cx="3693627" cy="6949307"/>
          </a:xfrm>
          <a:prstGeom prst="rect">
            <a:avLst/>
          </a:prstGeom>
          <a:solidFill>
            <a:schemeClr val="accent6">
              <a:lumMod val="60000"/>
              <a:lumOff val="40000"/>
              <a:alpha val="67000"/>
            </a:schemeClr>
          </a:solidFill>
        </p:spPr>
      </p:pic>
      <p:sp>
        <p:nvSpPr>
          <p:cNvPr id="3" name="Content Placeholder 2">
            <a:extLst>
              <a:ext uri="{FF2B5EF4-FFF2-40B4-BE49-F238E27FC236}">
                <a16:creationId xmlns:a16="http://schemas.microsoft.com/office/drawing/2014/main" id="{530D47E8-03C5-4EC8-8B9F-0D1D5C876CB9}"/>
              </a:ext>
            </a:extLst>
          </p:cNvPr>
          <p:cNvSpPr>
            <a:spLocks noGrp="1"/>
          </p:cNvSpPr>
          <p:nvPr>
            <p:ph idx="1"/>
          </p:nvPr>
        </p:nvSpPr>
        <p:spPr>
          <a:xfrm>
            <a:off x="4166557" y="69011"/>
            <a:ext cx="7919079" cy="63059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Date Placeholder 4">
            <a:extLst>
              <a:ext uri="{FF2B5EF4-FFF2-40B4-BE49-F238E27FC236}">
                <a16:creationId xmlns:a16="http://schemas.microsoft.com/office/drawing/2014/main" id="{C52D9473-AEAA-4642-93A6-E54847D2647E}"/>
              </a:ext>
            </a:extLst>
          </p:cNvPr>
          <p:cNvSpPr>
            <a:spLocks noGrp="1"/>
          </p:cNvSpPr>
          <p:nvPr>
            <p:ph type="dt" sz="half" idx="10"/>
          </p:nvPr>
        </p:nvSpPr>
        <p:spPr/>
        <p:txBody>
          <a:bodyPr/>
          <a:lstStyle/>
          <a:p>
            <a:fld id="{6DD554EF-99D0-400B-9F50-0C6007817A21}" type="datetimeFigureOut">
              <a:rPr lang="en-US" smtClean="0"/>
              <a:t>6/24/2025</a:t>
            </a:fld>
            <a:endParaRPr lang="en-US"/>
          </a:p>
        </p:txBody>
      </p:sp>
      <p:sp>
        <p:nvSpPr>
          <p:cNvPr id="6" name="Footer Placeholder 5">
            <a:extLst>
              <a:ext uri="{FF2B5EF4-FFF2-40B4-BE49-F238E27FC236}">
                <a16:creationId xmlns:a16="http://schemas.microsoft.com/office/drawing/2014/main" id="{1146C889-9659-4397-BEA2-52A5DE0855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F72946-4765-4A26-890B-C918905A73EC}"/>
              </a:ext>
            </a:extLst>
          </p:cNvPr>
          <p:cNvSpPr>
            <a:spLocks noGrp="1"/>
          </p:cNvSpPr>
          <p:nvPr>
            <p:ph type="sldNum" sz="quarter" idx="12"/>
          </p:nvPr>
        </p:nvSpPr>
        <p:spPr/>
        <p:txBody>
          <a:bodyPr/>
          <a:lstStyle/>
          <a:p>
            <a:fld id="{79F0C5D6-5C5D-4597-9DBE-7D0DF51A6DC9}" type="slidenum">
              <a:rPr lang="en-US" smtClean="0"/>
              <a:t>‹#›</a:t>
            </a:fld>
            <a:endParaRPr lang="en-US"/>
          </a:p>
        </p:txBody>
      </p:sp>
      <p:sp>
        <p:nvSpPr>
          <p:cNvPr id="9" name="Rectangle 8">
            <a:extLst>
              <a:ext uri="{FF2B5EF4-FFF2-40B4-BE49-F238E27FC236}">
                <a16:creationId xmlns:a16="http://schemas.microsoft.com/office/drawing/2014/main" id="{11E6A4B2-4B4F-C541-9BB2-616029CB85DC}"/>
              </a:ext>
            </a:extLst>
          </p:cNvPr>
          <p:cNvSpPr/>
          <p:nvPr/>
        </p:nvSpPr>
        <p:spPr>
          <a:xfrm>
            <a:off x="0" y="-2244"/>
            <a:ext cx="3693627" cy="6949307"/>
          </a:xfrm>
          <a:prstGeom prst="rect">
            <a:avLst/>
          </a:prstGeom>
          <a:solidFill>
            <a:schemeClr val="bg1">
              <a:alpha val="607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3F670335-885E-AE4F-AB0F-C4BF800CED50}"/>
              </a:ext>
            </a:extLst>
          </p:cNvPr>
          <p:cNvSpPr>
            <a:spLocks noGrp="1"/>
          </p:cNvSpPr>
          <p:nvPr>
            <p:ph type="title"/>
          </p:nvPr>
        </p:nvSpPr>
        <p:spPr>
          <a:xfrm>
            <a:off x="106363" y="309370"/>
            <a:ext cx="3444359" cy="1043796"/>
          </a:xfrm>
        </p:spPr>
        <p:txBody>
          <a:bodyPr/>
          <a:lstStyle>
            <a:lvl1pPr>
              <a:defRPr>
                <a:solidFill>
                  <a:srgbClr val="002060"/>
                </a:solidFill>
                <a:latin typeface="+mn-lt"/>
              </a:defRPr>
            </a:lvl1pPr>
          </a:lstStyle>
          <a:p>
            <a:r>
              <a:rPr lang="en-US"/>
              <a:t>Click to edit Master title style</a:t>
            </a:r>
            <a:endParaRPr lang="pt-BR"/>
          </a:p>
        </p:txBody>
      </p:sp>
    </p:spTree>
    <p:extLst>
      <p:ext uri="{BB962C8B-B14F-4D97-AF65-F5344CB8AC3E}">
        <p14:creationId xmlns:p14="http://schemas.microsoft.com/office/powerpoint/2010/main" val="42391721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pic>
        <p:nvPicPr>
          <p:cNvPr id="22" name="Picture 21" descr="A blue text on a black background&#10;&#10;Description automatically generated">
            <a:extLst>
              <a:ext uri="{FF2B5EF4-FFF2-40B4-BE49-F238E27FC236}">
                <a16:creationId xmlns:a16="http://schemas.microsoft.com/office/drawing/2014/main" id="{4DBD82F1-F70E-B2AE-EEA7-F98FE2212B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5465" y="6432276"/>
            <a:ext cx="1109535" cy="241005"/>
          </a:xfrm>
          <a:prstGeom prst="rect">
            <a:avLst/>
          </a:prstGeom>
        </p:spPr>
      </p:pic>
      <p:sp>
        <p:nvSpPr>
          <p:cNvPr id="23" name="Slide Number Placeholder 5">
            <a:extLst>
              <a:ext uri="{FF2B5EF4-FFF2-40B4-BE49-F238E27FC236}">
                <a16:creationId xmlns:a16="http://schemas.microsoft.com/office/drawing/2014/main" id="{0B7A9F35-BC55-5292-C7D4-EE7D0B321A01}"/>
              </a:ext>
            </a:extLst>
          </p:cNvPr>
          <p:cNvSpPr>
            <a:spLocks noGrp="1"/>
          </p:cNvSpPr>
          <p:nvPr>
            <p:ph type="sldNum" sz="quarter" idx="4"/>
          </p:nvPr>
        </p:nvSpPr>
        <p:spPr>
          <a:xfrm>
            <a:off x="11158251" y="6370215"/>
            <a:ext cx="453738" cy="365125"/>
          </a:xfrm>
          <a:prstGeom prst="rect">
            <a:avLst/>
          </a:prstGeom>
        </p:spPr>
        <p:txBody>
          <a:bodyPr vert="horz" lIns="45720" tIns="0" rIns="0" bIns="0" rtlCol="0" anchor="ctr"/>
          <a:lstStyle>
            <a:lvl1pPr algn="r">
              <a:defRPr sz="9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 </a:t>
            </a:r>
            <a:r>
              <a:rPr lang="en-US" sz="1050">
                <a:solidFill>
                  <a:schemeClr val="accent5"/>
                </a:solidFill>
                <a:latin typeface="Open Sans Condensed Light" panose="020B0306030504020204" pitchFamily="34" charset="0"/>
                <a:ea typeface="Open Sans Condensed Light" panose="020B0306030504020204" pitchFamily="34" charset="0"/>
                <a:cs typeface="Open Sans Condensed Light" panose="020B0306030504020204" pitchFamily="34" charset="0"/>
              </a:rPr>
              <a:t>|</a:t>
            </a:r>
            <a:r>
              <a:rPr lang="en-US"/>
              <a:t>  </a:t>
            </a:r>
            <a:fld id="{96E69268-9C8B-4EBF-A9EE-DC5DC2D48DC3}" type="slidenum">
              <a:rPr lang="en-US" smtClean="0">
                <a:solidFill>
                  <a:srgbClr val="5A6675"/>
                </a:solidFill>
              </a:rPr>
              <a:pPr/>
              <a:t>‹#›</a:t>
            </a:fld>
            <a:r>
              <a:rPr lang="en-US"/>
              <a:t>  </a:t>
            </a:r>
            <a:r>
              <a:rPr lang="en-US" sz="1050">
                <a:solidFill>
                  <a:schemeClr val="accent5"/>
                </a:solidFill>
                <a:latin typeface="Open Sans Condensed Light" panose="020B0306030504020204" pitchFamily="34" charset="0"/>
                <a:ea typeface="Open Sans Condensed Light" panose="020B0306030504020204" pitchFamily="34" charset="0"/>
                <a:cs typeface="Open Sans Condensed Light" panose="020B0306030504020204" pitchFamily="34" charset="0"/>
              </a:rPr>
              <a:t>|</a:t>
            </a:r>
            <a:endParaRPr lang="en-US" sz="1050">
              <a:solidFill>
                <a:schemeClr val="accent5"/>
              </a:solidFill>
            </a:endParaRPr>
          </a:p>
        </p:txBody>
      </p:sp>
      <p:sp>
        <p:nvSpPr>
          <p:cNvPr id="26" name="Title 1">
            <a:extLst>
              <a:ext uri="{FF2B5EF4-FFF2-40B4-BE49-F238E27FC236}">
                <a16:creationId xmlns:a16="http://schemas.microsoft.com/office/drawing/2014/main" id="{1B09ED3B-89C8-EFEE-6E24-F2B3CFB5857B}"/>
              </a:ext>
            </a:extLst>
          </p:cNvPr>
          <p:cNvSpPr>
            <a:spLocks noGrp="1"/>
          </p:cNvSpPr>
          <p:nvPr>
            <p:ph type="title"/>
          </p:nvPr>
        </p:nvSpPr>
        <p:spPr>
          <a:xfrm>
            <a:off x="571500" y="571500"/>
            <a:ext cx="9225165" cy="1119188"/>
          </a:xfrm>
        </p:spPr>
        <p:txBody>
          <a:bodyPr lIns="45720" tIns="0" rIns="0" bIns="0" anchor="t" anchorCtr="0">
            <a:noAutofit/>
          </a:bodyPr>
          <a:lstStyle>
            <a:lvl1pPr>
              <a:defRPr sz="360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cxnSp>
        <p:nvCxnSpPr>
          <p:cNvPr id="27" name="Straight Connector 26">
            <a:extLst>
              <a:ext uri="{FF2B5EF4-FFF2-40B4-BE49-F238E27FC236}">
                <a16:creationId xmlns:a16="http://schemas.microsoft.com/office/drawing/2014/main" id="{679B03B6-2A7D-3647-D1CC-212DCFCB7237}"/>
              </a:ext>
            </a:extLst>
          </p:cNvPr>
          <p:cNvCxnSpPr/>
          <p:nvPr userDrawn="1"/>
        </p:nvCxnSpPr>
        <p:spPr>
          <a:xfrm>
            <a:off x="609600" y="439489"/>
            <a:ext cx="863158"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29" name="Picture 28" descr="A purple zigzag symbol&#10;&#10;Description automatically generated">
            <a:extLst>
              <a:ext uri="{FF2B5EF4-FFF2-40B4-BE49-F238E27FC236}">
                <a16:creationId xmlns:a16="http://schemas.microsoft.com/office/drawing/2014/main" id="{A68561C2-E58C-A353-1F0D-F6E57C8194A3}"/>
              </a:ext>
            </a:extLst>
          </p:cNvPr>
          <p:cNvPicPr>
            <a:picLocks noChangeAspect="1"/>
          </p:cNvPicPr>
          <p:nvPr userDrawn="1"/>
        </p:nvPicPr>
        <p:blipFill>
          <a:blip r:embed="rId3"/>
          <a:srcRect t="34385" r="34743"/>
          <a:stretch/>
        </p:blipFill>
        <p:spPr>
          <a:xfrm>
            <a:off x="10451597" y="-1"/>
            <a:ext cx="1740403" cy="1724943"/>
          </a:xfrm>
          <a:prstGeom prst="rect">
            <a:avLst/>
          </a:prstGeom>
        </p:spPr>
      </p:pic>
      <p:pic>
        <p:nvPicPr>
          <p:cNvPr id="2" name="Picture 1" descr="A black background with white and brown letters&#10;&#10;Description automatically generated">
            <a:extLst>
              <a:ext uri="{FF2B5EF4-FFF2-40B4-BE49-F238E27FC236}">
                <a16:creationId xmlns:a16="http://schemas.microsoft.com/office/drawing/2014/main" id="{3A497EE3-DBC7-1E43-F00D-8B312C55AED7}"/>
              </a:ext>
            </a:extLst>
          </p:cNvPr>
          <p:cNvPicPr>
            <a:picLocks noChangeAspect="1"/>
          </p:cNvPicPr>
          <p:nvPr userDrawn="1"/>
        </p:nvPicPr>
        <p:blipFill>
          <a:blip r:embed="rId4"/>
          <a:stretch>
            <a:fillRect/>
          </a:stretch>
        </p:blipFill>
        <p:spPr>
          <a:xfrm>
            <a:off x="8910359" y="6378765"/>
            <a:ext cx="2286000" cy="381000"/>
          </a:xfrm>
          <a:prstGeom prst="rect">
            <a:avLst/>
          </a:prstGeom>
        </p:spPr>
      </p:pic>
      <p:sp>
        <p:nvSpPr>
          <p:cNvPr id="3" name="Content Placeholder 2">
            <a:extLst>
              <a:ext uri="{FF2B5EF4-FFF2-40B4-BE49-F238E27FC236}">
                <a16:creationId xmlns:a16="http://schemas.microsoft.com/office/drawing/2014/main" id="{7AD057C1-D8E7-F1D3-CA8E-002927EF3D3D}"/>
              </a:ext>
            </a:extLst>
          </p:cNvPr>
          <p:cNvSpPr>
            <a:spLocks noGrp="1"/>
          </p:cNvSpPr>
          <p:nvPr>
            <p:ph idx="1"/>
          </p:nvPr>
        </p:nvSpPr>
        <p:spPr>
          <a:xfrm>
            <a:off x="571500" y="2259883"/>
            <a:ext cx="5299954" cy="3908776"/>
          </a:xfrm>
        </p:spPr>
        <p:txBody>
          <a:bodyPr lIns="45720" tIns="0" rIns="0" bIns="0" anchor="t" anchorCtr="0">
            <a:noAutofit/>
          </a:bodyPr>
          <a:lstStyle>
            <a:lvl1pPr marL="295275" indent="-295275">
              <a:lnSpc>
                <a:spcPts val="2160"/>
              </a:lnSpc>
              <a:spcBef>
                <a:spcPts val="400"/>
              </a:spcBef>
              <a:spcAft>
                <a:spcPts val="600"/>
              </a:spcAft>
              <a:buFontTx/>
              <a:buBlip>
                <a:blip r:embed="rId5"/>
              </a:buBlip>
              <a:tabLst/>
              <a:defRPr sz="1800">
                <a:latin typeface="Open Sans" panose="020B0606030504020204" pitchFamily="34" charset="0"/>
                <a:ea typeface="Open Sans" panose="020B0606030504020204" pitchFamily="34" charset="0"/>
                <a:cs typeface="Open Sans" panose="020B0606030504020204" pitchFamily="34" charset="0"/>
              </a:defRPr>
            </a:lvl1pPr>
            <a:lvl2pPr marL="747713" indent="-285750">
              <a:lnSpc>
                <a:spcPts val="2160"/>
              </a:lnSpc>
              <a:spcBef>
                <a:spcPts val="400"/>
              </a:spcBef>
              <a:spcAft>
                <a:spcPts val="600"/>
              </a:spcAft>
              <a:buSzPct val="90000"/>
              <a:buFontTx/>
              <a:buBlip>
                <a:blip r:embed="rId5"/>
              </a:buBlip>
              <a:tabLst/>
              <a:defRPr sz="1800">
                <a:latin typeface="Open Sans" panose="020B0606030504020204" pitchFamily="34" charset="0"/>
                <a:ea typeface="Open Sans" panose="020B0606030504020204" pitchFamily="34" charset="0"/>
                <a:cs typeface="Open Sans" panose="020B0606030504020204" pitchFamily="34" charset="0"/>
              </a:defRPr>
            </a:lvl2pPr>
            <a:lvl3pPr marL="1090613" indent="-225425">
              <a:lnSpc>
                <a:spcPts val="2160"/>
              </a:lnSpc>
              <a:spcBef>
                <a:spcPts val="400"/>
              </a:spcBef>
              <a:spcAft>
                <a:spcPts val="600"/>
              </a:spcAft>
              <a:buFont typeface="System Font Regular"/>
              <a:buChar char="‒"/>
              <a:tabLst/>
              <a:defRPr sz="1800">
                <a:latin typeface="Open Sans" panose="020B0606030504020204" pitchFamily="34" charset="0"/>
                <a:ea typeface="Open Sans" panose="020B0606030504020204" pitchFamily="34" charset="0"/>
                <a:cs typeface="Open Sans" panose="020B0606030504020204" pitchFamily="34" charset="0"/>
              </a:defRPr>
            </a:lvl3pPr>
          </a:lstStyle>
          <a:p>
            <a:pPr lvl="0"/>
            <a:r>
              <a:rPr lang="en-US"/>
              <a:t>Click to edit Master text styles</a:t>
            </a:r>
          </a:p>
          <a:p>
            <a:pPr lvl="1"/>
            <a:r>
              <a:rPr lang="en-US"/>
              <a:t>Second level</a:t>
            </a:r>
          </a:p>
          <a:p>
            <a:pPr lvl="2"/>
            <a:r>
              <a:rPr lang="en-US"/>
              <a:t>Third level</a:t>
            </a:r>
          </a:p>
        </p:txBody>
      </p:sp>
      <p:sp>
        <p:nvSpPr>
          <p:cNvPr id="4" name="Content Placeholder 2">
            <a:extLst>
              <a:ext uri="{FF2B5EF4-FFF2-40B4-BE49-F238E27FC236}">
                <a16:creationId xmlns:a16="http://schemas.microsoft.com/office/drawing/2014/main" id="{041D5061-A7C3-05F2-ADB2-6005FF2D999D}"/>
              </a:ext>
            </a:extLst>
          </p:cNvPr>
          <p:cNvSpPr>
            <a:spLocks noGrp="1"/>
          </p:cNvSpPr>
          <p:nvPr>
            <p:ph idx="10"/>
          </p:nvPr>
        </p:nvSpPr>
        <p:spPr>
          <a:xfrm>
            <a:off x="6320547" y="2259883"/>
            <a:ext cx="5263244" cy="3908776"/>
          </a:xfrm>
        </p:spPr>
        <p:txBody>
          <a:bodyPr lIns="45720" tIns="0" rIns="0" bIns="0" anchor="t" anchorCtr="0">
            <a:noAutofit/>
          </a:bodyPr>
          <a:lstStyle>
            <a:lvl1pPr marL="295275" indent="-295275">
              <a:lnSpc>
                <a:spcPts val="2160"/>
              </a:lnSpc>
              <a:spcBef>
                <a:spcPts val="400"/>
              </a:spcBef>
              <a:spcAft>
                <a:spcPts val="600"/>
              </a:spcAft>
              <a:buFontTx/>
              <a:buBlip>
                <a:blip r:embed="rId5"/>
              </a:buBlip>
              <a:tabLst/>
              <a:defRPr sz="1800">
                <a:latin typeface="Open Sans" panose="020B0606030504020204" pitchFamily="34" charset="0"/>
                <a:ea typeface="Open Sans" panose="020B0606030504020204" pitchFamily="34" charset="0"/>
                <a:cs typeface="Open Sans" panose="020B0606030504020204" pitchFamily="34" charset="0"/>
              </a:defRPr>
            </a:lvl1pPr>
            <a:lvl2pPr marL="747713" indent="-285750">
              <a:lnSpc>
                <a:spcPts val="2160"/>
              </a:lnSpc>
              <a:spcBef>
                <a:spcPts val="400"/>
              </a:spcBef>
              <a:spcAft>
                <a:spcPts val="600"/>
              </a:spcAft>
              <a:buSzPct val="90000"/>
              <a:buFontTx/>
              <a:buBlip>
                <a:blip r:embed="rId5"/>
              </a:buBlip>
              <a:tabLst/>
              <a:defRPr sz="1800">
                <a:latin typeface="Open Sans" panose="020B0606030504020204" pitchFamily="34" charset="0"/>
                <a:ea typeface="Open Sans" panose="020B0606030504020204" pitchFamily="34" charset="0"/>
                <a:cs typeface="Open Sans" panose="020B0606030504020204" pitchFamily="34" charset="0"/>
              </a:defRPr>
            </a:lvl2pPr>
            <a:lvl3pPr marL="1090613" indent="-225425">
              <a:lnSpc>
                <a:spcPts val="2160"/>
              </a:lnSpc>
              <a:spcBef>
                <a:spcPts val="400"/>
              </a:spcBef>
              <a:spcAft>
                <a:spcPts val="600"/>
              </a:spcAft>
              <a:buFont typeface="System Font Regular"/>
              <a:buChar char="‒"/>
              <a:tabLst/>
              <a:defRPr sz="1800">
                <a:latin typeface="Open Sans" panose="020B0606030504020204" pitchFamily="34" charset="0"/>
                <a:ea typeface="Open Sans" panose="020B0606030504020204" pitchFamily="34" charset="0"/>
                <a:cs typeface="Open Sans" panose="020B0606030504020204" pitchFamily="34" charset="0"/>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305450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4" descr="A white and blue background with a blue and green border&#10;&#10;Description automatically generated">
            <a:extLst>
              <a:ext uri="{FF2B5EF4-FFF2-40B4-BE49-F238E27FC236}">
                <a16:creationId xmlns:a16="http://schemas.microsoft.com/office/drawing/2014/main" id="{1FE4DA3A-AAFA-2C21-040F-6CFE1C3D11F6}"/>
              </a:ext>
            </a:extLst>
          </p:cNvPr>
          <p:cNvPicPr>
            <a:picLocks noChangeAspect="1"/>
          </p:cNvPicPr>
          <p:nvPr userDrawn="1"/>
        </p:nvPicPr>
        <p:blipFill>
          <a:blip r:embed="rId2"/>
          <a:stretch>
            <a:fillRect/>
          </a:stretch>
        </p:blipFill>
        <p:spPr>
          <a:xfrm>
            <a:off x="4930" y="0"/>
            <a:ext cx="12187070" cy="6860774"/>
          </a:xfrm>
          <a:prstGeom prst="rect">
            <a:avLst/>
          </a:prstGeom>
        </p:spPr>
      </p:pic>
      <p:pic>
        <p:nvPicPr>
          <p:cNvPr id="2" name="Picture 1" descr="A green letter on a black background&#10;&#10;Description automatically generated">
            <a:extLst>
              <a:ext uri="{FF2B5EF4-FFF2-40B4-BE49-F238E27FC236}">
                <a16:creationId xmlns:a16="http://schemas.microsoft.com/office/drawing/2014/main" id="{019FE031-47E6-F621-E6EF-EDB1B9CBB94B}"/>
              </a:ext>
            </a:extLst>
          </p:cNvPr>
          <p:cNvPicPr>
            <a:picLocks noChangeAspect="1"/>
          </p:cNvPicPr>
          <p:nvPr userDrawn="1"/>
        </p:nvPicPr>
        <p:blipFill>
          <a:blip r:embed="rId3"/>
          <a:stretch>
            <a:fillRect/>
          </a:stretch>
        </p:blipFill>
        <p:spPr>
          <a:xfrm>
            <a:off x="3821910" y="6334425"/>
            <a:ext cx="2113796" cy="283414"/>
          </a:xfrm>
          <a:prstGeom prst="rect">
            <a:avLst/>
          </a:prstGeom>
        </p:spPr>
      </p:pic>
      <p:pic>
        <p:nvPicPr>
          <p:cNvPr id="3" name="Picture 2">
            <a:extLst>
              <a:ext uri="{FF2B5EF4-FFF2-40B4-BE49-F238E27FC236}">
                <a16:creationId xmlns:a16="http://schemas.microsoft.com/office/drawing/2014/main" id="{092EA9FC-B36D-4ED2-919C-3521518E0665}"/>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b="23077"/>
          <a:stretch/>
        </p:blipFill>
        <p:spPr bwMode="auto">
          <a:xfrm>
            <a:off x="6182404" y="6329915"/>
            <a:ext cx="1757867" cy="287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7217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3EF06-5768-D31B-3AE7-455C05E8CB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753082D-9D42-EEB3-2619-74B764FF0F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F806A9D-72E0-B2F7-F6C4-E4CB5C185B62}"/>
              </a:ext>
            </a:extLst>
          </p:cNvPr>
          <p:cNvSpPr>
            <a:spLocks noGrp="1"/>
          </p:cNvSpPr>
          <p:nvPr>
            <p:ph type="dt" sz="half" idx="10"/>
          </p:nvPr>
        </p:nvSpPr>
        <p:spPr/>
        <p:txBody>
          <a:bodyPr/>
          <a:lstStyle/>
          <a:p>
            <a:fld id="{F1496D21-B9B7-45C9-AD52-DBF438521A2C}" type="datetimeFigureOut">
              <a:rPr lang="en-US" smtClean="0"/>
              <a:t>6/24/2025</a:t>
            </a:fld>
            <a:endParaRPr lang="en-US"/>
          </a:p>
        </p:txBody>
      </p:sp>
      <p:sp>
        <p:nvSpPr>
          <p:cNvPr id="5" name="Footer Placeholder 4">
            <a:extLst>
              <a:ext uri="{FF2B5EF4-FFF2-40B4-BE49-F238E27FC236}">
                <a16:creationId xmlns:a16="http://schemas.microsoft.com/office/drawing/2014/main" id="{E922CBB3-DF15-DC28-4AF3-5F9BC268C0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E92D77-AAAA-A82E-4028-05A1FA3CA5A3}"/>
              </a:ext>
            </a:extLst>
          </p:cNvPr>
          <p:cNvSpPr>
            <a:spLocks noGrp="1"/>
          </p:cNvSpPr>
          <p:nvPr>
            <p:ph type="sldNum" sz="quarter" idx="12"/>
          </p:nvPr>
        </p:nvSpPr>
        <p:spPr/>
        <p:txBody>
          <a:bodyPr/>
          <a:lstStyle/>
          <a:p>
            <a:fld id="{8F696FC4-BD97-4582-B713-EB57F8FC3A18}" type="slidenum">
              <a:rPr lang="en-US" smtClean="0"/>
              <a:t>‹#›</a:t>
            </a:fld>
            <a:endParaRPr lang="en-US"/>
          </a:p>
        </p:txBody>
      </p:sp>
    </p:spTree>
    <p:extLst>
      <p:ext uri="{BB962C8B-B14F-4D97-AF65-F5344CB8AC3E}">
        <p14:creationId xmlns:p14="http://schemas.microsoft.com/office/powerpoint/2010/main" val="25883857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D7534-3133-97AD-57A9-2CDDE00CD5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D720FC-6EE0-F1AB-DB21-C9D11BF10D7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1D4408-7AA6-F2D2-1126-5B9465A73E6F}"/>
              </a:ext>
            </a:extLst>
          </p:cNvPr>
          <p:cNvSpPr>
            <a:spLocks noGrp="1"/>
          </p:cNvSpPr>
          <p:nvPr>
            <p:ph type="dt" sz="half" idx="10"/>
          </p:nvPr>
        </p:nvSpPr>
        <p:spPr/>
        <p:txBody>
          <a:bodyPr/>
          <a:lstStyle/>
          <a:p>
            <a:fld id="{F1496D21-B9B7-45C9-AD52-DBF438521A2C}" type="datetimeFigureOut">
              <a:rPr lang="en-US" smtClean="0"/>
              <a:t>6/24/2025</a:t>
            </a:fld>
            <a:endParaRPr lang="en-US"/>
          </a:p>
        </p:txBody>
      </p:sp>
      <p:sp>
        <p:nvSpPr>
          <p:cNvPr id="5" name="Footer Placeholder 4">
            <a:extLst>
              <a:ext uri="{FF2B5EF4-FFF2-40B4-BE49-F238E27FC236}">
                <a16:creationId xmlns:a16="http://schemas.microsoft.com/office/drawing/2014/main" id="{BC80721D-6F2B-F237-FAA8-F89D62D2CE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954D61-FCC3-038C-E209-E048FC02434F}"/>
              </a:ext>
            </a:extLst>
          </p:cNvPr>
          <p:cNvSpPr>
            <a:spLocks noGrp="1"/>
          </p:cNvSpPr>
          <p:nvPr>
            <p:ph type="sldNum" sz="quarter" idx="12"/>
          </p:nvPr>
        </p:nvSpPr>
        <p:spPr/>
        <p:txBody>
          <a:bodyPr/>
          <a:lstStyle/>
          <a:p>
            <a:fld id="{8F696FC4-BD97-4582-B713-EB57F8FC3A18}" type="slidenum">
              <a:rPr lang="en-US" smtClean="0"/>
              <a:t>‹#›</a:t>
            </a:fld>
            <a:endParaRPr lang="en-US"/>
          </a:p>
        </p:txBody>
      </p:sp>
    </p:spTree>
    <p:extLst>
      <p:ext uri="{BB962C8B-B14F-4D97-AF65-F5344CB8AC3E}">
        <p14:creationId xmlns:p14="http://schemas.microsoft.com/office/powerpoint/2010/main" val="3172809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BF1BE-25EB-D795-9B36-44979F547E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D46095-E9AC-D716-1CB6-6C7E8637A3F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746D26-10D6-01A1-C5DB-968AE3514C47}"/>
              </a:ext>
            </a:extLst>
          </p:cNvPr>
          <p:cNvSpPr>
            <a:spLocks noGrp="1"/>
          </p:cNvSpPr>
          <p:nvPr>
            <p:ph type="dt" sz="half" idx="10"/>
          </p:nvPr>
        </p:nvSpPr>
        <p:spPr/>
        <p:txBody>
          <a:bodyPr/>
          <a:lstStyle/>
          <a:p>
            <a:fld id="{D58C9023-5BF0-4D61-B321-B05C094EB460}" type="datetimeFigureOut">
              <a:rPr lang="en-US" smtClean="0"/>
              <a:t>6/24/2025</a:t>
            </a:fld>
            <a:endParaRPr lang="en-US"/>
          </a:p>
        </p:txBody>
      </p:sp>
      <p:sp>
        <p:nvSpPr>
          <p:cNvPr id="5" name="Footer Placeholder 4">
            <a:extLst>
              <a:ext uri="{FF2B5EF4-FFF2-40B4-BE49-F238E27FC236}">
                <a16:creationId xmlns:a16="http://schemas.microsoft.com/office/drawing/2014/main" id="{3FE639A2-8CE2-A77B-F1E6-0E86CBF872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E60FDF-CC0D-10A7-8152-3D6B3BA3678B}"/>
              </a:ext>
            </a:extLst>
          </p:cNvPr>
          <p:cNvSpPr>
            <a:spLocks noGrp="1"/>
          </p:cNvSpPr>
          <p:nvPr>
            <p:ph type="sldNum" sz="quarter" idx="12"/>
          </p:nvPr>
        </p:nvSpPr>
        <p:spPr/>
        <p:txBody>
          <a:bodyPr/>
          <a:lstStyle/>
          <a:p>
            <a:fld id="{4904F539-0186-4A0F-9E92-75845FCC6766}" type="slidenum">
              <a:rPr lang="en-US" smtClean="0"/>
              <a:t>‹#›</a:t>
            </a:fld>
            <a:endParaRPr lang="en-US"/>
          </a:p>
        </p:txBody>
      </p:sp>
    </p:spTree>
    <p:extLst>
      <p:ext uri="{BB962C8B-B14F-4D97-AF65-F5344CB8AC3E}">
        <p14:creationId xmlns:p14="http://schemas.microsoft.com/office/powerpoint/2010/main" val="11780226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AC386-283B-4B0B-E0BA-16A7D162E2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75C6F55-03CF-75B5-DBEF-4A39E0ED79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8BBA97-84BD-86B8-E564-FB1DE4A9E07A}"/>
              </a:ext>
            </a:extLst>
          </p:cNvPr>
          <p:cNvSpPr>
            <a:spLocks noGrp="1"/>
          </p:cNvSpPr>
          <p:nvPr>
            <p:ph type="dt" sz="half" idx="10"/>
          </p:nvPr>
        </p:nvSpPr>
        <p:spPr/>
        <p:txBody>
          <a:bodyPr/>
          <a:lstStyle/>
          <a:p>
            <a:fld id="{F1496D21-B9B7-45C9-AD52-DBF438521A2C}" type="datetimeFigureOut">
              <a:rPr lang="en-US" smtClean="0"/>
              <a:t>6/24/2025</a:t>
            </a:fld>
            <a:endParaRPr lang="en-US"/>
          </a:p>
        </p:txBody>
      </p:sp>
      <p:sp>
        <p:nvSpPr>
          <p:cNvPr id="5" name="Footer Placeholder 4">
            <a:extLst>
              <a:ext uri="{FF2B5EF4-FFF2-40B4-BE49-F238E27FC236}">
                <a16:creationId xmlns:a16="http://schemas.microsoft.com/office/drawing/2014/main" id="{70B49538-DF2C-684F-3452-D990DD96E9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C1C28C-C006-C133-3DB7-18146EBF05E4}"/>
              </a:ext>
            </a:extLst>
          </p:cNvPr>
          <p:cNvSpPr>
            <a:spLocks noGrp="1"/>
          </p:cNvSpPr>
          <p:nvPr>
            <p:ph type="sldNum" sz="quarter" idx="12"/>
          </p:nvPr>
        </p:nvSpPr>
        <p:spPr/>
        <p:txBody>
          <a:bodyPr/>
          <a:lstStyle/>
          <a:p>
            <a:fld id="{8F696FC4-BD97-4582-B713-EB57F8FC3A18}" type="slidenum">
              <a:rPr lang="en-US" smtClean="0"/>
              <a:t>‹#›</a:t>
            </a:fld>
            <a:endParaRPr lang="en-US"/>
          </a:p>
        </p:txBody>
      </p:sp>
    </p:spTree>
    <p:extLst>
      <p:ext uri="{BB962C8B-B14F-4D97-AF65-F5344CB8AC3E}">
        <p14:creationId xmlns:p14="http://schemas.microsoft.com/office/powerpoint/2010/main" val="4791670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DDF6D-B937-00C1-6D41-423FD5A05F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22B3DE-17C7-4E68-4A8D-4AD5831A7F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1A0522-CA37-B05C-5163-8F6B846E57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AF28ACD-BF73-DA1A-4303-11CD2C9806C8}"/>
              </a:ext>
            </a:extLst>
          </p:cNvPr>
          <p:cNvSpPr>
            <a:spLocks noGrp="1"/>
          </p:cNvSpPr>
          <p:nvPr>
            <p:ph type="dt" sz="half" idx="10"/>
          </p:nvPr>
        </p:nvSpPr>
        <p:spPr/>
        <p:txBody>
          <a:bodyPr/>
          <a:lstStyle/>
          <a:p>
            <a:fld id="{F1496D21-B9B7-45C9-AD52-DBF438521A2C}" type="datetimeFigureOut">
              <a:rPr lang="en-US" smtClean="0"/>
              <a:t>6/24/2025</a:t>
            </a:fld>
            <a:endParaRPr lang="en-US"/>
          </a:p>
        </p:txBody>
      </p:sp>
      <p:sp>
        <p:nvSpPr>
          <p:cNvPr id="6" name="Footer Placeholder 5">
            <a:extLst>
              <a:ext uri="{FF2B5EF4-FFF2-40B4-BE49-F238E27FC236}">
                <a16:creationId xmlns:a16="http://schemas.microsoft.com/office/drawing/2014/main" id="{1476EE0F-2357-293E-E406-B4518337E6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0457EC-F210-362B-C5DD-5A360206B507}"/>
              </a:ext>
            </a:extLst>
          </p:cNvPr>
          <p:cNvSpPr>
            <a:spLocks noGrp="1"/>
          </p:cNvSpPr>
          <p:nvPr>
            <p:ph type="sldNum" sz="quarter" idx="12"/>
          </p:nvPr>
        </p:nvSpPr>
        <p:spPr/>
        <p:txBody>
          <a:bodyPr/>
          <a:lstStyle/>
          <a:p>
            <a:fld id="{8F696FC4-BD97-4582-B713-EB57F8FC3A18}" type="slidenum">
              <a:rPr lang="en-US" smtClean="0"/>
              <a:t>‹#›</a:t>
            </a:fld>
            <a:endParaRPr lang="en-US"/>
          </a:p>
        </p:txBody>
      </p:sp>
    </p:spTree>
    <p:extLst>
      <p:ext uri="{BB962C8B-B14F-4D97-AF65-F5344CB8AC3E}">
        <p14:creationId xmlns:p14="http://schemas.microsoft.com/office/powerpoint/2010/main" val="35722359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6AF0A-6EBE-D031-C8B3-75B032E8ADB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7F90B12-B7C3-AF29-D1E1-5BB25485B6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5C098CA-97ED-D335-C53B-7E5FDAA267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59A3CF7-1462-AA19-F0BD-DACA851D94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0A36D4-37E7-AA4C-E048-A5CFC000AE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BA5810-E9E5-9B8D-73DC-BC79B4B792BA}"/>
              </a:ext>
            </a:extLst>
          </p:cNvPr>
          <p:cNvSpPr>
            <a:spLocks noGrp="1"/>
          </p:cNvSpPr>
          <p:nvPr>
            <p:ph type="dt" sz="half" idx="10"/>
          </p:nvPr>
        </p:nvSpPr>
        <p:spPr/>
        <p:txBody>
          <a:bodyPr/>
          <a:lstStyle/>
          <a:p>
            <a:fld id="{F1496D21-B9B7-45C9-AD52-DBF438521A2C}" type="datetimeFigureOut">
              <a:rPr lang="en-US" smtClean="0"/>
              <a:t>6/24/2025</a:t>
            </a:fld>
            <a:endParaRPr lang="en-US"/>
          </a:p>
        </p:txBody>
      </p:sp>
      <p:sp>
        <p:nvSpPr>
          <p:cNvPr id="8" name="Footer Placeholder 7">
            <a:extLst>
              <a:ext uri="{FF2B5EF4-FFF2-40B4-BE49-F238E27FC236}">
                <a16:creationId xmlns:a16="http://schemas.microsoft.com/office/drawing/2014/main" id="{9F4B87DA-8634-788C-39C8-0E326A2ABC0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6EFCE4-F94D-4E9A-F706-F507E936CA14}"/>
              </a:ext>
            </a:extLst>
          </p:cNvPr>
          <p:cNvSpPr>
            <a:spLocks noGrp="1"/>
          </p:cNvSpPr>
          <p:nvPr>
            <p:ph type="sldNum" sz="quarter" idx="12"/>
          </p:nvPr>
        </p:nvSpPr>
        <p:spPr/>
        <p:txBody>
          <a:bodyPr/>
          <a:lstStyle/>
          <a:p>
            <a:fld id="{8F696FC4-BD97-4582-B713-EB57F8FC3A18}" type="slidenum">
              <a:rPr lang="en-US" smtClean="0"/>
              <a:t>‹#›</a:t>
            </a:fld>
            <a:endParaRPr lang="en-US"/>
          </a:p>
        </p:txBody>
      </p:sp>
    </p:spTree>
    <p:extLst>
      <p:ext uri="{BB962C8B-B14F-4D97-AF65-F5344CB8AC3E}">
        <p14:creationId xmlns:p14="http://schemas.microsoft.com/office/powerpoint/2010/main" val="37981788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24796-A66E-4EDA-9E46-5537831055C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E2F6A2B-46DD-4928-01A6-C5FD5D76D3F5}"/>
              </a:ext>
            </a:extLst>
          </p:cNvPr>
          <p:cNvSpPr>
            <a:spLocks noGrp="1"/>
          </p:cNvSpPr>
          <p:nvPr>
            <p:ph type="dt" sz="half" idx="10"/>
          </p:nvPr>
        </p:nvSpPr>
        <p:spPr/>
        <p:txBody>
          <a:bodyPr/>
          <a:lstStyle/>
          <a:p>
            <a:fld id="{F1496D21-B9B7-45C9-AD52-DBF438521A2C}" type="datetimeFigureOut">
              <a:rPr lang="en-US" smtClean="0"/>
              <a:t>6/24/2025</a:t>
            </a:fld>
            <a:endParaRPr lang="en-US"/>
          </a:p>
        </p:txBody>
      </p:sp>
      <p:sp>
        <p:nvSpPr>
          <p:cNvPr id="4" name="Footer Placeholder 3">
            <a:extLst>
              <a:ext uri="{FF2B5EF4-FFF2-40B4-BE49-F238E27FC236}">
                <a16:creationId xmlns:a16="http://schemas.microsoft.com/office/drawing/2014/main" id="{83A19F48-6370-689C-66D5-5C877143E7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D242A4-BED4-4F6F-CF9D-465D82BAA884}"/>
              </a:ext>
            </a:extLst>
          </p:cNvPr>
          <p:cNvSpPr>
            <a:spLocks noGrp="1"/>
          </p:cNvSpPr>
          <p:nvPr>
            <p:ph type="sldNum" sz="quarter" idx="12"/>
          </p:nvPr>
        </p:nvSpPr>
        <p:spPr/>
        <p:txBody>
          <a:bodyPr/>
          <a:lstStyle/>
          <a:p>
            <a:fld id="{8F696FC4-BD97-4582-B713-EB57F8FC3A18}" type="slidenum">
              <a:rPr lang="en-US" smtClean="0"/>
              <a:t>‹#›</a:t>
            </a:fld>
            <a:endParaRPr lang="en-US"/>
          </a:p>
        </p:txBody>
      </p:sp>
    </p:spTree>
    <p:extLst>
      <p:ext uri="{BB962C8B-B14F-4D97-AF65-F5344CB8AC3E}">
        <p14:creationId xmlns:p14="http://schemas.microsoft.com/office/powerpoint/2010/main" val="31938618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9E8288-7037-EBD5-2355-554A1E262EB6}"/>
              </a:ext>
            </a:extLst>
          </p:cNvPr>
          <p:cNvSpPr>
            <a:spLocks noGrp="1"/>
          </p:cNvSpPr>
          <p:nvPr>
            <p:ph type="dt" sz="half" idx="10"/>
          </p:nvPr>
        </p:nvSpPr>
        <p:spPr/>
        <p:txBody>
          <a:bodyPr/>
          <a:lstStyle/>
          <a:p>
            <a:fld id="{F1496D21-B9B7-45C9-AD52-DBF438521A2C}" type="datetimeFigureOut">
              <a:rPr lang="en-US" smtClean="0"/>
              <a:t>6/24/2025</a:t>
            </a:fld>
            <a:endParaRPr lang="en-US"/>
          </a:p>
        </p:txBody>
      </p:sp>
      <p:sp>
        <p:nvSpPr>
          <p:cNvPr id="3" name="Footer Placeholder 2">
            <a:extLst>
              <a:ext uri="{FF2B5EF4-FFF2-40B4-BE49-F238E27FC236}">
                <a16:creationId xmlns:a16="http://schemas.microsoft.com/office/drawing/2014/main" id="{9F94ECB9-D04C-2BCA-416A-B6DED9EEFC4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9235583-E79A-DCE5-8C0C-187A0802966B}"/>
              </a:ext>
            </a:extLst>
          </p:cNvPr>
          <p:cNvSpPr>
            <a:spLocks noGrp="1"/>
          </p:cNvSpPr>
          <p:nvPr>
            <p:ph type="sldNum" sz="quarter" idx="12"/>
          </p:nvPr>
        </p:nvSpPr>
        <p:spPr/>
        <p:txBody>
          <a:bodyPr/>
          <a:lstStyle/>
          <a:p>
            <a:fld id="{8F696FC4-BD97-4582-B713-EB57F8FC3A18}" type="slidenum">
              <a:rPr lang="en-US" smtClean="0"/>
              <a:t>‹#›</a:t>
            </a:fld>
            <a:endParaRPr lang="en-US"/>
          </a:p>
        </p:txBody>
      </p:sp>
    </p:spTree>
    <p:extLst>
      <p:ext uri="{BB962C8B-B14F-4D97-AF65-F5344CB8AC3E}">
        <p14:creationId xmlns:p14="http://schemas.microsoft.com/office/powerpoint/2010/main" val="26459711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A6442-5188-8F60-1852-88682F55ED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D90BB4-7B3B-4333-AA02-603BBE4B46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D9DCBB4-940E-31AD-1CDB-6257F2792C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9C9B58-362D-2EC5-92AC-6F31AF30EE95}"/>
              </a:ext>
            </a:extLst>
          </p:cNvPr>
          <p:cNvSpPr>
            <a:spLocks noGrp="1"/>
          </p:cNvSpPr>
          <p:nvPr>
            <p:ph type="dt" sz="half" idx="10"/>
          </p:nvPr>
        </p:nvSpPr>
        <p:spPr/>
        <p:txBody>
          <a:bodyPr/>
          <a:lstStyle/>
          <a:p>
            <a:fld id="{F1496D21-B9B7-45C9-AD52-DBF438521A2C}" type="datetimeFigureOut">
              <a:rPr lang="en-US" smtClean="0"/>
              <a:t>6/24/2025</a:t>
            </a:fld>
            <a:endParaRPr lang="en-US"/>
          </a:p>
        </p:txBody>
      </p:sp>
      <p:sp>
        <p:nvSpPr>
          <p:cNvPr id="6" name="Footer Placeholder 5">
            <a:extLst>
              <a:ext uri="{FF2B5EF4-FFF2-40B4-BE49-F238E27FC236}">
                <a16:creationId xmlns:a16="http://schemas.microsoft.com/office/drawing/2014/main" id="{EE02EB91-45B0-B18F-3802-F6E138C5A8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BFBEC-66F2-5B5A-8880-DF79AA8A4178}"/>
              </a:ext>
            </a:extLst>
          </p:cNvPr>
          <p:cNvSpPr>
            <a:spLocks noGrp="1"/>
          </p:cNvSpPr>
          <p:nvPr>
            <p:ph type="sldNum" sz="quarter" idx="12"/>
          </p:nvPr>
        </p:nvSpPr>
        <p:spPr/>
        <p:txBody>
          <a:bodyPr/>
          <a:lstStyle/>
          <a:p>
            <a:fld id="{8F696FC4-BD97-4582-B713-EB57F8FC3A18}" type="slidenum">
              <a:rPr lang="en-US" smtClean="0"/>
              <a:t>‹#›</a:t>
            </a:fld>
            <a:endParaRPr lang="en-US"/>
          </a:p>
        </p:txBody>
      </p:sp>
    </p:spTree>
    <p:extLst>
      <p:ext uri="{BB962C8B-B14F-4D97-AF65-F5344CB8AC3E}">
        <p14:creationId xmlns:p14="http://schemas.microsoft.com/office/powerpoint/2010/main" val="5478054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E0849-6C01-7CB9-497C-A8D3F89606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8F65ECC-A207-C75C-4FC7-E2927092AD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2ACA32-960D-E65B-DD1E-24A6D8DD73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D39BF9-A9E9-DC6D-02D3-89F8EF4003CD}"/>
              </a:ext>
            </a:extLst>
          </p:cNvPr>
          <p:cNvSpPr>
            <a:spLocks noGrp="1"/>
          </p:cNvSpPr>
          <p:nvPr>
            <p:ph type="dt" sz="half" idx="10"/>
          </p:nvPr>
        </p:nvSpPr>
        <p:spPr/>
        <p:txBody>
          <a:bodyPr/>
          <a:lstStyle/>
          <a:p>
            <a:fld id="{F1496D21-B9B7-45C9-AD52-DBF438521A2C}" type="datetimeFigureOut">
              <a:rPr lang="en-US" smtClean="0"/>
              <a:t>6/24/2025</a:t>
            </a:fld>
            <a:endParaRPr lang="en-US"/>
          </a:p>
        </p:txBody>
      </p:sp>
      <p:sp>
        <p:nvSpPr>
          <p:cNvPr id="6" name="Footer Placeholder 5">
            <a:extLst>
              <a:ext uri="{FF2B5EF4-FFF2-40B4-BE49-F238E27FC236}">
                <a16:creationId xmlns:a16="http://schemas.microsoft.com/office/drawing/2014/main" id="{1F0FA36C-C991-8900-CE91-8FBA266352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E8E4BA-840A-D178-F4FD-E4F8ED7A47CB}"/>
              </a:ext>
            </a:extLst>
          </p:cNvPr>
          <p:cNvSpPr>
            <a:spLocks noGrp="1"/>
          </p:cNvSpPr>
          <p:nvPr>
            <p:ph type="sldNum" sz="quarter" idx="12"/>
          </p:nvPr>
        </p:nvSpPr>
        <p:spPr/>
        <p:txBody>
          <a:bodyPr/>
          <a:lstStyle/>
          <a:p>
            <a:fld id="{8F696FC4-BD97-4582-B713-EB57F8FC3A18}" type="slidenum">
              <a:rPr lang="en-US" smtClean="0"/>
              <a:t>‹#›</a:t>
            </a:fld>
            <a:endParaRPr lang="en-US"/>
          </a:p>
        </p:txBody>
      </p:sp>
    </p:spTree>
    <p:extLst>
      <p:ext uri="{BB962C8B-B14F-4D97-AF65-F5344CB8AC3E}">
        <p14:creationId xmlns:p14="http://schemas.microsoft.com/office/powerpoint/2010/main" val="35796789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3E451-AB4C-E13D-9CFC-873074625B7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86CDEC-0D1E-52A6-8F46-79E49E29C1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B7E64A-3673-8517-900E-2F21E667EE61}"/>
              </a:ext>
            </a:extLst>
          </p:cNvPr>
          <p:cNvSpPr>
            <a:spLocks noGrp="1"/>
          </p:cNvSpPr>
          <p:nvPr>
            <p:ph type="dt" sz="half" idx="10"/>
          </p:nvPr>
        </p:nvSpPr>
        <p:spPr/>
        <p:txBody>
          <a:bodyPr/>
          <a:lstStyle/>
          <a:p>
            <a:fld id="{F1496D21-B9B7-45C9-AD52-DBF438521A2C}" type="datetimeFigureOut">
              <a:rPr lang="en-US" smtClean="0"/>
              <a:t>6/24/2025</a:t>
            </a:fld>
            <a:endParaRPr lang="en-US"/>
          </a:p>
        </p:txBody>
      </p:sp>
      <p:sp>
        <p:nvSpPr>
          <p:cNvPr id="5" name="Footer Placeholder 4">
            <a:extLst>
              <a:ext uri="{FF2B5EF4-FFF2-40B4-BE49-F238E27FC236}">
                <a16:creationId xmlns:a16="http://schemas.microsoft.com/office/drawing/2014/main" id="{4F7A101B-C11D-0F71-D5CB-2ACC55CFEF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8E6B6B-55D6-12E3-7247-744DD56146E2}"/>
              </a:ext>
            </a:extLst>
          </p:cNvPr>
          <p:cNvSpPr>
            <a:spLocks noGrp="1"/>
          </p:cNvSpPr>
          <p:nvPr>
            <p:ph type="sldNum" sz="quarter" idx="12"/>
          </p:nvPr>
        </p:nvSpPr>
        <p:spPr/>
        <p:txBody>
          <a:bodyPr/>
          <a:lstStyle/>
          <a:p>
            <a:fld id="{8F696FC4-BD97-4582-B713-EB57F8FC3A18}" type="slidenum">
              <a:rPr lang="en-US" smtClean="0"/>
              <a:t>‹#›</a:t>
            </a:fld>
            <a:endParaRPr lang="en-US"/>
          </a:p>
        </p:txBody>
      </p:sp>
    </p:spTree>
    <p:extLst>
      <p:ext uri="{BB962C8B-B14F-4D97-AF65-F5344CB8AC3E}">
        <p14:creationId xmlns:p14="http://schemas.microsoft.com/office/powerpoint/2010/main" val="20647188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B43DF5-285B-536C-E4E7-69019FFE1C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6D5EBA7-1630-A4EF-502E-0BB40E46C8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8B46D9-0D2D-0DFC-F320-CA1B667BF211}"/>
              </a:ext>
            </a:extLst>
          </p:cNvPr>
          <p:cNvSpPr>
            <a:spLocks noGrp="1"/>
          </p:cNvSpPr>
          <p:nvPr>
            <p:ph type="dt" sz="half" idx="10"/>
          </p:nvPr>
        </p:nvSpPr>
        <p:spPr/>
        <p:txBody>
          <a:bodyPr/>
          <a:lstStyle/>
          <a:p>
            <a:fld id="{F1496D21-B9B7-45C9-AD52-DBF438521A2C}" type="datetimeFigureOut">
              <a:rPr lang="en-US" smtClean="0"/>
              <a:t>6/24/2025</a:t>
            </a:fld>
            <a:endParaRPr lang="en-US"/>
          </a:p>
        </p:txBody>
      </p:sp>
      <p:sp>
        <p:nvSpPr>
          <p:cNvPr id="5" name="Footer Placeholder 4">
            <a:extLst>
              <a:ext uri="{FF2B5EF4-FFF2-40B4-BE49-F238E27FC236}">
                <a16:creationId xmlns:a16="http://schemas.microsoft.com/office/drawing/2014/main" id="{8ADF233F-3212-148D-B457-698C53B0C6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CD9285-409D-EA59-0D36-04AD52145A65}"/>
              </a:ext>
            </a:extLst>
          </p:cNvPr>
          <p:cNvSpPr>
            <a:spLocks noGrp="1"/>
          </p:cNvSpPr>
          <p:nvPr>
            <p:ph type="sldNum" sz="quarter" idx="12"/>
          </p:nvPr>
        </p:nvSpPr>
        <p:spPr/>
        <p:txBody>
          <a:bodyPr/>
          <a:lstStyle/>
          <a:p>
            <a:fld id="{8F696FC4-BD97-4582-B713-EB57F8FC3A18}" type="slidenum">
              <a:rPr lang="en-US" smtClean="0"/>
              <a:t>‹#›</a:t>
            </a:fld>
            <a:endParaRPr lang="en-US"/>
          </a:p>
        </p:txBody>
      </p:sp>
    </p:spTree>
    <p:extLst>
      <p:ext uri="{BB962C8B-B14F-4D97-AF65-F5344CB8AC3E}">
        <p14:creationId xmlns:p14="http://schemas.microsoft.com/office/powerpoint/2010/main" val="1134109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DDCE3-4730-1F26-ECC2-A7C0889566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611BB4-239E-14C1-34E5-DA07622C636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147269-298D-D8A8-8AEA-522D93BC21E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D9B495-D795-B91E-53EE-0866D3FFA3D2}"/>
              </a:ext>
            </a:extLst>
          </p:cNvPr>
          <p:cNvSpPr>
            <a:spLocks noGrp="1"/>
          </p:cNvSpPr>
          <p:nvPr>
            <p:ph type="dt" sz="half" idx="10"/>
          </p:nvPr>
        </p:nvSpPr>
        <p:spPr/>
        <p:txBody>
          <a:bodyPr/>
          <a:lstStyle/>
          <a:p>
            <a:fld id="{D58C9023-5BF0-4D61-B321-B05C094EB460}" type="datetimeFigureOut">
              <a:rPr lang="en-US" smtClean="0"/>
              <a:t>6/24/2025</a:t>
            </a:fld>
            <a:endParaRPr lang="en-US"/>
          </a:p>
        </p:txBody>
      </p:sp>
      <p:sp>
        <p:nvSpPr>
          <p:cNvPr id="6" name="Footer Placeholder 5">
            <a:extLst>
              <a:ext uri="{FF2B5EF4-FFF2-40B4-BE49-F238E27FC236}">
                <a16:creationId xmlns:a16="http://schemas.microsoft.com/office/drawing/2014/main" id="{82222ABD-6D2D-F6E2-3B6F-9B3F0B4F79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9C0949-6D40-4CBF-A013-6B2B38AB5785}"/>
              </a:ext>
            </a:extLst>
          </p:cNvPr>
          <p:cNvSpPr>
            <a:spLocks noGrp="1"/>
          </p:cNvSpPr>
          <p:nvPr>
            <p:ph type="sldNum" sz="quarter" idx="12"/>
          </p:nvPr>
        </p:nvSpPr>
        <p:spPr/>
        <p:txBody>
          <a:bodyPr/>
          <a:lstStyle/>
          <a:p>
            <a:fld id="{4904F539-0186-4A0F-9E92-75845FCC6766}" type="slidenum">
              <a:rPr lang="en-US" smtClean="0"/>
              <a:t>‹#›</a:t>
            </a:fld>
            <a:endParaRPr lang="en-US"/>
          </a:p>
        </p:txBody>
      </p:sp>
    </p:spTree>
    <p:extLst>
      <p:ext uri="{BB962C8B-B14F-4D97-AF65-F5344CB8AC3E}">
        <p14:creationId xmlns:p14="http://schemas.microsoft.com/office/powerpoint/2010/main" val="950712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B9262-7009-2F93-280D-AD4A6065335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E0A709E-0C96-A506-396C-EF1FB279AA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8C2AF8-CD4C-715B-3C97-A71549E79A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FC4C039-EBA6-9280-5D49-976EF2935B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FD04FFF-CD77-77C8-A7C7-6FF3D3A59F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36045E0-1C40-AFA2-5C39-39BAA6A636DD}"/>
              </a:ext>
            </a:extLst>
          </p:cNvPr>
          <p:cNvSpPr>
            <a:spLocks noGrp="1"/>
          </p:cNvSpPr>
          <p:nvPr>
            <p:ph type="dt" sz="half" idx="10"/>
          </p:nvPr>
        </p:nvSpPr>
        <p:spPr/>
        <p:txBody>
          <a:bodyPr/>
          <a:lstStyle/>
          <a:p>
            <a:fld id="{D58C9023-5BF0-4D61-B321-B05C094EB460}" type="datetimeFigureOut">
              <a:rPr lang="en-US" smtClean="0"/>
              <a:t>6/24/2025</a:t>
            </a:fld>
            <a:endParaRPr lang="en-US"/>
          </a:p>
        </p:txBody>
      </p:sp>
      <p:sp>
        <p:nvSpPr>
          <p:cNvPr id="8" name="Footer Placeholder 7">
            <a:extLst>
              <a:ext uri="{FF2B5EF4-FFF2-40B4-BE49-F238E27FC236}">
                <a16:creationId xmlns:a16="http://schemas.microsoft.com/office/drawing/2014/main" id="{449DC3B6-B9A0-DF97-AAA4-6856F966A5A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23BCBBC-04EC-DD82-BC50-F29442D2E723}"/>
              </a:ext>
            </a:extLst>
          </p:cNvPr>
          <p:cNvSpPr>
            <a:spLocks noGrp="1"/>
          </p:cNvSpPr>
          <p:nvPr>
            <p:ph type="sldNum" sz="quarter" idx="12"/>
          </p:nvPr>
        </p:nvSpPr>
        <p:spPr/>
        <p:txBody>
          <a:bodyPr/>
          <a:lstStyle/>
          <a:p>
            <a:fld id="{4904F539-0186-4A0F-9E92-75845FCC6766}" type="slidenum">
              <a:rPr lang="en-US" smtClean="0"/>
              <a:t>‹#›</a:t>
            </a:fld>
            <a:endParaRPr lang="en-US"/>
          </a:p>
        </p:txBody>
      </p:sp>
    </p:spTree>
    <p:extLst>
      <p:ext uri="{BB962C8B-B14F-4D97-AF65-F5344CB8AC3E}">
        <p14:creationId xmlns:p14="http://schemas.microsoft.com/office/powerpoint/2010/main" val="2187662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1A1E9-92B8-0CC0-3C58-6D2B1D6E76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66B943-B864-D1FC-B071-2C7E4FAE7E0E}"/>
              </a:ext>
            </a:extLst>
          </p:cNvPr>
          <p:cNvSpPr>
            <a:spLocks noGrp="1"/>
          </p:cNvSpPr>
          <p:nvPr>
            <p:ph type="dt" sz="half" idx="10"/>
          </p:nvPr>
        </p:nvSpPr>
        <p:spPr/>
        <p:txBody>
          <a:bodyPr/>
          <a:lstStyle/>
          <a:p>
            <a:fld id="{D58C9023-5BF0-4D61-B321-B05C094EB460}" type="datetimeFigureOut">
              <a:rPr lang="en-US" smtClean="0"/>
              <a:t>6/24/2025</a:t>
            </a:fld>
            <a:endParaRPr lang="en-US"/>
          </a:p>
        </p:txBody>
      </p:sp>
      <p:sp>
        <p:nvSpPr>
          <p:cNvPr id="4" name="Footer Placeholder 3">
            <a:extLst>
              <a:ext uri="{FF2B5EF4-FFF2-40B4-BE49-F238E27FC236}">
                <a16:creationId xmlns:a16="http://schemas.microsoft.com/office/drawing/2014/main" id="{58A6B726-BA0F-B703-22D6-741B33CB47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30D01C-6069-50B0-7ACA-F248EE284068}"/>
              </a:ext>
            </a:extLst>
          </p:cNvPr>
          <p:cNvSpPr>
            <a:spLocks noGrp="1"/>
          </p:cNvSpPr>
          <p:nvPr>
            <p:ph type="sldNum" sz="quarter" idx="12"/>
          </p:nvPr>
        </p:nvSpPr>
        <p:spPr/>
        <p:txBody>
          <a:bodyPr/>
          <a:lstStyle/>
          <a:p>
            <a:fld id="{4904F539-0186-4A0F-9E92-75845FCC6766}" type="slidenum">
              <a:rPr lang="en-US" smtClean="0"/>
              <a:t>‹#›</a:t>
            </a:fld>
            <a:endParaRPr lang="en-US"/>
          </a:p>
        </p:txBody>
      </p:sp>
    </p:spTree>
    <p:extLst>
      <p:ext uri="{BB962C8B-B14F-4D97-AF65-F5344CB8AC3E}">
        <p14:creationId xmlns:p14="http://schemas.microsoft.com/office/powerpoint/2010/main" val="261037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068A8E-999B-31F3-2F06-EFCEC784EBE3}"/>
              </a:ext>
            </a:extLst>
          </p:cNvPr>
          <p:cNvSpPr>
            <a:spLocks noGrp="1"/>
          </p:cNvSpPr>
          <p:nvPr>
            <p:ph type="dt" sz="half" idx="10"/>
          </p:nvPr>
        </p:nvSpPr>
        <p:spPr/>
        <p:txBody>
          <a:bodyPr/>
          <a:lstStyle/>
          <a:p>
            <a:fld id="{D58C9023-5BF0-4D61-B321-B05C094EB460}" type="datetimeFigureOut">
              <a:rPr lang="en-US" smtClean="0"/>
              <a:t>6/24/2025</a:t>
            </a:fld>
            <a:endParaRPr lang="en-US"/>
          </a:p>
        </p:txBody>
      </p:sp>
      <p:sp>
        <p:nvSpPr>
          <p:cNvPr id="3" name="Footer Placeholder 2">
            <a:extLst>
              <a:ext uri="{FF2B5EF4-FFF2-40B4-BE49-F238E27FC236}">
                <a16:creationId xmlns:a16="http://schemas.microsoft.com/office/drawing/2014/main" id="{267E2D8D-DDF0-A7B3-948C-42C906B6F1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982C9FC-B51B-93F0-A78A-B58C6F05A94F}"/>
              </a:ext>
            </a:extLst>
          </p:cNvPr>
          <p:cNvSpPr>
            <a:spLocks noGrp="1"/>
          </p:cNvSpPr>
          <p:nvPr>
            <p:ph type="sldNum" sz="quarter" idx="12"/>
          </p:nvPr>
        </p:nvSpPr>
        <p:spPr/>
        <p:txBody>
          <a:bodyPr/>
          <a:lstStyle/>
          <a:p>
            <a:fld id="{4904F539-0186-4A0F-9E92-75845FCC6766}" type="slidenum">
              <a:rPr lang="en-US" smtClean="0"/>
              <a:t>‹#›</a:t>
            </a:fld>
            <a:endParaRPr lang="en-US"/>
          </a:p>
        </p:txBody>
      </p:sp>
    </p:spTree>
    <p:extLst>
      <p:ext uri="{BB962C8B-B14F-4D97-AF65-F5344CB8AC3E}">
        <p14:creationId xmlns:p14="http://schemas.microsoft.com/office/powerpoint/2010/main" val="2130878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4C76B-A5C7-712E-3724-5CC1847503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FAD693B-6000-A783-F7C2-38C24E5CA0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2D894E-4E80-9952-9879-2AE1E95A5B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951F4C-6701-BEC3-79B0-D34DC97B861B}"/>
              </a:ext>
            </a:extLst>
          </p:cNvPr>
          <p:cNvSpPr>
            <a:spLocks noGrp="1"/>
          </p:cNvSpPr>
          <p:nvPr>
            <p:ph type="dt" sz="half" idx="10"/>
          </p:nvPr>
        </p:nvSpPr>
        <p:spPr/>
        <p:txBody>
          <a:bodyPr/>
          <a:lstStyle/>
          <a:p>
            <a:fld id="{D58C9023-5BF0-4D61-B321-B05C094EB460}" type="datetimeFigureOut">
              <a:rPr lang="en-US" smtClean="0"/>
              <a:t>6/24/2025</a:t>
            </a:fld>
            <a:endParaRPr lang="en-US"/>
          </a:p>
        </p:txBody>
      </p:sp>
      <p:sp>
        <p:nvSpPr>
          <p:cNvPr id="6" name="Footer Placeholder 5">
            <a:extLst>
              <a:ext uri="{FF2B5EF4-FFF2-40B4-BE49-F238E27FC236}">
                <a16:creationId xmlns:a16="http://schemas.microsoft.com/office/drawing/2014/main" id="{5C22D740-F449-B020-CD0D-3B094D93C5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25064-2BBD-36A9-BE5E-4FF641FE3A7B}"/>
              </a:ext>
            </a:extLst>
          </p:cNvPr>
          <p:cNvSpPr>
            <a:spLocks noGrp="1"/>
          </p:cNvSpPr>
          <p:nvPr>
            <p:ph type="sldNum" sz="quarter" idx="12"/>
          </p:nvPr>
        </p:nvSpPr>
        <p:spPr/>
        <p:txBody>
          <a:bodyPr/>
          <a:lstStyle/>
          <a:p>
            <a:fld id="{4904F539-0186-4A0F-9E92-75845FCC6766}" type="slidenum">
              <a:rPr lang="en-US" smtClean="0"/>
              <a:t>‹#›</a:t>
            </a:fld>
            <a:endParaRPr lang="en-US"/>
          </a:p>
        </p:txBody>
      </p:sp>
    </p:spTree>
    <p:extLst>
      <p:ext uri="{BB962C8B-B14F-4D97-AF65-F5344CB8AC3E}">
        <p14:creationId xmlns:p14="http://schemas.microsoft.com/office/powerpoint/2010/main" val="2703762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12F45-7361-9B4C-5F9E-F5DCF48696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41B5ED-61E2-DD98-53AF-D4FDE9E1F4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825860-E99B-1D2E-912A-5301DB92A5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B4A0E8-7368-B23D-8621-6B3DFC000F09}"/>
              </a:ext>
            </a:extLst>
          </p:cNvPr>
          <p:cNvSpPr>
            <a:spLocks noGrp="1"/>
          </p:cNvSpPr>
          <p:nvPr>
            <p:ph type="dt" sz="half" idx="10"/>
          </p:nvPr>
        </p:nvSpPr>
        <p:spPr/>
        <p:txBody>
          <a:bodyPr/>
          <a:lstStyle/>
          <a:p>
            <a:fld id="{D58C9023-5BF0-4D61-B321-B05C094EB460}" type="datetimeFigureOut">
              <a:rPr lang="en-US" smtClean="0"/>
              <a:t>6/24/2025</a:t>
            </a:fld>
            <a:endParaRPr lang="en-US"/>
          </a:p>
        </p:txBody>
      </p:sp>
      <p:sp>
        <p:nvSpPr>
          <p:cNvPr id="6" name="Footer Placeholder 5">
            <a:extLst>
              <a:ext uri="{FF2B5EF4-FFF2-40B4-BE49-F238E27FC236}">
                <a16:creationId xmlns:a16="http://schemas.microsoft.com/office/drawing/2014/main" id="{A6553647-2A3A-9012-D6D7-347E01C86A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048A8D-E86D-9506-0D1D-DB2D5C3F8472}"/>
              </a:ext>
            </a:extLst>
          </p:cNvPr>
          <p:cNvSpPr>
            <a:spLocks noGrp="1"/>
          </p:cNvSpPr>
          <p:nvPr>
            <p:ph type="sldNum" sz="quarter" idx="12"/>
          </p:nvPr>
        </p:nvSpPr>
        <p:spPr/>
        <p:txBody>
          <a:bodyPr/>
          <a:lstStyle/>
          <a:p>
            <a:fld id="{4904F539-0186-4A0F-9E92-75845FCC6766}" type="slidenum">
              <a:rPr lang="en-US" smtClean="0"/>
              <a:t>‹#›</a:t>
            </a:fld>
            <a:endParaRPr lang="en-US"/>
          </a:p>
        </p:txBody>
      </p:sp>
    </p:spTree>
    <p:extLst>
      <p:ext uri="{BB962C8B-B14F-4D97-AF65-F5344CB8AC3E}">
        <p14:creationId xmlns:p14="http://schemas.microsoft.com/office/powerpoint/2010/main" val="3706463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4.png"/><Relationship Id="rId2" Type="http://schemas.openxmlformats.org/officeDocument/2006/relationships/slideLayout" Target="../slideLayouts/slideLayout15.xml"/><Relationship Id="rId16" Type="http://schemas.openxmlformats.org/officeDocument/2006/relationships/image" Target="../media/image3.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C80CB2-515D-2BBC-59B5-6C973E25F4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E8AD51-B8E0-1719-BD66-F72A863721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68DE73-63E3-5FD5-D4DA-7869DFD676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58C9023-5BF0-4D61-B321-B05C094EB460}" type="datetimeFigureOut">
              <a:rPr lang="en-US" smtClean="0"/>
              <a:t>6/24/2025</a:t>
            </a:fld>
            <a:endParaRPr lang="en-US"/>
          </a:p>
        </p:txBody>
      </p:sp>
      <p:sp>
        <p:nvSpPr>
          <p:cNvPr id="5" name="Footer Placeholder 4">
            <a:extLst>
              <a:ext uri="{FF2B5EF4-FFF2-40B4-BE49-F238E27FC236}">
                <a16:creationId xmlns:a16="http://schemas.microsoft.com/office/drawing/2014/main" id="{140DD31D-97D5-880C-B747-307269BE1E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94D74A1-B12C-F1F5-BE89-AA2571E8BC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904F539-0186-4A0F-9E92-75845FCC6766}" type="slidenum">
              <a:rPr lang="en-US" smtClean="0"/>
              <a:t>‹#›</a:t>
            </a:fld>
            <a:endParaRPr lang="en-US"/>
          </a:p>
        </p:txBody>
      </p:sp>
      <p:sp>
        <p:nvSpPr>
          <p:cNvPr id="8" name="TextBox 7">
            <a:extLst>
              <a:ext uri="{FF2B5EF4-FFF2-40B4-BE49-F238E27FC236}">
                <a16:creationId xmlns:a16="http://schemas.microsoft.com/office/drawing/2014/main" id="{AC3A13D5-8D8B-AE74-839B-4AFB3E2BE936}"/>
              </a:ext>
            </a:extLst>
          </p:cNvPr>
          <p:cNvSpPr txBox="1"/>
          <p:nvPr userDrawn="1">
            <p:extLst>
              <p:ext uri="{1162E1C5-73C7-4A58-AE30-91384D911F3F}">
                <p184:classification xmlns:p184="http://schemas.microsoft.com/office/powerpoint/2018/4/main" val="ftr"/>
              </p:ext>
            </p:extLst>
          </p:nvPr>
        </p:nvSpPr>
        <p:spPr>
          <a:xfrm>
            <a:off x="11280775" y="6642100"/>
            <a:ext cx="876300" cy="152400"/>
          </a:xfrm>
          <a:prstGeom prst="rect">
            <a:avLst/>
          </a:prstGeom>
        </p:spPr>
        <p:txBody>
          <a:bodyPr horzOverflow="overflow" lIns="0" tIns="0" rIns="0" bIns="0">
            <a:spAutoFit/>
          </a:bodyPr>
          <a:lstStyle/>
          <a:p>
            <a:pPr algn="l"/>
            <a:r>
              <a:rPr lang="en-US" sz="10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Official Use Only</a:t>
            </a:r>
          </a:p>
        </p:txBody>
      </p:sp>
    </p:spTree>
    <p:extLst>
      <p:ext uri="{BB962C8B-B14F-4D97-AF65-F5344CB8AC3E}">
        <p14:creationId xmlns:p14="http://schemas.microsoft.com/office/powerpoint/2010/main" val="3225614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E70AB0-0802-8120-7B86-C1FD24A710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49E1B8F-9BC4-F9E2-5786-22A08ECD41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39C38C-8A2C-F0F2-FC82-53D4D158B7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8853D9-6A19-45D0-B707-3483EF9EFA82}" type="datetimeFigureOut">
              <a:rPr lang="en-US" smtClean="0"/>
              <a:t>6/24/2025</a:t>
            </a:fld>
            <a:endParaRPr lang="en-US"/>
          </a:p>
        </p:txBody>
      </p:sp>
      <p:sp>
        <p:nvSpPr>
          <p:cNvPr id="5" name="Footer Placeholder 4">
            <a:extLst>
              <a:ext uri="{FF2B5EF4-FFF2-40B4-BE49-F238E27FC236}">
                <a16:creationId xmlns:a16="http://schemas.microsoft.com/office/drawing/2014/main" id="{9C9917A5-E361-B2F8-ACEB-08FD193D21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grpSp>
        <p:nvGrpSpPr>
          <p:cNvPr id="8" name="Group 7">
            <a:extLst>
              <a:ext uri="{FF2B5EF4-FFF2-40B4-BE49-F238E27FC236}">
                <a16:creationId xmlns:a16="http://schemas.microsoft.com/office/drawing/2014/main" id="{BAB8033E-A779-E1B2-6090-78A6A63D3A15}"/>
              </a:ext>
            </a:extLst>
          </p:cNvPr>
          <p:cNvGrpSpPr/>
          <p:nvPr userDrawn="1"/>
        </p:nvGrpSpPr>
        <p:grpSpPr>
          <a:xfrm>
            <a:off x="8153400" y="5934986"/>
            <a:ext cx="3949320" cy="1115778"/>
            <a:chOff x="5774550" y="5215406"/>
            <a:chExt cx="6070936" cy="1716670"/>
          </a:xfrm>
        </p:grpSpPr>
        <p:pic>
          <p:nvPicPr>
            <p:cNvPr id="9" name="Picture 8" descr="A black background with blue text&#10;&#10;Description automatically generated">
              <a:extLst>
                <a:ext uri="{FF2B5EF4-FFF2-40B4-BE49-F238E27FC236}">
                  <a16:creationId xmlns:a16="http://schemas.microsoft.com/office/drawing/2014/main" id="{A1B165E4-57B3-42ED-1014-FB66D709F8B3}"/>
                </a:ext>
              </a:extLst>
            </p:cNvPr>
            <p:cNvPicPr>
              <a:picLocks noChangeAspect="1"/>
            </p:cNvPicPr>
            <p:nvPr/>
          </p:nvPicPr>
          <p:blipFill>
            <a:blip r:embed="rId16"/>
            <a:stretch>
              <a:fillRect/>
            </a:stretch>
          </p:blipFill>
          <p:spPr>
            <a:xfrm>
              <a:off x="9311081" y="5739149"/>
              <a:ext cx="2534405" cy="583842"/>
            </a:xfrm>
            <a:prstGeom prst="rect">
              <a:avLst/>
            </a:prstGeom>
          </p:spPr>
        </p:pic>
        <p:pic>
          <p:nvPicPr>
            <p:cNvPr id="10" name="Picture 9" descr="A logo with green text&#10;&#10;Description automatically generated">
              <a:extLst>
                <a:ext uri="{FF2B5EF4-FFF2-40B4-BE49-F238E27FC236}">
                  <a16:creationId xmlns:a16="http://schemas.microsoft.com/office/drawing/2014/main" id="{7617F661-9D23-E268-DEE5-CE33714B0F12}"/>
                </a:ext>
              </a:extLst>
            </p:cNvPr>
            <p:cNvPicPr>
              <a:picLocks noChangeAspect="1"/>
            </p:cNvPicPr>
            <p:nvPr/>
          </p:nvPicPr>
          <p:blipFill>
            <a:blip r:embed="rId17"/>
            <a:stretch>
              <a:fillRect/>
            </a:stretch>
          </p:blipFill>
          <p:spPr>
            <a:xfrm>
              <a:off x="5774550" y="5215406"/>
              <a:ext cx="3664222" cy="1716670"/>
            </a:xfrm>
            <a:prstGeom prst="rect">
              <a:avLst/>
            </a:prstGeom>
          </p:spPr>
        </p:pic>
      </p:grpSp>
    </p:spTree>
    <p:extLst>
      <p:ext uri="{BB962C8B-B14F-4D97-AF65-F5344CB8AC3E}">
        <p14:creationId xmlns:p14="http://schemas.microsoft.com/office/powerpoint/2010/main" val="1372950112"/>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36B093-F423-4DEA-6772-412E988AC8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E5FAE27-2B61-5FFA-1BD6-5782DB107A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0B749F-95CD-D9E9-7504-3AEC2184C6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1496D21-B9B7-45C9-AD52-DBF438521A2C}" type="datetimeFigureOut">
              <a:rPr lang="en-US" smtClean="0"/>
              <a:t>6/24/2025</a:t>
            </a:fld>
            <a:endParaRPr lang="en-US"/>
          </a:p>
        </p:txBody>
      </p:sp>
      <p:sp>
        <p:nvSpPr>
          <p:cNvPr id="5" name="Footer Placeholder 4">
            <a:extLst>
              <a:ext uri="{FF2B5EF4-FFF2-40B4-BE49-F238E27FC236}">
                <a16:creationId xmlns:a16="http://schemas.microsoft.com/office/drawing/2014/main" id="{EA84B3D3-61A0-C8F5-15F5-A4BB6251AA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A90CD3A-DDBC-1D77-CDD3-8BEBC3C89D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696FC4-BD97-4582-B713-EB57F8FC3A18}" type="slidenum">
              <a:rPr lang="en-US" smtClean="0"/>
              <a:t>‹#›</a:t>
            </a:fld>
            <a:endParaRPr lang="en-US"/>
          </a:p>
        </p:txBody>
      </p:sp>
    </p:spTree>
    <p:extLst>
      <p:ext uri="{BB962C8B-B14F-4D97-AF65-F5344CB8AC3E}">
        <p14:creationId xmlns:p14="http://schemas.microsoft.com/office/powerpoint/2010/main" val="122334609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5.emf"/><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18.emf"/><Relationship Id="rId7"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19.emf"/><Relationship Id="rId7"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27.png"/><Relationship Id="rId11" Type="http://schemas.openxmlformats.org/officeDocument/2006/relationships/image" Target="../media/image11.png"/><Relationship Id="rId5" Type="http://schemas.openxmlformats.org/officeDocument/2006/relationships/image" Target="../media/image26.png"/><Relationship Id="rId10" Type="http://schemas.openxmlformats.org/officeDocument/2006/relationships/image" Target="../media/image4.png"/><Relationship Id="rId4" Type="http://schemas.openxmlformats.org/officeDocument/2006/relationships/image" Target="../media/image25.png"/><Relationship Id="rId9" Type="http://schemas.openxmlformats.org/officeDocument/2006/relationships/image" Target="../media/image3.png"/></Relationships>
</file>

<file path=ppt/slides/_rels/slide2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0.png"/><Relationship Id="rId7"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1.pn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2.png"/><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12.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image" Target="../media/image38.png"/><Relationship Id="rId11" Type="http://schemas.openxmlformats.org/officeDocument/2006/relationships/image" Target="../media/image4.png"/><Relationship Id="rId5" Type="http://schemas.openxmlformats.org/officeDocument/2006/relationships/image" Target="../media/image37.png"/><Relationship Id="rId10" Type="http://schemas.openxmlformats.org/officeDocument/2006/relationships/image" Target="../media/image3.png"/><Relationship Id="rId4" Type="http://schemas.openxmlformats.org/officeDocument/2006/relationships/image" Target="../media/image36.png"/><Relationship Id="rId9" Type="http://schemas.openxmlformats.org/officeDocument/2006/relationships/image" Target="../media/image41.png"/></Relationships>
</file>

<file path=ppt/slides/_rels/slide3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2.png"/><Relationship Id="rId7"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12.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12.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12.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9CA90-7EA0-D1FE-62CE-8344A897FC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8F01DE-BCCB-D691-2F68-97935960F903}"/>
              </a:ext>
            </a:extLst>
          </p:cNvPr>
          <p:cNvSpPr>
            <a:spLocks noGrp="1"/>
          </p:cNvSpPr>
          <p:nvPr>
            <p:ph type="title"/>
          </p:nvPr>
        </p:nvSpPr>
        <p:spPr>
          <a:xfrm>
            <a:off x="314072" y="-11719"/>
            <a:ext cx="10515600" cy="1001353"/>
          </a:xfrm>
        </p:spPr>
        <p:txBody>
          <a:bodyPr>
            <a:normAutofit/>
          </a:bodyPr>
          <a:lstStyle/>
          <a:p>
            <a:r>
              <a:rPr lang="en-US" dirty="0">
                <a:solidFill>
                  <a:schemeClr val="accent1"/>
                </a:solidFill>
                <a:latin typeface="Calibri"/>
                <a:ea typeface="Calibri"/>
                <a:cs typeface="Calibri"/>
              </a:rPr>
              <a:t> </a:t>
            </a:r>
          </a:p>
        </p:txBody>
      </p:sp>
      <p:pic>
        <p:nvPicPr>
          <p:cNvPr id="3" name="Picture 2">
            <a:extLst>
              <a:ext uri="{FF2B5EF4-FFF2-40B4-BE49-F238E27FC236}">
                <a16:creationId xmlns:a16="http://schemas.microsoft.com/office/drawing/2014/main" id="{F9761B65-B61E-19ED-5720-44D7BFC98654}"/>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5C33C463-04B4-C9D3-A497-AAD67F4CD2F0}"/>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itle 1">
            <a:extLst>
              <a:ext uri="{FF2B5EF4-FFF2-40B4-BE49-F238E27FC236}">
                <a16:creationId xmlns:a16="http://schemas.microsoft.com/office/drawing/2014/main" id="{158BCF74-5F5E-82CB-A8AD-57760C7E52D7}"/>
              </a:ext>
            </a:extLst>
          </p:cNvPr>
          <p:cNvSpPr txBox="1">
            <a:spLocks/>
          </p:cNvSpPr>
          <p:nvPr/>
        </p:nvSpPr>
        <p:spPr>
          <a:xfrm>
            <a:off x="838200" y="358461"/>
            <a:ext cx="10515600" cy="49088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400" b="1" dirty="0">
                <a:latin typeface="Aptos" panose="020B0004020202020204" pitchFamily="34" charset="0"/>
                <a:ea typeface="Times New Roman" panose="02020603050405020304" pitchFamily="18" charset="0"/>
                <a:cs typeface="Aptos" panose="020B0004020202020204" pitchFamily="34" charset="0"/>
              </a:rPr>
              <a:t>Nature-aware MANAGE-WB Model</a:t>
            </a:r>
          </a:p>
          <a:p>
            <a:pPr marL="0" marR="0" lvl="0" indent="0" algn="ctr" defTabSz="914400" rtl="0" eaLnBrk="1" fontAlgn="auto" latinLnBrk="0" hangingPunct="1">
              <a:lnSpc>
                <a:spcPct val="90000"/>
              </a:lnSpc>
              <a:spcBef>
                <a:spcPct val="0"/>
              </a:spcBef>
              <a:spcAft>
                <a:spcPts val="0"/>
              </a:spcAft>
              <a:buClrTx/>
              <a:buSzTx/>
              <a:buFontTx/>
              <a:buNone/>
              <a:tabLst/>
              <a:defRPr/>
            </a:pPr>
            <a:br>
              <a:rPr kumimoji="0" lang="en-US" sz="4400" b="0" i="0" u="none" strike="noStrike" kern="1200" cap="none" spc="0" normalizeH="0" baseline="0" noProof="0" dirty="0">
                <a:ln>
                  <a:noFill/>
                </a:ln>
                <a:solidFill>
                  <a:srgbClr val="4472C4"/>
                </a:solidFill>
                <a:effectLst/>
                <a:uLnTx/>
                <a:uFillTx/>
                <a:latin typeface="Calibri Light" panose="020F0302020204030204"/>
                <a:ea typeface="+mj-ea"/>
                <a:cs typeface="+mj-cs"/>
              </a:rPr>
            </a:br>
            <a:br>
              <a:rPr kumimoji="0" lang="en-US" sz="4400" b="0" i="0" u="none" strike="noStrike" kern="1200" cap="none" spc="0" normalizeH="0" baseline="0" noProof="0" dirty="0">
                <a:ln>
                  <a:noFill/>
                </a:ln>
                <a:solidFill>
                  <a:srgbClr val="4472C4"/>
                </a:solidFill>
                <a:effectLst/>
                <a:uLnTx/>
                <a:uFillTx/>
                <a:latin typeface="Calibri Light" panose="020F0302020204030204"/>
                <a:ea typeface="+mj-ea"/>
                <a:cs typeface="+mj-cs"/>
              </a:rPr>
            </a:br>
            <a:r>
              <a:rPr kumimoji="0" lang="en-US" sz="2400" b="0" i="0" u="none" strike="noStrike" kern="1200" cap="none" spc="0" normalizeH="0" baseline="0" noProof="0" dirty="0">
                <a:ln>
                  <a:noFill/>
                </a:ln>
                <a:solidFill>
                  <a:srgbClr val="4472C4"/>
                </a:solidFill>
                <a:effectLst/>
                <a:uLnTx/>
                <a:uFillTx/>
                <a:latin typeface="Calibri Light" panose="020F0302020204030204"/>
                <a:ea typeface="+mj-ea"/>
                <a:cs typeface="+mj-cs"/>
              </a:rPr>
              <a:t>Ragchaasuren Galindev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4472C4"/>
                </a:solidFill>
                <a:effectLst/>
                <a:uLnTx/>
                <a:uFillTx/>
                <a:latin typeface="Calibri Light" panose="020F0302020204030204"/>
                <a:ea typeface="+mj-ea"/>
                <a:cs typeface="+mj-cs"/>
              </a:rPr>
              <a:t>Wolfgang Britz</a:t>
            </a:r>
            <a:endParaRPr kumimoji="0" lang="en-US" sz="2400" b="0" i="0" u="none" strike="noStrike" kern="1200" cap="none" spc="0" normalizeH="0" baseline="30000" noProof="0" dirty="0">
              <a:ln>
                <a:noFill/>
              </a:ln>
              <a:solidFill>
                <a:srgbClr val="4472C4"/>
              </a:solidFill>
              <a:effectLst/>
              <a:uLnTx/>
              <a:uFillTx/>
              <a:latin typeface="Calibri Light" panose="020F0302020204030204"/>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4472C4"/>
                </a:solidFill>
                <a:effectLst/>
                <a:uLnTx/>
                <a:uFillTx/>
                <a:latin typeface="Calibri Light" panose="020F0302020204030204"/>
                <a:ea typeface="+mj-ea"/>
                <a:cs typeface="+mj-cs"/>
              </a:rPr>
              <a:t>Tijen Arin</a:t>
            </a:r>
            <a:endParaRPr kumimoji="0" lang="en-US" sz="2400" b="0" i="0" u="none" strike="noStrike" kern="1200" cap="none" spc="0" normalizeH="0" baseline="30000" noProof="0" dirty="0">
              <a:ln>
                <a:noFill/>
              </a:ln>
              <a:solidFill>
                <a:srgbClr val="4472C4"/>
              </a:solidFill>
              <a:effectLst/>
              <a:uLnTx/>
              <a:uFillTx/>
              <a:latin typeface="Calibri Light" panose="020F0302020204030204"/>
              <a:ea typeface="+mj-ea"/>
              <a:cs typeface="+mj-cs"/>
            </a:endParaRPr>
          </a:p>
        </p:txBody>
      </p:sp>
      <p:sp>
        <p:nvSpPr>
          <p:cNvPr id="9" name="Subtitle 2">
            <a:extLst>
              <a:ext uri="{FF2B5EF4-FFF2-40B4-BE49-F238E27FC236}">
                <a16:creationId xmlns:a16="http://schemas.microsoft.com/office/drawing/2014/main" id="{02101D23-2A57-0AA8-D38D-6E9C3F4B01D8}"/>
              </a:ext>
            </a:extLst>
          </p:cNvPr>
          <p:cNvSpPr txBox="1">
            <a:spLocks/>
          </p:cNvSpPr>
          <p:nvPr/>
        </p:nvSpPr>
        <p:spPr>
          <a:xfrm>
            <a:off x="2050824" y="5268197"/>
            <a:ext cx="8380635" cy="369332"/>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4472C4"/>
                </a:solidFill>
                <a:effectLst/>
                <a:uLnTx/>
                <a:uFillTx/>
                <a:latin typeface="Calibri Light" panose="020F0302020204030204"/>
                <a:ea typeface="+mn-ea"/>
                <a:cs typeface="+mn-cs"/>
              </a:rPr>
              <a:t>GTAP Annual Conference. June 25-27, 2025. Kigali, Rwanda</a:t>
            </a:r>
          </a:p>
        </p:txBody>
      </p:sp>
    </p:spTree>
    <p:extLst>
      <p:ext uri="{BB962C8B-B14F-4D97-AF65-F5344CB8AC3E}">
        <p14:creationId xmlns:p14="http://schemas.microsoft.com/office/powerpoint/2010/main" val="2200657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828AB-16D3-5CEB-810A-397947B6D4AA}"/>
              </a:ext>
            </a:extLst>
          </p:cNvPr>
          <p:cNvSpPr>
            <a:spLocks noGrp="1"/>
          </p:cNvSpPr>
          <p:nvPr>
            <p:ph type="title"/>
          </p:nvPr>
        </p:nvSpPr>
        <p:spPr/>
        <p:txBody>
          <a:bodyPr>
            <a:normAutofit/>
          </a:bodyPr>
          <a:lstStyle/>
          <a:p>
            <a:r>
              <a:rPr lang="en-US" sz="3600" kern="0">
                <a:solidFill>
                  <a:schemeClr val="accent1"/>
                </a:solidFill>
                <a:effectLst/>
                <a:latin typeface="Aptos" panose="020B0004020202020204" pitchFamily="34" charset="0"/>
                <a:ea typeface="Times New Roman" panose="02020603050405020304" pitchFamily="18" charset="0"/>
                <a:cs typeface="Times New Roman" panose="02020603050405020304" pitchFamily="18" charset="0"/>
              </a:rPr>
              <a:t>Land supply in MANAGE-WB  </a:t>
            </a:r>
            <a:endParaRPr lang="en-US" sz="3600">
              <a:solidFill>
                <a:schemeClr val="accent1"/>
              </a:solidFill>
            </a:endParaRPr>
          </a:p>
        </p:txBody>
      </p:sp>
      <p:sp>
        <p:nvSpPr>
          <p:cNvPr id="7" name="Content Placeholder 6">
            <a:extLst>
              <a:ext uri="{FF2B5EF4-FFF2-40B4-BE49-F238E27FC236}">
                <a16:creationId xmlns:a16="http://schemas.microsoft.com/office/drawing/2014/main" id="{DB365F03-81B0-71EC-C4F1-7E81BCE543C5}"/>
              </a:ext>
            </a:extLst>
          </p:cNvPr>
          <p:cNvSpPr>
            <a:spLocks noGrp="1"/>
          </p:cNvSpPr>
          <p:nvPr>
            <p:ph idx="1"/>
          </p:nvPr>
        </p:nvSpPr>
        <p:spPr/>
        <p:txBody>
          <a:bodyPr/>
          <a:lstStyle/>
          <a:p>
            <a:endParaRPr lang="en-US" dirty="0"/>
          </a:p>
        </p:txBody>
      </p:sp>
      <p:grpSp>
        <p:nvGrpSpPr>
          <p:cNvPr id="8" name="Group 7">
            <a:extLst>
              <a:ext uri="{FF2B5EF4-FFF2-40B4-BE49-F238E27FC236}">
                <a16:creationId xmlns:a16="http://schemas.microsoft.com/office/drawing/2014/main" id="{D26AA777-2E31-9BED-69A9-171EE40CEEB8}"/>
              </a:ext>
            </a:extLst>
          </p:cNvPr>
          <p:cNvGrpSpPr/>
          <p:nvPr/>
        </p:nvGrpSpPr>
        <p:grpSpPr>
          <a:xfrm>
            <a:off x="3586040" y="2191218"/>
            <a:ext cx="5336618" cy="2755638"/>
            <a:chOff x="69849" y="0"/>
            <a:chExt cx="4699001" cy="2413000"/>
          </a:xfrm>
          <a:solidFill>
            <a:schemeClr val="accent1">
              <a:lumMod val="20000"/>
              <a:lumOff val="80000"/>
            </a:schemeClr>
          </a:solidFill>
        </p:grpSpPr>
        <p:sp>
          <p:nvSpPr>
            <p:cNvPr id="9" name="Rectangle: Rounded Corners 8">
              <a:extLst>
                <a:ext uri="{FF2B5EF4-FFF2-40B4-BE49-F238E27FC236}">
                  <a16:creationId xmlns:a16="http://schemas.microsoft.com/office/drawing/2014/main" id="{B14495B9-6B5A-40D7-BA80-455E9D11CC80}"/>
                </a:ext>
              </a:extLst>
            </p:cNvPr>
            <p:cNvSpPr/>
            <p:nvPr/>
          </p:nvSpPr>
          <p:spPr>
            <a:xfrm>
              <a:off x="1787227" y="2039428"/>
              <a:ext cx="856770" cy="354522"/>
            </a:xfrm>
            <a:prstGeom prst="roundRect">
              <a:avLst/>
            </a:prstGeom>
            <a:grp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200">
                  <a:effectLst/>
                  <a:latin typeface="Segoe UI" panose="020B0502040204020203" pitchFamily="34" charset="0"/>
                  <a:ea typeface="Times New Roman" panose="02020603050405020304" pitchFamily="18" charset="0"/>
                  <a:cs typeface="Segoe UI" panose="020B0502040204020203" pitchFamily="34" charset="0"/>
                </a:rPr>
                <a:t>paddy</a:t>
              </a:r>
            </a:p>
          </p:txBody>
        </p:sp>
        <p:sp>
          <p:nvSpPr>
            <p:cNvPr id="10" name="Rectangle: Rounded Corners 9">
              <a:extLst>
                <a:ext uri="{FF2B5EF4-FFF2-40B4-BE49-F238E27FC236}">
                  <a16:creationId xmlns:a16="http://schemas.microsoft.com/office/drawing/2014/main" id="{7520232C-920C-824A-7B45-C9648FF21282}"/>
                </a:ext>
              </a:extLst>
            </p:cNvPr>
            <p:cNvSpPr/>
            <p:nvPr/>
          </p:nvSpPr>
          <p:spPr>
            <a:xfrm>
              <a:off x="2967492" y="2061803"/>
              <a:ext cx="908050" cy="351197"/>
            </a:xfrm>
            <a:prstGeom prst="roundRect">
              <a:avLst/>
            </a:prstGeom>
            <a:grp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200">
                  <a:solidFill>
                    <a:srgbClr val="171717"/>
                  </a:solidFill>
                  <a:latin typeface="Segoe UI" panose="020B0502040204020203" pitchFamily="34" charset="0"/>
                  <a:ea typeface="Times New Roman" panose="02020603050405020304" pitchFamily="18" charset="0"/>
                  <a:cs typeface="Segoe UI" panose="020B0502040204020203" pitchFamily="34" charset="0"/>
                </a:rPr>
                <a:t>cattle</a:t>
              </a:r>
              <a:endParaRPr lang="en-US" sz="1100">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14" name="Rectangle: Rounded Corners 13">
              <a:extLst>
                <a:ext uri="{FF2B5EF4-FFF2-40B4-BE49-F238E27FC236}">
                  <a16:creationId xmlns:a16="http://schemas.microsoft.com/office/drawing/2014/main" id="{2DA803B2-09C2-6EF0-81FF-E42EF6E846A5}"/>
                </a:ext>
              </a:extLst>
            </p:cNvPr>
            <p:cNvSpPr/>
            <p:nvPr/>
          </p:nvSpPr>
          <p:spPr>
            <a:xfrm>
              <a:off x="1352550" y="1403350"/>
              <a:ext cx="908050" cy="368300"/>
            </a:xfrm>
            <a:prstGeom prst="roundRect">
              <a:avLst/>
            </a:prstGeom>
            <a:grp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200" err="1">
                  <a:effectLst/>
                  <a:latin typeface="Segoe UI" panose="020B0502040204020203" pitchFamily="34" charset="0"/>
                  <a:ea typeface="Times New Roman" panose="02020603050405020304" pitchFamily="18" charset="0"/>
                  <a:cs typeface="Segoe UI" panose="020B0502040204020203" pitchFamily="34" charset="0"/>
                </a:rPr>
                <a:t>cropLand</a:t>
              </a:r>
              <a:endParaRPr lang="en-US" sz="1200">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16" name="Rectangle: Rounded Corners 15">
              <a:extLst>
                <a:ext uri="{FF2B5EF4-FFF2-40B4-BE49-F238E27FC236}">
                  <a16:creationId xmlns:a16="http://schemas.microsoft.com/office/drawing/2014/main" id="{4DAC4DC0-9CDD-AF39-2E5D-086FAE25F37A}"/>
                </a:ext>
              </a:extLst>
            </p:cNvPr>
            <p:cNvSpPr/>
            <p:nvPr/>
          </p:nvSpPr>
          <p:spPr>
            <a:xfrm>
              <a:off x="1143000" y="0"/>
              <a:ext cx="1346201" cy="368300"/>
            </a:xfrm>
            <a:prstGeom prst="roundRect">
              <a:avLst/>
            </a:prstGeom>
            <a:solidFill>
              <a:schemeClr val="accent1">
                <a:lumMod val="60000"/>
                <a:lumOff val="40000"/>
              </a:schemeClr>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200">
                  <a:effectLst/>
                  <a:latin typeface="Segoe UI" panose="020B0502040204020203" pitchFamily="34" charset="0"/>
                  <a:ea typeface="Times New Roman" panose="02020603050405020304" pitchFamily="18" charset="0"/>
                  <a:cs typeface="Segoe UI" panose="020B0502040204020203" pitchFamily="34" charset="0"/>
                </a:rPr>
                <a:t>f-land</a:t>
              </a:r>
            </a:p>
          </p:txBody>
        </p:sp>
        <p:sp>
          <p:nvSpPr>
            <p:cNvPr id="17" name="Rectangle: Rounded Corners 16">
              <a:extLst>
                <a:ext uri="{FF2B5EF4-FFF2-40B4-BE49-F238E27FC236}">
                  <a16:creationId xmlns:a16="http://schemas.microsoft.com/office/drawing/2014/main" id="{4EC1BDB0-8F94-6125-4FCC-1174D1358BB6}"/>
                </a:ext>
              </a:extLst>
            </p:cNvPr>
            <p:cNvSpPr/>
            <p:nvPr/>
          </p:nvSpPr>
          <p:spPr>
            <a:xfrm>
              <a:off x="69849" y="654050"/>
              <a:ext cx="795695" cy="495300"/>
            </a:xfrm>
            <a:prstGeom prst="roundRect">
              <a:avLst/>
            </a:prstGeom>
            <a:solidFill>
              <a:srgbClr val="00B0F0"/>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200">
                  <a:latin typeface="Segoe UI" panose="020B0502040204020203" pitchFamily="34" charset="0"/>
                  <a:ea typeface="Times New Roman" panose="02020603050405020304" pitchFamily="18" charset="0"/>
                  <a:cs typeface="Segoe UI" panose="020B0502040204020203" pitchFamily="34" charset="0"/>
                </a:rPr>
                <a:t>Forestry activity</a:t>
              </a:r>
              <a:endParaRPr lang="en-US" sz="1200">
                <a:effectLst/>
                <a:latin typeface="Segoe UI" panose="020B0502040204020203" pitchFamily="34" charset="0"/>
                <a:ea typeface="Times New Roman" panose="02020603050405020304" pitchFamily="18" charset="0"/>
                <a:cs typeface="Segoe UI" panose="020B0502040204020203" pitchFamily="34" charset="0"/>
              </a:endParaRPr>
            </a:p>
          </p:txBody>
        </p:sp>
        <p:cxnSp>
          <p:nvCxnSpPr>
            <p:cNvPr id="18" name="Straight Connector 17">
              <a:extLst>
                <a:ext uri="{FF2B5EF4-FFF2-40B4-BE49-F238E27FC236}">
                  <a16:creationId xmlns:a16="http://schemas.microsoft.com/office/drawing/2014/main" id="{4DAB7D46-5148-1C4B-F9E8-DFC06296D45D}"/>
                </a:ext>
              </a:extLst>
            </p:cNvPr>
            <p:cNvCxnSpPr/>
            <p:nvPr/>
          </p:nvCxnSpPr>
          <p:spPr>
            <a:xfrm flipH="1">
              <a:off x="552450" y="349250"/>
              <a:ext cx="622300" cy="304800"/>
            </a:xfrm>
            <a:prstGeom prst="line">
              <a:avLst/>
            </a:prstGeom>
            <a:grpFill/>
            <a:ln w="6350" cap="flat" cmpd="sng" algn="ctr">
              <a:solidFill>
                <a:sysClr val="windowText" lastClr="000000"/>
              </a:solidFill>
              <a:prstDash val="solid"/>
              <a:miter lim="800000"/>
            </a:ln>
            <a:effectLst/>
          </p:spPr>
        </p:cxnSp>
        <p:cxnSp>
          <p:nvCxnSpPr>
            <p:cNvPr id="23" name="Straight Connector 22">
              <a:extLst>
                <a:ext uri="{FF2B5EF4-FFF2-40B4-BE49-F238E27FC236}">
                  <a16:creationId xmlns:a16="http://schemas.microsoft.com/office/drawing/2014/main" id="{1A8C8727-AA71-5766-2316-ABD10D468251}"/>
                </a:ext>
              </a:extLst>
            </p:cNvPr>
            <p:cNvCxnSpPr/>
            <p:nvPr/>
          </p:nvCxnSpPr>
          <p:spPr>
            <a:xfrm>
              <a:off x="2006600" y="355600"/>
              <a:ext cx="679450" cy="292100"/>
            </a:xfrm>
            <a:prstGeom prst="line">
              <a:avLst/>
            </a:prstGeom>
            <a:grpFill/>
            <a:ln w="6350" cap="flat" cmpd="sng" algn="ctr">
              <a:solidFill>
                <a:sysClr val="windowText" lastClr="000000"/>
              </a:solidFill>
              <a:prstDash val="solid"/>
              <a:miter lim="800000"/>
            </a:ln>
            <a:effectLst/>
          </p:spPr>
        </p:cxnSp>
        <p:cxnSp>
          <p:nvCxnSpPr>
            <p:cNvPr id="24" name="Straight Connector 23">
              <a:extLst>
                <a:ext uri="{FF2B5EF4-FFF2-40B4-BE49-F238E27FC236}">
                  <a16:creationId xmlns:a16="http://schemas.microsoft.com/office/drawing/2014/main" id="{3BCF101F-6DD0-701A-A801-A22906DD6E0E}"/>
                </a:ext>
              </a:extLst>
            </p:cNvPr>
            <p:cNvCxnSpPr/>
            <p:nvPr/>
          </p:nvCxnSpPr>
          <p:spPr>
            <a:xfrm flipH="1">
              <a:off x="1924050" y="1009650"/>
              <a:ext cx="565150" cy="393700"/>
            </a:xfrm>
            <a:prstGeom prst="line">
              <a:avLst/>
            </a:prstGeom>
            <a:grpFill/>
            <a:ln w="6350" cap="flat" cmpd="sng" algn="ctr">
              <a:solidFill>
                <a:sysClr val="windowText" lastClr="000000"/>
              </a:solidFill>
              <a:prstDash val="solid"/>
              <a:miter lim="800000"/>
            </a:ln>
            <a:effectLst/>
          </p:spPr>
        </p:cxnSp>
        <p:cxnSp>
          <p:nvCxnSpPr>
            <p:cNvPr id="26" name="Straight Connector 25">
              <a:extLst>
                <a:ext uri="{FF2B5EF4-FFF2-40B4-BE49-F238E27FC236}">
                  <a16:creationId xmlns:a16="http://schemas.microsoft.com/office/drawing/2014/main" id="{8BCA03B4-EA82-40B9-3BD6-AA39FE0C420C}"/>
                </a:ext>
              </a:extLst>
            </p:cNvPr>
            <p:cNvCxnSpPr/>
            <p:nvPr/>
          </p:nvCxnSpPr>
          <p:spPr>
            <a:xfrm>
              <a:off x="3117850" y="996950"/>
              <a:ext cx="609600" cy="400050"/>
            </a:xfrm>
            <a:prstGeom prst="line">
              <a:avLst/>
            </a:prstGeom>
            <a:grpFill/>
            <a:ln w="6350" cap="flat" cmpd="sng" algn="ctr">
              <a:solidFill>
                <a:sysClr val="windowText" lastClr="000000"/>
              </a:solidFill>
              <a:prstDash val="solid"/>
              <a:miter lim="800000"/>
            </a:ln>
            <a:effectLst/>
          </p:spPr>
        </p:cxnSp>
        <p:cxnSp>
          <p:nvCxnSpPr>
            <p:cNvPr id="27" name="Straight Connector 26">
              <a:extLst>
                <a:ext uri="{FF2B5EF4-FFF2-40B4-BE49-F238E27FC236}">
                  <a16:creationId xmlns:a16="http://schemas.microsoft.com/office/drawing/2014/main" id="{AB38A1D8-C5BE-4ED7-CD1D-F3035E3248D2}"/>
                </a:ext>
              </a:extLst>
            </p:cNvPr>
            <p:cNvCxnSpPr/>
            <p:nvPr/>
          </p:nvCxnSpPr>
          <p:spPr>
            <a:xfrm flipH="1">
              <a:off x="1337095" y="1765300"/>
              <a:ext cx="237705" cy="283803"/>
            </a:xfrm>
            <a:prstGeom prst="line">
              <a:avLst/>
            </a:prstGeom>
            <a:grpFill/>
            <a:ln w="6350" cap="flat" cmpd="sng" algn="ctr">
              <a:solidFill>
                <a:sysClr val="windowText" lastClr="000000"/>
              </a:solidFill>
              <a:prstDash val="solid"/>
              <a:miter lim="800000"/>
            </a:ln>
            <a:effectLst/>
          </p:spPr>
        </p:cxnSp>
        <p:cxnSp>
          <p:nvCxnSpPr>
            <p:cNvPr id="28" name="Straight Connector 27">
              <a:extLst>
                <a:ext uri="{FF2B5EF4-FFF2-40B4-BE49-F238E27FC236}">
                  <a16:creationId xmlns:a16="http://schemas.microsoft.com/office/drawing/2014/main" id="{CEF862E5-3F78-6B65-F7FC-B344F79B09C5}"/>
                </a:ext>
              </a:extLst>
            </p:cNvPr>
            <p:cNvCxnSpPr>
              <a:cxnSpLocks/>
              <a:endCxn id="9" idx="0"/>
            </p:cNvCxnSpPr>
            <p:nvPr/>
          </p:nvCxnSpPr>
          <p:spPr>
            <a:xfrm>
              <a:off x="2063750" y="1778000"/>
              <a:ext cx="151862" cy="261428"/>
            </a:xfrm>
            <a:prstGeom prst="line">
              <a:avLst/>
            </a:prstGeom>
            <a:grpFill/>
            <a:ln w="6350" cap="flat" cmpd="sng" algn="ctr">
              <a:solidFill>
                <a:sysClr val="windowText" lastClr="000000"/>
              </a:solidFill>
              <a:prstDash val="solid"/>
              <a:miter lim="800000"/>
            </a:ln>
            <a:effectLst/>
          </p:spPr>
        </p:cxnSp>
        <p:cxnSp>
          <p:nvCxnSpPr>
            <p:cNvPr id="29" name="Straight Connector 28">
              <a:extLst>
                <a:ext uri="{FF2B5EF4-FFF2-40B4-BE49-F238E27FC236}">
                  <a16:creationId xmlns:a16="http://schemas.microsoft.com/office/drawing/2014/main" id="{45013BA8-DBE5-76AE-CF63-874F2C394BA8}"/>
                </a:ext>
              </a:extLst>
            </p:cNvPr>
            <p:cNvCxnSpPr>
              <a:cxnSpLocks/>
              <a:endCxn id="10" idx="0"/>
            </p:cNvCxnSpPr>
            <p:nvPr/>
          </p:nvCxnSpPr>
          <p:spPr>
            <a:xfrm flipH="1">
              <a:off x="3421520" y="1778000"/>
              <a:ext cx="390525" cy="283803"/>
            </a:xfrm>
            <a:prstGeom prst="line">
              <a:avLst/>
            </a:prstGeom>
            <a:grpFill/>
            <a:ln w="6350" cap="flat" cmpd="sng" algn="ctr">
              <a:solidFill>
                <a:sysClr val="windowText" lastClr="000000"/>
              </a:solidFill>
              <a:prstDash val="solid"/>
              <a:miter lim="800000"/>
            </a:ln>
            <a:effectLst/>
          </p:spPr>
        </p:cxnSp>
        <p:cxnSp>
          <p:nvCxnSpPr>
            <p:cNvPr id="30" name="Straight Connector 29">
              <a:extLst>
                <a:ext uri="{FF2B5EF4-FFF2-40B4-BE49-F238E27FC236}">
                  <a16:creationId xmlns:a16="http://schemas.microsoft.com/office/drawing/2014/main" id="{8BA70109-BCFD-8DA3-23F4-F3CA8BD1C671}"/>
                </a:ext>
              </a:extLst>
            </p:cNvPr>
            <p:cNvCxnSpPr>
              <a:cxnSpLocks/>
              <a:endCxn id="40" idx="0"/>
            </p:cNvCxnSpPr>
            <p:nvPr/>
          </p:nvCxnSpPr>
          <p:spPr>
            <a:xfrm>
              <a:off x="4070350" y="1765300"/>
              <a:ext cx="425450" cy="282161"/>
            </a:xfrm>
            <a:prstGeom prst="line">
              <a:avLst/>
            </a:prstGeom>
            <a:grpFill/>
            <a:ln w="6350" cap="flat" cmpd="sng" algn="ctr">
              <a:solidFill>
                <a:sysClr val="windowText" lastClr="000000"/>
              </a:solidFill>
              <a:prstDash val="solid"/>
              <a:miter lim="800000"/>
            </a:ln>
            <a:effectLst/>
          </p:spPr>
        </p:cxnSp>
        <p:sp>
          <p:nvSpPr>
            <p:cNvPr id="39" name="Rectangle: Rounded Corners 38">
              <a:extLst>
                <a:ext uri="{FF2B5EF4-FFF2-40B4-BE49-F238E27FC236}">
                  <a16:creationId xmlns:a16="http://schemas.microsoft.com/office/drawing/2014/main" id="{56BCBAC1-D276-2143-9CB4-51F9091903E3}"/>
                </a:ext>
              </a:extLst>
            </p:cNvPr>
            <p:cNvSpPr/>
            <p:nvPr/>
          </p:nvSpPr>
          <p:spPr>
            <a:xfrm>
              <a:off x="2178170" y="647700"/>
              <a:ext cx="1371599" cy="501650"/>
            </a:xfrm>
            <a:prstGeom prst="roundRect">
              <a:avLst/>
            </a:prstGeom>
            <a:solidFill>
              <a:srgbClr val="00B0F0"/>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200" err="1">
                  <a:effectLst/>
                  <a:latin typeface="Segoe UI" panose="020B0502040204020203" pitchFamily="34" charset="0"/>
                  <a:ea typeface="Times New Roman" panose="02020603050405020304" pitchFamily="18" charset="0"/>
                  <a:cs typeface="Segoe UI" panose="020B0502040204020203" pitchFamily="34" charset="0"/>
                </a:rPr>
                <a:t>agrLand</a:t>
              </a:r>
              <a:endParaRPr lang="en-US" sz="1200">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40" name="Rectangle: Rounded Corners 39">
              <a:extLst>
                <a:ext uri="{FF2B5EF4-FFF2-40B4-BE49-F238E27FC236}">
                  <a16:creationId xmlns:a16="http://schemas.microsoft.com/office/drawing/2014/main" id="{E0A3C7EB-A273-A1D9-ACB5-16B91DD6457E}"/>
                </a:ext>
              </a:extLst>
            </p:cNvPr>
            <p:cNvSpPr/>
            <p:nvPr/>
          </p:nvSpPr>
          <p:spPr>
            <a:xfrm>
              <a:off x="4222750" y="2047461"/>
              <a:ext cx="546100" cy="346489"/>
            </a:xfrm>
            <a:prstGeom prst="roundRect">
              <a:avLst/>
            </a:prstGeom>
            <a:grp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200" dirty="0" err="1">
                  <a:solidFill>
                    <a:srgbClr val="171717"/>
                  </a:solidFill>
                  <a:effectLst/>
                  <a:latin typeface="Segoe UI" panose="020B0502040204020203" pitchFamily="34" charset="0"/>
                  <a:ea typeface="Times New Roman" panose="02020603050405020304" pitchFamily="18" charset="0"/>
                  <a:cs typeface="Segoe UI" panose="020B0502040204020203" pitchFamily="34" charset="0"/>
                </a:rPr>
                <a:t>oap</a:t>
              </a:r>
              <a:endParaRPr lang="en-US" sz="1200" dirty="0">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41" name="Rectangle: Rounded Corners 40">
              <a:extLst>
                <a:ext uri="{FF2B5EF4-FFF2-40B4-BE49-F238E27FC236}">
                  <a16:creationId xmlns:a16="http://schemas.microsoft.com/office/drawing/2014/main" id="{DB85D252-C2D6-FBCE-1508-DCD9AD4E99F2}"/>
                </a:ext>
              </a:extLst>
            </p:cNvPr>
            <p:cNvSpPr/>
            <p:nvPr/>
          </p:nvSpPr>
          <p:spPr>
            <a:xfrm>
              <a:off x="3359150" y="1403350"/>
              <a:ext cx="908050" cy="368300"/>
            </a:xfrm>
            <a:prstGeom prst="roundRect">
              <a:avLst/>
            </a:prstGeom>
            <a:grp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200" err="1">
                  <a:effectLst/>
                  <a:latin typeface="Segoe UI" panose="020B0502040204020203" pitchFamily="34" charset="0"/>
                  <a:ea typeface="Times New Roman" panose="02020603050405020304" pitchFamily="18" charset="0"/>
                  <a:cs typeface="Segoe UI" panose="020B0502040204020203" pitchFamily="34" charset="0"/>
                </a:rPr>
                <a:t>grasLand</a:t>
              </a:r>
              <a:endParaRPr lang="en-US" sz="1200">
                <a:effectLst/>
                <a:latin typeface="Segoe UI" panose="020B0502040204020203" pitchFamily="34" charset="0"/>
                <a:ea typeface="Times New Roman" panose="02020603050405020304" pitchFamily="18" charset="0"/>
                <a:cs typeface="Segoe UI" panose="020B0502040204020203" pitchFamily="34" charset="0"/>
              </a:endParaRPr>
            </a:p>
          </p:txBody>
        </p:sp>
      </p:grpSp>
      <p:sp>
        <p:nvSpPr>
          <p:cNvPr id="42" name="Rectangle: Rounded Corners 41">
            <a:extLst>
              <a:ext uri="{FF2B5EF4-FFF2-40B4-BE49-F238E27FC236}">
                <a16:creationId xmlns:a16="http://schemas.microsoft.com/office/drawing/2014/main" id="{A2AB32B6-2EF1-3805-00DC-DE43C1A56DFD}"/>
              </a:ext>
            </a:extLst>
          </p:cNvPr>
          <p:cNvSpPr/>
          <p:nvPr/>
        </p:nvSpPr>
        <p:spPr>
          <a:xfrm>
            <a:off x="4342105" y="4522561"/>
            <a:ext cx="973027" cy="404862"/>
          </a:xfrm>
          <a:prstGeom prst="roundRect">
            <a:avLst/>
          </a:prstGeom>
          <a:solidFill>
            <a:schemeClr val="accent1">
              <a:lumMod val="20000"/>
              <a:lumOff val="80000"/>
            </a:schemeClr>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200">
                <a:effectLst/>
                <a:latin typeface="Segoe UI" panose="020B0502040204020203" pitchFamily="34" charset="0"/>
                <a:ea typeface="Times New Roman" panose="02020603050405020304" pitchFamily="18" charset="0"/>
                <a:cs typeface="Segoe UI" panose="020B0502040204020203" pitchFamily="34" charset="0"/>
              </a:rPr>
              <a:t>wheat</a:t>
            </a:r>
          </a:p>
        </p:txBody>
      </p:sp>
      <p:grpSp>
        <p:nvGrpSpPr>
          <p:cNvPr id="6" name="Group 5">
            <a:extLst>
              <a:ext uri="{FF2B5EF4-FFF2-40B4-BE49-F238E27FC236}">
                <a16:creationId xmlns:a16="http://schemas.microsoft.com/office/drawing/2014/main" id="{1DE2E001-AE11-3328-BA24-5134049B86C3}"/>
              </a:ext>
            </a:extLst>
          </p:cNvPr>
          <p:cNvGrpSpPr/>
          <p:nvPr/>
        </p:nvGrpSpPr>
        <p:grpSpPr>
          <a:xfrm>
            <a:off x="8153400" y="5934986"/>
            <a:ext cx="3949320" cy="1115778"/>
            <a:chOff x="5774550" y="5215406"/>
            <a:chExt cx="6070936" cy="1716670"/>
          </a:xfrm>
        </p:grpSpPr>
        <p:pic>
          <p:nvPicPr>
            <p:cNvPr id="11" name="Picture 10" descr="A black background with blue text&#10;&#10;Description automatically generated">
              <a:extLst>
                <a:ext uri="{FF2B5EF4-FFF2-40B4-BE49-F238E27FC236}">
                  <a16:creationId xmlns:a16="http://schemas.microsoft.com/office/drawing/2014/main" id="{B83FD971-8E7F-C299-EFA2-8D2FE50BED6A}"/>
                </a:ext>
              </a:extLst>
            </p:cNvPr>
            <p:cNvPicPr>
              <a:picLocks noChangeAspect="1"/>
            </p:cNvPicPr>
            <p:nvPr/>
          </p:nvPicPr>
          <p:blipFill>
            <a:blip r:embed="rId3"/>
            <a:stretch>
              <a:fillRect/>
            </a:stretch>
          </p:blipFill>
          <p:spPr>
            <a:xfrm>
              <a:off x="9311081" y="5739149"/>
              <a:ext cx="2534405" cy="583842"/>
            </a:xfrm>
            <a:prstGeom prst="rect">
              <a:avLst/>
            </a:prstGeom>
          </p:spPr>
        </p:pic>
        <p:pic>
          <p:nvPicPr>
            <p:cNvPr id="12" name="Picture 11" descr="A logo with green text&#10;&#10;Description automatically generated">
              <a:extLst>
                <a:ext uri="{FF2B5EF4-FFF2-40B4-BE49-F238E27FC236}">
                  <a16:creationId xmlns:a16="http://schemas.microsoft.com/office/drawing/2014/main" id="{47DE3A0B-47AC-9692-9D90-3F76CF896F05}"/>
                </a:ext>
              </a:extLst>
            </p:cNvPr>
            <p:cNvPicPr>
              <a:picLocks noChangeAspect="1"/>
            </p:cNvPicPr>
            <p:nvPr/>
          </p:nvPicPr>
          <p:blipFill>
            <a:blip r:embed="rId4"/>
            <a:stretch>
              <a:fillRect/>
            </a:stretch>
          </p:blipFill>
          <p:spPr>
            <a:xfrm>
              <a:off x="5774550" y="5215406"/>
              <a:ext cx="3664222" cy="1716670"/>
            </a:xfrm>
            <a:prstGeom prst="rect">
              <a:avLst/>
            </a:prstGeom>
          </p:spPr>
        </p:pic>
      </p:grpSp>
      <p:pic>
        <p:nvPicPr>
          <p:cNvPr id="13" name="Picture 12">
            <a:extLst>
              <a:ext uri="{FF2B5EF4-FFF2-40B4-BE49-F238E27FC236}">
                <a16:creationId xmlns:a16="http://schemas.microsoft.com/office/drawing/2014/main" id="{893A2465-471D-D902-832D-48949DCCA2D7}"/>
              </a:ext>
            </a:extLst>
          </p:cNvPr>
          <p:cNvPicPr>
            <a:picLocks noChangeAspect="1"/>
          </p:cNvPicPr>
          <p:nvPr/>
        </p:nvPicPr>
        <p:blipFill>
          <a:blip r:embed="rId5"/>
          <a:stretch>
            <a:fillRect/>
          </a:stretch>
        </p:blipFill>
        <p:spPr>
          <a:xfrm>
            <a:off x="5032703" y="6332349"/>
            <a:ext cx="1396538" cy="337790"/>
          </a:xfrm>
          <a:prstGeom prst="rect">
            <a:avLst/>
          </a:prstGeom>
        </p:spPr>
      </p:pic>
      <p:pic>
        <p:nvPicPr>
          <p:cNvPr id="15" name="Picture 14">
            <a:extLst>
              <a:ext uri="{FF2B5EF4-FFF2-40B4-BE49-F238E27FC236}">
                <a16:creationId xmlns:a16="http://schemas.microsoft.com/office/drawing/2014/main" id="{E74AF0C3-AAFE-DFDA-B9D1-BC21A962DBC8}"/>
              </a:ext>
            </a:extLst>
          </p:cNvPr>
          <p:cNvPicPr>
            <a:picLocks noChangeAspect="1"/>
          </p:cNvPicPr>
          <p:nvPr/>
        </p:nvPicPr>
        <p:blipFill>
          <a:blip r:embed="rId6"/>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3419187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E3F8C-63FA-F3CC-E156-131CC925DA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AAF008-A346-D8D9-52EC-A51E5F757843}"/>
              </a:ext>
            </a:extLst>
          </p:cNvPr>
          <p:cNvSpPr>
            <a:spLocks noGrp="1"/>
          </p:cNvSpPr>
          <p:nvPr>
            <p:ph type="title"/>
          </p:nvPr>
        </p:nvSpPr>
        <p:spPr/>
        <p:txBody>
          <a:bodyPr>
            <a:normAutofit/>
          </a:bodyPr>
          <a:lstStyle/>
          <a:p>
            <a:r>
              <a:rPr lang="en-US" sz="3600" kern="0">
                <a:solidFill>
                  <a:schemeClr val="accent1"/>
                </a:solidFill>
                <a:effectLst/>
                <a:latin typeface="Aptos" panose="020B0004020202020204" pitchFamily="34" charset="0"/>
                <a:ea typeface="Times New Roman" panose="02020603050405020304" pitchFamily="18" charset="0"/>
                <a:cs typeface="Times New Roman" panose="02020603050405020304" pitchFamily="18" charset="0"/>
              </a:rPr>
              <a:t>Land supply in MANAGE-WB  </a:t>
            </a:r>
            <a:endParaRPr lang="en-US" sz="3600">
              <a:solidFill>
                <a:schemeClr val="accent1"/>
              </a:solidFill>
            </a:endParaRPr>
          </a:p>
        </p:txBody>
      </p:sp>
      <p:pic>
        <p:nvPicPr>
          <p:cNvPr id="6" name="Picture 5" descr="A screenshot of a computer&#10;&#10;AI-generated content may be incorrect.">
            <a:extLst>
              <a:ext uri="{FF2B5EF4-FFF2-40B4-BE49-F238E27FC236}">
                <a16:creationId xmlns:a16="http://schemas.microsoft.com/office/drawing/2014/main" id="{BBE43989-4A83-A7E8-A889-00A2692550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625" y="1472258"/>
            <a:ext cx="11794656" cy="4767178"/>
          </a:xfrm>
          <a:prstGeom prst="rect">
            <a:avLst/>
          </a:prstGeom>
        </p:spPr>
      </p:pic>
    </p:spTree>
    <p:extLst>
      <p:ext uri="{BB962C8B-B14F-4D97-AF65-F5344CB8AC3E}">
        <p14:creationId xmlns:p14="http://schemas.microsoft.com/office/powerpoint/2010/main" val="2489825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828AB-16D3-5CEB-810A-397947B6D4AA}"/>
              </a:ext>
            </a:extLst>
          </p:cNvPr>
          <p:cNvSpPr>
            <a:spLocks noGrp="1"/>
          </p:cNvSpPr>
          <p:nvPr>
            <p:ph type="title"/>
          </p:nvPr>
        </p:nvSpPr>
        <p:spPr/>
        <p:txBody>
          <a:bodyPr>
            <a:normAutofit/>
          </a:bodyPr>
          <a:lstStyle/>
          <a:p>
            <a:r>
              <a:rPr lang="en-US" sz="3600" kern="0" dirty="0">
                <a:solidFill>
                  <a:schemeClr val="accent1"/>
                </a:solidFill>
                <a:effectLst/>
                <a:latin typeface="Aptos"/>
                <a:ea typeface="Times New Roman" panose="02020603050405020304" pitchFamily="18" charset="0"/>
                <a:cs typeface="Times New Roman"/>
              </a:rPr>
              <a:t>MANAGE-WB </a:t>
            </a:r>
            <a:r>
              <a:rPr lang="en-US" sz="3600" kern="0" dirty="0">
                <a:solidFill>
                  <a:schemeClr val="accent1"/>
                </a:solidFill>
                <a:latin typeface="Aptos"/>
                <a:ea typeface="Times New Roman" panose="02020603050405020304" pitchFamily="18" charset="0"/>
                <a:cs typeface="Times New Roman"/>
              </a:rPr>
              <a:t>+ </a:t>
            </a:r>
            <a:r>
              <a:rPr lang="en-US" sz="3600" kern="0" dirty="0">
                <a:solidFill>
                  <a:schemeClr val="accent1"/>
                </a:solidFill>
                <a:effectLst/>
                <a:latin typeface="Aptos"/>
                <a:ea typeface="Times New Roman" panose="02020603050405020304" pitchFamily="18" charset="0"/>
                <a:cs typeface="Times New Roman"/>
              </a:rPr>
              <a:t>LULC </a:t>
            </a:r>
            <a:r>
              <a:rPr lang="en-US" sz="3600" kern="0" dirty="0">
                <a:solidFill>
                  <a:schemeClr val="accent1"/>
                </a:solidFill>
                <a:latin typeface="Aptos"/>
                <a:ea typeface="Times New Roman" panose="02020603050405020304" pitchFamily="18" charset="0"/>
                <a:cs typeface="Times New Roman"/>
              </a:rPr>
              <a:t>+ ESS</a:t>
            </a:r>
            <a:endParaRPr lang="en-US" sz="3600" dirty="0">
              <a:solidFill>
                <a:schemeClr val="accent1"/>
              </a:solidFill>
              <a:latin typeface="Aptos"/>
              <a:cs typeface="Times New Roman"/>
            </a:endParaRPr>
          </a:p>
        </p:txBody>
      </p:sp>
      <p:sp>
        <p:nvSpPr>
          <p:cNvPr id="3" name="Content Placeholder 2">
            <a:extLst>
              <a:ext uri="{FF2B5EF4-FFF2-40B4-BE49-F238E27FC236}">
                <a16:creationId xmlns:a16="http://schemas.microsoft.com/office/drawing/2014/main" id="{7ADF7F20-E2A0-FCC0-CC5D-79F7F2D28075}"/>
              </a:ext>
            </a:extLst>
          </p:cNvPr>
          <p:cNvSpPr>
            <a:spLocks noGrp="1"/>
          </p:cNvSpPr>
          <p:nvPr>
            <p:ph idx="1"/>
          </p:nvPr>
        </p:nvSpPr>
        <p:spPr/>
        <p:txBody>
          <a:bodyPr>
            <a:normAutofit/>
          </a:bodyPr>
          <a:lstStyle/>
          <a:p>
            <a:endParaRPr lang="en-US" dirty="0"/>
          </a:p>
          <a:p>
            <a:endParaRPr lang="en-US" dirty="0"/>
          </a:p>
        </p:txBody>
      </p:sp>
      <p:grpSp>
        <p:nvGrpSpPr>
          <p:cNvPr id="25" name="Group 24">
            <a:extLst>
              <a:ext uri="{FF2B5EF4-FFF2-40B4-BE49-F238E27FC236}">
                <a16:creationId xmlns:a16="http://schemas.microsoft.com/office/drawing/2014/main" id="{1A07336E-6F84-870B-F38D-B9076D0C1B8A}"/>
              </a:ext>
            </a:extLst>
          </p:cNvPr>
          <p:cNvGrpSpPr/>
          <p:nvPr/>
        </p:nvGrpSpPr>
        <p:grpSpPr>
          <a:xfrm>
            <a:off x="1353310" y="1825625"/>
            <a:ext cx="9659768" cy="3589192"/>
            <a:chOff x="1353311" y="1500690"/>
            <a:chExt cx="9659768" cy="3438232"/>
          </a:xfrm>
        </p:grpSpPr>
        <p:grpSp>
          <p:nvGrpSpPr>
            <p:cNvPr id="24" name="Group 23">
              <a:extLst>
                <a:ext uri="{FF2B5EF4-FFF2-40B4-BE49-F238E27FC236}">
                  <a16:creationId xmlns:a16="http://schemas.microsoft.com/office/drawing/2014/main" id="{8C541D22-FF37-E848-3C42-6DF1F544E864}"/>
                </a:ext>
              </a:extLst>
            </p:cNvPr>
            <p:cNvGrpSpPr/>
            <p:nvPr/>
          </p:nvGrpSpPr>
          <p:grpSpPr>
            <a:xfrm>
              <a:off x="1353311" y="2117659"/>
              <a:ext cx="2491101" cy="1371541"/>
              <a:chOff x="1353311" y="2117659"/>
              <a:chExt cx="2491101" cy="1371541"/>
            </a:xfrm>
          </p:grpSpPr>
          <p:sp>
            <p:nvSpPr>
              <p:cNvPr id="4" name="TextBox 3">
                <a:extLst>
                  <a:ext uri="{FF2B5EF4-FFF2-40B4-BE49-F238E27FC236}">
                    <a16:creationId xmlns:a16="http://schemas.microsoft.com/office/drawing/2014/main" id="{04642F6C-5249-F9DB-6956-4E110848C9BD}"/>
                  </a:ext>
                </a:extLst>
              </p:cNvPr>
              <p:cNvSpPr txBox="1"/>
              <p:nvPr/>
            </p:nvSpPr>
            <p:spPr>
              <a:xfrm>
                <a:off x="1353311" y="2117659"/>
                <a:ext cx="2491101" cy="400110"/>
              </a:xfrm>
              <a:prstGeom prst="rect">
                <a:avLst/>
              </a:prstGeom>
              <a:noFill/>
            </p:spPr>
            <p:txBody>
              <a:bodyPr wrap="square" rtlCol="0">
                <a:spAutoFit/>
              </a:bodyPr>
              <a:lstStyle/>
              <a:p>
                <a:r>
                  <a:rPr lang="en-US" sz="2000" dirty="0"/>
                  <a:t>Change in </a:t>
                </a:r>
                <a:r>
                  <a:rPr lang="en-US" sz="2000" dirty="0" err="1">
                    <a:solidFill>
                      <a:srgbClr val="00B050"/>
                    </a:solidFill>
                  </a:rPr>
                  <a:t>cropLand</a:t>
                </a:r>
                <a:endParaRPr lang="en-US" sz="2000" dirty="0">
                  <a:solidFill>
                    <a:srgbClr val="00B050"/>
                  </a:solidFill>
                </a:endParaRPr>
              </a:p>
            </p:txBody>
          </p:sp>
          <p:sp>
            <p:nvSpPr>
              <p:cNvPr id="5" name="TextBox 4">
                <a:extLst>
                  <a:ext uri="{FF2B5EF4-FFF2-40B4-BE49-F238E27FC236}">
                    <a16:creationId xmlns:a16="http://schemas.microsoft.com/office/drawing/2014/main" id="{A54F0480-1519-7CC8-7BAC-1F1A00A7ACAB}"/>
                  </a:ext>
                </a:extLst>
              </p:cNvPr>
              <p:cNvSpPr txBox="1"/>
              <p:nvPr/>
            </p:nvSpPr>
            <p:spPr>
              <a:xfrm>
                <a:off x="1353312" y="2586169"/>
                <a:ext cx="2491100" cy="400110"/>
              </a:xfrm>
              <a:prstGeom prst="rect">
                <a:avLst/>
              </a:prstGeom>
              <a:noFill/>
            </p:spPr>
            <p:txBody>
              <a:bodyPr wrap="square" rtlCol="0">
                <a:spAutoFit/>
              </a:bodyPr>
              <a:lstStyle/>
              <a:p>
                <a:r>
                  <a:rPr lang="en-US" sz="2000" dirty="0"/>
                  <a:t>Change in </a:t>
                </a:r>
                <a:r>
                  <a:rPr lang="en-US" sz="2000" dirty="0" err="1">
                    <a:solidFill>
                      <a:srgbClr val="00B050"/>
                    </a:solidFill>
                  </a:rPr>
                  <a:t>grasLand</a:t>
                </a:r>
                <a:endParaRPr lang="en-US" sz="2000" dirty="0">
                  <a:solidFill>
                    <a:srgbClr val="00B050"/>
                  </a:solidFill>
                </a:endParaRPr>
              </a:p>
            </p:txBody>
          </p:sp>
          <p:sp>
            <p:nvSpPr>
              <p:cNvPr id="6" name="TextBox 5">
                <a:extLst>
                  <a:ext uri="{FF2B5EF4-FFF2-40B4-BE49-F238E27FC236}">
                    <a16:creationId xmlns:a16="http://schemas.microsoft.com/office/drawing/2014/main" id="{9FE8E91F-116F-EC5D-D096-6113A30A38F3}"/>
                  </a:ext>
                </a:extLst>
              </p:cNvPr>
              <p:cNvSpPr txBox="1"/>
              <p:nvPr/>
            </p:nvSpPr>
            <p:spPr>
              <a:xfrm>
                <a:off x="1353312" y="3089090"/>
                <a:ext cx="2363858" cy="400110"/>
              </a:xfrm>
              <a:prstGeom prst="rect">
                <a:avLst/>
              </a:prstGeom>
              <a:noFill/>
            </p:spPr>
            <p:txBody>
              <a:bodyPr wrap="square" rtlCol="0">
                <a:spAutoFit/>
              </a:bodyPr>
              <a:lstStyle/>
              <a:p>
                <a:r>
                  <a:rPr lang="en-US" sz="2000" dirty="0"/>
                  <a:t>Change in </a:t>
                </a:r>
                <a:r>
                  <a:rPr lang="en-US" sz="2000" dirty="0">
                    <a:solidFill>
                      <a:srgbClr val="00B050"/>
                    </a:solidFill>
                  </a:rPr>
                  <a:t>forest</a:t>
                </a:r>
              </a:p>
            </p:txBody>
          </p:sp>
        </p:grpSp>
        <p:sp>
          <p:nvSpPr>
            <p:cNvPr id="7" name="Right Brace 6">
              <a:extLst>
                <a:ext uri="{FF2B5EF4-FFF2-40B4-BE49-F238E27FC236}">
                  <a16:creationId xmlns:a16="http://schemas.microsoft.com/office/drawing/2014/main" id="{239F3924-764C-1535-C702-AD31433A2DBB}"/>
                </a:ext>
              </a:extLst>
            </p:cNvPr>
            <p:cNvSpPr/>
            <p:nvPr/>
          </p:nvSpPr>
          <p:spPr>
            <a:xfrm>
              <a:off x="3717170" y="2117658"/>
              <a:ext cx="537662" cy="182020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F75A6F1C-DC6F-7897-DFEC-BEB8858085D6}"/>
                </a:ext>
              </a:extLst>
            </p:cNvPr>
            <p:cNvSpPr txBox="1"/>
            <p:nvPr/>
          </p:nvSpPr>
          <p:spPr>
            <a:xfrm>
              <a:off x="4671772" y="2546839"/>
              <a:ext cx="2906815" cy="830997"/>
            </a:xfrm>
            <a:prstGeom prst="rect">
              <a:avLst/>
            </a:prstGeom>
            <a:solidFill>
              <a:schemeClr val="accent4"/>
            </a:solidFill>
          </p:spPr>
          <p:txBody>
            <a:bodyPr wrap="square" rtlCol="0">
              <a:spAutoFit/>
            </a:bodyPr>
            <a:lstStyle/>
            <a:p>
              <a:r>
                <a:rPr lang="en-US" sz="2400" dirty="0"/>
                <a:t>SEALS</a:t>
              </a:r>
            </a:p>
            <a:p>
              <a:r>
                <a:rPr lang="en-US" sz="2400" dirty="0"/>
                <a:t>(LULC model) </a:t>
              </a:r>
            </a:p>
          </p:txBody>
        </p:sp>
        <p:sp>
          <p:nvSpPr>
            <p:cNvPr id="11" name="Arrow: Right 10">
              <a:extLst>
                <a:ext uri="{FF2B5EF4-FFF2-40B4-BE49-F238E27FC236}">
                  <a16:creationId xmlns:a16="http://schemas.microsoft.com/office/drawing/2014/main" id="{8BF6176B-4E94-27F1-8782-665625372DFD}"/>
                </a:ext>
              </a:extLst>
            </p:cNvPr>
            <p:cNvSpPr/>
            <p:nvPr/>
          </p:nvSpPr>
          <p:spPr>
            <a:xfrm>
              <a:off x="7845780" y="2857972"/>
              <a:ext cx="530352" cy="20873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A646C11-7B33-0AA4-D862-C804808AE273}"/>
                </a:ext>
              </a:extLst>
            </p:cNvPr>
            <p:cNvSpPr txBox="1"/>
            <p:nvPr/>
          </p:nvSpPr>
          <p:spPr>
            <a:xfrm>
              <a:off x="8716853" y="2283049"/>
              <a:ext cx="2296226" cy="1149844"/>
            </a:xfrm>
            <a:prstGeom prst="rect">
              <a:avLst/>
            </a:prstGeom>
            <a:solidFill>
              <a:schemeClr val="accent4"/>
            </a:solidFill>
          </p:spPr>
          <p:txBody>
            <a:bodyPr wrap="square" rtlCol="0">
              <a:spAutoFit/>
            </a:bodyPr>
            <a:lstStyle/>
            <a:p>
              <a:r>
                <a:rPr lang="en-US" sz="2400" dirty="0" err="1"/>
                <a:t>InVEST</a:t>
              </a:r>
              <a:endParaRPr lang="en-US" sz="2400" dirty="0"/>
            </a:p>
            <a:p>
              <a:r>
                <a:rPr lang="en-US" sz="2400" dirty="0" err="1"/>
                <a:t>EcoSystem</a:t>
              </a:r>
              <a:r>
                <a:rPr lang="en-US" sz="2400" dirty="0"/>
                <a:t> Services model</a:t>
              </a:r>
            </a:p>
          </p:txBody>
        </p:sp>
        <p:sp>
          <p:nvSpPr>
            <p:cNvPr id="16" name="TextBox 15">
              <a:extLst>
                <a:ext uri="{FF2B5EF4-FFF2-40B4-BE49-F238E27FC236}">
                  <a16:creationId xmlns:a16="http://schemas.microsoft.com/office/drawing/2014/main" id="{4281AACB-E545-ECAC-A0A5-4500DDD17698}"/>
                </a:ext>
              </a:extLst>
            </p:cNvPr>
            <p:cNvSpPr txBox="1"/>
            <p:nvPr/>
          </p:nvSpPr>
          <p:spPr>
            <a:xfrm>
              <a:off x="1477043" y="1500690"/>
              <a:ext cx="2023696" cy="461665"/>
            </a:xfrm>
            <a:prstGeom prst="rect">
              <a:avLst/>
            </a:prstGeom>
            <a:solidFill>
              <a:schemeClr val="accent4"/>
            </a:solidFill>
          </p:spPr>
          <p:txBody>
            <a:bodyPr wrap="square" rtlCol="0">
              <a:spAutoFit/>
            </a:bodyPr>
            <a:lstStyle/>
            <a:p>
              <a:r>
                <a:rPr lang="en-US" sz="2400"/>
                <a:t>MANAGE-WB</a:t>
              </a:r>
            </a:p>
          </p:txBody>
        </p:sp>
        <p:sp>
          <p:nvSpPr>
            <p:cNvPr id="23" name="Arrow: Curved Up 22">
              <a:extLst>
                <a:ext uri="{FF2B5EF4-FFF2-40B4-BE49-F238E27FC236}">
                  <a16:creationId xmlns:a16="http://schemas.microsoft.com/office/drawing/2014/main" id="{2D72F875-F9DC-17C2-CFFA-01B43F31D46F}"/>
                </a:ext>
              </a:extLst>
            </p:cNvPr>
            <p:cNvSpPr/>
            <p:nvPr/>
          </p:nvSpPr>
          <p:spPr>
            <a:xfrm flipH="1">
              <a:off x="3079267" y="4107926"/>
              <a:ext cx="6528816" cy="830996"/>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chemeClr val="tx1"/>
                  </a:solidFill>
                  <a:ea typeface="Calibri"/>
                  <a:cs typeface="Calibri"/>
                </a:rPr>
                <a:t>Feedback effects (shocks)</a:t>
              </a:r>
            </a:p>
          </p:txBody>
        </p:sp>
      </p:grpSp>
      <p:sp>
        <p:nvSpPr>
          <p:cNvPr id="9" name="TextBox 8">
            <a:extLst>
              <a:ext uri="{FF2B5EF4-FFF2-40B4-BE49-F238E27FC236}">
                <a16:creationId xmlns:a16="http://schemas.microsoft.com/office/drawing/2014/main" id="{D1DA6C93-5FC5-1649-3A9A-FF873518C1AA}"/>
              </a:ext>
            </a:extLst>
          </p:cNvPr>
          <p:cNvSpPr txBox="1"/>
          <p:nvPr/>
        </p:nvSpPr>
        <p:spPr>
          <a:xfrm>
            <a:off x="1353310" y="3969700"/>
            <a:ext cx="2687747" cy="400110"/>
          </a:xfrm>
          <a:prstGeom prst="rect">
            <a:avLst/>
          </a:prstGeom>
          <a:noFill/>
        </p:spPr>
        <p:txBody>
          <a:bodyPr wrap="square" rtlCol="0">
            <a:spAutoFit/>
          </a:bodyPr>
          <a:lstStyle/>
          <a:p>
            <a:r>
              <a:rPr lang="en-US" sz="2000" dirty="0"/>
              <a:t>Change in </a:t>
            </a:r>
            <a:r>
              <a:rPr lang="en-US" sz="2000" dirty="0" err="1">
                <a:solidFill>
                  <a:srgbClr val="00B050"/>
                </a:solidFill>
              </a:rPr>
              <a:t>urbanLand</a:t>
            </a:r>
            <a:endParaRPr lang="en-US" sz="2000" dirty="0">
              <a:solidFill>
                <a:srgbClr val="00B050"/>
              </a:solidFill>
            </a:endParaRPr>
          </a:p>
        </p:txBody>
      </p:sp>
      <p:sp>
        <p:nvSpPr>
          <p:cNvPr id="10" name="TextBox 9">
            <a:extLst>
              <a:ext uri="{FF2B5EF4-FFF2-40B4-BE49-F238E27FC236}">
                <a16:creationId xmlns:a16="http://schemas.microsoft.com/office/drawing/2014/main" id="{425B9CB5-8B3A-FFCF-D11D-C3A1954E3237}"/>
              </a:ext>
            </a:extLst>
          </p:cNvPr>
          <p:cNvSpPr txBox="1"/>
          <p:nvPr/>
        </p:nvSpPr>
        <p:spPr>
          <a:xfrm>
            <a:off x="5077651" y="5592342"/>
            <a:ext cx="2687747" cy="369332"/>
          </a:xfrm>
          <a:prstGeom prst="rect">
            <a:avLst/>
          </a:prstGeom>
          <a:noFill/>
        </p:spPr>
        <p:txBody>
          <a:bodyPr wrap="square" rtlCol="0">
            <a:spAutoFit/>
          </a:bodyPr>
          <a:lstStyle/>
          <a:p>
            <a:r>
              <a:rPr lang="en-US" dirty="0"/>
              <a:t>Change in productivity</a:t>
            </a:r>
            <a:endParaRPr lang="en-US" dirty="0">
              <a:solidFill>
                <a:srgbClr val="00B050"/>
              </a:solidFill>
            </a:endParaRPr>
          </a:p>
        </p:txBody>
      </p:sp>
      <p:grpSp>
        <p:nvGrpSpPr>
          <p:cNvPr id="14" name="Group 13">
            <a:extLst>
              <a:ext uri="{FF2B5EF4-FFF2-40B4-BE49-F238E27FC236}">
                <a16:creationId xmlns:a16="http://schemas.microsoft.com/office/drawing/2014/main" id="{3F7A8B29-C190-8B9C-08CE-2E5783087CA5}"/>
              </a:ext>
            </a:extLst>
          </p:cNvPr>
          <p:cNvGrpSpPr/>
          <p:nvPr/>
        </p:nvGrpSpPr>
        <p:grpSpPr>
          <a:xfrm>
            <a:off x="8153400" y="5934986"/>
            <a:ext cx="3949320" cy="1115778"/>
            <a:chOff x="5774550" y="5215406"/>
            <a:chExt cx="6070936" cy="1716670"/>
          </a:xfrm>
        </p:grpSpPr>
        <p:pic>
          <p:nvPicPr>
            <p:cNvPr id="15" name="Picture 14" descr="A black background with blue text&#10;&#10;Description automatically generated">
              <a:extLst>
                <a:ext uri="{FF2B5EF4-FFF2-40B4-BE49-F238E27FC236}">
                  <a16:creationId xmlns:a16="http://schemas.microsoft.com/office/drawing/2014/main" id="{BFFF1102-98D4-42B7-0E21-B7E44024D2F7}"/>
                </a:ext>
              </a:extLst>
            </p:cNvPr>
            <p:cNvPicPr>
              <a:picLocks noChangeAspect="1"/>
            </p:cNvPicPr>
            <p:nvPr/>
          </p:nvPicPr>
          <p:blipFill>
            <a:blip r:embed="rId2"/>
            <a:stretch>
              <a:fillRect/>
            </a:stretch>
          </p:blipFill>
          <p:spPr>
            <a:xfrm>
              <a:off x="9311081" y="5739149"/>
              <a:ext cx="2534405" cy="583842"/>
            </a:xfrm>
            <a:prstGeom prst="rect">
              <a:avLst/>
            </a:prstGeom>
          </p:spPr>
        </p:pic>
        <p:pic>
          <p:nvPicPr>
            <p:cNvPr id="17" name="Picture 16" descr="A logo with green text&#10;&#10;Description automatically generated">
              <a:extLst>
                <a:ext uri="{FF2B5EF4-FFF2-40B4-BE49-F238E27FC236}">
                  <a16:creationId xmlns:a16="http://schemas.microsoft.com/office/drawing/2014/main" id="{D61C8C82-6FE9-F2C3-14CA-CEB2CC2F27C9}"/>
                </a:ext>
              </a:extLst>
            </p:cNvPr>
            <p:cNvPicPr>
              <a:picLocks noChangeAspect="1"/>
            </p:cNvPicPr>
            <p:nvPr/>
          </p:nvPicPr>
          <p:blipFill>
            <a:blip r:embed="rId3"/>
            <a:stretch>
              <a:fillRect/>
            </a:stretch>
          </p:blipFill>
          <p:spPr>
            <a:xfrm>
              <a:off x="5774550" y="5215406"/>
              <a:ext cx="3664222" cy="1716670"/>
            </a:xfrm>
            <a:prstGeom prst="rect">
              <a:avLst/>
            </a:prstGeom>
          </p:spPr>
        </p:pic>
      </p:grpSp>
      <p:pic>
        <p:nvPicPr>
          <p:cNvPr id="18" name="Picture 17">
            <a:extLst>
              <a:ext uri="{FF2B5EF4-FFF2-40B4-BE49-F238E27FC236}">
                <a16:creationId xmlns:a16="http://schemas.microsoft.com/office/drawing/2014/main" id="{D705576A-4D9C-988B-49BD-98C27D073128}"/>
              </a:ext>
            </a:extLst>
          </p:cNvPr>
          <p:cNvPicPr>
            <a:picLocks noChangeAspect="1"/>
          </p:cNvPicPr>
          <p:nvPr/>
        </p:nvPicPr>
        <p:blipFill>
          <a:blip r:embed="rId4"/>
          <a:stretch>
            <a:fillRect/>
          </a:stretch>
        </p:blipFill>
        <p:spPr>
          <a:xfrm>
            <a:off x="5032703" y="6332349"/>
            <a:ext cx="1396538" cy="337790"/>
          </a:xfrm>
          <a:prstGeom prst="rect">
            <a:avLst/>
          </a:prstGeom>
        </p:spPr>
      </p:pic>
      <p:pic>
        <p:nvPicPr>
          <p:cNvPr id="19" name="Picture 18">
            <a:extLst>
              <a:ext uri="{FF2B5EF4-FFF2-40B4-BE49-F238E27FC236}">
                <a16:creationId xmlns:a16="http://schemas.microsoft.com/office/drawing/2014/main" id="{3AAF7AD5-F896-F71A-5915-709FB358285F}"/>
              </a:ext>
            </a:extLst>
          </p:cNvPr>
          <p:cNvPicPr>
            <a:picLocks noChangeAspect="1"/>
          </p:cNvPicPr>
          <p:nvPr/>
        </p:nvPicPr>
        <p:blipFill>
          <a:blip r:embed="rId5"/>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1826815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8A33A-A7A7-0E7D-6B04-71FC31ACB4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E2F79B-F4C0-7E5C-6346-CA9063D3E031}"/>
              </a:ext>
            </a:extLst>
          </p:cNvPr>
          <p:cNvSpPr>
            <a:spLocks noGrp="1"/>
          </p:cNvSpPr>
          <p:nvPr>
            <p:ph type="title"/>
          </p:nvPr>
        </p:nvSpPr>
        <p:spPr>
          <a:xfrm>
            <a:off x="165339" y="24063"/>
            <a:ext cx="10515600" cy="786772"/>
          </a:xfrm>
        </p:spPr>
        <p:txBody>
          <a:bodyPr>
            <a:normAutofit/>
          </a:bodyPr>
          <a:lstStyle/>
          <a:p>
            <a:r>
              <a:rPr lang="en-US" sz="4400" kern="0" dirty="0">
                <a:solidFill>
                  <a:schemeClr val="accent1"/>
                </a:solidFill>
                <a:effectLst/>
                <a:latin typeface="Aptos" panose="020B0004020202020204" pitchFamily="34" charset="0"/>
                <a:ea typeface="Times New Roman" panose="02020603050405020304" pitchFamily="18" charset="0"/>
                <a:cs typeface="Times New Roman" panose="02020603050405020304" pitchFamily="18" charset="0"/>
              </a:rPr>
              <a:t>Applications of nature-aware MANAGE-WB </a:t>
            </a:r>
            <a:endParaRPr lang="en-US" dirty="0">
              <a:solidFill>
                <a:schemeClr val="accent1"/>
              </a:solidFill>
              <a:latin typeface="Calibri"/>
              <a:ea typeface="Calibri"/>
              <a:cs typeface="Calibri"/>
            </a:endParaRPr>
          </a:p>
        </p:txBody>
      </p:sp>
      <p:sp>
        <p:nvSpPr>
          <p:cNvPr id="4" name="TextBox 3">
            <a:extLst>
              <a:ext uri="{FF2B5EF4-FFF2-40B4-BE49-F238E27FC236}">
                <a16:creationId xmlns:a16="http://schemas.microsoft.com/office/drawing/2014/main" id="{A1D6C005-354A-FA7A-0FEA-40623B7657F1}"/>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1200"/>
              </a:spcBef>
              <a:spcAft>
                <a:spcPts val="60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803275" marR="0" lvl="2" indent="-346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sym typeface="Wingdings" panose="05000000000000000000" pitchFamily="2" charset="2"/>
            </a:endParaRPr>
          </a:p>
        </p:txBody>
      </p:sp>
      <p:pic>
        <p:nvPicPr>
          <p:cNvPr id="3" name="Picture 2">
            <a:extLst>
              <a:ext uri="{FF2B5EF4-FFF2-40B4-BE49-F238E27FC236}">
                <a16:creationId xmlns:a16="http://schemas.microsoft.com/office/drawing/2014/main" id="{100D2E86-6A60-A2B9-6AAE-92D5264A0D1E}"/>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B4210C8E-A70E-7753-11DE-09A62D561C33}"/>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C38D2F05-F1BE-63B8-ACB5-5E8BFF769619}"/>
              </a:ext>
            </a:extLst>
          </p:cNvPr>
          <p:cNvSpPr txBox="1"/>
          <p:nvPr/>
        </p:nvSpPr>
        <p:spPr>
          <a:xfrm>
            <a:off x="666272" y="1382049"/>
            <a:ext cx="11184450" cy="4031873"/>
          </a:xfrm>
          <a:prstGeom prst="rect">
            <a:avLst/>
          </a:prstGeom>
          <a:noFill/>
        </p:spPr>
        <p:txBody>
          <a:bodyPr wrap="square" lIns="91440" tIns="45720" rIns="91440" bIns="45720" rtlCol="0" anchor="t">
            <a:spAutoFit/>
          </a:bodyPr>
          <a:lstStyle/>
          <a:p>
            <a:r>
              <a:rPr lang="en-US" sz="3200" b="1" dirty="0"/>
              <a:t>Application 1:</a:t>
            </a:r>
            <a:r>
              <a:rPr lang="en-US" sz="3200" dirty="0"/>
              <a:t> Replicating “Reforestation and Forest Restoration project in India” considered in World Bank (2023) by </a:t>
            </a:r>
            <a:r>
              <a:rPr lang="en-US" sz="3200" dirty="0">
                <a:effectLst/>
                <a:ea typeface="Calibri" panose="020F0502020204030204" pitchFamily="34" charset="0"/>
              </a:rPr>
              <a:t>Banerjee and Cicowiez</a:t>
            </a:r>
            <a:r>
              <a:rPr lang="en-US" sz="1400" dirty="0">
                <a:effectLst/>
                <a:ea typeface="Times New Roman" panose="02020603050405020304" pitchFamily="18" charset="0"/>
              </a:rPr>
              <a:t> </a:t>
            </a:r>
            <a:endParaRPr lang="en-US" sz="3200" dirty="0"/>
          </a:p>
          <a:p>
            <a:endParaRPr lang="en-US" sz="3200" dirty="0"/>
          </a:p>
          <a:p>
            <a:r>
              <a:rPr lang="en-US" sz="3200" b="1" dirty="0"/>
              <a:t>Application 2:</a:t>
            </a:r>
            <a:r>
              <a:rPr lang="en-US" sz="3200" dirty="0"/>
              <a:t> Testing the nature-aware MANAGE-WB with an </a:t>
            </a:r>
            <a:r>
              <a:rPr lang="en-US" sz="3200" i="1" dirty="0"/>
              <a:t>ad hoc</a:t>
            </a:r>
            <a:r>
              <a:rPr lang="en-US" sz="3200" dirty="0"/>
              <a:t> simulations</a:t>
            </a:r>
          </a:p>
          <a:p>
            <a:endParaRPr lang="en-US" sz="3200" dirty="0"/>
          </a:p>
          <a:p>
            <a:r>
              <a:rPr lang="en-US" sz="3200" b="1" dirty="0"/>
              <a:t>Application 3:</a:t>
            </a:r>
            <a:r>
              <a:rPr lang="en-US" sz="3200" dirty="0"/>
              <a:t> Testing the hard-linked workflow  </a:t>
            </a:r>
          </a:p>
        </p:txBody>
      </p:sp>
    </p:spTree>
    <p:extLst>
      <p:ext uri="{BB962C8B-B14F-4D97-AF65-F5344CB8AC3E}">
        <p14:creationId xmlns:p14="http://schemas.microsoft.com/office/powerpoint/2010/main" val="1359564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8DF2D-924D-01BD-16D4-44632E77E7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02E61C-68D3-745A-EFC1-31EF32D77346}"/>
              </a:ext>
            </a:extLst>
          </p:cNvPr>
          <p:cNvSpPr>
            <a:spLocks noGrp="1"/>
          </p:cNvSpPr>
          <p:nvPr>
            <p:ph type="title"/>
          </p:nvPr>
        </p:nvSpPr>
        <p:spPr>
          <a:xfrm>
            <a:off x="990602" y="381000"/>
            <a:ext cx="10515600" cy="1325563"/>
          </a:xfrm>
        </p:spPr>
        <p:txBody>
          <a:bodyPr>
            <a:normAutofit/>
          </a:bodyPr>
          <a:lstStyle/>
          <a:p>
            <a:r>
              <a:rPr lang="en-US" sz="3600" b="1" kern="0" dirty="0">
                <a:solidFill>
                  <a:schemeClr val="accent1"/>
                </a:solidFill>
                <a:effectLst/>
                <a:latin typeface="Aptos" panose="020B0004020202020204" pitchFamily="34" charset="0"/>
                <a:ea typeface="Times New Roman" panose="02020603050405020304" pitchFamily="18" charset="0"/>
                <a:cs typeface="Times New Roman" panose="02020603050405020304" pitchFamily="18" charset="0"/>
              </a:rPr>
              <a:t>Application 1: NDC targets in India  </a:t>
            </a:r>
            <a:endParaRPr lang="en-US" sz="3600" b="1" dirty="0">
              <a:solidFill>
                <a:schemeClr val="accent1"/>
              </a:solidFill>
            </a:endParaRPr>
          </a:p>
        </p:txBody>
      </p:sp>
      <p:sp>
        <p:nvSpPr>
          <p:cNvPr id="5" name="Rectangle 2">
            <a:extLst>
              <a:ext uri="{FF2B5EF4-FFF2-40B4-BE49-F238E27FC236}">
                <a16:creationId xmlns:a16="http://schemas.microsoft.com/office/drawing/2014/main" id="{589D2F48-A822-8B4D-C496-C5178EDBBC08}"/>
              </a:ext>
            </a:extLst>
          </p:cNvPr>
          <p:cNvSpPr>
            <a:spLocks noChangeArrowheads="1"/>
          </p:cNvSpPr>
          <p:nvPr/>
        </p:nvSpPr>
        <p:spPr bwMode="auto">
          <a:xfrm>
            <a:off x="2562790" y="2236445"/>
            <a:ext cx="8492611"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Land use changes by scenarios (in million ha)</a:t>
            </a:r>
            <a:endParaRPr kumimoji="0" lang="en-US" altLang="en-US"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4000" b="0" i="0" u="none" strike="noStrike" cap="none" normalizeH="0" baseline="0" dirty="0">
              <a:ln>
                <a:noFill/>
              </a:ln>
              <a:solidFill>
                <a:schemeClr val="tx1"/>
              </a:solidFill>
              <a:effectLst/>
              <a:latin typeface="Arial" panose="020B0604020202020204" pitchFamily="34" charset="0"/>
            </a:endParaRPr>
          </a:p>
        </p:txBody>
      </p:sp>
      <p:pic>
        <p:nvPicPr>
          <p:cNvPr id="1025" name="Picture 12">
            <a:extLst>
              <a:ext uri="{FF2B5EF4-FFF2-40B4-BE49-F238E27FC236}">
                <a16:creationId xmlns:a16="http://schemas.microsoft.com/office/drawing/2014/main" id="{25396F7D-1C81-29A7-D953-87102462F3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938" y="3225553"/>
            <a:ext cx="10627264" cy="238432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C3510DB5-2475-3D85-40B9-9BFD6ABD8A21}"/>
              </a:ext>
            </a:extLst>
          </p:cNvPr>
          <p:cNvSpPr>
            <a:spLocks noChangeArrowheads="1"/>
          </p:cNvSpPr>
          <p:nvPr/>
        </p:nvSpPr>
        <p:spPr bwMode="auto">
          <a:xfrm>
            <a:off x="0" y="1866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8" name="Group 7">
            <a:extLst>
              <a:ext uri="{FF2B5EF4-FFF2-40B4-BE49-F238E27FC236}">
                <a16:creationId xmlns:a16="http://schemas.microsoft.com/office/drawing/2014/main" id="{522AF5DE-0E67-9474-D6F5-B05D384890AC}"/>
              </a:ext>
            </a:extLst>
          </p:cNvPr>
          <p:cNvGrpSpPr/>
          <p:nvPr/>
        </p:nvGrpSpPr>
        <p:grpSpPr>
          <a:xfrm>
            <a:off x="8153400" y="5934986"/>
            <a:ext cx="3949320" cy="1115778"/>
            <a:chOff x="5774550" y="5215406"/>
            <a:chExt cx="6070936" cy="1716670"/>
          </a:xfrm>
        </p:grpSpPr>
        <p:pic>
          <p:nvPicPr>
            <p:cNvPr id="9" name="Picture 8" descr="A black background with blue text&#10;&#10;Description automatically generated">
              <a:extLst>
                <a:ext uri="{FF2B5EF4-FFF2-40B4-BE49-F238E27FC236}">
                  <a16:creationId xmlns:a16="http://schemas.microsoft.com/office/drawing/2014/main" id="{F051EB9A-BAF9-9303-2F3D-1D91C30785A9}"/>
                </a:ext>
              </a:extLst>
            </p:cNvPr>
            <p:cNvPicPr>
              <a:picLocks noChangeAspect="1"/>
            </p:cNvPicPr>
            <p:nvPr/>
          </p:nvPicPr>
          <p:blipFill>
            <a:blip r:embed="rId4"/>
            <a:stretch>
              <a:fillRect/>
            </a:stretch>
          </p:blipFill>
          <p:spPr>
            <a:xfrm>
              <a:off x="9311081" y="5739149"/>
              <a:ext cx="2534405" cy="583842"/>
            </a:xfrm>
            <a:prstGeom prst="rect">
              <a:avLst/>
            </a:prstGeom>
          </p:spPr>
        </p:pic>
        <p:pic>
          <p:nvPicPr>
            <p:cNvPr id="10" name="Picture 9" descr="A logo with green text&#10;&#10;Description automatically generated">
              <a:extLst>
                <a:ext uri="{FF2B5EF4-FFF2-40B4-BE49-F238E27FC236}">
                  <a16:creationId xmlns:a16="http://schemas.microsoft.com/office/drawing/2014/main" id="{A42A2119-2349-9A94-64D9-BC9F31A58B66}"/>
                </a:ext>
              </a:extLst>
            </p:cNvPr>
            <p:cNvPicPr>
              <a:picLocks noChangeAspect="1"/>
            </p:cNvPicPr>
            <p:nvPr/>
          </p:nvPicPr>
          <p:blipFill>
            <a:blip r:embed="rId5"/>
            <a:stretch>
              <a:fillRect/>
            </a:stretch>
          </p:blipFill>
          <p:spPr>
            <a:xfrm>
              <a:off x="5774550" y="5215406"/>
              <a:ext cx="3664222" cy="1716670"/>
            </a:xfrm>
            <a:prstGeom prst="rect">
              <a:avLst/>
            </a:prstGeom>
          </p:spPr>
        </p:pic>
      </p:grpSp>
      <p:pic>
        <p:nvPicPr>
          <p:cNvPr id="11" name="Picture 10">
            <a:extLst>
              <a:ext uri="{FF2B5EF4-FFF2-40B4-BE49-F238E27FC236}">
                <a16:creationId xmlns:a16="http://schemas.microsoft.com/office/drawing/2014/main" id="{58567CDB-E52E-7C23-AE5C-20D901033AA9}"/>
              </a:ext>
            </a:extLst>
          </p:cNvPr>
          <p:cNvPicPr>
            <a:picLocks noChangeAspect="1"/>
          </p:cNvPicPr>
          <p:nvPr/>
        </p:nvPicPr>
        <p:blipFill>
          <a:blip r:embed="rId6"/>
          <a:stretch>
            <a:fillRect/>
          </a:stretch>
        </p:blipFill>
        <p:spPr>
          <a:xfrm>
            <a:off x="5032703" y="6332349"/>
            <a:ext cx="1396538" cy="337790"/>
          </a:xfrm>
          <a:prstGeom prst="rect">
            <a:avLst/>
          </a:prstGeom>
        </p:spPr>
      </p:pic>
      <p:pic>
        <p:nvPicPr>
          <p:cNvPr id="12" name="Picture 11">
            <a:extLst>
              <a:ext uri="{FF2B5EF4-FFF2-40B4-BE49-F238E27FC236}">
                <a16:creationId xmlns:a16="http://schemas.microsoft.com/office/drawing/2014/main" id="{5CFBA68E-14D2-8DAB-B410-B0C1E219274F}"/>
              </a:ext>
            </a:extLst>
          </p:cNvPr>
          <p:cNvPicPr>
            <a:picLocks noChangeAspect="1"/>
          </p:cNvPicPr>
          <p:nvPr/>
        </p:nvPicPr>
        <p:blipFill>
          <a:blip r:embed="rId7"/>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3559702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58C0C-CA64-110E-243F-AF183E1F9A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6620A7-79E3-9947-A635-A41185543A02}"/>
              </a:ext>
            </a:extLst>
          </p:cNvPr>
          <p:cNvSpPr>
            <a:spLocks noGrp="1"/>
          </p:cNvSpPr>
          <p:nvPr>
            <p:ph type="title"/>
          </p:nvPr>
        </p:nvSpPr>
        <p:spPr>
          <a:xfrm>
            <a:off x="990602" y="381000"/>
            <a:ext cx="10515600" cy="1325563"/>
          </a:xfrm>
        </p:spPr>
        <p:txBody>
          <a:bodyPr>
            <a:normAutofit/>
          </a:bodyPr>
          <a:lstStyle/>
          <a:p>
            <a:r>
              <a:rPr lang="en-US" sz="3600" b="1" kern="0" dirty="0">
                <a:solidFill>
                  <a:schemeClr val="accent1"/>
                </a:solidFill>
                <a:effectLst/>
                <a:latin typeface="Aptos" panose="020B0004020202020204" pitchFamily="34" charset="0"/>
                <a:ea typeface="Times New Roman" panose="02020603050405020304" pitchFamily="18" charset="0"/>
                <a:cs typeface="Times New Roman" panose="02020603050405020304" pitchFamily="18" charset="0"/>
              </a:rPr>
              <a:t>Application 1: Erosion </a:t>
            </a:r>
            <a:endParaRPr lang="en-US" sz="3600" b="1" dirty="0">
              <a:solidFill>
                <a:schemeClr val="accent1"/>
              </a:solidFill>
            </a:endParaRPr>
          </a:p>
        </p:txBody>
      </p:sp>
      <p:sp>
        <p:nvSpPr>
          <p:cNvPr id="6" name="Rectangle 3">
            <a:extLst>
              <a:ext uri="{FF2B5EF4-FFF2-40B4-BE49-F238E27FC236}">
                <a16:creationId xmlns:a16="http://schemas.microsoft.com/office/drawing/2014/main" id="{02F19412-A27F-F372-1739-CBCBEEB83E95}"/>
              </a:ext>
            </a:extLst>
          </p:cNvPr>
          <p:cNvSpPr>
            <a:spLocks noChangeArrowheads="1"/>
          </p:cNvSpPr>
          <p:nvPr/>
        </p:nvSpPr>
        <p:spPr bwMode="auto">
          <a:xfrm>
            <a:off x="0" y="1866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Chart 3">
            <a:extLst>
              <a:ext uri="{FF2B5EF4-FFF2-40B4-BE49-F238E27FC236}">
                <a16:creationId xmlns:a16="http://schemas.microsoft.com/office/drawing/2014/main" id="{551AA998-9231-9918-F8BA-16139703C604}"/>
              </a:ext>
            </a:extLst>
          </p:cNvPr>
          <p:cNvGraphicFramePr>
            <a:graphicFrameLocks/>
          </p:cNvGraphicFramePr>
          <p:nvPr>
            <p:extLst>
              <p:ext uri="{D42A27DB-BD31-4B8C-83A1-F6EECF244321}">
                <p14:modId xmlns:p14="http://schemas.microsoft.com/office/powerpoint/2010/main" val="788949511"/>
              </p:ext>
            </p:extLst>
          </p:nvPr>
        </p:nvGraphicFramePr>
        <p:xfrm>
          <a:off x="1945981" y="1706563"/>
          <a:ext cx="7885099" cy="4512449"/>
        </p:xfrm>
        <a:graphic>
          <a:graphicData uri="http://schemas.openxmlformats.org/drawingml/2006/chart">
            <c:chart xmlns:c="http://schemas.openxmlformats.org/drawingml/2006/chart" xmlns:r="http://schemas.openxmlformats.org/officeDocument/2006/relationships" r:id="rId3"/>
          </a:graphicData>
        </a:graphic>
      </p:graphicFrame>
      <p:grpSp>
        <p:nvGrpSpPr>
          <p:cNvPr id="9" name="Group 8">
            <a:extLst>
              <a:ext uri="{FF2B5EF4-FFF2-40B4-BE49-F238E27FC236}">
                <a16:creationId xmlns:a16="http://schemas.microsoft.com/office/drawing/2014/main" id="{D975A4B0-779D-78B2-1FD9-F4F46123679A}"/>
              </a:ext>
            </a:extLst>
          </p:cNvPr>
          <p:cNvGrpSpPr/>
          <p:nvPr/>
        </p:nvGrpSpPr>
        <p:grpSpPr>
          <a:xfrm>
            <a:off x="8153400" y="5934986"/>
            <a:ext cx="3949320" cy="1115778"/>
            <a:chOff x="5774550" y="5215406"/>
            <a:chExt cx="6070936" cy="1716670"/>
          </a:xfrm>
        </p:grpSpPr>
        <p:pic>
          <p:nvPicPr>
            <p:cNvPr id="10" name="Picture 9" descr="A black background with blue text&#10;&#10;Description automatically generated">
              <a:extLst>
                <a:ext uri="{FF2B5EF4-FFF2-40B4-BE49-F238E27FC236}">
                  <a16:creationId xmlns:a16="http://schemas.microsoft.com/office/drawing/2014/main" id="{70B93F76-621E-78AA-1FD7-DE598D2B64DC}"/>
                </a:ext>
              </a:extLst>
            </p:cNvPr>
            <p:cNvPicPr>
              <a:picLocks noChangeAspect="1"/>
            </p:cNvPicPr>
            <p:nvPr/>
          </p:nvPicPr>
          <p:blipFill>
            <a:blip r:embed="rId4"/>
            <a:stretch>
              <a:fillRect/>
            </a:stretch>
          </p:blipFill>
          <p:spPr>
            <a:xfrm>
              <a:off x="9311081" y="5739149"/>
              <a:ext cx="2534405" cy="583842"/>
            </a:xfrm>
            <a:prstGeom prst="rect">
              <a:avLst/>
            </a:prstGeom>
          </p:spPr>
        </p:pic>
        <p:pic>
          <p:nvPicPr>
            <p:cNvPr id="11" name="Picture 10" descr="A logo with green text&#10;&#10;Description automatically generated">
              <a:extLst>
                <a:ext uri="{FF2B5EF4-FFF2-40B4-BE49-F238E27FC236}">
                  <a16:creationId xmlns:a16="http://schemas.microsoft.com/office/drawing/2014/main" id="{4ED40F3A-F7E2-33DF-FBBE-2302E103E17C}"/>
                </a:ext>
              </a:extLst>
            </p:cNvPr>
            <p:cNvPicPr>
              <a:picLocks noChangeAspect="1"/>
            </p:cNvPicPr>
            <p:nvPr/>
          </p:nvPicPr>
          <p:blipFill>
            <a:blip r:embed="rId5"/>
            <a:stretch>
              <a:fillRect/>
            </a:stretch>
          </p:blipFill>
          <p:spPr>
            <a:xfrm>
              <a:off x="5774550" y="5215406"/>
              <a:ext cx="3664222" cy="1716670"/>
            </a:xfrm>
            <a:prstGeom prst="rect">
              <a:avLst/>
            </a:prstGeom>
          </p:spPr>
        </p:pic>
      </p:grpSp>
      <p:pic>
        <p:nvPicPr>
          <p:cNvPr id="12" name="Picture 11">
            <a:extLst>
              <a:ext uri="{FF2B5EF4-FFF2-40B4-BE49-F238E27FC236}">
                <a16:creationId xmlns:a16="http://schemas.microsoft.com/office/drawing/2014/main" id="{F29936B5-64F5-F810-8C06-33E52A0A20C6}"/>
              </a:ext>
            </a:extLst>
          </p:cNvPr>
          <p:cNvPicPr>
            <a:picLocks noChangeAspect="1"/>
          </p:cNvPicPr>
          <p:nvPr/>
        </p:nvPicPr>
        <p:blipFill>
          <a:blip r:embed="rId6"/>
          <a:stretch>
            <a:fillRect/>
          </a:stretch>
        </p:blipFill>
        <p:spPr>
          <a:xfrm>
            <a:off x="5032703" y="6332349"/>
            <a:ext cx="1396538" cy="337790"/>
          </a:xfrm>
          <a:prstGeom prst="rect">
            <a:avLst/>
          </a:prstGeom>
        </p:spPr>
      </p:pic>
      <p:pic>
        <p:nvPicPr>
          <p:cNvPr id="13" name="Picture 12">
            <a:extLst>
              <a:ext uri="{FF2B5EF4-FFF2-40B4-BE49-F238E27FC236}">
                <a16:creationId xmlns:a16="http://schemas.microsoft.com/office/drawing/2014/main" id="{2169987B-01CD-57B7-D82E-6F96CF6AFF50}"/>
              </a:ext>
            </a:extLst>
          </p:cNvPr>
          <p:cNvPicPr>
            <a:picLocks noChangeAspect="1"/>
          </p:cNvPicPr>
          <p:nvPr/>
        </p:nvPicPr>
        <p:blipFill>
          <a:blip r:embed="rId7"/>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1082150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37F85-E473-661A-74BD-790898233C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4F67B3-7F81-5BD0-5780-32EA6FF02550}"/>
              </a:ext>
            </a:extLst>
          </p:cNvPr>
          <p:cNvSpPr>
            <a:spLocks noGrp="1"/>
          </p:cNvSpPr>
          <p:nvPr>
            <p:ph type="title"/>
          </p:nvPr>
        </p:nvSpPr>
        <p:spPr>
          <a:xfrm>
            <a:off x="990602" y="381000"/>
            <a:ext cx="10515600" cy="1325563"/>
          </a:xfrm>
        </p:spPr>
        <p:txBody>
          <a:bodyPr>
            <a:normAutofit/>
          </a:bodyPr>
          <a:lstStyle/>
          <a:p>
            <a:r>
              <a:rPr lang="en-US" sz="3600" b="1" kern="0" dirty="0">
                <a:solidFill>
                  <a:schemeClr val="accent1"/>
                </a:solidFill>
                <a:effectLst/>
                <a:latin typeface="Aptos" panose="020B0004020202020204" pitchFamily="34" charset="0"/>
                <a:ea typeface="Times New Roman" panose="02020603050405020304" pitchFamily="18" charset="0"/>
                <a:cs typeface="Times New Roman" panose="02020603050405020304" pitchFamily="18" charset="0"/>
              </a:rPr>
              <a:t>Application 1: Pollination  </a:t>
            </a:r>
            <a:endParaRPr lang="en-US" sz="3600" b="1" dirty="0">
              <a:solidFill>
                <a:schemeClr val="accent1"/>
              </a:solidFill>
            </a:endParaRPr>
          </a:p>
        </p:txBody>
      </p:sp>
      <p:sp>
        <p:nvSpPr>
          <p:cNvPr id="6" name="Rectangle 3">
            <a:extLst>
              <a:ext uri="{FF2B5EF4-FFF2-40B4-BE49-F238E27FC236}">
                <a16:creationId xmlns:a16="http://schemas.microsoft.com/office/drawing/2014/main" id="{D50481D6-1907-0626-87B3-2E29EBA3D9F7}"/>
              </a:ext>
            </a:extLst>
          </p:cNvPr>
          <p:cNvSpPr>
            <a:spLocks noChangeArrowheads="1"/>
          </p:cNvSpPr>
          <p:nvPr/>
        </p:nvSpPr>
        <p:spPr bwMode="auto">
          <a:xfrm>
            <a:off x="0" y="1866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Chart 2">
            <a:extLst>
              <a:ext uri="{FF2B5EF4-FFF2-40B4-BE49-F238E27FC236}">
                <a16:creationId xmlns:a16="http://schemas.microsoft.com/office/drawing/2014/main" id="{08314DFA-391D-AD02-CB1B-F2979367567B}"/>
              </a:ext>
            </a:extLst>
          </p:cNvPr>
          <p:cNvGraphicFramePr>
            <a:graphicFrameLocks/>
          </p:cNvGraphicFramePr>
          <p:nvPr>
            <p:extLst>
              <p:ext uri="{D42A27DB-BD31-4B8C-83A1-F6EECF244321}">
                <p14:modId xmlns:p14="http://schemas.microsoft.com/office/powerpoint/2010/main" val="4077422235"/>
              </p:ext>
            </p:extLst>
          </p:nvPr>
        </p:nvGraphicFramePr>
        <p:xfrm>
          <a:off x="2437759" y="1706563"/>
          <a:ext cx="7316481" cy="4320347"/>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a:extLst>
              <a:ext uri="{FF2B5EF4-FFF2-40B4-BE49-F238E27FC236}">
                <a16:creationId xmlns:a16="http://schemas.microsoft.com/office/drawing/2014/main" id="{B09CCF45-A6A4-E142-AE8D-8BDEB2150C06}"/>
              </a:ext>
            </a:extLst>
          </p:cNvPr>
          <p:cNvGrpSpPr/>
          <p:nvPr/>
        </p:nvGrpSpPr>
        <p:grpSpPr>
          <a:xfrm>
            <a:off x="8153400" y="5934986"/>
            <a:ext cx="3949320" cy="1115778"/>
            <a:chOff x="5774550" y="5215406"/>
            <a:chExt cx="6070936" cy="1716670"/>
          </a:xfrm>
        </p:grpSpPr>
        <p:pic>
          <p:nvPicPr>
            <p:cNvPr id="9" name="Picture 8" descr="A black background with blue text&#10;&#10;Description automatically generated">
              <a:extLst>
                <a:ext uri="{FF2B5EF4-FFF2-40B4-BE49-F238E27FC236}">
                  <a16:creationId xmlns:a16="http://schemas.microsoft.com/office/drawing/2014/main" id="{A4715C64-7C49-409C-DD54-83EA8A1C45BA}"/>
                </a:ext>
              </a:extLst>
            </p:cNvPr>
            <p:cNvPicPr>
              <a:picLocks noChangeAspect="1"/>
            </p:cNvPicPr>
            <p:nvPr/>
          </p:nvPicPr>
          <p:blipFill>
            <a:blip r:embed="rId4"/>
            <a:stretch>
              <a:fillRect/>
            </a:stretch>
          </p:blipFill>
          <p:spPr>
            <a:xfrm>
              <a:off x="9311081" y="5739149"/>
              <a:ext cx="2534405" cy="583842"/>
            </a:xfrm>
            <a:prstGeom prst="rect">
              <a:avLst/>
            </a:prstGeom>
          </p:spPr>
        </p:pic>
        <p:pic>
          <p:nvPicPr>
            <p:cNvPr id="10" name="Picture 9" descr="A logo with green text&#10;&#10;Description automatically generated">
              <a:extLst>
                <a:ext uri="{FF2B5EF4-FFF2-40B4-BE49-F238E27FC236}">
                  <a16:creationId xmlns:a16="http://schemas.microsoft.com/office/drawing/2014/main" id="{898989FC-3243-3043-93DE-500A63889075}"/>
                </a:ext>
              </a:extLst>
            </p:cNvPr>
            <p:cNvPicPr>
              <a:picLocks noChangeAspect="1"/>
            </p:cNvPicPr>
            <p:nvPr/>
          </p:nvPicPr>
          <p:blipFill>
            <a:blip r:embed="rId5"/>
            <a:stretch>
              <a:fillRect/>
            </a:stretch>
          </p:blipFill>
          <p:spPr>
            <a:xfrm>
              <a:off x="5774550" y="5215406"/>
              <a:ext cx="3664222" cy="1716670"/>
            </a:xfrm>
            <a:prstGeom prst="rect">
              <a:avLst/>
            </a:prstGeom>
          </p:spPr>
        </p:pic>
      </p:grpSp>
      <p:pic>
        <p:nvPicPr>
          <p:cNvPr id="11" name="Picture 10">
            <a:extLst>
              <a:ext uri="{FF2B5EF4-FFF2-40B4-BE49-F238E27FC236}">
                <a16:creationId xmlns:a16="http://schemas.microsoft.com/office/drawing/2014/main" id="{8EF36586-C0EF-68D5-D425-9961FEF0EF5F}"/>
              </a:ext>
            </a:extLst>
          </p:cNvPr>
          <p:cNvPicPr>
            <a:picLocks noChangeAspect="1"/>
          </p:cNvPicPr>
          <p:nvPr/>
        </p:nvPicPr>
        <p:blipFill>
          <a:blip r:embed="rId6"/>
          <a:stretch>
            <a:fillRect/>
          </a:stretch>
        </p:blipFill>
        <p:spPr>
          <a:xfrm>
            <a:off x="5032703" y="6332349"/>
            <a:ext cx="1396538" cy="337790"/>
          </a:xfrm>
          <a:prstGeom prst="rect">
            <a:avLst/>
          </a:prstGeom>
        </p:spPr>
      </p:pic>
      <p:pic>
        <p:nvPicPr>
          <p:cNvPr id="12" name="Picture 11">
            <a:extLst>
              <a:ext uri="{FF2B5EF4-FFF2-40B4-BE49-F238E27FC236}">
                <a16:creationId xmlns:a16="http://schemas.microsoft.com/office/drawing/2014/main" id="{FD41D99E-5078-679A-3096-68336C6513B5}"/>
              </a:ext>
            </a:extLst>
          </p:cNvPr>
          <p:cNvPicPr>
            <a:picLocks noChangeAspect="1"/>
          </p:cNvPicPr>
          <p:nvPr/>
        </p:nvPicPr>
        <p:blipFill>
          <a:blip r:embed="rId7"/>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2112597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27C1C-1C3E-41C0-4771-426D9BF4CC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F2CC8F-0DA2-861D-F078-DD8089C55D60}"/>
              </a:ext>
            </a:extLst>
          </p:cNvPr>
          <p:cNvSpPr>
            <a:spLocks noGrp="1"/>
          </p:cNvSpPr>
          <p:nvPr>
            <p:ph type="title"/>
          </p:nvPr>
        </p:nvSpPr>
        <p:spPr>
          <a:xfrm>
            <a:off x="990602" y="381000"/>
            <a:ext cx="10515600" cy="1325563"/>
          </a:xfrm>
        </p:spPr>
        <p:txBody>
          <a:bodyPr>
            <a:normAutofit/>
          </a:bodyPr>
          <a:lstStyle/>
          <a:p>
            <a:r>
              <a:rPr lang="en-US" sz="3600" b="1" kern="0" dirty="0">
                <a:solidFill>
                  <a:schemeClr val="accent1"/>
                </a:solidFill>
                <a:effectLst/>
                <a:latin typeface="Aptos" panose="020B0004020202020204" pitchFamily="34" charset="0"/>
                <a:ea typeface="Times New Roman" panose="02020603050405020304" pitchFamily="18" charset="0"/>
                <a:cs typeface="Times New Roman" panose="02020603050405020304" pitchFamily="18" charset="0"/>
              </a:rPr>
              <a:t>Application 1: GDP impact</a:t>
            </a:r>
            <a:endParaRPr lang="en-US" sz="3600" b="1" dirty="0">
              <a:solidFill>
                <a:schemeClr val="accent1"/>
              </a:solidFill>
            </a:endParaRPr>
          </a:p>
        </p:txBody>
      </p:sp>
      <p:sp>
        <p:nvSpPr>
          <p:cNvPr id="6" name="Rectangle 3">
            <a:extLst>
              <a:ext uri="{FF2B5EF4-FFF2-40B4-BE49-F238E27FC236}">
                <a16:creationId xmlns:a16="http://schemas.microsoft.com/office/drawing/2014/main" id="{2DA62CE3-777C-EC06-86F8-8232058EB1AF}"/>
              </a:ext>
            </a:extLst>
          </p:cNvPr>
          <p:cNvSpPr>
            <a:spLocks noChangeArrowheads="1"/>
          </p:cNvSpPr>
          <p:nvPr/>
        </p:nvSpPr>
        <p:spPr bwMode="auto">
          <a:xfrm>
            <a:off x="0" y="1866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 name="Picture 3" descr="A graph of different types of forest restoration&#10;&#10;AI-generated content may be incorrect.">
            <a:extLst>
              <a:ext uri="{FF2B5EF4-FFF2-40B4-BE49-F238E27FC236}">
                <a16:creationId xmlns:a16="http://schemas.microsoft.com/office/drawing/2014/main" id="{43D57A9C-8600-6566-8E99-86CE4B2DC75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02971" y="1706563"/>
            <a:ext cx="6490861" cy="3927274"/>
          </a:xfrm>
          <a:prstGeom prst="rect">
            <a:avLst/>
          </a:prstGeom>
          <a:noFill/>
        </p:spPr>
      </p:pic>
      <p:grpSp>
        <p:nvGrpSpPr>
          <p:cNvPr id="9" name="Group 8">
            <a:extLst>
              <a:ext uri="{FF2B5EF4-FFF2-40B4-BE49-F238E27FC236}">
                <a16:creationId xmlns:a16="http://schemas.microsoft.com/office/drawing/2014/main" id="{2771A626-D661-FD84-2643-439B447375A0}"/>
              </a:ext>
            </a:extLst>
          </p:cNvPr>
          <p:cNvGrpSpPr/>
          <p:nvPr/>
        </p:nvGrpSpPr>
        <p:grpSpPr>
          <a:xfrm>
            <a:off x="8153400" y="5934986"/>
            <a:ext cx="3949320" cy="1115778"/>
            <a:chOff x="5774550" y="5215406"/>
            <a:chExt cx="6070936" cy="1716670"/>
          </a:xfrm>
        </p:grpSpPr>
        <p:pic>
          <p:nvPicPr>
            <p:cNvPr id="10" name="Picture 9" descr="A black background with blue text&#10;&#10;Description automatically generated">
              <a:extLst>
                <a:ext uri="{FF2B5EF4-FFF2-40B4-BE49-F238E27FC236}">
                  <a16:creationId xmlns:a16="http://schemas.microsoft.com/office/drawing/2014/main" id="{C1527DCC-817D-273F-B6C8-88358747085F}"/>
                </a:ext>
              </a:extLst>
            </p:cNvPr>
            <p:cNvPicPr>
              <a:picLocks noChangeAspect="1"/>
            </p:cNvPicPr>
            <p:nvPr/>
          </p:nvPicPr>
          <p:blipFill>
            <a:blip r:embed="rId4"/>
            <a:stretch>
              <a:fillRect/>
            </a:stretch>
          </p:blipFill>
          <p:spPr>
            <a:xfrm>
              <a:off x="9311081" y="5739149"/>
              <a:ext cx="2534405" cy="583842"/>
            </a:xfrm>
            <a:prstGeom prst="rect">
              <a:avLst/>
            </a:prstGeom>
          </p:spPr>
        </p:pic>
        <p:pic>
          <p:nvPicPr>
            <p:cNvPr id="11" name="Picture 10" descr="A logo with green text&#10;&#10;Description automatically generated">
              <a:extLst>
                <a:ext uri="{FF2B5EF4-FFF2-40B4-BE49-F238E27FC236}">
                  <a16:creationId xmlns:a16="http://schemas.microsoft.com/office/drawing/2014/main" id="{38DD6E90-DE42-A52C-7BF2-1308AAF3F707}"/>
                </a:ext>
              </a:extLst>
            </p:cNvPr>
            <p:cNvPicPr>
              <a:picLocks noChangeAspect="1"/>
            </p:cNvPicPr>
            <p:nvPr/>
          </p:nvPicPr>
          <p:blipFill>
            <a:blip r:embed="rId5"/>
            <a:stretch>
              <a:fillRect/>
            </a:stretch>
          </p:blipFill>
          <p:spPr>
            <a:xfrm>
              <a:off x="5774550" y="5215406"/>
              <a:ext cx="3664222" cy="1716670"/>
            </a:xfrm>
            <a:prstGeom prst="rect">
              <a:avLst/>
            </a:prstGeom>
          </p:spPr>
        </p:pic>
      </p:grpSp>
      <p:pic>
        <p:nvPicPr>
          <p:cNvPr id="12" name="Picture 11">
            <a:extLst>
              <a:ext uri="{FF2B5EF4-FFF2-40B4-BE49-F238E27FC236}">
                <a16:creationId xmlns:a16="http://schemas.microsoft.com/office/drawing/2014/main" id="{F8E5862D-94F9-4D4F-CA78-9B9B89B17BBD}"/>
              </a:ext>
            </a:extLst>
          </p:cNvPr>
          <p:cNvPicPr>
            <a:picLocks noChangeAspect="1"/>
          </p:cNvPicPr>
          <p:nvPr/>
        </p:nvPicPr>
        <p:blipFill>
          <a:blip r:embed="rId6"/>
          <a:stretch>
            <a:fillRect/>
          </a:stretch>
        </p:blipFill>
        <p:spPr>
          <a:xfrm>
            <a:off x="5032703" y="6332349"/>
            <a:ext cx="1396538" cy="337790"/>
          </a:xfrm>
          <a:prstGeom prst="rect">
            <a:avLst/>
          </a:prstGeom>
        </p:spPr>
      </p:pic>
      <p:pic>
        <p:nvPicPr>
          <p:cNvPr id="13" name="Picture 12">
            <a:extLst>
              <a:ext uri="{FF2B5EF4-FFF2-40B4-BE49-F238E27FC236}">
                <a16:creationId xmlns:a16="http://schemas.microsoft.com/office/drawing/2014/main" id="{716396FD-2FB9-4C38-EA50-85A10C7C5650}"/>
              </a:ext>
            </a:extLst>
          </p:cNvPr>
          <p:cNvPicPr>
            <a:picLocks noChangeAspect="1"/>
          </p:cNvPicPr>
          <p:nvPr/>
        </p:nvPicPr>
        <p:blipFill>
          <a:blip r:embed="rId7"/>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31250286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88F6C-B0B7-E7D6-999F-BDE3D09C4A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50A019-7A7E-5DA6-E678-F522D62B7973}"/>
              </a:ext>
            </a:extLst>
          </p:cNvPr>
          <p:cNvSpPr>
            <a:spLocks noGrp="1"/>
          </p:cNvSpPr>
          <p:nvPr>
            <p:ph type="title"/>
          </p:nvPr>
        </p:nvSpPr>
        <p:spPr>
          <a:xfrm>
            <a:off x="990602" y="381000"/>
            <a:ext cx="10515600" cy="1325563"/>
          </a:xfrm>
        </p:spPr>
        <p:txBody>
          <a:bodyPr>
            <a:normAutofit/>
          </a:bodyPr>
          <a:lstStyle/>
          <a:p>
            <a:r>
              <a:rPr lang="en-US" sz="3600" b="1" kern="0" dirty="0">
                <a:solidFill>
                  <a:schemeClr val="accent1"/>
                </a:solidFill>
                <a:effectLst/>
                <a:latin typeface="Aptos" panose="020B0004020202020204" pitchFamily="34" charset="0"/>
                <a:ea typeface="Times New Roman" panose="02020603050405020304" pitchFamily="18" charset="0"/>
                <a:cs typeface="Times New Roman" panose="02020603050405020304" pitchFamily="18" charset="0"/>
              </a:rPr>
              <a:t>Application 1: Regulating service impact  </a:t>
            </a:r>
            <a:endParaRPr lang="en-US" sz="3600" b="1" dirty="0">
              <a:solidFill>
                <a:schemeClr val="accent1"/>
              </a:solidFill>
            </a:endParaRPr>
          </a:p>
        </p:txBody>
      </p:sp>
      <p:sp>
        <p:nvSpPr>
          <p:cNvPr id="6" name="Rectangle 3">
            <a:extLst>
              <a:ext uri="{FF2B5EF4-FFF2-40B4-BE49-F238E27FC236}">
                <a16:creationId xmlns:a16="http://schemas.microsoft.com/office/drawing/2014/main" id="{63DCFECF-71B3-56EB-6F3B-5ED080C62745}"/>
              </a:ext>
            </a:extLst>
          </p:cNvPr>
          <p:cNvSpPr>
            <a:spLocks noChangeArrowheads="1"/>
          </p:cNvSpPr>
          <p:nvPr/>
        </p:nvSpPr>
        <p:spPr bwMode="auto">
          <a:xfrm>
            <a:off x="0" y="1866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Table 2">
            <a:extLst>
              <a:ext uri="{FF2B5EF4-FFF2-40B4-BE49-F238E27FC236}">
                <a16:creationId xmlns:a16="http://schemas.microsoft.com/office/drawing/2014/main" id="{949B6223-734C-C702-2228-45DA0ADD39C1}"/>
              </a:ext>
            </a:extLst>
          </p:cNvPr>
          <p:cNvGraphicFramePr>
            <a:graphicFrameLocks noGrp="1"/>
          </p:cNvGraphicFramePr>
          <p:nvPr>
            <p:extLst>
              <p:ext uri="{D42A27DB-BD31-4B8C-83A1-F6EECF244321}">
                <p14:modId xmlns:p14="http://schemas.microsoft.com/office/powerpoint/2010/main" val="3324668129"/>
              </p:ext>
            </p:extLst>
          </p:nvPr>
        </p:nvGraphicFramePr>
        <p:xfrm>
          <a:off x="838200" y="2018207"/>
          <a:ext cx="10515600" cy="3759649"/>
        </p:xfrm>
        <a:graphic>
          <a:graphicData uri="http://schemas.openxmlformats.org/drawingml/2006/table">
            <a:tbl>
              <a:tblPr firstRow="1" firstCol="1" bandRow="1">
                <a:tableStyleId>{5C22544A-7EE6-4342-B048-85BDC9FD1C3A}</a:tableStyleId>
              </a:tblPr>
              <a:tblGrid>
                <a:gridCol w="2275576">
                  <a:extLst>
                    <a:ext uri="{9D8B030D-6E8A-4147-A177-3AD203B41FA5}">
                      <a16:colId xmlns:a16="http://schemas.microsoft.com/office/drawing/2014/main" val="2450015304"/>
                    </a:ext>
                  </a:extLst>
                </a:gridCol>
                <a:gridCol w="1819199">
                  <a:extLst>
                    <a:ext uri="{9D8B030D-6E8A-4147-A177-3AD203B41FA5}">
                      <a16:colId xmlns:a16="http://schemas.microsoft.com/office/drawing/2014/main" val="149351882"/>
                    </a:ext>
                  </a:extLst>
                </a:gridCol>
                <a:gridCol w="3516417">
                  <a:extLst>
                    <a:ext uri="{9D8B030D-6E8A-4147-A177-3AD203B41FA5}">
                      <a16:colId xmlns:a16="http://schemas.microsoft.com/office/drawing/2014/main" val="1167083933"/>
                    </a:ext>
                  </a:extLst>
                </a:gridCol>
                <a:gridCol w="967435">
                  <a:extLst>
                    <a:ext uri="{9D8B030D-6E8A-4147-A177-3AD203B41FA5}">
                      <a16:colId xmlns:a16="http://schemas.microsoft.com/office/drawing/2014/main" val="3829209548"/>
                    </a:ext>
                  </a:extLst>
                </a:gridCol>
                <a:gridCol w="967435">
                  <a:extLst>
                    <a:ext uri="{9D8B030D-6E8A-4147-A177-3AD203B41FA5}">
                      <a16:colId xmlns:a16="http://schemas.microsoft.com/office/drawing/2014/main" val="1597912874"/>
                    </a:ext>
                  </a:extLst>
                </a:gridCol>
                <a:gridCol w="969538">
                  <a:extLst>
                    <a:ext uri="{9D8B030D-6E8A-4147-A177-3AD203B41FA5}">
                      <a16:colId xmlns:a16="http://schemas.microsoft.com/office/drawing/2014/main" val="84766682"/>
                    </a:ext>
                  </a:extLst>
                </a:gridCol>
              </a:tblGrid>
              <a:tr h="180975">
                <a:tc gridSpan="3">
                  <a:txBody>
                    <a:bodyPr/>
                    <a:lstStyle/>
                    <a:p>
                      <a:pPr marL="0" marR="0" algn="just">
                        <a:lnSpc>
                          <a:spcPct val="107000"/>
                        </a:lnSpc>
                        <a:spcAft>
                          <a:spcPts val="800"/>
                        </a:spcAft>
                        <a:buNone/>
                      </a:pPr>
                      <a:r>
                        <a:rPr lang="en-US" sz="1800">
                          <a:effectLst/>
                        </a:rPr>
                        <a:t>Regulating ecosystem services (% change in GDP from the baseline)</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tc hMerge="1">
                  <a:txBody>
                    <a:bodyPr/>
                    <a:lstStyle/>
                    <a:p>
                      <a:endParaRPr lang="en-US"/>
                    </a:p>
                  </a:txBody>
                  <a:tcPr/>
                </a:tc>
                <a:tc>
                  <a:txBody>
                    <a:bodyPr/>
                    <a:lstStyle/>
                    <a:p>
                      <a:pPr marL="0" marR="0" algn="just">
                        <a:lnSpc>
                          <a:spcPct val="107000"/>
                        </a:lnSpc>
                        <a:spcAft>
                          <a:spcPts val="800"/>
                        </a:spcAft>
                        <a:buNone/>
                      </a:pPr>
                      <a:r>
                        <a:rPr lang="en-US" sz="1800">
                          <a:effectLst/>
                        </a:rPr>
                        <a:t> </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 </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 </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30817215"/>
                  </a:ext>
                </a:extLst>
              </a:tr>
              <a:tr h="180975">
                <a:tc>
                  <a:txBody>
                    <a:bodyPr/>
                    <a:lstStyle/>
                    <a:p>
                      <a:pPr marL="0" marR="0" algn="just">
                        <a:lnSpc>
                          <a:spcPct val="107000"/>
                        </a:lnSpc>
                        <a:spcAft>
                          <a:spcPts val="800"/>
                        </a:spcAft>
                        <a:buNone/>
                      </a:pPr>
                      <a:r>
                        <a:rPr lang="en-US" sz="1800">
                          <a:effectLst/>
                        </a:rPr>
                        <a:t> </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Crop pollination</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pPr>
                      <a:endParaRPr lang="en-US" sz="2800">
                        <a:effectLst/>
                        <a:latin typeface="Calibri" panose="020F0502020204030204" pitchFamily="34" charset="0"/>
                        <a:cs typeface="Arial" panose="020B0604020202020204" pitchFamily="34" charset="0"/>
                      </a:endParaRPr>
                    </a:p>
                  </a:txBody>
                  <a:tcPr marL="68580" marR="68580" marT="0" marB="0" anchor="b"/>
                </a:tc>
                <a:tc>
                  <a:txBody>
                    <a:bodyPr/>
                    <a:lstStyle/>
                    <a:p>
                      <a:pPr>
                        <a:lnSpc>
                          <a:spcPct val="107000"/>
                        </a:lnSpc>
                      </a:pPr>
                      <a:endParaRPr lang="en-US" sz="2800">
                        <a:effectLst/>
                        <a:latin typeface="Calibri" panose="020F0502020204030204" pitchFamily="34" charset="0"/>
                        <a:cs typeface="Arial" panose="020B0604020202020204" pitchFamily="34" charset="0"/>
                      </a:endParaRPr>
                    </a:p>
                  </a:txBody>
                  <a:tcPr marL="68580" marR="68580" marT="0" marB="0" anchor="b"/>
                </a:tc>
                <a:tc>
                  <a:txBody>
                    <a:bodyPr/>
                    <a:lstStyle/>
                    <a:p>
                      <a:pPr>
                        <a:lnSpc>
                          <a:spcPct val="107000"/>
                        </a:lnSpc>
                      </a:pPr>
                      <a:endParaRPr lang="en-US" sz="2800">
                        <a:effectLst/>
                        <a:latin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 </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421443320"/>
                  </a:ext>
                </a:extLst>
              </a:tr>
              <a:tr h="180975">
                <a:tc>
                  <a:txBody>
                    <a:bodyPr/>
                    <a:lstStyle/>
                    <a:p>
                      <a:pPr marL="0" marR="0" algn="just">
                        <a:lnSpc>
                          <a:spcPct val="107000"/>
                        </a:lnSpc>
                        <a:spcAft>
                          <a:spcPts val="800"/>
                        </a:spcAft>
                        <a:buNone/>
                      </a:pPr>
                      <a:r>
                        <a:rPr lang="en-US" sz="1800">
                          <a:effectLst/>
                        </a:rPr>
                        <a:t> </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pPr>
                      <a:endParaRPr lang="en-US" sz="2800">
                        <a:effectLst/>
                        <a:latin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NDC</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0.08%</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0.08%</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0.07%</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410799038"/>
                  </a:ext>
                </a:extLst>
              </a:tr>
              <a:tr h="180975">
                <a:tc>
                  <a:txBody>
                    <a:bodyPr/>
                    <a:lstStyle/>
                    <a:p>
                      <a:pPr marL="0" marR="0" algn="just">
                        <a:lnSpc>
                          <a:spcPct val="107000"/>
                        </a:lnSpc>
                        <a:spcAft>
                          <a:spcPts val="800"/>
                        </a:spcAft>
                        <a:buNone/>
                      </a:pPr>
                      <a:r>
                        <a:rPr lang="en-US" sz="1800">
                          <a:effectLst/>
                        </a:rPr>
                        <a:t> </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pPr>
                      <a:endParaRPr lang="en-US" sz="2800">
                        <a:effectLst/>
                        <a:latin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Forest Restoration</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0.00%</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0.00%</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0.00%</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4269267793"/>
                  </a:ext>
                </a:extLst>
              </a:tr>
              <a:tr h="180975">
                <a:tc>
                  <a:txBody>
                    <a:bodyPr/>
                    <a:lstStyle/>
                    <a:p>
                      <a:pPr marL="0" marR="0" algn="just">
                        <a:lnSpc>
                          <a:spcPct val="107000"/>
                        </a:lnSpc>
                        <a:spcAft>
                          <a:spcPts val="800"/>
                        </a:spcAft>
                        <a:buNone/>
                      </a:pPr>
                      <a:r>
                        <a:rPr lang="en-US" sz="1800">
                          <a:effectLst/>
                        </a:rPr>
                        <a:t> </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pPr>
                      <a:endParaRPr lang="en-US" sz="2800">
                        <a:effectLst/>
                        <a:latin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NDC+Forest Restoration</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0.08%</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0.15%</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0.14%</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140941069"/>
                  </a:ext>
                </a:extLst>
              </a:tr>
              <a:tr h="180975">
                <a:tc>
                  <a:txBody>
                    <a:bodyPr/>
                    <a:lstStyle/>
                    <a:p>
                      <a:pPr marL="0" marR="0" algn="just">
                        <a:lnSpc>
                          <a:spcPct val="107000"/>
                        </a:lnSpc>
                        <a:spcAft>
                          <a:spcPts val="800"/>
                        </a:spcAft>
                        <a:buNone/>
                      </a:pPr>
                      <a:r>
                        <a:rPr lang="en-US" sz="1800">
                          <a:effectLst/>
                        </a:rPr>
                        <a:t> </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Erosion mitigation</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pPr>
                      <a:endParaRPr lang="en-US" sz="2800">
                        <a:effectLst/>
                        <a:latin typeface="Calibri" panose="020F0502020204030204" pitchFamily="34" charset="0"/>
                        <a:cs typeface="Arial" panose="020B0604020202020204" pitchFamily="34" charset="0"/>
                      </a:endParaRPr>
                    </a:p>
                  </a:txBody>
                  <a:tcPr marL="68580" marR="68580" marT="0" marB="0" anchor="b"/>
                </a:tc>
                <a:tc>
                  <a:txBody>
                    <a:bodyPr/>
                    <a:lstStyle/>
                    <a:p>
                      <a:pPr>
                        <a:lnSpc>
                          <a:spcPct val="107000"/>
                        </a:lnSpc>
                      </a:pPr>
                      <a:endParaRPr lang="en-US" sz="2800">
                        <a:effectLst/>
                        <a:latin typeface="Calibri" panose="020F0502020204030204" pitchFamily="34" charset="0"/>
                        <a:cs typeface="Arial" panose="020B0604020202020204" pitchFamily="34" charset="0"/>
                      </a:endParaRPr>
                    </a:p>
                  </a:txBody>
                  <a:tcPr marL="68580" marR="68580" marT="0" marB="0" anchor="b"/>
                </a:tc>
                <a:tc>
                  <a:txBody>
                    <a:bodyPr/>
                    <a:lstStyle/>
                    <a:p>
                      <a:pPr>
                        <a:lnSpc>
                          <a:spcPct val="107000"/>
                        </a:lnSpc>
                      </a:pPr>
                      <a:endParaRPr lang="en-US" sz="2800">
                        <a:effectLst/>
                        <a:latin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 </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396312692"/>
                  </a:ext>
                </a:extLst>
              </a:tr>
              <a:tr h="180975">
                <a:tc>
                  <a:txBody>
                    <a:bodyPr/>
                    <a:lstStyle/>
                    <a:p>
                      <a:pPr marL="0" marR="0" algn="just">
                        <a:lnSpc>
                          <a:spcPct val="107000"/>
                        </a:lnSpc>
                        <a:spcAft>
                          <a:spcPts val="800"/>
                        </a:spcAft>
                        <a:buNone/>
                      </a:pPr>
                      <a:r>
                        <a:rPr lang="en-US" sz="1800">
                          <a:effectLst/>
                        </a:rPr>
                        <a:t> </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pPr>
                      <a:endParaRPr lang="en-US" sz="2800">
                        <a:effectLst/>
                        <a:latin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NDC</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0.15%</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0.14%</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0.09%</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467930975"/>
                  </a:ext>
                </a:extLst>
              </a:tr>
              <a:tr h="180975">
                <a:tc>
                  <a:txBody>
                    <a:bodyPr/>
                    <a:lstStyle/>
                    <a:p>
                      <a:pPr marL="0" marR="0" algn="just">
                        <a:lnSpc>
                          <a:spcPct val="107000"/>
                        </a:lnSpc>
                        <a:spcAft>
                          <a:spcPts val="800"/>
                        </a:spcAft>
                        <a:buNone/>
                      </a:pPr>
                      <a:r>
                        <a:rPr lang="en-US" sz="1800">
                          <a:effectLst/>
                        </a:rPr>
                        <a:t> </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pPr>
                      <a:endParaRPr lang="en-US" sz="2800">
                        <a:effectLst/>
                        <a:latin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Forest Restoration</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0.01%</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0.07%</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0.05%</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52173576"/>
                  </a:ext>
                </a:extLst>
              </a:tr>
              <a:tr h="180975">
                <a:tc>
                  <a:txBody>
                    <a:bodyPr/>
                    <a:lstStyle/>
                    <a:p>
                      <a:pPr marL="0" marR="0" algn="just">
                        <a:lnSpc>
                          <a:spcPct val="107000"/>
                        </a:lnSpc>
                        <a:spcAft>
                          <a:spcPts val="800"/>
                        </a:spcAft>
                        <a:buNone/>
                      </a:pPr>
                      <a:r>
                        <a:rPr lang="en-US" sz="1800">
                          <a:effectLst/>
                        </a:rPr>
                        <a:t> </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 </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NDC+Forest Restoration</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0.17%</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a:effectLst/>
                        </a:rPr>
                        <a:t>0.31%</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just">
                        <a:lnSpc>
                          <a:spcPct val="107000"/>
                        </a:lnSpc>
                        <a:spcAft>
                          <a:spcPts val="800"/>
                        </a:spcAft>
                        <a:buNone/>
                      </a:pPr>
                      <a:r>
                        <a:rPr lang="en-US" sz="1800" dirty="0">
                          <a:effectLst/>
                        </a:rPr>
                        <a:t>0.21%</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764773309"/>
                  </a:ext>
                </a:extLst>
              </a:tr>
            </a:tbl>
          </a:graphicData>
        </a:graphic>
      </p:graphicFrame>
      <p:grpSp>
        <p:nvGrpSpPr>
          <p:cNvPr id="7" name="Group 6">
            <a:extLst>
              <a:ext uri="{FF2B5EF4-FFF2-40B4-BE49-F238E27FC236}">
                <a16:creationId xmlns:a16="http://schemas.microsoft.com/office/drawing/2014/main" id="{EFFF62FB-CE46-23E9-D9F6-ECAC4ABCDF60}"/>
              </a:ext>
            </a:extLst>
          </p:cNvPr>
          <p:cNvGrpSpPr/>
          <p:nvPr/>
        </p:nvGrpSpPr>
        <p:grpSpPr>
          <a:xfrm>
            <a:off x="8153400" y="5934986"/>
            <a:ext cx="3949320" cy="1115778"/>
            <a:chOff x="5774550" y="5215406"/>
            <a:chExt cx="6070936" cy="1716670"/>
          </a:xfrm>
        </p:grpSpPr>
        <p:pic>
          <p:nvPicPr>
            <p:cNvPr id="8" name="Picture 7" descr="A black background with blue text&#10;&#10;Description automatically generated">
              <a:extLst>
                <a:ext uri="{FF2B5EF4-FFF2-40B4-BE49-F238E27FC236}">
                  <a16:creationId xmlns:a16="http://schemas.microsoft.com/office/drawing/2014/main" id="{0CBE3414-D077-7C3F-4074-7D42DDCE7DC9}"/>
                </a:ext>
              </a:extLst>
            </p:cNvPr>
            <p:cNvPicPr>
              <a:picLocks noChangeAspect="1"/>
            </p:cNvPicPr>
            <p:nvPr/>
          </p:nvPicPr>
          <p:blipFill>
            <a:blip r:embed="rId3"/>
            <a:stretch>
              <a:fillRect/>
            </a:stretch>
          </p:blipFill>
          <p:spPr>
            <a:xfrm>
              <a:off x="9311081" y="5739149"/>
              <a:ext cx="2534405" cy="583842"/>
            </a:xfrm>
            <a:prstGeom prst="rect">
              <a:avLst/>
            </a:prstGeom>
          </p:spPr>
        </p:pic>
        <p:pic>
          <p:nvPicPr>
            <p:cNvPr id="9" name="Picture 8" descr="A logo with green text&#10;&#10;Description automatically generated">
              <a:extLst>
                <a:ext uri="{FF2B5EF4-FFF2-40B4-BE49-F238E27FC236}">
                  <a16:creationId xmlns:a16="http://schemas.microsoft.com/office/drawing/2014/main" id="{82160AAF-DAAA-CD6D-0AF2-D031FF03B045}"/>
                </a:ext>
              </a:extLst>
            </p:cNvPr>
            <p:cNvPicPr>
              <a:picLocks noChangeAspect="1"/>
            </p:cNvPicPr>
            <p:nvPr/>
          </p:nvPicPr>
          <p:blipFill>
            <a:blip r:embed="rId4"/>
            <a:stretch>
              <a:fillRect/>
            </a:stretch>
          </p:blipFill>
          <p:spPr>
            <a:xfrm>
              <a:off x="5774550" y="5215406"/>
              <a:ext cx="3664222" cy="1716670"/>
            </a:xfrm>
            <a:prstGeom prst="rect">
              <a:avLst/>
            </a:prstGeom>
          </p:spPr>
        </p:pic>
      </p:grpSp>
      <p:pic>
        <p:nvPicPr>
          <p:cNvPr id="10" name="Picture 9">
            <a:extLst>
              <a:ext uri="{FF2B5EF4-FFF2-40B4-BE49-F238E27FC236}">
                <a16:creationId xmlns:a16="http://schemas.microsoft.com/office/drawing/2014/main" id="{7C0F3504-8EA5-0F0A-BAC9-8734A1E7773D}"/>
              </a:ext>
            </a:extLst>
          </p:cNvPr>
          <p:cNvPicPr>
            <a:picLocks noChangeAspect="1"/>
          </p:cNvPicPr>
          <p:nvPr/>
        </p:nvPicPr>
        <p:blipFill>
          <a:blip r:embed="rId5"/>
          <a:stretch>
            <a:fillRect/>
          </a:stretch>
        </p:blipFill>
        <p:spPr>
          <a:xfrm>
            <a:off x="5032703" y="6332349"/>
            <a:ext cx="1396538" cy="337790"/>
          </a:xfrm>
          <a:prstGeom prst="rect">
            <a:avLst/>
          </a:prstGeom>
        </p:spPr>
      </p:pic>
      <p:pic>
        <p:nvPicPr>
          <p:cNvPr id="11" name="Picture 10">
            <a:extLst>
              <a:ext uri="{FF2B5EF4-FFF2-40B4-BE49-F238E27FC236}">
                <a16:creationId xmlns:a16="http://schemas.microsoft.com/office/drawing/2014/main" id="{DC978BFA-3648-A240-B527-5C49CCB9E8BC}"/>
              </a:ext>
            </a:extLst>
          </p:cNvPr>
          <p:cNvPicPr>
            <a:picLocks noChangeAspect="1"/>
          </p:cNvPicPr>
          <p:nvPr/>
        </p:nvPicPr>
        <p:blipFill>
          <a:blip r:embed="rId6"/>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1602669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736C8-BB42-4E7C-1BDD-BDB4AB1C40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6AA570-4B2F-782F-FF6C-28521AB79544}"/>
              </a:ext>
            </a:extLst>
          </p:cNvPr>
          <p:cNvSpPr>
            <a:spLocks noGrp="1"/>
          </p:cNvSpPr>
          <p:nvPr>
            <p:ph type="title"/>
          </p:nvPr>
        </p:nvSpPr>
        <p:spPr/>
        <p:txBody>
          <a:bodyPr>
            <a:normAutofit/>
          </a:bodyPr>
          <a:lstStyle/>
          <a:p>
            <a:pPr marL="0" marR="0">
              <a:lnSpc>
                <a:spcPct val="107000"/>
              </a:lnSpc>
              <a:spcBef>
                <a:spcPts val="1200"/>
              </a:spcBef>
            </a:pPr>
            <a:r>
              <a:rPr lang="en-US" sz="4000" b="1" dirty="0">
                <a:solidFill>
                  <a:srgbClr val="2F5496"/>
                </a:solidFill>
                <a:effectLst/>
                <a:ea typeface="Times New Roman" panose="02020603050405020304" pitchFamily="18" charset="0"/>
                <a:cs typeface="Times New Roman" panose="02020603050405020304" pitchFamily="18" charset="0"/>
              </a:rPr>
              <a:t>Application 2: Endogenous land allocation</a:t>
            </a:r>
            <a:endParaRPr lang="en-US" sz="4000" b="1" dirty="0">
              <a:solidFill>
                <a:srgbClr val="2F5496"/>
              </a:solidFill>
              <a:effectLst/>
              <a:ea typeface="Yu Gothic Light" panose="020B0300000000000000" pitchFamily="34" charset="-128"/>
              <a:cs typeface="Times New Roman" panose="02020603050405020304" pitchFamily="18" charset="0"/>
            </a:endParaRPr>
          </a:p>
        </p:txBody>
      </p:sp>
      <p:sp>
        <p:nvSpPr>
          <p:cNvPr id="7" name="Content Placeholder 6">
            <a:extLst>
              <a:ext uri="{FF2B5EF4-FFF2-40B4-BE49-F238E27FC236}">
                <a16:creationId xmlns:a16="http://schemas.microsoft.com/office/drawing/2014/main" id="{AA3A4C7D-EC96-A6FD-B7C7-8D7F51BB8D75}"/>
              </a:ext>
            </a:extLst>
          </p:cNvPr>
          <p:cNvSpPr>
            <a:spLocks noGrp="1"/>
          </p:cNvSpPr>
          <p:nvPr>
            <p:ph idx="1"/>
          </p:nvPr>
        </p:nvSpPr>
        <p:spPr>
          <a:xfrm>
            <a:off x="838200" y="1544491"/>
            <a:ext cx="10515600" cy="4632472"/>
          </a:xfrm>
        </p:spPr>
        <p:txBody>
          <a:bodyPr>
            <a:normAutofit lnSpcReduction="10000"/>
          </a:bodyPr>
          <a:lstStyle/>
          <a:p>
            <a:pPr marL="0" marR="0" algn="just">
              <a:lnSpc>
                <a:spcPct val="107000"/>
              </a:lnSpc>
              <a:spcAft>
                <a:spcPts val="800"/>
              </a:spcAft>
              <a:buNone/>
            </a:pPr>
            <a:r>
              <a:rPr lang="en-US" sz="2400" dirty="0">
                <a:effectLst/>
                <a:latin typeface="+mj-lt"/>
                <a:ea typeface="Times New Roman" panose="02020603050405020304" pitchFamily="18" charset="0"/>
                <a:cs typeface="Calibri" panose="020F0502020204030204" pitchFamily="34" charset="0"/>
              </a:rPr>
              <a:t>We test MANAGE-WB in following 3 scenarios: a hypothetical policy intervention – the subsidy rate to the crop sector increases in 5 folds permanently in 2026. </a:t>
            </a:r>
            <a:endParaRPr lang="en-US" sz="2400" dirty="0">
              <a:effectLst/>
              <a:latin typeface="+mj-lt"/>
              <a:ea typeface="Calibri" panose="020F0502020204030204" pitchFamily="34" charset="0"/>
              <a:cs typeface="Arial" panose="020B0604020202020204" pitchFamily="34" charset="0"/>
            </a:endParaRPr>
          </a:p>
          <a:p>
            <a:pPr marL="342900" marR="0" lvl="0" indent="-342900" algn="just">
              <a:lnSpc>
                <a:spcPct val="107000"/>
              </a:lnSpc>
              <a:buFont typeface="Symbol" panose="05050102010706020507" pitchFamily="18" charset="2"/>
              <a:buChar char=""/>
            </a:pPr>
            <a:r>
              <a:rPr lang="de-DE" sz="2400" kern="100" dirty="0">
                <a:effectLst/>
                <a:latin typeface="+mj-lt"/>
                <a:ea typeface="Times New Roman" panose="02020603050405020304" pitchFamily="18" charset="0"/>
                <a:cs typeface="Calibri" panose="020F0502020204030204" pitchFamily="34" charset="0"/>
              </a:rPr>
              <a:t>Scenario 1: The aggregate land supply remains constant. However, the land use between </a:t>
            </a:r>
            <a:r>
              <a:rPr lang="de-DE" sz="2400" b="1" i="1" kern="100" dirty="0">
                <a:effectLst/>
                <a:latin typeface="+mj-lt"/>
                <a:ea typeface="Times New Roman" panose="02020603050405020304" pitchFamily="18" charset="0"/>
                <a:cs typeface="Calibri" panose="020F0502020204030204" pitchFamily="34" charset="0"/>
              </a:rPr>
              <a:t>crops</a:t>
            </a:r>
            <a:r>
              <a:rPr lang="de-DE" sz="2400" kern="100" dirty="0">
                <a:effectLst/>
                <a:latin typeface="+mj-lt"/>
                <a:ea typeface="Times New Roman" panose="02020603050405020304" pitchFamily="18" charset="0"/>
                <a:cs typeface="Calibri" panose="020F0502020204030204" pitchFamily="34" charset="0"/>
              </a:rPr>
              <a:t>, </a:t>
            </a:r>
            <a:r>
              <a:rPr lang="de-DE" sz="2400" b="1" i="1" kern="100" dirty="0">
                <a:effectLst/>
                <a:latin typeface="+mj-lt"/>
                <a:ea typeface="Times New Roman" panose="02020603050405020304" pitchFamily="18" charset="0"/>
                <a:cs typeface="Calibri" panose="020F0502020204030204" pitchFamily="34" charset="0"/>
              </a:rPr>
              <a:t>livestock</a:t>
            </a:r>
            <a:r>
              <a:rPr lang="de-DE" sz="2400" kern="100" dirty="0">
                <a:effectLst/>
                <a:latin typeface="+mj-lt"/>
                <a:ea typeface="Times New Roman" panose="02020603050405020304" pitchFamily="18" charset="0"/>
                <a:cs typeface="Calibri" panose="020F0502020204030204" pitchFamily="34" charset="0"/>
              </a:rPr>
              <a:t> and </a:t>
            </a:r>
            <a:r>
              <a:rPr lang="de-DE" sz="2400" b="1" i="1" kern="100" dirty="0">
                <a:effectLst/>
                <a:latin typeface="+mj-lt"/>
                <a:ea typeface="Times New Roman" panose="02020603050405020304" pitchFamily="18" charset="0"/>
                <a:cs typeface="Calibri" panose="020F0502020204030204" pitchFamily="34" charset="0"/>
              </a:rPr>
              <a:t>forest</a:t>
            </a:r>
            <a:r>
              <a:rPr lang="de-DE" sz="2400" kern="100" dirty="0">
                <a:effectLst/>
                <a:latin typeface="+mj-lt"/>
                <a:ea typeface="Times New Roman" panose="02020603050405020304" pitchFamily="18" charset="0"/>
                <a:cs typeface="Calibri" panose="020F0502020204030204" pitchFamily="34" charset="0"/>
              </a:rPr>
              <a:t> is endogenous. </a:t>
            </a:r>
          </a:p>
          <a:p>
            <a:pPr marL="342900" marR="0" lvl="0" indent="-342900" algn="just">
              <a:lnSpc>
                <a:spcPct val="107000"/>
              </a:lnSpc>
              <a:buFont typeface="Symbol" panose="05050102010706020507" pitchFamily="18" charset="2"/>
              <a:buChar char=""/>
            </a:pPr>
            <a:endParaRPr lang="en-US" sz="2400" kern="100" dirty="0">
              <a:effectLst/>
              <a:latin typeface="+mj-lt"/>
              <a:ea typeface="Calibri" panose="020F0502020204030204" pitchFamily="34" charset="0"/>
              <a:cs typeface="Arial" panose="020B0604020202020204" pitchFamily="34" charset="0"/>
            </a:endParaRPr>
          </a:p>
          <a:p>
            <a:pPr marL="342900" marR="0" lvl="0" indent="-342900" algn="just">
              <a:lnSpc>
                <a:spcPct val="107000"/>
              </a:lnSpc>
              <a:spcAft>
                <a:spcPts val="800"/>
              </a:spcAft>
              <a:buFont typeface="Symbol" panose="05050102010706020507" pitchFamily="18" charset="2"/>
              <a:buChar char=""/>
            </a:pPr>
            <a:r>
              <a:rPr lang="de-DE" sz="2400" kern="100" dirty="0">
                <a:effectLst/>
                <a:latin typeface="+mj-lt"/>
                <a:ea typeface="Times New Roman" panose="02020603050405020304" pitchFamily="18" charset="0"/>
                <a:cs typeface="Calibri" panose="020F0502020204030204" pitchFamily="34" charset="0"/>
              </a:rPr>
              <a:t>Scenario 2: The aggregate land supply is endogenous – i.e., it is an isoelastic function of the economywide real rental rate with an elasticity of 0.2.</a:t>
            </a:r>
          </a:p>
          <a:p>
            <a:pPr marL="342900" marR="0" lvl="0" indent="-342900" algn="just">
              <a:lnSpc>
                <a:spcPct val="107000"/>
              </a:lnSpc>
              <a:spcAft>
                <a:spcPts val="800"/>
              </a:spcAft>
              <a:buFont typeface="Symbol" panose="05050102010706020507" pitchFamily="18" charset="2"/>
              <a:buChar char=""/>
            </a:pPr>
            <a:endParaRPr lang="en-US" sz="2400" dirty="0">
              <a:effectLst/>
              <a:latin typeface="+mj-lt"/>
              <a:ea typeface="Times New Roman" panose="02020603050405020304" pitchFamily="18" charset="0"/>
            </a:endParaRPr>
          </a:p>
          <a:p>
            <a:pPr marL="342900" marR="0" lvl="0" indent="-342900" algn="just">
              <a:lnSpc>
                <a:spcPct val="107000"/>
              </a:lnSpc>
              <a:spcAft>
                <a:spcPts val="800"/>
              </a:spcAft>
              <a:buFont typeface="Symbol" panose="05050102010706020507" pitchFamily="18" charset="2"/>
              <a:buChar char=""/>
            </a:pPr>
            <a:r>
              <a:rPr lang="en-US" sz="2400" dirty="0">
                <a:effectLst/>
                <a:latin typeface="+mj-lt"/>
                <a:ea typeface="Times New Roman" panose="02020603050405020304" pitchFamily="18" charset="0"/>
              </a:rPr>
              <a:t>Scenario 3: Same as scenario 2, but the supply elasticity is 0.5. The allocation of land between uses (crops, livestock and forest) was also endogenous.</a:t>
            </a:r>
            <a:endParaRPr lang="en-US" sz="3600" dirty="0">
              <a:latin typeface="+mj-lt"/>
            </a:endParaRPr>
          </a:p>
        </p:txBody>
      </p:sp>
      <p:grpSp>
        <p:nvGrpSpPr>
          <p:cNvPr id="5" name="Group 4">
            <a:extLst>
              <a:ext uri="{FF2B5EF4-FFF2-40B4-BE49-F238E27FC236}">
                <a16:creationId xmlns:a16="http://schemas.microsoft.com/office/drawing/2014/main" id="{BE83F91E-8380-70CE-04E0-47936CB1607A}"/>
              </a:ext>
            </a:extLst>
          </p:cNvPr>
          <p:cNvGrpSpPr/>
          <p:nvPr/>
        </p:nvGrpSpPr>
        <p:grpSpPr>
          <a:xfrm>
            <a:off x="8153400" y="5934986"/>
            <a:ext cx="3949320" cy="1115778"/>
            <a:chOff x="5774550" y="5215406"/>
            <a:chExt cx="6070936" cy="1716670"/>
          </a:xfrm>
        </p:grpSpPr>
        <p:pic>
          <p:nvPicPr>
            <p:cNvPr id="6" name="Picture 5" descr="A black background with blue text&#10;&#10;Description automatically generated">
              <a:extLst>
                <a:ext uri="{FF2B5EF4-FFF2-40B4-BE49-F238E27FC236}">
                  <a16:creationId xmlns:a16="http://schemas.microsoft.com/office/drawing/2014/main" id="{50C2591D-F7CB-2D08-09DE-30440AD9F0D3}"/>
                </a:ext>
              </a:extLst>
            </p:cNvPr>
            <p:cNvPicPr>
              <a:picLocks noChangeAspect="1"/>
            </p:cNvPicPr>
            <p:nvPr/>
          </p:nvPicPr>
          <p:blipFill>
            <a:blip r:embed="rId3"/>
            <a:stretch>
              <a:fillRect/>
            </a:stretch>
          </p:blipFill>
          <p:spPr>
            <a:xfrm>
              <a:off x="9311081" y="5739149"/>
              <a:ext cx="2534405" cy="583842"/>
            </a:xfrm>
            <a:prstGeom prst="rect">
              <a:avLst/>
            </a:prstGeom>
          </p:spPr>
        </p:pic>
        <p:pic>
          <p:nvPicPr>
            <p:cNvPr id="8" name="Picture 7" descr="A logo with green text&#10;&#10;Description automatically generated">
              <a:extLst>
                <a:ext uri="{FF2B5EF4-FFF2-40B4-BE49-F238E27FC236}">
                  <a16:creationId xmlns:a16="http://schemas.microsoft.com/office/drawing/2014/main" id="{2EFB4CF2-4AFC-3E92-A762-E681D808D6D6}"/>
                </a:ext>
              </a:extLst>
            </p:cNvPr>
            <p:cNvPicPr>
              <a:picLocks noChangeAspect="1"/>
            </p:cNvPicPr>
            <p:nvPr/>
          </p:nvPicPr>
          <p:blipFill>
            <a:blip r:embed="rId4"/>
            <a:stretch>
              <a:fillRect/>
            </a:stretch>
          </p:blipFill>
          <p:spPr>
            <a:xfrm>
              <a:off x="5774550" y="5215406"/>
              <a:ext cx="3664222" cy="1716670"/>
            </a:xfrm>
            <a:prstGeom prst="rect">
              <a:avLst/>
            </a:prstGeom>
          </p:spPr>
        </p:pic>
      </p:grpSp>
      <p:pic>
        <p:nvPicPr>
          <p:cNvPr id="9" name="Picture 8">
            <a:extLst>
              <a:ext uri="{FF2B5EF4-FFF2-40B4-BE49-F238E27FC236}">
                <a16:creationId xmlns:a16="http://schemas.microsoft.com/office/drawing/2014/main" id="{46A58133-2458-245B-B17C-B3F7B78E1952}"/>
              </a:ext>
            </a:extLst>
          </p:cNvPr>
          <p:cNvPicPr>
            <a:picLocks noChangeAspect="1"/>
          </p:cNvPicPr>
          <p:nvPr/>
        </p:nvPicPr>
        <p:blipFill>
          <a:blip r:embed="rId5"/>
          <a:stretch>
            <a:fillRect/>
          </a:stretch>
        </p:blipFill>
        <p:spPr>
          <a:xfrm>
            <a:off x="5032703" y="6332349"/>
            <a:ext cx="1396538" cy="337790"/>
          </a:xfrm>
          <a:prstGeom prst="rect">
            <a:avLst/>
          </a:prstGeom>
        </p:spPr>
      </p:pic>
      <p:pic>
        <p:nvPicPr>
          <p:cNvPr id="10" name="Picture 9">
            <a:extLst>
              <a:ext uri="{FF2B5EF4-FFF2-40B4-BE49-F238E27FC236}">
                <a16:creationId xmlns:a16="http://schemas.microsoft.com/office/drawing/2014/main" id="{BE6A9F08-501A-9FD5-CA75-7732CD761C22}"/>
              </a:ext>
            </a:extLst>
          </p:cNvPr>
          <p:cNvPicPr>
            <a:picLocks noChangeAspect="1"/>
          </p:cNvPicPr>
          <p:nvPr/>
        </p:nvPicPr>
        <p:blipFill>
          <a:blip r:embed="rId6"/>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3846614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6C791-DD99-46BE-A143-81B9ECCCCC94}"/>
              </a:ext>
            </a:extLst>
          </p:cNvPr>
          <p:cNvSpPr>
            <a:spLocks noGrp="1"/>
          </p:cNvSpPr>
          <p:nvPr>
            <p:ph type="title"/>
          </p:nvPr>
        </p:nvSpPr>
        <p:spPr>
          <a:xfrm>
            <a:off x="165339" y="24063"/>
            <a:ext cx="10515600" cy="786772"/>
          </a:xfrm>
        </p:spPr>
        <p:txBody>
          <a:bodyPr>
            <a:normAutofit/>
          </a:bodyPr>
          <a:lstStyle/>
          <a:p>
            <a:r>
              <a:rPr lang="en-US" sz="4400" dirty="0">
                <a:solidFill>
                  <a:schemeClr val="accent1"/>
                </a:solidFill>
              </a:rPr>
              <a:t>“MORE” general equilibrium model </a:t>
            </a:r>
            <a:endParaRPr lang="en-US" dirty="0">
              <a:solidFill>
                <a:schemeClr val="accent1"/>
              </a:solidFill>
              <a:latin typeface="Calibri"/>
              <a:ea typeface="Calibri"/>
              <a:cs typeface="Calibri"/>
            </a:endParaRPr>
          </a:p>
        </p:txBody>
      </p:sp>
      <p:sp>
        <p:nvSpPr>
          <p:cNvPr id="4" name="TextBox 3">
            <a:extLst>
              <a:ext uri="{FF2B5EF4-FFF2-40B4-BE49-F238E27FC236}">
                <a16:creationId xmlns:a16="http://schemas.microsoft.com/office/drawing/2014/main" id="{5D7ADDA8-5469-AED1-76D2-BCAECE0529EF}"/>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1200"/>
              </a:spcBef>
              <a:spcAft>
                <a:spcPts val="60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803275" marR="0" lvl="2" indent="-346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sym typeface="Wingdings" panose="05000000000000000000" pitchFamily="2" charset="2"/>
            </a:endParaRPr>
          </a:p>
        </p:txBody>
      </p:sp>
      <p:pic>
        <p:nvPicPr>
          <p:cNvPr id="3" name="Picture 2">
            <a:extLst>
              <a:ext uri="{FF2B5EF4-FFF2-40B4-BE49-F238E27FC236}">
                <a16:creationId xmlns:a16="http://schemas.microsoft.com/office/drawing/2014/main" id="{2C91E4DB-C817-3F4A-BFF6-2EEF195C8F39}"/>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7BC5FDD0-65AE-F7DF-6744-C1E09950F550}"/>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E0F5F12F-FD57-2170-BC45-2DA3A3729231}"/>
              </a:ext>
            </a:extLst>
          </p:cNvPr>
          <p:cNvSpPr txBox="1"/>
          <p:nvPr/>
        </p:nvSpPr>
        <p:spPr>
          <a:xfrm>
            <a:off x="586444" y="1145751"/>
            <a:ext cx="11184450" cy="3416320"/>
          </a:xfrm>
          <a:prstGeom prst="rect">
            <a:avLst/>
          </a:prstGeom>
          <a:noFill/>
        </p:spPr>
        <p:txBody>
          <a:bodyPr wrap="square" lIns="91440" tIns="45720" rIns="91440" bIns="45720" rtlCol="0" anchor="t">
            <a:spAutoFit/>
          </a:bodyPr>
          <a:lstStyle/>
          <a:p>
            <a:r>
              <a:rPr lang="en-US" sz="2400" dirty="0"/>
              <a:t>Most CGE models ignore the feedback from the nature in response to external and policy shocks in the economy</a:t>
            </a:r>
          </a:p>
          <a:p>
            <a:endParaRPr lang="en-US" sz="2400" dirty="0"/>
          </a:p>
          <a:p>
            <a:r>
              <a:rPr lang="en-US" sz="2400" dirty="0"/>
              <a:t>The feedback from the nature could be a component in the TFP – i.e., the Solow residual </a:t>
            </a:r>
          </a:p>
          <a:p>
            <a:endParaRPr lang="en-US" sz="2400" dirty="0"/>
          </a:p>
          <a:p>
            <a:r>
              <a:rPr lang="en-US" sz="2400" dirty="0"/>
              <a:t>One would ask an ecosystem service (ESS) modeler to quantify the feedback</a:t>
            </a:r>
          </a:p>
          <a:p>
            <a:endParaRPr lang="en-US" sz="2400" dirty="0"/>
          </a:p>
          <a:p>
            <a:r>
              <a:rPr lang="en-US" sz="2400" dirty="0"/>
              <a:t>We would need to exchange inputs with that ESS modeler, but it could require time and patience</a:t>
            </a:r>
          </a:p>
        </p:txBody>
      </p:sp>
    </p:spTree>
    <p:extLst>
      <p:ext uri="{BB962C8B-B14F-4D97-AF65-F5344CB8AC3E}">
        <p14:creationId xmlns:p14="http://schemas.microsoft.com/office/powerpoint/2010/main" val="618916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FE3ED-2326-71D5-2FB6-AE91B4D46D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950A8E-DF56-98CB-7310-31D6074F714F}"/>
              </a:ext>
            </a:extLst>
          </p:cNvPr>
          <p:cNvSpPr>
            <a:spLocks noGrp="1"/>
          </p:cNvSpPr>
          <p:nvPr>
            <p:ph type="title"/>
          </p:nvPr>
        </p:nvSpPr>
        <p:spPr/>
        <p:txBody>
          <a:bodyPr>
            <a:normAutofit/>
          </a:bodyPr>
          <a:lstStyle/>
          <a:p>
            <a:pPr marL="0" marR="0">
              <a:lnSpc>
                <a:spcPct val="107000"/>
              </a:lnSpc>
              <a:spcBef>
                <a:spcPts val="1200"/>
              </a:spcBef>
            </a:pPr>
            <a:r>
              <a:rPr lang="en-US" sz="3600" b="1" dirty="0">
                <a:solidFill>
                  <a:srgbClr val="2F5496"/>
                </a:solidFill>
                <a:effectLst/>
                <a:ea typeface="Times New Roman" panose="02020603050405020304" pitchFamily="18" charset="0"/>
                <a:cs typeface="Times New Roman" panose="02020603050405020304" pitchFamily="18" charset="0"/>
              </a:rPr>
              <a:t>Application 2: Endogenous land allocation</a:t>
            </a:r>
            <a:endParaRPr lang="en-US" sz="3600" b="1" dirty="0">
              <a:solidFill>
                <a:srgbClr val="2F5496"/>
              </a:solidFill>
              <a:effectLst/>
              <a:ea typeface="Yu Gothic Light" panose="020B0300000000000000" pitchFamily="34" charset="-128"/>
              <a:cs typeface="Times New Roman" panose="02020603050405020304" pitchFamily="18" charset="0"/>
            </a:endParaRPr>
          </a:p>
        </p:txBody>
      </p:sp>
      <p:pic>
        <p:nvPicPr>
          <p:cNvPr id="13" name="Content Placeholder 12">
            <a:extLst>
              <a:ext uri="{FF2B5EF4-FFF2-40B4-BE49-F238E27FC236}">
                <a16:creationId xmlns:a16="http://schemas.microsoft.com/office/drawing/2014/main" id="{EF26197A-DD1B-FCC3-E1FF-15782F413A4A}"/>
              </a:ext>
            </a:extLst>
          </p:cNvPr>
          <p:cNvPicPr>
            <a:picLocks noGrp="1" noChangeAspect="1"/>
          </p:cNvPicPr>
          <p:nvPr>
            <p:ph idx="1"/>
          </p:nvPr>
        </p:nvPicPr>
        <p:blipFill>
          <a:blip r:embed="rId3"/>
          <a:stretch>
            <a:fillRect/>
          </a:stretch>
        </p:blipFill>
        <p:spPr>
          <a:xfrm>
            <a:off x="2744320" y="1563759"/>
            <a:ext cx="7052822" cy="4852696"/>
          </a:xfrm>
          <a:prstGeom prst="rect">
            <a:avLst/>
          </a:prstGeom>
        </p:spPr>
      </p:pic>
      <p:grpSp>
        <p:nvGrpSpPr>
          <p:cNvPr id="6" name="Group 5">
            <a:extLst>
              <a:ext uri="{FF2B5EF4-FFF2-40B4-BE49-F238E27FC236}">
                <a16:creationId xmlns:a16="http://schemas.microsoft.com/office/drawing/2014/main" id="{C7D55833-E9DB-8FBE-34F1-03595574076D}"/>
              </a:ext>
            </a:extLst>
          </p:cNvPr>
          <p:cNvGrpSpPr/>
          <p:nvPr/>
        </p:nvGrpSpPr>
        <p:grpSpPr>
          <a:xfrm>
            <a:off x="8153400" y="5934986"/>
            <a:ext cx="3949320" cy="1115778"/>
            <a:chOff x="5774550" y="5215406"/>
            <a:chExt cx="6070936" cy="1716670"/>
          </a:xfrm>
        </p:grpSpPr>
        <p:pic>
          <p:nvPicPr>
            <p:cNvPr id="7" name="Picture 6" descr="A black background with blue text&#10;&#10;Description automatically generated">
              <a:extLst>
                <a:ext uri="{FF2B5EF4-FFF2-40B4-BE49-F238E27FC236}">
                  <a16:creationId xmlns:a16="http://schemas.microsoft.com/office/drawing/2014/main" id="{663492A8-9E43-F8A7-C12A-DD5279D4868F}"/>
                </a:ext>
              </a:extLst>
            </p:cNvPr>
            <p:cNvPicPr>
              <a:picLocks noChangeAspect="1"/>
            </p:cNvPicPr>
            <p:nvPr/>
          </p:nvPicPr>
          <p:blipFill>
            <a:blip r:embed="rId4"/>
            <a:stretch>
              <a:fillRect/>
            </a:stretch>
          </p:blipFill>
          <p:spPr>
            <a:xfrm>
              <a:off x="9311081" y="5739149"/>
              <a:ext cx="2534405" cy="583842"/>
            </a:xfrm>
            <a:prstGeom prst="rect">
              <a:avLst/>
            </a:prstGeom>
          </p:spPr>
        </p:pic>
        <p:pic>
          <p:nvPicPr>
            <p:cNvPr id="8" name="Picture 7" descr="A logo with green text&#10;&#10;Description automatically generated">
              <a:extLst>
                <a:ext uri="{FF2B5EF4-FFF2-40B4-BE49-F238E27FC236}">
                  <a16:creationId xmlns:a16="http://schemas.microsoft.com/office/drawing/2014/main" id="{20A7FB21-9B8C-2DDD-97D0-09820E193685}"/>
                </a:ext>
              </a:extLst>
            </p:cNvPr>
            <p:cNvPicPr>
              <a:picLocks noChangeAspect="1"/>
            </p:cNvPicPr>
            <p:nvPr/>
          </p:nvPicPr>
          <p:blipFill>
            <a:blip r:embed="rId5"/>
            <a:stretch>
              <a:fillRect/>
            </a:stretch>
          </p:blipFill>
          <p:spPr>
            <a:xfrm>
              <a:off x="5774550" y="5215406"/>
              <a:ext cx="3664222" cy="1716670"/>
            </a:xfrm>
            <a:prstGeom prst="rect">
              <a:avLst/>
            </a:prstGeom>
          </p:spPr>
        </p:pic>
      </p:grpSp>
      <p:pic>
        <p:nvPicPr>
          <p:cNvPr id="9" name="Picture 8">
            <a:extLst>
              <a:ext uri="{FF2B5EF4-FFF2-40B4-BE49-F238E27FC236}">
                <a16:creationId xmlns:a16="http://schemas.microsoft.com/office/drawing/2014/main" id="{F2C55CD9-D8F0-6604-068A-9C381EAECA97}"/>
              </a:ext>
            </a:extLst>
          </p:cNvPr>
          <p:cNvPicPr>
            <a:picLocks noChangeAspect="1"/>
          </p:cNvPicPr>
          <p:nvPr/>
        </p:nvPicPr>
        <p:blipFill>
          <a:blip r:embed="rId6"/>
          <a:stretch>
            <a:fillRect/>
          </a:stretch>
        </p:blipFill>
        <p:spPr>
          <a:xfrm>
            <a:off x="5032703" y="6332349"/>
            <a:ext cx="1396538" cy="337790"/>
          </a:xfrm>
          <a:prstGeom prst="rect">
            <a:avLst/>
          </a:prstGeom>
        </p:spPr>
      </p:pic>
      <p:pic>
        <p:nvPicPr>
          <p:cNvPr id="10" name="Picture 9">
            <a:extLst>
              <a:ext uri="{FF2B5EF4-FFF2-40B4-BE49-F238E27FC236}">
                <a16:creationId xmlns:a16="http://schemas.microsoft.com/office/drawing/2014/main" id="{C7D5875D-19F2-A0BA-884B-758C12A9472E}"/>
              </a:ext>
            </a:extLst>
          </p:cNvPr>
          <p:cNvPicPr>
            <a:picLocks noChangeAspect="1"/>
          </p:cNvPicPr>
          <p:nvPr/>
        </p:nvPicPr>
        <p:blipFill>
          <a:blip r:embed="rId7"/>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1301484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72BEC-6EDA-6894-6059-946B66DB57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A21E71-EAF3-00FF-47F7-32BC30AD2C20}"/>
              </a:ext>
            </a:extLst>
          </p:cNvPr>
          <p:cNvSpPr>
            <a:spLocks noGrp="1"/>
          </p:cNvSpPr>
          <p:nvPr>
            <p:ph type="title"/>
          </p:nvPr>
        </p:nvSpPr>
        <p:spPr/>
        <p:txBody>
          <a:bodyPr>
            <a:normAutofit/>
          </a:bodyPr>
          <a:lstStyle/>
          <a:p>
            <a:pPr marL="0" marR="0">
              <a:lnSpc>
                <a:spcPct val="107000"/>
              </a:lnSpc>
              <a:spcBef>
                <a:spcPts val="1200"/>
              </a:spcBef>
            </a:pPr>
            <a:r>
              <a:rPr lang="en-US" sz="3600" b="1" dirty="0">
                <a:solidFill>
                  <a:srgbClr val="2F5496"/>
                </a:solidFill>
                <a:effectLst/>
                <a:ea typeface="Times New Roman" panose="02020603050405020304" pitchFamily="18" charset="0"/>
                <a:cs typeface="Times New Roman" panose="02020603050405020304" pitchFamily="18" charset="0"/>
              </a:rPr>
              <a:t>Application 2: Endogenous land allocation</a:t>
            </a:r>
            <a:endParaRPr lang="en-US" sz="3600" b="1" dirty="0">
              <a:solidFill>
                <a:srgbClr val="2F5496"/>
              </a:solidFill>
              <a:effectLst/>
              <a:ea typeface="Yu Gothic Light" panose="020B0300000000000000" pitchFamily="34" charset="-128"/>
              <a:cs typeface="Times New Roman" panose="02020603050405020304" pitchFamily="18" charset="0"/>
            </a:endParaRPr>
          </a:p>
        </p:txBody>
      </p:sp>
      <p:pic>
        <p:nvPicPr>
          <p:cNvPr id="5" name="Content Placeholder 4">
            <a:extLst>
              <a:ext uri="{FF2B5EF4-FFF2-40B4-BE49-F238E27FC236}">
                <a16:creationId xmlns:a16="http://schemas.microsoft.com/office/drawing/2014/main" id="{BA2CAC94-E88D-B1A4-B1F1-6845FAB5685B}"/>
              </a:ext>
            </a:extLst>
          </p:cNvPr>
          <p:cNvPicPr>
            <a:picLocks noGrp="1" noChangeAspect="1"/>
          </p:cNvPicPr>
          <p:nvPr>
            <p:ph idx="1"/>
          </p:nvPr>
        </p:nvPicPr>
        <p:blipFill>
          <a:blip r:embed="rId3"/>
          <a:stretch>
            <a:fillRect/>
          </a:stretch>
        </p:blipFill>
        <p:spPr>
          <a:xfrm>
            <a:off x="1400431" y="1951895"/>
            <a:ext cx="9391138" cy="3204092"/>
          </a:xfrm>
          <a:prstGeom prst="rect">
            <a:avLst/>
          </a:prstGeom>
        </p:spPr>
      </p:pic>
      <p:grpSp>
        <p:nvGrpSpPr>
          <p:cNvPr id="7" name="Group 6">
            <a:extLst>
              <a:ext uri="{FF2B5EF4-FFF2-40B4-BE49-F238E27FC236}">
                <a16:creationId xmlns:a16="http://schemas.microsoft.com/office/drawing/2014/main" id="{AD25CCA1-E7B4-2A4E-9D45-DC0E30773D69}"/>
              </a:ext>
            </a:extLst>
          </p:cNvPr>
          <p:cNvGrpSpPr/>
          <p:nvPr/>
        </p:nvGrpSpPr>
        <p:grpSpPr>
          <a:xfrm>
            <a:off x="8153400" y="5934986"/>
            <a:ext cx="3949320" cy="1115778"/>
            <a:chOff x="5774550" y="5215406"/>
            <a:chExt cx="6070936" cy="1716670"/>
          </a:xfrm>
        </p:grpSpPr>
        <p:pic>
          <p:nvPicPr>
            <p:cNvPr id="8" name="Picture 7" descr="A black background with blue text&#10;&#10;Description automatically generated">
              <a:extLst>
                <a:ext uri="{FF2B5EF4-FFF2-40B4-BE49-F238E27FC236}">
                  <a16:creationId xmlns:a16="http://schemas.microsoft.com/office/drawing/2014/main" id="{95CD2C65-E94E-15DA-7CE8-3C12C8F01B36}"/>
                </a:ext>
              </a:extLst>
            </p:cNvPr>
            <p:cNvPicPr>
              <a:picLocks noChangeAspect="1"/>
            </p:cNvPicPr>
            <p:nvPr/>
          </p:nvPicPr>
          <p:blipFill>
            <a:blip r:embed="rId4"/>
            <a:stretch>
              <a:fillRect/>
            </a:stretch>
          </p:blipFill>
          <p:spPr>
            <a:xfrm>
              <a:off x="9311081" y="5739149"/>
              <a:ext cx="2534405" cy="583842"/>
            </a:xfrm>
            <a:prstGeom prst="rect">
              <a:avLst/>
            </a:prstGeom>
          </p:spPr>
        </p:pic>
        <p:pic>
          <p:nvPicPr>
            <p:cNvPr id="9" name="Picture 8" descr="A logo with green text&#10;&#10;Description automatically generated">
              <a:extLst>
                <a:ext uri="{FF2B5EF4-FFF2-40B4-BE49-F238E27FC236}">
                  <a16:creationId xmlns:a16="http://schemas.microsoft.com/office/drawing/2014/main" id="{D029288B-6048-BD16-F231-00DEBFDA5FBE}"/>
                </a:ext>
              </a:extLst>
            </p:cNvPr>
            <p:cNvPicPr>
              <a:picLocks noChangeAspect="1"/>
            </p:cNvPicPr>
            <p:nvPr/>
          </p:nvPicPr>
          <p:blipFill>
            <a:blip r:embed="rId5"/>
            <a:stretch>
              <a:fillRect/>
            </a:stretch>
          </p:blipFill>
          <p:spPr>
            <a:xfrm>
              <a:off x="5774550" y="5215406"/>
              <a:ext cx="3664222" cy="1716670"/>
            </a:xfrm>
            <a:prstGeom prst="rect">
              <a:avLst/>
            </a:prstGeom>
          </p:spPr>
        </p:pic>
      </p:grpSp>
      <p:pic>
        <p:nvPicPr>
          <p:cNvPr id="10" name="Picture 9">
            <a:extLst>
              <a:ext uri="{FF2B5EF4-FFF2-40B4-BE49-F238E27FC236}">
                <a16:creationId xmlns:a16="http://schemas.microsoft.com/office/drawing/2014/main" id="{C277F6B1-DC4B-AB56-7153-D24016FDC4D6}"/>
              </a:ext>
            </a:extLst>
          </p:cNvPr>
          <p:cNvPicPr>
            <a:picLocks noChangeAspect="1"/>
          </p:cNvPicPr>
          <p:nvPr/>
        </p:nvPicPr>
        <p:blipFill>
          <a:blip r:embed="rId6"/>
          <a:stretch>
            <a:fillRect/>
          </a:stretch>
        </p:blipFill>
        <p:spPr>
          <a:xfrm>
            <a:off x="5032703" y="6332349"/>
            <a:ext cx="1396538" cy="337790"/>
          </a:xfrm>
          <a:prstGeom prst="rect">
            <a:avLst/>
          </a:prstGeom>
        </p:spPr>
      </p:pic>
      <p:pic>
        <p:nvPicPr>
          <p:cNvPr id="11" name="Picture 10">
            <a:extLst>
              <a:ext uri="{FF2B5EF4-FFF2-40B4-BE49-F238E27FC236}">
                <a16:creationId xmlns:a16="http://schemas.microsoft.com/office/drawing/2014/main" id="{238D27B2-6CC6-02E6-F7D4-C9EE6C3238C9}"/>
              </a:ext>
            </a:extLst>
          </p:cNvPr>
          <p:cNvPicPr>
            <a:picLocks noChangeAspect="1"/>
          </p:cNvPicPr>
          <p:nvPr/>
        </p:nvPicPr>
        <p:blipFill>
          <a:blip r:embed="rId7"/>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4065289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A0A86-B30D-7067-8B21-6B037D989E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C99E87-76C1-AED1-9341-51E1ADDA109B}"/>
              </a:ext>
            </a:extLst>
          </p:cNvPr>
          <p:cNvSpPr>
            <a:spLocks noGrp="1"/>
          </p:cNvSpPr>
          <p:nvPr>
            <p:ph type="title"/>
          </p:nvPr>
        </p:nvSpPr>
        <p:spPr/>
        <p:txBody>
          <a:bodyPr>
            <a:normAutofit/>
          </a:bodyPr>
          <a:lstStyle/>
          <a:p>
            <a:pPr marL="0" marR="0">
              <a:lnSpc>
                <a:spcPct val="107000"/>
              </a:lnSpc>
              <a:spcBef>
                <a:spcPts val="1200"/>
              </a:spcBef>
            </a:pPr>
            <a:r>
              <a:rPr lang="en-US" sz="3600" b="1" dirty="0">
                <a:solidFill>
                  <a:srgbClr val="2F5496"/>
                </a:solidFill>
                <a:effectLst/>
                <a:ea typeface="Times New Roman" panose="02020603050405020304" pitchFamily="18" charset="0"/>
                <a:cs typeface="Times New Roman" panose="02020603050405020304" pitchFamily="18" charset="0"/>
              </a:rPr>
              <a:t>Application 2: Endogenous land allocation</a:t>
            </a:r>
            <a:endParaRPr lang="en-US" sz="3600" b="1" dirty="0">
              <a:solidFill>
                <a:srgbClr val="2F5496"/>
              </a:solidFill>
              <a:effectLst/>
              <a:ea typeface="Yu Gothic Light" panose="020B0300000000000000" pitchFamily="34" charset="-128"/>
              <a:cs typeface="Times New Roman" panose="02020603050405020304" pitchFamily="18" charset="0"/>
            </a:endParaRPr>
          </a:p>
        </p:txBody>
      </p:sp>
      <p:pic>
        <p:nvPicPr>
          <p:cNvPr id="6" name="Picture 5">
            <a:extLst>
              <a:ext uri="{FF2B5EF4-FFF2-40B4-BE49-F238E27FC236}">
                <a16:creationId xmlns:a16="http://schemas.microsoft.com/office/drawing/2014/main" id="{56F7FB2D-F669-F848-207B-7B76081F1DEE}"/>
              </a:ext>
            </a:extLst>
          </p:cNvPr>
          <p:cNvPicPr>
            <a:picLocks noChangeAspect="1"/>
          </p:cNvPicPr>
          <p:nvPr/>
        </p:nvPicPr>
        <p:blipFill>
          <a:blip r:embed="rId3"/>
          <a:stretch>
            <a:fillRect/>
          </a:stretch>
        </p:blipFill>
        <p:spPr>
          <a:xfrm>
            <a:off x="1158104" y="2014464"/>
            <a:ext cx="9866730" cy="3464252"/>
          </a:xfrm>
          <a:prstGeom prst="rect">
            <a:avLst/>
          </a:prstGeom>
        </p:spPr>
      </p:pic>
      <p:grpSp>
        <p:nvGrpSpPr>
          <p:cNvPr id="7" name="Group 6">
            <a:extLst>
              <a:ext uri="{FF2B5EF4-FFF2-40B4-BE49-F238E27FC236}">
                <a16:creationId xmlns:a16="http://schemas.microsoft.com/office/drawing/2014/main" id="{24E883DB-1770-F4BA-38CF-6C4B2E7D2203}"/>
              </a:ext>
            </a:extLst>
          </p:cNvPr>
          <p:cNvGrpSpPr/>
          <p:nvPr/>
        </p:nvGrpSpPr>
        <p:grpSpPr>
          <a:xfrm>
            <a:off x="8153400" y="5934986"/>
            <a:ext cx="3949320" cy="1115778"/>
            <a:chOff x="5774550" y="5215406"/>
            <a:chExt cx="6070936" cy="1716670"/>
          </a:xfrm>
        </p:grpSpPr>
        <p:pic>
          <p:nvPicPr>
            <p:cNvPr id="8" name="Picture 7" descr="A black background with blue text&#10;&#10;Description automatically generated">
              <a:extLst>
                <a:ext uri="{FF2B5EF4-FFF2-40B4-BE49-F238E27FC236}">
                  <a16:creationId xmlns:a16="http://schemas.microsoft.com/office/drawing/2014/main" id="{5232129B-CFF8-8222-DBD8-66846DC6C8A5}"/>
                </a:ext>
              </a:extLst>
            </p:cNvPr>
            <p:cNvPicPr>
              <a:picLocks noChangeAspect="1"/>
            </p:cNvPicPr>
            <p:nvPr/>
          </p:nvPicPr>
          <p:blipFill>
            <a:blip r:embed="rId4"/>
            <a:stretch>
              <a:fillRect/>
            </a:stretch>
          </p:blipFill>
          <p:spPr>
            <a:xfrm>
              <a:off x="9311081" y="5739149"/>
              <a:ext cx="2534405" cy="583842"/>
            </a:xfrm>
            <a:prstGeom prst="rect">
              <a:avLst/>
            </a:prstGeom>
          </p:spPr>
        </p:pic>
        <p:pic>
          <p:nvPicPr>
            <p:cNvPr id="9" name="Picture 8" descr="A logo with green text&#10;&#10;Description automatically generated">
              <a:extLst>
                <a:ext uri="{FF2B5EF4-FFF2-40B4-BE49-F238E27FC236}">
                  <a16:creationId xmlns:a16="http://schemas.microsoft.com/office/drawing/2014/main" id="{466103B9-F613-FF8E-704D-9CCB963CB313}"/>
                </a:ext>
              </a:extLst>
            </p:cNvPr>
            <p:cNvPicPr>
              <a:picLocks noChangeAspect="1"/>
            </p:cNvPicPr>
            <p:nvPr/>
          </p:nvPicPr>
          <p:blipFill>
            <a:blip r:embed="rId5"/>
            <a:stretch>
              <a:fillRect/>
            </a:stretch>
          </p:blipFill>
          <p:spPr>
            <a:xfrm>
              <a:off x="5774550" y="5215406"/>
              <a:ext cx="3664222" cy="1716670"/>
            </a:xfrm>
            <a:prstGeom prst="rect">
              <a:avLst/>
            </a:prstGeom>
          </p:spPr>
        </p:pic>
      </p:grpSp>
      <p:pic>
        <p:nvPicPr>
          <p:cNvPr id="10" name="Picture 9">
            <a:extLst>
              <a:ext uri="{FF2B5EF4-FFF2-40B4-BE49-F238E27FC236}">
                <a16:creationId xmlns:a16="http://schemas.microsoft.com/office/drawing/2014/main" id="{A165FAB3-5E60-6BD2-82B1-D0AB369B047A}"/>
              </a:ext>
            </a:extLst>
          </p:cNvPr>
          <p:cNvPicPr>
            <a:picLocks noChangeAspect="1"/>
          </p:cNvPicPr>
          <p:nvPr/>
        </p:nvPicPr>
        <p:blipFill>
          <a:blip r:embed="rId6"/>
          <a:stretch>
            <a:fillRect/>
          </a:stretch>
        </p:blipFill>
        <p:spPr>
          <a:xfrm>
            <a:off x="5032703" y="6332349"/>
            <a:ext cx="1396538" cy="337790"/>
          </a:xfrm>
          <a:prstGeom prst="rect">
            <a:avLst/>
          </a:prstGeom>
        </p:spPr>
      </p:pic>
      <p:pic>
        <p:nvPicPr>
          <p:cNvPr id="11" name="Picture 10">
            <a:extLst>
              <a:ext uri="{FF2B5EF4-FFF2-40B4-BE49-F238E27FC236}">
                <a16:creationId xmlns:a16="http://schemas.microsoft.com/office/drawing/2014/main" id="{B4DF06D0-2693-C1E5-E4B2-844154909368}"/>
              </a:ext>
            </a:extLst>
          </p:cNvPr>
          <p:cNvPicPr>
            <a:picLocks noChangeAspect="1"/>
          </p:cNvPicPr>
          <p:nvPr/>
        </p:nvPicPr>
        <p:blipFill>
          <a:blip r:embed="rId7"/>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2699865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CE773-50D7-27FF-FB3B-EAB81F22FF5B}"/>
            </a:ext>
          </a:extLst>
        </p:cNvPr>
        <p:cNvGrpSpPr/>
        <p:nvPr/>
      </p:nvGrpSpPr>
      <p:grpSpPr>
        <a:xfrm>
          <a:off x="0" y="0"/>
          <a:ext cx="0" cy="0"/>
          <a:chOff x="0" y="0"/>
          <a:chExt cx="0" cy="0"/>
        </a:xfrm>
      </p:grpSpPr>
      <p:pic>
        <p:nvPicPr>
          <p:cNvPr id="4" name="Grafik 1">
            <a:extLst>
              <a:ext uri="{FF2B5EF4-FFF2-40B4-BE49-F238E27FC236}">
                <a16:creationId xmlns:a16="http://schemas.microsoft.com/office/drawing/2014/main" id="{8EC0630A-B148-890B-D846-DB31B4623AD4}"/>
              </a:ext>
            </a:extLst>
          </p:cNvPr>
          <p:cNvPicPr>
            <a:picLocks noGrp="1" noChangeAspect="1"/>
          </p:cNvPicPr>
          <p:nvPr>
            <p:ph idx="1"/>
          </p:nvPr>
        </p:nvPicPr>
        <p:blipFill>
          <a:blip r:embed="rId2"/>
          <a:stretch>
            <a:fillRect/>
          </a:stretch>
        </p:blipFill>
        <p:spPr>
          <a:xfrm>
            <a:off x="862780" y="2045567"/>
            <a:ext cx="10515600" cy="2766865"/>
          </a:xfrm>
          <a:prstGeom prst="rect">
            <a:avLst/>
          </a:prstGeom>
        </p:spPr>
      </p:pic>
      <p:cxnSp>
        <p:nvCxnSpPr>
          <p:cNvPr id="10" name="Straight Arrow Connector 9">
            <a:extLst>
              <a:ext uri="{FF2B5EF4-FFF2-40B4-BE49-F238E27FC236}">
                <a16:creationId xmlns:a16="http://schemas.microsoft.com/office/drawing/2014/main" id="{A73C6FCF-1A4D-6C8C-B5F6-67ECCBD9D6A6}"/>
              </a:ext>
            </a:extLst>
          </p:cNvPr>
          <p:cNvCxnSpPr>
            <a:cxnSpLocks/>
          </p:cNvCxnSpPr>
          <p:nvPr/>
        </p:nvCxnSpPr>
        <p:spPr>
          <a:xfrm flipH="1" flipV="1">
            <a:off x="4043399" y="2318072"/>
            <a:ext cx="3864077" cy="776748"/>
          </a:xfrm>
          <a:prstGeom prst="straightConnector1">
            <a:avLst/>
          </a:prstGeom>
          <a:ln w="28575">
            <a:tailEnd type="triangle"/>
          </a:ln>
        </p:spPr>
        <p:style>
          <a:lnRef idx="2">
            <a:schemeClr val="accent2"/>
          </a:lnRef>
          <a:fillRef idx="0">
            <a:schemeClr val="accent2"/>
          </a:fillRef>
          <a:effectRef idx="1">
            <a:schemeClr val="accent2"/>
          </a:effectRef>
          <a:fontRef idx="minor">
            <a:schemeClr val="tx1"/>
          </a:fontRef>
        </p:style>
      </p:cxnSp>
      <p:sp>
        <p:nvSpPr>
          <p:cNvPr id="5" name="Title 4">
            <a:extLst>
              <a:ext uri="{FF2B5EF4-FFF2-40B4-BE49-F238E27FC236}">
                <a16:creationId xmlns:a16="http://schemas.microsoft.com/office/drawing/2014/main" id="{CC491983-7F08-4E14-9D22-7991A4E0C47F}"/>
              </a:ext>
            </a:extLst>
          </p:cNvPr>
          <p:cNvSpPr>
            <a:spLocks noGrp="1"/>
          </p:cNvSpPr>
          <p:nvPr>
            <p:ph type="title"/>
          </p:nvPr>
        </p:nvSpPr>
        <p:spPr/>
        <p:txBody>
          <a:bodyPr>
            <a:normAutofit/>
          </a:bodyPr>
          <a:lstStyle/>
          <a:p>
            <a:r>
              <a:rPr lang="en-US" sz="3600" b="1" kern="0" dirty="0">
                <a:solidFill>
                  <a:schemeClr val="accent1"/>
                </a:solidFill>
                <a:latin typeface="Aptos" panose="020B0004020202020204" pitchFamily="34" charset="0"/>
                <a:ea typeface="Times New Roman" panose="02020603050405020304" pitchFamily="18" charset="0"/>
                <a:cs typeface="Times New Roman" panose="02020603050405020304" pitchFamily="18" charset="0"/>
              </a:rPr>
              <a:t>Application 3: Hardwiring</a:t>
            </a:r>
            <a:endParaRPr lang="en-US" sz="3600" dirty="0"/>
          </a:p>
        </p:txBody>
      </p:sp>
      <p:sp>
        <p:nvSpPr>
          <p:cNvPr id="6" name="Title 1">
            <a:extLst>
              <a:ext uri="{FF2B5EF4-FFF2-40B4-BE49-F238E27FC236}">
                <a16:creationId xmlns:a16="http://schemas.microsoft.com/office/drawing/2014/main" id="{21743318-04B3-1DDC-126F-B6E8A08B5364}"/>
              </a:ext>
            </a:extLst>
          </p:cNvPr>
          <p:cNvSpPr txBox="1">
            <a:spLocks/>
          </p:cNvSpPr>
          <p:nvPr/>
        </p:nvSpPr>
        <p:spPr>
          <a:xfrm>
            <a:off x="1029020" y="503573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600" b="1" dirty="0">
              <a:solidFill>
                <a:schemeClr val="accent1"/>
              </a:solidFill>
            </a:endParaRPr>
          </a:p>
        </p:txBody>
      </p:sp>
      <p:grpSp>
        <p:nvGrpSpPr>
          <p:cNvPr id="11" name="Group 10">
            <a:extLst>
              <a:ext uri="{FF2B5EF4-FFF2-40B4-BE49-F238E27FC236}">
                <a16:creationId xmlns:a16="http://schemas.microsoft.com/office/drawing/2014/main" id="{7BC7CE33-06FF-A685-B2C0-C19727144B62}"/>
              </a:ext>
            </a:extLst>
          </p:cNvPr>
          <p:cNvGrpSpPr/>
          <p:nvPr/>
        </p:nvGrpSpPr>
        <p:grpSpPr>
          <a:xfrm>
            <a:off x="8153400" y="5934986"/>
            <a:ext cx="3949320" cy="1115778"/>
            <a:chOff x="5774550" y="5215406"/>
            <a:chExt cx="6070936" cy="1716670"/>
          </a:xfrm>
        </p:grpSpPr>
        <p:pic>
          <p:nvPicPr>
            <p:cNvPr id="12" name="Picture 11" descr="A black background with blue text&#10;&#10;Description automatically generated">
              <a:extLst>
                <a:ext uri="{FF2B5EF4-FFF2-40B4-BE49-F238E27FC236}">
                  <a16:creationId xmlns:a16="http://schemas.microsoft.com/office/drawing/2014/main" id="{787F0CB6-1363-4607-A7B9-68FDC7A9DB65}"/>
                </a:ext>
              </a:extLst>
            </p:cNvPr>
            <p:cNvPicPr>
              <a:picLocks noChangeAspect="1"/>
            </p:cNvPicPr>
            <p:nvPr/>
          </p:nvPicPr>
          <p:blipFill>
            <a:blip r:embed="rId3"/>
            <a:stretch>
              <a:fillRect/>
            </a:stretch>
          </p:blipFill>
          <p:spPr>
            <a:xfrm>
              <a:off x="9311081" y="5739149"/>
              <a:ext cx="2534405" cy="583842"/>
            </a:xfrm>
            <a:prstGeom prst="rect">
              <a:avLst/>
            </a:prstGeom>
          </p:spPr>
        </p:pic>
        <p:pic>
          <p:nvPicPr>
            <p:cNvPr id="13" name="Picture 12" descr="A logo with green text&#10;&#10;Description automatically generated">
              <a:extLst>
                <a:ext uri="{FF2B5EF4-FFF2-40B4-BE49-F238E27FC236}">
                  <a16:creationId xmlns:a16="http://schemas.microsoft.com/office/drawing/2014/main" id="{C294521C-CBB4-B608-F01D-BE41289CF105}"/>
                </a:ext>
              </a:extLst>
            </p:cNvPr>
            <p:cNvPicPr>
              <a:picLocks noChangeAspect="1"/>
            </p:cNvPicPr>
            <p:nvPr/>
          </p:nvPicPr>
          <p:blipFill>
            <a:blip r:embed="rId4"/>
            <a:stretch>
              <a:fillRect/>
            </a:stretch>
          </p:blipFill>
          <p:spPr>
            <a:xfrm>
              <a:off x="5774550" y="5215406"/>
              <a:ext cx="3664222" cy="1716670"/>
            </a:xfrm>
            <a:prstGeom prst="rect">
              <a:avLst/>
            </a:prstGeom>
          </p:spPr>
        </p:pic>
      </p:grpSp>
      <p:pic>
        <p:nvPicPr>
          <p:cNvPr id="14" name="Picture 13">
            <a:extLst>
              <a:ext uri="{FF2B5EF4-FFF2-40B4-BE49-F238E27FC236}">
                <a16:creationId xmlns:a16="http://schemas.microsoft.com/office/drawing/2014/main" id="{9804E2F7-C0FB-6908-54F7-2E26069CD647}"/>
              </a:ext>
            </a:extLst>
          </p:cNvPr>
          <p:cNvPicPr>
            <a:picLocks noChangeAspect="1"/>
          </p:cNvPicPr>
          <p:nvPr/>
        </p:nvPicPr>
        <p:blipFill>
          <a:blip r:embed="rId5"/>
          <a:stretch>
            <a:fillRect/>
          </a:stretch>
        </p:blipFill>
        <p:spPr>
          <a:xfrm>
            <a:off x="5032703" y="6332349"/>
            <a:ext cx="1396538" cy="337790"/>
          </a:xfrm>
          <a:prstGeom prst="rect">
            <a:avLst/>
          </a:prstGeom>
        </p:spPr>
      </p:pic>
      <p:pic>
        <p:nvPicPr>
          <p:cNvPr id="15" name="Picture 14">
            <a:extLst>
              <a:ext uri="{FF2B5EF4-FFF2-40B4-BE49-F238E27FC236}">
                <a16:creationId xmlns:a16="http://schemas.microsoft.com/office/drawing/2014/main" id="{861D4656-FF8B-16C9-D8FF-C911BA2D440D}"/>
              </a:ext>
            </a:extLst>
          </p:cNvPr>
          <p:cNvPicPr>
            <a:picLocks noChangeAspect="1"/>
          </p:cNvPicPr>
          <p:nvPr/>
        </p:nvPicPr>
        <p:blipFill>
          <a:blip r:embed="rId6"/>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21776910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3ED69-9F9B-953E-5C7F-11D166F65B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DC6FB7-CA06-D3E6-1223-E96D8865AC7A}"/>
              </a:ext>
            </a:extLst>
          </p:cNvPr>
          <p:cNvSpPr>
            <a:spLocks noGrp="1"/>
          </p:cNvSpPr>
          <p:nvPr>
            <p:ph type="title"/>
          </p:nvPr>
        </p:nvSpPr>
        <p:spPr/>
        <p:txBody>
          <a:bodyPr>
            <a:normAutofit/>
          </a:bodyPr>
          <a:lstStyle/>
          <a:p>
            <a:r>
              <a:rPr lang="en-US" sz="3600" b="1" kern="0" dirty="0">
                <a:solidFill>
                  <a:schemeClr val="accent1"/>
                </a:solidFill>
                <a:effectLst/>
                <a:latin typeface="Aptos" panose="020B0004020202020204" pitchFamily="34" charset="0"/>
                <a:ea typeface="Times New Roman" panose="02020603050405020304" pitchFamily="18" charset="0"/>
                <a:cs typeface="Times New Roman" panose="02020603050405020304" pitchFamily="18" charset="0"/>
              </a:rPr>
              <a:t>Application 3: Hardwiring</a:t>
            </a:r>
            <a:endParaRPr lang="en-US" sz="3600" b="1" dirty="0">
              <a:solidFill>
                <a:schemeClr val="accent1"/>
              </a:solidFill>
            </a:endParaRPr>
          </a:p>
        </p:txBody>
      </p:sp>
      <p:cxnSp>
        <p:nvCxnSpPr>
          <p:cNvPr id="10" name="Straight Arrow Connector 9">
            <a:extLst>
              <a:ext uri="{FF2B5EF4-FFF2-40B4-BE49-F238E27FC236}">
                <a16:creationId xmlns:a16="http://schemas.microsoft.com/office/drawing/2014/main" id="{E0E69208-BAE0-366B-6165-176156398DB7}"/>
              </a:ext>
            </a:extLst>
          </p:cNvPr>
          <p:cNvCxnSpPr>
            <a:cxnSpLocks/>
          </p:cNvCxnSpPr>
          <p:nvPr/>
        </p:nvCxnSpPr>
        <p:spPr>
          <a:xfrm flipH="1" flipV="1">
            <a:off x="4188542" y="3087329"/>
            <a:ext cx="3864077" cy="776748"/>
          </a:xfrm>
          <a:prstGeom prst="straightConnector1">
            <a:avLst/>
          </a:prstGeom>
          <a:ln w="28575">
            <a:tailEnd type="triangle"/>
          </a:ln>
        </p:spPr>
        <p:style>
          <a:lnRef idx="2">
            <a:schemeClr val="accent2"/>
          </a:lnRef>
          <a:fillRef idx="0">
            <a:schemeClr val="accent2"/>
          </a:fillRef>
          <a:effectRef idx="1">
            <a:schemeClr val="accent2"/>
          </a:effectRef>
          <a:fontRef idx="minor">
            <a:schemeClr val="tx1"/>
          </a:fontRef>
        </p:style>
      </p:cxnSp>
      <p:pic>
        <p:nvPicPr>
          <p:cNvPr id="6" name="Grafik 1" descr="A screenshot of a computer&#10;&#10;AI-generated content may be incorrect.">
            <a:extLst>
              <a:ext uri="{FF2B5EF4-FFF2-40B4-BE49-F238E27FC236}">
                <a16:creationId xmlns:a16="http://schemas.microsoft.com/office/drawing/2014/main" id="{96FA1C54-EFE0-9E79-8A8E-10566263089A}"/>
              </a:ext>
            </a:extLst>
          </p:cNvPr>
          <p:cNvPicPr>
            <a:picLocks noChangeAspect="1"/>
          </p:cNvPicPr>
          <p:nvPr/>
        </p:nvPicPr>
        <p:blipFill>
          <a:blip r:embed="rId2"/>
          <a:stretch>
            <a:fillRect/>
          </a:stretch>
        </p:blipFill>
        <p:spPr>
          <a:xfrm>
            <a:off x="1498873" y="1870544"/>
            <a:ext cx="9573666" cy="2919967"/>
          </a:xfrm>
          <a:prstGeom prst="rect">
            <a:avLst/>
          </a:prstGeom>
        </p:spPr>
      </p:pic>
      <p:pic>
        <p:nvPicPr>
          <p:cNvPr id="7" name="Grafik 1">
            <a:extLst>
              <a:ext uri="{FF2B5EF4-FFF2-40B4-BE49-F238E27FC236}">
                <a16:creationId xmlns:a16="http://schemas.microsoft.com/office/drawing/2014/main" id="{5E0D8AFB-2FCB-79B0-2B97-C8225F9ABA96}"/>
              </a:ext>
            </a:extLst>
          </p:cNvPr>
          <p:cNvPicPr>
            <a:picLocks noChangeAspect="1"/>
          </p:cNvPicPr>
          <p:nvPr/>
        </p:nvPicPr>
        <p:blipFill>
          <a:blip r:embed="rId3"/>
          <a:stretch>
            <a:fillRect/>
          </a:stretch>
        </p:blipFill>
        <p:spPr>
          <a:xfrm>
            <a:off x="1589138" y="5129877"/>
            <a:ext cx="381000" cy="285750"/>
          </a:xfrm>
          <a:prstGeom prst="rect">
            <a:avLst/>
          </a:prstGeom>
        </p:spPr>
      </p:pic>
      <p:grpSp>
        <p:nvGrpSpPr>
          <p:cNvPr id="5" name="Group 4">
            <a:extLst>
              <a:ext uri="{FF2B5EF4-FFF2-40B4-BE49-F238E27FC236}">
                <a16:creationId xmlns:a16="http://schemas.microsoft.com/office/drawing/2014/main" id="{FE69042C-4031-A2F4-4163-AAB23B7BADFA}"/>
              </a:ext>
            </a:extLst>
          </p:cNvPr>
          <p:cNvGrpSpPr/>
          <p:nvPr/>
        </p:nvGrpSpPr>
        <p:grpSpPr>
          <a:xfrm>
            <a:off x="8153400" y="5934986"/>
            <a:ext cx="3949320" cy="1115778"/>
            <a:chOff x="5774550" y="5215406"/>
            <a:chExt cx="6070936" cy="1716670"/>
          </a:xfrm>
        </p:grpSpPr>
        <p:pic>
          <p:nvPicPr>
            <p:cNvPr id="9" name="Picture 8" descr="A black background with blue text&#10;&#10;Description automatically generated">
              <a:extLst>
                <a:ext uri="{FF2B5EF4-FFF2-40B4-BE49-F238E27FC236}">
                  <a16:creationId xmlns:a16="http://schemas.microsoft.com/office/drawing/2014/main" id="{8E8B1D96-E18B-07F3-BA19-A47F07D2A490}"/>
                </a:ext>
              </a:extLst>
            </p:cNvPr>
            <p:cNvPicPr>
              <a:picLocks noChangeAspect="1"/>
            </p:cNvPicPr>
            <p:nvPr/>
          </p:nvPicPr>
          <p:blipFill>
            <a:blip r:embed="rId4"/>
            <a:stretch>
              <a:fillRect/>
            </a:stretch>
          </p:blipFill>
          <p:spPr>
            <a:xfrm>
              <a:off x="9311081" y="5739149"/>
              <a:ext cx="2534405" cy="583842"/>
            </a:xfrm>
            <a:prstGeom prst="rect">
              <a:avLst/>
            </a:prstGeom>
          </p:spPr>
        </p:pic>
        <p:pic>
          <p:nvPicPr>
            <p:cNvPr id="11" name="Picture 10" descr="A logo with green text&#10;&#10;Description automatically generated">
              <a:extLst>
                <a:ext uri="{FF2B5EF4-FFF2-40B4-BE49-F238E27FC236}">
                  <a16:creationId xmlns:a16="http://schemas.microsoft.com/office/drawing/2014/main" id="{038F40D7-76B3-A46A-4315-2FE973F5D34C}"/>
                </a:ext>
              </a:extLst>
            </p:cNvPr>
            <p:cNvPicPr>
              <a:picLocks noChangeAspect="1"/>
            </p:cNvPicPr>
            <p:nvPr/>
          </p:nvPicPr>
          <p:blipFill>
            <a:blip r:embed="rId5"/>
            <a:stretch>
              <a:fillRect/>
            </a:stretch>
          </p:blipFill>
          <p:spPr>
            <a:xfrm>
              <a:off x="5774550" y="5215406"/>
              <a:ext cx="3664222" cy="1716670"/>
            </a:xfrm>
            <a:prstGeom prst="rect">
              <a:avLst/>
            </a:prstGeom>
          </p:spPr>
        </p:pic>
      </p:grpSp>
      <p:pic>
        <p:nvPicPr>
          <p:cNvPr id="12" name="Picture 11">
            <a:extLst>
              <a:ext uri="{FF2B5EF4-FFF2-40B4-BE49-F238E27FC236}">
                <a16:creationId xmlns:a16="http://schemas.microsoft.com/office/drawing/2014/main" id="{0C90BB7F-140D-0A7E-C4A8-F7D2EC04DFF5}"/>
              </a:ext>
            </a:extLst>
          </p:cNvPr>
          <p:cNvPicPr>
            <a:picLocks noChangeAspect="1"/>
          </p:cNvPicPr>
          <p:nvPr/>
        </p:nvPicPr>
        <p:blipFill>
          <a:blip r:embed="rId6"/>
          <a:stretch>
            <a:fillRect/>
          </a:stretch>
        </p:blipFill>
        <p:spPr>
          <a:xfrm>
            <a:off x="5032703" y="6332349"/>
            <a:ext cx="1396538" cy="337790"/>
          </a:xfrm>
          <a:prstGeom prst="rect">
            <a:avLst/>
          </a:prstGeom>
        </p:spPr>
      </p:pic>
      <p:pic>
        <p:nvPicPr>
          <p:cNvPr id="13" name="Picture 12">
            <a:extLst>
              <a:ext uri="{FF2B5EF4-FFF2-40B4-BE49-F238E27FC236}">
                <a16:creationId xmlns:a16="http://schemas.microsoft.com/office/drawing/2014/main" id="{521026A9-FDA2-E602-38C0-B3F56AB3DDE6}"/>
              </a:ext>
            </a:extLst>
          </p:cNvPr>
          <p:cNvPicPr>
            <a:picLocks noChangeAspect="1"/>
          </p:cNvPicPr>
          <p:nvPr/>
        </p:nvPicPr>
        <p:blipFill>
          <a:blip r:embed="rId7"/>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25297872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9EBEF-8915-CFAF-507C-BA412DD613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A317D7-8939-3C15-BCC7-DE67915F4835}"/>
              </a:ext>
            </a:extLst>
          </p:cNvPr>
          <p:cNvSpPr>
            <a:spLocks noGrp="1"/>
          </p:cNvSpPr>
          <p:nvPr>
            <p:ph type="title"/>
          </p:nvPr>
        </p:nvSpPr>
        <p:spPr/>
        <p:txBody>
          <a:bodyPr>
            <a:normAutofit/>
          </a:bodyPr>
          <a:lstStyle/>
          <a:p>
            <a:r>
              <a:rPr lang="en-US" sz="3600" b="1" kern="0" dirty="0">
                <a:solidFill>
                  <a:schemeClr val="accent1"/>
                </a:solidFill>
                <a:latin typeface="Aptos" panose="020B0004020202020204" pitchFamily="34" charset="0"/>
                <a:ea typeface="Times New Roman" panose="02020603050405020304" pitchFamily="18" charset="0"/>
                <a:cs typeface="Times New Roman" panose="02020603050405020304" pitchFamily="18" charset="0"/>
              </a:rPr>
              <a:t>Why H</a:t>
            </a:r>
            <a:r>
              <a:rPr lang="en-US" sz="3600" b="1" kern="0" dirty="0">
                <a:solidFill>
                  <a:schemeClr val="accent1"/>
                </a:solidFill>
                <a:effectLst/>
                <a:latin typeface="Aptos" panose="020B0004020202020204" pitchFamily="34" charset="0"/>
                <a:ea typeface="Times New Roman" panose="02020603050405020304" pitchFamily="18" charset="0"/>
                <a:cs typeface="Times New Roman" panose="02020603050405020304" pitchFamily="18" charset="0"/>
              </a:rPr>
              <a:t>ardwiring</a:t>
            </a:r>
            <a:endParaRPr lang="en-US" sz="3600" b="1" dirty="0">
              <a:solidFill>
                <a:schemeClr val="accent1"/>
              </a:solidFill>
            </a:endParaRPr>
          </a:p>
        </p:txBody>
      </p:sp>
      <p:grpSp>
        <p:nvGrpSpPr>
          <p:cNvPr id="5" name="Group 4">
            <a:extLst>
              <a:ext uri="{FF2B5EF4-FFF2-40B4-BE49-F238E27FC236}">
                <a16:creationId xmlns:a16="http://schemas.microsoft.com/office/drawing/2014/main" id="{81868B62-5FDB-FA9B-2F83-134CB10D8A5E}"/>
              </a:ext>
            </a:extLst>
          </p:cNvPr>
          <p:cNvGrpSpPr/>
          <p:nvPr/>
        </p:nvGrpSpPr>
        <p:grpSpPr>
          <a:xfrm>
            <a:off x="8153400" y="5934986"/>
            <a:ext cx="3949320" cy="1115778"/>
            <a:chOff x="5774550" y="5215406"/>
            <a:chExt cx="6070936" cy="1716670"/>
          </a:xfrm>
        </p:grpSpPr>
        <p:pic>
          <p:nvPicPr>
            <p:cNvPr id="9" name="Picture 8" descr="A black background with blue text&#10;&#10;Description automatically generated">
              <a:extLst>
                <a:ext uri="{FF2B5EF4-FFF2-40B4-BE49-F238E27FC236}">
                  <a16:creationId xmlns:a16="http://schemas.microsoft.com/office/drawing/2014/main" id="{9063B53E-E507-99F8-2381-47505DFBCFE6}"/>
                </a:ext>
              </a:extLst>
            </p:cNvPr>
            <p:cNvPicPr>
              <a:picLocks noChangeAspect="1"/>
            </p:cNvPicPr>
            <p:nvPr/>
          </p:nvPicPr>
          <p:blipFill>
            <a:blip r:embed="rId2"/>
            <a:stretch>
              <a:fillRect/>
            </a:stretch>
          </p:blipFill>
          <p:spPr>
            <a:xfrm>
              <a:off x="9311081" y="5739149"/>
              <a:ext cx="2534405" cy="583842"/>
            </a:xfrm>
            <a:prstGeom prst="rect">
              <a:avLst/>
            </a:prstGeom>
          </p:spPr>
        </p:pic>
        <p:pic>
          <p:nvPicPr>
            <p:cNvPr id="11" name="Picture 10" descr="A logo with green text&#10;&#10;Description automatically generated">
              <a:extLst>
                <a:ext uri="{FF2B5EF4-FFF2-40B4-BE49-F238E27FC236}">
                  <a16:creationId xmlns:a16="http://schemas.microsoft.com/office/drawing/2014/main" id="{EF6FE8C8-4023-0C05-8A1A-93496DBB3101}"/>
                </a:ext>
              </a:extLst>
            </p:cNvPr>
            <p:cNvPicPr>
              <a:picLocks noChangeAspect="1"/>
            </p:cNvPicPr>
            <p:nvPr/>
          </p:nvPicPr>
          <p:blipFill>
            <a:blip r:embed="rId3"/>
            <a:stretch>
              <a:fillRect/>
            </a:stretch>
          </p:blipFill>
          <p:spPr>
            <a:xfrm>
              <a:off x="5774550" y="5215406"/>
              <a:ext cx="3664222" cy="1716670"/>
            </a:xfrm>
            <a:prstGeom prst="rect">
              <a:avLst/>
            </a:prstGeom>
          </p:spPr>
        </p:pic>
      </p:grpSp>
      <p:pic>
        <p:nvPicPr>
          <p:cNvPr id="12" name="Picture 11">
            <a:extLst>
              <a:ext uri="{FF2B5EF4-FFF2-40B4-BE49-F238E27FC236}">
                <a16:creationId xmlns:a16="http://schemas.microsoft.com/office/drawing/2014/main" id="{00783CFD-C5F6-DCD6-417B-5A5D981D5B8B}"/>
              </a:ext>
            </a:extLst>
          </p:cNvPr>
          <p:cNvPicPr>
            <a:picLocks noChangeAspect="1"/>
          </p:cNvPicPr>
          <p:nvPr/>
        </p:nvPicPr>
        <p:blipFill>
          <a:blip r:embed="rId4"/>
          <a:stretch>
            <a:fillRect/>
          </a:stretch>
        </p:blipFill>
        <p:spPr>
          <a:xfrm>
            <a:off x="5032703" y="6332349"/>
            <a:ext cx="1396538" cy="337790"/>
          </a:xfrm>
          <a:prstGeom prst="rect">
            <a:avLst/>
          </a:prstGeom>
        </p:spPr>
      </p:pic>
      <p:pic>
        <p:nvPicPr>
          <p:cNvPr id="13" name="Picture 12">
            <a:extLst>
              <a:ext uri="{FF2B5EF4-FFF2-40B4-BE49-F238E27FC236}">
                <a16:creationId xmlns:a16="http://schemas.microsoft.com/office/drawing/2014/main" id="{81EA0165-053D-8385-1501-1BB33979C3EE}"/>
              </a:ext>
            </a:extLst>
          </p:cNvPr>
          <p:cNvPicPr>
            <a:picLocks noChangeAspect="1"/>
          </p:cNvPicPr>
          <p:nvPr/>
        </p:nvPicPr>
        <p:blipFill>
          <a:blip r:embed="rId5"/>
          <a:stretch>
            <a:fillRect/>
          </a:stretch>
        </p:blipFill>
        <p:spPr>
          <a:xfrm>
            <a:off x="6629400" y="6332349"/>
            <a:ext cx="1553321" cy="356413"/>
          </a:xfrm>
          <a:prstGeom prst="rect">
            <a:avLst/>
          </a:prstGeom>
        </p:spPr>
      </p:pic>
      <p:sp>
        <p:nvSpPr>
          <p:cNvPr id="8" name="TextBox 7">
            <a:extLst>
              <a:ext uri="{FF2B5EF4-FFF2-40B4-BE49-F238E27FC236}">
                <a16:creationId xmlns:a16="http://schemas.microsoft.com/office/drawing/2014/main" id="{BE27BA15-3C14-7CC0-A4B0-2E316195E09C}"/>
              </a:ext>
            </a:extLst>
          </p:cNvPr>
          <p:cNvSpPr txBox="1"/>
          <p:nvPr/>
        </p:nvSpPr>
        <p:spPr>
          <a:xfrm>
            <a:off x="545290" y="1552404"/>
            <a:ext cx="11499396"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400" b="1" dirty="0">
                <a:ea typeface="+mn-lt"/>
                <a:cs typeface="+mn-lt"/>
              </a:rPr>
              <a:t>Enhanced Efficiency</a:t>
            </a:r>
            <a:r>
              <a:rPr lang="en-US" sz="2400" dirty="0">
                <a:ea typeface="+mn-lt"/>
                <a:cs typeface="+mn-lt"/>
              </a:rPr>
              <a:t>: Hardwiring the models significantly reduces manual effort, enabling even beginner Python users to run models with minimal training. This streamlines the workflow and saves time and resources.</a:t>
            </a:r>
          </a:p>
          <a:p>
            <a:pPr marL="285750" indent="-285750">
              <a:buFont typeface="Arial"/>
              <a:buChar char="•"/>
            </a:pPr>
            <a:endParaRPr lang="en-US" sz="2400" b="1" dirty="0">
              <a:ea typeface="+mn-lt"/>
              <a:cs typeface="+mn-lt"/>
            </a:endParaRPr>
          </a:p>
          <a:p>
            <a:pPr marL="285750" indent="-285750">
              <a:buFont typeface="Arial"/>
              <a:buChar char="•"/>
            </a:pPr>
            <a:r>
              <a:rPr lang="en-US" sz="2400" b="1" dirty="0">
                <a:ea typeface="+mn-lt"/>
                <a:cs typeface="+mn-lt"/>
              </a:rPr>
              <a:t>Quick Onboarding</a:t>
            </a:r>
            <a:r>
              <a:rPr lang="en-US" sz="2400" dirty="0">
                <a:ea typeface="+mn-lt"/>
                <a:cs typeface="+mn-lt"/>
              </a:rPr>
              <a:t>: Beginner Python users can operate the models effectively after just two days of training, resulting in faster implementation and reduced learning curve.</a:t>
            </a:r>
          </a:p>
          <a:p>
            <a:pPr marL="285750" indent="-285750">
              <a:buFont typeface="Arial"/>
              <a:buChar char="•"/>
            </a:pPr>
            <a:endParaRPr lang="en-US" sz="2400" b="1" dirty="0">
              <a:ea typeface="+mn-lt"/>
              <a:cs typeface="+mn-lt"/>
            </a:endParaRPr>
          </a:p>
          <a:p>
            <a:pPr marL="285750" indent="-285750">
              <a:buFont typeface="Arial"/>
              <a:buChar char="•"/>
            </a:pPr>
            <a:r>
              <a:rPr lang="en-US" sz="2400" b="1" dirty="0">
                <a:ea typeface="+mn-lt"/>
                <a:cs typeface="+mn-lt"/>
              </a:rPr>
              <a:t>Scalable for Broader Applications</a:t>
            </a:r>
            <a:r>
              <a:rPr lang="en-US" sz="2400" dirty="0">
                <a:ea typeface="+mn-lt"/>
                <a:cs typeface="+mn-lt"/>
              </a:rPr>
              <a:t>: The approach is designed to be adaptable across other countries, providing a seamless framework for linking macroeconomic and ecosystem models, promoting scalability and broader usability.</a:t>
            </a:r>
            <a:endParaRPr lang="en-US" sz="2400" dirty="0">
              <a:ea typeface="Calibri" panose="020F0502020204030204"/>
              <a:cs typeface="Calibri"/>
            </a:endParaRPr>
          </a:p>
          <a:p>
            <a:endParaRPr lang="en-US" sz="2400" dirty="0">
              <a:ea typeface="Calibri" panose="020F0502020204030204"/>
              <a:cs typeface="Calibri"/>
            </a:endParaRPr>
          </a:p>
        </p:txBody>
      </p:sp>
    </p:spTree>
    <p:extLst>
      <p:ext uri="{BB962C8B-B14F-4D97-AF65-F5344CB8AC3E}">
        <p14:creationId xmlns:p14="http://schemas.microsoft.com/office/powerpoint/2010/main" val="10136472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70982-FBB2-7B5F-1014-4DD9CC2024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DFBB12-4801-AAB3-F9B3-61FB06D56E8D}"/>
              </a:ext>
            </a:extLst>
          </p:cNvPr>
          <p:cNvSpPr>
            <a:spLocks noGrp="1"/>
          </p:cNvSpPr>
          <p:nvPr>
            <p:ph type="title"/>
          </p:nvPr>
        </p:nvSpPr>
        <p:spPr/>
        <p:txBody>
          <a:bodyPr>
            <a:normAutofit/>
          </a:bodyPr>
          <a:lstStyle/>
          <a:p>
            <a:r>
              <a:rPr lang="en-US" sz="3600" b="1" kern="0" dirty="0">
                <a:solidFill>
                  <a:schemeClr val="accent1"/>
                </a:solidFill>
                <a:latin typeface="Aptos" panose="020B0004020202020204" pitchFamily="34" charset="0"/>
                <a:ea typeface="Times New Roman" panose="02020603050405020304" pitchFamily="18" charset="0"/>
                <a:cs typeface="Times New Roman" panose="02020603050405020304" pitchFamily="18" charset="0"/>
              </a:rPr>
              <a:t>Why H</a:t>
            </a:r>
            <a:r>
              <a:rPr lang="en-US" sz="3600" b="1" kern="0" dirty="0">
                <a:solidFill>
                  <a:schemeClr val="accent1"/>
                </a:solidFill>
                <a:effectLst/>
                <a:latin typeface="Aptos" panose="020B0004020202020204" pitchFamily="34" charset="0"/>
                <a:ea typeface="Times New Roman" panose="02020603050405020304" pitchFamily="18" charset="0"/>
                <a:cs typeface="Times New Roman" panose="02020603050405020304" pitchFamily="18" charset="0"/>
              </a:rPr>
              <a:t>ardwiring</a:t>
            </a:r>
            <a:endParaRPr lang="en-US" sz="3600" b="1" dirty="0">
              <a:solidFill>
                <a:schemeClr val="accent1"/>
              </a:solidFill>
            </a:endParaRPr>
          </a:p>
        </p:txBody>
      </p:sp>
      <p:grpSp>
        <p:nvGrpSpPr>
          <p:cNvPr id="5" name="Group 4">
            <a:extLst>
              <a:ext uri="{FF2B5EF4-FFF2-40B4-BE49-F238E27FC236}">
                <a16:creationId xmlns:a16="http://schemas.microsoft.com/office/drawing/2014/main" id="{3B20F001-2486-50A6-C4E1-6C8FD26DC750}"/>
              </a:ext>
            </a:extLst>
          </p:cNvPr>
          <p:cNvGrpSpPr/>
          <p:nvPr/>
        </p:nvGrpSpPr>
        <p:grpSpPr>
          <a:xfrm>
            <a:off x="8153400" y="5934986"/>
            <a:ext cx="3949320" cy="1115778"/>
            <a:chOff x="5774550" y="5215406"/>
            <a:chExt cx="6070936" cy="1716670"/>
          </a:xfrm>
        </p:grpSpPr>
        <p:pic>
          <p:nvPicPr>
            <p:cNvPr id="9" name="Picture 8" descr="A black background with blue text&#10;&#10;Description automatically generated">
              <a:extLst>
                <a:ext uri="{FF2B5EF4-FFF2-40B4-BE49-F238E27FC236}">
                  <a16:creationId xmlns:a16="http://schemas.microsoft.com/office/drawing/2014/main" id="{3D68C83B-1BCE-080A-DEB5-98DCAC0B750C}"/>
                </a:ext>
              </a:extLst>
            </p:cNvPr>
            <p:cNvPicPr>
              <a:picLocks noChangeAspect="1"/>
            </p:cNvPicPr>
            <p:nvPr/>
          </p:nvPicPr>
          <p:blipFill>
            <a:blip r:embed="rId2"/>
            <a:stretch>
              <a:fillRect/>
            </a:stretch>
          </p:blipFill>
          <p:spPr>
            <a:xfrm>
              <a:off x="9311081" y="5739149"/>
              <a:ext cx="2534405" cy="583842"/>
            </a:xfrm>
            <a:prstGeom prst="rect">
              <a:avLst/>
            </a:prstGeom>
          </p:spPr>
        </p:pic>
        <p:pic>
          <p:nvPicPr>
            <p:cNvPr id="11" name="Picture 10" descr="A logo with green text&#10;&#10;Description automatically generated">
              <a:extLst>
                <a:ext uri="{FF2B5EF4-FFF2-40B4-BE49-F238E27FC236}">
                  <a16:creationId xmlns:a16="http://schemas.microsoft.com/office/drawing/2014/main" id="{8C29007D-ADED-F1A7-DD29-180A194B912F}"/>
                </a:ext>
              </a:extLst>
            </p:cNvPr>
            <p:cNvPicPr>
              <a:picLocks noChangeAspect="1"/>
            </p:cNvPicPr>
            <p:nvPr/>
          </p:nvPicPr>
          <p:blipFill>
            <a:blip r:embed="rId3"/>
            <a:stretch>
              <a:fillRect/>
            </a:stretch>
          </p:blipFill>
          <p:spPr>
            <a:xfrm>
              <a:off x="5774550" y="5215406"/>
              <a:ext cx="3664222" cy="1716670"/>
            </a:xfrm>
            <a:prstGeom prst="rect">
              <a:avLst/>
            </a:prstGeom>
          </p:spPr>
        </p:pic>
      </p:grpSp>
      <p:pic>
        <p:nvPicPr>
          <p:cNvPr id="12" name="Picture 11">
            <a:extLst>
              <a:ext uri="{FF2B5EF4-FFF2-40B4-BE49-F238E27FC236}">
                <a16:creationId xmlns:a16="http://schemas.microsoft.com/office/drawing/2014/main" id="{F18E7036-6728-BC36-F30A-85B3E5199E9E}"/>
              </a:ext>
            </a:extLst>
          </p:cNvPr>
          <p:cNvPicPr>
            <a:picLocks noChangeAspect="1"/>
          </p:cNvPicPr>
          <p:nvPr/>
        </p:nvPicPr>
        <p:blipFill>
          <a:blip r:embed="rId4"/>
          <a:stretch>
            <a:fillRect/>
          </a:stretch>
        </p:blipFill>
        <p:spPr>
          <a:xfrm>
            <a:off x="5032703" y="6332349"/>
            <a:ext cx="1396538" cy="337790"/>
          </a:xfrm>
          <a:prstGeom prst="rect">
            <a:avLst/>
          </a:prstGeom>
        </p:spPr>
      </p:pic>
      <p:pic>
        <p:nvPicPr>
          <p:cNvPr id="13" name="Picture 12">
            <a:extLst>
              <a:ext uri="{FF2B5EF4-FFF2-40B4-BE49-F238E27FC236}">
                <a16:creationId xmlns:a16="http://schemas.microsoft.com/office/drawing/2014/main" id="{A9167B2E-A457-937D-7181-22AC892D7CDC}"/>
              </a:ext>
            </a:extLst>
          </p:cNvPr>
          <p:cNvPicPr>
            <a:picLocks noChangeAspect="1"/>
          </p:cNvPicPr>
          <p:nvPr/>
        </p:nvPicPr>
        <p:blipFill>
          <a:blip r:embed="rId5"/>
          <a:stretch>
            <a:fillRect/>
          </a:stretch>
        </p:blipFill>
        <p:spPr>
          <a:xfrm>
            <a:off x="6629400" y="6332349"/>
            <a:ext cx="1553321" cy="356413"/>
          </a:xfrm>
          <a:prstGeom prst="rect">
            <a:avLst/>
          </a:prstGeom>
        </p:spPr>
      </p:pic>
      <p:sp>
        <p:nvSpPr>
          <p:cNvPr id="8" name="TextBox 7">
            <a:extLst>
              <a:ext uri="{FF2B5EF4-FFF2-40B4-BE49-F238E27FC236}">
                <a16:creationId xmlns:a16="http://schemas.microsoft.com/office/drawing/2014/main" id="{F5E2D9A2-9625-6B78-F309-0317DA8B8B3C}"/>
              </a:ext>
            </a:extLst>
          </p:cNvPr>
          <p:cNvSpPr txBox="1"/>
          <p:nvPr/>
        </p:nvSpPr>
        <p:spPr>
          <a:xfrm>
            <a:off x="545290" y="1552404"/>
            <a:ext cx="11499396"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400" b="1" dirty="0">
                <a:ea typeface="+mn-lt"/>
                <a:cs typeface="+mn-lt"/>
              </a:rPr>
              <a:t>Extension to Other Ecosystem Services</a:t>
            </a:r>
            <a:r>
              <a:rPr lang="en-US" sz="2400" dirty="0">
                <a:ea typeface="+mn-lt"/>
                <a:cs typeface="+mn-lt"/>
              </a:rPr>
              <a:t>: This methodology is extendable to other ecosystem services (ESs), such as water regulation and habitat provision, allowing for a comprehensive understanding of landscape changes.</a:t>
            </a:r>
            <a:endParaRPr lang="en-US" sz="2400" dirty="0">
              <a:ea typeface="Calibri"/>
              <a:cs typeface="Calibri"/>
            </a:endParaRPr>
          </a:p>
          <a:p>
            <a:pPr marL="285750" indent="-285750">
              <a:buFont typeface="Arial"/>
              <a:buChar char="•"/>
            </a:pPr>
            <a:endParaRPr lang="en-US" sz="2400" b="1" dirty="0">
              <a:ea typeface="+mn-lt"/>
              <a:cs typeface="+mn-lt"/>
            </a:endParaRPr>
          </a:p>
          <a:p>
            <a:pPr marL="285750" indent="-285750">
              <a:buFont typeface="Arial"/>
              <a:buChar char="•"/>
            </a:pPr>
            <a:r>
              <a:rPr lang="en-US" sz="2400" b="1" dirty="0">
                <a:ea typeface="+mn-lt"/>
                <a:cs typeface="+mn-lt"/>
              </a:rPr>
              <a:t>Data Flexibility</a:t>
            </a:r>
            <a:r>
              <a:rPr lang="en-US" sz="2400" dirty="0">
                <a:ea typeface="+mn-lt"/>
                <a:cs typeface="+mn-lt"/>
              </a:rPr>
              <a:t>: The project uses global data. However, the code would work with local LULC datasets. The latter requires recalibrating the model and some additional time.</a:t>
            </a:r>
            <a:endParaRPr lang="en-US" sz="2400" dirty="0">
              <a:cs typeface="Calibri"/>
            </a:endParaRPr>
          </a:p>
        </p:txBody>
      </p:sp>
    </p:spTree>
    <p:extLst>
      <p:ext uri="{BB962C8B-B14F-4D97-AF65-F5344CB8AC3E}">
        <p14:creationId xmlns:p14="http://schemas.microsoft.com/office/powerpoint/2010/main" val="17385168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32;p14">
            <a:extLst>
              <a:ext uri="{FF2B5EF4-FFF2-40B4-BE49-F238E27FC236}">
                <a16:creationId xmlns:a16="http://schemas.microsoft.com/office/drawing/2014/main" id="{AE07307E-7B91-C58B-B4C4-0A64F458C681}"/>
              </a:ext>
            </a:extLst>
          </p:cNvPr>
          <p:cNvSpPr txBox="1">
            <a:spLocks/>
          </p:cNvSpPr>
          <p:nvPr/>
        </p:nvSpPr>
        <p:spPr>
          <a:xfrm>
            <a:off x="881068" y="248645"/>
            <a:ext cx="10968380" cy="907206"/>
          </a:xfrm>
          <a:prstGeom prst="rect">
            <a:avLst/>
          </a:prstGeom>
          <a:noFill/>
          <a:ln>
            <a:solidFill>
              <a:srgbClr val="4472C4"/>
            </a:solidFill>
          </a:ln>
        </p:spPr>
        <p:txBody>
          <a:bodyPr spcFirstLastPara="1" wrap="square" lIns="91425" tIns="45700" rIns="91425" bIns="45700" anchor="ctr" anchorCtr="0">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kern="0">
                <a:solidFill>
                  <a:schemeClr val="accent1"/>
                </a:solidFill>
                <a:latin typeface="Aptos"/>
                <a:cs typeface="Times New Roman"/>
              </a:rPr>
              <a:t>Link between MANAGE-WB  and ES models: downscaling</a:t>
            </a:r>
          </a:p>
        </p:txBody>
      </p:sp>
      <p:pic>
        <p:nvPicPr>
          <p:cNvPr id="5" name="Picture 4" descr="A diagram of a diagram of a company&#10;&#10;Description automatically generated">
            <a:extLst>
              <a:ext uri="{FF2B5EF4-FFF2-40B4-BE49-F238E27FC236}">
                <a16:creationId xmlns:a16="http://schemas.microsoft.com/office/drawing/2014/main" id="{90F1822A-CF1C-53E5-3352-94FF7909C8F9}"/>
              </a:ext>
            </a:extLst>
          </p:cNvPr>
          <p:cNvPicPr>
            <a:picLocks noChangeAspect="1"/>
          </p:cNvPicPr>
          <p:nvPr/>
        </p:nvPicPr>
        <p:blipFill>
          <a:blip r:embed="rId2"/>
          <a:stretch>
            <a:fillRect/>
          </a:stretch>
        </p:blipFill>
        <p:spPr>
          <a:xfrm>
            <a:off x="7587429" y="1570561"/>
            <a:ext cx="4266077" cy="3384566"/>
          </a:xfrm>
          <a:prstGeom prst="rect">
            <a:avLst/>
          </a:prstGeom>
        </p:spPr>
      </p:pic>
      <p:sp>
        <p:nvSpPr>
          <p:cNvPr id="7" name="TextBox 6">
            <a:extLst>
              <a:ext uri="{FF2B5EF4-FFF2-40B4-BE49-F238E27FC236}">
                <a16:creationId xmlns:a16="http://schemas.microsoft.com/office/drawing/2014/main" id="{8BD32473-11E3-16C2-CB35-73FECAABF062}"/>
              </a:ext>
            </a:extLst>
          </p:cNvPr>
          <p:cNvSpPr txBox="1"/>
          <p:nvPr/>
        </p:nvSpPr>
        <p:spPr>
          <a:xfrm>
            <a:off x="692459" y="1439662"/>
            <a:ext cx="6997083"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US" sz="2800" dirty="0">
                <a:cs typeface="Calibri"/>
              </a:rPr>
              <a:t>Created new model extends this downscaling:</a:t>
            </a:r>
          </a:p>
          <a:p>
            <a:pPr marL="685800" lvl="2" indent="-228600">
              <a:buFont typeface="Wingdings"/>
              <a:buChar char="§"/>
            </a:pPr>
            <a:r>
              <a:rPr lang="en-US" sz="2400" dirty="0">
                <a:cs typeface="Calibri"/>
              </a:rPr>
              <a:t>SEALS: Spatial economic allocation landscape simulator (von </a:t>
            </a:r>
            <a:r>
              <a:rPr lang="en-US" sz="2400" dirty="0" err="1">
                <a:cs typeface="Calibri"/>
              </a:rPr>
              <a:t>Jeetze</a:t>
            </a:r>
            <a:r>
              <a:rPr lang="en-US" sz="2400" dirty="0">
                <a:cs typeface="Calibri"/>
              </a:rPr>
              <a:t> et al. 2023, Suh et al. 2020)</a:t>
            </a:r>
          </a:p>
          <a:p>
            <a:pPr marL="228600" indent="-228600">
              <a:buFont typeface=""/>
              <a:buChar char="•"/>
            </a:pPr>
            <a:endParaRPr lang="en-US" sz="2800" dirty="0">
              <a:cs typeface="Calibri"/>
            </a:endParaRPr>
          </a:p>
          <a:p>
            <a:pPr marL="228600" indent="-228600">
              <a:buFont typeface=""/>
              <a:buChar char="•"/>
            </a:pPr>
            <a:r>
              <a:rPr lang="en-US" sz="2800" dirty="0">
                <a:cs typeface="Calibri"/>
              </a:rPr>
              <a:t>Key advances:</a:t>
            </a:r>
          </a:p>
          <a:p>
            <a:pPr marL="685800" lvl="2" indent="-228600">
              <a:buFont typeface="Wingdings"/>
              <a:buChar char="§"/>
            </a:pPr>
            <a:r>
              <a:rPr lang="en-US" sz="2400" dirty="0">
                <a:cs typeface="Calibri"/>
              </a:rPr>
              <a:t>Empirically calibrated with time-series data</a:t>
            </a:r>
          </a:p>
          <a:p>
            <a:pPr marL="685800" lvl="2" indent="-228600">
              <a:buFont typeface="Wingdings"/>
              <a:buChar char="§"/>
            </a:pPr>
            <a:r>
              <a:rPr lang="en-US" sz="2400" dirty="0">
                <a:cs typeface="Calibri"/>
              </a:rPr>
              <a:t>Can incorporate grid-cell level interventions (Riparian buffers)</a:t>
            </a:r>
          </a:p>
        </p:txBody>
      </p:sp>
      <p:pic>
        <p:nvPicPr>
          <p:cNvPr id="2" name="Picture 1">
            <a:extLst>
              <a:ext uri="{FF2B5EF4-FFF2-40B4-BE49-F238E27FC236}">
                <a16:creationId xmlns:a16="http://schemas.microsoft.com/office/drawing/2014/main" id="{473505CB-4CDE-A097-416F-AA088AE9C66F}"/>
              </a:ext>
            </a:extLst>
          </p:cNvPr>
          <p:cNvPicPr>
            <a:picLocks noChangeAspect="1"/>
          </p:cNvPicPr>
          <p:nvPr/>
        </p:nvPicPr>
        <p:blipFill>
          <a:blip r:embed="rId3"/>
          <a:stretch>
            <a:fillRect/>
          </a:stretch>
        </p:blipFill>
        <p:spPr>
          <a:xfrm>
            <a:off x="4023959" y="6285931"/>
            <a:ext cx="1658383" cy="401124"/>
          </a:xfrm>
          <a:prstGeom prst="rect">
            <a:avLst/>
          </a:prstGeom>
        </p:spPr>
      </p:pic>
    </p:spTree>
    <p:extLst>
      <p:ext uri="{BB962C8B-B14F-4D97-AF65-F5344CB8AC3E}">
        <p14:creationId xmlns:p14="http://schemas.microsoft.com/office/powerpoint/2010/main" val="3402781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pic>
        <p:nvPicPr>
          <p:cNvPr id="434" name="Google Shape;434;g3122140d572_0_0"/>
          <p:cNvPicPr preferRelativeResize="0"/>
          <p:nvPr/>
        </p:nvPicPr>
        <p:blipFill>
          <a:blip r:embed="rId3">
            <a:alphaModFix/>
          </a:blip>
          <a:stretch>
            <a:fillRect/>
          </a:stretch>
        </p:blipFill>
        <p:spPr>
          <a:xfrm>
            <a:off x="7315598" y="4135939"/>
            <a:ext cx="2840685" cy="2579459"/>
          </a:xfrm>
          <a:prstGeom prst="rect">
            <a:avLst/>
          </a:prstGeom>
          <a:noFill/>
          <a:ln>
            <a:noFill/>
          </a:ln>
        </p:spPr>
      </p:pic>
      <p:pic>
        <p:nvPicPr>
          <p:cNvPr id="435" name="Google Shape;435;g3122140d572_0_0"/>
          <p:cNvPicPr preferRelativeResize="0"/>
          <p:nvPr/>
        </p:nvPicPr>
        <p:blipFill>
          <a:blip r:embed="rId4">
            <a:alphaModFix/>
          </a:blip>
          <a:stretch>
            <a:fillRect/>
          </a:stretch>
        </p:blipFill>
        <p:spPr>
          <a:xfrm>
            <a:off x="2819357" y="4135954"/>
            <a:ext cx="2840689" cy="2619348"/>
          </a:xfrm>
          <a:prstGeom prst="rect">
            <a:avLst/>
          </a:prstGeom>
          <a:noFill/>
          <a:ln>
            <a:noFill/>
          </a:ln>
        </p:spPr>
      </p:pic>
      <p:sp>
        <p:nvSpPr>
          <p:cNvPr id="436" name="Google Shape;436;g3122140d572_0_0"/>
          <p:cNvSpPr txBox="1"/>
          <p:nvPr/>
        </p:nvSpPr>
        <p:spPr>
          <a:xfrm>
            <a:off x="3581803" y="5874243"/>
            <a:ext cx="1970800" cy="3244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400">
                <a:solidFill>
                  <a:schemeClr val="accent3"/>
                </a:solidFill>
                <a:latin typeface="Average"/>
                <a:ea typeface="Average"/>
                <a:cs typeface="Average"/>
                <a:sym typeface="Average"/>
              </a:rPr>
              <a:t>2017</a:t>
            </a:r>
            <a:endParaRPr sz="2400">
              <a:solidFill>
                <a:schemeClr val="accent3"/>
              </a:solidFill>
              <a:latin typeface="Average"/>
              <a:ea typeface="Average"/>
              <a:cs typeface="Average"/>
              <a:sym typeface="Average"/>
            </a:endParaRPr>
          </a:p>
        </p:txBody>
      </p:sp>
      <p:sp>
        <p:nvSpPr>
          <p:cNvPr id="437" name="Google Shape;437;g3122140d572_0_0"/>
          <p:cNvSpPr txBox="1"/>
          <p:nvPr/>
        </p:nvSpPr>
        <p:spPr>
          <a:xfrm>
            <a:off x="8238076" y="5777444"/>
            <a:ext cx="1970800" cy="3244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400">
                <a:solidFill>
                  <a:schemeClr val="accent3"/>
                </a:solidFill>
                <a:latin typeface="Average"/>
                <a:ea typeface="Average"/>
                <a:cs typeface="Average"/>
                <a:sym typeface="Average"/>
              </a:rPr>
              <a:t>2022</a:t>
            </a:r>
            <a:endParaRPr sz="2400">
              <a:solidFill>
                <a:schemeClr val="accent3"/>
              </a:solidFill>
              <a:latin typeface="Average"/>
              <a:ea typeface="Average"/>
              <a:cs typeface="Average"/>
              <a:sym typeface="Average"/>
            </a:endParaRPr>
          </a:p>
        </p:txBody>
      </p:sp>
      <p:pic>
        <p:nvPicPr>
          <p:cNvPr id="438" name="Google Shape;438;g3122140d572_0_0"/>
          <p:cNvPicPr preferRelativeResize="0"/>
          <p:nvPr/>
        </p:nvPicPr>
        <p:blipFill>
          <a:blip r:embed="rId5">
            <a:alphaModFix/>
          </a:blip>
          <a:stretch>
            <a:fillRect/>
          </a:stretch>
        </p:blipFill>
        <p:spPr>
          <a:xfrm>
            <a:off x="2119153" y="4852422"/>
            <a:ext cx="546484" cy="1345620"/>
          </a:xfrm>
          <a:prstGeom prst="rect">
            <a:avLst/>
          </a:prstGeom>
          <a:noFill/>
          <a:ln>
            <a:noFill/>
          </a:ln>
        </p:spPr>
      </p:pic>
      <p:pic>
        <p:nvPicPr>
          <p:cNvPr id="439" name="Google Shape;439;g3122140d572_0_0"/>
          <p:cNvPicPr preferRelativeResize="0"/>
          <p:nvPr/>
        </p:nvPicPr>
        <p:blipFill>
          <a:blip r:embed="rId6">
            <a:alphaModFix/>
          </a:blip>
          <a:stretch>
            <a:fillRect/>
          </a:stretch>
        </p:blipFill>
        <p:spPr>
          <a:xfrm>
            <a:off x="704938" y="2573390"/>
            <a:ext cx="2533661" cy="1924487"/>
          </a:xfrm>
          <a:prstGeom prst="rect">
            <a:avLst/>
          </a:prstGeom>
          <a:noFill/>
          <a:ln w="9525" cap="flat" cmpd="sng">
            <a:solidFill>
              <a:schemeClr val="dk2"/>
            </a:solidFill>
            <a:prstDash val="solid"/>
            <a:round/>
            <a:headEnd type="none" w="sm" len="sm"/>
            <a:tailEnd type="none" w="sm" len="sm"/>
          </a:ln>
        </p:spPr>
      </p:pic>
      <p:pic>
        <p:nvPicPr>
          <p:cNvPr id="440" name="Google Shape;440;g3122140d572_0_0"/>
          <p:cNvPicPr preferRelativeResize="0"/>
          <p:nvPr/>
        </p:nvPicPr>
        <p:blipFill>
          <a:blip r:embed="rId7">
            <a:alphaModFix/>
          </a:blip>
          <a:stretch>
            <a:fillRect/>
          </a:stretch>
        </p:blipFill>
        <p:spPr>
          <a:xfrm>
            <a:off x="5203252" y="2533432"/>
            <a:ext cx="2486597" cy="1924488"/>
          </a:xfrm>
          <a:prstGeom prst="rect">
            <a:avLst/>
          </a:prstGeom>
          <a:noFill/>
          <a:ln w="9525" cap="flat" cmpd="sng">
            <a:solidFill>
              <a:schemeClr val="dk2"/>
            </a:solidFill>
            <a:prstDash val="solid"/>
            <a:round/>
            <a:headEnd type="none" w="sm" len="sm"/>
            <a:tailEnd type="none" w="sm" len="sm"/>
          </a:ln>
        </p:spPr>
      </p:pic>
      <p:sp>
        <p:nvSpPr>
          <p:cNvPr id="441" name="Google Shape;441;g3122140d572_0_0"/>
          <p:cNvSpPr/>
          <p:nvPr/>
        </p:nvSpPr>
        <p:spPr>
          <a:xfrm>
            <a:off x="2849372" y="5145207"/>
            <a:ext cx="226400" cy="165200"/>
          </a:xfrm>
          <a:prstGeom prst="rect">
            <a:avLst/>
          </a:prstGeom>
          <a:no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489">
              <a:latin typeface="Calibri"/>
              <a:ea typeface="Calibri"/>
              <a:cs typeface="Calibri"/>
              <a:sym typeface="Calibri"/>
            </a:endParaRPr>
          </a:p>
        </p:txBody>
      </p:sp>
      <p:sp>
        <p:nvSpPr>
          <p:cNvPr id="442" name="Google Shape;442;g3122140d572_0_0"/>
          <p:cNvSpPr/>
          <p:nvPr/>
        </p:nvSpPr>
        <p:spPr>
          <a:xfrm>
            <a:off x="7395873" y="5115747"/>
            <a:ext cx="226400" cy="165200"/>
          </a:xfrm>
          <a:prstGeom prst="rect">
            <a:avLst/>
          </a:prstGeom>
          <a:no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489">
              <a:latin typeface="Calibri"/>
              <a:ea typeface="Calibri"/>
              <a:cs typeface="Calibri"/>
              <a:sym typeface="Calibri"/>
            </a:endParaRPr>
          </a:p>
        </p:txBody>
      </p:sp>
      <p:cxnSp>
        <p:nvCxnSpPr>
          <p:cNvPr id="443" name="Google Shape;443;g3122140d572_0_0"/>
          <p:cNvCxnSpPr>
            <a:stCxn id="441" idx="0"/>
            <a:endCxn id="439" idx="2"/>
          </p:cNvCxnSpPr>
          <p:nvPr/>
        </p:nvCxnSpPr>
        <p:spPr>
          <a:xfrm rot="10800000">
            <a:off x="1971772" y="4498007"/>
            <a:ext cx="990800" cy="647200"/>
          </a:xfrm>
          <a:prstGeom prst="straightConnector1">
            <a:avLst/>
          </a:prstGeom>
          <a:noFill/>
          <a:ln w="9525" cap="flat" cmpd="sng">
            <a:solidFill>
              <a:schemeClr val="dk2"/>
            </a:solidFill>
            <a:prstDash val="solid"/>
            <a:round/>
            <a:headEnd type="none" w="med" len="med"/>
            <a:tailEnd type="triangle" w="med" len="med"/>
          </a:ln>
        </p:spPr>
      </p:cxnSp>
      <p:cxnSp>
        <p:nvCxnSpPr>
          <p:cNvPr id="444" name="Google Shape;444;g3122140d572_0_0"/>
          <p:cNvCxnSpPr>
            <a:stCxn id="442" idx="0"/>
            <a:endCxn id="440" idx="2"/>
          </p:cNvCxnSpPr>
          <p:nvPr/>
        </p:nvCxnSpPr>
        <p:spPr>
          <a:xfrm rot="10800000">
            <a:off x="6446673" y="4457747"/>
            <a:ext cx="1062400" cy="658000"/>
          </a:xfrm>
          <a:prstGeom prst="straightConnector1">
            <a:avLst/>
          </a:prstGeom>
          <a:noFill/>
          <a:ln w="9525" cap="flat" cmpd="sng">
            <a:solidFill>
              <a:schemeClr val="dk2"/>
            </a:solidFill>
            <a:prstDash val="solid"/>
            <a:round/>
            <a:headEnd type="none" w="med" len="med"/>
            <a:tailEnd type="triangle" w="med" len="med"/>
          </a:ln>
        </p:spPr>
      </p:cxnSp>
      <p:sp>
        <p:nvSpPr>
          <p:cNvPr id="447" name="Google Shape;447;g3122140d572_0_0"/>
          <p:cNvSpPr txBox="1">
            <a:spLocks noGrp="1"/>
          </p:cNvSpPr>
          <p:nvPr>
            <p:ph type="title"/>
          </p:nvPr>
        </p:nvSpPr>
        <p:spPr>
          <a:xfrm>
            <a:off x="162167" y="-8"/>
            <a:ext cx="10515600" cy="1325600"/>
          </a:xfrm>
          <a:prstGeom prst="rect">
            <a:avLst/>
          </a:prstGeom>
        </p:spPr>
        <p:txBody>
          <a:bodyPr spcFirstLastPara="1" wrap="square" lIns="91433" tIns="45700" rIns="91433"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3300" kern="0">
                <a:solidFill>
                  <a:schemeClr val="accent1"/>
                </a:solidFill>
                <a:latin typeface="Aptos"/>
                <a:ea typeface="+mj-ea"/>
                <a:cs typeface="Times New Roman"/>
              </a:rPr>
              <a:t>SEALS Output</a:t>
            </a:r>
            <a:endParaRPr sz="3300" kern="0">
              <a:solidFill>
                <a:schemeClr val="accent1"/>
              </a:solidFill>
              <a:latin typeface="Aptos" panose="020B0004020202020204" pitchFamily="34" charset="0"/>
              <a:ea typeface="+mj-ea"/>
              <a:cs typeface="Times New Roman" panose="02020603050405020304" pitchFamily="18" charset="0"/>
            </a:endParaRPr>
          </a:p>
        </p:txBody>
      </p:sp>
      <p:pic>
        <p:nvPicPr>
          <p:cNvPr id="3" name="Picture 2" descr="A white rectangular box with black text&#10;&#10;Description automatically generated">
            <a:extLst>
              <a:ext uri="{FF2B5EF4-FFF2-40B4-BE49-F238E27FC236}">
                <a16:creationId xmlns:a16="http://schemas.microsoft.com/office/drawing/2014/main" id="{FF4267CA-D8F9-52CF-ED12-B811AC8C06B2}"/>
              </a:ext>
            </a:extLst>
          </p:cNvPr>
          <p:cNvPicPr>
            <a:picLocks noChangeAspect="1"/>
          </p:cNvPicPr>
          <p:nvPr/>
        </p:nvPicPr>
        <p:blipFill>
          <a:blip r:embed="rId8"/>
          <a:stretch>
            <a:fillRect/>
          </a:stretch>
        </p:blipFill>
        <p:spPr>
          <a:xfrm>
            <a:off x="1273881" y="1677575"/>
            <a:ext cx="8402311" cy="652404"/>
          </a:xfrm>
          <a:prstGeom prst="rect">
            <a:avLst/>
          </a:prstGeom>
        </p:spPr>
      </p:pic>
      <p:sp>
        <p:nvSpPr>
          <p:cNvPr id="4" name="Google Shape;446;g3122140d572_0_0">
            <a:extLst>
              <a:ext uri="{FF2B5EF4-FFF2-40B4-BE49-F238E27FC236}">
                <a16:creationId xmlns:a16="http://schemas.microsoft.com/office/drawing/2014/main" id="{010DFC84-CEA7-FD71-70E9-C11654A5CB40}"/>
              </a:ext>
            </a:extLst>
          </p:cNvPr>
          <p:cNvSpPr txBox="1"/>
          <p:nvPr/>
        </p:nvSpPr>
        <p:spPr>
          <a:xfrm>
            <a:off x="1273022" y="1103142"/>
            <a:ext cx="7392090" cy="615513"/>
          </a:xfrm>
          <a:prstGeom prst="rect">
            <a:avLst/>
          </a:prstGeom>
          <a:solidFill>
            <a:srgbClr val="C5D6F0"/>
          </a:solid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2400">
                <a:solidFill>
                  <a:schemeClr val="dk1"/>
                </a:solidFill>
                <a:latin typeface="Calibri"/>
                <a:cs typeface="Calibri"/>
                <a:sym typeface="Calibri"/>
              </a:rPr>
              <a:t>MANAGE Output (change in land use in Million Ha)</a:t>
            </a:r>
            <a:endParaRPr lang="en-US">
              <a:solidFill>
                <a:schemeClr val="dk1"/>
              </a:solidFill>
            </a:endParaRPr>
          </a:p>
        </p:txBody>
      </p:sp>
      <p:grpSp>
        <p:nvGrpSpPr>
          <p:cNvPr id="6" name="Group 5">
            <a:extLst>
              <a:ext uri="{FF2B5EF4-FFF2-40B4-BE49-F238E27FC236}">
                <a16:creationId xmlns:a16="http://schemas.microsoft.com/office/drawing/2014/main" id="{696E1827-6025-5EE2-C6EB-CC8E2AE659B1}"/>
              </a:ext>
            </a:extLst>
          </p:cNvPr>
          <p:cNvGrpSpPr/>
          <p:nvPr/>
        </p:nvGrpSpPr>
        <p:grpSpPr>
          <a:xfrm>
            <a:off x="8153400" y="5934986"/>
            <a:ext cx="3949320" cy="1115778"/>
            <a:chOff x="5774550" y="5215406"/>
            <a:chExt cx="6070936" cy="1716670"/>
          </a:xfrm>
        </p:grpSpPr>
        <p:pic>
          <p:nvPicPr>
            <p:cNvPr id="7" name="Picture 6" descr="A black background with blue text&#10;&#10;Description automatically generated">
              <a:extLst>
                <a:ext uri="{FF2B5EF4-FFF2-40B4-BE49-F238E27FC236}">
                  <a16:creationId xmlns:a16="http://schemas.microsoft.com/office/drawing/2014/main" id="{9F8BB1FC-BC77-3FF9-6F55-3805A82421CA}"/>
                </a:ext>
              </a:extLst>
            </p:cNvPr>
            <p:cNvPicPr>
              <a:picLocks noChangeAspect="1"/>
            </p:cNvPicPr>
            <p:nvPr/>
          </p:nvPicPr>
          <p:blipFill>
            <a:blip r:embed="rId9"/>
            <a:stretch>
              <a:fillRect/>
            </a:stretch>
          </p:blipFill>
          <p:spPr>
            <a:xfrm>
              <a:off x="9311081" y="5739149"/>
              <a:ext cx="2534405" cy="583842"/>
            </a:xfrm>
            <a:prstGeom prst="rect">
              <a:avLst/>
            </a:prstGeom>
          </p:spPr>
        </p:pic>
        <p:pic>
          <p:nvPicPr>
            <p:cNvPr id="8" name="Picture 7" descr="A logo with green text&#10;&#10;Description automatically generated">
              <a:extLst>
                <a:ext uri="{FF2B5EF4-FFF2-40B4-BE49-F238E27FC236}">
                  <a16:creationId xmlns:a16="http://schemas.microsoft.com/office/drawing/2014/main" id="{43F73A17-474D-11E0-BA54-54F1201E8DEB}"/>
                </a:ext>
              </a:extLst>
            </p:cNvPr>
            <p:cNvPicPr>
              <a:picLocks noChangeAspect="1"/>
            </p:cNvPicPr>
            <p:nvPr/>
          </p:nvPicPr>
          <p:blipFill>
            <a:blip r:embed="rId10"/>
            <a:stretch>
              <a:fillRect/>
            </a:stretch>
          </p:blipFill>
          <p:spPr>
            <a:xfrm>
              <a:off x="5774550" y="5215406"/>
              <a:ext cx="3664222" cy="1716670"/>
            </a:xfrm>
            <a:prstGeom prst="rect">
              <a:avLst/>
            </a:prstGeom>
          </p:spPr>
        </p:pic>
      </p:grpSp>
      <p:pic>
        <p:nvPicPr>
          <p:cNvPr id="9" name="Picture 8">
            <a:extLst>
              <a:ext uri="{FF2B5EF4-FFF2-40B4-BE49-F238E27FC236}">
                <a16:creationId xmlns:a16="http://schemas.microsoft.com/office/drawing/2014/main" id="{D5064B6D-4938-496E-5123-2C2B61E9B672}"/>
              </a:ext>
            </a:extLst>
          </p:cNvPr>
          <p:cNvPicPr>
            <a:picLocks noChangeAspect="1"/>
          </p:cNvPicPr>
          <p:nvPr/>
        </p:nvPicPr>
        <p:blipFill>
          <a:blip r:embed="rId11"/>
          <a:stretch>
            <a:fillRect/>
          </a:stretch>
        </p:blipFill>
        <p:spPr>
          <a:xfrm>
            <a:off x="5032703" y="6332349"/>
            <a:ext cx="1396538" cy="337790"/>
          </a:xfrm>
          <a:prstGeom prst="rect">
            <a:avLst/>
          </a:prstGeom>
        </p:spPr>
      </p:pic>
      <p:pic>
        <p:nvPicPr>
          <p:cNvPr id="10" name="Picture 9">
            <a:extLst>
              <a:ext uri="{FF2B5EF4-FFF2-40B4-BE49-F238E27FC236}">
                <a16:creationId xmlns:a16="http://schemas.microsoft.com/office/drawing/2014/main" id="{694447D3-F35E-C7A0-1659-2FA46950166D}"/>
              </a:ext>
            </a:extLst>
          </p:cNvPr>
          <p:cNvPicPr>
            <a:picLocks noChangeAspect="1"/>
          </p:cNvPicPr>
          <p:nvPr/>
        </p:nvPicPr>
        <p:blipFill>
          <a:blip r:embed="rId12"/>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1716802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pic>
        <p:nvPicPr>
          <p:cNvPr id="473" name="Google Shape;473;g3122140d572_0_178"/>
          <p:cNvPicPr preferRelativeResize="0"/>
          <p:nvPr/>
        </p:nvPicPr>
        <p:blipFill>
          <a:blip r:embed="rId3">
            <a:alphaModFix/>
          </a:blip>
          <a:stretch>
            <a:fillRect/>
          </a:stretch>
        </p:blipFill>
        <p:spPr>
          <a:xfrm>
            <a:off x="1248230" y="1348084"/>
            <a:ext cx="3912333" cy="4921965"/>
          </a:xfrm>
          <a:prstGeom prst="rect">
            <a:avLst/>
          </a:prstGeom>
          <a:noFill/>
          <a:ln>
            <a:noFill/>
          </a:ln>
        </p:spPr>
      </p:pic>
      <p:pic>
        <p:nvPicPr>
          <p:cNvPr id="474" name="Google Shape;474;g3122140d572_0_178"/>
          <p:cNvPicPr preferRelativeResize="0"/>
          <p:nvPr/>
        </p:nvPicPr>
        <p:blipFill>
          <a:blip r:embed="rId4">
            <a:alphaModFix/>
          </a:blip>
          <a:stretch>
            <a:fillRect/>
          </a:stretch>
        </p:blipFill>
        <p:spPr>
          <a:xfrm>
            <a:off x="6659400" y="1353267"/>
            <a:ext cx="3912333" cy="4911599"/>
          </a:xfrm>
          <a:prstGeom prst="rect">
            <a:avLst/>
          </a:prstGeom>
          <a:noFill/>
          <a:ln>
            <a:noFill/>
          </a:ln>
        </p:spPr>
      </p:pic>
      <p:sp>
        <p:nvSpPr>
          <p:cNvPr id="475" name="Google Shape;475;g3122140d572_0_178"/>
          <p:cNvSpPr txBox="1">
            <a:spLocks noGrp="1"/>
          </p:cNvSpPr>
          <p:nvPr>
            <p:ph type="title"/>
          </p:nvPr>
        </p:nvSpPr>
        <p:spPr>
          <a:xfrm>
            <a:off x="415600" y="425833"/>
            <a:ext cx="11360800" cy="7636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3300" kern="0">
                <a:solidFill>
                  <a:schemeClr val="accent1"/>
                </a:solidFill>
                <a:latin typeface="Aptos"/>
                <a:ea typeface="+mj-ea"/>
                <a:cs typeface="Times New Roman"/>
              </a:rPr>
              <a:t>Pollination model output - pollination sufficiency</a:t>
            </a:r>
          </a:p>
        </p:txBody>
      </p:sp>
      <p:sp>
        <p:nvSpPr>
          <p:cNvPr id="476" name="Google Shape;476;g3122140d572_0_178"/>
          <p:cNvSpPr txBox="1"/>
          <p:nvPr/>
        </p:nvSpPr>
        <p:spPr>
          <a:xfrm>
            <a:off x="189033" y="6367700"/>
            <a:ext cx="11360800" cy="4904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80000"/>
              </a:lnSpc>
              <a:spcBef>
                <a:spcPts val="0"/>
              </a:spcBef>
              <a:spcAft>
                <a:spcPts val="0"/>
              </a:spcAft>
              <a:buSzPts val="275"/>
              <a:buNone/>
            </a:pPr>
            <a:r>
              <a:rPr lang="en" sz="2067">
                <a:solidFill>
                  <a:srgbClr val="FFFFFF"/>
                </a:solidFill>
                <a:latin typeface="Oswald"/>
                <a:ea typeface="Oswald"/>
                <a:cs typeface="Oswald"/>
                <a:sym typeface="Oswald"/>
              </a:rPr>
              <a:t> </a:t>
            </a:r>
            <a:r>
              <a:rPr lang="en" sz="2400" b="1">
                <a:solidFill>
                  <a:srgbClr val="00FF00"/>
                </a:solidFill>
                <a:latin typeface="Average"/>
                <a:ea typeface="Average"/>
                <a:cs typeface="Average"/>
                <a:sym typeface="Average"/>
              </a:rPr>
              <a:t>Shock value:  = 0.991</a:t>
            </a:r>
            <a:endParaRPr sz="2400" b="1">
              <a:solidFill>
                <a:srgbClr val="00FF00"/>
              </a:solidFill>
              <a:latin typeface="Average"/>
              <a:ea typeface="Average"/>
              <a:cs typeface="Average"/>
              <a:sym typeface="Average"/>
            </a:endParaRPr>
          </a:p>
          <a:p>
            <a:pPr marL="0" lvl="0" indent="0" algn="l" rtl="0">
              <a:lnSpc>
                <a:spcPct val="80000"/>
              </a:lnSpc>
              <a:spcBef>
                <a:spcPts val="0"/>
              </a:spcBef>
              <a:spcAft>
                <a:spcPts val="0"/>
              </a:spcAft>
              <a:buSzPts val="275"/>
              <a:buNone/>
            </a:pPr>
            <a:endParaRPr sz="1000">
              <a:solidFill>
                <a:srgbClr val="FFFFFF"/>
              </a:solidFill>
              <a:latin typeface="Oswald"/>
              <a:ea typeface="Oswald"/>
              <a:cs typeface="Oswald"/>
              <a:sym typeface="Oswald"/>
            </a:endParaRPr>
          </a:p>
        </p:txBody>
      </p:sp>
      <p:grpSp>
        <p:nvGrpSpPr>
          <p:cNvPr id="4" name="Group 3">
            <a:extLst>
              <a:ext uri="{FF2B5EF4-FFF2-40B4-BE49-F238E27FC236}">
                <a16:creationId xmlns:a16="http://schemas.microsoft.com/office/drawing/2014/main" id="{8B98E99B-2BB7-984B-F730-46476EDBB58C}"/>
              </a:ext>
            </a:extLst>
          </p:cNvPr>
          <p:cNvGrpSpPr/>
          <p:nvPr/>
        </p:nvGrpSpPr>
        <p:grpSpPr>
          <a:xfrm>
            <a:off x="8153400" y="5934986"/>
            <a:ext cx="3949320" cy="1115778"/>
            <a:chOff x="5774550" y="5215406"/>
            <a:chExt cx="6070936" cy="1716670"/>
          </a:xfrm>
        </p:grpSpPr>
        <p:pic>
          <p:nvPicPr>
            <p:cNvPr id="5" name="Picture 4" descr="A black background with blue text&#10;&#10;Description automatically generated">
              <a:extLst>
                <a:ext uri="{FF2B5EF4-FFF2-40B4-BE49-F238E27FC236}">
                  <a16:creationId xmlns:a16="http://schemas.microsoft.com/office/drawing/2014/main" id="{1C138FDD-4C67-9C39-7241-DCB7FA7C9039}"/>
                </a:ext>
              </a:extLst>
            </p:cNvPr>
            <p:cNvPicPr>
              <a:picLocks noChangeAspect="1"/>
            </p:cNvPicPr>
            <p:nvPr/>
          </p:nvPicPr>
          <p:blipFill>
            <a:blip r:embed="rId5"/>
            <a:stretch>
              <a:fillRect/>
            </a:stretch>
          </p:blipFill>
          <p:spPr>
            <a:xfrm>
              <a:off x="9311081" y="5739149"/>
              <a:ext cx="2534405" cy="583842"/>
            </a:xfrm>
            <a:prstGeom prst="rect">
              <a:avLst/>
            </a:prstGeom>
          </p:spPr>
        </p:pic>
        <p:pic>
          <p:nvPicPr>
            <p:cNvPr id="6" name="Picture 5" descr="A logo with green text&#10;&#10;Description automatically generated">
              <a:extLst>
                <a:ext uri="{FF2B5EF4-FFF2-40B4-BE49-F238E27FC236}">
                  <a16:creationId xmlns:a16="http://schemas.microsoft.com/office/drawing/2014/main" id="{7833191F-D49D-1C15-1227-AB7A1DDF74DC}"/>
                </a:ext>
              </a:extLst>
            </p:cNvPr>
            <p:cNvPicPr>
              <a:picLocks noChangeAspect="1"/>
            </p:cNvPicPr>
            <p:nvPr/>
          </p:nvPicPr>
          <p:blipFill>
            <a:blip r:embed="rId6"/>
            <a:stretch>
              <a:fillRect/>
            </a:stretch>
          </p:blipFill>
          <p:spPr>
            <a:xfrm>
              <a:off x="5774550" y="5215406"/>
              <a:ext cx="3664222" cy="1716670"/>
            </a:xfrm>
            <a:prstGeom prst="rect">
              <a:avLst/>
            </a:prstGeom>
          </p:spPr>
        </p:pic>
      </p:grpSp>
      <p:pic>
        <p:nvPicPr>
          <p:cNvPr id="7" name="Picture 6">
            <a:extLst>
              <a:ext uri="{FF2B5EF4-FFF2-40B4-BE49-F238E27FC236}">
                <a16:creationId xmlns:a16="http://schemas.microsoft.com/office/drawing/2014/main" id="{35D75424-E8D0-9C9E-A9AC-609A48B83D86}"/>
              </a:ext>
            </a:extLst>
          </p:cNvPr>
          <p:cNvPicPr>
            <a:picLocks noChangeAspect="1"/>
          </p:cNvPicPr>
          <p:nvPr/>
        </p:nvPicPr>
        <p:blipFill>
          <a:blip r:embed="rId7"/>
          <a:stretch>
            <a:fillRect/>
          </a:stretch>
        </p:blipFill>
        <p:spPr>
          <a:xfrm>
            <a:off x="5032703" y="6332349"/>
            <a:ext cx="1396538" cy="337790"/>
          </a:xfrm>
          <a:prstGeom prst="rect">
            <a:avLst/>
          </a:prstGeom>
        </p:spPr>
      </p:pic>
      <p:pic>
        <p:nvPicPr>
          <p:cNvPr id="8" name="Picture 7">
            <a:extLst>
              <a:ext uri="{FF2B5EF4-FFF2-40B4-BE49-F238E27FC236}">
                <a16:creationId xmlns:a16="http://schemas.microsoft.com/office/drawing/2014/main" id="{B8BF8BA5-5D37-BCFC-69E2-815C14F31BB3}"/>
              </a:ext>
            </a:extLst>
          </p:cNvPr>
          <p:cNvPicPr>
            <a:picLocks noChangeAspect="1"/>
          </p:cNvPicPr>
          <p:nvPr/>
        </p:nvPicPr>
        <p:blipFill>
          <a:blip r:embed="rId8"/>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38514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97DCB-FD04-0C7D-4EE2-72EE95E158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6F5D1D-D874-2EF0-806B-34999C8FEF2D}"/>
              </a:ext>
            </a:extLst>
          </p:cNvPr>
          <p:cNvSpPr>
            <a:spLocks noGrp="1"/>
          </p:cNvSpPr>
          <p:nvPr>
            <p:ph type="title"/>
          </p:nvPr>
        </p:nvSpPr>
        <p:spPr>
          <a:xfrm>
            <a:off x="165339" y="24063"/>
            <a:ext cx="10515600" cy="786772"/>
          </a:xfrm>
        </p:spPr>
        <p:txBody>
          <a:bodyPr>
            <a:normAutofit/>
          </a:bodyPr>
          <a:lstStyle/>
          <a:p>
            <a:r>
              <a:rPr lang="en-US" sz="4400" b="1" dirty="0">
                <a:solidFill>
                  <a:schemeClr val="accent1"/>
                </a:solidFill>
              </a:rPr>
              <a:t>Interlinked Model Workflow</a:t>
            </a:r>
          </a:p>
        </p:txBody>
      </p:sp>
      <p:sp>
        <p:nvSpPr>
          <p:cNvPr id="4" name="TextBox 3">
            <a:extLst>
              <a:ext uri="{FF2B5EF4-FFF2-40B4-BE49-F238E27FC236}">
                <a16:creationId xmlns:a16="http://schemas.microsoft.com/office/drawing/2014/main" id="{B766501F-FC32-4CD6-CB46-EF97FBFC9AB2}"/>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1200"/>
              </a:spcBef>
              <a:spcAft>
                <a:spcPts val="60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803275" marR="0" lvl="2" indent="-346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sym typeface="Wingdings" panose="05000000000000000000" pitchFamily="2" charset="2"/>
            </a:endParaRPr>
          </a:p>
        </p:txBody>
      </p:sp>
      <p:pic>
        <p:nvPicPr>
          <p:cNvPr id="3" name="Picture 2">
            <a:extLst>
              <a:ext uri="{FF2B5EF4-FFF2-40B4-BE49-F238E27FC236}">
                <a16:creationId xmlns:a16="http://schemas.microsoft.com/office/drawing/2014/main" id="{8340901A-C685-CDE0-0D7A-CE78FB8F02C0}"/>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02347F4A-42D0-2524-1E3F-B4C9EFA01197}"/>
              </a:ext>
            </a:extLst>
          </p:cNvPr>
          <p:cNvPicPr>
            <a:picLocks noChangeAspect="1"/>
          </p:cNvPicPr>
          <p:nvPr/>
        </p:nvPicPr>
        <p:blipFill>
          <a:blip r:embed="rId4"/>
          <a:stretch>
            <a:fillRect/>
          </a:stretch>
        </p:blipFill>
        <p:spPr>
          <a:xfrm>
            <a:off x="6629400" y="6332349"/>
            <a:ext cx="1553321" cy="356413"/>
          </a:xfrm>
          <a:prstGeom prst="rect">
            <a:avLst/>
          </a:prstGeom>
        </p:spPr>
      </p:pic>
      <p:graphicFrame>
        <p:nvGraphicFramePr>
          <p:cNvPr id="7" name="Diagram 6">
            <a:extLst>
              <a:ext uri="{FF2B5EF4-FFF2-40B4-BE49-F238E27FC236}">
                <a16:creationId xmlns:a16="http://schemas.microsoft.com/office/drawing/2014/main" id="{6BCB66A8-9968-8313-5B64-FC8D4C94B645}"/>
              </a:ext>
            </a:extLst>
          </p:cNvPr>
          <p:cNvGraphicFramePr/>
          <p:nvPr>
            <p:extLst>
              <p:ext uri="{D42A27DB-BD31-4B8C-83A1-F6EECF244321}">
                <p14:modId xmlns:p14="http://schemas.microsoft.com/office/powerpoint/2010/main" val="1600269647"/>
              </p:ext>
            </p:extLst>
          </p:nvPr>
        </p:nvGraphicFramePr>
        <p:xfrm>
          <a:off x="2240583" y="1074056"/>
          <a:ext cx="7710833" cy="446314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2754454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pic>
        <p:nvPicPr>
          <p:cNvPr id="463" name="Google Shape;463;g3128a3ba7ee_2_0"/>
          <p:cNvPicPr preferRelativeResize="0"/>
          <p:nvPr/>
        </p:nvPicPr>
        <p:blipFill>
          <a:blip r:embed="rId3">
            <a:alphaModFix/>
          </a:blip>
          <a:stretch>
            <a:fillRect/>
          </a:stretch>
        </p:blipFill>
        <p:spPr>
          <a:xfrm>
            <a:off x="7964433" y="269100"/>
            <a:ext cx="4034800" cy="6319800"/>
          </a:xfrm>
          <a:prstGeom prst="rect">
            <a:avLst/>
          </a:prstGeom>
          <a:noFill/>
          <a:ln>
            <a:noFill/>
          </a:ln>
        </p:spPr>
      </p:pic>
      <p:pic>
        <p:nvPicPr>
          <p:cNvPr id="464" name="Google Shape;464;g3128a3ba7ee_2_0"/>
          <p:cNvPicPr preferRelativeResize="0"/>
          <p:nvPr/>
        </p:nvPicPr>
        <p:blipFill>
          <a:blip r:embed="rId4">
            <a:alphaModFix/>
          </a:blip>
          <a:srcRect l="565" t="4193" r="-644" b="30986"/>
          <a:stretch/>
        </p:blipFill>
        <p:spPr>
          <a:xfrm>
            <a:off x="129834" y="746240"/>
            <a:ext cx="7563933" cy="1965898"/>
          </a:xfrm>
          <a:prstGeom prst="rect">
            <a:avLst/>
          </a:prstGeom>
          <a:noFill/>
          <a:ln>
            <a:noFill/>
          </a:ln>
        </p:spPr>
      </p:pic>
      <p:sp>
        <p:nvSpPr>
          <p:cNvPr id="465" name="Google Shape;465;g3128a3ba7ee_2_0"/>
          <p:cNvSpPr txBox="1"/>
          <p:nvPr/>
        </p:nvSpPr>
        <p:spPr>
          <a:xfrm>
            <a:off x="784477" y="2983559"/>
            <a:ext cx="6555085" cy="1631175"/>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1800" b="1">
                <a:solidFill>
                  <a:schemeClr val="dk1"/>
                </a:solidFill>
              </a:rPr>
              <a:t>Impact pathway: </a:t>
            </a:r>
            <a:br>
              <a:rPr lang="en" sz="1800">
                <a:solidFill>
                  <a:schemeClr val="dk1"/>
                </a:solidFill>
              </a:rPr>
            </a:br>
            <a:r>
              <a:rPr lang="en" sz="1800">
                <a:solidFill>
                  <a:schemeClr val="dk1"/>
                </a:solidFill>
              </a:rPr>
              <a:t>Change in LULC --&gt; Change in Pollination Sufficiency --&gt; Change in yield of pollination dependent crops --&gt; Change in CGE Production Functions as reduced productivity, specific to each crop and region. </a:t>
            </a:r>
          </a:p>
        </p:txBody>
      </p:sp>
      <p:sp>
        <p:nvSpPr>
          <p:cNvPr id="466" name="Google Shape;466;g3128a3ba7ee_2_0"/>
          <p:cNvSpPr txBox="1"/>
          <p:nvPr/>
        </p:nvSpPr>
        <p:spPr>
          <a:xfrm>
            <a:off x="784584" y="4718599"/>
            <a:ext cx="7101038" cy="984845"/>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285750" indent="-285750">
              <a:buChar char="•"/>
            </a:pPr>
            <a:r>
              <a:rPr lang="en" sz="2400">
                <a:solidFill>
                  <a:schemeClr val="tx1"/>
                </a:solidFill>
                <a:sym typeface="Average"/>
              </a:rPr>
              <a:t>Pollination Shock value: 0.991</a:t>
            </a:r>
            <a:endParaRPr lang="en" sz="2400">
              <a:solidFill>
                <a:schemeClr val="tx1"/>
              </a:solidFill>
            </a:endParaRPr>
          </a:p>
          <a:p>
            <a:pPr marL="285750" indent="-285750">
              <a:buChar char="•"/>
            </a:pPr>
            <a:r>
              <a:rPr lang="en" sz="2400"/>
              <a:t>Pollination shock multiplier = (1- Shock) = 0.009</a:t>
            </a:r>
          </a:p>
        </p:txBody>
      </p:sp>
      <p:sp>
        <p:nvSpPr>
          <p:cNvPr id="467" name="Google Shape;467;g3128a3ba7ee_2_0"/>
          <p:cNvSpPr txBox="1"/>
          <p:nvPr/>
        </p:nvSpPr>
        <p:spPr>
          <a:xfrm>
            <a:off x="540267" y="269100"/>
            <a:ext cx="4000000" cy="533600"/>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68" name="Google Shape;468;g3128a3ba7ee_2_0"/>
          <p:cNvSpPr txBox="1">
            <a:spLocks noGrp="1"/>
          </p:cNvSpPr>
          <p:nvPr>
            <p:ph type="title"/>
          </p:nvPr>
        </p:nvSpPr>
        <p:spPr>
          <a:xfrm>
            <a:off x="782411" y="156482"/>
            <a:ext cx="7688000" cy="7636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3300" kern="0">
                <a:solidFill>
                  <a:schemeClr val="accent1"/>
                </a:solidFill>
                <a:latin typeface="Aptos"/>
                <a:ea typeface="+mj-ea"/>
                <a:cs typeface="Times New Roman"/>
              </a:rPr>
              <a:t>Pollination economic (shock)</a:t>
            </a:r>
          </a:p>
        </p:txBody>
      </p:sp>
      <p:pic>
        <p:nvPicPr>
          <p:cNvPr id="2" name="Picture 1">
            <a:extLst>
              <a:ext uri="{FF2B5EF4-FFF2-40B4-BE49-F238E27FC236}">
                <a16:creationId xmlns:a16="http://schemas.microsoft.com/office/drawing/2014/main" id="{666576FA-25C5-9EA2-0A56-97698920B7ED}"/>
              </a:ext>
            </a:extLst>
          </p:cNvPr>
          <p:cNvPicPr>
            <a:picLocks noChangeAspect="1"/>
          </p:cNvPicPr>
          <p:nvPr/>
        </p:nvPicPr>
        <p:blipFill>
          <a:blip r:embed="rId5"/>
          <a:stretch>
            <a:fillRect/>
          </a:stretch>
        </p:blipFill>
        <p:spPr>
          <a:xfrm>
            <a:off x="5032703" y="6332349"/>
            <a:ext cx="1396538" cy="337790"/>
          </a:xfrm>
          <a:prstGeom prst="rect">
            <a:avLst/>
          </a:prstGeom>
        </p:spPr>
      </p:pic>
      <p:pic>
        <p:nvPicPr>
          <p:cNvPr id="3" name="Picture 2">
            <a:extLst>
              <a:ext uri="{FF2B5EF4-FFF2-40B4-BE49-F238E27FC236}">
                <a16:creationId xmlns:a16="http://schemas.microsoft.com/office/drawing/2014/main" id="{03EB13E1-88F9-D555-037E-3B686DF5925E}"/>
              </a:ext>
            </a:extLst>
          </p:cNvPr>
          <p:cNvPicPr>
            <a:picLocks noChangeAspect="1"/>
          </p:cNvPicPr>
          <p:nvPr/>
        </p:nvPicPr>
        <p:blipFill>
          <a:blip r:embed="rId6"/>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27392619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g3128a3ba7ee_0_10"/>
          <p:cNvSpPr txBox="1">
            <a:spLocks noGrp="1"/>
          </p:cNvSpPr>
          <p:nvPr>
            <p:ph type="title"/>
          </p:nvPr>
        </p:nvSpPr>
        <p:spPr>
          <a:xfrm>
            <a:off x="980296" y="249118"/>
            <a:ext cx="11360800" cy="7636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3300" kern="0" dirty="0">
                <a:solidFill>
                  <a:schemeClr val="accent1"/>
                </a:solidFill>
                <a:latin typeface="Aptos"/>
                <a:ea typeface="+mj-ea"/>
                <a:cs typeface="Times New Roman"/>
              </a:rPr>
              <a:t>Erosion Reduction – </a:t>
            </a:r>
            <a:r>
              <a:rPr lang="en-US" sz="3300" kern="0" dirty="0" err="1">
                <a:solidFill>
                  <a:schemeClr val="accent1"/>
                </a:solidFill>
                <a:latin typeface="Aptos"/>
                <a:ea typeface="+mj-ea"/>
                <a:cs typeface="Times New Roman"/>
              </a:rPr>
              <a:t>InVEST</a:t>
            </a:r>
            <a:r>
              <a:rPr lang="en-US" sz="3300" kern="0">
                <a:solidFill>
                  <a:schemeClr val="accent1"/>
                </a:solidFill>
                <a:latin typeface="Aptos"/>
                <a:ea typeface="+mj-ea"/>
                <a:cs typeface="Times New Roman"/>
              </a:rPr>
              <a:t> Sediment Delivery Ratio Model</a:t>
            </a:r>
          </a:p>
        </p:txBody>
      </p:sp>
      <p:pic>
        <p:nvPicPr>
          <p:cNvPr id="482" name="Google Shape;482;g3128a3ba7ee_0_10"/>
          <p:cNvPicPr preferRelativeResize="0"/>
          <p:nvPr/>
        </p:nvPicPr>
        <p:blipFill>
          <a:blip r:embed="rId3">
            <a:alphaModFix/>
          </a:blip>
          <a:stretch>
            <a:fillRect/>
          </a:stretch>
        </p:blipFill>
        <p:spPr>
          <a:xfrm>
            <a:off x="980296" y="1132449"/>
            <a:ext cx="9735767" cy="5094633"/>
          </a:xfrm>
          <a:prstGeom prst="rect">
            <a:avLst/>
          </a:prstGeom>
          <a:noFill/>
          <a:ln>
            <a:noFill/>
          </a:ln>
        </p:spPr>
      </p:pic>
      <p:grpSp>
        <p:nvGrpSpPr>
          <p:cNvPr id="4" name="Group 3">
            <a:extLst>
              <a:ext uri="{FF2B5EF4-FFF2-40B4-BE49-F238E27FC236}">
                <a16:creationId xmlns:a16="http://schemas.microsoft.com/office/drawing/2014/main" id="{1FC49DB1-D8E7-8F94-74B3-94EB175FA3EB}"/>
              </a:ext>
            </a:extLst>
          </p:cNvPr>
          <p:cNvGrpSpPr/>
          <p:nvPr/>
        </p:nvGrpSpPr>
        <p:grpSpPr>
          <a:xfrm>
            <a:off x="8153400" y="5934986"/>
            <a:ext cx="3949320" cy="1115778"/>
            <a:chOff x="5774550" y="5215406"/>
            <a:chExt cx="6070936" cy="1716670"/>
          </a:xfrm>
        </p:grpSpPr>
        <p:pic>
          <p:nvPicPr>
            <p:cNvPr id="5" name="Picture 4" descr="A black background with blue text&#10;&#10;Description automatically generated">
              <a:extLst>
                <a:ext uri="{FF2B5EF4-FFF2-40B4-BE49-F238E27FC236}">
                  <a16:creationId xmlns:a16="http://schemas.microsoft.com/office/drawing/2014/main" id="{21470982-75D0-707D-611B-F75B355E0481}"/>
                </a:ext>
              </a:extLst>
            </p:cNvPr>
            <p:cNvPicPr>
              <a:picLocks noChangeAspect="1"/>
            </p:cNvPicPr>
            <p:nvPr/>
          </p:nvPicPr>
          <p:blipFill>
            <a:blip r:embed="rId4"/>
            <a:stretch>
              <a:fillRect/>
            </a:stretch>
          </p:blipFill>
          <p:spPr>
            <a:xfrm>
              <a:off x="9311081" y="5739149"/>
              <a:ext cx="2534405" cy="583842"/>
            </a:xfrm>
            <a:prstGeom prst="rect">
              <a:avLst/>
            </a:prstGeom>
          </p:spPr>
        </p:pic>
        <p:pic>
          <p:nvPicPr>
            <p:cNvPr id="6" name="Picture 5" descr="A logo with green text&#10;&#10;Description automatically generated">
              <a:extLst>
                <a:ext uri="{FF2B5EF4-FFF2-40B4-BE49-F238E27FC236}">
                  <a16:creationId xmlns:a16="http://schemas.microsoft.com/office/drawing/2014/main" id="{7270B58F-EB00-5EEF-0134-728CCE8B45A4}"/>
                </a:ext>
              </a:extLst>
            </p:cNvPr>
            <p:cNvPicPr>
              <a:picLocks noChangeAspect="1"/>
            </p:cNvPicPr>
            <p:nvPr/>
          </p:nvPicPr>
          <p:blipFill>
            <a:blip r:embed="rId5"/>
            <a:stretch>
              <a:fillRect/>
            </a:stretch>
          </p:blipFill>
          <p:spPr>
            <a:xfrm>
              <a:off x="5774550" y="5215406"/>
              <a:ext cx="3664222" cy="1716670"/>
            </a:xfrm>
            <a:prstGeom prst="rect">
              <a:avLst/>
            </a:prstGeom>
          </p:spPr>
        </p:pic>
      </p:grpSp>
      <p:pic>
        <p:nvPicPr>
          <p:cNvPr id="7" name="Picture 6">
            <a:extLst>
              <a:ext uri="{FF2B5EF4-FFF2-40B4-BE49-F238E27FC236}">
                <a16:creationId xmlns:a16="http://schemas.microsoft.com/office/drawing/2014/main" id="{CDC5A1A5-1BC4-49F5-0249-3B7CDFAED321}"/>
              </a:ext>
            </a:extLst>
          </p:cNvPr>
          <p:cNvPicPr>
            <a:picLocks noChangeAspect="1"/>
          </p:cNvPicPr>
          <p:nvPr/>
        </p:nvPicPr>
        <p:blipFill>
          <a:blip r:embed="rId6"/>
          <a:stretch>
            <a:fillRect/>
          </a:stretch>
        </p:blipFill>
        <p:spPr>
          <a:xfrm>
            <a:off x="5032703" y="6332349"/>
            <a:ext cx="1396538" cy="337790"/>
          </a:xfrm>
          <a:prstGeom prst="rect">
            <a:avLst/>
          </a:prstGeom>
        </p:spPr>
      </p:pic>
      <p:pic>
        <p:nvPicPr>
          <p:cNvPr id="8" name="Picture 7">
            <a:extLst>
              <a:ext uri="{FF2B5EF4-FFF2-40B4-BE49-F238E27FC236}">
                <a16:creationId xmlns:a16="http://schemas.microsoft.com/office/drawing/2014/main" id="{37F18241-D4FC-1E4D-10B1-7194DC1EA799}"/>
              </a:ext>
            </a:extLst>
          </p:cNvPr>
          <p:cNvPicPr>
            <a:picLocks noChangeAspect="1"/>
          </p:cNvPicPr>
          <p:nvPr/>
        </p:nvPicPr>
        <p:blipFill>
          <a:blip r:embed="rId7"/>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217982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pic>
        <p:nvPicPr>
          <p:cNvPr id="487" name="Google Shape;487;g3122140d572_0_235"/>
          <p:cNvPicPr preferRelativeResize="0"/>
          <p:nvPr/>
        </p:nvPicPr>
        <p:blipFill>
          <a:blip r:embed="rId3">
            <a:alphaModFix/>
          </a:blip>
          <a:stretch>
            <a:fillRect/>
          </a:stretch>
        </p:blipFill>
        <p:spPr>
          <a:xfrm>
            <a:off x="8436454" y="2270253"/>
            <a:ext cx="3413759" cy="3174797"/>
          </a:xfrm>
          <a:prstGeom prst="rect">
            <a:avLst/>
          </a:prstGeom>
          <a:noFill/>
          <a:ln>
            <a:noFill/>
          </a:ln>
        </p:spPr>
      </p:pic>
      <p:sp>
        <p:nvSpPr>
          <p:cNvPr id="488" name="Google Shape;488;g3122140d572_0_235"/>
          <p:cNvSpPr txBox="1">
            <a:spLocks noGrp="1"/>
          </p:cNvSpPr>
          <p:nvPr>
            <p:ph type="title"/>
          </p:nvPr>
        </p:nvSpPr>
        <p:spPr>
          <a:xfrm>
            <a:off x="1068743" y="479401"/>
            <a:ext cx="11360800" cy="7636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3300" kern="0">
                <a:solidFill>
                  <a:schemeClr val="accent1"/>
                </a:solidFill>
                <a:latin typeface="Aptos"/>
                <a:ea typeface="+mj-ea"/>
                <a:cs typeface="Times New Roman"/>
              </a:rPr>
              <a:t>Erosion Control (SDR) model output</a:t>
            </a:r>
            <a:endParaRPr lang="en-US" sz="3300" kern="0">
              <a:solidFill>
                <a:schemeClr val="accent1"/>
              </a:solidFill>
              <a:latin typeface="Aptos"/>
              <a:ea typeface="+mj-ea"/>
              <a:cs typeface="Times New Roman"/>
            </a:endParaRPr>
          </a:p>
        </p:txBody>
      </p:sp>
      <p:grpSp>
        <p:nvGrpSpPr>
          <p:cNvPr id="489" name="Google Shape;489;g3122140d572_0_235"/>
          <p:cNvGrpSpPr/>
          <p:nvPr/>
        </p:nvGrpSpPr>
        <p:grpSpPr>
          <a:xfrm>
            <a:off x="10078141" y="3915408"/>
            <a:ext cx="2114800" cy="1353580"/>
            <a:chOff x="5689400" y="2923425"/>
            <a:chExt cx="1586100" cy="1015185"/>
          </a:xfrm>
        </p:grpSpPr>
        <p:pic>
          <p:nvPicPr>
            <p:cNvPr id="490" name="Google Shape;490;g3122140d572_0_235"/>
            <p:cNvPicPr preferRelativeResize="0"/>
            <p:nvPr/>
          </p:nvPicPr>
          <p:blipFill>
            <a:blip r:embed="rId4">
              <a:alphaModFix/>
            </a:blip>
            <a:stretch>
              <a:fillRect/>
            </a:stretch>
          </p:blipFill>
          <p:spPr>
            <a:xfrm>
              <a:off x="6299575" y="3268050"/>
              <a:ext cx="365760" cy="670560"/>
            </a:xfrm>
            <a:prstGeom prst="rect">
              <a:avLst/>
            </a:prstGeom>
            <a:noFill/>
            <a:ln>
              <a:noFill/>
            </a:ln>
          </p:spPr>
        </p:pic>
        <p:sp>
          <p:nvSpPr>
            <p:cNvPr id="491" name="Google Shape;491;g3122140d572_0_235"/>
            <p:cNvSpPr txBox="1"/>
            <p:nvPr/>
          </p:nvSpPr>
          <p:spPr>
            <a:xfrm>
              <a:off x="5689400" y="2923425"/>
              <a:ext cx="1586100" cy="2787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900">
                  <a:solidFill>
                    <a:schemeClr val="tx1"/>
                  </a:solidFill>
                  <a:latin typeface="Average"/>
                  <a:ea typeface="Average"/>
                  <a:cs typeface="Average"/>
                  <a:sym typeface="Average"/>
                </a:rPr>
                <a:t>Soil erosion (</a:t>
              </a:r>
              <a:r>
                <a:rPr lang="en" sz="900" err="1">
                  <a:solidFill>
                    <a:schemeClr val="tx1"/>
                  </a:solidFill>
                  <a:latin typeface="Average"/>
                  <a:ea typeface="Average"/>
                  <a:cs typeface="Average"/>
                  <a:sym typeface="Average"/>
                </a:rPr>
                <a:t>usle</a:t>
              </a:r>
              <a:r>
                <a:rPr lang="en" sz="900">
                  <a:solidFill>
                    <a:schemeClr val="tx1"/>
                  </a:solidFill>
                  <a:latin typeface="Average"/>
                  <a:ea typeface="Average"/>
                  <a:cs typeface="Average"/>
                  <a:sym typeface="Average"/>
                </a:rPr>
                <a:t>)</a:t>
              </a:r>
              <a:endParaRPr lang="en-US" sz="900">
                <a:solidFill>
                  <a:schemeClr val="tx1"/>
                </a:solidFill>
                <a:latin typeface="Average"/>
                <a:ea typeface="Average"/>
                <a:cs typeface="Average"/>
              </a:endParaRPr>
            </a:p>
            <a:p>
              <a:pPr marL="0" lvl="0" indent="0" algn="ctr" rtl="0">
                <a:spcBef>
                  <a:spcPts val="0"/>
                </a:spcBef>
                <a:spcAft>
                  <a:spcPts val="0"/>
                </a:spcAft>
                <a:buNone/>
              </a:pPr>
              <a:r>
                <a:rPr lang="en" sz="900" i="1">
                  <a:solidFill>
                    <a:schemeClr val="tx1"/>
                  </a:solidFill>
                  <a:latin typeface="Average"/>
                  <a:ea typeface="Average"/>
                  <a:cs typeface="Average"/>
                  <a:sym typeface="Average"/>
                </a:rPr>
                <a:t>tons per ha per yr</a:t>
              </a:r>
              <a:endParaRPr sz="900" i="1">
                <a:solidFill>
                  <a:schemeClr val="tx1"/>
                </a:solidFill>
                <a:latin typeface="Average"/>
                <a:ea typeface="Average"/>
                <a:cs typeface="Average"/>
              </a:endParaRPr>
            </a:p>
          </p:txBody>
        </p:sp>
      </p:grpSp>
      <p:sp>
        <p:nvSpPr>
          <p:cNvPr id="492" name="Google Shape;492;g3122140d572_0_235"/>
          <p:cNvSpPr txBox="1"/>
          <p:nvPr/>
        </p:nvSpPr>
        <p:spPr>
          <a:xfrm>
            <a:off x="9085900" y="1713793"/>
            <a:ext cx="2114800" cy="371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400">
                <a:solidFill>
                  <a:schemeClr val="tx1"/>
                </a:solidFill>
                <a:latin typeface="Average"/>
                <a:ea typeface="Average"/>
                <a:cs typeface="Average"/>
                <a:sym typeface="Average"/>
              </a:rPr>
              <a:t>2022</a:t>
            </a:r>
          </a:p>
        </p:txBody>
      </p:sp>
      <p:pic>
        <p:nvPicPr>
          <p:cNvPr id="493" name="Google Shape;493;g3122140d572_0_235"/>
          <p:cNvPicPr preferRelativeResize="0"/>
          <p:nvPr/>
        </p:nvPicPr>
        <p:blipFill>
          <a:blip r:embed="rId5">
            <a:alphaModFix/>
          </a:blip>
          <a:stretch>
            <a:fillRect/>
          </a:stretch>
        </p:blipFill>
        <p:spPr>
          <a:xfrm>
            <a:off x="241669" y="2215200"/>
            <a:ext cx="1657299" cy="1443467"/>
          </a:xfrm>
          <a:prstGeom prst="rect">
            <a:avLst/>
          </a:prstGeom>
          <a:noFill/>
          <a:ln w="9525" cap="flat" cmpd="sng">
            <a:solidFill>
              <a:schemeClr val="dk2"/>
            </a:solidFill>
            <a:prstDash val="solid"/>
            <a:round/>
            <a:headEnd type="none" w="sm" len="sm"/>
            <a:tailEnd type="none" w="sm" len="sm"/>
          </a:ln>
        </p:spPr>
      </p:pic>
      <p:pic>
        <p:nvPicPr>
          <p:cNvPr id="494" name="Google Shape;494;g3122140d572_0_235"/>
          <p:cNvPicPr preferRelativeResize="0"/>
          <p:nvPr/>
        </p:nvPicPr>
        <p:blipFill>
          <a:blip r:embed="rId6">
            <a:alphaModFix/>
          </a:blip>
          <a:stretch>
            <a:fillRect/>
          </a:stretch>
        </p:blipFill>
        <p:spPr>
          <a:xfrm>
            <a:off x="241667" y="3651502"/>
            <a:ext cx="1657299" cy="1412065"/>
          </a:xfrm>
          <a:prstGeom prst="rect">
            <a:avLst/>
          </a:prstGeom>
          <a:noFill/>
          <a:ln w="9525" cap="flat" cmpd="sng">
            <a:solidFill>
              <a:schemeClr val="dk2"/>
            </a:solidFill>
            <a:prstDash val="solid"/>
            <a:round/>
            <a:headEnd type="none" w="sm" len="sm"/>
            <a:tailEnd type="none" w="sm" len="sm"/>
          </a:ln>
        </p:spPr>
      </p:pic>
      <p:pic>
        <p:nvPicPr>
          <p:cNvPr id="495" name="Google Shape;495;g3122140d572_0_235"/>
          <p:cNvPicPr preferRelativeResize="0"/>
          <p:nvPr/>
        </p:nvPicPr>
        <p:blipFill>
          <a:blip r:embed="rId7">
            <a:alphaModFix/>
          </a:blip>
          <a:stretch>
            <a:fillRect/>
          </a:stretch>
        </p:blipFill>
        <p:spPr>
          <a:xfrm>
            <a:off x="1898967" y="3659336"/>
            <a:ext cx="1657299" cy="1396392"/>
          </a:xfrm>
          <a:prstGeom prst="rect">
            <a:avLst/>
          </a:prstGeom>
          <a:noFill/>
          <a:ln w="9525" cap="flat" cmpd="sng">
            <a:solidFill>
              <a:schemeClr val="dk2"/>
            </a:solidFill>
            <a:prstDash val="solid"/>
            <a:round/>
            <a:headEnd type="none" w="sm" len="sm"/>
            <a:tailEnd type="none" w="sm" len="sm"/>
          </a:ln>
        </p:spPr>
      </p:pic>
      <p:sp>
        <p:nvSpPr>
          <p:cNvPr id="496" name="Google Shape;496;g3122140d572_0_235"/>
          <p:cNvSpPr txBox="1"/>
          <p:nvPr/>
        </p:nvSpPr>
        <p:spPr>
          <a:xfrm>
            <a:off x="637104" y="1754757"/>
            <a:ext cx="1040818" cy="461624"/>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400">
                <a:latin typeface="Average"/>
                <a:ea typeface="Average"/>
                <a:cs typeface="Average"/>
                <a:sym typeface="Average"/>
              </a:rPr>
              <a:t>LULC</a:t>
            </a:r>
            <a:endParaRPr sz="1400" err="1">
              <a:latin typeface="Average"/>
              <a:ea typeface="Average"/>
              <a:cs typeface="Average"/>
              <a:sym typeface="Average"/>
            </a:endParaRPr>
          </a:p>
        </p:txBody>
      </p:sp>
      <p:pic>
        <p:nvPicPr>
          <p:cNvPr id="497" name="Google Shape;497;g3122140d572_0_235"/>
          <p:cNvPicPr preferRelativeResize="0"/>
          <p:nvPr/>
        </p:nvPicPr>
        <p:blipFill>
          <a:blip r:embed="rId8">
            <a:alphaModFix/>
          </a:blip>
          <a:stretch>
            <a:fillRect/>
          </a:stretch>
        </p:blipFill>
        <p:spPr>
          <a:xfrm>
            <a:off x="1898386" y="2215200"/>
            <a:ext cx="1657295" cy="1433016"/>
          </a:xfrm>
          <a:prstGeom prst="rect">
            <a:avLst/>
          </a:prstGeom>
          <a:noFill/>
          <a:ln w="9525" cap="flat" cmpd="sng">
            <a:solidFill>
              <a:schemeClr val="dk2"/>
            </a:solidFill>
            <a:prstDash val="solid"/>
            <a:round/>
            <a:headEnd type="none" w="sm" len="sm"/>
            <a:tailEnd type="none" w="sm" len="sm"/>
          </a:ln>
        </p:spPr>
      </p:pic>
      <p:sp>
        <p:nvSpPr>
          <p:cNvPr id="498" name="Google Shape;498;g3122140d572_0_235"/>
          <p:cNvSpPr txBox="1"/>
          <p:nvPr/>
        </p:nvSpPr>
        <p:spPr>
          <a:xfrm>
            <a:off x="459933" y="4961867"/>
            <a:ext cx="1219200" cy="461624"/>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400">
                <a:latin typeface="Average"/>
                <a:ea typeface="Average"/>
                <a:cs typeface="Average"/>
                <a:sym typeface="Average"/>
              </a:rPr>
              <a:t>Elevation</a:t>
            </a:r>
            <a:endParaRPr sz="1400">
              <a:latin typeface="Average"/>
              <a:ea typeface="Average"/>
              <a:cs typeface="Average"/>
              <a:sym typeface="Average"/>
            </a:endParaRPr>
          </a:p>
        </p:txBody>
      </p:sp>
      <p:sp>
        <p:nvSpPr>
          <p:cNvPr id="499" name="Google Shape;499;g3122140d572_0_235"/>
          <p:cNvSpPr txBox="1"/>
          <p:nvPr/>
        </p:nvSpPr>
        <p:spPr>
          <a:xfrm>
            <a:off x="2061933" y="4961867"/>
            <a:ext cx="1219200" cy="677068"/>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400">
                <a:latin typeface="Average"/>
                <a:ea typeface="Average"/>
                <a:cs typeface="Average"/>
                <a:sym typeface="Average"/>
              </a:rPr>
              <a:t>Rainfall</a:t>
            </a:r>
            <a:endParaRPr sz="1400">
              <a:latin typeface="Average"/>
              <a:ea typeface="Average"/>
              <a:cs typeface="Average"/>
              <a:sym typeface="Average"/>
            </a:endParaRPr>
          </a:p>
          <a:p>
            <a:pPr marL="0" lvl="0" indent="0" algn="ctr" rtl="0">
              <a:spcBef>
                <a:spcPts val="0"/>
              </a:spcBef>
              <a:spcAft>
                <a:spcPts val="0"/>
              </a:spcAft>
              <a:buNone/>
            </a:pPr>
            <a:r>
              <a:rPr lang="en" sz="1400">
                <a:latin typeface="Average"/>
                <a:ea typeface="Average"/>
                <a:cs typeface="Average"/>
                <a:sym typeface="Average"/>
              </a:rPr>
              <a:t>Erosivity</a:t>
            </a:r>
            <a:endParaRPr sz="1400">
              <a:latin typeface="Average"/>
              <a:ea typeface="Average"/>
              <a:cs typeface="Average"/>
              <a:sym typeface="Average"/>
            </a:endParaRPr>
          </a:p>
        </p:txBody>
      </p:sp>
      <p:sp>
        <p:nvSpPr>
          <p:cNvPr id="500" name="Google Shape;500;g3122140d572_0_235"/>
          <p:cNvSpPr/>
          <p:nvPr/>
        </p:nvSpPr>
        <p:spPr>
          <a:xfrm>
            <a:off x="3588400" y="3127467"/>
            <a:ext cx="1219200" cy="1055200"/>
          </a:xfrm>
          <a:prstGeom prst="mathPlus">
            <a:avLst>
              <a:gd name="adj1" fmla="val 23520"/>
            </a:avLst>
          </a:prstGeom>
          <a:solidFill>
            <a:srgbClr val="000000"/>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1400">
              <a:latin typeface="Average"/>
              <a:ea typeface="Average"/>
              <a:cs typeface="Average"/>
              <a:sym typeface="Average"/>
            </a:endParaRPr>
          </a:p>
        </p:txBody>
      </p:sp>
      <p:sp>
        <p:nvSpPr>
          <p:cNvPr id="501" name="Google Shape;501;g3122140d572_0_235"/>
          <p:cNvSpPr/>
          <p:nvPr/>
        </p:nvSpPr>
        <p:spPr>
          <a:xfrm>
            <a:off x="7399678" y="3192067"/>
            <a:ext cx="1074400" cy="926000"/>
          </a:xfrm>
          <a:prstGeom prst="mathEqual">
            <a:avLst>
              <a:gd name="adj1" fmla="val 23520"/>
              <a:gd name="adj2" fmla="val 11760"/>
            </a:avLst>
          </a:prstGeom>
          <a:solidFill>
            <a:srgbClr val="000000"/>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489">
              <a:latin typeface="Average"/>
              <a:ea typeface="Average"/>
              <a:cs typeface="Average"/>
              <a:sym typeface="Average"/>
            </a:endParaRPr>
          </a:p>
        </p:txBody>
      </p:sp>
      <p:grpSp>
        <p:nvGrpSpPr>
          <p:cNvPr id="502" name="Google Shape;502;g3122140d572_0_235"/>
          <p:cNvGrpSpPr/>
          <p:nvPr/>
        </p:nvGrpSpPr>
        <p:grpSpPr>
          <a:xfrm>
            <a:off x="4840317" y="2208400"/>
            <a:ext cx="2430400" cy="2314371"/>
            <a:chOff x="3630238" y="1656300"/>
            <a:chExt cx="1822800" cy="1735778"/>
          </a:xfrm>
        </p:grpSpPr>
        <p:pic>
          <p:nvPicPr>
            <p:cNvPr id="503" name="Google Shape;503;g3122140d572_0_235"/>
            <p:cNvPicPr preferRelativeResize="0"/>
            <p:nvPr/>
          </p:nvPicPr>
          <p:blipFill>
            <a:blip r:embed="rId9">
              <a:alphaModFix/>
            </a:blip>
            <a:stretch>
              <a:fillRect/>
            </a:stretch>
          </p:blipFill>
          <p:spPr>
            <a:xfrm>
              <a:off x="3630260" y="2233053"/>
              <a:ext cx="1822775" cy="1159025"/>
            </a:xfrm>
            <a:prstGeom prst="rect">
              <a:avLst/>
            </a:prstGeom>
            <a:noFill/>
            <a:ln>
              <a:noFill/>
            </a:ln>
          </p:spPr>
        </p:pic>
        <p:sp>
          <p:nvSpPr>
            <p:cNvPr id="504" name="Google Shape;504;g3122140d572_0_235"/>
            <p:cNvSpPr txBox="1"/>
            <p:nvPr/>
          </p:nvSpPr>
          <p:spPr>
            <a:xfrm>
              <a:off x="3630238" y="1656300"/>
              <a:ext cx="1822800" cy="669384"/>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400">
                  <a:latin typeface="Average"/>
                  <a:ea typeface="Average"/>
                  <a:cs typeface="Average"/>
                  <a:sym typeface="Average"/>
                </a:rPr>
                <a:t>Biophysical Table:</a:t>
              </a:r>
              <a:endParaRPr lang="en-US" sz="1400">
                <a:latin typeface="Average"/>
                <a:ea typeface="Average"/>
                <a:cs typeface="Average"/>
              </a:endParaRPr>
            </a:p>
            <a:p>
              <a:pPr algn="ctr"/>
              <a:r>
                <a:rPr lang="en" sz="1400">
                  <a:latin typeface="Average"/>
                  <a:ea typeface="Average"/>
                  <a:cs typeface="Average"/>
                  <a:sym typeface="Average"/>
                </a:rPr>
                <a:t>cover management (c) and support practice (p) factor</a:t>
              </a:r>
              <a:endParaRPr sz="1400">
                <a:latin typeface="Average"/>
                <a:ea typeface="Average"/>
                <a:cs typeface="Average"/>
                <a:sym typeface="Average"/>
              </a:endParaRPr>
            </a:p>
          </p:txBody>
        </p:sp>
      </p:grpSp>
      <p:sp>
        <p:nvSpPr>
          <p:cNvPr id="505" name="Google Shape;505;g3122140d572_0_235"/>
          <p:cNvSpPr txBox="1"/>
          <p:nvPr/>
        </p:nvSpPr>
        <p:spPr>
          <a:xfrm>
            <a:off x="2061933" y="1631133"/>
            <a:ext cx="1219200" cy="677068"/>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400">
                <a:latin typeface="Average"/>
                <a:ea typeface="Average"/>
                <a:cs typeface="Average"/>
                <a:sym typeface="Average"/>
              </a:rPr>
              <a:t>Soil</a:t>
            </a:r>
            <a:endParaRPr sz="1400">
              <a:latin typeface="Average"/>
              <a:ea typeface="Average"/>
              <a:cs typeface="Average"/>
              <a:sym typeface="Average"/>
            </a:endParaRPr>
          </a:p>
          <a:p>
            <a:pPr marL="0" lvl="0" indent="0" algn="ctr" rtl="0">
              <a:spcBef>
                <a:spcPts val="0"/>
              </a:spcBef>
              <a:spcAft>
                <a:spcPts val="0"/>
              </a:spcAft>
              <a:buNone/>
            </a:pPr>
            <a:r>
              <a:rPr lang="en" sz="1400">
                <a:latin typeface="Average"/>
                <a:ea typeface="Average"/>
                <a:cs typeface="Average"/>
                <a:sym typeface="Average"/>
              </a:rPr>
              <a:t>Erodibility</a:t>
            </a:r>
            <a:endParaRPr sz="1400">
              <a:latin typeface="Average"/>
              <a:ea typeface="Average"/>
              <a:cs typeface="Average"/>
              <a:sym typeface="Average"/>
            </a:endParaRPr>
          </a:p>
        </p:txBody>
      </p:sp>
      <p:grpSp>
        <p:nvGrpSpPr>
          <p:cNvPr id="4" name="Group 3">
            <a:extLst>
              <a:ext uri="{FF2B5EF4-FFF2-40B4-BE49-F238E27FC236}">
                <a16:creationId xmlns:a16="http://schemas.microsoft.com/office/drawing/2014/main" id="{073FCEEA-04A8-B52D-31ED-4FEA22125A23}"/>
              </a:ext>
            </a:extLst>
          </p:cNvPr>
          <p:cNvGrpSpPr/>
          <p:nvPr/>
        </p:nvGrpSpPr>
        <p:grpSpPr>
          <a:xfrm>
            <a:off x="8153400" y="5934986"/>
            <a:ext cx="3949320" cy="1115778"/>
            <a:chOff x="5774550" y="5215406"/>
            <a:chExt cx="6070936" cy="1716670"/>
          </a:xfrm>
        </p:grpSpPr>
        <p:pic>
          <p:nvPicPr>
            <p:cNvPr id="5" name="Picture 4" descr="A black background with blue text&#10;&#10;Description automatically generated">
              <a:extLst>
                <a:ext uri="{FF2B5EF4-FFF2-40B4-BE49-F238E27FC236}">
                  <a16:creationId xmlns:a16="http://schemas.microsoft.com/office/drawing/2014/main" id="{8BF48A4A-C9E7-015B-F171-71A210ED9559}"/>
                </a:ext>
              </a:extLst>
            </p:cNvPr>
            <p:cNvPicPr>
              <a:picLocks noChangeAspect="1"/>
            </p:cNvPicPr>
            <p:nvPr/>
          </p:nvPicPr>
          <p:blipFill>
            <a:blip r:embed="rId10"/>
            <a:stretch>
              <a:fillRect/>
            </a:stretch>
          </p:blipFill>
          <p:spPr>
            <a:xfrm>
              <a:off x="9311081" y="5739149"/>
              <a:ext cx="2534405" cy="583842"/>
            </a:xfrm>
            <a:prstGeom prst="rect">
              <a:avLst/>
            </a:prstGeom>
          </p:spPr>
        </p:pic>
        <p:pic>
          <p:nvPicPr>
            <p:cNvPr id="6" name="Picture 5" descr="A logo with green text&#10;&#10;Description automatically generated">
              <a:extLst>
                <a:ext uri="{FF2B5EF4-FFF2-40B4-BE49-F238E27FC236}">
                  <a16:creationId xmlns:a16="http://schemas.microsoft.com/office/drawing/2014/main" id="{5942AA9E-1B69-F32B-E67D-69FE26CE4C2C}"/>
                </a:ext>
              </a:extLst>
            </p:cNvPr>
            <p:cNvPicPr>
              <a:picLocks noChangeAspect="1"/>
            </p:cNvPicPr>
            <p:nvPr/>
          </p:nvPicPr>
          <p:blipFill>
            <a:blip r:embed="rId11"/>
            <a:stretch>
              <a:fillRect/>
            </a:stretch>
          </p:blipFill>
          <p:spPr>
            <a:xfrm>
              <a:off x="5774550" y="5215406"/>
              <a:ext cx="3664222" cy="1716670"/>
            </a:xfrm>
            <a:prstGeom prst="rect">
              <a:avLst/>
            </a:prstGeom>
          </p:spPr>
        </p:pic>
      </p:grpSp>
      <p:pic>
        <p:nvPicPr>
          <p:cNvPr id="7" name="Picture 6">
            <a:extLst>
              <a:ext uri="{FF2B5EF4-FFF2-40B4-BE49-F238E27FC236}">
                <a16:creationId xmlns:a16="http://schemas.microsoft.com/office/drawing/2014/main" id="{D640445B-7568-1F46-43EA-C093FE0492AA}"/>
              </a:ext>
            </a:extLst>
          </p:cNvPr>
          <p:cNvPicPr>
            <a:picLocks noChangeAspect="1"/>
          </p:cNvPicPr>
          <p:nvPr/>
        </p:nvPicPr>
        <p:blipFill>
          <a:blip r:embed="rId12"/>
          <a:stretch>
            <a:fillRect/>
          </a:stretch>
        </p:blipFill>
        <p:spPr>
          <a:xfrm>
            <a:off x="5032703" y="6332349"/>
            <a:ext cx="1396538" cy="337790"/>
          </a:xfrm>
          <a:prstGeom prst="rect">
            <a:avLst/>
          </a:prstGeom>
        </p:spPr>
      </p:pic>
      <p:pic>
        <p:nvPicPr>
          <p:cNvPr id="8" name="Picture 7">
            <a:extLst>
              <a:ext uri="{FF2B5EF4-FFF2-40B4-BE49-F238E27FC236}">
                <a16:creationId xmlns:a16="http://schemas.microsoft.com/office/drawing/2014/main" id="{DE02926E-1566-26EF-A5AD-6AF32FC36C4D}"/>
              </a:ext>
            </a:extLst>
          </p:cNvPr>
          <p:cNvPicPr>
            <a:picLocks noChangeAspect="1"/>
          </p:cNvPicPr>
          <p:nvPr/>
        </p:nvPicPr>
        <p:blipFill>
          <a:blip r:embed="rId13"/>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27358625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g3128a3ba7ee_1_20"/>
          <p:cNvSpPr txBox="1">
            <a:spLocks noGrp="1"/>
          </p:cNvSpPr>
          <p:nvPr>
            <p:ph type="title"/>
          </p:nvPr>
        </p:nvSpPr>
        <p:spPr>
          <a:xfrm>
            <a:off x="966689" y="559349"/>
            <a:ext cx="11360800" cy="7636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3300" kern="0">
                <a:solidFill>
                  <a:schemeClr val="accent1"/>
                </a:solidFill>
                <a:latin typeface="Aptos"/>
                <a:ea typeface="+mj-ea"/>
                <a:cs typeface="Times New Roman"/>
              </a:rPr>
              <a:t>Shock Output from SEALS to MANAGE</a:t>
            </a:r>
          </a:p>
        </p:txBody>
      </p:sp>
      <p:sp>
        <p:nvSpPr>
          <p:cNvPr id="523" name="Google Shape;523;g3128a3ba7ee_1_20"/>
          <p:cNvSpPr txBox="1">
            <a:spLocks noGrp="1"/>
          </p:cNvSpPr>
          <p:nvPr>
            <p:ph type="body" idx="1"/>
          </p:nvPr>
        </p:nvSpPr>
        <p:spPr>
          <a:xfrm>
            <a:off x="415600" y="1530647"/>
            <a:ext cx="10918776" cy="45552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1600"/>
              </a:spcAft>
              <a:buNone/>
            </a:pPr>
            <a:r>
              <a:rPr lang="en" dirty="0">
                <a:solidFill>
                  <a:srgbClr val="000000"/>
                </a:solidFill>
              </a:rPr>
              <a:t>The linkage code will create a CSV file that can be used in MANAGE iteratively.</a:t>
            </a:r>
            <a:endParaRPr dirty="0">
              <a:solidFill>
                <a:srgbClr val="000000"/>
              </a:solidFill>
            </a:endParaRPr>
          </a:p>
        </p:txBody>
      </p:sp>
      <p:pic>
        <p:nvPicPr>
          <p:cNvPr id="525" name="Google Shape;525;g3128a3ba7ee_1_20"/>
          <p:cNvPicPr preferRelativeResize="0"/>
          <p:nvPr/>
        </p:nvPicPr>
        <p:blipFill>
          <a:blip r:embed="rId3">
            <a:alphaModFix/>
          </a:blip>
          <a:stretch>
            <a:fillRect/>
          </a:stretch>
        </p:blipFill>
        <p:spPr>
          <a:xfrm>
            <a:off x="2676888" y="3852898"/>
            <a:ext cx="6046806" cy="718224"/>
          </a:xfrm>
          <a:prstGeom prst="rect">
            <a:avLst/>
          </a:prstGeom>
          <a:noFill/>
          <a:ln>
            <a:noFill/>
          </a:ln>
        </p:spPr>
      </p:pic>
      <p:sp>
        <p:nvSpPr>
          <p:cNvPr id="528" name="Google Shape;528;g3128a3ba7ee_1_20"/>
          <p:cNvSpPr txBox="1"/>
          <p:nvPr/>
        </p:nvSpPr>
        <p:spPr>
          <a:xfrm>
            <a:off x="857624" y="2116034"/>
            <a:ext cx="1371600" cy="688000"/>
          </a:xfrm>
          <a:prstGeom prst="rect">
            <a:avLst/>
          </a:prstGeom>
          <a:solidFill>
            <a:srgbClr val="C5D6F0"/>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600">
                <a:latin typeface="Average"/>
                <a:ea typeface="Average"/>
                <a:cs typeface="Average"/>
                <a:sym typeface="Average"/>
              </a:rPr>
              <a:t>MANAGE</a:t>
            </a:r>
            <a:endParaRPr sz="1600">
              <a:latin typeface="Average"/>
              <a:ea typeface="Average"/>
              <a:cs typeface="Average"/>
              <a:sym typeface="Average"/>
            </a:endParaRPr>
          </a:p>
          <a:p>
            <a:pPr marL="0" lvl="0" indent="0" algn="ctr" rtl="0">
              <a:spcBef>
                <a:spcPts val="0"/>
              </a:spcBef>
              <a:spcAft>
                <a:spcPts val="0"/>
              </a:spcAft>
              <a:buNone/>
            </a:pPr>
            <a:r>
              <a:rPr lang="en" sz="1600">
                <a:latin typeface="Average"/>
                <a:ea typeface="Average"/>
                <a:cs typeface="Average"/>
                <a:sym typeface="Average"/>
              </a:rPr>
              <a:t>Output (t+0)</a:t>
            </a:r>
            <a:endParaRPr sz="1600">
              <a:latin typeface="Average"/>
              <a:ea typeface="Average"/>
              <a:cs typeface="Average"/>
              <a:sym typeface="Average"/>
            </a:endParaRPr>
          </a:p>
        </p:txBody>
      </p:sp>
      <p:sp>
        <p:nvSpPr>
          <p:cNvPr id="529" name="Google Shape;529;g3128a3ba7ee_1_20"/>
          <p:cNvSpPr txBox="1"/>
          <p:nvPr/>
        </p:nvSpPr>
        <p:spPr>
          <a:xfrm>
            <a:off x="742306" y="5397847"/>
            <a:ext cx="1682400" cy="6880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600">
                <a:latin typeface="Average"/>
                <a:ea typeface="Average"/>
                <a:cs typeface="Average"/>
                <a:sym typeface="Average"/>
              </a:rPr>
              <a:t>SEALS+InVEST</a:t>
            </a:r>
            <a:endParaRPr sz="1600">
              <a:latin typeface="Average"/>
              <a:ea typeface="Average"/>
              <a:cs typeface="Average"/>
              <a:sym typeface="Average"/>
            </a:endParaRPr>
          </a:p>
          <a:p>
            <a:pPr marL="0" lvl="0" indent="0" algn="ctr" rtl="0">
              <a:spcBef>
                <a:spcPts val="0"/>
              </a:spcBef>
              <a:spcAft>
                <a:spcPts val="0"/>
              </a:spcAft>
              <a:buNone/>
            </a:pPr>
            <a:r>
              <a:rPr lang="en" sz="1600">
                <a:latin typeface="Average"/>
                <a:ea typeface="Average"/>
                <a:cs typeface="Average"/>
                <a:sym typeface="Average"/>
              </a:rPr>
              <a:t>Output (t+1)</a:t>
            </a:r>
            <a:endParaRPr sz="1600">
              <a:latin typeface="Average"/>
              <a:ea typeface="Average"/>
              <a:cs typeface="Average"/>
              <a:sym typeface="Average"/>
            </a:endParaRPr>
          </a:p>
        </p:txBody>
      </p:sp>
      <p:sp>
        <p:nvSpPr>
          <p:cNvPr id="530" name="Google Shape;530;g3128a3ba7ee_1_20"/>
          <p:cNvSpPr txBox="1"/>
          <p:nvPr/>
        </p:nvSpPr>
        <p:spPr>
          <a:xfrm>
            <a:off x="871188" y="4414767"/>
            <a:ext cx="1324400" cy="611200"/>
          </a:xfrm>
          <a:prstGeom prst="rect">
            <a:avLst/>
          </a:prstGeom>
          <a:solidFill>
            <a:srgbClr val="C5D6F0"/>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600">
                <a:latin typeface="Average"/>
                <a:ea typeface="Average"/>
                <a:cs typeface="Average"/>
                <a:sym typeface="Average"/>
              </a:rPr>
              <a:t>MANAGE</a:t>
            </a:r>
            <a:endParaRPr sz="1600">
              <a:latin typeface="Average"/>
              <a:ea typeface="Average"/>
              <a:cs typeface="Average"/>
              <a:sym typeface="Average"/>
            </a:endParaRPr>
          </a:p>
          <a:p>
            <a:pPr marL="0" lvl="0" indent="0" algn="ctr" rtl="0">
              <a:spcBef>
                <a:spcPts val="0"/>
              </a:spcBef>
              <a:spcAft>
                <a:spcPts val="0"/>
              </a:spcAft>
              <a:buNone/>
            </a:pPr>
            <a:r>
              <a:rPr lang="en" sz="1600">
                <a:latin typeface="Average"/>
                <a:ea typeface="Average"/>
                <a:cs typeface="Average"/>
                <a:sym typeface="Average"/>
              </a:rPr>
              <a:t>Input (t+1)</a:t>
            </a:r>
            <a:endParaRPr sz="1600">
              <a:latin typeface="Average"/>
              <a:ea typeface="Average"/>
              <a:cs typeface="Average"/>
              <a:sym typeface="Average"/>
            </a:endParaRPr>
          </a:p>
        </p:txBody>
      </p:sp>
      <p:sp>
        <p:nvSpPr>
          <p:cNvPr id="531" name="Google Shape;531;g3128a3ba7ee_1_20"/>
          <p:cNvSpPr txBox="1"/>
          <p:nvPr/>
        </p:nvSpPr>
        <p:spPr>
          <a:xfrm>
            <a:off x="741902" y="3426197"/>
            <a:ext cx="1671863" cy="6112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600">
                <a:latin typeface="Average"/>
                <a:ea typeface="Average"/>
                <a:cs typeface="Average"/>
                <a:sym typeface="Average"/>
              </a:rPr>
              <a:t>SEALS+InVEST</a:t>
            </a:r>
            <a:endParaRPr sz="1600">
              <a:latin typeface="Average"/>
              <a:ea typeface="Average"/>
              <a:cs typeface="Average"/>
              <a:sym typeface="Average"/>
            </a:endParaRPr>
          </a:p>
          <a:p>
            <a:pPr marL="0" lvl="0" indent="0" algn="ctr" rtl="0">
              <a:spcBef>
                <a:spcPts val="0"/>
              </a:spcBef>
              <a:spcAft>
                <a:spcPts val="0"/>
              </a:spcAft>
              <a:buNone/>
            </a:pPr>
            <a:r>
              <a:rPr lang="en" sz="1600">
                <a:latin typeface="Average"/>
                <a:ea typeface="Average"/>
                <a:cs typeface="Average"/>
                <a:sym typeface="Average"/>
              </a:rPr>
              <a:t>Input (t+0)</a:t>
            </a:r>
            <a:endParaRPr sz="1600">
              <a:latin typeface="Average"/>
              <a:ea typeface="Average"/>
              <a:cs typeface="Average"/>
              <a:sym typeface="Average"/>
            </a:endParaRPr>
          </a:p>
        </p:txBody>
      </p:sp>
      <p:sp>
        <p:nvSpPr>
          <p:cNvPr id="4" name="Arrow: Left 3">
            <a:extLst>
              <a:ext uri="{FF2B5EF4-FFF2-40B4-BE49-F238E27FC236}">
                <a16:creationId xmlns:a16="http://schemas.microsoft.com/office/drawing/2014/main" id="{7B44AAA4-A9E5-F783-8137-0BD5DF7BEC7A}"/>
              </a:ext>
            </a:extLst>
          </p:cNvPr>
          <p:cNvSpPr/>
          <p:nvPr/>
        </p:nvSpPr>
        <p:spPr>
          <a:xfrm rot="16200000">
            <a:off x="1432951" y="2974694"/>
            <a:ext cx="236819" cy="205686"/>
          </a:xfrm>
          <a:prstGeom prst="lef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rrow: Left 1">
            <a:extLst>
              <a:ext uri="{FF2B5EF4-FFF2-40B4-BE49-F238E27FC236}">
                <a16:creationId xmlns:a16="http://schemas.microsoft.com/office/drawing/2014/main" id="{C001E119-821D-9A4E-E6ED-A8254B825FCA}"/>
              </a:ext>
            </a:extLst>
          </p:cNvPr>
          <p:cNvSpPr/>
          <p:nvPr/>
        </p:nvSpPr>
        <p:spPr>
          <a:xfrm rot="16200000">
            <a:off x="1421751" y="4109957"/>
            <a:ext cx="236819" cy="205686"/>
          </a:xfrm>
          <a:prstGeom prst="lef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Left 5">
            <a:extLst>
              <a:ext uri="{FF2B5EF4-FFF2-40B4-BE49-F238E27FC236}">
                <a16:creationId xmlns:a16="http://schemas.microsoft.com/office/drawing/2014/main" id="{8BB3524B-77E6-C404-51FA-3582D8B2BA09}"/>
              </a:ext>
            </a:extLst>
          </p:cNvPr>
          <p:cNvSpPr/>
          <p:nvPr/>
        </p:nvSpPr>
        <p:spPr>
          <a:xfrm rot="16200000">
            <a:off x="1425014" y="5099029"/>
            <a:ext cx="236819" cy="205686"/>
          </a:xfrm>
          <a:prstGeom prst="lef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Left 7">
            <a:extLst>
              <a:ext uri="{FF2B5EF4-FFF2-40B4-BE49-F238E27FC236}">
                <a16:creationId xmlns:a16="http://schemas.microsoft.com/office/drawing/2014/main" id="{88BC53EE-15BB-69F6-118D-C199E58434BE}"/>
              </a:ext>
            </a:extLst>
          </p:cNvPr>
          <p:cNvSpPr/>
          <p:nvPr/>
        </p:nvSpPr>
        <p:spPr>
          <a:xfrm rot="16200000">
            <a:off x="1424421" y="6161170"/>
            <a:ext cx="236819" cy="205686"/>
          </a:xfrm>
          <a:prstGeom prst="lef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C010267B-06B0-1B40-F3FB-FE4C766BF3F4}"/>
              </a:ext>
            </a:extLst>
          </p:cNvPr>
          <p:cNvSpPr/>
          <p:nvPr/>
        </p:nvSpPr>
        <p:spPr>
          <a:xfrm rot="16200000">
            <a:off x="1417299" y="6404117"/>
            <a:ext cx="236819" cy="205686"/>
          </a:xfrm>
          <a:prstGeom prst="lef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Left 9">
            <a:extLst>
              <a:ext uri="{FF2B5EF4-FFF2-40B4-BE49-F238E27FC236}">
                <a16:creationId xmlns:a16="http://schemas.microsoft.com/office/drawing/2014/main" id="{35C85E05-4F48-CF99-A6B1-4EA1710B3CA5}"/>
              </a:ext>
            </a:extLst>
          </p:cNvPr>
          <p:cNvSpPr/>
          <p:nvPr/>
        </p:nvSpPr>
        <p:spPr>
          <a:xfrm rot="16200000">
            <a:off x="1417300" y="6638310"/>
            <a:ext cx="236819" cy="205686"/>
          </a:xfrm>
          <a:prstGeom prst="lef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Google Shape;531;g3128a3ba7ee_1_20">
            <a:extLst>
              <a:ext uri="{FF2B5EF4-FFF2-40B4-BE49-F238E27FC236}">
                <a16:creationId xmlns:a16="http://schemas.microsoft.com/office/drawing/2014/main" id="{2270BB3F-B584-D037-7316-2E3B2A673FDD}"/>
              </a:ext>
            </a:extLst>
          </p:cNvPr>
          <p:cNvSpPr txBox="1"/>
          <p:nvPr/>
        </p:nvSpPr>
        <p:spPr>
          <a:xfrm>
            <a:off x="2678652" y="3434135"/>
            <a:ext cx="3410175" cy="420701"/>
          </a:xfrm>
          <a:prstGeom prst="rect">
            <a:avLst/>
          </a:prstGeom>
          <a:ln/>
        </p:spPr>
        <p:style>
          <a:lnRef idx="1">
            <a:schemeClr val="accent6"/>
          </a:lnRef>
          <a:fillRef idx="2">
            <a:schemeClr val="accent6"/>
          </a:fillRef>
          <a:effectRef idx="1">
            <a:schemeClr val="accent6"/>
          </a:effectRef>
          <a:fontRef idx="minor">
            <a:schemeClr val="dk1"/>
          </a:fontRef>
        </p:style>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 sz="1600" dirty="0">
                <a:latin typeface="Average"/>
                <a:ea typeface="Average"/>
                <a:cs typeface="Average"/>
                <a:sym typeface="Average"/>
              </a:rPr>
              <a:t>Shock file into MANAGE-WB</a:t>
            </a:r>
            <a:endParaRPr sz="1600" dirty="0">
              <a:latin typeface="Average"/>
              <a:ea typeface="Average"/>
              <a:cs typeface="Average"/>
              <a:sym typeface="Average"/>
            </a:endParaRPr>
          </a:p>
        </p:txBody>
      </p:sp>
      <p:sp>
        <p:nvSpPr>
          <p:cNvPr id="13" name="Google Shape;531;g3128a3ba7ee_1_20">
            <a:extLst>
              <a:ext uri="{FF2B5EF4-FFF2-40B4-BE49-F238E27FC236}">
                <a16:creationId xmlns:a16="http://schemas.microsoft.com/office/drawing/2014/main" id="{8BD854DD-D6B3-DFB5-466B-BC36B50D27F8}"/>
              </a:ext>
            </a:extLst>
          </p:cNvPr>
          <p:cNvSpPr txBox="1"/>
          <p:nvPr/>
        </p:nvSpPr>
        <p:spPr>
          <a:xfrm>
            <a:off x="2662777" y="2116510"/>
            <a:ext cx="3410175" cy="420701"/>
          </a:xfrm>
          <a:prstGeom prst="rect">
            <a:avLst/>
          </a:prstGeom>
          <a:ln/>
        </p:spPr>
        <p:style>
          <a:lnRef idx="1">
            <a:schemeClr val="accent6"/>
          </a:lnRef>
          <a:fillRef idx="2">
            <a:schemeClr val="accent6"/>
          </a:fillRef>
          <a:effectRef idx="1">
            <a:schemeClr val="accent6"/>
          </a:effectRef>
          <a:fontRef idx="minor">
            <a:schemeClr val="dk1"/>
          </a:fontRef>
        </p:style>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 sz="1600">
                <a:latin typeface="Average"/>
                <a:ea typeface="Average"/>
                <a:cs typeface="Average"/>
                <a:sym typeface="Average"/>
              </a:rPr>
              <a:t>Net LULC change (million hectares) hectares)</a:t>
            </a:r>
            <a:endParaRPr lang="en" sz="1600">
              <a:latin typeface="Average"/>
              <a:ea typeface="Average"/>
              <a:cs typeface="Average"/>
            </a:endParaRPr>
          </a:p>
        </p:txBody>
      </p:sp>
      <p:cxnSp>
        <p:nvCxnSpPr>
          <p:cNvPr id="14" name="Straight Arrow Connector 13">
            <a:extLst>
              <a:ext uri="{FF2B5EF4-FFF2-40B4-BE49-F238E27FC236}">
                <a16:creationId xmlns:a16="http://schemas.microsoft.com/office/drawing/2014/main" id="{D6040DF9-00E0-7E97-6B16-907A2240092F}"/>
              </a:ext>
            </a:extLst>
          </p:cNvPr>
          <p:cNvCxnSpPr/>
          <p:nvPr/>
        </p:nvCxnSpPr>
        <p:spPr>
          <a:xfrm>
            <a:off x="2265362" y="2352675"/>
            <a:ext cx="358776" cy="4857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79BB214-4453-4FDB-2A92-A6682CFE4211}"/>
              </a:ext>
            </a:extLst>
          </p:cNvPr>
          <p:cNvCxnSpPr>
            <a:cxnSpLocks/>
          </p:cNvCxnSpPr>
          <p:nvPr/>
        </p:nvCxnSpPr>
        <p:spPr>
          <a:xfrm flipH="1">
            <a:off x="2395763" y="2853531"/>
            <a:ext cx="193658" cy="5429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11969F6-80EA-6E28-5784-DE666E24BE87}"/>
              </a:ext>
            </a:extLst>
          </p:cNvPr>
          <p:cNvCxnSpPr>
            <a:cxnSpLocks/>
            <a:stCxn id="531" idx="3"/>
          </p:cNvCxnSpPr>
          <p:nvPr/>
        </p:nvCxnSpPr>
        <p:spPr>
          <a:xfrm>
            <a:off x="2413765" y="3731797"/>
            <a:ext cx="257998" cy="4877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99891CAD-1590-AFA2-6019-CED2830D2AC9}"/>
              </a:ext>
            </a:extLst>
          </p:cNvPr>
          <p:cNvCxnSpPr>
            <a:cxnSpLocks/>
          </p:cNvCxnSpPr>
          <p:nvPr/>
        </p:nvCxnSpPr>
        <p:spPr>
          <a:xfrm flipH="1">
            <a:off x="2330451" y="4202110"/>
            <a:ext cx="331785" cy="5889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Picture 2" descr="A white rectangular box with black text&#10;&#10;Description automatically generated">
            <a:extLst>
              <a:ext uri="{FF2B5EF4-FFF2-40B4-BE49-F238E27FC236}">
                <a16:creationId xmlns:a16="http://schemas.microsoft.com/office/drawing/2014/main" id="{35A6757A-2CE1-099E-5B24-1FD767F249E5}"/>
              </a:ext>
            </a:extLst>
          </p:cNvPr>
          <p:cNvPicPr>
            <a:picLocks noChangeAspect="1"/>
          </p:cNvPicPr>
          <p:nvPr/>
        </p:nvPicPr>
        <p:blipFill>
          <a:blip r:embed="rId4"/>
          <a:stretch>
            <a:fillRect/>
          </a:stretch>
        </p:blipFill>
        <p:spPr>
          <a:xfrm>
            <a:off x="2642659" y="2524242"/>
            <a:ext cx="6375015" cy="652404"/>
          </a:xfrm>
          <a:prstGeom prst="rect">
            <a:avLst/>
          </a:prstGeom>
        </p:spPr>
      </p:pic>
      <p:grpSp>
        <p:nvGrpSpPr>
          <p:cNvPr id="12" name="Group 11">
            <a:extLst>
              <a:ext uri="{FF2B5EF4-FFF2-40B4-BE49-F238E27FC236}">
                <a16:creationId xmlns:a16="http://schemas.microsoft.com/office/drawing/2014/main" id="{D00E3779-3FEC-DFDF-C972-A87AC463B7A8}"/>
              </a:ext>
            </a:extLst>
          </p:cNvPr>
          <p:cNvGrpSpPr/>
          <p:nvPr/>
        </p:nvGrpSpPr>
        <p:grpSpPr>
          <a:xfrm>
            <a:off x="8153400" y="5934986"/>
            <a:ext cx="3949320" cy="1115778"/>
            <a:chOff x="5774550" y="5215406"/>
            <a:chExt cx="6070936" cy="1716670"/>
          </a:xfrm>
        </p:grpSpPr>
        <p:pic>
          <p:nvPicPr>
            <p:cNvPr id="18" name="Picture 17" descr="A black background with blue text&#10;&#10;Description automatically generated">
              <a:extLst>
                <a:ext uri="{FF2B5EF4-FFF2-40B4-BE49-F238E27FC236}">
                  <a16:creationId xmlns:a16="http://schemas.microsoft.com/office/drawing/2014/main" id="{4BA7ED85-C7CD-4D6E-2146-DE5BCD7246DE}"/>
                </a:ext>
              </a:extLst>
            </p:cNvPr>
            <p:cNvPicPr>
              <a:picLocks noChangeAspect="1"/>
            </p:cNvPicPr>
            <p:nvPr/>
          </p:nvPicPr>
          <p:blipFill>
            <a:blip r:embed="rId5"/>
            <a:stretch>
              <a:fillRect/>
            </a:stretch>
          </p:blipFill>
          <p:spPr>
            <a:xfrm>
              <a:off x="9311081" y="5739149"/>
              <a:ext cx="2534405" cy="583842"/>
            </a:xfrm>
            <a:prstGeom prst="rect">
              <a:avLst/>
            </a:prstGeom>
          </p:spPr>
        </p:pic>
        <p:pic>
          <p:nvPicPr>
            <p:cNvPr id="19" name="Picture 18" descr="A logo with green text&#10;&#10;Description automatically generated">
              <a:extLst>
                <a:ext uri="{FF2B5EF4-FFF2-40B4-BE49-F238E27FC236}">
                  <a16:creationId xmlns:a16="http://schemas.microsoft.com/office/drawing/2014/main" id="{160DD509-AD75-E485-6FEA-9883823D0084}"/>
                </a:ext>
              </a:extLst>
            </p:cNvPr>
            <p:cNvPicPr>
              <a:picLocks noChangeAspect="1"/>
            </p:cNvPicPr>
            <p:nvPr/>
          </p:nvPicPr>
          <p:blipFill>
            <a:blip r:embed="rId6"/>
            <a:stretch>
              <a:fillRect/>
            </a:stretch>
          </p:blipFill>
          <p:spPr>
            <a:xfrm>
              <a:off x="5774550" y="5215406"/>
              <a:ext cx="3664222" cy="1716670"/>
            </a:xfrm>
            <a:prstGeom prst="rect">
              <a:avLst/>
            </a:prstGeom>
          </p:spPr>
        </p:pic>
      </p:grpSp>
      <p:pic>
        <p:nvPicPr>
          <p:cNvPr id="20" name="Picture 19">
            <a:extLst>
              <a:ext uri="{FF2B5EF4-FFF2-40B4-BE49-F238E27FC236}">
                <a16:creationId xmlns:a16="http://schemas.microsoft.com/office/drawing/2014/main" id="{62FC391F-5EF7-2A54-9D2B-7C087884FC9E}"/>
              </a:ext>
            </a:extLst>
          </p:cNvPr>
          <p:cNvPicPr>
            <a:picLocks noChangeAspect="1"/>
          </p:cNvPicPr>
          <p:nvPr/>
        </p:nvPicPr>
        <p:blipFill>
          <a:blip r:embed="rId7"/>
          <a:stretch>
            <a:fillRect/>
          </a:stretch>
        </p:blipFill>
        <p:spPr>
          <a:xfrm>
            <a:off x="5032703" y="6332349"/>
            <a:ext cx="1396538" cy="337790"/>
          </a:xfrm>
          <a:prstGeom prst="rect">
            <a:avLst/>
          </a:prstGeom>
        </p:spPr>
      </p:pic>
      <p:pic>
        <p:nvPicPr>
          <p:cNvPr id="21" name="Picture 20">
            <a:extLst>
              <a:ext uri="{FF2B5EF4-FFF2-40B4-BE49-F238E27FC236}">
                <a16:creationId xmlns:a16="http://schemas.microsoft.com/office/drawing/2014/main" id="{0292BC97-4396-95E9-975C-1A39813568D9}"/>
              </a:ext>
            </a:extLst>
          </p:cNvPr>
          <p:cNvPicPr>
            <a:picLocks noChangeAspect="1"/>
          </p:cNvPicPr>
          <p:nvPr/>
        </p:nvPicPr>
        <p:blipFill>
          <a:blip r:embed="rId8"/>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33998240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B5A66-DD91-059D-2702-F96A47FDF2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145370-A238-0A05-E53E-6814A779A64D}"/>
              </a:ext>
            </a:extLst>
          </p:cNvPr>
          <p:cNvSpPr>
            <a:spLocks noGrp="1"/>
          </p:cNvSpPr>
          <p:nvPr>
            <p:ph type="title"/>
          </p:nvPr>
        </p:nvSpPr>
        <p:spPr/>
        <p:txBody>
          <a:bodyPr>
            <a:normAutofit/>
          </a:bodyPr>
          <a:lstStyle/>
          <a:p>
            <a:r>
              <a:rPr lang="en-US" sz="3600" kern="0" dirty="0">
                <a:solidFill>
                  <a:schemeClr val="accent1"/>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3600" dirty="0">
              <a:solidFill>
                <a:schemeClr val="accent1"/>
              </a:solidFill>
            </a:endParaRPr>
          </a:p>
        </p:txBody>
      </p:sp>
      <p:pic>
        <p:nvPicPr>
          <p:cNvPr id="7" name="Picture 6">
            <a:extLst>
              <a:ext uri="{FF2B5EF4-FFF2-40B4-BE49-F238E27FC236}">
                <a16:creationId xmlns:a16="http://schemas.microsoft.com/office/drawing/2014/main" id="{1C966E00-2BD5-4373-F4FA-A741972620D5}"/>
              </a:ext>
            </a:extLst>
          </p:cNvPr>
          <p:cNvPicPr>
            <a:picLocks noChangeAspect="1"/>
          </p:cNvPicPr>
          <p:nvPr/>
        </p:nvPicPr>
        <p:blipFill>
          <a:blip r:embed="rId2"/>
          <a:stretch>
            <a:fillRect/>
          </a:stretch>
        </p:blipFill>
        <p:spPr>
          <a:xfrm>
            <a:off x="1066174" y="1616796"/>
            <a:ext cx="5298341" cy="4580098"/>
          </a:xfrm>
          <a:prstGeom prst="rect">
            <a:avLst/>
          </a:prstGeom>
        </p:spPr>
      </p:pic>
      <p:sp>
        <p:nvSpPr>
          <p:cNvPr id="8" name="TextBox 7">
            <a:extLst>
              <a:ext uri="{FF2B5EF4-FFF2-40B4-BE49-F238E27FC236}">
                <a16:creationId xmlns:a16="http://schemas.microsoft.com/office/drawing/2014/main" id="{C6038AC1-7AF6-C6D4-4F78-7707D0BE0339}"/>
              </a:ext>
            </a:extLst>
          </p:cNvPr>
          <p:cNvSpPr txBox="1"/>
          <p:nvPr/>
        </p:nvSpPr>
        <p:spPr>
          <a:xfrm>
            <a:off x="7781454" y="2704238"/>
            <a:ext cx="3431458" cy="1754326"/>
          </a:xfrm>
          <a:prstGeom prst="rect">
            <a:avLst/>
          </a:prstGeom>
          <a:noFill/>
        </p:spPr>
        <p:txBody>
          <a:bodyPr wrap="square" rtlCol="0">
            <a:spAutoFit/>
          </a:bodyPr>
          <a:lstStyle/>
          <a:p>
            <a:endParaRPr lang="en-US" dirty="0"/>
          </a:p>
          <a:p>
            <a:r>
              <a:rPr lang="en-US" sz="1800" i="1" dirty="0" err="1">
                <a:effectLst/>
                <a:latin typeface="Times New Roman" panose="02020603050405020304" pitchFamily="18" charset="0"/>
                <a:ea typeface="Calibri" panose="020F0502020204030204" pitchFamily="34" charset="0"/>
              </a:rPr>
              <a:t>inc</a:t>
            </a:r>
            <a:r>
              <a:rPr lang="en-US" sz="1800" i="1" dirty="0">
                <a:effectLst/>
                <a:latin typeface="Times New Roman" panose="02020603050405020304" pitchFamily="18" charset="0"/>
                <a:ea typeface="Calibri" panose="020F0502020204030204" pitchFamily="34" charset="0"/>
              </a:rPr>
              <a:t>/</a:t>
            </a:r>
            <a:r>
              <a:rPr lang="en-US" sz="1800" i="1" dirty="0" err="1">
                <a:effectLst/>
                <a:latin typeface="Times New Roman" panose="02020603050405020304" pitchFamily="18" charset="0"/>
                <a:ea typeface="Calibri" panose="020F0502020204030204" pitchFamily="34" charset="0"/>
              </a:rPr>
              <a:t>investLink</a:t>
            </a:r>
            <a:r>
              <a:rPr lang="en-US" sz="1800" i="1" dirty="0">
                <a:effectLst/>
                <a:latin typeface="Times New Roman" panose="02020603050405020304" pitchFamily="18" charset="0"/>
                <a:ea typeface="Calibri" panose="020F0502020204030204" pitchFamily="34" charset="0"/>
              </a:rPr>
              <a:t>/setupSeals.inc</a:t>
            </a:r>
          </a:p>
          <a:p>
            <a:endParaRPr lang="en-US" sz="1800" i="1" dirty="0">
              <a:effectLst/>
              <a:latin typeface="Times New Roman" panose="02020603050405020304" pitchFamily="18" charset="0"/>
              <a:ea typeface="Calibri" panose="020F0502020204030204" pitchFamily="34" charset="0"/>
            </a:endParaRPr>
          </a:p>
          <a:p>
            <a:r>
              <a:rPr lang="en-US" sz="1800" i="1" dirty="0" err="1">
                <a:effectLst/>
                <a:latin typeface="Times New Roman" panose="02020603050405020304" pitchFamily="18" charset="0"/>
                <a:ea typeface="Calibri" panose="020F0502020204030204" pitchFamily="34" charset="0"/>
              </a:rPr>
              <a:t>inc</a:t>
            </a:r>
            <a:r>
              <a:rPr lang="en-US" sz="1800" i="1" dirty="0">
                <a:effectLst/>
                <a:latin typeface="Times New Roman" panose="02020603050405020304" pitchFamily="18" charset="0"/>
                <a:ea typeface="Calibri" panose="020F0502020204030204" pitchFamily="34" charset="0"/>
              </a:rPr>
              <a:t>/</a:t>
            </a:r>
            <a:r>
              <a:rPr lang="en-US" sz="1800" i="1" dirty="0" err="1">
                <a:effectLst/>
                <a:latin typeface="Times New Roman" panose="02020603050405020304" pitchFamily="18" charset="0"/>
                <a:ea typeface="Calibri" panose="020F0502020204030204" pitchFamily="34" charset="0"/>
              </a:rPr>
              <a:t>investLink</a:t>
            </a:r>
            <a:r>
              <a:rPr lang="en-US" sz="1800" i="1" dirty="0">
                <a:effectLst/>
                <a:latin typeface="Times New Roman" panose="02020603050405020304" pitchFamily="18" charset="0"/>
                <a:ea typeface="Calibri" panose="020F0502020204030204" pitchFamily="34" charset="0"/>
              </a:rPr>
              <a:t>/toInvest.inc</a:t>
            </a:r>
          </a:p>
          <a:p>
            <a:endParaRPr lang="en-US" sz="1800" i="1" dirty="0">
              <a:effectLst/>
              <a:latin typeface="Times New Roman" panose="02020603050405020304" pitchFamily="18" charset="0"/>
              <a:ea typeface="Calibri" panose="020F0502020204030204" pitchFamily="34" charset="0"/>
            </a:endParaRPr>
          </a:p>
          <a:p>
            <a:r>
              <a:rPr lang="en-US" sz="1800" i="1" dirty="0" err="1">
                <a:effectLst/>
                <a:latin typeface="Times New Roman" panose="02020603050405020304" pitchFamily="18" charset="0"/>
                <a:ea typeface="Calibri" panose="020F0502020204030204" pitchFamily="34" charset="0"/>
              </a:rPr>
              <a:t>inc</a:t>
            </a:r>
            <a:r>
              <a:rPr lang="en-US" sz="1800" i="1" dirty="0">
                <a:effectLst/>
                <a:latin typeface="Times New Roman" panose="02020603050405020304" pitchFamily="18" charset="0"/>
                <a:ea typeface="Calibri" panose="020F0502020204030204" pitchFamily="34" charset="0"/>
              </a:rPr>
              <a:t>/</a:t>
            </a:r>
            <a:r>
              <a:rPr lang="en-US" sz="1800" i="1" dirty="0" err="1">
                <a:effectLst/>
                <a:latin typeface="Times New Roman" panose="02020603050405020304" pitchFamily="18" charset="0"/>
                <a:ea typeface="Calibri" panose="020F0502020204030204" pitchFamily="34" charset="0"/>
              </a:rPr>
              <a:t>investLink</a:t>
            </a:r>
            <a:r>
              <a:rPr lang="en-US" sz="1800" i="1" dirty="0">
                <a:effectLst/>
                <a:latin typeface="Times New Roman" panose="02020603050405020304" pitchFamily="18" charset="0"/>
                <a:ea typeface="Calibri" panose="020F0502020204030204" pitchFamily="34" charset="0"/>
              </a:rPr>
              <a:t>/fromInvest.inc</a:t>
            </a:r>
            <a:endParaRPr lang="en-US" dirty="0"/>
          </a:p>
        </p:txBody>
      </p:sp>
      <p:pic>
        <p:nvPicPr>
          <p:cNvPr id="10" name="Picture 9">
            <a:extLst>
              <a:ext uri="{FF2B5EF4-FFF2-40B4-BE49-F238E27FC236}">
                <a16:creationId xmlns:a16="http://schemas.microsoft.com/office/drawing/2014/main" id="{D18DB794-9D8E-5FD7-4119-464F44C78884}"/>
              </a:ext>
            </a:extLst>
          </p:cNvPr>
          <p:cNvPicPr>
            <a:picLocks noChangeAspect="1"/>
          </p:cNvPicPr>
          <p:nvPr/>
        </p:nvPicPr>
        <p:blipFill>
          <a:blip r:embed="rId3"/>
          <a:stretch>
            <a:fillRect/>
          </a:stretch>
        </p:blipFill>
        <p:spPr>
          <a:xfrm>
            <a:off x="6994207" y="1721864"/>
            <a:ext cx="3699183" cy="677573"/>
          </a:xfrm>
          <a:prstGeom prst="rect">
            <a:avLst/>
          </a:prstGeom>
        </p:spPr>
      </p:pic>
      <p:sp>
        <p:nvSpPr>
          <p:cNvPr id="4" name="Title 1">
            <a:extLst>
              <a:ext uri="{FF2B5EF4-FFF2-40B4-BE49-F238E27FC236}">
                <a16:creationId xmlns:a16="http://schemas.microsoft.com/office/drawing/2014/main" id="{C3A82CEE-CFDD-BE73-BED9-88761014B4C6}"/>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kern="0" dirty="0">
                <a:solidFill>
                  <a:schemeClr val="accent1"/>
                </a:solidFill>
                <a:latin typeface="Aptos" panose="020B0004020202020204" pitchFamily="34" charset="0"/>
                <a:ea typeface="Times New Roman" panose="02020603050405020304" pitchFamily="18" charset="0"/>
                <a:cs typeface="Times New Roman" panose="02020603050405020304" pitchFamily="18" charset="0"/>
              </a:rPr>
              <a:t>Application 3: </a:t>
            </a:r>
            <a:r>
              <a:rPr lang="en-US" sz="3600" b="1" kern="0" dirty="0" err="1">
                <a:solidFill>
                  <a:schemeClr val="accent1"/>
                </a:solidFill>
                <a:latin typeface="Aptos" panose="020B0004020202020204" pitchFamily="34" charset="0"/>
                <a:ea typeface="Times New Roman" panose="02020603050405020304" pitchFamily="18" charset="0"/>
                <a:cs typeface="Times New Roman" panose="02020603050405020304" pitchFamily="18" charset="0"/>
              </a:rPr>
              <a:t>MANAGE-WB+SEALS+InVEST</a:t>
            </a:r>
            <a:endParaRPr lang="en-US" sz="3600" b="1" dirty="0">
              <a:solidFill>
                <a:schemeClr val="accent1"/>
              </a:solidFill>
            </a:endParaRPr>
          </a:p>
        </p:txBody>
      </p:sp>
      <p:grpSp>
        <p:nvGrpSpPr>
          <p:cNvPr id="9" name="Group 8">
            <a:extLst>
              <a:ext uri="{FF2B5EF4-FFF2-40B4-BE49-F238E27FC236}">
                <a16:creationId xmlns:a16="http://schemas.microsoft.com/office/drawing/2014/main" id="{C6F536B4-F25A-0884-2AEC-301E9B0C31AC}"/>
              </a:ext>
            </a:extLst>
          </p:cNvPr>
          <p:cNvGrpSpPr/>
          <p:nvPr/>
        </p:nvGrpSpPr>
        <p:grpSpPr>
          <a:xfrm>
            <a:off x="8153400" y="5934986"/>
            <a:ext cx="3949320" cy="1115778"/>
            <a:chOff x="5774550" y="5215406"/>
            <a:chExt cx="6070936" cy="1716670"/>
          </a:xfrm>
        </p:grpSpPr>
        <p:pic>
          <p:nvPicPr>
            <p:cNvPr id="11" name="Picture 10" descr="A black background with blue text&#10;&#10;Description automatically generated">
              <a:extLst>
                <a:ext uri="{FF2B5EF4-FFF2-40B4-BE49-F238E27FC236}">
                  <a16:creationId xmlns:a16="http://schemas.microsoft.com/office/drawing/2014/main" id="{5B347B17-FFD8-3BED-4C1D-DDCDF794C504}"/>
                </a:ext>
              </a:extLst>
            </p:cNvPr>
            <p:cNvPicPr>
              <a:picLocks noChangeAspect="1"/>
            </p:cNvPicPr>
            <p:nvPr/>
          </p:nvPicPr>
          <p:blipFill>
            <a:blip r:embed="rId4"/>
            <a:stretch>
              <a:fillRect/>
            </a:stretch>
          </p:blipFill>
          <p:spPr>
            <a:xfrm>
              <a:off x="9311081" y="5739149"/>
              <a:ext cx="2534405" cy="583842"/>
            </a:xfrm>
            <a:prstGeom prst="rect">
              <a:avLst/>
            </a:prstGeom>
          </p:spPr>
        </p:pic>
        <p:pic>
          <p:nvPicPr>
            <p:cNvPr id="12" name="Picture 11" descr="A logo with green text&#10;&#10;Description automatically generated">
              <a:extLst>
                <a:ext uri="{FF2B5EF4-FFF2-40B4-BE49-F238E27FC236}">
                  <a16:creationId xmlns:a16="http://schemas.microsoft.com/office/drawing/2014/main" id="{541B45F6-7BAE-CAA8-6CE3-F3406FE9121A}"/>
                </a:ext>
              </a:extLst>
            </p:cNvPr>
            <p:cNvPicPr>
              <a:picLocks noChangeAspect="1"/>
            </p:cNvPicPr>
            <p:nvPr/>
          </p:nvPicPr>
          <p:blipFill>
            <a:blip r:embed="rId5"/>
            <a:stretch>
              <a:fillRect/>
            </a:stretch>
          </p:blipFill>
          <p:spPr>
            <a:xfrm>
              <a:off x="5774550" y="5215406"/>
              <a:ext cx="3664222" cy="1716670"/>
            </a:xfrm>
            <a:prstGeom prst="rect">
              <a:avLst/>
            </a:prstGeom>
          </p:spPr>
        </p:pic>
      </p:grpSp>
      <p:pic>
        <p:nvPicPr>
          <p:cNvPr id="13" name="Picture 12">
            <a:extLst>
              <a:ext uri="{FF2B5EF4-FFF2-40B4-BE49-F238E27FC236}">
                <a16:creationId xmlns:a16="http://schemas.microsoft.com/office/drawing/2014/main" id="{E63F43F3-8BDB-E605-C12F-23CADA1ACD44}"/>
              </a:ext>
            </a:extLst>
          </p:cNvPr>
          <p:cNvPicPr>
            <a:picLocks noChangeAspect="1"/>
          </p:cNvPicPr>
          <p:nvPr/>
        </p:nvPicPr>
        <p:blipFill>
          <a:blip r:embed="rId6"/>
          <a:stretch>
            <a:fillRect/>
          </a:stretch>
        </p:blipFill>
        <p:spPr>
          <a:xfrm>
            <a:off x="5032703" y="6332349"/>
            <a:ext cx="1396538" cy="337790"/>
          </a:xfrm>
          <a:prstGeom prst="rect">
            <a:avLst/>
          </a:prstGeom>
        </p:spPr>
      </p:pic>
      <p:pic>
        <p:nvPicPr>
          <p:cNvPr id="14" name="Picture 13">
            <a:extLst>
              <a:ext uri="{FF2B5EF4-FFF2-40B4-BE49-F238E27FC236}">
                <a16:creationId xmlns:a16="http://schemas.microsoft.com/office/drawing/2014/main" id="{B0470FF6-52FE-72F3-B5BA-2CA8F12E29F3}"/>
              </a:ext>
            </a:extLst>
          </p:cNvPr>
          <p:cNvPicPr>
            <a:picLocks noChangeAspect="1"/>
          </p:cNvPicPr>
          <p:nvPr/>
        </p:nvPicPr>
        <p:blipFill>
          <a:blip r:embed="rId7"/>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33401063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C43E8-63D2-35CF-5437-486874312C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EA669E-315E-6F38-8220-694C769BC09B}"/>
              </a:ext>
            </a:extLst>
          </p:cNvPr>
          <p:cNvSpPr>
            <a:spLocks noGrp="1"/>
          </p:cNvSpPr>
          <p:nvPr>
            <p:ph type="title"/>
          </p:nvPr>
        </p:nvSpPr>
        <p:spPr/>
        <p:txBody>
          <a:bodyPr>
            <a:normAutofit/>
          </a:bodyPr>
          <a:lstStyle/>
          <a:p>
            <a:r>
              <a:rPr lang="en-US" sz="3600" kern="0" dirty="0">
                <a:solidFill>
                  <a:schemeClr val="accent1"/>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3600" dirty="0">
              <a:solidFill>
                <a:schemeClr val="accent1"/>
              </a:solidFill>
            </a:endParaRPr>
          </a:p>
        </p:txBody>
      </p:sp>
      <p:sp>
        <p:nvSpPr>
          <p:cNvPr id="3" name="Content Placeholder 2">
            <a:extLst>
              <a:ext uri="{FF2B5EF4-FFF2-40B4-BE49-F238E27FC236}">
                <a16:creationId xmlns:a16="http://schemas.microsoft.com/office/drawing/2014/main" id="{0EBB658A-D957-00B3-6B95-DE340A2F3EAA}"/>
              </a:ext>
            </a:extLst>
          </p:cNvPr>
          <p:cNvSpPr>
            <a:spLocks noGrp="1"/>
          </p:cNvSpPr>
          <p:nvPr>
            <p:ph idx="1"/>
          </p:nvPr>
        </p:nvSpPr>
        <p:spPr>
          <a:xfrm>
            <a:off x="838200" y="640197"/>
            <a:ext cx="10515600" cy="775417"/>
          </a:xfrm>
        </p:spPr>
        <p:txBody>
          <a:bodyPr vert="horz" lIns="91440" tIns="45720" rIns="91440" bIns="45720" rtlCol="0" anchor="t">
            <a:normAutofit/>
          </a:bodyPr>
          <a:lstStyle/>
          <a:p>
            <a:pPr marL="0" indent="0">
              <a:buNone/>
            </a:pPr>
            <a:r>
              <a:rPr lang="en-US" sz="3200" b="1" i="1" dirty="0">
                <a:solidFill>
                  <a:srgbClr val="0070C0"/>
                </a:solidFill>
                <a:latin typeface="Times New Roman" panose="02020603050405020304" pitchFamily="18" charset="0"/>
                <a:ea typeface="Calibri" panose="020F0502020204030204" pitchFamily="34" charset="0"/>
              </a:rPr>
              <a:t>… </a:t>
            </a:r>
            <a:r>
              <a:rPr lang="en-US" sz="3200" b="1" i="1" dirty="0">
                <a:solidFill>
                  <a:srgbClr val="0070C0"/>
                </a:solidFill>
                <a:effectLst/>
                <a:latin typeface="Times New Roman" panose="02020603050405020304" pitchFamily="18" charset="0"/>
                <a:ea typeface="Calibri" panose="020F0502020204030204" pitchFamily="34" charset="0"/>
              </a:rPr>
              <a:t>toInvest.inc</a:t>
            </a:r>
          </a:p>
          <a:p>
            <a:pPr marL="0" indent="0">
              <a:buNone/>
            </a:pPr>
            <a:endParaRPr lang="en-US" sz="3200" dirty="0">
              <a:latin typeface="+mj-lt"/>
            </a:endParaRPr>
          </a:p>
        </p:txBody>
      </p:sp>
      <p:pic>
        <p:nvPicPr>
          <p:cNvPr id="14" name="Picture 13">
            <a:extLst>
              <a:ext uri="{FF2B5EF4-FFF2-40B4-BE49-F238E27FC236}">
                <a16:creationId xmlns:a16="http://schemas.microsoft.com/office/drawing/2014/main" id="{3BAB0F69-9AA5-07A8-C5FF-A1739654719A}"/>
              </a:ext>
            </a:extLst>
          </p:cNvPr>
          <p:cNvPicPr>
            <a:picLocks noChangeAspect="1"/>
          </p:cNvPicPr>
          <p:nvPr/>
        </p:nvPicPr>
        <p:blipFill>
          <a:blip r:embed="rId2"/>
          <a:stretch>
            <a:fillRect/>
          </a:stretch>
        </p:blipFill>
        <p:spPr>
          <a:xfrm>
            <a:off x="838200" y="1773557"/>
            <a:ext cx="10611174" cy="2208393"/>
          </a:xfrm>
          <a:prstGeom prst="rect">
            <a:avLst/>
          </a:prstGeom>
        </p:spPr>
      </p:pic>
      <p:pic>
        <p:nvPicPr>
          <p:cNvPr id="5" name="Grafik 1">
            <a:extLst>
              <a:ext uri="{FF2B5EF4-FFF2-40B4-BE49-F238E27FC236}">
                <a16:creationId xmlns:a16="http://schemas.microsoft.com/office/drawing/2014/main" id="{5D985360-1CDA-7E34-E5F6-63BE85DF2BBB}"/>
              </a:ext>
            </a:extLst>
          </p:cNvPr>
          <p:cNvPicPr>
            <a:picLocks noChangeAspect="1"/>
          </p:cNvPicPr>
          <p:nvPr/>
        </p:nvPicPr>
        <p:blipFill>
          <a:blip r:embed="rId3"/>
          <a:stretch>
            <a:fillRect/>
          </a:stretch>
        </p:blipFill>
        <p:spPr>
          <a:xfrm>
            <a:off x="1820036" y="4625752"/>
            <a:ext cx="8890023" cy="992680"/>
          </a:xfrm>
          <a:prstGeom prst="rect">
            <a:avLst/>
          </a:prstGeom>
        </p:spPr>
      </p:pic>
      <p:grpSp>
        <p:nvGrpSpPr>
          <p:cNvPr id="8" name="Group 7">
            <a:extLst>
              <a:ext uri="{FF2B5EF4-FFF2-40B4-BE49-F238E27FC236}">
                <a16:creationId xmlns:a16="http://schemas.microsoft.com/office/drawing/2014/main" id="{AE29DF33-07AE-262C-11E9-CE324E6B2774}"/>
              </a:ext>
            </a:extLst>
          </p:cNvPr>
          <p:cNvGrpSpPr/>
          <p:nvPr/>
        </p:nvGrpSpPr>
        <p:grpSpPr>
          <a:xfrm>
            <a:off x="8153400" y="5934986"/>
            <a:ext cx="3949320" cy="1115778"/>
            <a:chOff x="5774550" y="5215406"/>
            <a:chExt cx="6070936" cy="1716670"/>
          </a:xfrm>
        </p:grpSpPr>
        <p:pic>
          <p:nvPicPr>
            <p:cNvPr id="9" name="Picture 8" descr="A black background with blue text&#10;&#10;Description automatically generated">
              <a:extLst>
                <a:ext uri="{FF2B5EF4-FFF2-40B4-BE49-F238E27FC236}">
                  <a16:creationId xmlns:a16="http://schemas.microsoft.com/office/drawing/2014/main" id="{9C26B98B-D73E-E661-90E3-018E6B96CB35}"/>
                </a:ext>
              </a:extLst>
            </p:cNvPr>
            <p:cNvPicPr>
              <a:picLocks noChangeAspect="1"/>
            </p:cNvPicPr>
            <p:nvPr/>
          </p:nvPicPr>
          <p:blipFill>
            <a:blip r:embed="rId4"/>
            <a:stretch>
              <a:fillRect/>
            </a:stretch>
          </p:blipFill>
          <p:spPr>
            <a:xfrm>
              <a:off x="9311081" y="5739149"/>
              <a:ext cx="2534405" cy="583842"/>
            </a:xfrm>
            <a:prstGeom prst="rect">
              <a:avLst/>
            </a:prstGeom>
          </p:spPr>
        </p:pic>
        <p:pic>
          <p:nvPicPr>
            <p:cNvPr id="10" name="Picture 9" descr="A logo with green text&#10;&#10;Description automatically generated">
              <a:extLst>
                <a:ext uri="{FF2B5EF4-FFF2-40B4-BE49-F238E27FC236}">
                  <a16:creationId xmlns:a16="http://schemas.microsoft.com/office/drawing/2014/main" id="{B148379C-EE5C-ED4E-B128-1A531AD7FF4D}"/>
                </a:ext>
              </a:extLst>
            </p:cNvPr>
            <p:cNvPicPr>
              <a:picLocks noChangeAspect="1"/>
            </p:cNvPicPr>
            <p:nvPr/>
          </p:nvPicPr>
          <p:blipFill>
            <a:blip r:embed="rId5"/>
            <a:stretch>
              <a:fillRect/>
            </a:stretch>
          </p:blipFill>
          <p:spPr>
            <a:xfrm>
              <a:off x="5774550" y="5215406"/>
              <a:ext cx="3664222" cy="1716670"/>
            </a:xfrm>
            <a:prstGeom prst="rect">
              <a:avLst/>
            </a:prstGeom>
          </p:spPr>
        </p:pic>
      </p:grpSp>
      <p:pic>
        <p:nvPicPr>
          <p:cNvPr id="11" name="Picture 10">
            <a:extLst>
              <a:ext uri="{FF2B5EF4-FFF2-40B4-BE49-F238E27FC236}">
                <a16:creationId xmlns:a16="http://schemas.microsoft.com/office/drawing/2014/main" id="{2FBFA774-B0E6-32EA-3C0B-60F5A77AAAA9}"/>
              </a:ext>
            </a:extLst>
          </p:cNvPr>
          <p:cNvPicPr>
            <a:picLocks noChangeAspect="1"/>
          </p:cNvPicPr>
          <p:nvPr/>
        </p:nvPicPr>
        <p:blipFill>
          <a:blip r:embed="rId6"/>
          <a:stretch>
            <a:fillRect/>
          </a:stretch>
        </p:blipFill>
        <p:spPr>
          <a:xfrm>
            <a:off x="5032703" y="6332349"/>
            <a:ext cx="1396538" cy="337790"/>
          </a:xfrm>
          <a:prstGeom prst="rect">
            <a:avLst/>
          </a:prstGeom>
        </p:spPr>
      </p:pic>
      <p:pic>
        <p:nvPicPr>
          <p:cNvPr id="15" name="Picture 14">
            <a:extLst>
              <a:ext uri="{FF2B5EF4-FFF2-40B4-BE49-F238E27FC236}">
                <a16:creationId xmlns:a16="http://schemas.microsoft.com/office/drawing/2014/main" id="{B904A590-A8E1-3A2E-27CB-86F4EE18C9A9}"/>
              </a:ext>
            </a:extLst>
          </p:cNvPr>
          <p:cNvPicPr>
            <a:picLocks noChangeAspect="1"/>
          </p:cNvPicPr>
          <p:nvPr/>
        </p:nvPicPr>
        <p:blipFill>
          <a:blip r:embed="rId7"/>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38173824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027F7-37ED-570F-CB1C-0D6DB80668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B3DEC4-F9A8-1D0A-89E6-7D3862CEFB8F}"/>
              </a:ext>
            </a:extLst>
          </p:cNvPr>
          <p:cNvSpPr>
            <a:spLocks noGrp="1"/>
          </p:cNvSpPr>
          <p:nvPr>
            <p:ph type="title"/>
          </p:nvPr>
        </p:nvSpPr>
        <p:spPr/>
        <p:txBody>
          <a:bodyPr>
            <a:normAutofit/>
          </a:bodyPr>
          <a:lstStyle/>
          <a:p>
            <a:r>
              <a:rPr lang="en-US" sz="3600" kern="0" dirty="0">
                <a:solidFill>
                  <a:schemeClr val="accent1"/>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3600" dirty="0">
              <a:solidFill>
                <a:schemeClr val="accent1"/>
              </a:solidFill>
            </a:endParaRPr>
          </a:p>
        </p:txBody>
      </p:sp>
      <p:sp>
        <p:nvSpPr>
          <p:cNvPr id="3" name="Content Placeholder 2">
            <a:extLst>
              <a:ext uri="{FF2B5EF4-FFF2-40B4-BE49-F238E27FC236}">
                <a16:creationId xmlns:a16="http://schemas.microsoft.com/office/drawing/2014/main" id="{8B5A14D6-FDC6-5B4F-AF1B-D5073BAA8954}"/>
              </a:ext>
            </a:extLst>
          </p:cNvPr>
          <p:cNvSpPr>
            <a:spLocks noGrp="1"/>
          </p:cNvSpPr>
          <p:nvPr>
            <p:ph idx="1"/>
          </p:nvPr>
        </p:nvSpPr>
        <p:spPr>
          <a:xfrm>
            <a:off x="838200" y="365125"/>
            <a:ext cx="10515600" cy="775417"/>
          </a:xfrm>
        </p:spPr>
        <p:txBody>
          <a:bodyPr vert="horz" lIns="91440" tIns="45720" rIns="91440" bIns="45720" rtlCol="0" anchor="t">
            <a:normAutofit/>
          </a:bodyPr>
          <a:lstStyle/>
          <a:p>
            <a:pPr marL="0" indent="0">
              <a:buNone/>
            </a:pPr>
            <a:r>
              <a:rPr lang="en-US" sz="3200" b="1" i="1" dirty="0">
                <a:solidFill>
                  <a:srgbClr val="00B050"/>
                </a:solidFill>
                <a:latin typeface="Times New Roman" panose="02020603050405020304" pitchFamily="18" charset="0"/>
                <a:ea typeface="Calibri" panose="020F0502020204030204" pitchFamily="34" charset="0"/>
              </a:rPr>
              <a:t>… </a:t>
            </a:r>
            <a:r>
              <a:rPr lang="en-US" sz="3200" b="1" i="1" dirty="0">
                <a:solidFill>
                  <a:srgbClr val="00B050"/>
                </a:solidFill>
                <a:effectLst/>
                <a:latin typeface="Times New Roman" panose="02020603050405020304" pitchFamily="18" charset="0"/>
                <a:ea typeface="Calibri" panose="020F0502020204030204" pitchFamily="34" charset="0"/>
              </a:rPr>
              <a:t>fromInvest</a:t>
            </a:r>
            <a:r>
              <a:rPr lang="en-US" sz="3200" i="1" dirty="0">
                <a:effectLst/>
                <a:latin typeface="Times New Roman" panose="02020603050405020304" pitchFamily="18" charset="0"/>
                <a:ea typeface="Calibri" panose="020F0502020204030204" pitchFamily="34" charset="0"/>
              </a:rPr>
              <a:t>.inc</a:t>
            </a:r>
            <a:endParaRPr lang="en-US" sz="3200" dirty="0">
              <a:latin typeface="+mj-lt"/>
            </a:endParaRPr>
          </a:p>
        </p:txBody>
      </p:sp>
      <p:pic>
        <p:nvPicPr>
          <p:cNvPr id="5" name="Grafik 1">
            <a:extLst>
              <a:ext uri="{FF2B5EF4-FFF2-40B4-BE49-F238E27FC236}">
                <a16:creationId xmlns:a16="http://schemas.microsoft.com/office/drawing/2014/main" id="{C072060C-36DE-63FC-64B4-1144FF7EDBDE}"/>
              </a:ext>
            </a:extLst>
          </p:cNvPr>
          <p:cNvPicPr>
            <a:picLocks noChangeAspect="1"/>
          </p:cNvPicPr>
          <p:nvPr/>
        </p:nvPicPr>
        <p:blipFill>
          <a:blip r:embed="rId2"/>
          <a:stretch>
            <a:fillRect/>
          </a:stretch>
        </p:blipFill>
        <p:spPr>
          <a:xfrm>
            <a:off x="2374366" y="1194331"/>
            <a:ext cx="8698325" cy="3316198"/>
          </a:xfrm>
          <a:prstGeom prst="rect">
            <a:avLst/>
          </a:prstGeom>
        </p:spPr>
      </p:pic>
      <p:pic>
        <p:nvPicPr>
          <p:cNvPr id="7" name="Grafik 1">
            <a:extLst>
              <a:ext uri="{FF2B5EF4-FFF2-40B4-BE49-F238E27FC236}">
                <a16:creationId xmlns:a16="http://schemas.microsoft.com/office/drawing/2014/main" id="{E8ABC03E-CDB7-9090-864E-F881616234AD}"/>
              </a:ext>
            </a:extLst>
          </p:cNvPr>
          <p:cNvPicPr>
            <a:picLocks noChangeAspect="1"/>
          </p:cNvPicPr>
          <p:nvPr/>
        </p:nvPicPr>
        <p:blipFill>
          <a:blip r:embed="rId3"/>
          <a:stretch>
            <a:fillRect/>
          </a:stretch>
        </p:blipFill>
        <p:spPr>
          <a:xfrm>
            <a:off x="56527" y="5064556"/>
            <a:ext cx="11998057" cy="905938"/>
          </a:xfrm>
          <a:prstGeom prst="rect">
            <a:avLst/>
          </a:prstGeom>
        </p:spPr>
      </p:pic>
      <p:grpSp>
        <p:nvGrpSpPr>
          <p:cNvPr id="9" name="Group 8">
            <a:extLst>
              <a:ext uri="{FF2B5EF4-FFF2-40B4-BE49-F238E27FC236}">
                <a16:creationId xmlns:a16="http://schemas.microsoft.com/office/drawing/2014/main" id="{DAD21763-2972-902B-7D72-92C5439A3BD6}"/>
              </a:ext>
            </a:extLst>
          </p:cNvPr>
          <p:cNvGrpSpPr/>
          <p:nvPr/>
        </p:nvGrpSpPr>
        <p:grpSpPr>
          <a:xfrm>
            <a:off x="8153400" y="5934986"/>
            <a:ext cx="3949320" cy="1115778"/>
            <a:chOff x="5774550" y="5215406"/>
            <a:chExt cx="6070936" cy="1716670"/>
          </a:xfrm>
        </p:grpSpPr>
        <p:pic>
          <p:nvPicPr>
            <p:cNvPr id="10" name="Picture 9" descr="A black background with blue text&#10;&#10;Description automatically generated">
              <a:extLst>
                <a:ext uri="{FF2B5EF4-FFF2-40B4-BE49-F238E27FC236}">
                  <a16:creationId xmlns:a16="http://schemas.microsoft.com/office/drawing/2014/main" id="{17F4C113-6A20-DE32-F0CF-AE1B2534DF1C}"/>
                </a:ext>
              </a:extLst>
            </p:cNvPr>
            <p:cNvPicPr>
              <a:picLocks noChangeAspect="1"/>
            </p:cNvPicPr>
            <p:nvPr/>
          </p:nvPicPr>
          <p:blipFill>
            <a:blip r:embed="rId4"/>
            <a:stretch>
              <a:fillRect/>
            </a:stretch>
          </p:blipFill>
          <p:spPr>
            <a:xfrm>
              <a:off x="9311081" y="5739149"/>
              <a:ext cx="2534405" cy="583842"/>
            </a:xfrm>
            <a:prstGeom prst="rect">
              <a:avLst/>
            </a:prstGeom>
          </p:spPr>
        </p:pic>
        <p:pic>
          <p:nvPicPr>
            <p:cNvPr id="11" name="Picture 10" descr="A logo with green text&#10;&#10;Description automatically generated">
              <a:extLst>
                <a:ext uri="{FF2B5EF4-FFF2-40B4-BE49-F238E27FC236}">
                  <a16:creationId xmlns:a16="http://schemas.microsoft.com/office/drawing/2014/main" id="{280A56F3-DFDE-EA48-AEB6-FD3DD0286883}"/>
                </a:ext>
              </a:extLst>
            </p:cNvPr>
            <p:cNvPicPr>
              <a:picLocks noChangeAspect="1"/>
            </p:cNvPicPr>
            <p:nvPr/>
          </p:nvPicPr>
          <p:blipFill>
            <a:blip r:embed="rId5"/>
            <a:stretch>
              <a:fillRect/>
            </a:stretch>
          </p:blipFill>
          <p:spPr>
            <a:xfrm>
              <a:off x="5774550" y="5215406"/>
              <a:ext cx="3664222" cy="1716670"/>
            </a:xfrm>
            <a:prstGeom prst="rect">
              <a:avLst/>
            </a:prstGeom>
          </p:spPr>
        </p:pic>
      </p:grpSp>
      <p:pic>
        <p:nvPicPr>
          <p:cNvPr id="13" name="Picture 12">
            <a:extLst>
              <a:ext uri="{FF2B5EF4-FFF2-40B4-BE49-F238E27FC236}">
                <a16:creationId xmlns:a16="http://schemas.microsoft.com/office/drawing/2014/main" id="{757D1FAD-966C-294B-08ED-61B30880C5CE}"/>
              </a:ext>
            </a:extLst>
          </p:cNvPr>
          <p:cNvPicPr>
            <a:picLocks noChangeAspect="1"/>
          </p:cNvPicPr>
          <p:nvPr/>
        </p:nvPicPr>
        <p:blipFill>
          <a:blip r:embed="rId6"/>
          <a:stretch>
            <a:fillRect/>
          </a:stretch>
        </p:blipFill>
        <p:spPr>
          <a:xfrm>
            <a:off x="5032703" y="6332349"/>
            <a:ext cx="1396538" cy="337790"/>
          </a:xfrm>
          <a:prstGeom prst="rect">
            <a:avLst/>
          </a:prstGeom>
        </p:spPr>
      </p:pic>
      <p:pic>
        <p:nvPicPr>
          <p:cNvPr id="14" name="Picture 13">
            <a:extLst>
              <a:ext uri="{FF2B5EF4-FFF2-40B4-BE49-F238E27FC236}">
                <a16:creationId xmlns:a16="http://schemas.microsoft.com/office/drawing/2014/main" id="{2C8123A5-35E3-F678-70B3-BC43EDEFC031}"/>
              </a:ext>
            </a:extLst>
          </p:cNvPr>
          <p:cNvPicPr>
            <a:picLocks noChangeAspect="1"/>
          </p:cNvPicPr>
          <p:nvPr/>
        </p:nvPicPr>
        <p:blipFill>
          <a:blip r:embed="rId7"/>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38952763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4F87C-E68C-DF7D-3BE8-DF48D984786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FABC044-4928-9E2D-7B44-215791104EDA}"/>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1200"/>
              </a:spcBef>
              <a:spcAft>
                <a:spcPts val="60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803275" marR="0" lvl="2" indent="-346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sym typeface="Wingdings" panose="05000000000000000000" pitchFamily="2" charset="2"/>
            </a:endParaRPr>
          </a:p>
        </p:txBody>
      </p:sp>
      <p:pic>
        <p:nvPicPr>
          <p:cNvPr id="3" name="Picture 2">
            <a:extLst>
              <a:ext uri="{FF2B5EF4-FFF2-40B4-BE49-F238E27FC236}">
                <a16:creationId xmlns:a16="http://schemas.microsoft.com/office/drawing/2014/main" id="{7AB7877B-E123-A16F-A445-0DAFBFAD9A35}"/>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D6D3A79D-7031-B137-0962-855F15311C74}"/>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B243D909-742F-A477-5CC3-FB309BC72BA0}"/>
              </a:ext>
            </a:extLst>
          </p:cNvPr>
          <p:cNvSpPr txBox="1"/>
          <p:nvPr/>
        </p:nvSpPr>
        <p:spPr>
          <a:xfrm>
            <a:off x="4810793" y="3136612"/>
            <a:ext cx="2468121" cy="58477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Thank you!</a:t>
            </a:r>
          </a:p>
        </p:txBody>
      </p:sp>
    </p:spTree>
    <p:extLst>
      <p:ext uri="{BB962C8B-B14F-4D97-AF65-F5344CB8AC3E}">
        <p14:creationId xmlns:p14="http://schemas.microsoft.com/office/powerpoint/2010/main" val="3741417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26491-1EB6-CD83-5663-F35CA3D67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B3670C-AD75-1774-E06E-FDEA47A13A45}"/>
              </a:ext>
            </a:extLst>
          </p:cNvPr>
          <p:cNvSpPr>
            <a:spLocks noGrp="1"/>
          </p:cNvSpPr>
          <p:nvPr>
            <p:ph type="title"/>
          </p:nvPr>
        </p:nvSpPr>
        <p:spPr>
          <a:xfrm>
            <a:off x="165339" y="24063"/>
            <a:ext cx="10515600" cy="786772"/>
          </a:xfrm>
        </p:spPr>
        <p:txBody>
          <a:bodyPr>
            <a:normAutofit/>
          </a:bodyPr>
          <a:lstStyle/>
          <a:p>
            <a:r>
              <a:rPr lang="en-US" sz="4400" dirty="0">
                <a:solidFill>
                  <a:schemeClr val="accent1"/>
                </a:solidFill>
              </a:rPr>
              <a:t>Literature</a:t>
            </a:r>
            <a:endParaRPr lang="en-US" dirty="0">
              <a:solidFill>
                <a:schemeClr val="accent1"/>
              </a:solidFill>
              <a:latin typeface="Calibri"/>
              <a:ea typeface="Calibri"/>
              <a:cs typeface="Calibri"/>
            </a:endParaRPr>
          </a:p>
        </p:txBody>
      </p:sp>
      <p:sp>
        <p:nvSpPr>
          <p:cNvPr id="4" name="TextBox 3">
            <a:extLst>
              <a:ext uri="{FF2B5EF4-FFF2-40B4-BE49-F238E27FC236}">
                <a16:creationId xmlns:a16="http://schemas.microsoft.com/office/drawing/2014/main" id="{222C130B-DD73-DE6F-716F-1F91F5DB57DD}"/>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1200"/>
              </a:spcBef>
              <a:spcAft>
                <a:spcPts val="60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803275" marR="0" lvl="2" indent="-346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sym typeface="Wingdings" panose="05000000000000000000" pitchFamily="2" charset="2"/>
            </a:endParaRPr>
          </a:p>
        </p:txBody>
      </p:sp>
      <p:pic>
        <p:nvPicPr>
          <p:cNvPr id="3" name="Picture 2">
            <a:extLst>
              <a:ext uri="{FF2B5EF4-FFF2-40B4-BE49-F238E27FC236}">
                <a16:creationId xmlns:a16="http://schemas.microsoft.com/office/drawing/2014/main" id="{8AB57949-EA17-0C04-56F7-0192DC7FC2D4}"/>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12ADF36C-7A07-CBC9-9157-F683BB2FD1AA}"/>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8DB46183-FCC9-6041-40D9-5FCAA7EFBDA8}"/>
              </a:ext>
            </a:extLst>
          </p:cNvPr>
          <p:cNvSpPr txBox="1"/>
          <p:nvPr/>
        </p:nvSpPr>
        <p:spPr>
          <a:xfrm>
            <a:off x="586444" y="1145751"/>
            <a:ext cx="11184450" cy="3539430"/>
          </a:xfrm>
          <a:prstGeom prst="rect">
            <a:avLst/>
          </a:prstGeom>
          <a:noFill/>
        </p:spPr>
        <p:txBody>
          <a:bodyPr wrap="square" lIns="91440" tIns="45720" rIns="91440" bIns="45720" rtlCol="0" anchor="t">
            <a:spAutoFit/>
          </a:bodyPr>
          <a:lstStyle/>
          <a:p>
            <a:r>
              <a:rPr lang="en-US" sz="2800" dirty="0">
                <a:effectLst/>
                <a:latin typeface="+mj-lt"/>
                <a:ea typeface="Calibri" panose="020F0502020204030204" pitchFamily="34" charset="0"/>
              </a:rPr>
              <a:t>IEEM+ESM approach (Banerjee, Cicowiez, &amp; Dudek, 2019; Banerjee, Cicowiez, et al., 2020a; Banerjee, Bagstad, et al., 2020; Banerjee, Cicowiez, Macedo, et al., 2022)</a:t>
            </a:r>
          </a:p>
          <a:p>
            <a:endParaRPr lang="en-US" sz="2800" dirty="0">
              <a:latin typeface="+mj-lt"/>
              <a:ea typeface="Calibri" panose="020F0502020204030204" pitchFamily="34" charset="0"/>
            </a:endParaRPr>
          </a:p>
          <a:p>
            <a:r>
              <a:rPr lang="en-US" sz="2800" dirty="0">
                <a:effectLst/>
                <a:latin typeface="+mj-lt"/>
                <a:ea typeface="Calibri" panose="020F0502020204030204" pitchFamily="34" charset="0"/>
              </a:rPr>
              <a:t>Most relevant one is World Bank report (2023) conducted by Banerjee and Cicowiez – India’s NDC targets (afforestation + forest restoration)</a:t>
            </a:r>
          </a:p>
          <a:p>
            <a:pPr lvl="1"/>
            <a:endParaRPr lang="en-US" sz="2800" dirty="0">
              <a:latin typeface="+mj-lt"/>
              <a:ea typeface="Calibri" panose="020F0502020204030204" pitchFamily="34" charset="0"/>
            </a:endParaRPr>
          </a:p>
          <a:p>
            <a:pPr lvl="1"/>
            <a:r>
              <a:rPr lang="en-US" sz="2800" dirty="0">
                <a:latin typeface="+mj-lt"/>
                <a:ea typeface="Calibri" panose="020F0502020204030204" pitchFamily="34" charset="0"/>
              </a:rPr>
              <a:t>IEEM + Dyna-Clue as a LULC model + </a:t>
            </a:r>
            <a:r>
              <a:rPr lang="en-US" sz="2800" dirty="0" err="1">
                <a:latin typeface="+mj-lt"/>
                <a:ea typeface="Calibri" panose="020F0502020204030204" pitchFamily="34" charset="0"/>
              </a:rPr>
              <a:t>InVEST</a:t>
            </a:r>
            <a:r>
              <a:rPr lang="en-US" sz="2800" dirty="0">
                <a:latin typeface="+mj-lt"/>
                <a:ea typeface="Calibri" panose="020F0502020204030204" pitchFamily="34" charset="0"/>
              </a:rPr>
              <a:t> as ESS model</a:t>
            </a:r>
          </a:p>
        </p:txBody>
      </p:sp>
    </p:spTree>
    <p:extLst>
      <p:ext uri="{BB962C8B-B14F-4D97-AF65-F5344CB8AC3E}">
        <p14:creationId xmlns:p14="http://schemas.microsoft.com/office/powerpoint/2010/main" val="1813246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36D46-3D59-51BE-3480-24B75E1EB8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65F295-5B5A-67D9-55FC-A3878EA5755C}"/>
              </a:ext>
            </a:extLst>
          </p:cNvPr>
          <p:cNvSpPr>
            <a:spLocks noGrp="1"/>
          </p:cNvSpPr>
          <p:nvPr>
            <p:ph type="title"/>
          </p:nvPr>
        </p:nvSpPr>
        <p:spPr>
          <a:xfrm>
            <a:off x="165339" y="24063"/>
            <a:ext cx="10515600" cy="786772"/>
          </a:xfrm>
        </p:spPr>
        <p:txBody>
          <a:bodyPr>
            <a:normAutofit/>
          </a:bodyPr>
          <a:lstStyle/>
          <a:p>
            <a:r>
              <a:rPr lang="en-US" sz="4400" dirty="0">
                <a:solidFill>
                  <a:schemeClr val="accent1"/>
                </a:solidFill>
              </a:rPr>
              <a:t>Nature-aware MANAGE-WB model </a:t>
            </a:r>
            <a:endParaRPr lang="en-US" dirty="0">
              <a:solidFill>
                <a:schemeClr val="accent1"/>
              </a:solidFill>
              <a:latin typeface="Calibri"/>
              <a:ea typeface="Calibri"/>
              <a:cs typeface="Calibri"/>
            </a:endParaRPr>
          </a:p>
        </p:txBody>
      </p:sp>
      <p:sp>
        <p:nvSpPr>
          <p:cNvPr id="4" name="TextBox 3">
            <a:extLst>
              <a:ext uri="{FF2B5EF4-FFF2-40B4-BE49-F238E27FC236}">
                <a16:creationId xmlns:a16="http://schemas.microsoft.com/office/drawing/2014/main" id="{D29AA3D9-F858-7417-A984-69F44975A6C3}"/>
              </a:ext>
            </a:extLst>
          </p:cNvPr>
          <p:cNvSpPr txBox="1"/>
          <p:nvPr/>
        </p:nvSpPr>
        <p:spPr>
          <a:xfrm>
            <a:off x="165339" y="989634"/>
            <a:ext cx="12026661" cy="784830"/>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1200"/>
              </a:spcBef>
              <a:spcAft>
                <a:spcPts val="60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803275" marR="0" lvl="2" indent="-346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sym typeface="Wingdings" panose="05000000000000000000" pitchFamily="2" charset="2"/>
            </a:endParaRPr>
          </a:p>
        </p:txBody>
      </p:sp>
      <p:pic>
        <p:nvPicPr>
          <p:cNvPr id="3" name="Picture 2">
            <a:extLst>
              <a:ext uri="{FF2B5EF4-FFF2-40B4-BE49-F238E27FC236}">
                <a16:creationId xmlns:a16="http://schemas.microsoft.com/office/drawing/2014/main" id="{87EB8346-C131-ED95-074E-FFE272A55EFD}"/>
              </a:ext>
            </a:extLst>
          </p:cNvPr>
          <p:cNvPicPr>
            <a:picLocks noChangeAspect="1"/>
          </p:cNvPicPr>
          <p:nvPr/>
        </p:nvPicPr>
        <p:blipFill>
          <a:blip r:embed="rId3"/>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392B8D2A-E3D9-74BA-F439-6813DC297A88}"/>
              </a:ext>
            </a:extLst>
          </p:cNvPr>
          <p:cNvPicPr>
            <a:picLocks noChangeAspect="1"/>
          </p:cNvPicPr>
          <p:nvPr/>
        </p:nvPicPr>
        <p:blipFill>
          <a:blip r:embed="rId4"/>
          <a:stretch>
            <a:fillRect/>
          </a:stretch>
        </p:blipFill>
        <p:spPr>
          <a:xfrm>
            <a:off x="6629400" y="6332349"/>
            <a:ext cx="1553321" cy="356413"/>
          </a:xfrm>
          <a:prstGeom prst="rect">
            <a:avLst/>
          </a:prstGeom>
        </p:spPr>
      </p:pic>
      <p:sp>
        <p:nvSpPr>
          <p:cNvPr id="6" name="TextBox 5">
            <a:extLst>
              <a:ext uri="{FF2B5EF4-FFF2-40B4-BE49-F238E27FC236}">
                <a16:creationId xmlns:a16="http://schemas.microsoft.com/office/drawing/2014/main" id="{2D06E3DF-55D9-838D-2A48-DF61741F5C89}"/>
              </a:ext>
            </a:extLst>
          </p:cNvPr>
          <p:cNvSpPr txBox="1"/>
          <p:nvPr/>
        </p:nvSpPr>
        <p:spPr>
          <a:xfrm>
            <a:off x="586444" y="1145751"/>
            <a:ext cx="11184450" cy="3785652"/>
          </a:xfrm>
          <a:prstGeom prst="rect">
            <a:avLst/>
          </a:prstGeom>
          <a:noFill/>
        </p:spPr>
        <p:txBody>
          <a:bodyPr wrap="square" lIns="91440" tIns="45720" rIns="91440" bIns="45720" rtlCol="0" anchor="t">
            <a:spAutoFit/>
          </a:bodyPr>
          <a:lstStyle/>
          <a:p>
            <a:r>
              <a:rPr lang="en-US" sz="2400" dirty="0"/>
              <a:t>MANAGE-WB is a single country CGE model used by the WB for policy analyses</a:t>
            </a:r>
          </a:p>
          <a:p>
            <a:endParaRPr lang="en-US" sz="2400" dirty="0"/>
          </a:p>
          <a:p>
            <a:r>
              <a:rPr lang="en-US" sz="2400" dirty="0"/>
              <a:t>We first tried to replicate the World Bank report (2023) by Banerjee and Cicowiez which followed the traditional approach of exchanging inputs with an ESS modeler which proved to inefficient (time consuming)</a:t>
            </a:r>
          </a:p>
          <a:p>
            <a:endParaRPr lang="en-US" sz="2400" dirty="0"/>
          </a:p>
          <a:p>
            <a:r>
              <a:rPr lang="en-US" sz="2400" dirty="0"/>
              <a:t>We worked with a team of ESS modelers led by Justin Johnson and now MANAGE-WB is hard-linked with ESS models so one can run the workflow on one computer.</a:t>
            </a:r>
          </a:p>
          <a:p>
            <a:endParaRPr lang="en-US" sz="2400" dirty="0"/>
          </a:p>
          <a:p>
            <a:r>
              <a:rPr lang="en-US" sz="2400" dirty="0"/>
              <a:t>MANAGE-WB is a MORE general equilibrium model.</a:t>
            </a:r>
            <a:endParaRPr lang="en-US" sz="2400" dirty="0">
              <a:ea typeface="Calibri"/>
              <a:cs typeface="Calibri"/>
            </a:endParaRPr>
          </a:p>
        </p:txBody>
      </p:sp>
    </p:spTree>
    <p:extLst>
      <p:ext uri="{BB962C8B-B14F-4D97-AF65-F5344CB8AC3E}">
        <p14:creationId xmlns:p14="http://schemas.microsoft.com/office/powerpoint/2010/main" val="3254845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828AB-16D3-5CEB-810A-397947B6D4AA}"/>
              </a:ext>
            </a:extLst>
          </p:cNvPr>
          <p:cNvSpPr>
            <a:spLocks noGrp="1"/>
          </p:cNvSpPr>
          <p:nvPr>
            <p:ph type="title"/>
          </p:nvPr>
        </p:nvSpPr>
        <p:spPr/>
        <p:txBody>
          <a:bodyPr>
            <a:normAutofit/>
          </a:bodyPr>
          <a:lstStyle/>
          <a:p>
            <a:r>
              <a:rPr lang="en-US" sz="3600" dirty="0">
                <a:solidFill>
                  <a:schemeClr val="accent1"/>
                </a:solidFill>
              </a:rPr>
              <a:t>land use vs. land cover in MANAGE-WB </a:t>
            </a:r>
          </a:p>
        </p:txBody>
      </p:sp>
      <p:sp>
        <p:nvSpPr>
          <p:cNvPr id="3" name="Content Placeholder 2">
            <a:extLst>
              <a:ext uri="{FF2B5EF4-FFF2-40B4-BE49-F238E27FC236}">
                <a16:creationId xmlns:a16="http://schemas.microsoft.com/office/drawing/2014/main" id="{7ADF7F20-E2A0-FCC0-CC5D-79F7F2D28075}"/>
              </a:ext>
            </a:extLst>
          </p:cNvPr>
          <p:cNvSpPr>
            <a:spLocks noGrp="1"/>
          </p:cNvSpPr>
          <p:nvPr>
            <p:ph idx="1"/>
          </p:nvPr>
        </p:nvSpPr>
        <p:spPr>
          <a:xfrm>
            <a:off x="838200" y="1587082"/>
            <a:ext cx="10515600" cy="4351338"/>
          </a:xfrm>
        </p:spPr>
        <p:txBody>
          <a:bodyPr vert="horz" lIns="91440" tIns="45720" rIns="91440" bIns="45720" rtlCol="0" anchor="t">
            <a:normAutofit/>
          </a:bodyPr>
          <a:lstStyle/>
          <a:p>
            <a:pPr marL="0" indent="0">
              <a:buNone/>
            </a:pPr>
            <a:r>
              <a:rPr lang="en-US" sz="2400" dirty="0"/>
              <a:t>A country’s land is divided into</a:t>
            </a:r>
            <a:r>
              <a:rPr lang="en-US" sz="2400" dirty="0">
                <a:solidFill>
                  <a:srgbClr val="FF0000"/>
                </a:solidFill>
              </a:rPr>
              <a:t> land cover types</a:t>
            </a:r>
            <a:r>
              <a:rPr lang="en-US" sz="2400" dirty="0"/>
              <a:t>. For example, in GTAP: </a:t>
            </a:r>
          </a:p>
          <a:p>
            <a:pPr lvl="1"/>
            <a:endParaRPr lang="en-US" sz="2000" dirty="0"/>
          </a:p>
          <a:p>
            <a:pPr lvl="1"/>
            <a:r>
              <a:rPr lang="en-US" sz="2000" dirty="0"/>
              <a:t>Cropland</a:t>
            </a:r>
            <a:endParaRPr lang="en-US" sz="2000" dirty="0">
              <a:ea typeface="Calibri"/>
              <a:cs typeface="Calibri"/>
            </a:endParaRPr>
          </a:p>
          <a:p>
            <a:pPr lvl="1"/>
            <a:r>
              <a:rPr lang="en-US" sz="2000" dirty="0"/>
              <a:t>Pastureland</a:t>
            </a:r>
            <a:endParaRPr lang="en-US" sz="2000" dirty="0">
              <a:ea typeface="Calibri"/>
              <a:cs typeface="Calibri"/>
            </a:endParaRPr>
          </a:p>
          <a:p>
            <a:pPr lvl="1"/>
            <a:r>
              <a:rPr lang="en-US" sz="2000" dirty="0"/>
              <a:t>Forest</a:t>
            </a:r>
            <a:endParaRPr lang="en-US" sz="2000" dirty="0">
              <a:ea typeface="Calibri"/>
              <a:cs typeface="Calibri"/>
            </a:endParaRPr>
          </a:p>
          <a:p>
            <a:pPr lvl="1"/>
            <a:r>
              <a:rPr lang="en-US" sz="2000" dirty="0" err="1"/>
              <a:t>Builtupland</a:t>
            </a:r>
            <a:endParaRPr lang="en-US" sz="2000" dirty="0"/>
          </a:p>
          <a:p>
            <a:pPr lvl="1"/>
            <a:endParaRPr lang="en-US" sz="2000" dirty="0"/>
          </a:p>
          <a:p>
            <a:pPr lvl="1"/>
            <a:r>
              <a:rPr lang="en-US" sz="2000" dirty="0"/>
              <a:t>Shrubland</a:t>
            </a:r>
            <a:endParaRPr lang="en-US" sz="2000" dirty="0">
              <a:ea typeface="Calibri"/>
              <a:cs typeface="Calibri"/>
            </a:endParaRPr>
          </a:p>
          <a:p>
            <a:pPr lvl="1"/>
            <a:r>
              <a:rPr lang="en-US" sz="2000" dirty="0" err="1"/>
              <a:t>SavnGrassLnd</a:t>
            </a:r>
            <a:endParaRPr lang="en-US" sz="2000" dirty="0"/>
          </a:p>
          <a:p>
            <a:pPr lvl="1"/>
            <a:r>
              <a:rPr lang="en-US" sz="2000" dirty="0" err="1"/>
              <a:t>unManagedForest</a:t>
            </a:r>
            <a:endParaRPr lang="en-US" sz="2000" dirty="0"/>
          </a:p>
          <a:p>
            <a:pPr lvl="1"/>
            <a:r>
              <a:rPr lang="en-US" sz="2000" dirty="0" err="1"/>
              <a:t>Otherland</a:t>
            </a:r>
            <a:r>
              <a:rPr lang="en-US" sz="2000" dirty="0"/>
              <a:t> (water, glassier)</a:t>
            </a:r>
            <a:endParaRPr lang="en-US" sz="2000" dirty="0">
              <a:ea typeface="Calibri"/>
              <a:cs typeface="Calibri"/>
            </a:endParaRPr>
          </a:p>
        </p:txBody>
      </p:sp>
      <p:sp>
        <p:nvSpPr>
          <p:cNvPr id="4" name="Right Brace 3">
            <a:extLst>
              <a:ext uri="{FF2B5EF4-FFF2-40B4-BE49-F238E27FC236}">
                <a16:creationId xmlns:a16="http://schemas.microsoft.com/office/drawing/2014/main" id="{0A655988-A695-DEBC-60F1-15B2B9E8F33B}"/>
              </a:ext>
            </a:extLst>
          </p:cNvPr>
          <p:cNvSpPr/>
          <p:nvPr/>
        </p:nvSpPr>
        <p:spPr>
          <a:xfrm>
            <a:off x="3507228" y="2461427"/>
            <a:ext cx="275340" cy="113216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7BF01F2E-835E-9834-71EE-437DD6C108C4}"/>
              </a:ext>
            </a:extLst>
          </p:cNvPr>
          <p:cNvSpPr txBox="1"/>
          <p:nvPr/>
        </p:nvSpPr>
        <p:spPr>
          <a:xfrm>
            <a:off x="4028218" y="2783108"/>
            <a:ext cx="1924812" cy="369332"/>
          </a:xfrm>
          <a:prstGeom prst="rect">
            <a:avLst/>
          </a:prstGeom>
          <a:noFill/>
        </p:spPr>
        <p:txBody>
          <a:bodyPr wrap="square" rtlCol="0">
            <a:spAutoFit/>
          </a:bodyPr>
          <a:lstStyle/>
          <a:p>
            <a:r>
              <a:rPr lang="en-US" dirty="0"/>
              <a:t>Land cover drivers</a:t>
            </a:r>
          </a:p>
        </p:txBody>
      </p:sp>
      <p:sp>
        <p:nvSpPr>
          <p:cNvPr id="7" name="Right Brace 6">
            <a:extLst>
              <a:ext uri="{FF2B5EF4-FFF2-40B4-BE49-F238E27FC236}">
                <a16:creationId xmlns:a16="http://schemas.microsoft.com/office/drawing/2014/main" id="{D244EAD9-C326-5FF0-81C9-5EDE4C300483}"/>
              </a:ext>
            </a:extLst>
          </p:cNvPr>
          <p:cNvSpPr/>
          <p:nvPr/>
        </p:nvSpPr>
        <p:spPr>
          <a:xfrm>
            <a:off x="3644898" y="4003185"/>
            <a:ext cx="266048" cy="93926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FC03E9EE-3C0B-3940-FBB0-B2104A201DD8}"/>
              </a:ext>
            </a:extLst>
          </p:cNvPr>
          <p:cNvSpPr txBox="1"/>
          <p:nvPr/>
        </p:nvSpPr>
        <p:spPr>
          <a:xfrm>
            <a:off x="4028218" y="4244861"/>
            <a:ext cx="4706984" cy="369332"/>
          </a:xfrm>
          <a:prstGeom prst="rect">
            <a:avLst/>
          </a:prstGeom>
          <a:noFill/>
        </p:spPr>
        <p:txBody>
          <a:bodyPr wrap="square" rtlCol="0">
            <a:spAutoFit/>
          </a:bodyPr>
          <a:lstStyle/>
          <a:p>
            <a:r>
              <a:rPr lang="en-US" dirty="0" err="1"/>
              <a:t>unManaged</a:t>
            </a:r>
            <a:r>
              <a:rPr lang="en-US" dirty="0"/>
              <a:t> land - driven by land cover drivers</a:t>
            </a:r>
          </a:p>
        </p:txBody>
      </p:sp>
      <p:grpSp>
        <p:nvGrpSpPr>
          <p:cNvPr id="9" name="Group 8">
            <a:extLst>
              <a:ext uri="{FF2B5EF4-FFF2-40B4-BE49-F238E27FC236}">
                <a16:creationId xmlns:a16="http://schemas.microsoft.com/office/drawing/2014/main" id="{857479CE-F272-F4A7-C4A6-D6D338FA2408}"/>
              </a:ext>
            </a:extLst>
          </p:cNvPr>
          <p:cNvGrpSpPr/>
          <p:nvPr/>
        </p:nvGrpSpPr>
        <p:grpSpPr>
          <a:xfrm>
            <a:off x="8153400" y="5934986"/>
            <a:ext cx="3949320" cy="1115778"/>
            <a:chOff x="5774550" y="5215406"/>
            <a:chExt cx="6070936" cy="1716670"/>
          </a:xfrm>
        </p:grpSpPr>
        <p:pic>
          <p:nvPicPr>
            <p:cNvPr id="10" name="Picture 9" descr="A black background with blue text&#10;&#10;Description automatically generated">
              <a:extLst>
                <a:ext uri="{FF2B5EF4-FFF2-40B4-BE49-F238E27FC236}">
                  <a16:creationId xmlns:a16="http://schemas.microsoft.com/office/drawing/2014/main" id="{0A8C825A-73B0-918F-2A8A-6E112C1B9C53}"/>
                </a:ext>
              </a:extLst>
            </p:cNvPr>
            <p:cNvPicPr>
              <a:picLocks noChangeAspect="1"/>
            </p:cNvPicPr>
            <p:nvPr/>
          </p:nvPicPr>
          <p:blipFill>
            <a:blip r:embed="rId2"/>
            <a:stretch>
              <a:fillRect/>
            </a:stretch>
          </p:blipFill>
          <p:spPr>
            <a:xfrm>
              <a:off x="9311081" y="5739149"/>
              <a:ext cx="2534405" cy="583842"/>
            </a:xfrm>
            <a:prstGeom prst="rect">
              <a:avLst/>
            </a:prstGeom>
          </p:spPr>
        </p:pic>
        <p:pic>
          <p:nvPicPr>
            <p:cNvPr id="11" name="Picture 10" descr="A logo with green text&#10;&#10;Description automatically generated">
              <a:extLst>
                <a:ext uri="{FF2B5EF4-FFF2-40B4-BE49-F238E27FC236}">
                  <a16:creationId xmlns:a16="http://schemas.microsoft.com/office/drawing/2014/main" id="{F0D1DF50-65CD-088C-B1DF-9226084B90D3}"/>
                </a:ext>
              </a:extLst>
            </p:cNvPr>
            <p:cNvPicPr>
              <a:picLocks noChangeAspect="1"/>
            </p:cNvPicPr>
            <p:nvPr/>
          </p:nvPicPr>
          <p:blipFill>
            <a:blip r:embed="rId3"/>
            <a:stretch>
              <a:fillRect/>
            </a:stretch>
          </p:blipFill>
          <p:spPr>
            <a:xfrm>
              <a:off x="5774550" y="5215406"/>
              <a:ext cx="3664222" cy="1716670"/>
            </a:xfrm>
            <a:prstGeom prst="rect">
              <a:avLst/>
            </a:prstGeom>
          </p:spPr>
        </p:pic>
      </p:grpSp>
      <p:pic>
        <p:nvPicPr>
          <p:cNvPr id="12" name="Picture 11">
            <a:extLst>
              <a:ext uri="{FF2B5EF4-FFF2-40B4-BE49-F238E27FC236}">
                <a16:creationId xmlns:a16="http://schemas.microsoft.com/office/drawing/2014/main" id="{D76B59A5-EC42-F9CA-6AAA-2714AA199736}"/>
              </a:ext>
            </a:extLst>
          </p:cNvPr>
          <p:cNvPicPr>
            <a:picLocks noChangeAspect="1"/>
          </p:cNvPicPr>
          <p:nvPr/>
        </p:nvPicPr>
        <p:blipFill>
          <a:blip r:embed="rId4"/>
          <a:stretch>
            <a:fillRect/>
          </a:stretch>
        </p:blipFill>
        <p:spPr>
          <a:xfrm>
            <a:off x="5032703" y="6332349"/>
            <a:ext cx="1396538" cy="337790"/>
          </a:xfrm>
          <a:prstGeom prst="rect">
            <a:avLst/>
          </a:prstGeom>
        </p:spPr>
      </p:pic>
      <p:pic>
        <p:nvPicPr>
          <p:cNvPr id="13" name="Picture 12">
            <a:extLst>
              <a:ext uri="{FF2B5EF4-FFF2-40B4-BE49-F238E27FC236}">
                <a16:creationId xmlns:a16="http://schemas.microsoft.com/office/drawing/2014/main" id="{89EAEBF0-59F0-7D71-DB0A-10665C758F2F}"/>
              </a:ext>
            </a:extLst>
          </p:cNvPr>
          <p:cNvPicPr>
            <a:picLocks noChangeAspect="1"/>
          </p:cNvPicPr>
          <p:nvPr/>
        </p:nvPicPr>
        <p:blipFill>
          <a:blip r:embed="rId5"/>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2044167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828AB-16D3-5CEB-810A-397947B6D4AA}"/>
              </a:ext>
            </a:extLst>
          </p:cNvPr>
          <p:cNvSpPr>
            <a:spLocks noGrp="1"/>
          </p:cNvSpPr>
          <p:nvPr>
            <p:ph type="title"/>
          </p:nvPr>
        </p:nvSpPr>
        <p:spPr/>
        <p:txBody>
          <a:bodyPr>
            <a:normAutofit/>
          </a:bodyPr>
          <a:lstStyle/>
          <a:p>
            <a:r>
              <a:rPr lang="en-US" sz="3600" kern="0" dirty="0">
                <a:solidFill>
                  <a:schemeClr val="accent1"/>
                </a:solidFill>
                <a:effectLst/>
                <a:latin typeface="Aptos" panose="020B0004020202020204" pitchFamily="34" charset="0"/>
                <a:ea typeface="Times New Roman" panose="02020603050405020304" pitchFamily="18" charset="0"/>
                <a:cs typeface="Times New Roman" panose="02020603050405020304" pitchFamily="18" charset="0"/>
              </a:rPr>
              <a:t>Demand for productive LAND in MANAGE-WB  </a:t>
            </a:r>
            <a:endParaRPr lang="en-US" sz="3600" dirty="0">
              <a:solidFill>
                <a:schemeClr val="accent1"/>
              </a:solidFill>
            </a:endParaRPr>
          </a:p>
        </p:txBody>
      </p:sp>
      <p:sp>
        <p:nvSpPr>
          <p:cNvPr id="3" name="Content Placeholder 2">
            <a:extLst>
              <a:ext uri="{FF2B5EF4-FFF2-40B4-BE49-F238E27FC236}">
                <a16:creationId xmlns:a16="http://schemas.microsoft.com/office/drawing/2014/main" id="{7ADF7F20-E2A0-FCC0-CC5D-79F7F2D28075}"/>
              </a:ext>
            </a:extLst>
          </p:cNvPr>
          <p:cNvSpPr>
            <a:spLocks noGrp="1"/>
          </p:cNvSpPr>
          <p:nvPr>
            <p:ph idx="1"/>
          </p:nvPr>
        </p:nvSpPr>
        <p:spPr>
          <a:xfrm>
            <a:off x="673620" y="1482817"/>
            <a:ext cx="4563418" cy="4351338"/>
          </a:xfrm>
        </p:spPr>
        <p:txBody>
          <a:bodyPr>
            <a:normAutofit/>
          </a:bodyPr>
          <a:lstStyle/>
          <a:p>
            <a:pPr marL="228600" lvl="1"/>
            <a:r>
              <a:rPr lang="en-US" dirty="0"/>
              <a:t>Economic sectors </a:t>
            </a:r>
          </a:p>
          <a:p>
            <a:pPr marL="685800" lvl="2"/>
            <a:r>
              <a:rPr lang="en-US" dirty="0"/>
              <a:t>Crops </a:t>
            </a:r>
          </a:p>
          <a:p>
            <a:pPr marL="685800" lvl="2"/>
            <a:r>
              <a:rPr lang="en-US" dirty="0"/>
              <a:t>Livestock</a:t>
            </a:r>
          </a:p>
          <a:p>
            <a:pPr marL="685800" lvl="2"/>
            <a:r>
              <a:rPr lang="en-US" dirty="0"/>
              <a:t>Forestry</a:t>
            </a:r>
          </a:p>
          <a:p>
            <a:pPr marL="228600" lvl="1"/>
            <a:r>
              <a:rPr lang="en-US" dirty="0"/>
              <a:t>use productive land as a factor of production  </a:t>
            </a:r>
          </a:p>
          <a:p>
            <a:pPr marL="228600" lvl="1"/>
            <a:endParaRPr lang="en-US" dirty="0"/>
          </a:p>
          <a:p>
            <a:pPr marL="228600" lvl="1"/>
            <a:r>
              <a:rPr lang="en-US" dirty="0"/>
              <a:t>Demand for land is determined from this multi-layer flexible production nest (CES functions)</a:t>
            </a:r>
          </a:p>
          <a:p>
            <a:pPr marL="0" indent="0">
              <a:buNone/>
            </a:pPr>
            <a:endParaRPr lang="en-US" dirty="0"/>
          </a:p>
        </p:txBody>
      </p:sp>
      <p:grpSp>
        <p:nvGrpSpPr>
          <p:cNvPr id="4" name="Group 3">
            <a:extLst>
              <a:ext uri="{FF2B5EF4-FFF2-40B4-BE49-F238E27FC236}">
                <a16:creationId xmlns:a16="http://schemas.microsoft.com/office/drawing/2014/main" id="{D762CCC3-A662-2E20-29E4-E679038394F5}"/>
              </a:ext>
            </a:extLst>
          </p:cNvPr>
          <p:cNvGrpSpPr/>
          <p:nvPr/>
        </p:nvGrpSpPr>
        <p:grpSpPr>
          <a:xfrm>
            <a:off x="5893296" y="1898558"/>
            <a:ext cx="5625084" cy="3935591"/>
            <a:chOff x="0" y="0"/>
            <a:chExt cx="4953000" cy="3446246"/>
          </a:xfrm>
        </p:grpSpPr>
        <p:sp>
          <p:nvSpPr>
            <p:cNvPr id="5" name="Rectangle: Rounded Corners 4">
              <a:extLst>
                <a:ext uri="{FF2B5EF4-FFF2-40B4-BE49-F238E27FC236}">
                  <a16:creationId xmlns:a16="http://schemas.microsoft.com/office/drawing/2014/main" id="{E6E8B182-DB4E-E966-5A25-984FD3CF60B5}"/>
                </a:ext>
              </a:extLst>
            </p:cNvPr>
            <p:cNvSpPr/>
            <p:nvPr/>
          </p:nvSpPr>
          <p:spPr>
            <a:xfrm>
              <a:off x="1787227" y="2039428"/>
              <a:ext cx="856770" cy="354522"/>
            </a:xfrm>
            <a:prstGeom prst="roundRect">
              <a:avLst/>
            </a:prstGeom>
            <a:solidFill>
              <a:srgbClr val="00FFFF"/>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900">
                  <a:solidFill>
                    <a:srgbClr val="171717"/>
                  </a:solidFill>
                  <a:effectLst/>
                  <a:latin typeface="Book Antiqua" panose="02040602050305030304" pitchFamily="18" charset="0"/>
                  <a:ea typeface="Times New Roman" panose="02020603050405020304" pitchFamily="18" charset="0"/>
                  <a:cs typeface="Segoe UI" panose="020B0502040204020203" pitchFamily="34" charset="0"/>
                </a:rPr>
                <a:t>Male</a:t>
              </a:r>
              <a:br>
                <a:rPr lang="en-US" sz="900">
                  <a:solidFill>
                    <a:srgbClr val="171717"/>
                  </a:solidFill>
                  <a:effectLst/>
                  <a:latin typeface="Book Antiqua" panose="02040602050305030304" pitchFamily="18" charset="0"/>
                  <a:ea typeface="Times New Roman" panose="02020603050405020304" pitchFamily="18" charset="0"/>
                  <a:cs typeface="Segoe UI" panose="020B0502040204020203" pitchFamily="34" charset="0"/>
                </a:rPr>
              </a:br>
              <a:r>
                <a:rPr lang="en-US" sz="900">
                  <a:solidFill>
                    <a:srgbClr val="171717"/>
                  </a:solidFill>
                  <a:effectLst/>
                  <a:latin typeface="Book Antiqua" panose="02040602050305030304" pitchFamily="18" charset="0"/>
                  <a:ea typeface="Times New Roman" panose="02020603050405020304" pitchFamily="18" charset="0"/>
                  <a:cs typeface="Segoe UI" panose="020B0502040204020203" pitchFamily="34" charset="0"/>
                </a:rPr>
                <a:t> unskilled labor</a:t>
              </a:r>
              <a:endParaRPr lang="en-US" sz="1200">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6" name="Rectangle: Rounded Corners 5">
              <a:extLst>
                <a:ext uri="{FF2B5EF4-FFF2-40B4-BE49-F238E27FC236}">
                  <a16:creationId xmlns:a16="http://schemas.microsoft.com/office/drawing/2014/main" id="{5630E72B-D6A0-E552-4E04-B1F67CEF13C0}"/>
                </a:ext>
              </a:extLst>
            </p:cNvPr>
            <p:cNvSpPr/>
            <p:nvPr/>
          </p:nvSpPr>
          <p:spPr>
            <a:xfrm>
              <a:off x="2686050" y="2044789"/>
              <a:ext cx="908050" cy="351197"/>
            </a:xfrm>
            <a:prstGeom prst="roundRect">
              <a:avLst/>
            </a:prstGeom>
            <a:solidFill>
              <a:srgbClr val="66CCFF"/>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900">
                  <a:solidFill>
                    <a:srgbClr val="171717"/>
                  </a:solidFill>
                  <a:effectLst/>
                  <a:latin typeface="Book Antiqua" panose="02040602050305030304" pitchFamily="18" charset="0"/>
                  <a:ea typeface="Times New Roman" panose="02020603050405020304" pitchFamily="18" charset="0"/>
                  <a:cs typeface="Segoe UI" panose="020B0502040204020203" pitchFamily="34" charset="0"/>
                </a:rPr>
                <a:t>Capital, Skilled labor</a:t>
              </a:r>
              <a:endParaRPr lang="en-US" sz="1200">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7" name="Rectangle: Rounded Corners 6">
              <a:extLst>
                <a:ext uri="{FF2B5EF4-FFF2-40B4-BE49-F238E27FC236}">
                  <a16:creationId xmlns:a16="http://schemas.microsoft.com/office/drawing/2014/main" id="{F2795E1E-4575-1ADB-A170-78F655355FB3}"/>
                </a:ext>
              </a:extLst>
            </p:cNvPr>
            <p:cNvSpPr/>
            <p:nvPr/>
          </p:nvSpPr>
          <p:spPr>
            <a:xfrm>
              <a:off x="2044700" y="2584450"/>
              <a:ext cx="831850" cy="317500"/>
            </a:xfrm>
            <a:prstGeom prst="roundRect">
              <a:avLst/>
            </a:prstGeom>
            <a:solidFill>
              <a:srgbClr val="00FFFF"/>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900">
                  <a:solidFill>
                    <a:srgbClr val="171717"/>
                  </a:solidFill>
                  <a:effectLst/>
                  <a:latin typeface="Book Antiqua" panose="02040602050305030304" pitchFamily="18" charset="0"/>
                  <a:ea typeface="Times New Roman" panose="02020603050405020304" pitchFamily="18" charset="0"/>
                  <a:cs typeface="Segoe UI" panose="020B0502040204020203" pitchFamily="34" charset="0"/>
                </a:rPr>
                <a:t>Capital</a:t>
              </a:r>
              <a:endParaRPr lang="en-US" sz="1200">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8" name="Rectangle: Rounded Corners 7">
              <a:extLst>
                <a:ext uri="{FF2B5EF4-FFF2-40B4-BE49-F238E27FC236}">
                  <a16:creationId xmlns:a16="http://schemas.microsoft.com/office/drawing/2014/main" id="{4CA182AC-B67D-4CCD-1327-FA7EA8F3F3DE}"/>
                </a:ext>
              </a:extLst>
            </p:cNvPr>
            <p:cNvSpPr/>
            <p:nvPr/>
          </p:nvSpPr>
          <p:spPr>
            <a:xfrm>
              <a:off x="4178299" y="2565400"/>
              <a:ext cx="718340" cy="368300"/>
            </a:xfrm>
            <a:prstGeom prst="roundRect">
              <a:avLst/>
            </a:prstGeom>
            <a:solidFill>
              <a:srgbClr val="00FFFF"/>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900" err="1">
                  <a:solidFill>
                    <a:srgbClr val="171717"/>
                  </a:solidFill>
                  <a:effectLst/>
                  <a:latin typeface="Book Antiqua" panose="02040602050305030304" pitchFamily="18" charset="0"/>
                  <a:ea typeface="Times New Roman" panose="02020603050405020304" pitchFamily="18" charset="0"/>
                  <a:cs typeface="Segoe UI" panose="020B0502040204020203" pitchFamily="34" charset="0"/>
                </a:rPr>
                <a:t>Armington</a:t>
              </a:r>
              <a:r>
                <a:rPr lang="en-US" sz="900">
                  <a:solidFill>
                    <a:srgbClr val="171717"/>
                  </a:solidFill>
                  <a:effectLst/>
                  <a:latin typeface="Book Antiqua" panose="02040602050305030304" pitchFamily="18" charset="0"/>
                  <a:ea typeface="Times New Roman" panose="02020603050405020304" pitchFamily="18" charset="0"/>
                  <a:cs typeface="Segoe UI" panose="020B0502040204020203" pitchFamily="34" charset="0"/>
                </a:rPr>
                <a:t> demand</a:t>
              </a:r>
              <a:endParaRPr lang="en-US" sz="1200">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9" name="Rectangle: Rounded Corners 8">
              <a:extLst>
                <a:ext uri="{FF2B5EF4-FFF2-40B4-BE49-F238E27FC236}">
                  <a16:creationId xmlns:a16="http://schemas.microsoft.com/office/drawing/2014/main" id="{B0AEBA57-9F37-1418-2345-318EE3CA748A}"/>
                </a:ext>
              </a:extLst>
            </p:cNvPr>
            <p:cNvSpPr/>
            <p:nvPr/>
          </p:nvSpPr>
          <p:spPr>
            <a:xfrm>
              <a:off x="3581646" y="3042482"/>
              <a:ext cx="831850" cy="403764"/>
            </a:xfrm>
            <a:prstGeom prst="roundRect">
              <a:avLst/>
            </a:prstGeom>
            <a:solidFill>
              <a:srgbClr val="00FFFF"/>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900">
                  <a:solidFill>
                    <a:srgbClr val="171717"/>
                  </a:solidFill>
                  <a:effectLst/>
                  <a:latin typeface="Book Antiqua" panose="02040602050305030304" pitchFamily="18" charset="0"/>
                  <a:ea typeface="Times New Roman" panose="02020603050405020304" pitchFamily="18" charset="0"/>
                  <a:cs typeface="Segoe UI" panose="020B0502040204020203" pitchFamily="34" charset="0"/>
                </a:rPr>
                <a:t>Male</a:t>
              </a:r>
              <a:br>
                <a:rPr lang="en-US" sz="900">
                  <a:solidFill>
                    <a:srgbClr val="171717"/>
                  </a:solidFill>
                  <a:effectLst/>
                  <a:latin typeface="Book Antiqua" panose="02040602050305030304" pitchFamily="18" charset="0"/>
                  <a:ea typeface="Times New Roman" panose="02020603050405020304" pitchFamily="18" charset="0"/>
                  <a:cs typeface="Segoe UI" panose="020B0502040204020203" pitchFamily="34" charset="0"/>
                </a:rPr>
              </a:br>
              <a:r>
                <a:rPr lang="en-US" sz="900">
                  <a:solidFill>
                    <a:srgbClr val="171717"/>
                  </a:solidFill>
                  <a:effectLst/>
                  <a:latin typeface="Book Antiqua" panose="02040602050305030304" pitchFamily="18" charset="0"/>
                  <a:ea typeface="Times New Roman" panose="02020603050405020304" pitchFamily="18" charset="0"/>
                  <a:cs typeface="Segoe UI" panose="020B0502040204020203" pitchFamily="34" charset="0"/>
                </a:rPr>
                <a:t> skilled labor</a:t>
              </a:r>
              <a:endParaRPr lang="en-US" sz="1200">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10" name="Rectangle: Rounded Corners 9">
              <a:extLst>
                <a:ext uri="{FF2B5EF4-FFF2-40B4-BE49-F238E27FC236}">
                  <a16:creationId xmlns:a16="http://schemas.microsoft.com/office/drawing/2014/main" id="{C829BA42-8D38-AFEF-0158-A86EF00D2E15}"/>
                </a:ext>
              </a:extLst>
            </p:cNvPr>
            <p:cNvSpPr/>
            <p:nvPr/>
          </p:nvSpPr>
          <p:spPr>
            <a:xfrm>
              <a:off x="1352550" y="1403350"/>
              <a:ext cx="908050" cy="368300"/>
            </a:xfrm>
            <a:prstGeom prst="roundRect">
              <a:avLst/>
            </a:prstGeom>
            <a:solidFill>
              <a:srgbClr val="66CCFF"/>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900">
                  <a:solidFill>
                    <a:srgbClr val="171717"/>
                  </a:solidFill>
                  <a:effectLst/>
                  <a:latin typeface="Book Antiqua" panose="02040602050305030304" pitchFamily="18" charset="0"/>
                  <a:ea typeface="Times New Roman" panose="02020603050405020304" pitchFamily="18" charset="0"/>
                  <a:cs typeface="Segoe UI" panose="020B0502040204020203" pitchFamily="34" charset="0"/>
                </a:rPr>
                <a:t>Unskilled labor</a:t>
              </a:r>
              <a:endParaRPr lang="en-US" sz="1200">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11" name="Rectangle: Rounded Corners 10">
              <a:extLst>
                <a:ext uri="{FF2B5EF4-FFF2-40B4-BE49-F238E27FC236}">
                  <a16:creationId xmlns:a16="http://schemas.microsoft.com/office/drawing/2014/main" id="{FEB80B80-BB2C-31CF-CC8D-AFC1D37A4ADD}"/>
                </a:ext>
              </a:extLst>
            </p:cNvPr>
            <p:cNvSpPr/>
            <p:nvPr/>
          </p:nvSpPr>
          <p:spPr>
            <a:xfrm>
              <a:off x="2514600" y="1403350"/>
              <a:ext cx="577850" cy="368300"/>
            </a:xfrm>
            <a:prstGeom prst="roundRect">
              <a:avLst/>
            </a:prstGeom>
            <a:solidFill>
              <a:srgbClr val="00FFFF"/>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900">
                  <a:solidFill>
                    <a:srgbClr val="171717"/>
                  </a:solidFill>
                  <a:effectLst/>
                  <a:latin typeface="Book Antiqua" panose="02040602050305030304" pitchFamily="18" charset="0"/>
                  <a:ea typeface="Times New Roman" panose="02020603050405020304" pitchFamily="18" charset="0"/>
                  <a:cs typeface="Segoe UI" panose="020B0502040204020203" pitchFamily="34" charset="0"/>
                </a:rPr>
                <a:t>Land</a:t>
              </a:r>
              <a:endParaRPr lang="en-US" sz="1200">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12" name="Rectangle: Rounded Corners 11">
              <a:extLst>
                <a:ext uri="{FF2B5EF4-FFF2-40B4-BE49-F238E27FC236}">
                  <a16:creationId xmlns:a16="http://schemas.microsoft.com/office/drawing/2014/main" id="{2D061A70-AB3B-4EF1-34EC-87F0F0C68529}"/>
                </a:ext>
              </a:extLst>
            </p:cNvPr>
            <p:cNvSpPr/>
            <p:nvPr/>
          </p:nvSpPr>
          <p:spPr>
            <a:xfrm>
              <a:off x="1143000" y="0"/>
              <a:ext cx="908050" cy="368300"/>
            </a:xfrm>
            <a:prstGeom prst="roundRect">
              <a:avLst/>
            </a:prstGeom>
            <a:solidFill>
              <a:srgbClr val="6699FF"/>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900">
                  <a:solidFill>
                    <a:srgbClr val="171717"/>
                  </a:solidFill>
                  <a:effectLst/>
                  <a:latin typeface="Book Antiqua" panose="02040602050305030304" pitchFamily="18" charset="0"/>
                  <a:ea typeface="Times New Roman" panose="02020603050405020304" pitchFamily="18" charset="0"/>
                  <a:cs typeface="Segoe UI" panose="020B0502040204020203" pitchFamily="34" charset="0"/>
                </a:rPr>
                <a:t>Output</a:t>
              </a:r>
              <a:endParaRPr lang="en-US" sz="1200">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13" name="Rectangle: Rounded Corners 12">
              <a:extLst>
                <a:ext uri="{FF2B5EF4-FFF2-40B4-BE49-F238E27FC236}">
                  <a16:creationId xmlns:a16="http://schemas.microsoft.com/office/drawing/2014/main" id="{0A040276-2B3C-73FF-603A-0E73A9A9E2AF}"/>
                </a:ext>
              </a:extLst>
            </p:cNvPr>
            <p:cNvSpPr/>
            <p:nvPr/>
          </p:nvSpPr>
          <p:spPr>
            <a:xfrm>
              <a:off x="69850" y="654050"/>
              <a:ext cx="863600" cy="495300"/>
            </a:xfrm>
            <a:prstGeom prst="roundRect">
              <a:avLst/>
            </a:prstGeom>
            <a:solidFill>
              <a:srgbClr val="66CCFF"/>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900">
                  <a:solidFill>
                    <a:srgbClr val="171717"/>
                  </a:solidFill>
                  <a:effectLst/>
                  <a:latin typeface="Book Antiqua" panose="02040602050305030304" pitchFamily="18" charset="0"/>
                  <a:ea typeface="Times New Roman" panose="02020603050405020304" pitchFamily="18" charset="0"/>
                  <a:cs typeface="Segoe UI" panose="020B0502040204020203" pitchFamily="34" charset="0"/>
                </a:rPr>
                <a:t>Non-energy intermediate</a:t>
              </a:r>
              <a:endParaRPr lang="en-US" sz="1200">
                <a:effectLst/>
                <a:latin typeface="Segoe UI" panose="020B0502040204020203" pitchFamily="34" charset="0"/>
                <a:ea typeface="Times New Roman" panose="02020603050405020304" pitchFamily="18" charset="0"/>
                <a:cs typeface="Segoe UI" panose="020B0502040204020203" pitchFamily="34" charset="0"/>
              </a:endParaRPr>
            </a:p>
            <a:p>
              <a:pPr marL="0" marR="0" algn="ctr">
                <a:spcBef>
                  <a:spcPts val="0"/>
                </a:spcBef>
                <a:spcAft>
                  <a:spcPts val="0"/>
                </a:spcAft>
              </a:pPr>
              <a:r>
                <a:rPr lang="en-US" sz="900">
                  <a:solidFill>
                    <a:srgbClr val="171717"/>
                  </a:solidFill>
                  <a:effectLst/>
                  <a:latin typeface="Book Antiqua" panose="02040602050305030304" pitchFamily="18" charset="0"/>
                  <a:ea typeface="Times New Roman" panose="02020603050405020304" pitchFamily="18" charset="0"/>
                  <a:cs typeface="Segoe UI" panose="020B0502040204020203" pitchFamily="34" charset="0"/>
                </a:rPr>
                <a:t> inputs</a:t>
              </a:r>
              <a:endParaRPr lang="en-US" sz="1200">
                <a:effectLst/>
                <a:latin typeface="Segoe UI" panose="020B0502040204020203" pitchFamily="34" charset="0"/>
                <a:ea typeface="Times New Roman" panose="02020603050405020304" pitchFamily="18" charset="0"/>
                <a:cs typeface="Segoe UI" panose="020B0502040204020203" pitchFamily="34" charset="0"/>
              </a:endParaRPr>
            </a:p>
          </p:txBody>
        </p:sp>
        <p:cxnSp>
          <p:nvCxnSpPr>
            <p:cNvPr id="14" name="Straight Connector 13">
              <a:extLst>
                <a:ext uri="{FF2B5EF4-FFF2-40B4-BE49-F238E27FC236}">
                  <a16:creationId xmlns:a16="http://schemas.microsoft.com/office/drawing/2014/main" id="{6DC6D7EB-7666-E2CF-E5E9-073A6B93B50D}"/>
                </a:ext>
              </a:extLst>
            </p:cNvPr>
            <p:cNvCxnSpPr/>
            <p:nvPr/>
          </p:nvCxnSpPr>
          <p:spPr>
            <a:xfrm flipH="1">
              <a:off x="552450" y="349250"/>
              <a:ext cx="622300" cy="304800"/>
            </a:xfrm>
            <a:prstGeom prst="line">
              <a:avLst/>
            </a:prstGeom>
            <a:noFill/>
            <a:ln w="6350" cap="flat" cmpd="sng" algn="ctr">
              <a:solidFill>
                <a:sysClr val="windowText" lastClr="000000"/>
              </a:solidFill>
              <a:prstDash val="solid"/>
              <a:miter lim="800000"/>
            </a:ln>
            <a:effectLst/>
          </p:spPr>
        </p:cxnSp>
        <p:cxnSp>
          <p:nvCxnSpPr>
            <p:cNvPr id="15" name="Straight Connector 14">
              <a:extLst>
                <a:ext uri="{FF2B5EF4-FFF2-40B4-BE49-F238E27FC236}">
                  <a16:creationId xmlns:a16="http://schemas.microsoft.com/office/drawing/2014/main" id="{39B0AA35-534E-AF44-51ED-A6CD615B22F0}"/>
                </a:ext>
              </a:extLst>
            </p:cNvPr>
            <p:cNvCxnSpPr/>
            <p:nvPr/>
          </p:nvCxnSpPr>
          <p:spPr>
            <a:xfrm>
              <a:off x="495300" y="1149350"/>
              <a:ext cx="0" cy="266700"/>
            </a:xfrm>
            <a:prstGeom prst="line">
              <a:avLst/>
            </a:prstGeom>
            <a:noFill/>
            <a:ln w="6350" cap="flat" cmpd="sng" algn="ctr">
              <a:solidFill>
                <a:sysClr val="windowText" lastClr="000000"/>
              </a:solidFill>
              <a:prstDash val="solid"/>
              <a:miter lim="800000"/>
            </a:ln>
            <a:effectLst/>
          </p:spPr>
        </p:cxnSp>
        <p:cxnSp>
          <p:nvCxnSpPr>
            <p:cNvPr id="16" name="Straight Connector 15">
              <a:extLst>
                <a:ext uri="{FF2B5EF4-FFF2-40B4-BE49-F238E27FC236}">
                  <a16:creationId xmlns:a16="http://schemas.microsoft.com/office/drawing/2014/main" id="{006D537E-A522-DF7F-6E10-D26B4373C086}"/>
                </a:ext>
              </a:extLst>
            </p:cNvPr>
            <p:cNvCxnSpPr/>
            <p:nvPr/>
          </p:nvCxnSpPr>
          <p:spPr>
            <a:xfrm flipH="1">
              <a:off x="0" y="1149350"/>
              <a:ext cx="285750" cy="228600"/>
            </a:xfrm>
            <a:prstGeom prst="line">
              <a:avLst/>
            </a:prstGeom>
            <a:noFill/>
            <a:ln w="6350" cap="flat" cmpd="sng" algn="ctr">
              <a:solidFill>
                <a:sysClr val="windowText" lastClr="000000"/>
              </a:solidFill>
              <a:prstDash val="solid"/>
              <a:miter lim="800000"/>
            </a:ln>
            <a:effectLst/>
          </p:spPr>
        </p:cxnSp>
        <p:cxnSp>
          <p:nvCxnSpPr>
            <p:cNvPr id="17" name="Straight Connector 16">
              <a:extLst>
                <a:ext uri="{FF2B5EF4-FFF2-40B4-BE49-F238E27FC236}">
                  <a16:creationId xmlns:a16="http://schemas.microsoft.com/office/drawing/2014/main" id="{D7C57CE6-E506-42B2-6214-EA13D228F74F}"/>
                </a:ext>
              </a:extLst>
            </p:cNvPr>
            <p:cNvCxnSpPr/>
            <p:nvPr/>
          </p:nvCxnSpPr>
          <p:spPr>
            <a:xfrm>
              <a:off x="723900" y="1149350"/>
              <a:ext cx="279400" cy="209550"/>
            </a:xfrm>
            <a:prstGeom prst="line">
              <a:avLst/>
            </a:prstGeom>
            <a:noFill/>
            <a:ln w="6350" cap="flat" cmpd="sng" algn="ctr">
              <a:solidFill>
                <a:sysClr val="windowText" lastClr="000000"/>
              </a:solidFill>
              <a:prstDash val="solid"/>
              <a:miter lim="800000"/>
            </a:ln>
            <a:effectLst/>
          </p:spPr>
        </p:cxnSp>
        <p:sp>
          <p:nvSpPr>
            <p:cNvPr id="18" name="Rectangle: Rounded Corners 17">
              <a:extLst>
                <a:ext uri="{FF2B5EF4-FFF2-40B4-BE49-F238E27FC236}">
                  <a16:creationId xmlns:a16="http://schemas.microsoft.com/office/drawing/2014/main" id="{1817AB8B-0F16-A138-A2CA-38E7AC146E3B}"/>
                </a:ext>
              </a:extLst>
            </p:cNvPr>
            <p:cNvSpPr/>
            <p:nvPr/>
          </p:nvSpPr>
          <p:spPr>
            <a:xfrm>
              <a:off x="133350" y="1387888"/>
              <a:ext cx="742950" cy="368300"/>
            </a:xfrm>
            <a:prstGeom prst="roundRect">
              <a:avLst/>
            </a:prstGeom>
            <a:solidFill>
              <a:srgbClr val="00FFFF"/>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900">
                  <a:solidFill>
                    <a:srgbClr val="171717"/>
                  </a:solidFill>
                  <a:effectLst/>
                  <a:latin typeface="Book Antiqua" panose="02040602050305030304" pitchFamily="18" charset="0"/>
                  <a:ea typeface="Times New Roman" panose="02020603050405020304" pitchFamily="18" charset="0"/>
                  <a:cs typeface="Segoe UI" panose="020B0502040204020203" pitchFamily="34" charset="0"/>
                </a:rPr>
                <a:t>Armington demand</a:t>
              </a:r>
              <a:endParaRPr lang="en-US" sz="1200">
                <a:effectLst/>
                <a:latin typeface="Segoe UI" panose="020B0502040204020203" pitchFamily="34" charset="0"/>
                <a:ea typeface="Times New Roman" panose="02020603050405020304" pitchFamily="18" charset="0"/>
                <a:cs typeface="Segoe UI" panose="020B0502040204020203" pitchFamily="34" charset="0"/>
              </a:endParaRPr>
            </a:p>
          </p:txBody>
        </p:sp>
        <p:cxnSp>
          <p:nvCxnSpPr>
            <p:cNvPr id="19" name="Straight Connector 18">
              <a:extLst>
                <a:ext uri="{FF2B5EF4-FFF2-40B4-BE49-F238E27FC236}">
                  <a16:creationId xmlns:a16="http://schemas.microsoft.com/office/drawing/2014/main" id="{00709E4A-F9A1-DD75-E791-E08892F4A033}"/>
                </a:ext>
              </a:extLst>
            </p:cNvPr>
            <p:cNvCxnSpPr/>
            <p:nvPr/>
          </p:nvCxnSpPr>
          <p:spPr>
            <a:xfrm>
              <a:off x="2006600" y="355600"/>
              <a:ext cx="679450" cy="292100"/>
            </a:xfrm>
            <a:prstGeom prst="line">
              <a:avLst/>
            </a:prstGeom>
            <a:noFill/>
            <a:ln w="6350" cap="flat" cmpd="sng" algn="ctr">
              <a:solidFill>
                <a:sysClr val="windowText" lastClr="000000"/>
              </a:solidFill>
              <a:prstDash val="solid"/>
              <a:miter lim="800000"/>
            </a:ln>
            <a:effectLst/>
          </p:spPr>
        </p:cxnSp>
        <p:cxnSp>
          <p:nvCxnSpPr>
            <p:cNvPr id="20" name="Straight Connector 19">
              <a:extLst>
                <a:ext uri="{FF2B5EF4-FFF2-40B4-BE49-F238E27FC236}">
                  <a16:creationId xmlns:a16="http://schemas.microsoft.com/office/drawing/2014/main" id="{D2CCBEDD-98A0-AAD9-85EF-08D85C3E094E}"/>
                </a:ext>
              </a:extLst>
            </p:cNvPr>
            <p:cNvCxnSpPr/>
            <p:nvPr/>
          </p:nvCxnSpPr>
          <p:spPr>
            <a:xfrm flipH="1">
              <a:off x="1924050" y="1009650"/>
              <a:ext cx="565150" cy="393700"/>
            </a:xfrm>
            <a:prstGeom prst="line">
              <a:avLst/>
            </a:prstGeom>
            <a:noFill/>
            <a:ln w="6350" cap="flat" cmpd="sng" algn="ctr">
              <a:solidFill>
                <a:sysClr val="windowText" lastClr="000000"/>
              </a:solidFill>
              <a:prstDash val="solid"/>
              <a:miter lim="800000"/>
            </a:ln>
            <a:effectLst/>
          </p:spPr>
        </p:cxnSp>
        <p:cxnSp>
          <p:nvCxnSpPr>
            <p:cNvPr id="21" name="Straight Connector 20">
              <a:extLst>
                <a:ext uri="{FF2B5EF4-FFF2-40B4-BE49-F238E27FC236}">
                  <a16:creationId xmlns:a16="http://schemas.microsoft.com/office/drawing/2014/main" id="{B6FC8A5D-F2CC-3FFE-FADD-DC535DD703E0}"/>
                </a:ext>
              </a:extLst>
            </p:cNvPr>
            <p:cNvCxnSpPr/>
            <p:nvPr/>
          </p:nvCxnSpPr>
          <p:spPr>
            <a:xfrm>
              <a:off x="2787650" y="1022350"/>
              <a:ext cx="0" cy="374650"/>
            </a:xfrm>
            <a:prstGeom prst="line">
              <a:avLst/>
            </a:prstGeom>
            <a:noFill/>
            <a:ln w="6350" cap="flat" cmpd="sng" algn="ctr">
              <a:solidFill>
                <a:sysClr val="windowText" lastClr="000000"/>
              </a:solidFill>
              <a:prstDash val="solid"/>
              <a:miter lim="800000"/>
            </a:ln>
            <a:effectLst/>
          </p:spPr>
        </p:cxnSp>
        <p:cxnSp>
          <p:nvCxnSpPr>
            <p:cNvPr id="22" name="Straight Connector 21">
              <a:extLst>
                <a:ext uri="{FF2B5EF4-FFF2-40B4-BE49-F238E27FC236}">
                  <a16:creationId xmlns:a16="http://schemas.microsoft.com/office/drawing/2014/main" id="{C490CEC9-6531-C58E-9683-15769DEF3AF8}"/>
                </a:ext>
              </a:extLst>
            </p:cNvPr>
            <p:cNvCxnSpPr/>
            <p:nvPr/>
          </p:nvCxnSpPr>
          <p:spPr>
            <a:xfrm>
              <a:off x="3117850" y="996950"/>
              <a:ext cx="609600" cy="400050"/>
            </a:xfrm>
            <a:prstGeom prst="line">
              <a:avLst/>
            </a:prstGeom>
            <a:noFill/>
            <a:ln w="6350" cap="flat" cmpd="sng" algn="ctr">
              <a:solidFill>
                <a:sysClr val="windowText" lastClr="000000"/>
              </a:solidFill>
              <a:prstDash val="solid"/>
              <a:miter lim="800000"/>
            </a:ln>
            <a:effectLst/>
          </p:spPr>
        </p:cxnSp>
        <p:cxnSp>
          <p:nvCxnSpPr>
            <p:cNvPr id="23" name="Straight Connector 22">
              <a:extLst>
                <a:ext uri="{FF2B5EF4-FFF2-40B4-BE49-F238E27FC236}">
                  <a16:creationId xmlns:a16="http://schemas.microsoft.com/office/drawing/2014/main" id="{1E346A97-817E-6F31-47F7-7685F79EB9BF}"/>
                </a:ext>
              </a:extLst>
            </p:cNvPr>
            <p:cNvCxnSpPr/>
            <p:nvPr/>
          </p:nvCxnSpPr>
          <p:spPr>
            <a:xfrm flipH="1">
              <a:off x="1337095" y="1765300"/>
              <a:ext cx="237705" cy="283803"/>
            </a:xfrm>
            <a:prstGeom prst="line">
              <a:avLst/>
            </a:prstGeom>
            <a:noFill/>
            <a:ln w="6350" cap="flat" cmpd="sng" algn="ctr">
              <a:solidFill>
                <a:sysClr val="windowText" lastClr="000000"/>
              </a:solidFill>
              <a:prstDash val="solid"/>
              <a:miter lim="800000"/>
            </a:ln>
            <a:effectLst/>
          </p:spPr>
        </p:cxnSp>
        <p:cxnSp>
          <p:nvCxnSpPr>
            <p:cNvPr id="24" name="Straight Connector 23">
              <a:extLst>
                <a:ext uri="{FF2B5EF4-FFF2-40B4-BE49-F238E27FC236}">
                  <a16:creationId xmlns:a16="http://schemas.microsoft.com/office/drawing/2014/main" id="{4C50F1BC-8B86-D5F1-0CC8-2CDCDEA0FDEB}"/>
                </a:ext>
              </a:extLst>
            </p:cNvPr>
            <p:cNvCxnSpPr>
              <a:endCxn id="5" idx="0"/>
            </p:cNvCxnSpPr>
            <p:nvPr/>
          </p:nvCxnSpPr>
          <p:spPr>
            <a:xfrm>
              <a:off x="2063750" y="1778000"/>
              <a:ext cx="151862" cy="261428"/>
            </a:xfrm>
            <a:prstGeom prst="line">
              <a:avLst/>
            </a:prstGeom>
            <a:noFill/>
            <a:ln w="6350" cap="flat" cmpd="sng" algn="ctr">
              <a:solidFill>
                <a:sysClr val="windowText" lastClr="000000"/>
              </a:solidFill>
              <a:prstDash val="solid"/>
              <a:miter lim="800000"/>
            </a:ln>
            <a:effectLst/>
          </p:spPr>
        </p:cxnSp>
        <p:cxnSp>
          <p:nvCxnSpPr>
            <p:cNvPr id="25" name="Straight Connector 24">
              <a:extLst>
                <a:ext uri="{FF2B5EF4-FFF2-40B4-BE49-F238E27FC236}">
                  <a16:creationId xmlns:a16="http://schemas.microsoft.com/office/drawing/2014/main" id="{E3949A5B-7F46-D555-6E30-15A74BFFE67E}"/>
                </a:ext>
              </a:extLst>
            </p:cNvPr>
            <p:cNvCxnSpPr>
              <a:endCxn id="6" idx="0"/>
            </p:cNvCxnSpPr>
            <p:nvPr/>
          </p:nvCxnSpPr>
          <p:spPr>
            <a:xfrm flipH="1">
              <a:off x="3140075" y="1760986"/>
              <a:ext cx="390525" cy="283803"/>
            </a:xfrm>
            <a:prstGeom prst="line">
              <a:avLst/>
            </a:prstGeom>
            <a:noFill/>
            <a:ln w="6350" cap="flat" cmpd="sng" algn="ctr">
              <a:solidFill>
                <a:sysClr val="windowText" lastClr="000000"/>
              </a:solidFill>
              <a:prstDash val="solid"/>
              <a:miter lim="800000"/>
            </a:ln>
            <a:effectLst/>
          </p:spPr>
        </p:cxnSp>
        <p:cxnSp>
          <p:nvCxnSpPr>
            <p:cNvPr id="26" name="Straight Connector 25">
              <a:extLst>
                <a:ext uri="{FF2B5EF4-FFF2-40B4-BE49-F238E27FC236}">
                  <a16:creationId xmlns:a16="http://schemas.microsoft.com/office/drawing/2014/main" id="{361BC208-4A15-726F-4A9A-35FEC6009021}"/>
                </a:ext>
              </a:extLst>
            </p:cNvPr>
            <p:cNvCxnSpPr>
              <a:endCxn id="36" idx="0"/>
            </p:cNvCxnSpPr>
            <p:nvPr/>
          </p:nvCxnSpPr>
          <p:spPr>
            <a:xfrm>
              <a:off x="4070350" y="1765300"/>
              <a:ext cx="425450" cy="282161"/>
            </a:xfrm>
            <a:prstGeom prst="line">
              <a:avLst/>
            </a:prstGeom>
            <a:noFill/>
            <a:ln w="6350" cap="flat" cmpd="sng" algn="ctr">
              <a:solidFill>
                <a:sysClr val="windowText" lastClr="000000"/>
              </a:solidFill>
              <a:prstDash val="solid"/>
              <a:miter lim="800000"/>
            </a:ln>
            <a:effectLst/>
          </p:spPr>
        </p:cxnSp>
        <p:cxnSp>
          <p:nvCxnSpPr>
            <p:cNvPr id="27" name="Straight Connector 26">
              <a:extLst>
                <a:ext uri="{FF2B5EF4-FFF2-40B4-BE49-F238E27FC236}">
                  <a16:creationId xmlns:a16="http://schemas.microsoft.com/office/drawing/2014/main" id="{3D31DE1B-A203-BFC7-DA10-A56F0731C7D2}"/>
                </a:ext>
              </a:extLst>
            </p:cNvPr>
            <p:cNvCxnSpPr/>
            <p:nvPr/>
          </p:nvCxnSpPr>
          <p:spPr>
            <a:xfrm flipH="1">
              <a:off x="2590800" y="2400300"/>
              <a:ext cx="234950" cy="177800"/>
            </a:xfrm>
            <a:prstGeom prst="line">
              <a:avLst/>
            </a:prstGeom>
            <a:noFill/>
            <a:ln w="6350" cap="flat" cmpd="sng" algn="ctr">
              <a:solidFill>
                <a:sysClr val="windowText" lastClr="000000"/>
              </a:solidFill>
              <a:prstDash val="solid"/>
              <a:miter lim="800000"/>
            </a:ln>
            <a:effectLst/>
          </p:spPr>
        </p:cxnSp>
        <p:cxnSp>
          <p:nvCxnSpPr>
            <p:cNvPr id="28" name="Straight Connector 27">
              <a:extLst>
                <a:ext uri="{FF2B5EF4-FFF2-40B4-BE49-F238E27FC236}">
                  <a16:creationId xmlns:a16="http://schemas.microsoft.com/office/drawing/2014/main" id="{D75FC24F-217E-FB4C-9CD0-C638F0C040EE}"/>
                </a:ext>
              </a:extLst>
            </p:cNvPr>
            <p:cNvCxnSpPr/>
            <p:nvPr/>
          </p:nvCxnSpPr>
          <p:spPr>
            <a:xfrm>
              <a:off x="3302000" y="2393950"/>
              <a:ext cx="228600" cy="190500"/>
            </a:xfrm>
            <a:prstGeom prst="line">
              <a:avLst/>
            </a:prstGeom>
            <a:noFill/>
            <a:ln w="6350" cap="flat" cmpd="sng" algn="ctr">
              <a:solidFill>
                <a:sysClr val="windowText" lastClr="000000"/>
              </a:solidFill>
              <a:prstDash val="solid"/>
              <a:miter lim="800000"/>
            </a:ln>
            <a:effectLst/>
          </p:spPr>
        </p:cxnSp>
        <p:cxnSp>
          <p:nvCxnSpPr>
            <p:cNvPr id="29" name="Straight Connector 28">
              <a:extLst>
                <a:ext uri="{FF2B5EF4-FFF2-40B4-BE49-F238E27FC236}">
                  <a16:creationId xmlns:a16="http://schemas.microsoft.com/office/drawing/2014/main" id="{EB2F70E1-AF73-3CF4-AB2A-F0FF8FD1D2FC}"/>
                </a:ext>
              </a:extLst>
            </p:cNvPr>
            <p:cNvCxnSpPr/>
            <p:nvPr/>
          </p:nvCxnSpPr>
          <p:spPr>
            <a:xfrm flipH="1">
              <a:off x="3027872" y="2895600"/>
              <a:ext cx="255078" cy="158803"/>
            </a:xfrm>
            <a:prstGeom prst="line">
              <a:avLst/>
            </a:prstGeom>
            <a:noFill/>
            <a:ln w="6350" cap="flat" cmpd="sng" algn="ctr">
              <a:solidFill>
                <a:sysClr val="windowText" lastClr="000000"/>
              </a:solidFill>
              <a:prstDash val="solid"/>
              <a:miter lim="800000"/>
            </a:ln>
            <a:effectLst/>
          </p:spPr>
        </p:cxnSp>
        <p:cxnSp>
          <p:nvCxnSpPr>
            <p:cNvPr id="30" name="Straight Connector 29">
              <a:extLst>
                <a:ext uri="{FF2B5EF4-FFF2-40B4-BE49-F238E27FC236}">
                  <a16:creationId xmlns:a16="http://schemas.microsoft.com/office/drawing/2014/main" id="{7DB14C80-31B5-9708-6463-7CEC7329D8A5}"/>
                </a:ext>
              </a:extLst>
            </p:cNvPr>
            <p:cNvCxnSpPr>
              <a:endCxn id="9" idx="0"/>
            </p:cNvCxnSpPr>
            <p:nvPr/>
          </p:nvCxnSpPr>
          <p:spPr>
            <a:xfrm>
              <a:off x="3673418" y="2891286"/>
              <a:ext cx="324153" cy="151195"/>
            </a:xfrm>
            <a:prstGeom prst="line">
              <a:avLst/>
            </a:prstGeom>
            <a:noFill/>
            <a:ln w="6350" cap="flat" cmpd="sng" algn="ctr">
              <a:solidFill>
                <a:sysClr val="windowText" lastClr="000000"/>
              </a:solidFill>
              <a:prstDash val="solid"/>
              <a:miter lim="800000"/>
            </a:ln>
            <a:effectLst/>
          </p:spPr>
        </p:cxnSp>
        <p:cxnSp>
          <p:nvCxnSpPr>
            <p:cNvPr id="31" name="Straight Connector 30">
              <a:extLst>
                <a:ext uri="{FF2B5EF4-FFF2-40B4-BE49-F238E27FC236}">
                  <a16:creationId xmlns:a16="http://schemas.microsoft.com/office/drawing/2014/main" id="{A28E2864-CA49-7459-AA0E-E528A79DC9B7}"/>
                </a:ext>
              </a:extLst>
            </p:cNvPr>
            <p:cNvCxnSpPr/>
            <p:nvPr/>
          </p:nvCxnSpPr>
          <p:spPr>
            <a:xfrm>
              <a:off x="4502150" y="2374900"/>
              <a:ext cx="0" cy="190500"/>
            </a:xfrm>
            <a:prstGeom prst="line">
              <a:avLst/>
            </a:prstGeom>
            <a:noFill/>
            <a:ln w="6350" cap="flat" cmpd="sng" algn="ctr">
              <a:solidFill>
                <a:sysClr val="windowText" lastClr="000000"/>
              </a:solidFill>
              <a:prstDash val="solid"/>
              <a:miter lim="800000"/>
            </a:ln>
            <a:effectLst/>
          </p:spPr>
        </p:cxnSp>
        <p:cxnSp>
          <p:nvCxnSpPr>
            <p:cNvPr id="32" name="Straight Connector 31">
              <a:extLst>
                <a:ext uri="{FF2B5EF4-FFF2-40B4-BE49-F238E27FC236}">
                  <a16:creationId xmlns:a16="http://schemas.microsoft.com/office/drawing/2014/main" id="{28E2A89B-C79E-E519-5137-72370728854B}"/>
                </a:ext>
              </a:extLst>
            </p:cNvPr>
            <p:cNvCxnSpPr/>
            <p:nvPr/>
          </p:nvCxnSpPr>
          <p:spPr>
            <a:xfrm flipH="1">
              <a:off x="4057650" y="2374900"/>
              <a:ext cx="266700" cy="184150"/>
            </a:xfrm>
            <a:prstGeom prst="line">
              <a:avLst/>
            </a:prstGeom>
            <a:noFill/>
            <a:ln w="6350" cap="flat" cmpd="sng" algn="ctr">
              <a:solidFill>
                <a:sysClr val="windowText" lastClr="000000"/>
              </a:solidFill>
              <a:prstDash val="solid"/>
              <a:miter lim="800000"/>
            </a:ln>
            <a:effectLst/>
          </p:spPr>
        </p:cxnSp>
        <p:cxnSp>
          <p:nvCxnSpPr>
            <p:cNvPr id="33" name="Straight Connector 32">
              <a:extLst>
                <a:ext uri="{FF2B5EF4-FFF2-40B4-BE49-F238E27FC236}">
                  <a16:creationId xmlns:a16="http://schemas.microsoft.com/office/drawing/2014/main" id="{2212C453-C087-B3CC-DB46-222808EA4846}"/>
                </a:ext>
              </a:extLst>
            </p:cNvPr>
            <p:cNvCxnSpPr/>
            <p:nvPr/>
          </p:nvCxnSpPr>
          <p:spPr>
            <a:xfrm>
              <a:off x="4679950" y="2374900"/>
              <a:ext cx="273050" cy="165100"/>
            </a:xfrm>
            <a:prstGeom prst="line">
              <a:avLst/>
            </a:prstGeom>
            <a:noFill/>
            <a:ln w="6350" cap="flat" cmpd="sng" algn="ctr">
              <a:solidFill>
                <a:sysClr val="windowText" lastClr="000000"/>
              </a:solidFill>
              <a:prstDash val="solid"/>
              <a:miter lim="800000"/>
            </a:ln>
            <a:effectLst/>
          </p:spPr>
        </p:cxnSp>
        <p:sp>
          <p:nvSpPr>
            <p:cNvPr id="34" name="Rectangle: Rounded Corners 33">
              <a:extLst>
                <a:ext uri="{FF2B5EF4-FFF2-40B4-BE49-F238E27FC236}">
                  <a16:creationId xmlns:a16="http://schemas.microsoft.com/office/drawing/2014/main" id="{85380F77-C41C-A0B3-7E7C-3F5D86387628}"/>
                </a:ext>
              </a:extLst>
            </p:cNvPr>
            <p:cNvSpPr/>
            <p:nvPr/>
          </p:nvSpPr>
          <p:spPr>
            <a:xfrm>
              <a:off x="3079750" y="2584450"/>
              <a:ext cx="831850" cy="317500"/>
            </a:xfrm>
            <a:prstGeom prst="roundRect">
              <a:avLst/>
            </a:prstGeom>
            <a:solidFill>
              <a:srgbClr val="66CCFF"/>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900">
                  <a:solidFill>
                    <a:srgbClr val="171717"/>
                  </a:solidFill>
                  <a:effectLst/>
                  <a:latin typeface="Book Antiqua" panose="02040602050305030304" pitchFamily="18" charset="0"/>
                  <a:ea typeface="Times New Roman" panose="02020603050405020304" pitchFamily="18" charset="0"/>
                  <a:cs typeface="Segoe UI" panose="020B0502040204020203" pitchFamily="34" charset="0"/>
                </a:rPr>
                <a:t>Skilled labor</a:t>
              </a:r>
              <a:endParaRPr lang="en-US" sz="1200">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35" name="Rectangle: Rounded Corners 34">
              <a:extLst>
                <a:ext uri="{FF2B5EF4-FFF2-40B4-BE49-F238E27FC236}">
                  <a16:creationId xmlns:a16="http://schemas.microsoft.com/office/drawing/2014/main" id="{0FB365C8-08DA-3B19-3C7E-D03AED9DBC45}"/>
                </a:ext>
              </a:extLst>
            </p:cNvPr>
            <p:cNvSpPr/>
            <p:nvPr/>
          </p:nvSpPr>
          <p:spPr>
            <a:xfrm>
              <a:off x="2178170" y="647700"/>
              <a:ext cx="1371599" cy="368300"/>
            </a:xfrm>
            <a:prstGeom prst="roundRect">
              <a:avLst/>
            </a:prstGeom>
            <a:solidFill>
              <a:srgbClr val="66CCFF"/>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900">
                  <a:solidFill>
                    <a:srgbClr val="171717"/>
                  </a:solidFill>
                  <a:effectLst/>
                  <a:latin typeface="Book Antiqua"/>
                  <a:ea typeface="Times New Roman" panose="02020603050405020304" pitchFamily="18" charset="0"/>
                  <a:cs typeface="Segoe UI"/>
                </a:rPr>
                <a:t>Value added </a:t>
              </a:r>
              <a:r>
                <a:rPr lang="en-US" sz="900">
                  <a:solidFill>
                    <a:srgbClr val="171717"/>
                  </a:solidFill>
                  <a:latin typeface="Book Antiqua"/>
                  <a:ea typeface="Times New Roman" panose="02020603050405020304" pitchFamily="18" charset="0"/>
                  <a:cs typeface="Segoe UI"/>
                </a:rPr>
                <a:t>&amp; </a:t>
              </a:r>
              <a:r>
                <a:rPr lang="en-US" sz="900">
                  <a:solidFill>
                    <a:srgbClr val="171717"/>
                  </a:solidFill>
                  <a:effectLst/>
                  <a:latin typeface="Book Antiqua"/>
                  <a:ea typeface="Times New Roman" panose="02020603050405020304" pitchFamily="18" charset="0"/>
                  <a:cs typeface="Segoe UI"/>
                </a:rPr>
                <a:t>Energy</a:t>
              </a:r>
              <a:endParaRPr lang="en-US" sz="1200">
                <a:effectLst/>
                <a:latin typeface="Book Antiqua"/>
                <a:ea typeface="Times New Roman" panose="02020603050405020304" pitchFamily="18" charset="0"/>
                <a:cs typeface="Segoe UI"/>
              </a:endParaRPr>
            </a:p>
          </p:txBody>
        </p:sp>
        <p:sp>
          <p:nvSpPr>
            <p:cNvPr id="36" name="Rectangle: Rounded Corners 35">
              <a:extLst>
                <a:ext uri="{FF2B5EF4-FFF2-40B4-BE49-F238E27FC236}">
                  <a16:creationId xmlns:a16="http://schemas.microsoft.com/office/drawing/2014/main" id="{0870620B-95B3-84D1-548A-43E181D0328F}"/>
                </a:ext>
              </a:extLst>
            </p:cNvPr>
            <p:cNvSpPr/>
            <p:nvPr/>
          </p:nvSpPr>
          <p:spPr>
            <a:xfrm>
              <a:off x="4222750" y="2047461"/>
              <a:ext cx="546100" cy="346489"/>
            </a:xfrm>
            <a:prstGeom prst="roundRect">
              <a:avLst/>
            </a:prstGeom>
            <a:solidFill>
              <a:srgbClr val="66CCFF"/>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900">
                  <a:solidFill>
                    <a:srgbClr val="171717"/>
                  </a:solidFill>
                  <a:effectLst/>
                  <a:latin typeface="Book Antiqua" panose="02040602050305030304" pitchFamily="18" charset="0"/>
                  <a:ea typeface="Times New Roman" panose="02020603050405020304" pitchFamily="18" charset="0"/>
                  <a:cs typeface="Segoe UI" panose="020B0502040204020203" pitchFamily="34" charset="0"/>
                </a:rPr>
                <a:t>Energy</a:t>
              </a:r>
              <a:endParaRPr lang="en-US" sz="1200">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37" name="Rectangle: Rounded Corners 36">
              <a:extLst>
                <a:ext uri="{FF2B5EF4-FFF2-40B4-BE49-F238E27FC236}">
                  <a16:creationId xmlns:a16="http://schemas.microsoft.com/office/drawing/2014/main" id="{9A6989D4-4CC4-67F9-23E7-0F1ECC8A3D84}"/>
                </a:ext>
              </a:extLst>
            </p:cNvPr>
            <p:cNvSpPr/>
            <p:nvPr/>
          </p:nvSpPr>
          <p:spPr>
            <a:xfrm>
              <a:off x="3359150" y="1403350"/>
              <a:ext cx="908050" cy="368300"/>
            </a:xfrm>
            <a:prstGeom prst="roundRect">
              <a:avLst/>
            </a:prstGeom>
            <a:solidFill>
              <a:srgbClr val="66CCFF"/>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900">
                  <a:solidFill>
                    <a:srgbClr val="171717"/>
                  </a:solidFill>
                  <a:effectLst/>
                  <a:latin typeface="Book Antiqua" panose="02040602050305030304" pitchFamily="18" charset="0"/>
                  <a:ea typeface="Times New Roman" panose="02020603050405020304" pitchFamily="18" charset="0"/>
                  <a:cs typeface="Segoe UI" panose="020B0502040204020203" pitchFamily="34" charset="0"/>
                </a:rPr>
                <a:t>Capital, Skilled labor, Energy</a:t>
              </a:r>
              <a:endParaRPr lang="en-US" sz="1200">
                <a:effectLst/>
                <a:latin typeface="Segoe UI" panose="020B0502040204020203" pitchFamily="34" charset="0"/>
                <a:ea typeface="Times New Roman" panose="02020603050405020304" pitchFamily="18" charset="0"/>
                <a:cs typeface="Segoe UI" panose="020B0502040204020203" pitchFamily="34" charset="0"/>
              </a:endParaRPr>
            </a:p>
          </p:txBody>
        </p:sp>
      </p:grpSp>
      <p:grpSp>
        <p:nvGrpSpPr>
          <p:cNvPr id="39" name="Group 38">
            <a:extLst>
              <a:ext uri="{FF2B5EF4-FFF2-40B4-BE49-F238E27FC236}">
                <a16:creationId xmlns:a16="http://schemas.microsoft.com/office/drawing/2014/main" id="{D0BE8185-114D-9F7D-1DB2-2858CDA7DC50}"/>
              </a:ext>
            </a:extLst>
          </p:cNvPr>
          <p:cNvGrpSpPr/>
          <p:nvPr/>
        </p:nvGrpSpPr>
        <p:grpSpPr>
          <a:xfrm>
            <a:off x="8153400" y="5934986"/>
            <a:ext cx="3949320" cy="1115778"/>
            <a:chOff x="5774550" y="5215406"/>
            <a:chExt cx="6070936" cy="1716670"/>
          </a:xfrm>
        </p:grpSpPr>
        <p:pic>
          <p:nvPicPr>
            <p:cNvPr id="40" name="Picture 39" descr="A black background with blue text&#10;&#10;Description automatically generated">
              <a:extLst>
                <a:ext uri="{FF2B5EF4-FFF2-40B4-BE49-F238E27FC236}">
                  <a16:creationId xmlns:a16="http://schemas.microsoft.com/office/drawing/2014/main" id="{25F93824-3E45-942E-D3AA-4152963860E3}"/>
                </a:ext>
              </a:extLst>
            </p:cNvPr>
            <p:cNvPicPr>
              <a:picLocks noChangeAspect="1"/>
            </p:cNvPicPr>
            <p:nvPr/>
          </p:nvPicPr>
          <p:blipFill>
            <a:blip r:embed="rId2"/>
            <a:stretch>
              <a:fillRect/>
            </a:stretch>
          </p:blipFill>
          <p:spPr>
            <a:xfrm>
              <a:off x="9311081" y="5739149"/>
              <a:ext cx="2534405" cy="583842"/>
            </a:xfrm>
            <a:prstGeom prst="rect">
              <a:avLst/>
            </a:prstGeom>
          </p:spPr>
        </p:pic>
        <p:pic>
          <p:nvPicPr>
            <p:cNvPr id="41" name="Picture 40" descr="A logo with green text&#10;&#10;Description automatically generated">
              <a:extLst>
                <a:ext uri="{FF2B5EF4-FFF2-40B4-BE49-F238E27FC236}">
                  <a16:creationId xmlns:a16="http://schemas.microsoft.com/office/drawing/2014/main" id="{62F710C7-EA3E-7537-4595-ED3F6CDA7C40}"/>
                </a:ext>
              </a:extLst>
            </p:cNvPr>
            <p:cNvPicPr>
              <a:picLocks noChangeAspect="1"/>
            </p:cNvPicPr>
            <p:nvPr/>
          </p:nvPicPr>
          <p:blipFill>
            <a:blip r:embed="rId3"/>
            <a:stretch>
              <a:fillRect/>
            </a:stretch>
          </p:blipFill>
          <p:spPr>
            <a:xfrm>
              <a:off x="5774550" y="5215406"/>
              <a:ext cx="3664222" cy="1716670"/>
            </a:xfrm>
            <a:prstGeom prst="rect">
              <a:avLst/>
            </a:prstGeom>
          </p:spPr>
        </p:pic>
      </p:grpSp>
      <p:pic>
        <p:nvPicPr>
          <p:cNvPr id="42" name="Picture 41">
            <a:extLst>
              <a:ext uri="{FF2B5EF4-FFF2-40B4-BE49-F238E27FC236}">
                <a16:creationId xmlns:a16="http://schemas.microsoft.com/office/drawing/2014/main" id="{9016B5E3-1DAB-D8C9-8FC3-6B27A7E2ABA3}"/>
              </a:ext>
            </a:extLst>
          </p:cNvPr>
          <p:cNvPicPr>
            <a:picLocks noChangeAspect="1"/>
          </p:cNvPicPr>
          <p:nvPr/>
        </p:nvPicPr>
        <p:blipFill>
          <a:blip r:embed="rId4"/>
          <a:stretch>
            <a:fillRect/>
          </a:stretch>
        </p:blipFill>
        <p:spPr>
          <a:xfrm>
            <a:off x="5032703" y="6332349"/>
            <a:ext cx="1396538" cy="337790"/>
          </a:xfrm>
          <a:prstGeom prst="rect">
            <a:avLst/>
          </a:prstGeom>
        </p:spPr>
      </p:pic>
      <p:pic>
        <p:nvPicPr>
          <p:cNvPr id="43" name="Picture 42">
            <a:extLst>
              <a:ext uri="{FF2B5EF4-FFF2-40B4-BE49-F238E27FC236}">
                <a16:creationId xmlns:a16="http://schemas.microsoft.com/office/drawing/2014/main" id="{29AABEBB-DAFD-C0DA-7B55-C028B0B2CBC3}"/>
              </a:ext>
            </a:extLst>
          </p:cNvPr>
          <p:cNvPicPr>
            <a:picLocks noChangeAspect="1"/>
          </p:cNvPicPr>
          <p:nvPr/>
        </p:nvPicPr>
        <p:blipFill>
          <a:blip r:embed="rId5"/>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3690085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828AB-16D3-5CEB-810A-397947B6D4AA}"/>
              </a:ext>
            </a:extLst>
          </p:cNvPr>
          <p:cNvSpPr>
            <a:spLocks noGrp="1"/>
          </p:cNvSpPr>
          <p:nvPr>
            <p:ph type="title"/>
          </p:nvPr>
        </p:nvSpPr>
        <p:spPr/>
        <p:txBody>
          <a:bodyPr>
            <a:normAutofit/>
          </a:bodyPr>
          <a:lstStyle/>
          <a:p>
            <a:r>
              <a:rPr lang="en-US" sz="3600" kern="0">
                <a:solidFill>
                  <a:schemeClr val="accent1"/>
                </a:solidFill>
                <a:effectLst/>
                <a:latin typeface="Aptos" panose="020B0004020202020204" pitchFamily="34" charset="0"/>
                <a:ea typeface="Times New Roman" panose="02020603050405020304" pitchFamily="18" charset="0"/>
                <a:cs typeface="Times New Roman" panose="02020603050405020304" pitchFamily="18" charset="0"/>
              </a:rPr>
              <a:t>Demand for productive LAND in MANAGE-WB  </a:t>
            </a:r>
            <a:endParaRPr lang="en-US" sz="3600">
              <a:solidFill>
                <a:schemeClr val="accent1"/>
              </a:solidFill>
            </a:endParaRPr>
          </a:p>
        </p:txBody>
      </p:sp>
      <p:sp>
        <p:nvSpPr>
          <p:cNvPr id="3" name="Content Placeholder 2">
            <a:extLst>
              <a:ext uri="{FF2B5EF4-FFF2-40B4-BE49-F238E27FC236}">
                <a16:creationId xmlns:a16="http://schemas.microsoft.com/office/drawing/2014/main" id="{7ADF7F20-E2A0-FCC0-CC5D-79F7F2D28075}"/>
              </a:ext>
            </a:extLst>
          </p:cNvPr>
          <p:cNvSpPr>
            <a:spLocks noGrp="1"/>
          </p:cNvSpPr>
          <p:nvPr>
            <p:ph idx="1"/>
          </p:nvPr>
        </p:nvSpPr>
        <p:spPr/>
        <p:txBody>
          <a:bodyPr vert="horz" lIns="91440" tIns="45720" rIns="91440" bIns="45720" rtlCol="0" anchor="t">
            <a:normAutofit lnSpcReduction="10000"/>
          </a:bodyPr>
          <a:lstStyle/>
          <a:p>
            <a:r>
              <a:rPr lang="en-US" dirty="0"/>
              <a:t>MANAGE-WB can consider either</a:t>
            </a:r>
          </a:p>
          <a:p>
            <a:pPr lvl="1"/>
            <a:endParaRPr lang="en-US" dirty="0"/>
          </a:p>
          <a:p>
            <a:pPr lvl="1"/>
            <a:r>
              <a:rPr lang="en-US" dirty="0"/>
              <a:t>Economywide productive land (</a:t>
            </a:r>
            <a:r>
              <a:rPr lang="en-US" dirty="0">
                <a:solidFill>
                  <a:srgbClr val="FF0000"/>
                </a:solidFill>
              </a:rPr>
              <a:t>f-land</a:t>
            </a:r>
            <a:r>
              <a:rPr lang="en-US" dirty="0"/>
              <a:t>) </a:t>
            </a:r>
            <a:r>
              <a:rPr lang="en-US" b="1" dirty="0">
                <a:solidFill>
                  <a:srgbClr val="00B0F0"/>
                </a:solidFill>
              </a:rPr>
              <a:t>OR</a:t>
            </a:r>
          </a:p>
          <a:p>
            <a:pPr lvl="1"/>
            <a:r>
              <a:rPr lang="en-US" dirty="0"/>
              <a:t>AEZ (</a:t>
            </a:r>
            <a:r>
              <a:rPr lang="en-US" dirty="0" err="1"/>
              <a:t>Agro</a:t>
            </a:r>
            <a:r>
              <a:rPr lang="en-US" dirty="0"/>
              <a:t> Economic Zone) specific productive land (</a:t>
            </a:r>
            <a:r>
              <a:rPr lang="en-US" dirty="0" err="1">
                <a:solidFill>
                  <a:srgbClr val="FF0000"/>
                </a:solidFill>
              </a:rPr>
              <a:t>aez</a:t>
            </a:r>
            <a:r>
              <a:rPr lang="en-US" dirty="0">
                <a:solidFill>
                  <a:srgbClr val="FF0000"/>
                </a:solidFill>
              </a:rPr>
              <a:t>-land</a:t>
            </a:r>
            <a:r>
              <a:rPr lang="en-US" dirty="0"/>
              <a:t>)</a:t>
            </a:r>
          </a:p>
          <a:p>
            <a:endParaRPr lang="en-US" dirty="0"/>
          </a:p>
          <a:p>
            <a:r>
              <a:rPr lang="en-US" dirty="0"/>
              <a:t>Both enter in </a:t>
            </a:r>
            <a:r>
              <a:rPr lang="en-US" dirty="0">
                <a:solidFill>
                  <a:srgbClr val="FF0000"/>
                </a:solidFill>
              </a:rPr>
              <a:t>Value added &amp; Energy</a:t>
            </a:r>
            <a:r>
              <a:rPr lang="en-US" dirty="0"/>
              <a:t> bundle for production activities</a:t>
            </a:r>
          </a:p>
          <a:p>
            <a:endParaRPr lang="en-US" dirty="0"/>
          </a:p>
          <a:p>
            <a:r>
              <a:rPr lang="en-US" dirty="0"/>
              <a:t>If AEZ land is considered, production process has another layer of decision on “which AEZ”</a:t>
            </a:r>
          </a:p>
          <a:p>
            <a:endParaRPr lang="en-US" dirty="0"/>
          </a:p>
          <a:p>
            <a:endParaRPr lang="en-US" dirty="0"/>
          </a:p>
        </p:txBody>
      </p:sp>
      <p:pic>
        <p:nvPicPr>
          <p:cNvPr id="4" name="Picture 3">
            <a:extLst>
              <a:ext uri="{FF2B5EF4-FFF2-40B4-BE49-F238E27FC236}">
                <a16:creationId xmlns:a16="http://schemas.microsoft.com/office/drawing/2014/main" id="{217BA890-1BD9-0897-1CCE-202C8DFA20B3}"/>
              </a:ext>
            </a:extLst>
          </p:cNvPr>
          <p:cNvPicPr>
            <a:picLocks noChangeAspect="1"/>
          </p:cNvPicPr>
          <p:nvPr/>
        </p:nvPicPr>
        <p:blipFill>
          <a:blip r:embed="rId2"/>
          <a:stretch>
            <a:fillRect/>
          </a:stretch>
        </p:blipFill>
        <p:spPr>
          <a:xfrm>
            <a:off x="5032703" y="6332349"/>
            <a:ext cx="1396538" cy="337790"/>
          </a:xfrm>
          <a:prstGeom prst="rect">
            <a:avLst/>
          </a:prstGeom>
        </p:spPr>
      </p:pic>
      <p:pic>
        <p:nvPicPr>
          <p:cNvPr id="5" name="Picture 4">
            <a:extLst>
              <a:ext uri="{FF2B5EF4-FFF2-40B4-BE49-F238E27FC236}">
                <a16:creationId xmlns:a16="http://schemas.microsoft.com/office/drawing/2014/main" id="{A04BBD89-E1BB-7373-10A4-8724BD596BA2}"/>
              </a:ext>
            </a:extLst>
          </p:cNvPr>
          <p:cNvPicPr>
            <a:picLocks noChangeAspect="1"/>
          </p:cNvPicPr>
          <p:nvPr/>
        </p:nvPicPr>
        <p:blipFill>
          <a:blip r:embed="rId3"/>
          <a:stretch>
            <a:fillRect/>
          </a:stretch>
        </p:blipFill>
        <p:spPr>
          <a:xfrm>
            <a:off x="6629400" y="6332349"/>
            <a:ext cx="1553321" cy="356413"/>
          </a:xfrm>
          <a:prstGeom prst="rect">
            <a:avLst/>
          </a:prstGeom>
        </p:spPr>
      </p:pic>
    </p:spTree>
    <p:extLst>
      <p:ext uri="{BB962C8B-B14F-4D97-AF65-F5344CB8AC3E}">
        <p14:creationId xmlns:p14="http://schemas.microsoft.com/office/powerpoint/2010/main" val="1724009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BC545-1B7B-17A3-F1E7-935629C5E5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7286EE-F931-BF77-BFAD-6AE05B6E650E}"/>
              </a:ext>
            </a:extLst>
          </p:cNvPr>
          <p:cNvSpPr>
            <a:spLocks noGrp="1"/>
          </p:cNvSpPr>
          <p:nvPr>
            <p:ph type="title"/>
          </p:nvPr>
        </p:nvSpPr>
        <p:spPr/>
        <p:txBody>
          <a:bodyPr>
            <a:normAutofit/>
          </a:bodyPr>
          <a:lstStyle/>
          <a:p>
            <a:r>
              <a:rPr lang="en-US" sz="3600" kern="0" dirty="0">
                <a:solidFill>
                  <a:schemeClr val="accent1"/>
                </a:solidFill>
                <a:effectLst/>
                <a:latin typeface="Aptos" panose="020B0004020202020204" pitchFamily="34" charset="0"/>
                <a:ea typeface="Times New Roman" panose="02020603050405020304" pitchFamily="18" charset="0"/>
                <a:cs typeface="Times New Roman" panose="02020603050405020304" pitchFamily="18" charset="0"/>
              </a:rPr>
              <a:t>Demand for LAND in </a:t>
            </a:r>
            <a:r>
              <a:rPr lang="en-US" sz="3600" kern="0" dirty="0">
                <a:solidFill>
                  <a:schemeClr val="accent1"/>
                </a:solidFill>
                <a:latin typeface="Aptos" panose="020B0004020202020204" pitchFamily="34" charset="0"/>
                <a:ea typeface="Times New Roman" panose="02020603050405020304" pitchFamily="18" charset="0"/>
                <a:cs typeface="Times New Roman" panose="02020603050405020304" pitchFamily="18" charset="0"/>
              </a:rPr>
              <a:t>flexible nesting of MANAGE-WB</a:t>
            </a:r>
            <a:r>
              <a:rPr lang="en-US" sz="3600" kern="0" dirty="0">
                <a:solidFill>
                  <a:schemeClr val="accent1"/>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3600" dirty="0">
              <a:solidFill>
                <a:schemeClr val="accent1"/>
              </a:solidFill>
            </a:endParaRPr>
          </a:p>
        </p:txBody>
      </p:sp>
      <p:pic>
        <p:nvPicPr>
          <p:cNvPr id="4" name="Picture 3">
            <a:extLst>
              <a:ext uri="{FF2B5EF4-FFF2-40B4-BE49-F238E27FC236}">
                <a16:creationId xmlns:a16="http://schemas.microsoft.com/office/drawing/2014/main" id="{ACE63CA7-9369-FAF3-F1BD-40B565A3C2C2}"/>
              </a:ext>
            </a:extLst>
          </p:cNvPr>
          <p:cNvPicPr>
            <a:picLocks noChangeAspect="1"/>
          </p:cNvPicPr>
          <p:nvPr/>
        </p:nvPicPr>
        <p:blipFill>
          <a:blip r:embed="rId3"/>
          <a:stretch>
            <a:fillRect/>
          </a:stretch>
        </p:blipFill>
        <p:spPr>
          <a:xfrm>
            <a:off x="1162850" y="1599191"/>
            <a:ext cx="9866299" cy="4893684"/>
          </a:xfrm>
          <a:prstGeom prst="rect">
            <a:avLst/>
          </a:prstGeom>
        </p:spPr>
      </p:pic>
    </p:spTree>
    <p:extLst>
      <p:ext uri="{BB962C8B-B14F-4D97-AF65-F5344CB8AC3E}">
        <p14:creationId xmlns:p14="http://schemas.microsoft.com/office/powerpoint/2010/main" val="31105482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582</TotalTime>
  <Words>1375</Words>
  <Application>Microsoft Office PowerPoint</Application>
  <PresentationFormat>Widescreen</PresentationFormat>
  <Paragraphs>266</Paragraphs>
  <Slides>37</Slides>
  <Notes>25</Notes>
  <HiddenSlides>0</HiddenSlides>
  <MMClips>0</MMClips>
  <ScaleCrop>false</ScaleCrop>
  <HeadingPairs>
    <vt:vector size="6" baseType="variant">
      <vt:variant>
        <vt:lpstr>Fonts Used</vt:lpstr>
      </vt:variant>
      <vt:variant>
        <vt:i4>16</vt:i4>
      </vt:variant>
      <vt:variant>
        <vt:lpstr>Theme</vt:lpstr>
      </vt:variant>
      <vt:variant>
        <vt:i4>3</vt:i4>
      </vt:variant>
      <vt:variant>
        <vt:lpstr>Slide Titles</vt:lpstr>
      </vt:variant>
      <vt:variant>
        <vt:i4>37</vt:i4>
      </vt:variant>
    </vt:vector>
  </HeadingPairs>
  <TitlesOfParts>
    <vt:vector size="56" baseType="lpstr">
      <vt:lpstr>Yu Gothic Light</vt:lpstr>
      <vt:lpstr>Aptos</vt:lpstr>
      <vt:lpstr>Aptos Display</vt:lpstr>
      <vt:lpstr>Arial</vt:lpstr>
      <vt:lpstr>Average</vt:lpstr>
      <vt:lpstr>Book Antiqua</vt:lpstr>
      <vt:lpstr>Calibri</vt:lpstr>
      <vt:lpstr>Calibri Light</vt:lpstr>
      <vt:lpstr>Open Sans</vt:lpstr>
      <vt:lpstr>Open Sans Condensed Light</vt:lpstr>
      <vt:lpstr>Oswald</vt:lpstr>
      <vt:lpstr>Segoe UI</vt:lpstr>
      <vt:lpstr>Symbol</vt:lpstr>
      <vt:lpstr>System Font Regular</vt:lpstr>
      <vt:lpstr>Times New Roman</vt:lpstr>
      <vt:lpstr>Wingdings</vt:lpstr>
      <vt:lpstr>Office Theme</vt:lpstr>
      <vt:lpstr>1_Office Theme</vt:lpstr>
      <vt:lpstr>Custom Design</vt:lpstr>
      <vt:lpstr> </vt:lpstr>
      <vt:lpstr>“MORE” general equilibrium model </vt:lpstr>
      <vt:lpstr>Interlinked Model Workflow</vt:lpstr>
      <vt:lpstr>Literature</vt:lpstr>
      <vt:lpstr>Nature-aware MANAGE-WB model </vt:lpstr>
      <vt:lpstr>land use vs. land cover in MANAGE-WB </vt:lpstr>
      <vt:lpstr>Demand for productive LAND in MANAGE-WB  </vt:lpstr>
      <vt:lpstr>Demand for productive LAND in MANAGE-WB  </vt:lpstr>
      <vt:lpstr>Demand for LAND in flexible nesting of MANAGE-WB  </vt:lpstr>
      <vt:lpstr>Land supply in MANAGE-WB  </vt:lpstr>
      <vt:lpstr>Land supply in MANAGE-WB  </vt:lpstr>
      <vt:lpstr>MANAGE-WB + LULC + ESS</vt:lpstr>
      <vt:lpstr>Applications of nature-aware MANAGE-WB </vt:lpstr>
      <vt:lpstr>Application 1: NDC targets in India  </vt:lpstr>
      <vt:lpstr>Application 1: Erosion </vt:lpstr>
      <vt:lpstr>Application 1: Pollination  </vt:lpstr>
      <vt:lpstr>Application 1: GDP impact</vt:lpstr>
      <vt:lpstr>Application 1: Regulating service impact  </vt:lpstr>
      <vt:lpstr>Application 2: Endogenous land allocation</vt:lpstr>
      <vt:lpstr>Application 2: Endogenous land allocation</vt:lpstr>
      <vt:lpstr>Application 2: Endogenous land allocation</vt:lpstr>
      <vt:lpstr>Application 2: Endogenous land allocation</vt:lpstr>
      <vt:lpstr>Application 3: Hardwiring</vt:lpstr>
      <vt:lpstr>Application 3: Hardwiring</vt:lpstr>
      <vt:lpstr>Why Hardwiring</vt:lpstr>
      <vt:lpstr>Why Hardwiring</vt:lpstr>
      <vt:lpstr>PowerPoint Presentation</vt:lpstr>
      <vt:lpstr>SEALS Output</vt:lpstr>
      <vt:lpstr>Pollination model output - pollination sufficiency</vt:lpstr>
      <vt:lpstr>Pollination economic (shock)</vt:lpstr>
      <vt:lpstr>Erosion Reduction – InVEST Sediment Delivery Ratio Model</vt:lpstr>
      <vt:lpstr>Erosion Control (SDR) model output</vt:lpstr>
      <vt:lpstr>Shock Output from SEALS to MANAGE</vt:lpstr>
      <vt:lpstr>  </vt:lpstr>
      <vt:lpstr>  </vt:lpstr>
      <vt:lpstr>  </vt:lpstr>
      <vt:lpstr>PowerPoint Presentation</vt:lpstr>
    </vt:vector>
  </TitlesOfParts>
  <Company>WBG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Ragchaasuren Galindev</dc:creator>
  <cp:lastModifiedBy>Ragchaasuren Galindev</cp:lastModifiedBy>
  <cp:revision>2</cp:revision>
  <dcterms:created xsi:type="dcterms:W3CDTF">2025-03-20T14:57:42Z</dcterms:created>
  <dcterms:modified xsi:type="dcterms:W3CDTF">2025-06-24T16:49:13Z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1bf45b6-5649-4236-82a3-f45024cd282e_Enabled">
    <vt:lpwstr>true</vt:lpwstr>
  </property>
  <property fmtid="{D5CDD505-2E9C-101B-9397-08002B2CF9AE}" pid="3" name="MSIP_Label_f1bf45b6-5649-4236-82a3-f45024cd282e_SetDate">
    <vt:lpwstr>2025-06-09T16:56:32Z</vt:lpwstr>
  </property>
  <property fmtid="{D5CDD505-2E9C-101B-9397-08002B2CF9AE}" pid="4" name="MSIP_Label_f1bf45b6-5649-4236-82a3-f45024cd282e_Method">
    <vt:lpwstr>Standard</vt:lpwstr>
  </property>
  <property fmtid="{D5CDD505-2E9C-101B-9397-08002B2CF9AE}" pid="5" name="MSIP_Label_f1bf45b6-5649-4236-82a3-f45024cd282e_Name">
    <vt:lpwstr>Official Use Only</vt:lpwstr>
  </property>
  <property fmtid="{D5CDD505-2E9C-101B-9397-08002B2CF9AE}" pid="6" name="MSIP_Label_f1bf45b6-5649-4236-82a3-f45024cd282e_SiteId">
    <vt:lpwstr>31a2fec0-266b-4c67-b56e-2796d8f59c36</vt:lpwstr>
  </property>
  <property fmtid="{D5CDD505-2E9C-101B-9397-08002B2CF9AE}" pid="7" name="MSIP_Label_f1bf45b6-5649-4236-82a3-f45024cd282e_ActionId">
    <vt:lpwstr>a9753404-4ded-471a-9951-a4831550339e</vt:lpwstr>
  </property>
  <property fmtid="{D5CDD505-2E9C-101B-9397-08002B2CF9AE}" pid="8" name="MSIP_Label_f1bf45b6-5649-4236-82a3-f45024cd282e_ContentBits">
    <vt:lpwstr>2</vt:lpwstr>
  </property>
  <property fmtid="{D5CDD505-2E9C-101B-9397-08002B2CF9AE}" pid="9" name="MSIP_Label_f1bf45b6-5649-4236-82a3-f45024cd282e_Tag">
    <vt:lpwstr>10, 3, 0, 1</vt:lpwstr>
  </property>
  <property fmtid="{D5CDD505-2E9C-101B-9397-08002B2CF9AE}" pid="10" name="ClassificationContentMarkingFooterLocations">
    <vt:lpwstr>Office Theme:8</vt:lpwstr>
  </property>
  <property fmtid="{D5CDD505-2E9C-101B-9397-08002B2CF9AE}" pid="11" name="ClassificationContentMarkingFooterText">
    <vt:lpwstr>Official Use Only</vt:lpwstr>
  </property>
</Properties>
</file>