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6.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91" r:id="rId6"/>
    <p:sldMasterId id="2147483708" r:id="rId7"/>
    <p:sldMasterId id="2147483720" r:id="rId8"/>
    <p:sldMasterId id="2147483732" r:id="rId9"/>
    <p:sldMasterId id="2147483744" r:id="rId10"/>
    <p:sldMasterId id="2147483751" r:id="rId11"/>
    <p:sldMasterId id="2147483765" r:id="rId12"/>
    <p:sldMasterId id="2147483799" r:id="rId13"/>
  </p:sldMasterIdLst>
  <p:notesMasterIdLst>
    <p:notesMasterId r:id="rId25"/>
  </p:notesMasterIdLst>
  <p:handoutMasterIdLst>
    <p:handoutMasterId r:id="rId26"/>
  </p:handoutMasterIdLst>
  <p:sldIdLst>
    <p:sldId id="256" r:id="rId14"/>
    <p:sldId id="264" r:id="rId15"/>
    <p:sldId id="265" r:id="rId16"/>
    <p:sldId id="266" r:id="rId17"/>
    <p:sldId id="267" r:id="rId18"/>
    <p:sldId id="268" r:id="rId19"/>
    <p:sldId id="269" r:id="rId20"/>
    <p:sldId id="273" r:id="rId21"/>
    <p:sldId id="270" r:id="rId22"/>
    <p:sldId id="272" r:id="rId23"/>
    <p:sldId id="271" r:id="rId24"/>
  </p:sldIdLst>
  <p:sldSz cx="9144000" cy="6858000" type="screen4x3"/>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CCA61E0-E955-4A27-92A9-7E6EE38C60F9}">
          <p14:sldIdLst>
            <p14:sldId id="256"/>
            <p14:sldId id="264"/>
            <p14:sldId id="265"/>
            <p14:sldId id="266"/>
            <p14:sldId id="267"/>
            <p14:sldId id="268"/>
            <p14:sldId id="269"/>
            <p14:sldId id="273"/>
            <p14:sldId id="270"/>
            <p14:sldId id="272"/>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dmonds Lydia (BIS)" initials="EL(" lastIdx="0" clrIdx="0"/>
  <p:cmAuthor id="1" name="Hosford, Laura (TRADE)" initials="HL(" lastIdx="1" clrIdx="1">
    <p:extLst>
      <p:ext uri="{19B8F6BF-5375-455C-9EA6-DF929625EA0E}">
        <p15:presenceInfo xmlns:p15="http://schemas.microsoft.com/office/powerpoint/2012/main" userId="S::Laura.Hosford@trade.gov.uk::f69272c6-3456-4423-afba-ba82944c22d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FF8585"/>
    <a:srgbClr val="FF7D96"/>
    <a:srgbClr val="FFAFAF"/>
    <a:srgbClr val="7F7F7F"/>
    <a:srgbClr val="F2F2F2"/>
    <a:srgbClr val="D2E5F5"/>
    <a:srgbClr val="1587CD"/>
    <a:srgbClr val="36A5EA"/>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93C1DC-405D-4CB6-BEB6-AAEC7414DECC}" v="45" dt="2021-06-22T15:24:40.681"/>
    <p1510:client id="{D3115E66-E413-40AF-B2A2-A07C14817A63}" v="3" dt="2021-06-22T17:21:12.6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494" y="2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8.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https://dbis-my.sharepoint.com/personal/laura_hosford_trade_gov_uk/Documents/GTAP%20paper/sigmac_estimates.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53109333697426"/>
          <c:y val="6.0852713178294583E-2"/>
          <c:w val="0.74511234632644119"/>
          <c:h val="0.79632480095583125"/>
        </c:manualLayout>
      </c:layout>
      <c:barChart>
        <c:barDir val="col"/>
        <c:grouping val="clustered"/>
        <c:varyColors val="0"/>
        <c:ser>
          <c:idx val="0"/>
          <c:order val="0"/>
          <c:tx>
            <c:v>Frequency</c:v>
          </c:tx>
          <c:spPr>
            <a:solidFill>
              <a:srgbClr val="C00000"/>
            </a:solidFill>
          </c:spPr>
          <c:invertIfNegative val="0"/>
          <c:cat>
            <c:strRef>
              <c:f>Sheet2!$A$2:$A$15</c:f>
              <c:strCache>
                <c:ptCount val="14"/>
                <c:pt idx="0">
                  <c:v>1.5</c:v>
                </c:pt>
                <c:pt idx="1">
                  <c:v>2</c:v>
                </c:pt>
                <c:pt idx="2">
                  <c:v>3</c:v>
                </c:pt>
                <c:pt idx="3">
                  <c:v>4</c:v>
                </c:pt>
                <c:pt idx="4">
                  <c:v>5</c:v>
                </c:pt>
                <c:pt idx="5">
                  <c:v>6</c:v>
                </c:pt>
                <c:pt idx="6">
                  <c:v>7</c:v>
                </c:pt>
                <c:pt idx="7">
                  <c:v>8</c:v>
                </c:pt>
                <c:pt idx="8">
                  <c:v>9</c:v>
                </c:pt>
                <c:pt idx="9">
                  <c:v>10</c:v>
                </c:pt>
                <c:pt idx="10">
                  <c:v>20</c:v>
                </c:pt>
                <c:pt idx="11">
                  <c:v>50</c:v>
                </c:pt>
                <c:pt idx="12">
                  <c:v>100</c:v>
                </c:pt>
                <c:pt idx="13">
                  <c:v>&gt;100</c:v>
                </c:pt>
              </c:strCache>
            </c:strRef>
          </c:cat>
          <c:val>
            <c:numRef>
              <c:f>Sheet2!$B$2:$B$15</c:f>
              <c:numCache>
                <c:formatCode>General</c:formatCode>
                <c:ptCount val="14"/>
                <c:pt idx="0">
                  <c:v>1852</c:v>
                </c:pt>
                <c:pt idx="1">
                  <c:v>1637</c:v>
                </c:pt>
                <c:pt idx="2">
                  <c:v>1307</c:v>
                </c:pt>
                <c:pt idx="3">
                  <c:v>634</c:v>
                </c:pt>
                <c:pt idx="4">
                  <c:v>377</c:v>
                </c:pt>
                <c:pt idx="5">
                  <c:v>260</c:v>
                </c:pt>
                <c:pt idx="6">
                  <c:v>166</c:v>
                </c:pt>
                <c:pt idx="7">
                  <c:v>109</c:v>
                </c:pt>
                <c:pt idx="8">
                  <c:v>91</c:v>
                </c:pt>
                <c:pt idx="9">
                  <c:v>86</c:v>
                </c:pt>
                <c:pt idx="10">
                  <c:v>268</c:v>
                </c:pt>
                <c:pt idx="11">
                  <c:v>135</c:v>
                </c:pt>
                <c:pt idx="12">
                  <c:v>68</c:v>
                </c:pt>
                <c:pt idx="13">
                  <c:v>120</c:v>
                </c:pt>
              </c:numCache>
            </c:numRef>
          </c:val>
          <c:extLst>
            <c:ext xmlns:c16="http://schemas.microsoft.com/office/drawing/2014/chart" uri="{C3380CC4-5D6E-409C-BE32-E72D297353CC}">
              <c16:uniqueId val="{00000000-6059-4B99-BA65-C69C48332A69}"/>
            </c:ext>
          </c:extLst>
        </c:ser>
        <c:dLbls>
          <c:showLegendKey val="0"/>
          <c:showVal val="0"/>
          <c:showCatName val="0"/>
          <c:showSerName val="0"/>
          <c:showPercent val="0"/>
          <c:showBubbleSize val="0"/>
        </c:dLbls>
        <c:gapWidth val="150"/>
        <c:axId val="718032368"/>
        <c:axId val="718029088"/>
      </c:barChart>
      <c:lineChart>
        <c:grouping val="standard"/>
        <c:varyColors val="0"/>
        <c:ser>
          <c:idx val="1"/>
          <c:order val="1"/>
          <c:tx>
            <c:v>Cumulative %</c:v>
          </c:tx>
          <c:spPr>
            <a:ln>
              <a:solidFill>
                <a:schemeClr val="bg1">
                  <a:lumMod val="75000"/>
                </a:schemeClr>
              </a:solidFill>
            </a:ln>
          </c:spPr>
          <c:marker>
            <c:symbol val="none"/>
          </c:marker>
          <c:cat>
            <c:strRef>
              <c:f>Sheet2!$A$2:$A$15</c:f>
              <c:strCache>
                <c:ptCount val="14"/>
                <c:pt idx="0">
                  <c:v>1.5</c:v>
                </c:pt>
                <c:pt idx="1">
                  <c:v>2</c:v>
                </c:pt>
                <c:pt idx="2">
                  <c:v>3</c:v>
                </c:pt>
                <c:pt idx="3">
                  <c:v>4</c:v>
                </c:pt>
                <c:pt idx="4">
                  <c:v>5</c:v>
                </c:pt>
                <c:pt idx="5">
                  <c:v>6</c:v>
                </c:pt>
                <c:pt idx="6">
                  <c:v>7</c:v>
                </c:pt>
                <c:pt idx="7">
                  <c:v>8</c:v>
                </c:pt>
                <c:pt idx="8">
                  <c:v>9</c:v>
                </c:pt>
                <c:pt idx="9">
                  <c:v>10</c:v>
                </c:pt>
                <c:pt idx="10">
                  <c:v>20</c:v>
                </c:pt>
                <c:pt idx="11">
                  <c:v>50</c:v>
                </c:pt>
                <c:pt idx="12">
                  <c:v>100</c:v>
                </c:pt>
                <c:pt idx="13">
                  <c:v>&gt;100</c:v>
                </c:pt>
              </c:strCache>
            </c:strRef>
          </c:cat>
          <c:val>
            <c:numRef>
              <c:f>Sheet2!$C$2:$C$15</c:f>
              <c:numCache>
                <c:formatCode>0.00%</c:formatCode>
                <c:ptCount val="14"/>
                <c:pt idx="0">
                  <c:v>0.26047819971870606</c:v>
                </c:pt>
                <c:pt idx="1">
                  <c:v>0.4907172995780591</c:v>
                </c:pt>
                <c:pt idx="2">
                  <c:v>0.67454289732770745</c:v>
                </c:pt>
                <c:pt idx="3">
                  <c:v>0.76371308016877637</c:v>
                </c:pt>
                <c:pt idx="4">
                  <c:v>0.81673699015471168</c:v>
                </c:pt>
                <c:pt idx="5">
                  <c:v>0.85330520393811538</c:v>
                </c:pt>
                <c:pt idx="6">
                  <c:v>0.8766526019690577</c:v>
                </c:pt>
                <c:pt idx="7">
                  <c:v>0.89198312236286925</c:v>
                </c:pt>
                <c:pt idx="8">
                  <c:v>0.90478199718706043</c:v>
                </c:pt>
                <c:pt idx="9">
                  <c:v>0.91687763713080173</c:v>
                </c:pt>
                <c:pt idx="10">
                  <c:v>0.95457102672292549</c:v>
                </c:pt>
                <c:pt idx="11">
                  <c:v>0.97355836849507738</c:v>
                </c:pt>
                <c:pt idx="12">
                  <c:v>0.9831223628691983</c:v>
                </c:pt>
                <c:pt idx="13">
                  <c:v>1</c:v>
                </c:pt>
              </c:numCache>
            </c:numRef>
          </c:val>
          <c:smooth val="0"/>
          <c:extLst>
            <c:ext xmlns:c16="http://schemas.microsoft.com/office/drawing/2014/chart" uri="{C3380CC4-5D6E-409C-BE32-E72D297353CC}">
              <c16:uniqueId val="{00000001-6059-4B99-BA65-C69C48332A69}"/>
            </c:ext>
          </c:extLst>
        </c:ser>
        <c:dLbls>
          <c:showLegendKey val="0"/>
          <c:showVal val="0"/>
          <c:showCatName val="0"/>
          <c:showSerName val="0"/>
          <c:showPercent val="0"/>
          <c:showBubbleSize val="0"/>
        </c:dLbls>
        <c:marker val="1"/>
        <c:smooth val="0"/>
        <c:axId val="1010031896"/>
        <c:axId val="713269976"/>
      </c:lineChart>
      <c:catAx>
        <c:axId val="718032368"/>
        <c:scaling>
          <c:orientation val="minMax"/>
        </c:scaling>
        <c:delete val="0"/>
        <c:axPos val="b"/>
        <c:majorGridlines>
          <c:spPr>
            <a:ln>
              <a:solidFill>
                <a:schemeClr val="bg1">
                  <a:lumMod val="85000"/>
                </a:schemeClr>
              </a:solidFill>
            </a:ln>
          </c:spPr>
        </c:majorGridlines>
        <c:title>
          <c:tx>
            <c:rich>
              <a:bodyPr/>
              <a:lstStyle/>
              <a:p>
                <a:pPr>
                  <a:defRPr sz="900"/>
                </a:pPr>
                <a:r>
                  <a:rPr lang="en-GB" sz="900"/>
                  <a:t>Elasticity of substitution</a:t>
                </a:r>
              </a:p>
            </c:rich>
          </c:tx>
          <c:layout>
            <c:manualLayout>
              <c:xMode val="edge"/>
              <c:yMode val="edge"/>
              <c:x val="0.26022205638221724"/>
              <c:y val="0.91685333725807627"/>
            </c:manualLayout>
          </c:layout>
          <c:overlay val="0"/>
        </c:title>
        <c:numFmt formatCode="General" sourceLinked="1"/>
        <c:majorTickMark val="out"/>
        <c:minorTickMark val="none"/>
        <c:tickLblPos val="nextTo"/>
        <c:spPr>
          <a:ln>
            <a:solidFill>
              <a:schemeClr val="bg1">
                <a:lumMod val="85000"/>
              </a:schemeClr>
            </a:solidFill>
          </a:ln>
        </c:spPr>
        <c:txPr>
          <a:bodyPr/>
          <a:lstStyle/>
          <a:p>
            <a:pPr>
              <a:defRPr sz="800"/>
            </a:pPr>
            <a:endParaRPr lang="en-US"/>
          </a:p>
        </c:txPr>
        <c:crossAx val="718029088"/>
        <c:crosses val="autoZero"/>
        <c:auto val="1"/>
        <c:lblAlgn val="ctr"/>
        <c:lblOffset val="100"/>
        <c:noMultiLvlLbl val="0"/>
      </c:catAx>
      <c:valAx>
        <c:axId val="718029088"/>
        <c:scaling>
          <c:orientation val="minMax"/>
        </c:scaling>
        <c:delete val="0"/>
        <c:axPos val="l"/>
        <c:majorGridlines>
          <c:spPr>
            <a:ln>
              <a:solidFill>
                <a:schemeClr val="bg1">
                  <a:lumMod val="85000"/>
                </a:schemeClr>
              </a:solidFill>
            </a:ln>
          </c:spPr>
        </c:majorGridlines>
        <c:title>
          <c:tx>
            <c:rich>
              <a:bodyPr/>
              <a:lstStyle/>
              <a:p>
                <a:pPr>
                  <a:defRPr sz="900"/>
                </a:pPr>
                <a:r>
                  <a:rPr lang="en-GB" sz="900"/>
                  <a:t>Frequency</a:t>
                </a:r>
              </a:p>
            </c:rich>
          </c:tx>
          <c:layout>
            <c:manualLayout>
              <c:xMode val="edge"/>
              <c:yMode val="edge"/>
              <c:x val="4.7747244149289152E-3"/>
              <c:y val="0.26302187936375998"/>
            </c:manualLayout>
          </c:layout>
          <c:overlay val="0"/>
        </c:title>
        <c:numFmt formatCode="General" sourceLinked="1"/>
        <c:majorTickMark val="out"/>
        <c:minorTickMark val="none"/>
        <c:tickLblPos val="nextTo"/>
        <c:spPr>
          <a:ln>
            <a:solidFill>
              <a:schemeClr val="bg1">
                <a:lumMod val="85000"/>
              </a:schemeClr>
            </a:solidFill>
          </a:ln>
        </c:spPr>
        <c:txPr>
          <a:bodyPr/>
          <a:lstStyle/>
          <a:p>
            <a:pPr>
              <a:defRPr sz="800"/>
            </a:pPr>
            <a:endParaRPr lang="en-US"/>
          </a:p>
        </c:txPr>
        <c:crossAx val="718032368"/>
        <c:crosses val="autoZero"/>
        <c:crossBetween val="between"/>
        <c:majorUnit val="500"/>
      </c:valAx>
      <c:valAx>
        <c:axId val="713269976"/>
        <c:scaling>
          <c:orientation val="minMax"/>
          <c:max val="1"/>
        </c:scaling>
        <c:delete val="0"/>
        <c:axPos val="r"/>
        <c:title>
          <c:tx>
            <c:rich>
              <a:bodyPr/>
              <a:lstStyle/>
              <a:p>
                <a:pPr>
                  <a:defRPr sz="900"/>
                </a:pPr>
                <a:r>
                  <a:rPr lang="en-GB" sz="900"/>
                  <a:t>Cumulative %</a:t>
                </a:r>
              </a:p>
            </c:rich>
          </c:tx>
          <c:overlay val="0"/>
        </c:title>
        <c:numFmt formatCode="0%" sourceLinked="0"/>
        <c:majorTickMark val="out"/>
        <c:minorTickMark val="none"/>
        <c:tickLblPos val="nextTo"/>
        <c:spPr>
          <a:ln>
            <a:solidFill>
              <a:schemeClr val="bg1">
                <a:lumMod val="85000"/>
              </a:schemeClr>
            </a:solidFill>
          </a:ln>
        </c:spPr>
        <c:txPr>
          <a:bodyPr/>
          <a:lstStyle/>
          <a:p>
            <a:pPr>
              <a:defRPr sz="800"/>
            </a:pPr>
            <a:endParaRPr lang="en-US"/>
          </a:p>
        </c:txPr>
        <c:crossAx val="1010031896"/>
        <c:crosses val="max"/>
        <c:crossBetween val="between"/>
        <c:majorUnit val="0.2"/>
      </c:valAx>
      <c:catAx>
        <c:axId val="1010031896"/>
        <c:scaling>
          <c:orientation val="minMax"/>
        </c:scaling>
        <c:delete val="1"/>
        <c:axPos val="b"/>
        <c:numFmt formatCode="General" sourceLinked="1"/>
        <c:majorTickMark val="out"/>
        <c:minorTickMark val="none"/>
        <c:tickLblPos val="nextTo"/>
        <c:crossAx val="713269976"/>
        <c:crosses val="autoZero"/>
        <c:auto val="1"/>
        <c:lblAlgn val="ctr"/>
        <c:lblOffset val="100"/>
        <c:noMultiLvlLbl val="0"/>
      </c:catAx>
      <c:spPr>
        <a:pattFill prst="ltDnDiag">
          <a:fgClr>
            <a:schemeClr val="bg1">
              <a:lumMod val="85000"/>
            </a:schemeClr>
          </a:fgClr>
          <a:bgClr>
            <a:schemeClr val="bg1"/>
          </a:bgClr>
        </a:pattFill>
        <a:ln>
          <a:solidFill>
            <a:schemeClr val="bg1">
              <a:lumMod val="85000"/>
            </a:schemeClr>
          </a:solidFill>
        </a:ln>
      </c:spPr>
    </c:plotArea>
    <c:legend>
      <c:legendPos val="r"/>
      <c:layout>
        <c:manualLayout>
          <c:xMode val="edge"/>
          <c:yMode val="edge"/>
          <c:x val="0.56918655477543068"/>
          <c:y val="0.22492162778718081"/>
          <c:w val="0.26949581564084596"/>
          <c:h val="0.22573110604165134"/>
        </c:manualLayout>
      </c:layout>
      <c:overlay val="0"/>
      <c:spPr>
        <a:solidFill>
          <a:schemeClr val="bg1"/>
        </a:solidFill>
        <a:ln>
          <a:solidFill>
            <a:schemeClr val="bg1">
              <a:lumMod val="85000"/>
            </a:schemeClr>
          </a:solidFill>
        </a:ln>
      </c:spPr>
      <c:txPr>
        <a:bodyPr/>
        <a:lstStyle/>
        <a:p>
          <a:pPr>
            <a:defRPr sz="800"/>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ln>
      <a:solidFill>
        <a:schemeClr val="bg1">
          <a:lumMod val="85000"/>
        </a:schemeClr>
      </a:solidFill>
    </a:ln>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Sheet1!$C$1</c:f>
              <c:strCache>
                <c:ptCount val="1"/>
                <c:pt idx="0">
                  <c:v>Welfare gain</c:v>
                </c:pt>
              </c:strCache>
            </c:strRef>
          </c:tx>
          <c:spPr>
            <a:solidFill>
              <a:schemeClr val="accent1"/>
            </a:solidFill>
            <a:ln>
              <a:solidFill>
                <a:schemeClr val="tx1"/>
              </a:solidFill>
            </a:ln>
            <a:effectLst/>
          </c:spPr>
          <c:invertIfNegative val="0"/>
          <c:dPt>
            <c:idx val="0"/>
            <c:invertIfNegative val="0"/>
            <c:bubble3D val="0"/>
            <c:spPr>
              <a:solidFill>
                <a:srgbClr val="C00000"/>
              </a:solidFill>
              <a:ln>
                <a:solidFill>
                  <a:schemeClr val="tx1"/>
                </a:solidFill>
              </a:ln>
              <a:effectLst/>
            </c:spPr>
            <c:extLst>
              <c:ext xmlns:c16="http://schemas.microsoft.com/office/drawing/2014/chart" uri="{C3380CC4-5D6E-409C-BE32-E72D297353CC}">
                <c16:uniqueId val="{00000002-2B42-4F58-BA01-7906CCFC376A}"/>
              </c:ext>
            </c:extLst>
          </c:dPt>
          <c:dPt>
            <c:idx val="1"/>
            <c:invertIfNegative val="0"/>
            <c:bubble3D val="0"/>
            <c:spPr>
              <a:solidFill>
                <a:srgbClr val="C00000"/>
              </a:solidFill>
              <a:ln>
                <a:solidFill>
                  <a:schemeClr val="tx1"/>
                </a:solidFill>
              </a:ln>
              <a:effectLst/>
            </c:spPr>
            <c:extLst>
              <c:ext xmlns:c16="http://schemas.microsoft.com/office/drawing/2014/chart" uri="{C3380CC4-5D6E-409C-BE32-E72D297353CC}">
                <c16:uniqueId val="{00000003-2B42-4F58-BA01-7906CCFC376A}"/>
              </c:ext>
            </c:extLst>
          </c:dPt>
          <c:dPt>
            <c:idx val="2"/>
            <c:invertIfNegative val="0"/>
            <c:bubble3D val="0"/>
            <c:spPr>
              <a:solidFill>
                <a:srgbClr val="FF8585"/>
              </a:solidFill>
              <a:ln>
                <a:solidFill>
                  <a:schemeClr val="tx1"/>
                </a:solidFill>
              </a:ln>
              <a:effectLst/>
            </c:spPr>
            <c:extLst>
              <c:ext xmlns:c16="http://schemas.microsoft.com/office/drawing/2014/chart" uri="{C3380CC4-5D6E-409C-BE32-E72D297353CC}">
                <c16:uniqueId val="{00000004-2B42-4F58-BA01-7906CCFC376A}"/>
              </c:ext>
            </c:extLst>
          </c:dPt>
          <c:dPt>
            <c:idx val="3"/>
            <c:invertIfNegative val="0"/>
            <c:bubble3D val="0"/>
            <c:spPr>
              <a:solidFill>
                <a:srgbClr val="FF8585"/>
              </a:solidFill>
              <a:ln>
                <a:solidFill>
                  <a:schemeClr val="tx1"/>
                </a:solidFill>
              </a:ln>
              <a:effectLst/>
            </c:spPr>
            <c:extLst>
              <c:ext xmlns:c16="http://schemas.microsoft.com/office/drawing/2014/chart" uri="{C3380CC4-5D6E-409C-BE32-E72D297353CC}">
                <c16:uniqueId val="{00000005-2B42-4F58-BA01-7906CCFC376A}"/>
              </c:ext>
            </c:extLst>
          </c:dPt>
          <c:dPt>
            <c:idx val="4"/>
            <c:invertIfNegative val="0"/>
            <c:bubble3D val="0"/>
            <c:spPr>
              <a:solidFill>
                <a:schemeClr val="bg1">
                  <a:lumMod val="85000"/>
                </a:schemeClr>
              </a:solidFill>
              <a:ln>
                <a:solidFill>
                  <a:schemeClr val="tx1"/>
                </a:solidFill>
              </a:ln>
              <a:effectLst/>
            </c:spPr>
            <c:extLst>
              <c:ext xmlns:c16="http://schemas.microsoft.com/office/drawing/2014/chart" uri="{C3380CC4-5D6E-409C-BE32-E72D297353CC}">
                <c16:uniqueId val="{00000006-2B42-4F58-BA01-7906CCFC376A}"/>
              </c:ext>
            </c:extLst>
          </c:dPt>
          <c:dPt>
            <c:idx val="5"/>
            <c:invertIfNegative val="0"/>
            <c:bubble3D val="0"/>
            <c:spPr>
              <a:solidFill>
                <a:schemeClr val="bg1">
                  <a:lumMod val="85000"/>
                </a:schemeClr>
              </a:solidFill>
              <a:ln>
                <a:solidFill>
                  <a:schemeClr val="tx1"/>
                </a:solidFill>
              </a:ln>
              <a:effectLst/>
            </c:spPr>
            <c:extLst>
              <c:ext xmlns:c16="http://schemas.microsoft.com/office/drawing/2014/chart" uri="{C3380CC4-5D6E-409C-BE32-E72D297353CC}">
                <c16:uniqueId val="{00000007-2B42-4F58-BA01-7906CCFC376A}"/>
              </c:ext>
            </c:extLst>
          </c:dPt>
          <c:cat>
            <c:multiLvlStrRef>
              <c:f>Sheet1!$A$2:$B$7</c:f>
              <c:multiLvlStrCache>
                <c:ptCount val="6"/>
                <c:lvl>
                  <c:pt idx="0">
                    <c:v>Network</c:v>
                  </c:pt>
                  <c:pt idx="1">
                    <c:v>GTAP</c:v>
                  </c:pt>
                  <c:pt idx="2">
                    <c:v>Network                             (σ = 2.03)</c:v>
                  </c:pt>
                  <c:pt idx="3">
                    <c:v>GTAP                                     (σ = 1.82)</c:v>
                  </c:pt>
                  <c:pt idx="4">
                    <c:v>Broda &amp; Weinstein                (σ = 2.4)</c:v>
                  </c:pt>
                  <c:pt idx="5">
                    <c:v>Soderbery                          (σ = 2.98)</c:v>
                  </c:pt>
                </c:lvl>
                <c:lvl>
                  <c:pt idx="0">
                    <c:v>Vary σ by sector</c:v>
                  </c:pt>
                  <c:pt idx="2">
                    <c:v>Central σ estimate</c:v>
                  </c:pt>
                  <c:pt idx="4">
                    <c:v>Previous σ estimates</c:v>
                  </c:pt>
                </c:lvl>
              </c:multiLvlStrCache>
            </c:multiLvlStrRef>
          </c:cat>
          <c:val>
            <c:numRef>
              <c:f>Sheet1!$C$2:$C$7</c:f>
              <c:numCache>
                <c:formatCode>General</c:formatCode>
                <c:ptCount val="6"/>
                <c:pt idx="0">
                  <c:v>0.01</c:v>
                </c:pt>
                <c:pt idx="1">
                  <c:v>0.19</c:v>
                </c:pt>
                <c:pt idx="2">
                  <c:v>0.11</c:v>
                </c:pt>
                <c:pt idx="3">
                  <c:v>0.16</c:v>
                </c:pt>
                <c:pt idx="4">
                  <c:v>7.0000000000000007E-2</c:v>
                </c:pt>
                <c:pt idx="5">
                  <c:v>0.04</c:v>
                </c:pt>
              </c:numCache>
            </c:numRef>
          </c:val>
          <c:extLst>
            <c:ext xmlns:c16="http://schemas.microsoft.com/office/drawing/2014/chart" uri="{C3380CC4-5D6E-409C-BE32-E72D297353CC}">
              <c16:uniqueId val="{00000000-2B42-4F58-BA01-7906CCFC376A}"/>
            </c:ext>
          </c:extLst>
        </c:ser>
        <c:dLbls>
          <c:showLegendKey val="0"/>
          <c:showVal val="0"/>
          <c:showCatName val="0"/>
          <c:showSerName val="0"/>
          <c:showPercent val="0"/>
          <c:showBubbleSize val="0"/>
        </c:dLbls>
        <c:gapWidth val="219"/>
        <c:overlap val="-27"/>
        <c:axId val="1184399192"/>
        <c:axId val="1184397880"/>
      </c:barChart>
      <c:catAx>
        <c:axId val="1184399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184397880"/>
        <c:crosses val="autoZero"/>
        <c:auto val="1"/>
        <c:lblAlgn val="ctr"/>
        <c:lblOffset val="100"/>
        <c:noMultiLvlLbl val="0"/>
      </c:catAx>
      <c:valAx>
        <c:axId val="11843978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GB" dirty="0"/>
                  <a:t>% welfare</a:t>
                </a:r>
                <a:r>
                  <a:rPr lang="en-GB" baseline="0" dirty="0"/>
                  <a:t> gain</a:t>
                </a:r>
                <a:endParaRPr lang="en-GB" dirty="0"/>
              </a:p>
            </c:rich>
          </c:tx>
          <c:layout>
            <c:manualLayout>
              <c:xMode val="edge"/>
              <c:yMode val="edge"/>
              <c:x val="1.1094986563709185E-2"/>
              <c:y val="0.21122666958296879"/>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184399192"/>
        <c:crosses val="autoZero"/>
        <c:crossBetween val="between"/>
      </c:valAx>
      <c:spPr>
        <a:pattFill prst="ltDnDiag">
          <a:fgClr>
            <a:schemeClr val="bg1">
              <a:lumMod val="95000"/>
            </a:schemeClr>
          </a:fgClr>
          <a:bgClr>
            <a:schemeClr val="bg1"/>
          </a:bgClr>
        </a:pattFill>
        <a:ln>
          <a:solidFill>
            <a:schemeClr val="bg1">
              <a:lumMod val="85000"/>
            </a:schemeClr>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85000"/>
        </a:schemeClr>
      </a:solidFill>
    </a:ln>
    <a:effectLst/>
  </c:spPr>
  <c:txPr>
    <a:bodyPr/>
    <a:lstStyle/>
    <a:p>
      <a:pPr>
        <a:defRPr sz="11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1-06-07T15:35:31.217" idx="1">
    <p:pos x="2637" y="1344"/>
    <p:text>Have specified central estimates to show these are the estimates where sigma is not varied by sector but realise they could imply that these are our favoured estimates - feel free to change wording here if so.</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14A30F-16C2-4B08-A69A-5F738E364A6C}" type="doc">
      <dgm:prSet loTypeId="urn:microsoft.com/office/officeart/2005/8/layout/bProcess4" loCatId="process" qsTypeId="urn:microsoft.com/office/officeart/2005/8/quickstyle/simple1" qsCatId="simple" csTypeId="urn:microsoft.com/office/officeart/2005/8/colors/accent0_3" csCatId="mainScheme" phldr="1"/>
      <dgm:spPr/>
      <dgm:t>
        <a:bodyPr/>
        <a:lstStyle/>
        <a:p>
          <a:endParaRPr lang="en-GB"/>
        </a:p>
      </dgm:t>
    </dgm:pt>
    <dgm:pt modelId="{A6E5D453-33EE-4673-A39C-77ABB4AE8F4D}">
      <dgm:prSet phldrT="[Text]" custT="1"/>
      <dgm:spPr/>
      <dgm:t>
        <a:bodyPr/>
        <a:lstStyle/>
        <a:p>
          <a:r>
            <a:rPr lang="en-GB" sz="1100" dirty="0"/>
            <a:t>Movement towards models of monopolistic competition and increasing returns to scale first formally introduced by Dixit-Stiglitz (1977).</a:t>
          </a:r>
        </a:p>
      </dgm:t>
    </dgm:pt>
    <dgm:pt modelId="{96ED8817-895A-4608-AEDD-CA58CBE5920C}" type="parTrans" cxnId="{1425DF0D-B3E8-47C5-95EF-FE2889134FE0}">
      <dgm:prSet/>
      <dgm:spPr/>
      <dgm:t>
        <a:bodyPr/>
        <a:lstStyle/>
        <a:p>
          <a:endParaRPr lang="en-GB"/>
        </a:p>
      </dgm:t>
    </dgm:pt>
    <dgm:pt modelId="{CCF96098-072D-4AE4-B9E7-7E0132DCD7E2}" type="sibTrans" cxnId="{1425DF0D-B3E8-47C5-95EF-FE2889134FE0}">
      <dgm:prSet/>
      <dgm:spPr/>
      <dgm:t>
        <a:bodyPr/>
        <a:lstStyle/>
        <a:p>
          <a:endParaRPr lang="en-GB"/>
        </a:p>
      </dgm:t>
    </dgm:pt>
    <dgm:pt modelId="{5B05FF6E-33FD-479F-9389-4646F5EEBFF6}">
      <dgm:prSet phldrT="[Text]" custT="1"/>
      <dgm:spPr/>
      <dgm:t>
        <a:bodyPr/>
        <a:lstStyle/>
        <a:p>
          <a:r>
            <a:rPr lang="en-GB" sz="1100">
              <a:effectLst/>
              <a:latin typeface="Arial" panose="020B0604020202020204" pitchFamily="34" charset="0"/>
              <a:ea typeface="Calibri" panose="020F0502020204030204" pitchFamily="34" charset="0"/>
              <a:cs typeface="Arial" panose="020B0604020202020204" pitchFamily="34" charset="0"/>
            </a:rPr>
            <a:t>These markets create intra-industry trade between countries due to “love of variety” demand functions, and therefore better explain the pattern of world trade which has occurred over recent decades.</a:t>
          </a:r>
          <a:endParaRPr lang="en-GB" sz="1100" i="0"/>
        </a:p>
      </dgm:t>
    </dgm:pt>
    <dgm:pt modelId="{B585E087-70AE-4C29-934F-D6A1CD95710A}" type="parTrans" cxnId="{4DEF710E-94E4-4588-94BB-EF77F5CFB04A}">
      <dgm:prSet/>
      <dgm:spPr/>
      <dgm:t>
        <a:bodyPr/>
        <a:lstStyle/>
        <a:p>
          <a:endParaRPr lang="en-GB"/>
        </a:p>
      </dgm:t>
    </dgm:pt>
    <dgm:pt modelId="{80777033-0DB8-45CC-8958-A6F07C50D1F4}" type="sibTrans" cxnId="{4DEF710E-94E4-4588-94BB-EF77F5CFB04A}">
      <dgm:prSet/>
      <dgm:spPr/>
      <dgm:t>
        <a:bodyPr/>
        <a:lstStyle/>
        <a:p>
          <a:endParaRPr lang="en-GB"/>
        </a:p>
      </dgm:t>
    </dgm:pt>
    <dgm:pt modelId="{D72CD288-9238-4C2D-B8BF-744275222A82}">
      <dgm:prSet phldrT="[Text]" custT="1"/>
      <dgm:spPr/>
      <dgm:t>
        <a:bodyPr/>
        <a:lstStyle/>
        <a:p>
          <a:r>
            <a:rPr lang="en-GB" sz="1100" dirty="0"/>
            <a:t>Dixit and Stiglitz (1977) showed firms marking up prices above marginal costs to cover a fixed cost for entering a market. Profits are still zero in equilibrium.</a:t>
          </a:r>
        </a:p>
      </dgm:t>
    </dgm:pt>
    <dgm:pt modelId="{B3A6528C-46E6-4262-8836-CB88C1010984}" type="parTrans" cxnId="{A4FF7FEB-675C-47B0-B23A-F2443E1F656D}">
      <dgm:prSet/>
      <dgm:spPr/>
      <dgm:t>
        <a:bodyPr/>
        <a:lstStyle/>
        <a:p>
          <a:endParaRPr lang="en-GB"/>
        </a:p>
      </dgm:t>
    </dgm:pt>
    <dgm:pt modelId="{0CC19C45-4CED-4CE4-8E75-6A116B448E1B}" type="sibTrans" cxnId="{A4FF7FEB-675C-47B0-B23A-F2443E1F656D}">
      <dgm:prSet/>
      <dgm:spPr/>
      <dgm:t>
        <a:bodyPr/>
        <a:lstStyle/>
        <a:p>
          <a:endParaRPr lang="en-GB"/>
        </a:p>
      </dgm:t>
    </dgm:pt>
    <dgm:pt modelId="{C8CA6256-1032-43CC-B6F2-81411091FACD}">
      <dgm:prSet phldrT="[Text]" custT="1"/>
      <dgm:spPr/>
      <dgm:t>
        <a:bodyPr/>
        <a:lstStyle/>
        <a:p>
          <a:r>
            <a:rPr lang="en-GB" sz="1100" dirty="0"/>
            <a:t>As each firm operates under increasing returns, it does not make sense to produce identical goods but instead specialise in a distinct variety.</a:t>
          </a:r>
        </a:p>
      </dgm:t>
    </dgm:pt>
    <dgm:pt modelId="{427B4A8A-F538-4C6E-A92B-623F689BE0DC}" type="parTrans" cxnId="{1654A9BF-5697-46B0-9660-FE6328A8F7F4}">
      <dgm:prSet/>
      <dgm:spPr/>
      <dgm:t>
        <a:bodyPr/>
        <a:lstStyle/>
        <a:p>
          <a:endParaRPr lang="en-GB"/>
        </a:p>
      </dgm:t>
    </dgm:pt>
    <dgm:pt modelId="{CA536ABC-B8B4-4A88-BDC1-41270856DC06}" type="sibTrans" cxnId="{1654A9BF-5697-46B0-9660-FE6328A8F7F4}">
      <dgm:prSet/>
      <dgm:spPr/>
      <dgm:t>
        <a:bodyPr/>
        <a:lstStyle/>
        <a:p>
          <a:endParaRPr lang="en-GB"/>
        </a:p>
      </dgm:t>
    </dgm:pt>
    <dgm:pt modelId="{72024C13-9A7F-4357-A754-A5A6788B25DA}">
      <dgm:prSet phldrT="[Text]" custT="1"/>
      <dgm:spPr/>
      <dgm:t>
        <a:bodyPr/>
        <a:lstStyle/>
        <a:p>
          <a:r>
            <a:rPr lang="en-GB" sz="1100" dirty="0"/>
            <a:t>They derived utility functions where consumer utility is strictly increasing in the number of varieties within an industry.</a:t>
          </a:r>
        </a:p>
      </dgm:t>
    </dgm:pt>
    <dgm:pt modelId="{9325CF8F-257F-4921-9837-1233CF4F9DCC}" type="parTrans" cxnId="{E34CD184-617C-4430-8B4D-0C91BC1C8DD3}">
      <dgm:prSet/>
      <dgm:spPr/>
      <dgm:t>
        <a:bodyPr/>
        <a:lstStyle/>
        <a:p>
          <a:endParaRPr lang="en-GB"/>
        </a:p>
      </dgm:t>
    </dgm:pt>
    <dgm:pt modelId="{9E8FC899-0FC3-4704-A430-6133D3F63D25}" type="sibTrans" cxnId="{E34CD184-617C-4430-8B4D-0C91BC1C8DD3}">
      <dgm:prSet/>
      <dgm:spPr/>
      <dgm:t>
        <a:bodyPr/>
        <a:lstStyle/>
        <a:p>
          <a:endParaRPr lang="en-GB"/>
        </a:p>
      </dgm:t>
    </dgm:pt>
    <dgm:pt modelId="{2D4E3B24-714E-49FC-8D3A-353C7829C398}">
      <dgm:prSet phldrT="[Text]" custT="1"/>
      <dgm:spPr/>
      <dgm:t>
        <a:bodyPr/>
        <a:lstStyle/>
        <a:p>
          <a:r>
            <a:rPr lang="en-GB" sz="1100" dirty="0"/>
            <a:t>Krugman (1980) bases his model of international trade and monopolistic competition on Dixit &amp; Stiglitz (1977). </a:t>
          </a:r>
        </a:p>
      </dgm:t>
    </dgm:pt>
    <dgm:pt modelId="{F9054C04-4EE3-40AB-813D-560844E710BE}" type="parTrans" cxnId="{714B9F82-6CF4-4707-A9DB-0BE5A851ACDA}">
      <dgm:prSet/>
      <dgm:spPr/>
      <dgm:t>
        <a:bodyPr/>
        <a:lstStyle/>
        <a:p>
          <a:endParaRPr lang="en-GB"/>
        </a:p>
      </dgm:t>
    </dgm:pt>
    <dgm:pt modelId="{72F1B719-181E-42F5-AC02-25FAF575BD29}" type="sibTrans" cxnId="{714B9F82-6CF4-4707-A9DB-0BE5A851ACDA}">
      <dgm:prSet/>
      <dgm:spPr/>
      <dgm:t>
        <a:bodyPr/>
        <a:lstStyle/>
        <a:p>
          <a:endParaRPr lang="en-GB"/>
        </a:p>
      </dgm:t>
    </dgm:pt>
    <dgm:pt modelId="{DBE00AE4-12A0-46FF-97C8-8B6C76E90785}">
      <dgm:prSet phldrT="[Text]" custT="1"/>
      <dgm:spPr/>
      <dgm:t>
        <a:bodyPr/>
        <a:lstStyle/>
        <a:p>
          <a:r>
            <a:rPr lang="en-GB" sz="1100" dirty="0">
              <a:effectLst/>
              <a:latin typeface="Arial" panose="020B0604020202020204" pitchFamily="34" charset="0"/>
              <a:ea typeface="Calibri" panose="020F0502020204030204" pitchFamily="34" charset="0"/>
              <a:cs typeface="Arial" panose="020B0604020202020204" pitchFamily="34" charset="0"/>
            </a:rPr>
            <a:t>He sheds light on observed intra-industry trade between similar countries </a:t>
          </a:r>
          <a:endParaRPr lang="en-GB" sz="1100" dirty="0"/>
        </a:p>
      </dgm:t>
    </dgm:pt>
    <dgm:pt modelId="{FEB653A1-3C6E-4A92-AE46-5C8D9FD15326}" type="parTrans" cxnId="{C6DB1A7C-0DFC-485D-BACC-17BF4BA1BB92}">
      <dgm:prSet/>
      <dgm:spPr/>
      <dgm:t>
        <a:bodyPr/>
        <a:lstStyle/>
        <a:p>
          <a:endParaRPr lang="en-GB"/>
        </a:p>
      </dgm:t>
    </dgm:pt>
    <dgm:pt modelId="{86E28E46-0AAC-4F92-A86A-1F02D518074F}" type="sibTrans" cxnId="{C6DB1A7C-0DFC-485D-BACC-17BF4BA1BB92}">
      <dgm:prSet/>
      <dgm:spPr/>
      <dgm:t>
        <a:bodyPr/>
        <a:lstStyle/>
        <a:p>
          <a:endParaRPr lang="en-GB"/>
        </a:p>
      </dgm:t>
    </dgm:pt>
    <dgm:pt modelId="{D2872E49-2E22-466A-8004-4882B94D1E40}">
      <dgm:prSet phldrT="[Text]" custT="1"/>
      <dgm:spPr/>
      <dgm:t>
        <a:bodyPr/>
        <a:lstStyle/>
        <a:p>
          <a:r>
            <a:rPr lang="en-GB" sz="1000" dirty="0">
              <a:effectLst/>
              <a:latin typeface="Arial" panose="020B0604020202020204" pitchFamily="34" charset="0"/>
              <a:ea typeface="Calibri" panose="020F0502020204030204" pitchFamily="34" charset="0"/>
              <a:cs typeface="Arial" panose="020B0604020202020204" pitchFamily="34" charset="0"/>
            </a:rPr>
            <a:t>Consumers who are exposed to the same goods from abroad, though differentiated products, will shift purchases away from their autarky basket to one with greater variety. </a:t>
          </a:r>
          <a:endParaRPr lang="en-GB" sz="1000" dirty="0"/>
        </a:p>
      </dgm:t>
    </dgm:pt>
    <dgm:pt modelId="{262C782C-5755-4759-86EB-296D305C4B58}" type="parTrans" cxnId="{F03CC807-17E9-4B65-BF59-0BA5151EAB97}">
      <dgm:prSet/>
      <dgm:spPr/>
      <dgm:t>
        <a:bodyPr/>
        <a:lstStyle/>
        <a:p>
          <a:endParaRPr lang="en-GB"/>
        </a:p>
      </dgm:t>
    </dgm:pt>
    <dgm:pt modelId="{E9FDEE23-AF5B-40F8-BA9C-9AA77057F0D9}" type="sibTrans" cxnId="{F03CC807-17E9-4B65-BF59-0BA5151EAB97}">
      <dgm:prSet/>
      <dgm:spPr/>
      <dgm:t>
        <a:bodyPr/>
        <a:lstStyle/>
        <a:p>
          <a:endParaRPr lang="en-GB"/>
        </a:p>
      </dgm:t>
    </dgm:pt>
    <dgm:pt modelId="{50187258-C605-43F7-ACF1-6DCAA4C8BC18}">
      <dgm:prSet phldrT="[Text]" custT="1"/>
      <dgm:spPr/>
      <dgm:t>
        <a:bodyPr/>
        <a:lstStyle/>
        <a:p>
          <a:r>
            <a:rPr lang="en-GB" sz="1100" dirty="0">
              <a:effectLst/>
              <a:latin typeface="Arial" panose="020B0604020202020204" pitchFamily="34" charset="0"/>
              <a:ea typeface="Calibri" panose="020F0502020204030204" pitchFamily="34" charset="0"/>
            </a:rPr>
            <a:t>The key parameter affecting gains from trade in Dixit and Stiglitz (1977) and Krugman (1980) is the elasticity of substitution between varieties within an industry, σ.</a:t>
          </a:r>
          <a:endParaRPr lang="en-GB" sz="1100" dirty="0"/>
        </a:p>
      </dgm:t>
    </dgm:pt>
    <dgm:pt modelId="{60DC28EC-ED8D-4A11-A858-AE7B45F2BCB4}" type="parTrans" cxnId="{7B38CB14-DBF7-41F0-A966-813DAD803186}">
      <dgm:prSet/>
      <dgm:spPr/>
      <dgm:t>
        <a:bodyPr/>
        <a:lstStyle/>
        <a:p>
          <a:endParaRPr lang="en-GB"/>
        </a:p>
      </dgm:t>
    </dgm:pt>
    <dgm:pt modelId="{D4AA550D-99CB-4375-8E8D-8AAC483CB8FB}" type="sibTrans" cxnId="{7B38CB14-DBF7-41F0-A966-813DAD803186}">
      <dgm:prSet/>
      <dgm:spPr/>
      <dgm:t>
        <a:bodyPr/>
        <a:lstStyle/>
        <a:p>
          <a:endParaRPr lang="en-GB"/>
        </a:p>
      </dgm:t>
    </dgm:pt>
    <dgm:pt modelId="{1BBC35DC-721A-46F6-A8C9-A64DB3559911}" type="pres">
      <dgm:prSet presAssocID="{4614A30F-16C2-4B08-A69A-5F738E364A6C}" presName="Name0" presStyleCnt="0">
        <dgm:presLayoutVars>
          <dgm:dir/>
          <dgm:resizeHandles/>
        </dgm:presLayoutVars>
      </dgm:prSet>
      <dgm:spPr/>
    </dgm:pt>
    <dgm:pt modelId="{B2E9B315-BE9B-4054-9413-1247356BF5E3}" type="pres">
      <dgm:prSet presAssocID="{A6E5D453-33EE-4673-A39C-77ABB4AE8F4D}" presName="compNode" presStyleCnt="0"/>
      <dgm:spPr/>
    </dgm:pt>
    <dgm:pt modelId="{0BA0D35D-ED06-48A2-A3AC-D7F51ACEF734}" type="pres">
      <dgm:prSet presAssocID="{A6E5D453-33EE-4673-A39C-77ABB4AE8F4D}" presName="dummyConnPt" presStyleCnt="0"/>
      <dgm:spPr/>
    </dgm:pt>
    <dgm:pt modelId="{F0FF5889-E88D-4D1D-90BC-2A349B3E910F}" type="pres">
      <dgm:prSet presAssocID="{A6E5D453-33EE-4673-A39C-77ABB4AE8F4D}" presName="node" presStyleLbl="node1" presStyleIdx="0" presStyleCnt="9">
        <dgm:presLayoutVars>
          <dgm:bulletEnabled val="1"/>
        </dgm:presLayoutVars>
      </dgm:prSet>
      <dgm:spPr/>
    </dgm:pt>
    <dgm:pt modelId="{63B5E5E5-FA3B-4DB1-8316-99953A24F54D}" type="pres">
      <dgm:prSet presAssocID="{CCF96098-072D-4AE4-B9E7-7E0132DCD7E2}" presName="sibTrans" presStyleLbl="bgSibTrans2D1" presStyleIdx="0" presStyleCnt="8"/>
      <dgm:spPr/>
    </dgm:pt>
    <dgm:pt modelId="{E42447D8-F899-491F-8B53-689DE0D98C1B}" type="pres">
      <dgm:prSet presAssocID="{5B05FF6E-33FD-479F-9389-4646F5EEBFF6}" presName="compNode" presStyleCnt="0"/>
      <dgm:spPr/>
    </dgm:pt>
    <dgm:pt modelId="{3C994827-85D4-4A11-93BD-A0EC4C3FC3F3}" type="pres">
      <dgm:prSet presAssocID="{5B05FF6E-33FD-479F-9389-4646F5EEBFF6}" presName="dummyConnPt" presStyleCnt="0"/>
      <dgm:spPr/>
    </dgm:pt>
    <dgm:pt modelId="{B91F4083-95A7-47BB-A3E8-1A73A9DE326B}" type="pres">
      <dgm:prSet presAssocID="{5B05FF6E-33FD-479F-9389-4646F5EEBFF6}" presName="node" presStyleLbl="node1" presStyleIdx="1" presStyleCnt="9">
        <dgm:presLayoutVars>
          <dgm:bulletEnabled val="1"/>
        </dgm:presLayoutVars>
      </dgm:prSet>
      <dgm:spPr/>
    </dgm:pt>
    <dgm:pt modelId="{25485861-8C40-4167-9BAE-AD8C3E45C150}" type="pres">
      <dgm:prSet presAssocID="{80777033-0DB8-45CC-8958-A6F07C50D1F4}" presName="sibTrans" presStyleLbl="bgSibTrans2D1" presStyleIdx="1" presStyleCnt="8"/>
      <dgm:spPr/>
    </dgm:pt>
    <dgm:pt modelId="{80B077FF-C917-4C31-8161-B71D3646ACD5}" type="pres">
      <dgm:prSet presAssocID="{D72CD288-9238-4C2D-B8BF-744275222A82}" presName="compNode" presStyleCnt="0"/>
      <dgm:spPr/>
    </dgm:pt>
    <dgm:pt modelId="{6B143362-7DB7-4867-A64A-B2CE9B3299EF}" type="pres">
      <dgm:prSet presAssocID="{D72CD288-9238-4C2D-B8BF-744275222A82}" presName="dummyConnPt" presStyleCnt="0"/>
      <dgm:spPr/>
    </dgm:pt>
    <dgm:pt modelId="{BD47F3B3-0165-4F77-8389-FFC3D58C45E8}" type="pres">
      <dgm:prSet presAssocID="{D72CD288-9238-4C2D-B8BF-744275222A82}" presName="node" presStyleLbl="node1" presStyleIdx="2" presStyleCnt="9">
        <dgm:presLayoutVars>
          <dgm:bulletEnabled val="1"/>
        </dgm:presLayoutVars>
      </dgm:prSet>
      <dgm:spPr/>
    </dgm:pt>
    <dgm:pt modelId="{5C9AA136-A5BE-4366-A91F-8DF7D7B46EB3}" type="pres">
      <dgm:prSet presAssocID="{0CC19C45-4CED-4CE4-8E75-6A116B448E1B}" presName="sibTrans" presStyleLbl="bgSibTrans2D1" presStyleIdx="2" presStyleCnt="8"/>
      <dgm:spPr/>
    </dgm:pt>
    <dgm:pt modelId="{B00064BE-A757-4E72-978D-953AA5DA21FE}" type="pres">
      <dgm:prSet presAssocID="{C8CA6256-1032-43CC-B6F2-81411091FACD}" presName="compNode" presStyleCnt="0"/>
      <dgm:spPr/>
    </dgm:pt>
    <dgm:pt modelId="{14AD202F-762F-4BFC-92ED-5BCA9859EE9A}" type="pres">
      <dgm:prSet presAssocID="{C8CA6256-1032-43CC-B6F2-81411091FACD}" presName="dummyConnPt" presStyleCnt="0"/>
      <dgm:spPr/>
    </dgm:pt>
    <dgm:pt modelId="{E250AB37-AFE9-4E7F-A318-5F7DD63CFB70}" type="pres">
      <dgm:prSet presAssocID="{C8CA6256-1032-43CC-B6F2-81411091FACD}" presName="node" presStyleLbl="node1" presStyleIdx="3" presStyleCnt="9">
        <dgm:presLayoutVars>
          <dgm:bulletEnabled val="1"/>
        </dgm:presLayoutVars>
      </dgm:prSet>
      <dgm:spPr/>
    </dgm:pt>
    <dgm:pt modelId="{D476C683-3189-4654-BCEA-16E927179F08}" type="pres">
      <dgm:prSet presAssocID="{CA536ABC-B8B4-4A88-BDC1-41270856DC06}" presName="sibTrans" presStyleLbl="bgSibTrans2D1" presStyleIdx="3" presStyleCnt="8"/>
      <dgm:spPr/>
    </dgm:pt>
    <dgm:pt modelId="{8401A6EF-A579-44D6-A251-45B093CE8C2A}" type="pres">
      <dgm:prSet presAssocID="{72024C13-9A7F-4357-A754-A5A6788B25DA}" presName="compNode" presStyleCnt="0"/>
      <dgm:spPr/>
    </dgm:pt>
    <dgm:pt modelId="{EF054DF9-9A08-4083-B012-785CC146B615}" type="pres">
      <dgm:prSet presAssocID="{72024C13-9A7F-4357-A754-A5A6788B25DA}" presName="dummyConnPt" presStyleCnt="0"/>
      <dgm:spPr/>
    </dgm:pt>
    <dgm:pt modelId="{C4A7A63C-E3B1-4BD7-9E16-DE2F5C6AF69D}" type="pres">
      <dgm:prSet presAssocID="{72024C13-9A7F-4357-A754-A5A6788B25DA}" presName="node" presStyleLbl="node1" presStyleIdx="4" presStyleCnt="9">
        <dgm:presLayoutVars>
          <dgm:bulletEnabled val="1"/>
        </dgm:presLayoutVars>
      </dgm:prSet>
      <dgm:spPr/>
    </dgm:pt>
    <dgm:pt modelId="{FB035860-05DF-4656-8D62-E36DA7740A67}" type="pres">
      <dgm:prSet presAssocID="{9E8FC899-0FC3-4704-A430-6133D3F63D25}" presName="sibTrans" presStyleLbl="bgSibTrans2D1" presStyleIdx="4" presStyleCnt="8"/>
      <dgm:spPr/>
    </dgm:pt>
    <dgm:pt modelId="{FD7902BE-6DFB-41CF-AAE0-48975C33FB23}" type="pres">
      <dgm:prSet presAssocID="{2D4E3B24-714E-49FC-8D3A-353C7829C398}" presName="compNode" presStyleCnt="0"/>
      <dgm:spPr/>
    </dgm:pt>
    <dgm:pt modelId="{1ACF2756-2156-4538-BBE8-5E7216BB392D}" type="pres">
      <dgm:prSet presAssocID="{2D4E3B24-714E-49FC-8D3A-353C7829C398}" presName="dummyConnPt" presStyleCnt="0"/>
      <dgm:spPr/>
    </dgm:pt>
    <dgm:pt modelId="{63815D91-C51D-4DA8-8122-F22B8ACEAB04}" type="pres">
      <dgm:prSet presAssocID="{2D4E3B24-714E-49FC-8D3A-353C7829C398}" presName="node" presStyleLbl="node1" presStyleIdx="5" presStyleCnt="9">
        <dgm:presLayoutVars>
          <dgm:bulletEnabled val="1"/>
        </dgm:presLayoutVars>
      </dgm:prSet>
      <dgm:spPr/>
    </dgm:pt>
    <dgm:pt modelId="{7965D846-05FD-455F-AA5E-B0D94D53AD9A}" type="pres">
      <dgm:prSet presAssocID="{72F1B719-181E-42F5-AC02-25FAF575BD29}" presName="sibTrans" presStyleLbl="bgSibTrans2D1" presStyleIdx="5" presStyleCnt="8"/>
      <dgm:spPr/>
    </dgm:pt>
    <dgm:pt modelId="{5D728486-75CF-4382-AAFE-A7667B73D56D}" type="pres">
      <dgm:prSet presAssocID="{DBE00AE4-12A0-46FF-97C8-8B6C76E90785}" presName="compNode" presStyleCnt="0"/>
      <dgm:spPr/>
    </dgm:pt>
    <dgm:pt modelId="{0C023565-D926-4682-B958-98DC1B3C4BB6}" type="pres">
      <dgm:prSet presAssocID="{DBE00AE4-12A0-46FF-97C8-8B6C76E90785}" presName="dummyConnPt" presStyleCnt="0"/>
      <dgm:spPr/>
    </dgm:pt>
    <dgm:pt modelId="{440C90C2-0B4C-4CC9-ACD5-C2EDD71DD760}" type="pres">
      <dgm:prSet presAssocID="{DBE00AE4-12A0-46FF-97C8-8B6C76E90785}" presName="node" presStyleLbl="node1" presStyleIdx="6" presStyleCnt="9">
        <dgm:presLayoutVars>
          <dgm:bulletEnabled val="1"/>
        </dgm:presLayoutVars>
      </dgm:prSet>
      <dgm:spPr/>
    </dgm:pt>
    <dgm:pt modelId="{B3B99CF6-20FB-4931-BE17-E2EA7D064014}" type="pres">
      <dgm:prSet presAssocID="{86E28E46-0AAC-4F92-A86A-1F02D518074F}" presName="sibTrans" presStyleLbl="bgSibTrans2D1" presStyleIdx="6" presStyleCnt="8"/>
      <dgm:spPr/>
    </dgm:pt>
    <dgm:pt modelId="{A91A1B2A-89A0-448B-B62E-154B7D05ECFC}" type="pres">
      <dgm:prSet presAssocID="{D2872E49-2E22-466A-8004-4882B94D1E40}" presName="compNode" presStyleCnt="0"/>
      <dgm:spPr/>
    </dgm:pt>
    <dgm:pt modelId="{DEFC380D-8AA2-4158-AD3F-9DF97A52817A}" type="pres">
      <dgm:prSet presAssocID="{D2872E49-2E22-466A-8004-4882B94D1E40}" presName="dummyConnPt" presStyleCnt="0"/>
      <dgm:spPr/>
    </dgm:pt>
    <dgm:pt modelId="{78452899-9251-4693-B5A5-480262E3A5FF}" type="pres">
      <dgm:prSet presAssocID="{D2872E49-2E22-466A-8004-4882B94D1E40}" presName="node" presStyleLbl="node1" presStyleIdx="7" presStyleCnt="9">
        <dgm:presLayoutVars>
          <dgm:bulletEnabled val="1"/>
        </dgm:presLayoutVars>
      </dgm:prSet>
      <dgm:spPr/>
    </dgm:pt>
    <dgm:pt modelId="{CD5EB88E-551E-47A7-9C30-A0FE2B26CA00}" type="pres">
      <dgm:prSet presAssocID="{E9FDEE23-AF5B-40F8-BA9C-9AA77057F0D9}" presName="sibTrans" presStyleLbl="bgSibTrans2D1" presStyleIdx="7" presStyleCnt="8"/>
      <dgm:spPr/>
    </dgm:pt>
    <dgm:pt modelId="{C79FE632-4E21-483B-A909-A9B25C9D79F4}" type="pres">
      <dgm:prSet presAssocID="{50187258-C605-43F7-ACF1-6DCAA4C8BC18}" presName="compNode" presStyleCnt="0"/>
      <dgm:spPr/>
    </dgm:pt>
    <dgm:pt modelId="{CC548785-B439-4849-BC6E-69A5613E4662}" type="pres">
      <dgm:prSet presAssocID="{50187258-C605-43F7-ACF1-6DCAA4C8BC18}" presName="dummyConnPt" presStyleCnt="0"/>
      <dgm:spPr/>
    </dgm:pt>
    <dgm:pt modelId="{5F65AD3B-AB04-4D3E-A98B-00E46767E210}" type="pres">
      <dgm:prSet presAssocID="{50187258-C605-43F7-ACF1-6DCAA4C8BC18}" presName="node" presStyleLbl="node1" presStyleIdx="8" presStyleCnt="9" custScaleX="101059" custScaleY="105710">
        <dgm:presLayoutVars>
          <dgm:bulletEnabled val="1"/>
        </dgm:presLayoutVars>
      </dgm:prSet>
      <dgm:spPr/>
    </dgm:pt>
  </dgm:ptLst>
  <dgm:cxnLst>
    <dgm:cxn modelId="{F03CC807-17E9-4B65-BF59-0BA5151EAB97}" srcId="{4614A30F-16C2-4B08-A69A-5F738E364A6C}" destId="{D2872E49-2E22-466A-8004-4882B94D1E40}" srcOrd="7" destOrd="0" parTransId="{262C782C-5755-4759-86EB-296D305C4B58}" sibTransId="{E9FDEE23-AF5B-40F8-BA9C-9AA77057F0D9}"/>
    <dgm:cxn modelId="{1425DF0D-B3E8-47C5-95EF-FE2889134FE0}" srcId="{4614A30F-16C2-4B08-A69A-5F738E364A6C}" destId="{A6E5D453-33EE-4673-A39C-77ABB4AE8F4D}" srcOrd="0" destOrd="0" parTransId="{96ED8817-895A-4608-AEDD-CA58CBE5920C}" sibTransId="{CCF96098-072D-4AE4-B9E7-7E0132DCD7E2}"/>
    <dgm:cxn modelId="{4DEF710E-94E4-4588-94BB-EF77F5CFB04A}" srcId="{4614A30F-16C2-4B08-A69A-5F738E364A6C}" destId="{5B05FF6E-33FD-479F-9389-4646F5EEBFF6}" srcOrd="1" destOrd="0" parTransId="{B585E087-70AE-4C29-934F-D6A1CD95710A}" sibTransId="{80777033-0DB8-45CC-8958-A6F07C50D1F4}"/>
    <dgm:cxn modelId="{8CC26C13-54C1-46F0-816E-02F642B2522E}" type="presOf" srcId="{80777033-0DB8-45CC-8958-A6F07C50D1F4}" destId="{25485861-8C40-4167-9BAE-AD8C3E45C150}" srcOrd="0" destOrd="0" presId="urn:microsoft.com/office/officeart/2005/8/layout/bProcess4"/>
    <dgm:cxn modelId="{7B38CB14-DBF7-41F0-A966-813DAD803186}" srcId="{4614A30F-16C2-4B08-A69A-5F738E364A6C}" destId="{50187258-C605-43F7-ACF1-6DCAA4C8BC18}" srcOrd="8" destOrd="0" parTransId="{60DC28EC-ED8D-4A11-A858-AE7B45F2BCB4}" sibTransId="{D4AA550D-99CB-4375-8E8D-8AAC483CB8FB}"/>
    <dgm:cxn modelId="{8B059119-37B8-40F8-AA08-5F62DE9ABF75}" type="presOf" srcId="{E9FDEE23-AF5B-40F8-BA9C-9AA77057F0D9}" destId="{CD5EB88E-551E-47A7-9C30-A0FE2B26CA00}" srcOrd="0" destOrd="0" presId="urn:microsoft.com/office/officeart/2005/8/layout/bProcess4"/>
    <dgm:cxn modelId="{D1D9C31E-0253-4340-994C-04CD9E117BF1}" type="presOf" srcId="{CCF96098-072D-4AE4-B9E7-7E0132DCD7E2}" destId="{63B5E5E5-FA3B-4DB1-8316-99953A24F54D}" srcOrd="0" destOrd="0" presId="urn:microsoft.com/office/officeart/2005/8/layout/bProcess4"/>
    <dgm:cxn modelId="{94BFE42D-AF62-4592-A31D-5363CD6CCB72}" type="presOf" srcId="{4614A30F-16C2-4B08-A69A-5F738E364A6C}" destId="{1BBC35DC-721A-46F6-A8C9-A64DB3559911}" srcOrd="0" destOrd="0" presId="urn:microsoft.com/office/officeart/2005/8/layout/bProcess4"/>
    <dgm:cxn modelId="{44B1EE3C-E247-4155-B198-8A427F260295}" type="presOf" srcId="{72024C13-9A7F-4357-A754-A5A6788B25DA}" destId="{C4A7A63C-E3B1-4BD7-9E16-DE2F5C6AF69D}" srcOrd="0" destOrd="0" presId="urn:microsoft.com/office/officeart/2005/8/layout/bProcess4"/>
    <dgm:cxn modelId="{88EE4462-A397-4313-9910-4FAC9E24ECF2}" type="presOf" srcId="{CA536ABC-B8B4-4A88-BDC1-41270856DC06}" destId="{D476C683-3189-4654-BCEA-16E927179F08}" srcOrd="0" destOrd="0" presId="urn:microsoft.com/office/officeart/2005/8/layout/bProcess4"/>
    <dgm:cxn modelId="{33C50565-A94C-464C-ACCF-FD2C786B4296}" type="presOf" srcId="{9E8FC899-0FC3-4704-A430-6133D3F63D25}" destId="{FB035860-05DF-4656-8D62-E36DA7740A67}" srcOrd="0" destOrd="0" presId="urn:microsoft.com/office/officeart/2005/8/layout/bProcess4"/>
    <dgm:cxn modelId="{6D8B096B-448B-49B0-B41B-E30B4FE37CA0}" type="presOf" srcId="{50187258-C605-43F7-ACF1-6DCAA4C8BC18}" destId="{5F65AD3B-AB04-4D3E-A98B-00E46767E210}" srcOrd="0" destOrd="0" presId="urn:microsoft.com/office/officeart/2005/8/layout/bProcess4"/>
    <dgm:cxn modelId="{C742D752-685D-4367-850D-5BC989755B0E}" type="presOf" srcId="{A6E5D453-33EE-4673-A39C-77ABB4AE8F4D}" destId="{F0FF5889-E88D-4D1D-90BC-2A349B3E910F}" srcOrd="0" destOrd="0" presId="urn:microsoft.com/office/officeart/2005/8/layout/bProcess4"/>
    <dgm:cxn modelId="{6B594F55-E531-4811-A510-AC79D8944640}" type="presOf" srcId="{C8CA6256-1032-43CC-B6F2-81411091FACD}" destId="{E250AB37-AFE9-4E7F-A318-5F7DD63CFB70}" srcOrd="0" destOrd="0" presId="urn:microsoft.com/office/officeart/2005/8/layout/bProcess4"/>
    <dgm:cxn modelId="{6A1CDA55-814C-4DEA-96D3-BB94294A5AF2}" type="presOf" srcId="{72F1B719-181E-42F5-AC02-25FAF575BD29}" destId="{7965D846-05FD-455F-AA5E-B0D94D53AD9A}" srcOrd="0" destOrd="0" presId="urn:microsoft.com/office/officeart/2005/8/layout/bProcess4"/>
    <dgm:cxn modelId="{839EEF75-2025-4F24-9B33-4BB7FD021BEA}" type="presOf" srcId="{D2872E49-2E22-466A-8004-4882B94D1E40}" destId="{78452899-9251-4693-B5A5-480262E3A5FF}" srcOrd="0" destOrd="0" presId="urn:microsoft.com/office/officeart/2005/8/layout/bProcess4"/>
    <dgm:cxn modelId="{19085877-4597-48E9-952B-36FB3D7A94CC}" type="presOf" srcId="{5B05FF6E-33FD-479F-9389-4646F5EEBFF6}" destId="{B91F4083-95A7-47BB-A3E8-1A73A9DE326B}" srcOrd="0" destOrd="0" presId="urn:microsoft.com/office/officeart/2005/8/layout/bProcess4"/>
    <dgm:cxn modelId="{C6DB1A7C-0DFC-485D-BACC-17BF4BA1BB92}" srcId="{4614A30F-16C2-4B08-A69A-5F738E364A6C}" destId="{DBE00AE4-12A0-46FF-97C8-8B6C76E90785}" srcOrd="6" destOrd="0" parTransId="{FEB653A1-3C6E-4A92-AE46-5C8D9FD15326}" sibTransId="{86E28E46-0AAC-4F92-A86A-1F02D518074F}"/>
    <dgm:cxn modelId="{714B9F82-6CF4-4707-A9DB-0BE5A851ACDA}" srcId="{4614A30F-16C2-4B08-A69A-5F738E364A6C}" destId="{2D4E3B24-714E-49FC-8D3A-353C7829C398}" srcOrd="5" destOrd="0" parTransId="{F9054C04-4EE3-40AB-813D-560844E710BE}" sibTransId="{72F1B719-181E-42F5-AC02-25FAF575BD29}"/>
    <dgm:cxn modelId="{E34CD184-617C-4430-8B4D-0C91BC1C8DD3}" srcId="{4614A30F-16C2-4B08-A69A-5F738E364A6C}" destId="{72024C13-9A7F-4357-A754-A5A6788B25DA}" srcOrd="4" destOrd="0" parTransId="{9325CF8F-257F-4921-9837-1233CF4F9DCC}" sibTransId="{9E8FC899-0FC3-4704-A430-6133D3F63D25}"/>
    <dgm:cxn modelId="{F588E38A-484D-476C-A16D-F3C534AF1A31}" type="presOf" srcId="{DBE00AE4-12A0-46FF-97C8-8B6C76E90785}" destId="{440C90C2-0B4C-4CC9-ACD5-C2EDD71DD760}" srcOrd="0" destOrd="0" presId="urn:microsoft.com/office/officeart/2005/8/layout/bProcess4"/>
    <dgm:cxn modelId="{259454B0-4ACA-47A9-9397-1D039B74DCD3}" type="presOf" srcId="{86E28E46-0AAC-4F92-A86A-1F02D518074F}" destId="{B3B99CF6-20FB-4931-BE17-E2EA7D064014}" srcOrd="0" destOrd="0" presId="urn:microsoft.com/office/officeart/2005/8/layout/bProcess4"/>
    <dgm:cxn modelId="{1654A9BF-5697-46B0-9660-FE6328A8F7F4}" srcId="{4614A30F-16C2-4B08-A69A-5F738E364A6C}" destId="{C8CA6256-1032-43CC-B6F2-81411091FACD}" srcOrd="3" destOrd="0" parTransId="{427B4A8A-F538-4C6E-A92B-623F689BE0DC}" sibTransId="{CA536ABC-B8B4-4A88-BDC1-41270856DC06}"/>
    <dgm:cxn modelId="{6FD7F8BF-3FF1-424A-A4BF-83731272BF1A}" type="presOf" srcId="{D72CD288-9238-4C2D-B8BF-744275222A82}" destId="{BD47F3B3-0165-4F77-8389-FFC3D58C45E8}" srcOrd="0" destOrd="0" presId="urn:microsoft.com/office/officeart/2005/8/layout/bProcess4"/>
    <dgm:cxn modelId="{96C316C4-26EC-4DEE-BB83-E57FD8065CD3}" type="presOf" srcId="{0CC19C45-4CED-4CE4-8E75-6A116B448E1B}" destId="{5C9AA136-A5BE-4366-A91F-8DF7D7B46EB3}" srcOrd="0" destOrd="0" presId="urn:microsoft.com/office/officeart/2005/8/layout/bProcess4"/>
    <dgm:cxn modelId="{F6C581CE-CF56-4682-B463-ECB28B66173B}" type="presOf" srcId="{2D4E3B24-714E-49FC-8D3A-353C7829C398}" destId="{63815D91-C51D-4DA8-8122-F22B8ACEAB04}" srcOrd="0" destOrd="0" presId="urn:microsoft.com/office/officeart/2005/8/layout/bProcess4"/>
    <dgm:cxn modelId="{A4FF7FEB-675C-47B0-B23A-F2443E1F656D}" srcId="{4614A30F-16C2-4B08-A69A-5F738E364A6C}" destId="{D72CD288-9238-4C2D-B8BF-744275222A82}" srcOrd="2" destOrd="0" parTransId="{B3A6528C-46E6-4262-8836-CB88C1010984}" sibTransId="{0CC19C45-4CED-4CE4-8E75-6A116B448E1B}"/>
    <dgm:cxn modelId="{AADBBEB5-EB8A-4B0C-8534-820211429D44}" type="presParOf" srcId="{1BBC35DC-721A-46F6-A8C9-A64DB3559911}" destId="{B2E9B315-BE9B-4054-9413-1247356BF5E3}" srcOrd="0" destOrd="0" presId="urn:microsoft.com/office/officeart/2005/8/layout/bProcess4"/>
    <dgm:cxn modelId="{68CF9377-96B7-47D7-A2B4-BF3ED8FBED4A}" type="presParOf" srcId="{B2E9B315-BE9B-4054-9413-1247356BF5E3}" destId="{0BA0D35D-ED06-48A2-A3AC-D7F51ACEF734}" srcOrd="0" destOrd="0" presId="urn:microsoft.com/office/officeart/2005/8/layout/bProcess4"/>
    <dgm:cxn modelId="{B8B3447B-693C-432A-AD2A-01D63DA59711}" type="presParOf" srcId="{B2E9B315-BE9B-4054-9413-1247356BF5E3}" destId="{F0FF5889-E88D-4D1D-90BC-2A349B3E910F}" srcOrd="1" destOrd="0" presId="urn:microsoft.com/office/officeart/2005/8/layout/bProcess4"/>
    <dgm:cxn modelId="{F0FCEFA7-FE28-4D46-AA0A-6FB548682E94}" type="presParOf" srcId="{1BBC35DC-721A-46F6-A8C9-A64DB3559911}" destId="{63B5E5E5-FA3B-4DB1-8316-99953A24F54D}" srcOrd="1" destOrd="0" presId="urn:microsoft.com/office/officeart/2005/8/layout/bProcess4"/>
    <dgm:cxn modelId="{CF6BF394-B2B1-4F9D-9416-C18E338D1511}" type="presParOf" srcId="{1BBC35DC-721A-46F6-A8C9-A64DB3559911}" destId="{E42447D8-F899-491F-8B53-689DE0D98C1B}" srcOrd="2" destOrd="0" presId="urn:microsoft.com/office/officeart/2005/8/layout/bProcess4"/>
    <dgm:cxn modelId="{DC05783B-9BBD-4AEF-9BE0-B879F3821B9F}" type="presParOf" srcId="{E42447D8-F899-491F-8B53-689DE0D98C1B}" destId="{3C994827-85D4-4A11-93BD-A0EC4C3FC3F3}" srcOrd="0" destOrd="0" presId="urn:microsoft.com/office/officeart/2005/8/layout/bProcess4"/>
    <dgm:cxn modelId="{3C982214-C60E-4C48-BFFC-F715D274FE06}" type="presParOf" srcId="{E42447D8-F899-491F-8B53-689DE0D98C1B}" destId="{B91F4083-95A7-47BB-A3E8-1A73A9DE326B}" srcOrd="1" destOrd="0" presId="urn:microsoft.com/office/officeart/2005/8/layout/bProcess4"/>
    <dgm:cxn modelId="{0ECB4ECE-0920-40C8-B799-44E98A7AD619}" type="presParOf" srcId="{1BBC35DC-721A-46F6-A8C9-A64DB3559911}" destId="{25485861-8C40-4167-9BAE-AD8C3E45C150}" srcOrd="3" destOrd="0" presId="urn:microsoft.com/office/officeart/2005/8/layout/bProcess4"/>
    <dgm:cxn modelId="{BC727C93-128B-4049-BCE3-D70B97805D00}" type="presParOf" srcId="{1BBC35DC-721A-46F6-A8C9-A64DB3559911}" destId="{80B077FF-C917-4C31-8161-B71D3646ACD5}" srcOrd="4" destOrd="0" presId="urn:microsoft.com/office/officeart/2005/8/layout/bProcess4"/>
    <dgm:cxn modelId="{C5732735-C318-4A13-B95A-E303D2E54829}" type="presParOf" srcId="{80B077FF-C917-4C31-8161-B71D3646ACD5}" destId="{6B143362-7DB7-4867-A64A-B2CE9B3299EF}" srcOrd="0" destOrd="0" presId="urn:microsoft.com/office/officeart/2005/8/layout/bProcess4"/>
    <dgm:cxn modelId="{5892863D-D398-41F6-B45D-1431705F9C8F}" type="presParOf" srcId="{80B077FF-C917-4C31-8161-B71D3646ACD5}" destId="{BD47F3B3-0165-4F77-8389-FFC3D58C45E8}" srcOrd="1" destOrd="0" presId="urn:microsoft.com/office/officeart/2005/8/layout/bProcess4"/>
    <dgm:cxn modelId="{1D4E6EBE-92C8-40B1-93E2-B091135C8F8D}" type="presParOf" srcId="{1BBC35DC-721A-46F6-A8C9-A64DB3559911}" destId="{5C9AA136-A5BE-4366-A91F-8DF7D7B46EB3}" srcOrd="5" destOrd="0" presId="urn:microsoft.com/office/officeart/2005/8/layout/bProcess4"/>
    <dgm:cxn modelId="{98681B55-58C9-445F-9980-12E28527C67A}" type="presParOf" srcId="{1BBC35DC-721A-46F6-A8C9-A64DB3559911}" destId="{B00064BE-A757-4E72-978D-953AA5DA21FE}" srcOrd="6" destOrd="0" presId="urn:microsoft.com/office/officeart/2005/8/layout/bProcess4"/>
    <dgm:cxn modelId="{02D4C976-A386-4566-B737-9E14B8DCC3EC}" type="presParOf" srcId="{B00064BE-A757-4E72-978D-953AA5DA21FE}" destId="{14AD202F-762F-4BFC-92ED-5BCA9859EE9A}" srcOrd="0" destOrd="0" presId="urn:microsoft.com/office/officeart/2005/8/layout/bProcess4"/>
    <dgm:cxn modelId="{0607038F-AD2F-4D94-A770-E72619351EEF}" type="presParOf" srcId="{B00064BE-A757-4E72-978D-953AA5DA21FE}" destId="{E250AB37-AFE9-4E7F-A318-5F7DD63CFB70}" srcOrd="1" destOrd="0" presId="urn:microsoft.com/office/officeart/2005/8/layout/bProcess4"/>
    <dgm:cxn modelId="{0E64131F-0DCC-4A96-8D63-B965779E56CD}" type="presParOf" srcId="{1BBC35DC-721A-46F6-A8C9-A64DB3559911}" destId="{D476C683-3189-4654-BCEA-16E927179F08}" srcOrd="7" destOrd="0" presId="urn:microsoft.com/office/officeart/2005/8/layout/bProcess4"/>
    <dgm:cxn modelId="{528ADF7D-54EA-4B49-B409-1227A65D8CFF}" type="presParOf" srcId="{1BBC35DC-721A-46F6-A8C9-A64DB3559911}" destId="{8401A6EF-A579-44D6-A251-45B093CE8C2A}" srcOrd="8" destOrd="0" presId="urn:microsoft.com/office/officeart/2005/8/layout/bProcess4"/>
    <dgm:cxn modelId="{67738156-569F-4670-9D62-15E1D7CBDD14}" type="presParOf" srcId="{8401A6EF-A579-44D6-A251-45B093CE8C2A}" destId="{EF054DF9-9A08-4083-B012-785CC146B615}" srcOrd="0" destOrd="0" presId="urn:microsoft.com/office/officeart/2005/8/layout/bProcess4"/>
    <dgm:cxn modelId="{A72FB68D-BABC-44B0-BC0D-3B07565E7505}" type="presParOf" srcId="{8401A6EF-A579-44D6-A251-45B093CE8C2A}" destId="{C4A7A63C-E3B1-4BD7-9E16-DE2F5C6AF69D}" srcOrd="1" destOrd="0" presId="urn:microsoft.com/office/officeart/2005/8/layout/bProcess4"/>
    <dgm:cxn modelId="{313AB1A1-0D49-48D5-B348-AF8E5D4DC93B}" type="presParOf" srcId="{1BBC35DC-721A-46F6-A8C9-A64DB3559911}" destId="{FB035860-05DF-4656-8D62-E36DA7740A67}" srcOrd="9" destOrd="0" presId="urn:microsoft.com/office/officeart/2005/8/layout/bProcess4"/>
    <dgm:cxn modelId="{9E521B40-C3F0-4ECB-ACC3-C4143BE0713F}" type="presParOf" srcId="{1BBC35DC-721A-46F6-A8C9-A64DB3559911}" destId="{FD7902BE-6DFB-41CF-AAE0-48975C33FB23}" srcOrd="10" destOrd="0" presId="urn:microsoft.com/office/officeart/2005/8/layout/bProcess4"/>
    <dgm:cxn modelId="{C4A0D9E4-FAFA-45F2-BDBC-96B9C0365D02}" type="presParOf" srcId="{FD7902BE-6DFB-41CF-AAE0-48975C33FB23}" destId="{1ACF2756-2156-4538-BBE8-5E7216BB392D}" srcOrd="0" destOrd="0" presId="urn:microsoft.com/office/officeart/2005/8/layout/bProcess4"/>
    <dgm:cxn modelId="{C19A358A-038F-4011-A1AF-E517E52BD0F3}" type="presParOf" srcId="{FD7902BE-6DFB-41CF-AAE0-48975C33FB23}" destId="{63815D91-C51D-4DA8-8122-F22B8ACEAB04}" srcOrd="1" destOrd="0" presId="urn:microsoft.com/office/officeart/2005/8/layout/bProcess4"/>
    <dgm:cxn modelId="{34044F9D-131E-49F8-8274-9D9FBFEC58D8}" type="presParOf" srcId="{1BBC35DC-721A-46F6-A8C9-A64DB3559911}" destId="{7965D846-05FD-455F-AA5E-B0D94D53AD9A}" srcOrd="11" destOrd="0" presId="urn:microsoft.com/office/officeart/2005/8/layout/bProcess4"/>
    <dgm:cxn modelId="{FE4566EB-8BD4-4CA1-A017-5A034B2217D6}" type="presParOf" srcId="{1BBC35DC-721A-46F6-A8C9-A64DB3559911}" destId="{5D728486-75CF-4382-AAFE-A7667B73D56D}" srcOrd="12" destOrd="0" presId="urn:microsoft.com/office/officeart/2005/8/layout/bProcess4"/>
    <dgm:cxn modelId="{E9B9FC2A-E451-49E7-B7C5-57F7B2A81772}" type="presParOf" srcId="{5D728486-75CF-4382-AAFE-A7667B73D56D}" destId="{0C023565-D926-4682-B958-98DC1B3C4BB6}" srcOrd="0" destOrd="0" presId="urn:microsoft.com/office/officeart/2005/8/layout/bProcess4"/>
    <dgm:cxn modelId="{FDFC6768-F432-4B1D-BF7F-52D8270F4B35}" type="presParOf" srcId="{5D728486-75CF-4382-AAFE-A7667B73D56D}" destId="{440C90C2-0B4C-4CC9-ACD5-C2EDD71DD760}" srcOrd="1" destOrd="0" presId="urn:microsoft.com/office/officeart/2005/8/layout/bProcess4"/>
    <dgm:cxn modelId="{F1061509-2EEB-445C-810C-D119E8986909}" type="presParOf" srcId="{1BBC35DC-721A-46F6-A8C9-A64DB3559911}" destId="{B3B99CF6-20FB-4931-BE17-E2EA7D064014}" srcOrd="13" destOrd="0" presId="urn:microsoft.com/office/officeart/2005/8/layout/bProcess4"/>
    <dgm:cxn modelId="{B781062B-13A8-4A63-BD44-DBA23E1E3628}" type="presParOf" srcId="{1BBC35DC-721A-46F6-A8C9-A64DB3559911}" destId="{A91A1B2A-89A0-448B-B62E-154B7D05ECFC}" srcOrd="14" destOrd="0" presId="urn:microsoft.com/office/officeart/2005/8/layout/bProcess4"/>
    <dgm:cxn modelId="{A8EAF156-9C60-4797-8317-4E4BF75A0ADE}" type="presParOf" srcId="{A91A1B2A-89A0-448B-B62E-154B7D05ECFC}" destId="{DEFC380D-8AA2-4158-AD3F-9DF97A52817A}" srcOrd="0" destOrd="0" presId="urn:microsoft.com/office/officeart/2005/8/layout/bProcess4"/>
    <dgm:cxn modelId="{8D6CA8F1-20E7-46AF-A3ED-4781ADEBF048}" type="presParOf" srcId="{A91A1B2A-89A0-448B-B62E-154B7D05ECFC}" destId="{78452899-9251-4693-B5A5-480262E3A5FF}" srcOrd="1" destOrd="0" presId="urn:microsoft.com/office/officeart/2005/8/layout/bProcess4"/>
    <dgm:cxn modelId="{F1328EBC-0CCE-45C9-AC0D-298830DFEB44}" type="presParOf" srcId="{1BBC35DC-721A-46F6-A8C9-A64DB3559911}" destId="{CD5EB88E-551E-47A7-9C30-A0FE2B26CA00}" srcOrd="15" destOrd="0" presId="urn:microsoft.com/office/officeart/2005/8/layout/bProcess4"/>
    <dgm:cxn modelId="{7729EE67-A451-44FA-9F9F-F0C563D33C6B}" type="presParOf" srcId="{1BBC35DC-721A-46F6-A8C9-A64DB3559911}" destId="{C79FE632-4E21-483B-A909-A9B25C9D79F4}" srcOrd="16" destOrd="0" presId="urn:microsoft.com/office/officeart/2005/8/layout/bProcess4"/>
    <dgm:cxn modelId="{975FF6B2-AC5E-4EEB-847E-89DFD05B2CDA}" type="presParOf" srcId="{C79FE632-4E21-483B-A909-A9B25C9D79F4}" destId="{CC548785-B439-4849-BC6E-69A5613E4662}" srcOrd="0" destOrd="0" presId="urn:microsoft.com/office/officeart/2005/8/layout/bProcess4"/>
    <dgm:cxn modelId="{DEC38FD8-4BC6-45E3-9CDB-221C61E6E450}" type="presParOf" srcId="{C79FE632-4E21-483B-A909-A9B25C9D79F4}" destId="{5F65AD3B-AB04-4D3E-A98B-00E46767E210}"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B5E5E5-FA3B-4DB1-8316-99953A24F54D}">
      <dsp:nvSpPr>
        <dsp:cNvPr id="0" name=""/>
        <dsp:cNvSpPr/>
      </dsp:nvSpPr>
      <dsp:spPr>
        <a:xfrm rot="5400000">
          <a:off x="-387407" y="1411636"/>
          <a:ext cx="1723440" cy="207987"/>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FF5889-E88D-4D1D-90BC-2A349B3E910F}">
      <dsp:nvSpPr>
        <dsp:cNvPr id="0" name=""/>
        <dsp:cNvSpPr/>
      </dsp:nvSpPr>
      <dsp:spPr>
        <a:xfrm>
          <a:off x="7222" y="309027"/>
          <a:ext cx="2310975" cy="138658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Movement towards models of monopolistic competition and increasing returns to scale first formally introduced by Dixit-Stiglitz (1977).</a:t>
          </a:r>
        </a:p>
      </dsp:txBody>
      <dsp:txXfrm>
        <a:off x="47834" y="349639"/>
        <a:ext cx="2229751" cy="1305361"/>
      </dsp:txXfrm>
    </dsp:sp>
    <dsp:sp modelId="{25485861-8C40-4167-9BAE-AD8C3E45C150}">
      <dsp:nvSpPr>
        <dsp:cNvPr id="0" name=""/>
        <dsp:cNvSpPr/>
      </dsp:nvSpPr>
      <dsp:spPr>
        <a:xfrm rot="5400000">
          <a:off x="-387407" y="3144868"/>
          <a:ext cx="1723440" cy="207987"/>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1F4083-95A7-47BB-A3E8-1A73A9DE326B}">
      <dsp:nvSpPr>
        <dsp:cNvPr id="0" name=""/>
        <dsp:cNvSpPr/>
      </dsp:nvSpPr>
      <dsp:spPr>
        <a:xfrm>
          <a:off x="7222" y="2042259"/>
          <a:ext cx="2310975" cy="138658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effectLst/>
              <a:latin typeface="Arial" panose="020B0604020202020204" pitchFamily="34" charset="0"/>
              <a:ea typeface="Calibri" panose="020F0502020204030204" pitchFamily="34" charset="0"/>
              <a:cs typeface="Arial" panose="020B0604020202020204" pitchFamily="34" charset="0"/>
            </a:rPr>
            <a:t>These markets create intra-industry trade between countries due to “love of variety” demand functions, and therefore better explain the pattern of world trade which has occurred over recent decades.</a:t>
          </a:r>
          <a:endParaRPr lang="en-GB" sz="1100" i="0" kern="1200"/>
        </a:p>
      </dsp:txBody>
      <dsp:txXfrm>
        <a:off x="47834" y="2082871"/>
        <a:ext cx="2229751" cy="1305361"/>
      </dsp:txXfrm>
    </dsp:sp>
    <dsp:sp modelId="{5C9AA136-A5BE-4366-A91F-8DF7D7B46EB3}">
      <dsp:nvSpPr>
        <dsp:cNvPr id="0" name=""/>
        <dsp:cNvSpPr/>
      </dsp:nvSpPr>
      <dsp:spPr>
        <a:xfrm>
          <a:off x="479208" y="4011484"/>
          <a:ext cx="3063806" cy="207987"/>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47F3B3-0165-4F77-8389-FFC3D58C45E8}">
      <dsp:nvSpPr>
        <dsp:cNvPr id="0" name=""/>
        <dsp:cNvSpPr/>
      </dsp:nvSpPr>
      <dsp:spPr>
        <a:xfrm>
          <a:off x="7222" y="3775491"/>
          <a:ext cx="2310975" cy="138658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Dixit and Stiglitz (1977) showed firms marking up prices above marginal costs to cover a fixed cost for entering a market. Profits are still zero in equilibrium.</a:t>
          </a:r>
        </a:p>
      </dsp:txBody>
      <dsp:txXfrm>
        <a:off x="47834" y="3816103"/>
        <a:ext cx="2229751" cy="1305361"/>
      </dsp:txXfrm>
    </dsp:sp>
    <dsp:sp modelId="{D476C683-3189-4654-BCEA-16E927179F08}">
      <dsp:nvSpPr>
        <dsp:cNvPr id="0" name=""/>
        <dsp:cNvSpPr/>
      </dsp:nvSpPr>
      <dsp:spPr>
        <a:xfrm rot="16200000">
          <a:off x="2686190" y="3144868"/>
          <a:ext cx="1723440" cy="207987"/>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50AB37-AFE9-4E7F-A318-5F7DD63CFB70}">
      <dsp:nvSpPr>
        <dsp:cNvPr id="0" name=""/>
        <dsp:cNvSpPr/>
      </dsp:nvSpPr>
      <dsp:spPr>
        <a:xfrm>
          <a:off x="3080819" y="3775491"/>
          <a:ext cx="2310975" cy="138658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As each firm operates under increasing returns, it does not make sense to produce identical goods but instead specialise in a distinct variety.</a:t>
          </a:r>
        </a:p>
      </dsp:txBody>
      <dsp:txXfrm>
        <a:off x="3121431" y="3816103"/>
        <a:ext cx="2229751" cy="1305361"/>
      </dsp:txXfrm>
    </dsp:sp>
    <dsp:sp modelId="{FB035860-05DF-4656-8D62-E36DA7740A67}">
      <dsp:nvSpPr>
        <dsp:cNvPr id="0" name=""/>
        <dsp:cNvSpPr/>
      </dsp:nvSpPr>
      <dsp:spPr>
        <a:xfrm rot="16200000">
          <a:off x="2686190" y="1411636"/>
          <a:ext cx="1723440" cy="207987"/>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A7A63C-E3B1-4BD7-9E16-DE2F5C6AF69D}">
      <dsp:nvSpPr>
        <dsp:cNvPr id="0" name=""/>
        <dsp:cNvSpPr/>
      </dsp:nvSpPr>
      <dsp:spPr>
        <a:xfrm>
          <a:off x="3080819" y="2042259"/>
          <a:ext cx="2310975" cy="138658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They derived utility functions where consumer utility is strictly increasing in the number of varieties within an industry.</a:t>
          </a:r>
        </a:p>
      </dsp:txBody>
      <dsp:txXfrm>
        <a:off x="3121431" y="2082871"/>
        <a:ext cx="2229751" cy="1305361"/>
      </dsp:txXfrm>
    </dsp:sp>
    <dsp:sp modelId="{7965D846-05FD-455F-AA5E-B0D94D53AD9A}">
      <dsp:nvSpPr>
        <dsp:cNvPr id="0" name=""/>
        <dsp:cNvSpPr/>
      </dsp:nvSpPr>
      <dsp:spPr>
        <a:xfrm>
          <a:off x="3552806" y="545020"/>
          <a:ext cx="3076043" cy="207987"/>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815D91-C51D-4DA8-8122-F22B8ACEAB04}">
      <dsp:nvSpPr>
        <dsp:cNvPr id="0" name=""/>
        <dsp:cNvSpPr/>
      </dsp:nvSpPr>
      <dsp:spPr>
        <a:xfrm>
          <a:off x="3080819" y="309027"/>
          <a:ext cx="2310975" cy="138658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Krugman (1980) bases his model of international trade and monopolistic competition on Dixit &amp; Stiglitz (1977). </a:t>
          </a:r>
        </a:p>
      </dsp:txBody>
      <dsp:txXfrm>
        <a:off x="3121431" y="349639"/>
        <a:ext cx="2229751" cy="1305361"/>
      </dsp:txXfrm>
    </dsp:sp>
    <dsp:sp modelId="{B3B99CF6-20FB-4931-BE17-E2EA7D064014}">
      <dsp:nvSpPr>
        <dsp:cNvPr id="0" name=""/>
        <dsp:cNvSpPr/>
      </dsp:nvSpPr>
      <dsp:spPr>
        <a:xfrm rot="5400000">
          <a:off x="5772024" y="1411636"/>
          <a:ext cx="1723440" cy="207987"/>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0C90C2-0B4C-4CC9-ACD5-C2EDD71DD760}">
      <dsp:nvSpPr>
        <dsp:cNvPr id="0" name=""/>
        <dsp:cNvSpPr/>
      </dsp:nvSpPr>
      <dsp:spPr>
        <a:xfrm>
          <a:off x="6166654" y="309027"/>
          <a:ext cx="2310975" cy="138658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effectLst/>
              <a:latin typeface="Arial" panose="020B0604020202020204" pitchFamily="34" charset="0"/>
              <a:ea typeface="Calibri" panose="020F0502020204030204" pitchFamily="34" charset="0"/>
              <a:cs typeface="Arial" panose="020B0604020202020204" pitchFamily="34" charset="0"/>
            </a:rPr>
            <a:t>He sheds light on observed intra-industry trade between similar countries </a:t>
          </a:r>
          <a:endParaRPr lang="en-GB" sz="1100" kern="1200" dirty="0"/>
        </a:p>
      </dsp:txBody>
      <dsp:txXfrm>
        <a:off x="6207266" y="349639"/>
        <a:ext cx="2229751" cy="1305361"/>
      </dsp:txXfrm>
    </dsp:sp>
    <dsp:sp modelId="{CD5EB88E-551E-47A7-9C30-A0FE2B26CA00}">
      <dsp:nvSpPr>
        <dsp:cNvPr id="0" name=""/>
        <dsp:cNvSpPr/>
      </dsp:nvSpPr>
      <dsp:spPr>
        <a:xfrm rot="5400000">
          <a:off x="5752370" y="3164522"/>
          <a:ext cx="1762748" cy="207987"/>
        </a:xfrm>
        <a:prstGeom prst="rect">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452899-9251-4693-B5A5-480262E3A5FF}">
      <dsp:nvSpPr>
        <dsp:cNvPr id="0" name=""/>
        <dsp:cNvSpPr/>
      </dsp:nvSpPr>
      <dsp:spPr>
        <a:xfrm>
          <a:off x="6166654" y="2042259"/>
          <a:ext cx="2310975" cy="138658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GB" sz="1000" kern="1200" dirty="0">
              <a:effectLst/>
              <a:latin typeface="Arial" panose="020B0604020202020204" pitchFamily="34" charset="0"/>
              <a:ea typeface="Calibri" panose="020F0502020204030204" pitchFamily="34" charset="0"/>
              <a:cs typeface="Arial" panose="020B0604020202020204" pitchFamily="34" charset="0"/>
            </a:rPr>
            <a:t>Consumers who are exposed to the same goods from abroad, though differentiated products, will shift purchases away from their autarky basket to one with greater variety. </a:t>
          </a:r>
          <a:endParaRPr lang="en-GB" sz="1000" kern="1200" dirty="0"/>
        </a:p>
      </dsp:txBody>
      <dsp:txXfrm>
        <a:off x="6207266" y="2082871"/>
        <a:ext cx="2229751" cy="1305361"/>
      </dsp:txXfrm>
    </dsp:sp>
    <dsp:sp modelId="{5F65AD3B-AB04-4D3E-A98B-00E46767E210}">
      <dsp:nvSpPr>
        <dsp:cNvPr id="0" name=""/>
        <dsp:cNvSpPr/>
      </dsp:nvSpPr>
      <dsp:spPr>
        <a:xfrm>
          <a:off x="6154417" y="3775491"/>
          <a:ext cx="2335449" cy="146575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effectLst/>
              <a:latin typeface="Arial" panose="020B0604020202020204" pitchFamily="34" charset="0"/>
              <a:ea typeface="Calibri" panose="020F0502020204030204" pitchFamily="34" charset="0"/>
            </a:rPr>
            <a:t>The key parameter affecting gains from trade in Dixit and Stiglitz (1977) and Krugman (1980) is the elasticity of substitution between varieties within an industry, σ.</a:t>
          </a:r>
          <a:endParaRPr lang="en-GB" sz="1100" kern="1200" dirty="0"/>
        </a:p>
      </dsp:txBody>
      <dsp:txXfrm>
        <a:off x="6197348" y="3818422"/>
        <a:ext cx="2249587" cy="1379897"/>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2944958" cy="493713"/>
          </a:xfrm>
          <a:prstGeom prst="rect">
            <a:avLst/>
          </a:prstGeom>
        </p:spPr>
        <p:txBody>
          <a:bodyPr vert="horz" lIns="91440" tIns="45720" rIns="91440" bIns="45720" rtlCol="0"/>
          <a:lstStyle>
            <a:lvl1pPr algn="l">
              <a:defRPr sz="1200"/>
            </a:lvl1pPr>
          </a:lstStyle>
          <a:p>
            <a:r>
              <a:rPr lang="en-GB"/>
              <a:t>Official - Sensitive</a:t>
            </a:r>
          </a:p>
        </p:txBody>
      </p:sp>
      <p:sp>
        <p:nvSpPr>
          <p:cNvPr id="3" name="Date Placeholder 2"/>
          <p:cNvSpPr>
            <a:spLocks noGrp="1"/>
          </p:cNvSpPr>
          <p:nvPr>
            <p:ph type="dt" sz="quarter" idx="1"/>
          </p:nvPr>
        </p:nvSpPr>
        <p:spPr>
          <a:xfrm>
            <a:off x="3851102" y="3"/>
            <a:ext cx="2944958" cy="493713"/>
          </a:xfrm>
          <a:prstGeom prst="rect">
            <a:avLst/>
          </a:prstGeom>
        </p:spPr>
        <p:txBody>
          <a:bodyPr vert="horz" lIns="91440" tIns="45720" rIns="91440" bIns="45720" rtlCol="0"/>
          <a:lstStyle>
            <a:lvl1pPr algn="r">
              <a:defRPr sz="1200"/>
            </a:lvl1pPr>
          </a:lstStyle>
          <a:p>
            <a:fld id="{73F29C80-413B-490A-B90B-2AF5E1A375A6}" type="datetimeFigureOut">
              <a:rPr lang="en-GB" smtClean="0"/>
              <a:t>22/06/2021</a:t>
            </a:fld>
            <a:endParaRPr lang="en-GB"/>
          </a:p>
        </p:txBody>
      </p:sp>
      <p:sp>
        <p:nvSpPr>
          <p:cNvPr id="4" name="Footer Placeholder 3"/>
          <p:cNvSpPr>
            <a:spLocks noGrp="1"/>
          </p:cNvSpPr>
          <p:nvPr>
            <p:ph type="ftr" sz="quarter" idx="2"/>
          </p:nvPr>
        </p:nvSpPr>
        <p:spPr>
          <a:xfrm>
            <a:off x="3" y="9377363"/>
            <a:ext cx="2944958" cy="49371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1102" y="9377363"/>
            <a:ext cx="2944958" cy="493712"/>
          </a:xfrm>
          <a:prstGeom prst="rect">
            <a:avLst/>
          </a:prstGeom>
        </p:spPr>
        <p:txBody>
          <a:bodyPr vert="horz" lIns="91440" tIns="45720" rIns="91440" bIns="45720" rtlCol="0" anchor="b"/>
          <a:lstStyle>
            <a:lvl1pPr algn="r">
              <a:defRPr sz="1200"/>
            </a:lvl1pPr>
          </a:lstStyle>
          <a:p>
            <a:fld id="{3DAA6947-E9BD-4306-B8BE-232938EFF8A9}" type="slidenum">
              <a:rPr lang="en-GB" smtClean="0"/>
              <a:t>‹#›</a:t>
            </a:fld>
            <a:endParaRPr lang="en-GB"/>
          </a:p>
        </p:txBody>
      </p:sp>
    </p:spTree>
    <p:extLst>
      <p:ext uri="{BB962C8B-B14F-4D97-AF65-F5344CB8AC3E}">
        <p14:creationId xmlns:p14="http://schemas.microsoft.com/office/powerpoint/2010/main" val="1190390210"/>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5"/>
            <a:ext cx="2945659" cy="493633"/>
          </a:xfrm>
          <a:prstGeom prst="rect">
            <a:avLst/>
          </a:prstGeom>
        </p:spPr>
        <p:txBody>
          <a:bodyPr vert="horz" lIns="90498" tIns="45249" rIns="90498" bIns="45249" rtlCol="0"/>
          <a:lstStyle>
            <a:lvl1pPr algn="l">
              <a:defRPr sz="1200"/>
            </a:lvl1pPr>
          </a:lstStyle>
          <a:p>
            <a:r>
              <a:rPr lang="en-GB"/>
              <a:t>Official - Sensitive</a:t>
            </a:r>
          </a:p>
        </p:txBody>
      </p:sp>
      <p:sp>
        <p:nvSpPr>
          <p:cNvPr id="3" name="Date Placeholder 2"/>
          <p:cNvSpPr>
            <a:spLocks noGrp="1"/>
          </p:cNvSpPr>
          <p:nvPr>
            <p:ph type="dt" idx="1"/>
          </p:nvPr>
        </p:nvSpPr>
        <p:spPr>
          <a:xfrm>
            <a:off x="3850443" y="5"/>
            <a:ext cx="2945659" cy="493633"/>
          </a:xfrm>
          <a:prstGeom prst="rect">
            <a:avLst/>
          </a:prstGeom>
        </p:spPr>
        <p:txBody>
          <a:bodyPr vert="horz" lIns="90498" tIns="45249" rIns="90498" bIns="45249" rtlCol="0"/>
          <a:lstStyle>
            <a:lvl1pPr algn="r">
              <a:defRPr sz="1200"/>
            </a:lvl1pPr>
          </a:lstStyle>
          <a:p>
            <a:fld id="{21D7FEF2-C74F-43DD-A413-78DD5ED5725D}" type="datetimeFigureOut">
              <a:rPr lang="en-GB" smtClean="0"/>
              <a:t>22/06/2021</a:t>
            </a:fld>
            <a:endParaRPr lang="en-GB"/>
          </a:p>
        </p:txBody>
      </p:sp>
      <p:sp>
        <p:nvSpPr>
          <p:cNvPr id="4" name="Slide Image Placehold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0498" tIns="45249" rIns="90498" bIns="45249" rtlCol="0" anchor="ctr"/>
          <a:lstStyle/>
          <a:p>
            <a:endParaRPr lang="en-GB"/>
          </a:p>
        </p:txBody>
      </p:sp>
      <p:sp>
        <p:nvSpPr>
          <p:cNvPr id="5" name="Notes Placeholder 4"/>
          <p:cNvSpPr>
            <a:spLocks noGrp="1"/>
          </p:cNvSpPr>
          <p:nvPr>
            <p:ph type="body" sz="quarter" idx="3"/>
          </p:nvPr>
        </p:nvSpPr>
        <p:spPr>
          <a:xfrm>
            <a:off x="679768" y="4689515"/>
            <a:ext cx="5438140" cy="4442698"/>
          </a:xfrm>
          <a:prstGeom prst="rect">
            <a:avLst/>
          </a:prstGeom>
        </p:spPr>
        <p:txBody>
          <a:bodyPr vert="horz" lIns="90498" tIns="45249" rIns="90498" bIns="4524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377322"/>
            <a:ext cx="2945659" cy="493633"/>
          </a:xfrm>
          <a:prstGeom prst="rect">
            <a:avLst/>
          </a:prstGeom>
        </p:spPr>
        <p:txBody>
          <a:bodyPr vert="horz" lIns="90498" tIns="45249" rIns="90498" bIns="45249"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7322"/>
            <a:ext cx="2945659" cy="493633"/>
          </a:xfrm>
          <a:prstGeom prst="rect">
            <a:avLst/>
          </a:prstGeom>
        </p:spPr>
        <p:txBody>
          <a:bodyPr vert="horz" lIns="90498" tIns="45249" rIns="90498" bIns="45249" rtlCol="0" anchor="b"/>
          <a:lstStyle>
            <a:lvl1pPr algn="r">
              <a:defRPr sz="1200"/>
            </a:lvl1pPr>
          </a:lstStyle>
          <a:p>
            <a:fld id="{735E39F7-0016-4C59-AD84-0A39131E5022}" type="slidenum">
              <a:rPr lang="en-GB" smtClean="0"/>
              <a:t>‹#›</a:t>
            </a:fld>
            <a:endParaRPr lang="en-GB"/>
          </a:p>
        </p:txBody>
      </p:sp>
    </p:spTree>
    <p:extLst>
      <p:ext uri="{BB962C8B-B14F-4D97-AF65-F5344CB8AC3E}">
        <p14:creationId xmlns:p14="http://schemas.microsoft.com/office/powerpoint/2010/main" val="1053492114"/>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Add in visual </a:t>
            </a:r>
          </a:p>
        </p:txBody>
      </p:sp>
      <p:sp>
        <p:nvSpPr>
          <p:cNvPr id="4" name="Header Placeholder 3"/>
          <p:cNvSpPr>
            <a:spLocks noGrp="1"/>
          </p:cNvSpPr>
          <p:nvPr>
            <p:ph type="hdr" sz="quarter"/>
          </p:nvPr>
        </p:nvSpPr>
        <p:spPr/>
        <p:txBody>
          <a:bodyPr/>
          <a:lstStyle/>
          <a:p>
            <a:r>
              <a:rPr lang="en-GB"/>
              <a:t>Official - Sensitive</a:t>
            </a:r>
          </a:p>
        </p:txBody>
      </p:sp>
    </p:spTree>
    <p:extLst>
      <p:ext uri="{BB962C8B-B14F-4D97-AF65-F5344CB8AC3E}">
        <p14:creationId xmlns:p14="http://schemas.microsoft.com/office/powerpoint/2010/main" val="797172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r>
              <a:rPr lang="en-GB"/>
              <a:t>Official - Sensitive</a:t>
            </a:r>
          </a:p>
        </p:txBody>
      </p:sp>
    </p:spTree>
    <p:extLst>
      <p:ext uri="{BB962C8B-B14F-4D97-AF65-F5344CB8AC3E}">
        <p14:creationId xmlns:p14="http://schemas.microsoft.com/office/powerpoint/2010/main" val="26559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F3903D7E-D811-4067-9B95-7CA53F28E1F9}"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5" name="TextBox 7"/>
          <p:cNvSpPr txBox="1">
            <a:spLocks noChangeArrowheads="1"/>
          </p:cNvSpPr>
          <p:nvPr userDrawn="1"/>
        </p:nvSpPr>
        <p:spPr bwMode="auto">
          <a:xfrm>
            <a:off x="739775" y="6308725"/>
            <a:ext cx="8404225" cy="549275"/>
          </a:xfrm>
          <a:prstGeom prst="rect">
            <a:avLst/>
          </a:prstGeom>
          <a:noFill/>
          <a:ln w="9525">
            <a:noFill/>
            <a:miter lim="800000"/>
            <a:headEnd/>
            <a:tailEnd/>
          </a:ln>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r>
              <a:rPr lang="en-US" sz="1200">
                <a:solidFill>
                  <a:srgbClr val="FFFFFF"/>
                </a:solidFill>
              </a:rPr>
              <a:t>Presentation title - edit in the Master slide</a:t>
            </a:r>
            <a:endParaRPr lang="en-US" sz="1800">
              <a:solidFill>
                <a:prstClr val="white"/>
              </a:solidFill>
            </a:endParaRPr>
          </a:p>
        </p:txBody>
      </p:sp>
      <p:sp>
        <p:nvSpPr>
          <p:cNvPr id="6" name="Rectangle 5"/>
          <p:cNvSpPr/>
          <p:nvPr userDrawn="1"/>
        </p:nvSpPr>
        <p:spPr>
          <a:xfrm>
            <a:off x="250825" y="1079500"/>
            <a:ext cx="8642350" cy="54451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800">
                <a:solidFill>
                  <a:srgbClr val="FFFFFF"/>
                </a:solidFill>
              </a:rPr>
              <a:t> </a:t>
            </a:r>
          </a:p>
        </p:txBody>
      </p:sp>
      <p:sp>
        <p:nvSpPr>
          <p:cNvPr id="3" name="Subtitle 2"/>
          <p:cNvSpPr>
            <a:spLocks noGrp="1"/>
          </p:cNvSpPr>
          <p:nvPr>
            <p:ph type="subTitle" idx="1"/>
          </p:nvPr>
        </p:nvSpPr>
        <p:spPr>
          <a:xfrm>
            <a:off x="360000" y="5445224"/>
            <a:ext cx="8388464" cy="914400"/>
          </a:xfrm>
        </p:spPr>
        <p:txBody>
          <a:bodyPr anchor="b">
            <a:normAutofit/>
          </a:bodyPr>
          <a:lstStyle>
            <a:lvl1pPr marL="0" indent="0" algn="l">
              <a:spcBef>
                <a:spcPts val="0"/>
              </a:spcBef>
              <a:buNone/>
              <a:defRPr sz="1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2"/>
          <p:cNvSpPr>
            <a:spLocks noGrp="1"/>
          </p:cNvSpPr>
          <p:nvPr>
            <p:ph type="body" idx="10"/>
          </p:nvPr>
        </p:nvSpPr>
        <p:spPr>
          <a:xfrm>
            <a:off x="360000" y="2895600"/>
            <a:ext cx="8388464" cy="3205800"/>
          </a:xfrm>
        </p:spPr>
        <p:txBody>
          <a:bodyPr/>
          <a:lstStyle>
            <a:lvl1pPr marL="0" indent="0">
              <a:buNone/>
              <a:defRPr sz="4000" b="1" i="0">
                <a:solidFill>
                  <a:schemeClr val="bg1"/>
                </a:solidFill>
                <a:latin typeface="Arial "/>
                <a:cs typeface="Arial "/>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6553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woObj" preserve="1">
  <p:cSld name="Title (1 line)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350946" y="1368000"/>
            <a:ext cx="8397518" cy="648000"/>
          </a:xfrm>
        </p:spPr>
        <p:txBody>
          <a:bodyPr anchor="t"/>
          <a:lstStyle>
            <a:lvl1pPr>
              <a:defRPr sz="3200">
                <a:solidFill>
                  <a:srgbClr val="CF0A2C"/>
                </a:solidFill>
              </a:defRPr>
            </a:lvl1pPr>
          </a:lstStyle>
          <a:p>
            <a:r>
              <a:rPr lang="en-US"/>
              <a:t>Click to edit Master title style</a:t>
            </a:r>
          </a:p>
        </p:txBody>
      </p:sp>
      <p:sp>
        <p:nvSpPr>
          <p:cNvPr id="3" name="Content Placeholder 2"/>
          <p:cNvSpPr>
            <a:spLocks noGrp="1"/>
          </p:cNvSpPr>
          <p:nvPr>
            <p:ph sz="half" idx="1"/>
          </p:nvPr>
        </p:nvSpPr>
        <p:spPr>
          <a:xfrm>
            <a:off x="350946" y="2088000"/>
            <a:ext cx="4077038" cy="4068000"/>
          </a:xfrm>
        </p:spPr>
        <p:txBody>
          <a:bodyPr/>
          <a:lstStyle>
            <a:lvl1pPr>
              <a:defRPr sz="2000" baseline="0">
                <a:solidFill>
                  <a:srgbClr val="CF0A2C"/>
                </a:solidFill>
              </a:defRPr>
            </a:lvl1pPr>
            <a:lvl2pPr marL="0" indent="0">
              <a:defRPr sz="1800"/>
            </a:lvl2pPr>
            <a:lvl3pPr>
              <a:defRPr sz="1800"/>
            </a:lvl3pPr>
            <a:lvl4pPr indent="-216000">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0" y="2088000"/>
            <a:ext cx="4176464" cy="4068000"/>
          </a:xfrm>
        </p:spPr>
        <p:txBody>
          <a:bodyPr/>
          <a:lstStyle>
            <a:lvl1pPr>
              <a:defRPr sz="2000" baseline="0">
                <a:solidFill>
                  <a:srgbClr val="CF0A2C"/>
                </a:solidFill>
              </a:defRPr>
            </a:lvl1pPr>
            <a:lvl2pPr marL="216000" indent="-216000">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p:cNvSpPr txBox="1">
            <a:spLocks/>
          </p:cNvSpPr>
          <p:nvPr userDrawn="1"/>
        </p:nvSpPr>
        <p:spPr>
          <a:xfrm>
            <a:off x="2339751" y="116632"/>
            <a:ext cx="6553423" cy="864096"/>
          </a:xfrm>
          <a:prstGeom prst="rect">
            <a:avLst/>
          </a:prstGeom>
        </p:spPr>
        <p:txBody>
          <a:bodyPr vert="horz" wrap="square" lIns="0" tIns="0" rIns="0" bIns="0" numCol="1" anchor="b" anchorCtr="0" compatLnSpc="1">
            <a:prstTxWarp prst="textNoShape">
              <a:avLst/>
            </a:prstTxWarp>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r>
              <a:rPr lang="en-US"/>
              <a:t>Click to edit Master title style</a:t>
            </a:r>
          </a:p>
        </p:txBody>
      </p:sp>
      <p:cxnSp>
        <p:nvCxnSpPr>
          <p:cNvPr id="9" name="Straight Connector 8"/>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8"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62654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8" name="TextBox 1"/>
          <p:cNvSpPr txBox="1">
            <a:spLocks noChangeArrowheads="1"/>
          </p:cNvSpPr>
          <p:nvPr userDrawn="1"/>
        </p:nvSpPr>
        <p:spPr bwMode="auto">
          <a:xfrm>
            <a:off x="78295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7" name="Picture Placeholder 6"/>
          <p:cNvSpPr>
            <a:spLocks noGrp="1"/>
          </p:cNvSpPr>
          <p:nvPr>
            <p:ph type="pic" sz="quarter" idx="12"/>
          </p:nvPr>
        </p:nvSpPr>
        <p:spPr>
          <a:xfrm>
            <a:off x="366717" y="333384"/>
            <a:ext cx="8402637" cy="6143625"/>
          </a:xfrm>
          <a:solidFill>
            <a:schemeClr val="bg1">
              <a:lumMod val="85000"/>
            </a:schemeClr>
          </a:solidFill>
        </p:spPr>
        <p:txBody>
          <a:bodyPr lIns="118442" tIns="118442"/>
          <a:lstStyle>
            <a:lvl1pPr>
              <a:defRPr sz="1300">
                <a:solidFill>
                  <a:srgbClr val="FFFFFF"/>
                </a:solidFill>
              </a:defRPr>
            </a:lvl1pPr>
          </a:lstStyle>
          <a:p>
            <a:pPr lvl="0"/>
            <a:r>
              <a:rPr lang="en-GB" noProof="0"/>
              <a:t>Drag picture to placeholder or click icon to add</a:t>
            </a:r>
          </a:p>
        </p:txBody>
      </p:sp>
      <p:sp>
        <p:nvSpPr>
          <p:cNvPr id="2" name="Title 1"/>
          <p:cNvSpPr>
            <a:spLocks noGrp="1"/>
          </p:cNvSpPr>
          <p:nvPr>
            <p:ph type="title"/>
          </p:nvPr>
        </p:nvSpPr>
        <p:spPr>
          <a:xfrm>
            <a:off x="727083" y="1367903"/>
            <a:ext cx="4932715" cy="991567"/>
          </a:xfrm>
        </p:spPr>
        <p:txBody>
          <a:bodyPr anchor="t">
            <a:noAutofit/>
          </a:bodyPr>
          <a:lstStyle>
            <a:lvl1pPr>
              <a:defRPr sz="3100">
                <a:solidFill>
                  <a:schemeClr val="bg1"/>
                </a:solidFill>
              </a:defRPr>
            </a:lvl1pPr>
          </a:lstStyle>
          <a:p>
            <a:r>
              <a:rPr lang="en-GB"/>
              <a:t>Click to edit Master title style</a:t>
            </a:r>
          </a:p>
        </p:txBody>
      </p:sp>
      <p:sp>
        <p:nvSpPr>
          <p:cNvPr id="5" name="Text Placeholder 4"/>
          <p:cNvSpPr>
            <a:spLocks noGrp="1"/>
          </p:cNvSpPr>
          <p:nvPr>
            <p:ph type="body" sz="quarter" idx="11"/>
          </p:nvPr>
        </p:nvSpPr>
        <p:spPr>
          <a:xfrm>
            <a:off x="727082" y="2486026"/>
            <a:ext cx="4924425" cy="3606800"/>
          </a:xfrm>
        </p:spPr>
        <p:txBody>
          <a:bodyPr/>
          <a:lstStyle>
            <a:lvl1pPr marL="294229" indent="-294229">
              <a:buFont typeface="Arial"/>
              <a:buChar char="•"/>
              <a:defRPr>
                <a:solidFill>
                  <a:srgbClr val="FFFFFF"/>
                </a:solidFill>
              </a:defRPr>
            </a:lvl1pPr>
            <a:lvl2pPr marL="294229" indent="-294229">
              <a:buFont typeface="Arial"/>
              <a:buChar char="•"/>
              <a:defRPr>
                <a:solidFill>
                  <a:srgbClr val="FFFFFF"/>
                </a:solidFill>
              </a:defRPr>
            </a:lvl2pPr>
            <a:lvl3pPr marL="294229" indent="-294229">
              <a:buFont typeface="Arial"/>
              <a:buChar char="•"/>
              <a:defRPr>
                <a:solidFill>
                  <a:srgbClr val="FFFFFF"/>
                </a:solidFill>
              </a:defRPr>
            </a:lvl3pPr>
            <a:lvl4pPr marL="294229" indent="-294229">
              <a:buFont typeface="Arial"/>
              <a:buChar char="•"/>
              <a:defRPr>
                <a:solidFill>
                  <a:srgbClr val="FFFFFF"/>
                </a:solidFill>
              </a:defRPr>
            </a:lvl4pPr>
            <a:lvl5pPr marL="294229" indent="-294229">
              <a:buFont typeface="Arial"/>
              <a:buChar cha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146619665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5_uktimission">
    <p:spTree>
      <p:nvGrpSpPr>
        <p:cNvPr id="1" name=""/>
        <p:cNvGrpSpPr/>
        <p:nvPr/>
      </p:nvGrpSpPr>
      <p:grpSpPr>
        <a:xfrm>
          <a:off x="0" y="0"/>
          <a:ext cx="0" cy="0"/>
          <a:chOff x="0" y="0"/>
          <a:chExt cx="0" cy="0"/>
        </a:xfrm>
      </p:grpSpPr>
      <p:sp>
        <p:nvSpPr>
          <p:cNvPr id="7" name="TextBox 6"/>
          <p:cNvSpPr txBox="1">
            <a:spLocks noChangeArrowheads="1"/>
          </p:cNvSpPr>
          <p:nvPr userDrawn="1"/>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21871424-7D54-4122-B47D-BB2A3A4FFEFA}"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sp>
        <p:nvSpPr>
          <p:cNvPr id="8" name="Rectangle 7"/>
          <p:cNvSpPr/>
          <p:nvPr userDrawn="1"/>
        </p:nvSpPr>
        <p:spPr>
          <a:xfrm>
            <a:off x="611069" y="5013325"/>
            <a:ext cx="2592265" cy="71438"/>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100280" tIns="50143" rIns="100280" bIns="50143" anchor="ctr"/>
          <a:lstStyle/>
          <a:p>
            <a:pPr algn="ctr" defTabSz="957816" fontAlgn="base">
              <a:spcBef>
                <a:spcPct val="0"/>
              </a:spcBef>
              <a:spcAft>
                <a:spcPct val="0"/>
              </a:spcAft>
              <a:defRPr/>
            </a:pPr>
            <a:endParaRPr lang="en-US" sz="2600">
              <a:solidFill>
                <a:prstClr val="white"/>
              </a:solidFill>
            </a:endParaRPr>
          </a:p>
        </p:txBody>
      </p:sp>
      <p:cxnSp>
        <p:nvCxnSpPr>
          <p:cNvPr id="9" name="Straight Connector 8"/>
          <p:cNvCxnSpPr/>
          <p:nvPr userDrawn="1"/>
        </p:nvCxnSpPr>
        <p:spPr>
          <a:xfrm>
            <a:off x="215414"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0"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
          <p:cNvSpPr txBox="1">
            <a:spLocks noChangeArrowheads="1"/>
          </p:cNvSpPr>
          <p:nvPr userDrawn="1"/>
        </p:nvSpPr>
        <p:spPr bwMode="auto">
          <a:xfrm>
            <a:off x="78295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2" name="Title 1"/>
          <p:cNvSpPr>
            <a:spLocks noGrp="1"/>
          </p:cNvSpPr>
          <p:nvPr>
            <p:ph type="title"/>
          </p:nvPr>
        </p:nvSpPr>
        <p:spPr>
          <a:xfrm>
            <a:off x="323531" y="1368000"/>
            <a:ext cx="3744415" cy="980880"/>
          </a:xfrm>
        </p:spPr>
        <p:txBody>
          <a:bodyPr anchor="t"/>
          <a:lstStyle>
            <a:lvl1pPr>
              <a:defRPr sz="31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11562" y="4077075"/>
            <a:ext cx="2592288" cy="864097"/>
          </a:xfrm>
        </p:spPr>
        <p:txBody>
          <a:bodyPr spcCol="394808"/>
          <a:lstStyle>
            <a:lvl1pPr marL="0" algn="ctr">
              <a:spcBef>
                <a:spcPts val="1317"/>
              </a:spcBef>
              <a:defRPr sz="6600" b="0">
                <a:solidFill>
                  <a:srgbClr val="CF0A2C"/>
                </a:solidFill>
              </a:defRPr>
            </a:lvl1pPr>
            <a:lvl2pPr marL="0" indent="0" algn="ctr">
              <a:spcBef>
                <a:spcPts val="658"/>
              </a:spcBef>
              <a:defRPr sz="2000">
                <a:solidFill>
                  <a:srgbClr val="C80050"/>
                </a:solidFill>
              </a:defRPr>
            </a:lvl2pPr>
            <a:lvl3pPr>
              <a:defRPr sz="1600">
                <a:solidFill>
                  <a:srgbClr val="C80050"/>
                </a:solidFill>
              </a:defRPr>
            </a:lvl3pPr>
            <a:lvl4pPr indent="0">
              <a:buNone/>
              <a:defRPr sz="1600">
                <a:solidFill>
                  <a:srgbClr val="C80050"/>
                </a:solidFill>
              </a:defRPr>
            </a:lvl4pPr>
            <a:lvl5pPr>
              <a:defRPr sz="1600">
                <a:solidFill>
                  <a:srgbClr val="C80050"/>
                </a:solidFill>
              </a:defRPr>
            </a:lvl5pPr>
          </a:lstStyle>
          <a:p>
            <a:pPr lvl="0"/>
            <a:r>
              <a:rPr lang="en-GB"/>
              <a:t>Click</a:t>
            </a:r>
            <a:endParaRPr lang="en-US"/>
          </a:p>
        </p:txBody>
      </p:sp>
      <p:sp>
        <p:nvSpPr>
          <p:cNvPr id="15" name="Content Placeholder 2"/>
          <p:cNvSpPr>
            <a:spLocks noGrp="1"/>
          </p:cNvSpPr>
          <p:nvPr>
            <p:ph idx="1"/>
          </p:nvPr>
        </p:nvSpPr>
        <p:spPr>
          <a:xfrm>
            <a:off x="323530" y="2492897"/>
            <a:ext cx="3168352" cy="1440160"/>
          </a:xfrm>
        </p:spPr>
        <p:txBody>
          <a:bodyPr numCol="2" spcCol="197403"/>
          <a:lstStyle>
            <a:lvl1pPr marL="0">
              <a:spcBef>
                <a:spcPts val="1317"/>
              </a:spcBef>
              <a:defRPr sz="2200" b="0">
                <a:solidFill>
                  <a:srgbClr val="CF0A2C"/>
                </a:solidFill>
              </a:defRPr>
            </a:lvl1pPr>
            <a:lvl2pPr marL="0" indent="0">
              <a:spcBef>
                <a:spcPts val="658"/>
              </a:spcBef>
              <a:defRPr sz="1600"/>
            </a:lvl2pPr>
            <a:lvl3pPr>
              <a:defRPr sz="1600"/>
            </a:lvl3pPr>
            <a:lvl4pPr indent="0">
              <a:buNone/>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p:cNvSpPr>
            <a:spLocks noGrp="1"/>
          </p:cNvSpPr>
          <p:nvPr>
            <p:ph idx="15"/>
          </p:nvPr>
        </p:nvSpPr>
        <p:spPr>
          <a:xfrm>
            <a:off x="611190" y="5229201"/>
            <a:ext cx="2592387" cy="1335112"/>
          </a:xfrm>
          <a:prstGeom prst="rect">
            <a:avLst/>
          </a:prstGeom>
        </p:spPr>
        <p:txBody>
          <a:bodyPr lIns="100280" tIns="50143" rIns="100280" bIns="50143" spcCol="197403" rtlCol="0">
            <a:normAutofit/>
          </a:bodyPr>
          <a:lstStyle>
            <a:lvl1pPr marL="0">
              <a:spcAft>
                <a:spcPts val="549"/>
              </a:spcAft>
              <a:defRPr sz="2200">
                <a:solidFill>
                  <a:srgbClr val="CF0A2C"/>
                </a:solidFill>
              </a:defRPr>
            </a:lvl1pPr>
            <a:lvl2pPr>
              <a:spcAft>
                <a:spcPts val="549"/>
              </a:spcAft>
              <a:defRPr sz="1600">
                <a:latin typeface="Arial"/>
                <a:cs typeface="Arial"/>
              </a:defRPr>
            </a:lvl2pPr>
            <a:lvl3pPr marL="391723" indent="-201955" algn="l" defTabSz="501405" rtl="0" eaLnBrk="1" latinLnBrk="0" hangingPunct="1">
              <a:spcBef>
                <a:spcPts val="0"/>
              </a:spcBef>
              <a:spcAft>
                <a:spcPts val="878"/>
              </a:spcAft>
              <a:buClr>
                <a:srgbClr val="C80050"/>
              </a:buClr>
              <a:buFont typeface="Arial"/>
              <a:buChar char="•"/>
              <a:defRPr lang="en-GB" sz="1600" kern="1200" dirty="0" smtClean="0">
                <a:solidFill>
                  <a:schemeClr val="tx1"/>
                </a:solidFill>
              </a:defRPr>
            </a:lvl3pPr>
            <a:lvl4pPr marL="0" indent="0">
              <a:spcAft>
                <a:spcPts val="549"/>
              </a:spcAft>
              <a:buFontTx/>
              <a:buNone/>
              <a:defRPr sz="1600">
                <a:solidFill>
                  <a:schemeClr val="tx1"/>
                </a:solidFill>
                <a:latin typeface="Arial"/>
              </a:defRPr>
            </a:lvl4pPr>
          </a:lstStyle>
          <a:p>
            <a:r>
              <a:rPr lang="en-US"/>
              <a:t>Click to edit Master text styles</a:t>
            </a:r>
            <a:endParaRPr lang="en-GB"/>
          </a:p>
        </p:txBody>
      </p:sp>
      <p:sp>
        <p:nvSpPr>
          <p:cNvPr id="14" name="Text Placeholder 2"/>
          <p:cNvSpPr>
            <a:spLocks noGrp="1"/>
          </p:cNvSpPr>
          <p:nvPr>
            <p:ph idx="16"/>
          </p:nvPr>
        </p:nvSpPr>
        <p:spPr>
          <a:xfrm>
            <a:off x="4227420" y="0"/>
            <a:ext cx="4916589" cy="6858000"/>
          </a:xfrm>
          <a:prstGeom prst="rect">
            <a:avLst/>
          </a:prstGeom>
        </p:spPr>
        <p:txBody>
          <a:bodyPr lIns="100280" tIns="50143" rIns="100280" bIns="50143" spcCol="197403" rtlCol="0">
            <a:normAutofit/>
          </a:bodyPr>
          <a:lstStyle>
            <a:lvl1pPr marL="0">
              <a:spcAft>
                <a:spcPts val="549"/>
              </a:spcAft>
              <a:defRPr sz="2200">
                <a:solidFill>
                  <a:srgbClr val="B60432"/>
                </a:solidFill>
              </a:defRPr>
            </a:lvl1pPr>
            <a:lvl2pPr>
              <a:spcAft>
                <a:spcPts val="549"/>
              </a:spcAft>
              <a:defRPr sz="1600">
                <a:latin typeface="Arial"/>
                <a:cs typeface="Arial"/>
              </a:defRPr>
            </a:lvl2pPr>
            <a:lvl3pPr marL="391723" indent="-201955" algn="l" defTabSz="501405" rtl="0" eaLnBrk="1" latinLnBrk="0" hangingPunct="1">
              <a:spcBef>
                <a:spcPts val="0"/>
              </a:spcBef>
              <a:spcAft>
                <a:spcPts val="878"/>
              </a:spcAft>
              <a:buClr>
                <a:srgbClr val="C80050"/>
              </a:buClr>
              <a:buFont typeface="Arial"/>
              <a:buChar char="•"/>
              <a:defRPr lang="en-GB" sz="1600" kern="1200" dirty="0" smtClean="0">
                <a:solidFill>
                  <a:schemeClr val="tx1"/>
                </a:solidFill>
              </a:defRPr>
            </a:lvl3pPr>
            <a:lvl4pPr marL="0" indent="0">
              <a:spcAft>
                <a:spcPts val="549"/>
              </a:spcAft>
              <a:buFontTx/>
              <a:buNone/>
              <a:defRPr sz="1600">
                <a:solidFill>
                  <a:schemeClr val="tx1"/>
                </a:solidFill>
                <a:latin typeface="Arial"/>
              </a:defRPr>
            </a:lvl4pPr>
          </a:lstStyle>
          <a:p>
            <a:r>
              <a:rPr lang="en-US"/>
              <a:t>Click to edit Master text styles</a:t>
            </a:r>
            <a:endParaRPr lang="en-GB"/>
          </a:p>
        </p:txBody>
      </p:sp>
      <p:sp>
        <p:nvSpPr>
          <p:cNvPr id="17"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423988051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3_uktimission">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704A46FB-449C-458A-A8F7-0AA5FD083108}"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sp>
        <p:nvSpPr>
          <p:cNvPr id="6" name="Pentagon 5"/>
          <p:cNvSpPr/>
          <p:nvPr userDrawn="1"/>
        </p:nvSpPr>
        <p:spPr>
          <a:xfrm rot="16200000">
            <a:off x="5799569" y="2993722"/>
            <a:ext cx="3173413" cy="2316775"/>
          </a:xfrm>
          <a:prstGeom prst="homePlate">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100280" tIns="50143" rIns="100280" bIns="50143" anchor="ctr"/>
          <a:lstStyle/>
          <a:p>
            <a:pPr algn="ctr" defTabSz="957816" fontAlgn="base">
              <a:spcBef>
                <a:spcPct val="0"/>
              </a:spcBef>
              <a:spcAft>
                <a:spcPct val="0"/>
              </a:spcAft>
              <a:defRPr/>
            </a:pPr>
            <a:endParaRPr lang="en-US" sz="2600">
              <a:solidFill>
                <a:prstClr val="white"/>
              </a:solidFill>
            </a:endParaRPr>
          </a:p>
        </p:txBody>
      </p:sp>
      <p:sp>
        <p:nvSpPr>
          <p:cNvPr id="7" name="Title 1"/>
          <p:cNvSpPr txBox="1">
            <a:spLocks/>
          </p:cNvSpPr>
          <p:nvPr userDrawn="1"/>
        </p:nvSpPr>
        <p:spPr>
          <a:xfrm>
            <a:off x="2340220" y="115892"/>
            <a:ext cx="6553200" cy="865187"/>
          </a:xfrm>
          <a:prstGeom prst="rect">
            <a:avLst/>
          </a:prstGeom>
        </p:spPr>
        <p:txBody>
          <a:bodyPr lIns="0" tIns="0" rIns="0" bIns="0" anchor="b">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pPr defTabSz="957816">
              <a:defRPr/>
            </a:pPr>
            <a:r>
              <a:rPr lang="en-US"/>
              <a:t>Click to edit Master title style</a:t>
            </a:r>
          </a:p>
        </p:txBody>
      </p:sp>
      <p:cxnSp>
        <p:nvCxnSpPr>
          <p:cNvPr id="8" name="Straight Connector 7"/>
          <p:cNvCxnSpPr/>
          <p:nvPr userDrawn="1"/>
        </p:nvCxnSpPr>
        <p:spPr>
          <a:xfrm>
            <a:off x="215414"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9"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
          <p:cNvSpPr txBox="1">
            <a:spLocks noChangeArrowheads="1"/>
          </p:cNvSpPr>
          <p:nvPr userDrawn="1"/>
        </p:nvSpPr>
        <p:spPr bwMode="auto">
          <a:xfrm>
            <a:off x="78295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2" name="Title 1"/>
          <p:cNvSpPr>
            <a:spLocks noGrp="1"/>
          </p:cNvSpPr>
          <p:nvPr>
            <p:ph type="title"/>
          </p:nvPr>
        </p:nvSpPr>
        <p:spPr>
          <a:xfrm>
            <a:off x="323530" y="1368000"/>
            <a:ext cx="8568952" cy="980880"/>
          </a:xfrm>
        </p:spPr>
        <p:txBody>
          <a:bodyPr anchor="t"/>
          <a:lstStyle>
            <a:lvl1pPr>
              <a:defRPr sz="3100" baseline="0">
                <a:solidFill>
                  <a:srgbClr val="CF0A2C"/>
                </a:solidFill>
                <a:latin typeface="Arial" pitchFamily="34" charset="0"/>
              </a:defRPr>
            </a:lvl1pPr>
          </a:lstStyle>
          <a:p>
            <a:r>
              <a:rPr lang="en-US"/>
              <a:t>Click to edit Master title style</a:t>
            </a:r>
          </a:p>
        </p:txBody>
      </p:sp>
      <p:sp>
        <p:nvSpPr>
          <p:cNvPr id="15" name="Content Placeholder 2"/>
          <p:cNvSpPr>
            <a:spLocks noGrp="1"/>
          </p:cNvSpPr>
          <p:nvPr>
            <p:ph idx="1"/>
          </p:nvPr>
        </p:nvSpPr>
        <p:spPr>
          <a:xfrm>
            <a:off x="323530" y="2492896"/>
            <a:ext cx="5328592" cy="3960440"/>
          </a:xfrm>
        </p:spPr>
        <p:txBody>
          <a:bodyPr numCol="2" spcCol="197403"/>
          <a:lstStyle>
            <a:lvl1pPr marL="0">
              <a:spcBef>
                <a:spcPts val="1317"/>
              </a:spcBef>
              <a:defRPr sz="2200" b="0">
                <a:solidFill>
                  <a:srgbClr val="CF0A2C"/>
                </a:solidFill>
              </a:defRPr>
            </a:lvl1pPr>
            <a:lvl2pPr marL="0" indent="0">
              <a:spcBef>
                <a:spcPts val="658"/>
              </a:spcBef>
              <a:defRPr sz="1600"/>
            </a:lvl2pPr>
            <a:lvl3pPr>
              <a:defRPr sz="1600"/>
            </a:lvl3pPr>
            <a:lvl4pPr indent="0">
              <a:buNone/>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p:cNvSpPr>
            <a:spLocks noGrp="1"/>
          </p:cNvSpPr>
          <p:nvPr>
            <p:ph idx="15"/>
          </p:nvPr>
        </p:nvSpPr>
        <p:spPr>
          <a:xfrm>
            <a:off x="6156177" y="3429000"/>
            <a:ext cx="2592288" cy="1872208"/>
          </a:xfrm>
          <a:noFill/>
        </p:spPr>
        <p:txBody>
          <a:bodyPr spcCol="394808"/>
          <a:lstStyle>
            <a:lvl1pPr marL="0" algn="ctr">
              <a:spcBef>
                <a:spcPts val="1317"/>
              </a:spcBef>
              <a:defRPr sz="5500" b="0">
                <a:solidFill>
                  <a:srgbClr val="FFFFFF"/>
                </a:solidFill>
              </a:defRPr>
            </a:lvl1pPr>
            <a:lvl2pPr marL="0" indent="0" algn="ctr">
              <a:spcBef>
                <a:spcPts val="658"/>
              </a:spcBef>
              <a:defRPr sz="2000">
                <a:solidFill>
                  <a:srgbClr val="FFFFFF"/>
                </a:solidFill>
              </a:defRPr>
            </a:lvl2pPr>
            <a:lvl3pPr>
              <a:defRPr sz="1600">
                <a:solidFill>
                  <a:srgbClr val="FFFFFF"/>
                </a:solidFill>
              </a:defRPr>
            </a:lvl3pPr>
            <a:lvl4pPr indent="0">
              <a:buNone/>
              <a:defRPr sz="1600">
                <a:solidFill>
                  <a:srgbClr val="FFFFFF"/>
                </a:solidFill>
              </a:defRPr>
            </a:lvl4pPr>
            <a:lvl5pPr>
              <a:defRPr sz="1600">
                <a:solidFill>
                  <a:srgbClr val="FFFFFF"/>
                </a:solidFill>
              </a:defRPr>
            </a:lvl5pPr>
          </a:lstStyle>
          <a:p>
            <a:pPr lvl="0"/>
            <a:r>
              <a:rPr lang="en-GB"/>
              <a:t>Click</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143580734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obj" preserve="1">
  <p:cSld name="Title (2 lines)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E832CEBA-23D9-49A2-AEE4-BDBA7BAD9D20}"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sp>
        <p:nvSpPr>
          <p:cNvPr id="5" name="Title 1"/>
          <p:cNvSpPr txBox="1">
            <a:spLocks/>
          </p:cNvSpPr>
          <p:nvPr userDrawn="1"/>
        </p:nvSpPr>
        <p:spPr>
          <a:xfrm>
            <a:off x="2340220" y="115892"/>
            <a:ext cx="6553200" cy="865187"/>
          </a:xfrm>
          <a:prstGeom prst="rect">
            <a:avLst/>
          </a:prstGeom>
        </p:spPr>
        <p:txBody>
          <a:bodyPr lIns="0" tIns="0" rIns="0" bIns="0" anchor="b">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pPr defTabSz="957816">
              <a:defRPr/>
            </a:pPr>
            <a:r>
              <a:rPr lang="en-US"/>
              <a:t>Click to edit Master title style</a:t>
            </a:r>
          </a:p>
        </p:txBody>
      </p:sp>
      <p:cxnSp>
        <p:nvCxnSpPr>
          <p:cNvPr id="6" name="Straight Connector 5"/>
          <p:cNvCxnSpPr/>
          <p:nvPr userDrawn="1"/>
        </p:nvCxnSpPr>
        <p:spPr>
          <a:xfrm>
            <a:off x="215414"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7"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
          <p:cNvSpPr txBox="1">
            <a:spLocks noChangeArrowheads="1"/>
          </p:cNvSpPr>
          <p:nvPr userDrawn="1"/>
        </p:nvSpPr>
        <p:spPr bwMode="auto">
          <a:xfrm>
            <a:off x="78295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2" name="Title 1"/>
          <p:cNvSpPr>
            <a:spLocks noGrp="1"/>
          </p:cNvSpPr>
          <p:nvPr>
            <p:ph type="title"/>
          </p:nvPr>
        </p:nvSpPr>
        <p:spPr>
          <a:xfrm>
            <a:off x="360002" y="1368000"/>
            <a:ext cx="8388464" cy="1188000"/>
          </a:xfrm>
        </p:spPr>
        <p:txBody>
          <a:bodyPr anchor="t"/>
          <a:lstStyle>
            <a:lvl1pPr>
              <a:defRPr sz="3600" baseline="0">
                <a:solidFill>
                  <a:srgbClr val="CF0A2C"/>
                </a:solidFill>
                <a:latin typeface="Arial" pitchFamily="34" charset="0"/>
              </a:defRPr>
            </a:lvl1pPr>
          </a:lstStyle>
          <a:p>
            <a:r>
              <a:rPr lang="en-US"/>
              <a:t>Click to edit Master title style</a:t>
            </a:r>
          </a:p>
        </p:txBody>
      </p:sp>
      <p:sp>
        <p:nvSpPr>
          <p:cNvPr id="3" name="Content Placeholder 2"/>
          <p:cNvSpPr>
            <a:spLocks noGrp="1"/>
          </p:cNvSpPr>
          <p:nvPr>
            <p:ph idx="1"/>
          </p:nvPr>
        </p:nvSpPr>
        <p:spPr>
          <a:xfrm>
            <a:off x="360002" y="2628000"/>
            <a:ext cx="8388464" cy="3537304"/>
          </a:xfrm>
        </p:spPr>
        <p:txBody>
          <a:bodyPr/>
          <a:lstStyle>
            <a:lvl1pPr>
              <a:spcBef>
                <a:spcPts val="1317"/>
              </a:spcBef>
              <a:defRPr>
                <a:solidFill>
                  <a:srgbClr val="CF0A2C"/>
                </a:solidFill>
              </a:defRPr>
            </a:lvl1pPr>
            <a:lvl2pPr marL="0" indent="0">
              <a:defRPr/>
            </a:lvl2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23062084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Obj" preserve="1">
  <p:cSld name="Title (1 line) and Two Col Content">
    <p:spTree>
      <p:nvGrpSpPr>
        <p:cNvPr id="1" name=""/>
        <p:cNvGrpSpPr/>
        <p:nvPr/>
      </p:nvGrpSpPr>
      <p:grpSpPr>
        <a:xfrm>
          <a:off x="0" y="0"/>
          <a:ext cx="0" cy="0"/>
          <a:chOff x="0" y="0"/>
          <a:chExt cx="0" cy="0"/>
        </a:xfrm>
      </p:grpSpPr>
      <p:sp>
        <p:nvSpPr>
          <p:cNvPr id="5" name="Title 1"/>
          <p:cNvSpPr txBox="1">
            <a:spLocks/>
          </p:cNvSpPr>
          <p:nvPr userDrawn="1"/>
        </p:nvSpPr>
        <p:spPr>
          <a:xfrm>
            <a:off x="2340220" y="115892"/>
            <a:ext cx="6553200" cy="865187"/>
          </a:xfrm>
          <a:prstGeom prst="rect">
            <a:avLst/>
          </a:prstGeom>
        </p:spPr>
        <p:txBody>
          <a:bodyPr lIns="0" tIns="0" rIns="0" bIns="0" anchor="b">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pPr defTabSz="957816">
              <a:defRPr/>
            </a:pPr>
            <a:r>
              <a:rPr lang="en-US"/>
              <a:t>Click to edit Master title style</a:t>
            </a:r>
          </a:p>
        </p:txBody>
      </p:sp>
      <p:cxnSp>
        <p:nvCxnSpPr>
          <p:cNvPr id="6" name="Straight Connector 5"/>
          <p:cNvCxnSpPr/>
          <p:nvPr userDrawn="1"/>
        </p:nvCxnSpPr>
        <p:spPr>
          <a:xfrm>
            <a:off x="215414"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7"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
          <p:cNvSpPr txBox="1">
            <a:spLocks noChangeArrowheads="1"/>
          </p:cNvSpPr>
          <p:nvPr userDrawn="1"/>
        </p:nvSpPr>
        <p:spPr bwMode="auto">
          <a:xfrm>
            <a:off x="78295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2" name="Title 1"/>
          <p:cNvSpPr>
            <a:spLocks noGrp="1"/>
          </p:cNvSpPr>
          <p:nvPr>
            <p:ph type="title"/>
          </p:nvPr>
        </p:nvSpPr>
        <p:spPr>
          <a:xfrm>
            <a:off x="350950" y="1368000"/>
            <a:ext cx="8397520" cy="648000"/>
          </a:xfrm>
        </p:spPr>
        <p:txBody>
          <a:bodyPr anchor="t"/>
          <a:lstStyle>
            <a:lvl1pPr>
              <a:defRPr sz="3600">
                <a:solidFill>
                  <a:srgbClr val="CF0A2C"/>
                </a:solidFill>
              </a:defRPr>
            </a:lvl1pPr>
          </a:lstStyle>
          <a:p>
            <a:r>
              <a:rPr lang="en-US"/>
              <a:t>Click to edit Master title style</a:t>
            </a:r>
          </a:p>
        </p:txBody>
      </p:sp>
      <p:sp>
        <p:nvSpPr>
          <p:cNvPr id="3" name="Content Placeholder 2"/>
          <p:cNvSpPr>
            <a:spLocks noGrp="1"/>
          </p:cNvSpPr>
          <p:nvPr>
            <p:ph sz="half" idx="1"/>
          </p:nvPr>
        </p:nvSpPr>
        <p:spPr>
          <a:xfrm>
            <a:off x="350949" y="2088000"/>
            <a:ext cx="4077040" cy="4068000"/>
          </a:xfrm>
        </p:spPr>
        <p:txBody>
          <a:bodyPr/>
          <a:lstStyle>
            <a:lvl1pPr>
              <a:defRPr sz="2200" baseline="0">
                <a:solidFill>
                  <a:srgbClr val="CF0A2C"/>
                </a:solidFill>
              </a:defRPr>
            </a:lvl1pPr>
            <a:lvl2pPr marL="0" indent="0">
              <a:defRPr sz="2000"/>
            </a:lvl2pPr>
            <a:lvl3pPr>
              <a:defRPr sz="2000"/>
            </a:lvl3pPr>
            <a:lvl4pPr indent="-236883">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2" y="2088000"/>
            <a:ext cx="4176464" cy="4068000"/>
          </a:xfrm>
        </p:spPr>
        <p:txBody>
          <a:bodyPr/>
          <a:lstStyle>
            <a:lvl1pPr>
              <a:defRPr sz="2200" baseline="0">
                <a:solidFill>
                  <a:srgbClr val="CF0A2C"/>
                </a:solidFill>
              </a:defRPr>
            </a:lvl1pPr>
            <a:lvl2pPr marL="236883" indent="-236883">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78465498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Picture Only">
    <p:spTree>
      <p:nvGrpSpPr>
        <p:cNvPr id="1" name=""/>
        <p:cNvGrpSpPr/>
        <p:nvPr/>
      </p:nvGrpSpPr>
      <p:grpSpPr>
        <a:xfrm>
          <a:off x="0" y="0"/>
          <a:ext cx="0" cy="0"/>
          <a:chOff x="0" y="0"/>
          <a:chExt cx="0" cy="0"/>
        </a:xfrm>
      </p:grpSpPr>
      <p:pic>
        <p:nvPicPr>
          <p:cNvPr id="2"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69479" y="2089152"/>
            <a:ext cx="5111262"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059888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userDrawn="1">
  <p:cSld name="7_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1AD26F53-819B-417F-895B-7CC256AD0E99}"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cxnSp>
        <p:nvCxnSpPr>
          <p:cNvPr id="5" name="Straight Connector 4"/>
          <p:cNvCxnSpPr/>
          <p:nvPr userDrawn="1"/>
        </p:nvCxnSpPr>
        <p:spPr>
          <a:xfrm>
            <a:off x="215414"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p:cNvSpPr txBox="1">
            <a:spLocks noChangeArrowheads="1"/>
          </p:cNvSpPr>
          <p:nvPr userDrawn="1"/>
        </p:nvSpPr>
        <p:spPr bwMode="auto">
          <a:xfrm>
            <a:off x="78295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3" name="Content Placeholder 2"/>
          <p:cNvSpPr>
            <a:spLocks noGrp="1"/>
          </p:cNvSpPr>
          <p:nvPr>
            <p:ph idx="1"/>
          </p:nvPr>
        </p:nvSpPr>
        <p:spPr>
          <a:xfrm>
            <a:off x="360000" y="1412785"/>
            <a:ext cx="8244448" cy="4739679"/>
          </a:xfrm>
        </p:spPr>
        <p:txBody>
          <a:bodyPr spcCol="197403"/>
          <a:lstStyle>
            <a:lvl1pPr marL="0">
              <a:spcBef>
                <a:spcPts val="1317"/>
              </a:spcBef>
              <a:defRPr sz="2200" b="0">
                <a:solidFill>
                  <a:srgbClr val="B60432"/>
                </a:solidFill>
              </a:defRPr>
            </a:lvl1pPr>
            <a:lvl2pPr marL="0" indent="0">
              <a:spcBef>
                <a:spcPts val="658"/>
              </a:spcBef>
              <a:defRPr sz="1600"/>
            </a:lvl2pPr>
            <a:lvl3pPr>
              <a:defRPr sz="1600"/>
            </a:lvl3pPr>
            <a:lvl4pPr indent="0">
              <a:buNone/>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2339754" y="116632"/>
            <a:ext cx="6553422" cy="864096"/>
          </a:xfrm>
        </p:spPr>
        <p:txBody>
          <a:bodyPr anchor="b"/>
          <a:lstStyle>
            <a:lvl1pPr>
              <a:defRPr sz="3100" baseline="0">
                <a:solidFill>
                  <a:srgbClr val="CF0A2C"/>
                </a:solidFill>
                <a:latin typeface="Arial" pitchFamily="34" charset="0"/>
              </a:defRPr>
            </a:lvl1pPr>
          </a:lstStyle>
          <a:p>
            <a:r>
              <a:rPr lang="en-US"/>
              <a:t>Click to edit Master title style</a:t>
            </a:r>
          </a:p>
        </p:txBody>
      </p:sp>
      <p:sp>
        <p:nvSpPr>
          <p:cNvPr id="10"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223984350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userDrawn="1">
  <p:cSld name="8_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2C7BFA1E-E906-436B-9859-E996FBB180A4}"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cxnSp>
        <p:nvCxnSpPr>
          <p:cNvPr id="5" name="Straight Connector 4"/>
          <p:cNvCxnSpPr/>
          <p:nvPr userDrawn="1"/>
        </p:nvCxnSpPr>
        <p:spPr>
          <a:xfrm>
            <a:off x="215414"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p:cNvSpPr txBox="1">
            <a:spLocks noChangeArrowheads="1"/>
          </p:cNvSpPr>
          <p:nvPr userDrawn="1"/>
        </p:nvSpPr>
        <p:spPr bwMode="auto">
          <a:xfrm>
            <a:off x="78295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3" name="Content Placeholder 2"/>
          <p:cNvSpPr>
            <a:spLocks noGrp="1"/>
          </p:cNvSpPr>
          <p:nvPr>
            <p:ph idx="1"/>
          </p:nvPr>
        </p:nvSpPr>
        <p:spPr>
          <a:xfrm>
            <a:off x="360000" y="1412785"/>
            <a:ext cx="8244448" cy="4739679"/>
          </a:xfrm>
        </p:spPr>
        <p:txBody>
          <a:bodyPr numCol="3" spcCol="197403"/>
          <a:lstStyle>
            <a:lvl1pPr marL="0">
              <a:spcBef>
                <a:spcPts val="1317"/>
              </a:spcBef>
              <a:defRPr sz="2200" b="0">
                <a:solidFill>
                  <a:srgbClr val="B60432"/>
                </a:solidFill>
              </a:defRPr>
            </a:lvl1pPr>
            <a:lvl2pPr marL="0" indent="0">
              <a:spcBef>
                <a:spcPts val="658"/>
              </a:spcBef>
              <a:defRPr sz="1600"/>
            </a:lvl2pPr>
            <a:lvl3pPr>
              <a:defRPr sz="1600"/>
            </a:lvl3pPr>
            <a:lvl4pPr indent="0">
              <a:buNone/>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2339754" y="116632"/>
            <a:ext cx="6553422" cy="864096"/>
          </a:xfrm>
        </p:spPr>
        <p:txBody>
          <a:bodyPr anchor="b"/>
          <a:lstStyle>
            <a:lvl1pPr>
              <a:defRPr sz="3100" baseline="0">
                <a:solidFill>
                  <a:srgbClr val="CF0A2C"/>
                </a:solidFill>
                <a:latin typeface="Arial" pitchFamily="34" charset="0"/>
              </a:defRPr>
            </a:lvl1pPr>
          </a:lstStyle>
          <a:p>
            <a:r>
              <a:rPr lang="en-US"/>
              <a:t>Click to edit Master title style</a:t>
            </a:r>
          </a:p>
        </p:txBody>
      </p:sp>
      <p:sp>
        <p:nvSpPr>
          <p:cNvPr id="10"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336795269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userDrawn="1">
  <p:cSld name="9_uktimission">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24F410A1-72D6-47E3-877A-5F0860AA7403}"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cxnSp>
        <p:nvCxnSpPr>
          <p:cNvPr id="4" name="Straight Connector 3"/>
          <p:cNvCxnSpPr/>
          <p:nvPr userDrawn="1"/>
        </p:nvCxnSpPr>
        <p:spPr>
          <a:xfrm>
            <a:off x="215414"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6"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p:cNvSpPr txBox="1">
            <a:spLocks noChangeArrowheads="1"/>
          </p:cNvSpPr>
          <p:nvPr userDrawn="1"/>
        </p:nvSpPr>
        <p:spPr bwMode="auto">
          <a:xfrm>
            <a:off x="78295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5" name="Title 1"/>
          <p:cNvSpPr>
            <a:spLocks noGrp="1"/>
          </p:cNvSpPr>
          <p:nvPr>
            <p:ph type="title"/>
          </p:nvPr>
        </p:nvSpPr>
        <p:spPr>
          <a:xfrm>
            <a:off x="2339754" y="116632"/>
            <a:ext cx="6553422" cy="864096"/>
          </a:xfrm>
        </p:spPr>
        <p:txBody>
          <a:bodyPr anchor="b"/>
          <a:lstStyle>
            <a:lvl1pPr>
              <a:defRPr sz="3100" baseline="0">
                <a:solidFill>
                  <a:srgbClr val="CF0A2C"/>
                </a:solidFill>
                <a:latin typeface="Arial" pitchFamily="34" charset="0"/>
              </a:defRPr>
            </a:lvl1pPr>
          </a:lstStyle>
          <a:p>
            <a:r>
              <a:rPr lang="en-US"/>
              <a:t>Click to edit Master title style</a:t>
            </a:r>
          </a:p>
        </p:txBody>
      </p:sp>
      <p:sp>
        <p:nvSpPr>
          <p:cNvPr id="9"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117962054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60366" y="6289682"/>
            <a:ext cx="792162" cy="549276"/>
          </a:xfrm>
          <a:prstGeom prst="rect">
            <a:avLst/>
          </a:prstGeom>
          <a:noFill/>
          <a:ln w="9525">
            <a:noFill/>
            <a:miter lim="800000"/>
            <a:headEnd/>
            <a:tailEnd/>
          </a:ln>
        </p:spPr>
        <p:txBody>
          <a:bodyPr lIns="0" tIns="46267" rIns="92479" bIns="46267"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pPr>
            <a:fld id="{F3903D7E-D811-4067-9B95-7CA53F28E1F9}" type="slidenum">
              <a:rPr lang="en-US" altLang="en-US" sz="1200">
                <a:solidFill>
                  <a:prstClr val="white"/>
                </a:solidFill>
              </a:rPr>
              <a:pPr defTabSz="907767" eaLnBrk="1" fontAlgn="base" hangingPunct="1">
                <a:spcBef>
                  <a:spcPct val="0"/>
                </a:spcBef>
                <a:spcAft>
                  <a:spcPct val="0"/>
                </a:spcAft>
              </a:pPr>
              <a:t>‹#›</a:t>
            </a:fld>
            <a:r>
              <a:rPr lang="en-US" altLang="en-US" sz="1800">
                <a:solidFill>
                  <a:prstClr val="white"/>
                </a:solidFill>
              </a:rPr>
              <a:t> </a:t>
            </a:r>
          </a:p>
        </p:txBody>
      </p:sp>
      <p:sp>
        <p:nvSpPr>
          <p:cNvPr id="5" name="TextBox 7"/>
          <p:cNvSpPr txBox="1">
            <a:spLocks noChangeArrowheads="1"/>
          </p:cNvSpPr>
          <p:nvPr/>
        </p:nvSpPr>
        <p:spPr bwMode="auto">
          <a:xfrm>
            <a:off x="739856" y="6308745"/>
            <a:ext cx="8404225" cy="549276"/>
          </a:xfrm>
          <a:prstGeom prst="rect">
            <a:avLst/>
          </a:prstGeom>
          <a:noFill/>
          <a:ln w="9525">
            <a:noFill/>
            <a:miter lim="800000"/>
            <a:headEnd/>
            <a:tailEnd/>
          </a:ln>
        </p:spPr>
        <p:txBody>
          <a:bodyPr lIns="92479" tIns="46267" rIns="92479" bIns="46267"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defRPr/>
            </a:pPr>
            <a:r>
              <a:rPr lang="en-US" sz="1200">
                <a:solidFill>
                  <a:srgbClr val="FFFFFF"/>
                </a:solidFill>
              </a:rPr>
              <a:t>Presentation title - edit in the Master slide</a:t>
            </a:r>
            <a:endParaRPr lang="en-US" sz="1800">
              <a:solidFill>
                <a:prstClr val="white"/>
              </a:solidFill>
            </a:endParaRPr>
          </a:p>
        </p:txBody>
      </p:sp>
      <p:sp>
        <p:nvSpPr>
          <p:cNvPr id="6" name="Rectangle 5"/>
          <p:cNvSpPr/>
          <p:nvPr/>
        </p:nvSpPr>
        <p:spPr>
          <a:xfrm>
            <a:off x="250828" y="1079562"/>
            <a:ext cx="8642350" cy="54451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92479" tIns="46267" rIns="92479" bIns="46267"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07767" eaLnBrk="1" fontAlgn="base" hangingPunct="1">
              <a:spcBef>
                <a:spcPct val="0"/>
              </a:spcBef>
              <a:spcAft>
                <a:spcPct val="0"/>
              </a:spcAft>
            </a:pPr>
            <a:r>
              <a:rPr lang="en-US" altLang="en-US" sz="1800">
                <a:solidFill>
                  <a:srgbClr val="FFFFFF"/>
                </a:solidFill>
              </a:rPr>
              <a:t> </a:t>
            </a:r>
          </a:p>
        </p:txBody>
      </p:sp>
      <p:sp>
        <p:nvSpPr>
          <p:cNvPr id="3" name="Subtitle 2"/>
          <p:cNvSpPr>
            <a:spLocks noGrp="1"/>
          </p:cNvSpPr>
          <p:nvPr>
            <p:ph type="subTitle" idx="1"/>
          </p:nvPr>
        </p:nvSpPr>
        <p:spPr>
          <a:xfrm>
            <a:off x="360004" y="5445224"/>
            <a:ext cx="8388464" cy="914400"/>
          </a:xfrm>
        </p:spPr>
        <p:txBody>
          <a:bodyPr anchor="b">
            <a:normAutofit/>
          </a:bodyPr>
          <a:lstStyle>
            <a:lvl1pPr marL="0" indent="0" algn="l">
              <a:spcBef>
                <a:spcPts val="0"/>
              </a:spcBef>
              <a:buNone/>
              <a:defRPr sz="1800" b="0" i="0">
                <a:solidFill>
                  <a:schemeClr val="bg1"/>
                </a:solidFill>
              </a:defRPr>
            </a:lvl1pPr>
            <a:lvl2pPr marL="463139" indent="0" algn="ctr">
              <a:buNone/>
              <a:defRPr>
                <a:solidFill>
                  <a:schemeClr val="tx1">
                    <a:tint val="75000"/>
                  </a:schemeClr>
                </a:solidFill>
              </a:defRPr>
            </a:lvl2pPr>
            <a:lvl3pPr marL="926243" indent="0" algn="ctr">
              <a:buNone/>
              <a:defRPr>
                <a:solidFill>
                  <a:schemeClr val="tx1">
                    <a:tint val="75000"/>
                  </a:schemeClr>
                </a:solidFill>
              </a:defRPr>
            </a:lvl3pPr>
            <a:lvl4pPr marL="1389374" indent="0" algn="ctr">
              <a:buNone/>
              <a:defRPr>
                <a:solidFill>
                  <a:schemeClr val="tx1">
                    <a:tint val="75000"/>
                  </a:schemeClr>
                </a:solidFill>
              </a:defRPr>
            </a:lvl4pPr>
            <a:lvl5pPr marL="1852496" indent="0" algn="ctr">
              <a:buNone/>
              <a:defRPr>
                <a:solidFill>
                  <a:schemeClr val="tx1">
                    <a:tint val="75000"/>
                  </a:schemeClr>
                </a:solidFill>
              </a:defRPr>
            </a:lvl5pPr>
            <a:lvl6pPr marL="2315616" indent="0" algn="ctr">
              <a:buNone/>
              <a:defRPr>
                <a:solidFill>
                  <a:schemeClr val="tx1">
                    <a:tint val="75000"/>
                  </a:schemeClr>
                </a:solidFill>
              </a:defRPr>
            </a:lvl6pPr>
            <a:lvl7pPr marL="2778749" indent="0" algn="ctr">
              <a:buNone/>
              <a:defRPr>
                <a:solidFill>
                  <a:schemeClr val="tx1">
                    <a:tint val="75000"/>
                  </a:schemeClr>
                </a:solidFill>
              </a:defRPr>
            </a:lvl7pPr>
            <a:lvl8pPr marL="3241865" indent="0" algn="ctr">
              <a:buNone/>
              <a:defRPr>
                <a:solidFill>
                  <a:schemeClr val="tx1">
                    <a:tint val="75000"/>
                  </a:schemeClr>
                </a:solidFill>
              </a:defRPr>
            </a:lvl8pPr>
            <a:lvl9pPr marL="3704995" indent="0" algn="ctr">
              <a:buNone/>
              <a:defRPr>
                <a:solidFill>
                  <a:schemeClr val="tx1">
                    <a:tint val="75000"/>
                  </a:schemeClr>
                </a:solidFill>
              </a:defRPr>
            </a:lvl9pPr>
          </a:lstStyle>
          <a:p>
            <a:r>
              <a:rPr lang="en-US"/>
              <a:t>Click to edit Master subtitle style</a:t>
            </a:r>
          </a:p>
        </p:txBody>
      </p:sp>
      <p:sp>
        <p:nvSpPr>
          <p:cNvPr id="9" name="Text Placeholder 2"/>
          <p:cNvSpPr>
            <a:spLocks noGrp="1"/>
          </p:cNvSpPr>
          <p:nvPr>
            <p:ph type="body" idx="10"/>
          </p:nvPr>
        </p:nvSpPr>
        <p:spPr>
          <a:xfrm>
            <a:off x="360004" y="2895600"/>
            <a:ext cx="8388464" cy="3205800"/>
          </a:xfrm>
        </p:spPr>
        <p:txBody>
          <a:bodyPr/>
          <a:lstStyle>
            <a:lvl1pPr marL="0" indent="0">
              <a:buNone/>
              <a:defRPr sz="4100" b="1" i="0">
                <a:solidFill>
                  <a:schemeClr val="bg1"/>
                </a:solidFill>
                <a:latin typeface="Arial "/>
                <a:cs typeface="Arial "/>
              </a:defRPr>
            </a:lvl1pPr>
            <a:lvl2pPr marL="463139" indent="0">
              <a:buNone/>
              <a:defRPr sz="1800">
                <a:solidFill>
                  <a:schemeClr val="tx1">
                    <a:tint val="75000"/>
                  </a:schemeClr>
                </a:solidFill>
              </a:defRPr>
            </a:lvl2pPr>
            <a:lvl3pPr marL="926243" indent="0">
              <a:buNone/>
              <a:defRPr sz="1500">
                <a:solidFill>
                  <a:schemeClr val="tx1">
                    <a:tint val="75000"/>
                  </a:schemeClr>
                </a:solidFill>
              </a:defRPr>
            </a:lvl3pPr>
            <a:lvl4pPr marL="1389374" indent="0">
              <a:buNone/>
              <a:defRPr sz="1400">
                <a:solidFill>
                  <a:schemeClr val="tx1">
                    <a:tint val="75000"/>
                  </a:schemeClr>
                </a:solidFill>
              </a:defRPr>
            </a:lvl4pPr>
            <a:lvl5pPr marL="1852496" indent="0">
              <a:buNone/>
              <a:defRPr sz="1400">
                <a:solidFill>
                  <a:schemeClr val="tx1">
                    <a:tint val="75000"/>
                  </a:schemeClr>
                </a:solidFill>
              </a:defRPr>
            </a:lvl5pPr>
            <a:lvl6pPr marL="2315616" indent="0">
              <a:buNone/>
              <a:defRPr sz="1400">
                <a:solidFill>
                  <a:schemeClr val="tx1">
                    <a:tint val="75000"/>
                  </a:schemeClr>
                </a:solidFill>
              </a:defRPr>
            </a:lvl6pPr>
            <a:lvl7pPr marL="2778749" indent="0">
              <a:buNone/>
              <a:defRPr sz="1400">
                <a:solidFill>
                  <a:schemeClr val="tx1">
                    <a:tint val="75000"/>
                  </a:schemeClr>
                </a:solidFill>
              </a:defRPr>
            </a:lvl7pPr>
            <a:lvl8pPr marL="3241865" indent="0">
              <a:buNone/>
              <a:defRPr sz="1400">
                <a:solidFill>
                  <a:schemeClr val="tx1">
                    <a:tint val="75000"/>
                  </a:schemeClr>
                </a:solidFill>
              </a:defRPr>
            </a:lvl8pPr>
            <a:lvl9pPr marL="3704995" indent="0">
              <a:buNone/>
              <a:defRPr sz="1400">
                <a:solidFill>
                  <a:schemeClr val="tx1">
                    <a:tint val="75000"/>
                  </a:schemeClr>
                </a:solidFill>
              </a:defRPr>
            </a:lvl9pPr>
          </a:lstStyle>
          <a:p>
            <a:pPr lvl="0"/>
            <a:r>
              <a:rPr lang="en-US"/>
              <a:t>Click to edit Master text styles</a:t>
            </a:r>
          </a:p>
        </p:txBody>
      </p:sp>
      <p:pic>
        <p:nvPicPr>
          <p:cNvPr id="8"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94846" y="283216"/>
            <a:ext cx="1321644" cy="625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9130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Picture Only">
    <p:spTree>
      <p:nvGrpSpPr>
        <p:cNvPr id="1" name=""/>
        <p:cNvGrpSpPr/>
        <p:nvPr/>
      </p:nvGrpSpPr>
      <p:grpSpPr>
        <a:xfrm>
          <a:off x="0" y="0"/>
          <a:ext cx="0" cy="0"/>
          <a:chOff x="0" y="0"/>
          <a:chExt cx="0" cy="0"/>
        </a:xfrm>
      </p:grpSpPr>
      <p:pic>
        <p:nvPicPr>
          <p:cNvPr id="2"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1969367" y="2088964"/>
            <a:ext cx="5111603" cy="2418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0342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uktimission">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60366" y="6289682"/>
            <a:ext cx="792162" cy="549276"/>
          </a:xfrm>
          <a:prstGeom prst="rect">
            <a:avLst/>
          </a:prstGeom>
          <a:noFill/>
          <a:ln w="9525">
            <a:noFill/>
            <a:miter lim="800000"/>
            <a:headEnd/>
            <a:tailEnd/>
          </a:ln>
        </p:spPr>
        <p:txBody>
          <a:bodyPr lIns="0" tIns="46267" rIns="92479" bIns="46267"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pPr>
            <a:fld id="{63513918-64EC-4A4B-968F-01D064AE4295}" type="slidenum">
              <a:rPr lang="en-US" altLang="en-US" sz="1200">
                <a:solidFill>
                  <a:prstClr val="white"/>
                </a:solidFill>
              </a:rPr>
              <a:pPr defTabSz="907767" eaLnBrk="1" fontAlgn="base" hangingPunct="1">
                <a:spcBef>
                  <a:spcPct val="0"/>
                </a:spcBef>
                <a:spcAft>
                  <a:spcPct val="0"/>
                </a:spcAft>
              </a:pPr>
              <a:t>‹#›</a:t>
            </a:fld>
            <a:r>
              <a:rPr lang="en-US" altLang="en-US" sz="1800">
                <a:solidFill>
                  <a:prstClr val="white"/>
                </a:solidFill>
              </a:rPr>
              <a:t> </a:t>
            </a:r>
          </a:p>
        </p:txBody>
      </p:sp>
      <p:sp>
        <p:nvSpPr>
          <p:cNvPr id="5" name="Title 1"/>
          <p:cNvSpPr>
            <a:spLocks noGrp="1"/>
          </p:cNvSpPr>
          <p:nvPr>
            <p:ph type="title"/>
          </p:nvPr>
        </p:nvSpPr>
        <p:spPr>
          <a:xfrm>
            <a:off x="2339765" y="116632"/>
            <a:ext cx="6553422" cy="864096"/>
          </a:xfrm>
        </p:spPr>
        <p:txBody>
          <a:bodyPr anchor="b" anchorCtr="0"/>
          <a:lstStyle>
            <a:lvl1pPr>
              <a:defRPr sz="2900" baseline="0">
                <a:solidFill>
                  <a:srgbClr val="CF0A2C"/>
                </a:solidFill>
                <a:latin typeface="Arial" pitchFamily="34" charset="0"/>
              </a:defRPr>
            </a:lvl1pPr>
          </a:lstStyle>
          <a:p>
            <a:r>
              <a:rPr lang="en-US"/>
              <a:t>Click to edit Master title style</a:t>
            </a:r>
          </a:p>
        </p:txBody>
      </p:sp>
      <p:cxnSp>
        <p:nvCxnSpPr>
          <p:cNvPr id="6" name="Straight Connector 5"/>
          <p:cNvCxnSpPr/>
          <p:nvPr/>
        </p:nvCxnSpPr>
        <p:spPr>
          <a:xfrm>
            <a:off x="215190" y="1196752"/>
            <a:ext cx="8713662"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9"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94846" y="283216"/>
            <a:ext cx="1321644" cy="625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653130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1_uktimission">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60366" y="6289682"/>
            <a:ext cx="792162" cy="549276"/>
          </a:xfrm>
          <a:prstGeom prst="rect">
            <a:avLst/>
          </a:prstGeom>
          <a:noFill/>
          <a:ln w="9525">
            <a:noFill/>
            <a:miter lim="800000"/>
            <a:headEnd/>
            <a:tailEnd/>
          </a:ln>
        </p:spPr>
        <p:txBody>
          <a:bodyPr lIns="0" tIns="46267" rIns="92479" bIns="46267"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pPr>
            <a:fld id="{7F034863-FF63-40A8-9C8E-87E70312D653}" type="slidenum">
              <a:rPr lang="en-US" altLang="en-US" sz="1200">
                <a:solidFill>
                  <a:prstClr val="white"/>
                </a:solidFill>
              </a:rPr>
              <a:pPr defTabSz="907767" eaLnBrk="1" fontAlgn="base" hangingPunct="1">
                <a:spcBef>
                  <a:spcPct val="0"/>
                </a:spcBef>
                <a:spcAft>
                  <a:spcPct val="0"/>
                </a:spcAft>
              </a:pPr>
              <a:t>‹#›</a:t>
            </a:fld>
            <a:r>
              <a:rPr lang="en-US" altLang="en-US" sz="1800">
                <a:solidFill>
                  <a:prstClr val="white"/>
                </a:solidFill>
              </a:rPr>
              <a:t> </a:t>
            </a:r>
          </a:p>
        </p:txBody>
      </p:sp>
      <p:sp>
        <p:nvSpPr>
          <p:cNvPr id="9" name="Title 1"/>
          <p:cNvSpPr>
            <a:spLocks noGrp="1"/>
          </p:cNvSpPr>
          <p:nvPr>
            <p:ph type="title"/>
          </p:nvPr>
        </p:nvSpPr>
        <p:spPr>
          <a:xfrm>
            <a:off x="2339765" y="116632"/>
            <a:ext cx="6553422" cy="864096"/>
          </a:xfrm>
        </p:spPr>
        <p:txBody>
          <a:bodyPr anchor="b" anchorCtr="0"/>
          <a:lstStyle>
            <a:lvl1pPr>
              <a:defRPr sz="2900" baseline="0">
                <a:solidFill>
                  <a:srgbClr val="CF0A2C"/>
                </a:solidFill>
                <a:latin typeface="Arial" pitchFamily="34" charset="0"/>
              </a:defRPr>
            </a:lvl1pPr>
          </a:lstStyle>
          <a:p>
            <a:r>
              <a:rPr lang="en-US"/>
              <a:t>Click to edit Master title style</a:t>
            </a:r>
          </a:p>
        </p:txBody>
      </p:sp>
      <p:cxnSp>
        <p:nvCxnSpPr>
          <p:cNvPr id="8" name="Straight Connector 7"/>
          <p:cNvCxnSpPr/>
          <p:nvPr/>
        </p:nvCxnSpPr>
        <p:spPr>
          <a:xfrm>
            <a:off x="215190" y="1196752"/>
            <a:ext cx="8713662"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94846" y="283216"/>
            <a:ext cx="1321644" cy="625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761073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2_uktimission">
    <p:spTree>
      <p:nvGrpSpPr>
        <p:cNvPr id="1" name=""/>
        <p:cNvGrpSpPr/>
        <p:nvPr/>
      </p:nvGrpSpPr>
      <p:grpSpPr>
        <a:xfrm>
          <a:off x="0" y="0"/>
          <a:ext cx="0" cy="0"/>
          <a:chOff x="0" y="0"/>
          <a:chExt cx="0" cy="0"/>
        </a:xfrm>
      </p:grpSpPr>
      <p:sp>
        <p:nvSpPr>
          <p:cNvPr id="9" name="TextBox 8"/>
          <p:cNvSpPr txBox="1">
            <a:spLocks noChangeArrowheads="1"/>
          </p:cNvSpPr>
          <p:nvPr/>
        </p:nvSpPr>
        <p:spPr bwMode="auto">
          <a:xfrm>
            <a:off x="360366" y="6289682"/>
            <a:ext cx="792162" cy="549276"/>
          </a:xfrm>
          <a:prstGeom prst="rect">
            <a:avLst/>
          </a:prstGeom>
          <a:noFill/>
          <a:ln w="9525">
            <a:noFill/>
            <a:miter lim="800000"/>
            <a:headEnd/>
            <a:tailEnd/>
          </a:ln>
        </p:spPr>
        <p:txBody>
          <a:bodyPr lIns="0" tIns="46267" rIns="92479" bIns="46267"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pPr>
            <a:fld id="{5C7DC372-D3E9-4A39-B043-56D09969A867}" type="slidenum">
              <a:rPr lang="en-US" altLang="en-US" sz="1200">
                <a:solidFill>
                  <a:prstClr val="white"/>
                </a:solidFill>
              </a:rPr>
              <a:pPr defTabSz="907767" eaLnBrk="1" fontAlgn="base" hangingPunct="1">
                <a:spcBef>
                  <a:spcPct val="0"/>
                </a:spcBef>
                <a:spcAft>
                  <a:spcPct val="0"/>
                </a:spcAft>
              </a:pPr>
              <a:t>‹#›</a:t>
            </a:fld>
            <a:r>
              <a:rPr lang="en-US" altLang="en-US" sz="1800">
                <a:solidFill>
                  <a:prstClr val="white"/>
                </a:solidFill>
              </a:rPr>
              <a:t> </a:t>
            </a:r>
          </a:p>
        </p:txBody>
      </p:sp>
      <p:sp>
        <p:nvSpPr>
          <p:cNvPr id="16" name="Rectangle 15"/>
          <p:cNvSpPr/>
          <p:nvPr/>
        </p:nvSpPr>
        <p:spPr>
          <a:xfrm>
            <a:off x="323855" y="3860874"/>
            <a:ext cx="2592388"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92479" tIns="46267" rIns="92479" bIns="46267" anchor="ctr"/>
          <a:lstStyle/>
          <a:p>
            <a:pPr algn="ctr" defTabSz="907767" fontAlgn="base">
              <a:spcBef>
                <a:spcPct val="0"/>
              </a:spcBef>
              <a:spcAft>
                <a:spcPct val="0"/>
              </a:spcAft>
              <a:defRPr/>
            </a:pPr>
            <a:endParaRPr lang="en-US" sz="2400">
              <a:solidFill>
                <a:prstClr val="white"/>
              </a:solidFill>
            </a:endParaRPr>
          </a:p>
        </p:txBody>
      </p:sp>
      <p:sp>
        <p:nvSpPr>
          <p:cNvPr id="17" name="Rectangle 16"/>
          <p:cNvSpPr/>
          <p:nvPr/>
        </p:nvSpPr>
        <p:spPr>
          <a:xfrm>
            <a:off x="3348040" y="3860874"/>
            <a:ext cx="2592386"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92479" tIns="46267" rIns="92479" bIns="46267" anchor="ctr"/>
          <a:lstStyle/>
          <a:p>
            <a:pPr algn="ctr" defTabSz="907767" fontAlgn="base">
              <a:spcBef>
                <a:spcPct val="0"/>
              </a:spcBef>
              <a:spcAft>
                <a:spcPct val="0"/>
              </a:spcAft>
              <a:defRPr/>
            </a:pPr>
            <a:endParaRPr lang="en-US" sz="2400">
              <a:solidFill>
                <a:prstClr val="white"/>
              </a:solidFill>
            </a:endParaRPr>
          </a:p>
        </p:txBody>
      </p:sp>
      <p:sp>
        <p:nvSpPr>
          <p:cNvPr id="18" name="Rectangle 17"/>
          <p:cNvSpPr/>
          <p:nvPr/>
        </p:nvSpPr>
        <p:spPr>
          <a:xfrm>
            <a:off x="6300791" y="3860874"/>
            <a:ext cx="2592386"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92479" tIns="46267" rIns="92479" bIns="46267" anchor="ctr"/>
          <a:lstStyle/>
          <a:p>
            <a:pPr algn="ctr" defTabSz="907767"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2339765" y="116632"/>
            <a:ext cx="6553422" cy="864096"/>
          </a:xfrm>
        </p:spPr>
        <p:txBody>
          <a:bodyPr anchor="b" anchorCtr="0"/>
          <a:lstStyle>
            <a:lvl1pPr>
              <a:defRPr sz="2900" baseline="0">
                <a:solidFill>
                  <a:srgbClr val="CF0A2C"/>
                </a:solidFill>
                <a:latin typeface="Arial" pitchFamily="34" charset="0"/>
              </a:defRPr>
            </a:lvl1pPr>
          </a:lstStyle>
          <a:p>
            <a:r>
              <a:rPr lang="en-US"/>
              <a:t>Click to edit Master title style</a:t>
            </a:r>
          </a:p>
        </p:txBody>
      </p:sp>
      <p:sp>
        <p:nvSpPr>
          <p:cNvPr id="7" name="Content Placeholder 2"/>
          <p:cNvSpPr>
            <a:spLocks noGrp="1"/>
          </p:cNvSpPr>
          <p:nvPr>
            <p:ph idx="10"/>
          </p:nvPr>
        </p:nvSpPr>
        <p:spPr>
          <a:xfrm>
            <a:off x="323537" y="2924967"/>
            <a:ext cx="2592288" cy="864097"/>
          </a:xfrm>
        </p:spPr>
        <p:txBody>
          <a:bodyPr spcCol="364052"/>
          <a:lstStyle>
            <a:lvl1pPr marL="0" algn="ctr">
              <a:spcBef>
                <a:spcPts val="1226"/>
              </a:spcBef>
              <a:defRPr sz="6100" b="0">
                <a:solidFill>
                  <a:srgbClr val="CF0A2C"/>
                </a:solidFill>
              </a:defRPr>
            </a:lvl1pPr>
            <a:lvl2pPr marL="0" indent="0" algn="ctr">
              <a:spcBef>
                <a:spcPts val="612"/>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US"/>
              <a:t>Click to edit Master text styles</a:t>
            </a:r>
          </a:p>
        </p:txBody>
      </p:sp>
      <p:sp>
        <p:nvSpPr>
          <p:cNvPr id="10" name="Content Placeholder 2"/>
          <p:cNvSpPr>
            <a:spLocks noGrp="1"/>
          </p:cNvSpPr>
          <p:nvPr>
            <p:ph idx="11"/>
          </p:nvPr>
        </p:nvSpPr>
        <p:spPr>
          <a:xfrm>
            <a:off x="3347872" y="2924967"/>
            <a:ext cx="2592288" cy="864097"/>
          </a:xfrm>
        </p:spPr>
        <p:txBody>
          <a:bodyPr spcCol="364052"/>
          <a:lstStyle>
            <a:lvl1pPr marL="0" algn="ctr">
              <a:spcBef>
                <a:spcPts val="1226"/>
              </a:spcBef>
              <a:defRPr sz="6100" b="0">
                <a:solidFill>
                  <a:srgbClr val="CF0A2C"/>
                </a:solidFill>
              </a:defRPr>
            </a:lvl1pPr>
            <a:lvl2pPr marL="0" indent="0" algn="ctr">
              <a:spcBef>
                <a:spcPts val="612"/>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US"/>
              <a:t>Click to edit Master text styles</a:t>
            </a:r>
          </a:p>
        </p:txBody>
      </p:sp>
      <p:sp>
        <p:nvSpPr>
          <p:cNvPr id="11" name="Content Placeholder 2"/>
          <p:cNvSpPr>
            <a:spLocks noGrp="1"/>
          </p:cNvSpPr>
          <p:nvPr>
            <p:ph idx="12"/>
          </p:nvPr>
        </p:nvSpPr>
        <p:spPr>
          <a:xfrm>
            <a:off x="6300199" y="2924967"/>
            <a:ext cx="2592288" cy="864097"/>
          </a:xfrm>
        </p:spPr>
        <p:txBody>
          <a:bodyPr spcCol="364052"/>
          <a:lstStyle>
            <a:lvl1pPr marL="0" algn="ctr">
              <a:spcBef>
                <a:spcPts val="1226"/>
              </a:spcBef>
              <a:defRPr sz="6100" b="0">
                <a:solidFill>
                  <a:srgbClr val="CF0A2C"/>
                </a:solidFill>
              </a:defRPr>
            </a:lvl1pPr>
            <a:lvl2pPr marL="0" indent="0" algn="ctr">
              <a:spcBef>
                <a:spcPts val="612"/>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US"/>
              <a:t>Click to edit Master text styles</a:t>
            </a:r>
          </a:p>
        </p:txBody>
      </p:sp>
      <p:sp>
        <p:nvSpPr>
          <p:cNvPr id="12" name="Content Placeholder 2"/>
          <p:cNvSpPr>
            <a:spLocks noGrp="1"/>
          </p:cNvSpPr>
          <p:nvPr>
            <p:ph idx="13"/>
          </p:nvPr>
        </p:nvSpPr>
        <p:spPr>
          <a:xfrm>
            <a:off x="323537" y="4005074"/>
            <a:ext cx="2592288" cy="1872208"/>
          </a:xfrm>
        </p:spPr>
        <p:txBody>
          <a:bodyPr spcCol="364052"/>
          <a:lstStyle>
            <a:lvl1pPr marL="0" algn="ctr">
              <a:spcBef>
                <a:spcPts val="1226"/>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12"/>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2"/>
          <p:cNvSpPr>
            <a:spLocks noGrp="1"/>
          </p:cNvSpPr>
          <p:nvPr>
            <p:ph idx="14"/>
          </p:nvPr>
        </p:nvSpPr>
        <p:spPr>
          <a:xfrm>
            <a:off x="3347872" y="4005074"/>
            <a:ext cx="2592288" cy="1872208"/>
          </a:xfrm>
        </p:spPr>
        <p:txBody>
          <a:bodyPr spcCol="364052"/>
          <a:lstStyle>
            <a:lvl1pPr marL="0" algn="ctr">
              <a:spcBef>
                <a:spcPts val="1226"/>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12"/>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Content Placeholder 2"/>
          <p:cNvSpPr>
            <a:spLocks noGrp="1"/>
          </p:cNvSpPr>
          <p:nvPr>
            <p:ph idx="15"/>
          </p:nvPr>
        </p:nvSpPr>
        <p:spPr>
          <a:xfrm>
            <a:off x="6300199" y="4005074"/>
            <a:ext cx="2592288" cy="1872208"/>
          </a:xfrm>
        </p:spPr>
        <p:txBody>
          <a:bodyPr spcCol="364052"/>
          <a:lstStyle>
            <a:lvl1pPr marL="0" algn="ctr">
              <a:spcBef>
                <a:spcPts val="1226"/>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12"/>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5" name="Straight Connector 14"/>
          <p:cNvCxnSpPr/>
          <p:nvPr/>
        </p:nvCxnSpPr>
        <p:spPr>
          <a:xfrm>
            <a:off x="215190" y="1196752"/>
            <a:ext cx="8713662"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9"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94846" y="283216"/>
            <a:ext cx="1321644" cy="625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452139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4_uktimission">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360366" y="6289682"/>
            <a:ext cx="792162" cy="549276"/>
          </a:xfrm>
          <a:prstGeom prst="rect">
            <a:avLst/>
          </a:prstGeom>
          <a:noFill/>
          <a:ln w="9525">
            <a:noFill/>
            <a:miter lim="800000"/>
            <a:headEnd/>
            <a:tailEnd/>
          </a:ln>
        </p:spPr>
        <p:txBody>
          <a:bodyPr lIns="0" tIns="46267" rIns="92479" bIns="46267"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pPr>
            <a:fld id="{5928757E-EC90-40CB-A5A4-40A3727852F6}" type="slidenum">
              <a:rPr lang="en-US" altLang="en-US" sz="1200">
                <a:solidFill>
                  <a:prstClr val="white"/>
                </a:solidFill>
              </a:rPr>
              <a:pPr defTabSz="907767" eaLnBrk="1" fontAlgn="base" hangingPunct="1">
                <a:spcBef>
                  <a:spcPct val="0"/>
                </a:spcBef>
                <a:spcAft>
                  <a:spcPct val="0"/>
                </a:spcAft>
              </a:pPr>
              <a:t>‹#›</a:t>
            </a:fld>
            <a:r>
              <a:rPr lang="en-US" altLang="en-US" sz="1800">
                <a:solidFill>
                  <a:prstClr val="white"/>
                </a:solidFill>
              </a:rPr>
              <a:t> </a:t>
            </a:r>
          </a:p>
        </p:txBody>
      </p:sp>
      <p:sp>
        <p:nvSpPr>
          <p:cNvPr id="8" name="Rectangle 7"/>
          <p:cNvSpPr/>
          <p:nvPr/>
        </p:nvSpPr>
        <p:spPr>
          <a:xfrm>
            <a:off x="6300791" y="3860874"/>
            <a:ext cx="2592386"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92479" tIns="46267" rIns="92479" bIns="46267" anchor="ctr"/>
          <a:lstStyle/>
          <a:p>
            <a:pPr algn="ctr" defTabSz="907767"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323554" y="1368014"/>
            <a:ext cx="8568951" cy="980880"/>
          </a:xfrm>
        </p:spPr>
        <p:txBody>
          <a:bodyPr anchor="t"/>
          <a:lstStyle>
            <a:lvl1pPr>
              <a:defRPr sz="29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300199" y="2924967"/>
            <a:ext cx="2592288" cy="864097"/>
          </a:xfrm>
        </p:spPr>
        <p:txBody>
          <a:bodyPr spcCol="364052"/>
          <a:lstStyle>
            <a:lvl1pPr marL="0" algn="ctr">
              <a:spcBef>
                <a:spcPts val="1226"/>
              </a:spcBef>
              <a:defRPr sz="6100" b="0">
                <a:solidFill>
                  <a:srgbClr val="CF0A2C"/>
                </a:solidFill>
              </a:defRPr>
            </a:lvl1pPr>
            <a:lvl2pPr marL="0" indent="0" algn="ctr">
              <a:spcBef>
                <a:spcPts val="612"/>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US"/>
              <a:t>Click to edit Master text styles</a:t>
            </a:r>
          </a:p>
        </p:txBody>
      </p:sp>
      <p:sp>
        <p:nvSpPr>
          <p:cNvPr id="14" name="Content Placeholder 2"/>
          <p:cNvSpPr>
            <a:spLocks noGrp="1"/>
          </p:cNvSpPr>
          <p:nvPr>
            <p:ph idx="15"/>
          </p:nvPr>
        </p:nvSpPr>
        <p:spPr>
          <a:xfrm>
            <a:off x="6300199" y="4005074"/>
            <a:ext cx="2592288" cy="1872208"/>
          </a:xfrm>
        </p:spPr>
        <p:txBody>
          <a:bodyPr spcCol="364052"/>
          <a:lstStyle>
            <a:lvl1pPr marL="0" algn="ctr">
              <a:spcBef>
                <a:spcPts val="1226"/>
              </a:spcBef>
              <a:defRPr sz="6100" b="0">
                <a:solidFill>
                  <a:srgbClr val="C80050"/>
                </a:solidFill>
              </a:defRPr>
            </a:lvl1pPr>
            <a:lvl2pPr marL="0" indent="0" algn="ctr">
              <a:spcBef>
                <a:spcPts val="612"/>
              </a:spcBef>
              <a:defRPr lang="en-US" sz="1800" kern="1200" dirty="0" smtClean="0">
                <a:solidFill>
                  <a:srgbClr val="CF0A2C"/>
                </a:solidFill>
                <a:latin typeface="Arial" pitchFamily="34" charset="0"/>
                <a:ea typeface="ＭＳ Ｐゴシック" charset="0"/>
                <a:cs typeface="ＭＳ Ｐゴシック" charset="0"/>
              </a:defRPr>
            </a:lvl2pPr>
            <a:lvl3pPr>
              <a:defRPr sz="1400">
                <a:solidFill>
                  <a:srgbClr val="CF0A2C"/>
                </a:solidFill>
              </a:defRPr>
            </a:lvl3pPr>
            <a:lvl4pPr indent="0">
              <a:buNone/>
              <a:defRPr sz="1400">
                <a:solidFill>
                  <a:srgbClr val="CF0A2C"/>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p:cNvSpPr>
            <a:spLocks noGrp="1"/>
          </p:cNvSpPr>
          <p:nvPr>
            <p:ph idx="1"/>
          </p:nvPr>
        </p:nvSpPr>
        <p:spPr>
          <a:xfrm>
            <a:off x="323528" y="2492896"/>
            <a:ext cx="5616624" cy="3384376"/>
          </a:xfrm>
        </p:spPr>
        <p:txBody>
          <a:bodyPr numCol="2" spcCol="182024"/>
          <a:lstStyle>
            <a:lvl1pPr marL="0">
              <a:spcBef>
                <a:spcPts val="1226"/>
              </a:spcBef>
              <a:defRPr sz="2000" b="0">
                <a:solidFill>
                  <a:srgbClr val="CF0A2C"/>
                </a:solidFill>
              </a:defRPr>
            </a:lvl1pPr>
            <a:lvl2pPr marL="0" indent="0">
              <a:spcBef>
                <a:spcPts val="612"/>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p:nvCxnSpPr>
        <p:spPr>
          <a:xfrm>
            <a:off x="215190" y="1196752"/>
            <a:ext cx="8713662"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2"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94846" y="283216"/>
            <a:ext cx="1321644" cy="625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141530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366717" y="333438"/>
            <a:ext cx="8402637" cy="6143625"/>
          </a:xfrm>
          <a:solidFill>
            <a:schemeClr val="bg1">
              <a:lumMod val="85000"/>
            </a:schemeClr>
          </a:solidFill>
        </p:spPr>
        <p:txBody>
          <a:bodyPr lIns="109226" tIns="109226"/>
          <a:lstStyle>
            <a:lvl1pPr>
              <a:defRPr sz="1200">
                <a:solidFill>
                  <a:srgbClr val="FFFFFF"/>
                </a:solidFill>
              </a:defRPr>
            </a:lvl1pPr>
          </a:lstStyle>
          <a:p>
            <a:pPr lvl="0"/>
            <a:r>
              <a:rPr lang="en-US" noProof="0"/>
              <a:t>Click icon to add picture</a:t>
            </a:r>
            <a:endParaRPr lang="en-GB" noProof="0"/>
          </a:p>
        </p:txBody>
      </p:sp>
      <p:sp>
        <p:nvSpPr>
          <p:cNvPr id="2" name="Title 1"/>
          <p:cNvSpPr>
            <a:spLocks noGrp="1"/>
          </p:cNvSpPr>
          <p:nvPr>
            <p:ph type="title"/>
          </p:nvPr>
        </p:nvSpPr>
        <p:spPr>
          <a:xfrm>
            <a:off x="727091" y="1367917"/>
            <a:ext cx="4932716" cy="991567"/>
          </a:xfrm>
        </p:spPr>
        <p:txBody>
          <a:bodyPr anchor="t">
            <a:noAutofit/>
          </a:bodyPr>
          <a:lstStyle>
            <a:lvl1pPr>
              <a:defRPr sz="2900">
                <a:solidFill>
                  <a:schemeClr val="bg1"/>
                </a:solidFill>
              </a:defRPr>
            </a:lvl1pPr>
          </a:lstStyle>
          <a:p>
            <a:r>
              <a:rPr lang="en-US"/>
              <a:t>Click to edit Master title style</a:t>
            </a:r>
            <a:endParaRPr lang="en-GB"/>
          </a:p>
        </p:txBody>
      </p:sp>
      <p:sp>
        <p:nvSpPr>
          <p:cNvPr id="5" name="Text Placeholder 4"/>
          <p:cNvSpPr>
            <a:spLocks noGrp="1"/>
          </p:cNvSpPr>
          <p:nvPr>
            <p:ph type="body" sz="quarter" idx="11"/>
          </p:nvPr>
        </p:nvSpPr>
        <p:spPr>
          <a:xfrm>
            <a:off x="727149" y="2486039"/>
            <a:ext cx="4924425" cy="3606800"/>
          </a:xfrm>
        </p:spPr>
        <p:txBody>
          <a:bodyPr/>
          <a:lstStyle>
            <a:lvl1pPr marL="271770" indent="-271770">
              <a:buFont typeface="Arial"/>
              <a:buChar char="•"/>
              <a:defRPr>
                <a:solidFill>
                  <a:srgbClr val="FFFFFF"/>
                </a:solidFill>
              </a:defRPr>
            </a:lvl1pPr>
            <a:lvl2pPr marL="271770" indent="-271770">
              <a:buFont typeface="Arial"/>
              <a:buChar char="•"/>
              <a:defRPr>
                <a:solidFill>
                  <a:srgbClr val="FFFFFF"/>
                </a:solidFill>
              </a:defRPr>
            </a:lvl2pPr>
            <a:lvl3pPr marL="271770" indent="-271770">
              <a:buFont typeface="Arial"/>
              <a:buChar char="•"/>
              <a:defRPr>
                <a:solidFill>
                  <a:srgbClr val="FFFFFF"/>
                </a:solidFill>
              </a:defRPr>
            </a:lvl3pPr>
            <a:lvl4pPr marL="271770" indent="-271770">
              <a:buFont typeface="Arial"/>
              <a:buChar char="•"/>
              <a:defRPr>
                <a:solidFill>
                  <a:srgbClr val="FFFFFF"/>
                </a:solidFill>
              </a:defRPr>
            </a:lvl4pPr>
            <a:lvl5pPr marL="271770" indent="-271770">
              <a:buFont typeface="Arial"/>
              <a:buChar cha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p:cNvSpPr>
            <a:spLocks noGrp="1"/>
          </p:cNvSpPr>
          <p:nvPr>
            <p:ph type="ftr" sz="quarter" idx="13"/>
          </p:nvPr>
        </p:nvSpPr>
        <p:spPr/>
        <p:txBody>
          <a:bodyPr/>
          <a:lstStyle>
            <a:lvl1pPr>
              <a:defRPr/>
            </a:lvl1pPr>
          </a:lstStyle>
          <a:p>
            <a:endParaRPr lang="en-GB">
              <a:solidFill>
                <a:prstClr val="white"/>
              </a:solidFill>
            </a:endParaRPr>
          </a:p>
        </p:txBody>
      </p:sp>
    </p:spTree>
    <p:extLst>
      <p:ext uri="{BB962C8B-B14F-4D97-AF65-F5344CB8AC3E}">
        <p14:creationId xmlns:p14="http://schemas.microsoft.com/office/powerpoint/2010/main" val="294245849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5_uktimission">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360366" y="6289682"/>
            <a:ext cx="792162" cy="549276"/>
          </a:xfrm>
          <a:prstGeom prst="rect">
            <a:avLst/>
          </a:prstGeom>
          <a:noFill/>
          <a:ln w="9525">
            <a:noFill/>
            <a:miter lim="800000"/>
            <a:headEnd/>
            <a:tailEnd/>
          </a:ln>
        </p:spPr>
        <p:txBody>
          <a:bodyPr lIns="0" tIns="46267" rIns="92479" bIns="46267"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pPr>
            <a:fld id="{38DC913E-2189-4C6F-9B6F-B2DD40727BA5}" type="slidenum">
              <a:rPr lang="en-US" altLang="en-US" sz="1200">
                <a:solidFill>
                  <a:prstClr val="white"/>
                </a:solidFill>
              </a:rPr>
              <a:pPr defTabSz="907767" eaLnBrk="1" fontAlgn="base" hangingPunct="1">
                <a:spcBef>
                  <a:spcPct val="0"/>
                </a:spcBef>
                <a:spcAft>
                  <a:spcPct val="0"/>
                </a:spcAft>
              </a:pPr>
              <a:t>‹#›</a:t>
            </a:fld>
            <a:r>
              <a:rPr lang="en-US" altLang="en-US" sz="1800">
                <a:solidFill>
                  <a:prstClr val="white"/>
                </a:solidFill>
              </a:rPr>
              <a:t> </a:t>
            </a:r>
          </a:p>
        </p:txBody>
      </p:sp>
      <p:sp>
        <p:nvSpPr>
          <p:cNvPr id="2" name="Title 1"/>
          <p:cNvSpPr>
            <a:spLocks noGrp="1"/>
          </p:cNvSpPr>
          <p:nvPr>
            <p:ph type="title"/>
          </p:nvPr>
        </p:nvSpPr>
        <p:spPr>
          <a:xfrm>
            <a:off x="323530" y="1368014"/>
            <a:ext cx="3744416" cy="980880"/>
          </a:xfrm>
        </p:spPr>
        <p:txBody>
          <a:bodyPr anchor="t"/>
          <a:lstStyle>
            <a:lvl1pPr>
              <a:defRPr sz="29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11569" y="4077092"/>
            <a:ext cx="2592288" cy="864097"/>
          </a:xfrm>
        </p:spPr>
        <p:txBody>
          <a:bodyPr spcCol="364052"/>
          <a:lstStyle>
            <a:lvl1pPr marL="0" algn="ctr">
              <a:spcBef>
                <a:spcPts val="1226"/>
              </a:spcBef>
              <a:defRPr sz="6100" b="0">
                <a:solidFill>
                  <a:srgbClr val="CF0A2C"/>
                </a:solidFill>
              </a:defRPr>
            </a:lvl1pPr>
            <a:lvl2pPr marL="0" indent="0" algn="ctr">
              <a:spcBef>
                <a:spcPts val="612"/>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US"/>
              <a:t>Click to edit Master text styles</a:t>
            </a:r>
          </a:p>
        </p:txBody>
      </p:sp>
      <p:sp>
        <p:nvSpPr>
          <p:cNvPr id="15" name="Content Placeholder 2"/>
          <p:cNvSpPr>
            <a:spLocks noGrp="1"/>
          </p:cNvSpPr>
          <p:nvPr>
            <p:ph idx="1"/>
          </p:nvPr>
        </p:nvSpPr>
        <p:spPr>
          <a:xfrm>
            <a:off x="323595" y="2492972"/>
            <a:ext cx="3168351" cy="1440161"/>
          </a:xfrm>
        </p:spPr>
        <p:txBody>
          <a:bodyPr numCol="2" spcCol="182024"/>
          <a:lstStyle>
            <a:lvl1pPr marL="0">
              <a:spcBef>
                <a:spcPts val="1226"/>
              </a:spcBef>
              <a:defRPr sz="2000" b="0">
                <a:solidFill>
                  <a:srgbClr val="CF0A2C"/>
                </a:solidFill>
              </a:defRPr>
            </a:lvl1pPr>
            <a:lvl2pPr marL="0" indent="0">
              <a:spcBef>
                <a:spcPts val="612"/>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p:cNvSpPr>
            <a:spLocks noGrp="1"/>
          </p:cNvSpPr>
          <p:nvPr>
            <p:ph idx="15"/>
          </p:nvPr>
        </p:nvSpPr>
        <p:spPr>
          <a:xfrm>
            <a:off x="611194" y="5229217"/>
            <a:ext cx="2592386" cy="1335112"/>
          </a:xfrm>
          <a:prstGeom prst="rect">
            <a:avLst/>
          </a:prstGeom>
        </p:spPr>
        <p:txBody>
          <a:bodyPr lIns="92479" tIns="46267" rIns="92479" bIns="46267" spcCol="182024" rtlCol="0">
            <a:normAutofit/>
          </a:bodyPr>
          <a:lstStyle>
            <a:lvl1pPr marL="0">
              <a:spcAft>
                <a:spcPts val="511"/>
              </a:spcAft>
              <a:defRPr sz="2000">
                <a:solidFill>
                  <a:srgbClr val="CF0A2C"/>
                </a:solidFill>
              </a:defRPr>
            </a:lvl1pPr>
            <a:lvl2pPr>
              <a:spcAft>
                <a:spcPts val="511"/>
              </a:spcAft>
              <a:defRPr sz="1400">
                <a:latin typeface="Arial"/>
                <a:cs typeface="Arial"/>
              </a:defRPr>
            </a:lvl2pPr>
            <a:lvl3pPr marL="361824" indent="-186535" algn="l" defTabSz="463139" rtl="0" eaLnBrk="1" latinLnBrk="0" hangingPunct="1">
              <a:spcBef>
                <a:spcPts val="0"/>
              </a:spcBef>
              <a:spcAft>
                <a:spcPts val="817"/>
              </a:spcAft>
              <a:buClr>
                <a:srgbClr val="C80050"/>
              </a:buClr>
              <a:buFont typeface="Arial"/>
              <a:buChar char="•"/>
              <a:defRPr lang="en-GB" sz="1400" kern="1200" dirty="0" smtClean="0">
                <a:solidFill>
                  <a:schemeClr val="tx1"/>
                </a:solidFill>
              </a:defRPr>
            </a:lvl3pPr>
            <a:lvl4pPr marL="0" indent="0">
              <a:spcAft>
                <a:spcPts val="511"/>
              </a:spcAft>
              <a:buFontTx/>
              <a:buNone/>
              <a:defRPr sz="1400">
                <a:solidFill>
                  <a:schemeClr val="tx1"/>
                </a:solidFill>
                <a:latin typeface="Arial"/>
              </a:defRPr>
            </a:lvl4pPr>
          </a:lstStyle>
          <a:p>
            <a:pPr lvl="0"/>
            <a:r>
              <a:rPr lang="en-US"/>
              <a:t>Click to edit Master text styles</a:t>
            </a:r>
          </a:p>
        </p:txBody>
      </p:sp>
      <p:sp>
        <p:nvSpPr>
          <p:cNvPr id="14" name="Text Placeholder 2"/>
          <p:cNvSpPr>
            <a:spLocks noGrp="1"/>
          </p:cNvSpPr>
          <p:nvPr>
            <p:ph idx="16"/>
          </p:nvPr>
        </p:nvSpPr>
        <p:spPr>
          <a:xfrm>
            <a:off x="4227489" y="0"/>
            <a:ext cx="4916589" cy="6858000"/>
          </a:xfrm>
          <a:prstGeom prst="rect">
            <a:avLst/>
          </a:prstGeom>
        </p:spPr>
        <p:txBody>
          <a:bodyPr lIns="92479" tIns="46267" rIns="92479" bIns="46267" spcCol="182024" rtlCol="0">
            <a:normAutofit/>
          </a:bodyPr>
          <a:lstStyle>
            <a:lvl1pPr marL="0">
              <a:spcAft>
                <a:spcPts val="511"/>
              </a:spcAft>
              <a:defRPr sz="2000">
                <a:solidFill>
                  <a:srgbClr val="B60432"/>
                </a:solidFill>
              </a:defRPr>
            </a:lvl1pPr>
            <a:lvl2pPr>
              <a:spcAft>
                <a:spcPts val="511"/>
              </a:spcAft>
              <a:defRPr sz="1400">
                <a:latin typeface="Arial"/>
                <a:cs typeface="Arial"/>
              </a:defRPr>
            </a:lvl2pPr>
            <a:lvl3pPr marL="361824" indent="-186535" algn="l" defTabSz="463139" rtl="0" eaLnBrk="1" latinLnBrk="0" hangingPunct="1">
              <a:spcBef>
                <a:spcPts val="0"/>
              </a:spcBef>
              <a:spcAft>
                <a:spcPts val="817"/>
              </a:spcAft>
              <a:buClr>
                <a:srgbClr val="C80050"/>
              </a:buClr>
              <a:buFont typeface="Arial"/>
              <a:buChar char="•"/>
              <a:defRPr lang="en-GB" sz="1400" kern="1200" dirty="0" smtClean="0">
                <a:solidFill>
                  <a:schemeClr val="tx1"/>
                </a:solidFill>
              </a:defRPr>
            </a:lvl3pPr>
            <a:lvl4pPr marL="0" indent="0">
              <a:spcAft>
                <a:spcPts val="511"/>
              </a:spcAft>
              <a:buFontTx/>
              <a:buNone/>
              <a:defRPr sz="1400">
                <a:solidFill>
                  <a:schemeClr val="tx1"/>
                </a:solidFill>
                <a:latin typeface="Arial"/>
              </a:defRPr>
            </a:lvl4pPr>
          </a:lstStyle>
          <a:p>
            <a:pPr lvl="0"/>
            <a:r>
              <a:rPr lang="en-US"/>
              <a:t>Click to edit Master text styles</a:t>
            </a:r>
          </a:p>
        </p:txBody>
      </p:sp>
      <p:cxnSp>
        <p:nvCxnSpPr>
          <p:cNvPr id="17" name="Straight Connector 16"/>
          <p:cNvCxnSpPr/>
          <p:nvPr/>
        </p:nvCxnSpPr>
        <p:spPr>
          <a:xfrm>
            <a:off x="215190" y="1196752"/>
            <a:ext cx="8713662"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2"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94846" y="283216"/>
            <a:ext cx="1321644" cy="625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224256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3_uktimission">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360366" y="6289682"/>
            <a:ext cx="792162" cy="549276"/>
          </a:xfrm>
          <a:prstGeom prst="rect">
            <a:avLst/>
          </a:prstGeom>
          <a:noFill/>
          <a:ln w="9525">
            <a:noFill/>
            <a:miter lim="800000"/>
            <a:headEnd/>
            <a:tailEnd/>
          </a:ln>
        </p:spPr>
        <p:txBody>
          <a:bodyPr lIns="0" tIns="46267" rIns="92479" bIns="46267"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pPr>
            <a:fld id="{CEB0C05F-A3BC-4923-B2E1-88EDD52F0619}" type="slidenum">
              <a:rPr lang="en-US" altLang="en-US" sz="1200">
                <a:solidFill>
                  <a:prstClr val="white"/>
                </a:solidFill>
              </a:rPr>
              <a:pPr defTabSz="907767" eaLnBrk="1" fontAlgn="base" hangingPunct="1">
                <a:spcBef>
                  <a:spcPct val="0"/>
                </a:spcBef>
                <a:spcAft>
                  <a:spcPct val="0"/>
                </a:spcAft>
              </a:pPr>
              <a:t>‹#›</a:t>
            </a:fld>
            <a:r>
              <a:rPr lang="en-US" altLang="en-US" sz="1800">
                <a:solidFill>
                  <a:prstClr val="white"/>
                </a:solidFill>
              </a:rPr>
              <a:t> </a:t>
            </a:r>
          </a:p>
        </p:txBody>
      </p:sp>
      <p:sp>
        <p:nvSpPr>
          <p:cNvPr id="7" name="Pentagon 6"/>
          <p:cNvSpPr/>
          <p:nvPr/>
        </p:nvSpPr>
        <p:spPr>
          <a:xfrm rot="16200000">
            <a:off x="5799144" y="2994028"/>
            <a:ext cx="3173413" cy="2316162"/>
          </a:xfrm>
          <a:prstGeom prst="homePlate">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92479" tIns="46267" rIns="92479" bIns="46267" anchor="ctr"/>
          <a:lstStyle/>
          <a:p>
            <a:pPr algn="ctr" defTabSz="907767"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323554" y="1368014"/>
            <a:ext cx="8568951" cy="980880"/>
          </a:xfrm>
        </p:spPr>
        <p:txBody>
          <a:bodyPr anchor="t"/>
          <a:lstStyle>
            <a:lvl1pPr>
              <a:defRPr sz="2900" baseline="0">
                <a:solidFill>
                  <a:srgbClr val="CF0A2C"/>
                </a:solidFill>
                <a:latin typeface="Arial" pitchFamily="34" charset="0"/>
              </a:defRPr>
            </a:lvl1pPr>
          </a:lstStyle>
          <a:p>
            <a:r>
              <a:rPr lang="en-US"/>
              <a:t>Click to edit Master title style</a:t>
            </a:r>
          </a:p>
        </p:txBody>
      </p:sp>
      <p:sp>
        <p:nvSpPr>
          <p:cNvPr id="15" name="Content Placeholder 2"/>
          <p:cNvSpPr>
            <a:spLocks noGrp="1"/>
          </p:cNvSpPr>
          <p:nvPr>
            <p:ph idx="1"/>
          </p:nvPr>
        </p:nvSpPr>
        <p:spPr>
          <a:xfrm>
            <a:off x="323595" y="2492897"/>
            <a:ext cx="5328591" cy="3960440"/>
          </a:xfrm>
        </p:spPr>
        <p:txBody>
          <a:bodyPr numCol="2" spcCol="182024"/>
          <a:lstStyle>
            <a:lvl1pPr marL="0">
              <a:spcBef>
                <a:spcPts val="1226"/>
              </a:spcBef>
              <a:defRPr sz="2000" b="0">
                <a:solidFill>
                  <a:srgbClr val="CF0A2C"/>
                </a:solidFill>
              </a:defRPr>
            </a:lvl1pPr>
            <a:lvl2pPr marL="0" indent="0">
              <a:spcBef>
                <a:spcPts val="612"/>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p:cNvSpPr>
            <a:spLocks noGrp="1"/>
          </p:cNvSpPr>
          <p:nvPr>
            <p:ph idx="15"/>
          </p:nvPr>
        </p:nvSpPr>
        <p:spPr>
          <a:xfrm>
            <a:off x="6156184" y="3429007"/>
            <a:ext cx="2592288" cy="1872208"/>
          </a:xfrm>
          <a:noFill/>
        </p:spPr>
        <p:txBody>
          <a:bodyPr spcCol="364052"/>
          <a:lstStyle>
            <a:lvl1pPr marL="0" algn="ctr">
              <a:spcBef>
                <a:spcPts val="1226"/>
              </a:spcBef>
              <a:defRPr sz="5100" b="0">
                <a:solidFill>
                  <a:srgbClr val="FFFFFF"/>
                </a:solidFill>
              </a:defRPr>
            </a:lvl1pPr>
            <a:lvl2pPr marL="0" indent="0" algn="ctr">
              <a:spcBef>
                <a:spcPts val="612"/>
              </a:spcBef>
              <a:defRPr sz="1800">
                <a:solidFill>
                  <a:srgbClr val="FFFFFF"/>
                </a:solidFill>
              </a:defRPr>
            </a:lvl2pPr>
            <a:lvl3pPr>
              <a:defRPr sz="1400">
                <a:solidFill>
                  <a:srgbClr val="FFFFFF"/>
                </a:solidFill>
              </a:defRPr>
            </a:lvl3pPr>
            <a:lvl4pPr indent="0">
              <a:buNone/>
              <a:defRPr sz="1400">
                <a:solidFill>
                  <a:srgbClr val="FFFFFF"/>
                </a:solidFill>
              </a:defRPr>
            </a:lvl4pPr>
            <a:lvl5pPr>
              <a:defRPr sz="1400">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p:cNvSpPr txBox="1">
            <a:spLocks/>
          </p:cNvSpPr>
          <p:nvPr/>
        </p:nvSpPr>
        <p:spPr>
          <a:xfrm>
            <a:off x="2339765" y="116632"/>
            <a:ext cx="6553422" cy="864096"/>
          </a:xfrm>
          <a:prstGeom prst="rect">
            <a:avLst/>
          </a:prstGeom>
        </p:spPr>
        <p:txBody>
          <a:bodyPr vert="horz" wrap="square" lIns="0" tIns="0" rIns="0" bIns="0" numCol="1" anchor="b" anchorCtr="0" compatLnSpc="1">
            <a:prstTxWarp prst="textNoShape">
              <a:avLst/>
            </a:prstTxWarp>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pPr defTabSz="907767"/>
            <a:r>
              <a:rPr lang="en-US"/>
              <a:t>Click to edit Master title style</a:t>
            </a:r>
          </a:p>
        </p:txBody>
      </p:sp>
      <p:cxnSp>
        <p:nvCxnSpPr>
          <p:cNvPr id="10" name="Straight Connector 9"/>
          <p:cNvCxnSpPr/>
          <p:nvPr/>
        </p:nvCxnSpPr>
        <p:spPr>
          <a:xfrm>
            <a:off x="215190" y="1196752"/>
            <a:ext cx="8713662"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1"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94846" y="283216"/>
            <a:ext cx="1321644" cy="625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55584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obj" preserve="1">
  <p:cSld name="Title (2 lines) and Content">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60366" y="6289682"/>
            <a:ext cx="792162" cy="549276"/>
          </a:xfrm>
          <a:prstGeom prst="rect">
            <a:avLst/>
          </a:prstGeom>
          <a:noFill/>
          <a:ln w="9525">
            <a:noFill/>
            <a:miter lim="800000"/>
            <a:headEnd/>
            <a:tailEnd/>
          </a:ln>
        </p:spPr>
        <p:txBody>
          <a:bodyPr lIns="0" tIns="46267" rIns="92479" bIns="46267"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pPr>
            <a:fld id="{DBA3C351-04C8-4603-BD81-BEF1F29CE4CF}" type="slidenum">
              <a:rPr lang="en-US" altLang="en-US" sz="1200">
                <a:solidFill>
                  <a:prstClr val="white"/>
                </a:solidFill>
              </a:rPr>
              <a:pPr defTabSz="907767" eaLnBrk="1" fontAlgn="base" hangingPunct="1">
                <a:spcBef>
                  <a:spcPct val="0"/>
                </a:spcBef>
                <a:spcAft>
                  <a:spcPct val="0"/>
                </a:spcAft>
              </a:pPr>
              <a:t>‹#›</a:t>
            </a:fld>
            <a:r>
              <a:rPr lang="en-US" altLang="en-US" sz="1800">
                <a:solidFill>
                  <a:prstClr val="white"/>
                </a:solidFill>
              </a:rPr>
              <a:t> </a:t>
            </a:r>
          </a:p>
        </p:txBody>
      </p:sp>
      <p:sp>
        <p:nvSpPr>
          <p:cNvPr id="2" name="Title 1"/>
          <p:cNvSpPr>
            <a:spLocks noGrp="1"/>
          </p:cNvSpPr>
          <p:nvPr>
            <p:ph type="title"/>
          </p:nvPr>
        </p:nvSpPr>
        <p:spPr>
          <a:xfrm>
            <a:off x="360004" y="1368014"/>
            <a:ext cx="8388464" cy="1188000"/>
          </a:xfrm>
        </p:spPr>
        <p:txBody>
          <a:bodyPr anchor="t"/>
          <a:lstStyle>
            <a:lvl1pPr>
              <a:defRPr sz="3200" baseline="0">
                <a:solidFill>
                  <a:srgbClr val="CF0A2C"/>
                </a:solidFill>
                <a:latin typeface="Arial" pitchFamily="34" charset="0"/>
              </a:defRPr>
            </a:lvl1pPr>
          </a:lstStyle>
          <a:p>
            <a:r>
              <a:rPr lang="en-US"/>
              <a:t>Click to edit Master title style</a:t>
            </a:r>
          </a:p>
        </p:txBody>
      </p:sp>
      <p:sp>
        <p:nvSpPr>
          <p:cNvPr id="3" name="Content Placeholder 2"/>
          <p:cNvSpPr>
            <a:spLocks noGrp="1"/>
          </p:cNvSpPr>
          <p:nvPr>
            <p:ph idx="1"/>
          </p:nvPr>
        </p:nvSpPr>
        <p:spPr>
          <a:xfrm>
            <a:off x="360004" y="2628013"/>
            <a:ext cx="8388464" cy="3537304"/>
          </a:xfrm>
        </p:spPr>
        <p:txBody>
          <a:bodyPr/>
          <a:lstStyle>
            <a:lvl1pPr>
              <a:spcBef>
                <a:spcPts val="1226"/>
              </a:spcBef>
              <a:defRPr>
                <a:solidFill>
                  <a:srgbClr val="CF0A2C"/>
                </a:solidFill>
              </a:defRPr>
            </a:lvl1pPr>
            <a:lvl2pPr marL="0" indent="0">
              <a:defRPr/>
            </a:lvl2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p:nvCxnSpPr>
        <p:spPr>
          <a:xfrm>
            <a:off x="215190" y="1196752"/>
            <a:ext cx="8713662"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8"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94846" y="283216"/>
            <a:ext cx="1321644" cy="625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353359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woObj" preserve="1">
  <p:cSld name="Title (1 line)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350957" y="1368000"/>
            <a:ext cx="8397518" cy="648000"/>
          </a:xfrm>
        </p:spPr>
        <p:txBody>
          <a:bodyPr anchor="t"/>
          <a:lstStyle>
            <a:lvl1pPr>
              <a:defRPr sz="3200">
                <a:solidFill>
                  <a:srgbClr val="CF0A2C"/>
                </a:solidFill>
              </a:defRPr>
            </a:lvl1pPr>
          </a:lstStyle>
          <a:p>
            <a:r>
              <a:rPr lang="en-US"/>
              <a:t>Click to edit Master title style</a:t>
            </a:r>
          </a:p>
        </p:txBody>
      </p:sp>
      <p:sp>
        <p:nvSpPr>
          <p:cNvPr id="3" name="Content Placeholder 2"/>
          <p:cNvSpPr>
            <a:spLocks noGrp="1"/>
          </p:cNvSpPr>
          <p:nvPr>
            <p:ph sz="half" idx="1"/>
          </p:nvPr>
        </p:nvSpPr>
        <p:spPr>
          <a:xfrm>
            <a:off x="350955" y="2088001"/>
            <a:ext cx="4077038" cy="4068000"/>
          </a:xfrm>
        </p:spPr>
        <p:txBody>
          <a:bodyPr/>
          <a:lstStyle>
            <a:lvl1pPr>
              <a:defRPr sz="2000" baseline="0">
                <a:solidFill>
                  <a:srgbClr val="CF0A2C"/>
                </a:solidFill>
              </a:defRPr>
            </a:lvl1pPr>
            <a:lvl2pPr marL="0" indent="0">
              <a:defRPr sz="1800"/>
            </a:lvl2pPr>
            <a:lvl3pPr>
              <a:defRPr sz="1800"/>
            </a:lvl3pPr>
            <a:lvl4pPr indent="-218796">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2" y="2088001"/>
            <a:ext cx="4176464" cy="4068000"/>
          </a:xfrm>
        </p:spPr>
        <p:txBody>
          <a:bodyPr/>
          <a:lstStyle>
            <a:lvl1pPr>
              <a:defRPr sz="2000" baseline="0">
                <a:solidFill>
                  <a:srgbClr val="CF0A2C"/>
                </a:solidFill>
              </a:defRPr>
            </a:lvl1pPr>
            <a:lvl2pPr marL="218796" indent="-218796">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p:cNvSpPr txBox="1">
            <a:spLocks/>
          </p:cNvSpPr>
          <p:nvPr/>
        </p:nvSpPr>
        <p:spPr>
          <a:xfrm>
            <a:off x="2339765" y="116632"/>
            <a:ext cx="6553422" cy="864096"/>
          </a:xfrm>
          <a:prstGeom prst="rect">
            <a:avLst/>
          </a:prstGeom>
        </p:spPr>
        <p:txBody>
          <a:bodyPr vert="horz" wrap="square" lIns="0" tIns="0" rIns="0" bIns="0" numCol="1" anchor="b" anchorCtr="0" compatLnSpc="1">
            <a:prstTxWarp prst="textNoShape">
              <a:avLst/>
            </a:prstTxWarp>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pPr defTabSz="907767"/>
            <a:r>
              <a:rPr lang="en-US"/>
              <a:t>Click to edit Master title style</a:t>
            </a:r>
          </a:p>
        </p:txBody>
      </p:sp>
      <p:cxnSp>
        <p:nvCxnSpPr>
          <p:cNvPr id="9" name="Straight Connector 8"/>
          <p:cNvCxnSpPr/>
          <p:nvPr/>
        </p:nvCxnSpPr>
        <p:spPr>
          <a:xfrm>
            <a:off x="215190" y="1196752"/>
            <a:ext cx="8713662"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8"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94846" y="283216"/>
            <a:ext cx="1321644" cy="625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527044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Picture Only">
    <p:spTree>
      <p:nvGrpSpPr>
        <p:cNvPr id="1" name=""/>
        <p:cNvGrpSpPr/>
        <p:nvPr/>
      </p:nvGrpSpPr>
      <p:grpSpPr>
        <a:xfrm>
          <a:off x="0" y="0"/>
          <a:ext cx="0" cy="0"/>
          <a:chOff x="0" y="0"/>
          <a:chExt cx="0" cy="0"/>
        </a:xfrm>
      </p:grpSpPr>
      <p:pic>
        <p:nvPicPr>
          <p:cNvPr id="2"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969371" y="2089040"/>
            <a:ext cx="5111603" cy="2418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2528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fontAlgn="base">
              <a:spcBef>
                <a:spcPct val="0"/>
              </a:spcBef>
              <a:spcAft>
                <a:spcPct val="0"/>
              </a:spcAft>
              <a:defRPr/>
            </a:pPr>
            <a:endParaRPr lang="en-US">
              <a:solidFill>
                <a:prstClr val="white"/>
              </a:solidFill>
            </a:endParaRPr>
          </a:p>
        </p:txBody>
      </p:sp>
      <p:sp>
        <p:nvSpPr>
          <p:cNvPr id="6" name="Picture Placeholder 5"/>
          <p:cNvSpPr>
            <a:spLocks noGrp="1"/>
          </p:cNvSpPr>
          <p:nvPr>
            <p:ph type="pic" sz="quarter" idx="11"/>
          </p:nvPr>
        </p:nvSpPr>
        <p:spPr>
          <a:xfrm>
            <a:off x="611188" y="404813"/>
            <a:ext cx="1296987" cy="1295400"/>
          </a:xfrm>
        </p:spPr>
        <p:txBody>
          <a:bodyPr/>
          <a:lstStyle/>
          <a:p>
            <a:r>
              <a:rPr lang="en-US"/>
              <a:t>Click icon to add picture</a:t>
            </a:r>
            <a:endParaRPr lang="en-GB"/>
          </a:p>
        </p:txBody>
      </p:sp>
    </p:spTree>
    <p:extLst>
      <p:ext uri="{BB962C8B-B14F-4D97-AF65-F5344CB8AC3E}">
        <p14:creationId xmlns:p14="http://schemas.microsoft.com/office/powerpoint/2010/main" val="58881545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60366" y="6289682"/>
            <a:ext cx="792162" cy="549276"/>
          </a:xfrm>
          <a:prstGeom prst="rect">
            <a:avLst/>
          </a:prstGeom>
          <a:noFill/>
          <a:ln w="9525">
            <a:noFill/>
            <a:miter lim="800000"/>
            <a:headEnd/>
            <a:tailEnd/>
          </a:ln>
        </p:spPr>
        <p:txBody>
          <a:bodyPr lIns="0" tIns="46267" rIns="92479" bIns="46267"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pPr>
            <a:fld id="{F3903D7E-D811-4067-9B95-7CA53F28E1F9}" type="slidenum">
              <a:rPr lang="en-US" altLang="en-US" sz="1200">
                <a:solidFill>
                  <a:prstClr val="white"/>
                </a:solidFill>
              </a:rPr>
              <a:pPr defTabSz="907767" eaLnBrk="1" fontAlgn="base" hangingPunct="1">
                <a:spcBef>
                  <a:spcPct val="0"/>
                </a:spcBef>
                <a:spcAft>
                  <a:spcPct val="0"/>
                </a:spcAft>
              </a:pPr>
              <a:t>‹#›</a:t>
            </a:fld>
            <a:r>
              <a:rPr lang="en-US" altLang="en-US" sz="1800">
                <a:solidFill>
                  <a:prstClr val="white"/>
                </a:solidFill>
              </a:rPr>
              <a:t> </a:t>
            </a:r>
          </a:p>
        </p:txBody>
      </p:sp>
      <p:sp>
        <p:nvSpPr>
          <p:cNvPr id="5" name="TextBox 7"/>
          <p:cNvSpPr txBox="1">
            <a:spLocks noChangeArrowheads="1"/>
          </p:cNvSpPr>
          <p:nvPr/>
        </p:nvSpPr>
        <p:spPr bwMode="auto">
          <a:xfrm>
            <a:off x="739856" y="6308745"/>
            <a:ext cx="8404225" cy="549276"/>
          </a:xfrm>
          <a:prstGeom prst="rect">
            <a:avLst/>
          </a:prstGeom>
          <a:noFill/>
          <a:ln w="9525">
            <a:noFill/>
            <a:miter lim="800000"/>
            <a:headEnd/>
            <a:tailEnd/>
          </a:ln>
        </p:spPr>
        <p:txBody>
          <a:bodyPr lIns="92479" tIns="46267" rIns="92479" bIns="46267"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defRPr/>
            </a:pPr>
            <a:r>
              <a:rPr lang="en-US" sz="1200">
                <a:solidFill>
                  <a:srgbClr val="FFFFFF"/>
                </a:solidFill>
              </a:rPr>
              <a:t>Presentation title - edit in the Master slide</a:t>
            </a:r>
            <a:endParaRPr lang="en-US" sz="1800">
              <a:solidFill>
                <a:prstClr val="white"/>
              </a:solidFill>
            </a:endParaRPr>
          </a:p>
        </p:txBody>
      </p:sp>
      <p:sp>
        <p:nvSpPr>
          <p:cNvPr id="6" name="Rectangle 5"/>
          <p:cNvSpPr/>
          <p:nvPr/>
        </p:nvSpPr>
        <p:spPr>
          <a:xfrm>
            <a:off x="250828" y="1079562"/>
            <a:ext cx="8642350" cy="54451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92479" tIns="46267" rIns="92479" bIns="46267"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07767" eaLnBrk="1" fontAlgn="base" hangingPunct="1">
              <a:spcBef>
                <a:spcPct val="0"/>
              </a:spcBef>
              <a:spcAft>
                <a:spcPct val="0"/>
              </a:spcAft>
            </a:pPr>
            <a:r>
              <a:rPr lang="en-US" altLang="en-US" sz="1800">
                <a:solidFill>
                  <a:srgbClr val="FFFFFF"/>
                </a:solidFill>
              </a:rPr>
              <a:t> </a:t>
            </a:r>
          </a:p>
        </p:txBody>
      </p:sp>
      <p:sp>
        <p:nvSpPr>
          <p:cNvPr id="3" name="Subtitle 2"/>
          <p:cNvSpPr>
            <a:spLocks noGrp="1"/>
          </p:cNvSpPr>
          <p:nvPr>
            <p:ph type="subTitle" idx="1"/>
          </p:nvPr>
        </p:nvSpPr>
        <p:spPr>
          <a:xfrm>
            <a:off x="360004" y="5445224"/>
            <a:ext cx="8388464" cy="914400"/>
          </a:xfrm>
          <a:prstGeom prst="rect">
            <a:avLst/>
          </a:prstGeom>
        </p:spPr>
        <p:txBody>
          <a:bodyPr anchor="b">
            <a:normAutofit/>
          </a:bodyPr>
          <a:lstStyle>
            <a:lvl1pPr marL="0" indent="0" algn="l">
              <a:spcBef>
                <a:spcPts val="0"/>
              </a:spcBef>
              <a:buNone/>
              <a:defRPr sz="1800" b="0" i="0">
                <a:solidFill>
                  <a:schemeClr val="bg1"/>
                </a:solidFill>
              </a:defRPr>
            </a:lvl1pPr>
            <a:lvl2pPr marL="463139" indent="0" algn="ctr">
              <a:buNone/>
              <a:defRPr>
                <a:solidFill>
                  <a:schemeClr val="tx1">
                    <a:tint val="75000"/>
                  </a:schemeClr>
                </a:solidFill>
              </a:defRPr>
            </a:lvl2pPr>
            <a:lvl3pPr marL="926243" indent="0" algn="ctr">
              <a:buNone/>
              <a:defRPr>
                <a:solidFill>
                  <a:schemeClr val="tx1">
                    <a:tint val="75000"/>
                  </a:schemeClr>
                </a:solidFill>
              </a:defRPr>
            </a:lvl3pPr>
            <a:lvl4pPr marL="1389374" indent="0" algn="ctr">
              <a:buNone/>
              <a:defRPr>
                <a:solidFill>
                  <a:schemeClr val="tx1">
                    <a:tint val="75000"/>
                  </a:schemeClr>
                </a:solidFill>
              </a:defRPr>
            </a:lvl4pPr>
            <a:lvl5pPr marL="1852496" indent="0" algn="ctr">
              <a:buNone/>
              <a:defRPr>
                <a:solidFill>
                  <a:schemeClr val="tx1">
                    <a:tint val="75000"/>
                  </a:schemeClr>
                </a:solidFill>
              </a:defRPr>
            </a:lvl5pPr>
            <a:lvl6pPr marL="2315616" indent="0" algn="ctr">
              <a:buNone/>
              <a:defRPr>
                <a:solidFill>
                  <a:schemeClr val="tx1">
                    <a:tint val="75000"/>
                  </a:schemeClr>
                </a:solidFill>
              </a:defRPr>
            </a:lvl6pPr>
            <a:lvl7pPr marL="2778749" indent="0" algn="ctr">
              <a:buNone/>
              <a:defRPr>
                <a:solidFill>
                  <a:schemeClr val="tx1">
                    <a:tint val="75000"/>
                  </a:schemeClr>
                </a:solidFill>
              </a:defRPr>
            </a:lvl7pPr>
            <a:lvl8pPr marL="3241865" indent="0" algn="ctr">
              <a:buNone/>
              <a:defRPr>
                <a:solidFill>
                  <a:schemeClr val="tx1">
                    <a:tint val="75000"/>
                  </a:schemeClr>
                </a:solidFill>
              </a:defRPr>
            </a:lvl8pPr>
            <a:lvl9pPr marL="3704995" indent="0" algn="ctr">
              <a:buNone/>
              <a:defRPr>
                <a:solidFill>
                  <a:schemeClr val="tx1">
                    <a:tint val="75000"/>
                  </a:schemeClr>
                </a:solidFill>
              </a:defRPr>
            </a:lvl9pPr>
          </a:lstStyle>
          <a:p>
            <a:r>
              <a:rPr lang="en-US"/>
              <a:t>Click to edit Master subtitle style</a:t>
            </a:r>
          </a:p>
        </p:txBody>
      </p:sp>
      <p:sp>
        <p:nvSpPr>
          <p:cNvPr id="9" name="Text Placeholder 2"/>
          <p:cNvSpPr>
            <a:spLocks noGrp="1"/>
          </p:cNvSpPr>
          <p:nvPr>
            <p:ph type="body" idx="10"/>
          </p:nvPr>
        </p:nvSpPr>
        <p:spPr>
          <a:xfrm>
            <a:off x="360004" y="2895600"/>
            <a:ext cx="8388464" cy="3205800"/>
          </a:xfrm>
          <a:prstGeom prst="rect">
            <a:avLst/>
          </a:prstGeom>
        </p:spPr>
        <p:txBody>
          <a:bodyPr/>
          <a:lstStyle>
            <a:lvl1pPr marL="0" indent="0">
              <a:buNone/>
              <a:defRPr sz="4100" b="1" i="0">
                <a:solidFill>
                  <a:schemeClr val="bg1"/>
                </a:solidFill>
                <a:latin typeface="Arial "/>
                <a:cs typeface="Arial "/>
              </a:defRPr>
            </a:lvl1pPr>
            <a:lvl2pPr marL="463139" indent="0">
              <a:buNone/>
              <a:defRPr sz="1800">
                <a:solidFill>
                  <a:schemeClr val="tx1">
                    <a:tint val="75000"/>
                  </a:schemeClr>
                </a:solidFill>
              </a:defRPr>
            </a:lvl2pPr>
            <a:lvl3pPr marL="926243" indent="0">
              <a:buNone/>
              <a:defRPr sz="1500">
                <a:solidFill>
                  <a:schemeClr val="tx1">
                    <a:tint val="75000"/>
                  </a:schemeClr>
                </a:solidFill>
              </a:defRPr>
            </a:lvl3pPr>
            <a:lvl4pPr marL="1389374" indent="0">
              <a:buNone/>
              <a:defRPr sz="1400">
                <a:solidFill>
                  <a:schemeClr val="tx1">
                    <a:tint val="75000"/>
                  </a:schemeClr>
                </a:solidFill>
              </a:defRPr>
            </a:lvl4pPr>
            <a:lvl5pPr marL="1852496" indent="0">
              <a:buNone/>
              <a:defRPr sz="1400">
                <a:solidFill>
                  <a:schemeClr val="tx1">
                    <a:tint val="75000"/>
                  </a:schemeClr>
                </a:solidFill>
              </a:defRPr>
            </a:lvl5pPr>
            <a:lvl6pPr marL="2315616" indent="0">
              <a:buNone/>
              <a:defRPr sz="1400">
                <a:solidFill>
                  <a:schemeClr val="tx1">
                    <a:tint val="75000"/>
                  </a:schemeClr>
                </a:solidFill>
              </a:defRPr>
            </a:lvl6pPr>
            <a:lvl7pPr marL="2778749" indent="0">
              <a:buNone/>
              <a:defRPr sz="1400">
                <a:solidFill>
                  <a:schemeClr val="tx1">
                    <a:tint val="75000"/>
                  </a:schemeClr>
                </a:solidFill>
              </a:defRPr>
            </a:lvl7pPr>
            <a:lvl8pPr marL="3241865" indent="0">
              <a:buNone/>
              <a:defRPr sz="1400">
                <a:solidFill>
                  <a:schemeClr val="tx1">
                    <a:tint val="75000"/>
                  </a:schemeClr>
                </a:solidFill>
              </a:defRPr>
            </a:lvl8pPr>
            <a:lvl9pPr marL="3704995" indent="0">
              <a:buNone/>
              <a:defRPr sz="1400">
                <a:solidFill>
                  <a:schemeClr val="tx1">
                    <a:tint val="75000"/>
                  </a:schemeClr>
                </a:solidFill>
              </a:defRPr>
            </a:lvl9pPr>
          </a:lstStyle>
          <a:p>
            <a:pPr lvl="0"/>
            <a:r>
              <a:rPr lang="en-US"/>
              <a:t>Click to edit Master text styles</a:t>
            </a:r>
          </a:p>
        </p:txBody>
      </p:sp>
      <p:pic>
        <p:nvPicPr>
          <p:cNvPr id="8"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94846" y="283216"/>
            <a:ext cx="1321644" cy="625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854396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cSld name="6_uktimission">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60484" y="6289749"/>
            <a:ext cx="792774" cy="549275"/>
          </a:xfrm>
          <a:prstGeom prst="rect">
            <a:avLst/>
          </a:prstGeom>
          <a:noFill/>
          <a:ln w="9525">
            <a:noFill/>
            <a:miter lim="800000"/>
            <a:headEnd/>
            <a:tailEnd/>
          </a:ln>
        </p:spPr>
        <p:txBody>
          <a:bodyPr lIns="0" tIns="45417" rIns="90775" bIns="45417"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hangingPunct="1">
              <a:defRPr/>
            </a:pPr>
            <a:fld id="{4DC179D5-F59A-40D6-A804-7F43ABFF6D4D}" type="slidenum">
              <a:rPr lang="en-US" altLang="en-US" sz="1200">
                <a:solidFill>
                  <a:prstClr val="white"/>
                </a:solidFill>
              </a:rPr>
              <a:pPr defTabSz="907767" eaLnBrk="1" hangingPunct="1">
                <a:defRPr/>
              </a:pPr>
              <a:t>‹#›</a:t>
            </a:fld>
            <a:r>
              <a:rPr lang="en-US" altLang="en-US" sz="1800">
                <a:solidFill>
                  <a:prstClr val="white"/>
                </a:solidFill>
              </a:rPr>
              <a:t> </a:t>
            </a:r>
          </a:p>
        </p:txBody>
      </p:sp>
      <p:cxnSp>
        <p:nvCxnSpPr>
          <p:cNvPr id="5" name="Straight Connector 4"/>
          <p:cNvCxnSpPr/>
          <p:nvPr/>
        </p:nvCxnSpPr>
        <p:spPr>
          <a:xfrm>
            <a:off x="215412"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655" y="282636"/>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360002" y="1412840"/>
            <a:ext cx="8244448" cy="4739679"/>
          </a:xfrm>
          <a:prstGeom prst="rect">
            <a:avLst/>
          </a:prstGeom>
        </p:spPr>
        <p:txBody>
          <a:bodyPr spcCol="178689"/>
          <a:lstStyle>
            <a:lvl1pPr marL="0">
              <a:spcBef>
                <a:spcPts val="1200"/>
              </a:spcBef>
              <a:defRPr sz="2000" b="0">
                <a:solidFill>
                  <a:srgbClr val="B60432"/>
                </a:solidFill>
              </a:defRPr>
            </a:lvl1pPr>
            <a:lvl2pPr marL="0" indent="0">
              <a:spcBef>
                <a:spcPts val="599"/>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2339762" y="116632"/>
            <a:ext cx="6553422" cy="864096"/>
          </a:xfrm>
          <a:prstGeom prst="rect">
            <a:avLst/>
          </a:prstGeom>
        </p:spPr>
        <p:txBody>
          <a:bodyPr anchor="b"/>
          <a:lstStyle>
            <a:lvl1pPr>
              <a:defRPr sz="2800" baseline="0">
                <a:solidFill>
                  <a:srgbClr val="CF0A2C"/>
                </a:solidFill>
                <a:latin typeface="Arial" pitchFamily="34" charset="0"/>
              </a:defRPr>
            </a:lvl1pPr>
          </a:lstStyle>
          <a:p>
            <a:r>
              <a:rPr lang="en-US"/>
              <a:t>Click to edit Master title style</a:t>
            </a:r>
          </a:p>
        </p:txBody>
      </p:sp>
    </p:spTree>
    <p:extLst>
      <p:ext uri="{BB962C8B-B14F-4D97-AF65-F5344CB8AC3E}">
        <p14:creationId xmlns:p14="http://schemas.microsoft.com/office/powerpoint/2010/main" val="136063764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5" y="213048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3873" indent="0" algn="ctr">
              <a:buNone/>
              <a:defRPr>
                <a:solidFill>
                  <a:schemeClr val="tx1">
                    <a:tint val="75000"/>
                  </a:schemeClr>
                </a:solidFill>
              </a:defRPr>
            </a:lvl2pPr>
            <a:lvl3pPr marL="907767" indent="0" algn="ctr">
              <a:buNone/>
              <a:defRPr>
                <a:solidFill>
                  <a:schemeClr val="tx1">
                    <a:tint val="75000"/>
                  </a:schemeClr>
                </a:solidFill>
              </a:defRPr>
            </a:lvl3pPr>
            <a:lvl4pPr marL="1361672" indent="0" algn="ctr">
              <a:buNone/>
              <a:defRPr>
                <a:solidFill>
                  <a:schemeClr val="tx1">
                    <a:tint val="75000"/>
                  </a:schemeClr>
                </a:solidFill>
              </a:defRPr>
            </a:lvl4pPr>
            <a:lvl5pPr marL="1815567" indent="0" algn="ctr">
              <a:buNone/>
              <a:defRPr>
                <a:solidFill>
                  <a:schemeClr val="tx1">
                    <a:tint val="75000"/>
                  </a:schemeClr>
                </a:solidFill>
              </a:defRPr>
            </a:lvl5pPr>
            <a:lvl6pPr marL="2269463" indent="0" algn="ctr">
              <a:buNone/>
              <a:defRPr>
                <a:solidFill>
                  <a:schemeClr val="tx1">
                    <a:tint val="75000"/>
                  </a:schemeClr>
                </a:solidFill>
              </a:defRPr>
            </a:lvl6pPr>
            <a:lvl7pPr marL="2723356" indent="0" algn="ctr">
              <a:buNone/>
              <a:defRPr>
                <a:solidFill>
                  <a:schemeClr val="tx1">
                    <a:tint val="75000"/>
                  </a:schemeClr>
                </a:solidFill>
              </a:defRPr>
            </a:lvl7pPr>
            <a:lvl8pPr marL="3177247" indent="0" algn="ctr">
              <a:buNone/>
              <a:defRPr>
                <a:solidFill>
                  <a:schemeClr val="tx1">
                    <a:tint val="75000"/>
                  </a:schemeClr>
                </a:solidFill>
              </a:defRPr>
            </a:lvl8pPr>
            <a:lvl9pPr marL="3631139"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423"/>
            <a:ext cx="2133600" cy="365125"/>
          </a:xfrm>
          <a:prstGeom prst="rect">
            <a:avLst/>
          </a:prstGeom>
        </p:spPr>
        <p:txBody>
          <a:bodyPr lIns="90775" tIns="45417" rIns="90775" bIns="45417"/>
          <a:lstStyle/>
          <a:p>
            <a:pPr defTabSz="907767"/>
            <a:endParaRPr lang="en-GB">
              <a:solidFill>
                <a:prstClr val="black"/>
              </a:solidFill>
            </a:endParaRPr>
          </a:p>
        </p:txBody>
      </p:sp>
      <p:sp>
        <p:nvSpPr>
          <p:cNvPr id="5" name="Footer Placeholder 4"/>
          <p:cNvSpPr>
            <a:spLocks noGrp="1"/>
          </p:cNvSpPr>
          <p:nvPr>
            <p:ph type="ftr" sz="quarter" idx="11"/>
          </p:nvPr>
        </p:nvSpPr>
        <p:spPr/>
        <p:txBody>
          <a:bodyPr/>
          <a:lstStyle/>
          <a:p>
            <a:endParaRPr lang="en-GB">
              <a:solidFill>
                <a:prstClr val="white"/>
              </a:solidFill>
            </a:endParaRPr>
          </a:p>
        </p:txBody>
      </p:sp>
      <p:sp>
        <p:nvSpPr>
          <p:cNvPr id="6" name="Slide Number Placeholder 5"/>
          <p:cNvSpPr>
            <a:spLocks noGrp="1"/>
          </p:cNvSpPr>
          <p:nvPr>
            <p:ph type="sldNum" sz="quarter" idx="12"/>
          </p:nvPr>
        </p:nvSpPr>
        <p:spPr>
          <a:xfrm>
            <a:off x="6553201" y="6356423"/>
            <a:ext cx="2133600" cy="365125"/>
          </a:xfrm>
          <a:prstGeom prst="rect">
            <a:avLst/>
          </a:prstGeom>
        </p:spPr>
        <p:txBody>
          <a:bodyPr lIns="90775" tIns="45417" rIns="90775" bIns="45417"/>
          <a:lstStyle/>
          <a:p>
            <a:pPr defTabSz="907767"/>
            <a:fld id="{B2DC9683-8905-47BF-B84F-8FF7F4E865BC}" type="slidenum">
              <a:rPr lang="en-GB">
                <a:solidFill>
                  <a:prstClr val="black"/>
                </a:solidFill>
              </a:rPr>
              <a:pPr defTabSz="907767"/>
              <a:t>‹#›</a:t>
            </a:fld>
            <a:endParaRPr lang="en-GB">
              <a:solidFill>
                <a:prstClr val="black"/>
              </a:solidFill>
            </a:endParaRPr>
          </a:p>
        </p:txBody>
      </p:sp>
    </p:spTree>
    <p:extLst>
      <p:ext uri="{BB962C8B-B14F-4D97-AF65-F5344CB8AC3E}">
        <p14:creationId xmlns:p14="http://schemas.microsoft.com/office/powerpoint/2010/main" val="3032531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484" y="6289678"/>
            <a:ext cx="792774"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491EDA78-86A6-459A-B11D-5683BE9A5C7B}" type="slidenum">
              <a:rPr lang="en-US" altLang="en-US" sz="1200">
                <a:solidFill>
                  <a:prstClr val="white"/>
                </a:solidFill>
                <a:cs typeface="Arial" pitchFamily="34" charset="0"/>
              </a:rPr>
              <a:pPr eaLnBrk="1" fontAlgn="base" hangingPunct="1">
                <a:spcBef>
                  <a:spcPct val="0"/>
                </a:spcBef>
                <a:spcAft>
                  <a:spcPct val="0"/>
                </a:spcAft>
                <a:defRPr/>
              </a:pPr>
              <a:t>‹#›</a:t>
            </a:fld>
            <a:r>
              <a:rPr lang="en-US" altLang="en-US" sz="1800">
                <a:solidFill>
                  <a:prstClr val="white"/>
                </a:solidFill>
                <a:cs typeface="Arial" pitchFamily="34" charset="0"/>
              </a:rPr>
              <a:t> </a:t>
            </a:r>
          </a:p>
        </p:txBody>
      </p:sp>
      <p:sp>
        <p:nvSpPr>
          <p:cNvPr id="5" name="TextBox 4"/>
          <p:cNvSpPr txBox="1">
            <a:spLocks noChangeArrowheads="1"/>
          </p:cNvSpPr>
          <p:nvPr userDrawn="1"/>
        </p:nvSpPr>
        <p:spPr bwMode="auto">
          <a:xfrm>
            <a:off x="740020" y="6308728"/>
            <a:ext cx="8403980" cy="549275"/>
          </a:xfrm>
          <a:prstGeom prst="rect">
            <a:avLst/>
          </a:prstGeom>
          <a:noFill/>
          <a:ln w="9525">
            <a:noFill/>
            <a:miter lim="800000"/>
            <a:headEnd/>
            <a:tailEnd/>
          </a:ln>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r>
              <a:rPr lang="en-US" sz="1200">
                <a:solidFill>
                  <a:srgbClr val="FFFFFF"/>
                </a:solidFill>
                <a:cs typeface="Arial" pitchFamily="34" charset="0"/>
              </a:rPr>
              <a:t>Presentation title - edit in the Master slide</a:t>
            </a:r>
            <a:endParaRPr lang="en-US" sz="1800">
              <a:solidFill>
                <a:prstClr val="white"/>
              </a:solidFill>
              <a:cs typeface="Arial" pitchFamily="34" charset="0"/>
            </a:endParaRPr>
          </a:p>
        </p:txBody>
      </p:sp>
      <p:sp>
        <p:nvSpPr>
          <p:cNvPr id="6" name="Rectangle 5"/>
          <p:cNvSpPr/>
          <p:nvPr userDrawn="1"/>
        </p:nvSpPr>
        <p:spPr>
          <a:xfrm>
            <a:off x="250583" y="1079502"/>
            <a:ext cx="8642838" cy="54451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r>
              <a:rPr lang="en-US" altLang="en-US" sz="1800">
                <a:solidFill>
                  <a:srgbClr val="FFFFFF"/>
                </a:solidFill>
              </a:rPr>
              <a:t> </a:t>
            </a:r>
          </a:p>
        </p:txBody>
      </p:sp>
      <p:pic>
        <p:nvPicPr>
          <p:cNvPr id="7"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4" y="282578"/>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360002" y="5445224"/>
            <a:ext cx="8388464" cy="914400"/>
          </a:xfrm>
        </p:spPr>
        <p:txBody>
          <a:bodyPr anchor="b">
            <a:normAutofit/>
          </a:bodyPr>
          <a:lstStyle>
            <a:lvl1pPr marL="0" indent="0" algn="l">
              <a:spcBef>
                <a:spcPts val="0"/>
              </a:spcBef>
              <a:buNone/>
              <a:defRPr sz="1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2"/>
          <p:cNvSpPr>
            <a:spLocks noGrp="1"/>
          </p:cNvSpPr>
          <p:nvPr>
            <p:ph type="body" idx="10"/>
          </p:nvPr>
        </p:nvSpPr>
        <p:spPr>
          <a:xfrm>
            <a:off x="360002" y="2895600"/>
            <a:ext cx="8388464" cy="3205800"/>
          </a:xfrm>
        </p:spPr>
        <p:txBody>
          <a:bodyPr/>
          <a:lstStyle>
            <a:lvl1pPr marL="0" indent="0">
              <a:buNone/>
              <a:defRPr sz="4000" b="1" i="0">
                <a:solidFill>
                  <a:schemeClr val="bg1"/>
                </a:solidFill>
                <a:latin typeface="Arial "/>
                <a:cs typeface="Arial "/>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11134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uktimission">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360484" y="6289678"/>
            <a:ext cx="792774"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831CEF9B-5F13-426E-8751-80C57E44BF63}" type="slidenum">
              <a:rPr lang="en-US" altLang="en-US" sz="1200">
                <a:solidFill>
                  <a:prstClr val="white"/>
                </a:solidFill>
                <a:cs typeface="Arial" pitchFamily="34" charset="0"/>
              </a:rPr>
              <a:pPr eaLnBrk="1" fontAlgn="base" hangingPunct="1">
                <a:spcBef>
                  <a:spcPct val="0"/>
                </a:spcBef>
                <a:spcAft>
                  <a:spcPct val="0"/>
                </a:spcAft>
                <a:defRPr/>
              </a:pPr>
              <a:t>‹#›</a:t>
            </a:fld>
            <a:r>
              <a:rPr lang="en-US" altLang="en-US" sz="1800">
                <a:solidFill>
                  <a:prstClr val="white"/>
                </a:solidFill>
                <a:cs typeface="Arial" pitchFamily="34" charset="0"/>
              </a:rPr>
              <a:t> </a:t>
            </a:r>
          </a:p>
        </p:txBody>
      </p:sp>
      <p:cxnSp>
        <p:nvCxnSpPr>
          <p:cNvPr id="4" name="Straight Connector 3"/>
          <p:cNvCxnSpPr/>
          <p:nvPr userDrawn="1"/>
        </p:nvCxnSpPr>
        <p:spPr>
          <a:xfrm>
            <a:off x="215413"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6"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4" y="282578"/>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2339753" y="116632"/>
            <a:ext cx="6553423" cy="864096"/>
          </a:xfrm>
        </p:spPr>
        <p:txBody>
          <a:bodyPr anchor="b"/>
          <a:lstStyle>
            <a:lvl1pPr>
              <a:defRPr sz="2800" baseline="0">
                <a:solidFill>
                  <a:srgbClr val="CF0A2C"/>
                </a:solidFill>
                <a:latin typeface="Arial" pitchFamily="34" charset="0"/>
              </a:defRPr>
            </a:lvl1pPr>
          </a:lstStyle>
          <a:p>
            <a:r>
              <a:rPr lang="en-US"/>
              <a:t>Click to edit Master title style</a:t>
            </a:r>
          </a:p>
        </p:txBody>
      </p:sp>
    </p:spTree>
    <p:extLst>
      <p:ext uri="{BB962C8B-B14F-4D97-AF65-F5344CB8AC3E}">
        <p14:creationId xmlns:p14="http://schemas.microsoft.com/office/powerpoint/2010/main" val="1571832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484" y="6289678"/>
            <a:ext cx="792774"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9DD8FE7D-8C98-4E42-A0D7-608C47BE1D45}" type="slidenum">
              <a:rPr lang="en-US" altLang="en-US" sz="1200">
                <a:solidFill>
                  <a:prstClr val="white"/>
                </a:solidFill>
                <a:cs typeface="Arial" pitchFamily="34" charset="0"/>
              </a:rPr>
              <a:pPr eaLnBrk="1" fontAlgn="base" hangingPunct="1">
                <a:spcBef>
                  <a:spcPct val="0"/>
                </a:spcBef>
                <a:spcAft>
                  <a:spcPct val="0"/>
                </a:spcAft>
                <a:defRPr/>
              </a:pPr>
              <a:t>‹#›</a:t>
            </a:fld>
            <a:r>
              <a:rPr lang="en-US" altLang="en-US" sz="1800">
                <a:solidFill>
                  <a:prstClr val="white"/>
                </a:solidFill>
                <a:cs typeface="Arial" pitchFamily="34" charset="0"/>
              </a:rPr>
              <a:t> </a:t>
            </a:r>
          </a:p>
        </p:txBody>
      </p:sp>
      <p:sp>
        <p:nvSpPr>
          <p:cNvPr id="3" name="Content Placeholder 2"/>
          <p:cNvSpPr>
            <a:spLocks noGrp="1"/>
          </p:cNvSpPr>
          <p:nvPr>
            <p:ph idx="1"/>
          </p:nvPr>
        </p:nvSpPr>
        <p:spPr>
          <a:xfrm>
            <a:off x="360000" y="1412780"/>
            <a:ext cx="8244448" cy="4739679"/>
          </a:xfrm>
        </p:spPr>
        <p:txBody>
          <a:bodyPr spcCol="180000"/>
          <a:lstStyle>
            <a:lvl1pPr marL="0">
              <a:spcBef>
                <a:spcPts val="1200"/>
              </a:spcBef>
              <a:defRPr sz="2000" b="0">
                <a:solidFill>
                  <a:srgbClr val="B60432"/>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p:cNvCxnSpPr/>
          <p:nvPr userDrawn="1"/>
        </p:nvCxnSpPr>
        <p:spPr>
          <a:xfrm>
            <a:off x="215413"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2"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4" y="282578"/>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339753" y="116632"/>
            <a:ext cx="6553423" cy="864096"/>
          </a:xfrm>
        </p:spPr>
        <p:txBody>
          <a:bodyPr anchor="b"/>
          <a:lstStyle>
            <a:lvl1pPr>
              <a:defRPr sz="2800" baseline="0">
                <a:solidFill>
                  <a:srgbClr val="CF0A2C"/>
                </a:solidFill>
                <a:latin typeface="Arial" pitchFamily="34" charset="0"/>
              </a:defRPr>
            </a:lvl1pPr>
          </a:lstStyle>
          <a:p>
            <a:r>
              <a:rPr lang="en-US"/>
              <a:t>Click to edit Master title style</a:t>
            </a:r>
          </a:p>
        </p:txBody>
      </p:sp>
    </p:spTree>
    <p:extLst>
      <p:ext uri="{BB962C8B-B14F-4D97-AF65-F5344CB8AC3E}">
        <p14:creationId xmlns:p14="http://schemas.microsoft.com/office/powerpoint/2010/main" val="119414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484" y="6289678"/>
            <a:ext cx="792774"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AC3B7EA6-1E45-4F11-8AC8-1F5F6CD3E17F}" type="slidenum">
              <a:rPr lang="en-US" altLang="en-US" sz="1200">
                <a:solidFill>
                  <a:prstClr val="white"/>
                </a:solidFill>
                <a:cs typeface="Arial" pitchFamily="34" charset="0"/>
              </a:rPr>
              <a:pPr eaLnBrk="1" fontAlgn="base" hangingPunct="1">
                <a:spcBef>
                  <a:spcPct val="0"/>
                </a:spcBef>
                <a:spcAft>
                  <a:spcPct val="0"/>
                </a:spcAft>
                <a:defRPr/>
              </a:pPr>
              <a:t>‹#›</a:t>
            </a:fld>
            <a:r>
              <a:rPr lang="en-US" altLang="en-US" sz="1800">
                <a:solidFill>
                  <a:prstClr val="white"/>
                </a:solidFill>
                <a:cs typeface="Arial" pitchFamily="34" charset="0"/>
              </a:rPr>
              <a:t> </a:t>
            </a:r>
          </a:p>
        </p:txBody>
      </p:sp>
      <p:cxnSp>
        <p:nvCxnSpPr>
          <p:cNvPr id="5" name="Straight Connector 4"/>
          <p:cNvCxnSpPr/>
          <p:nvPr userDrawn="1"/>
        </p:nvCxnSpPr>
        <p:spPr>
          <a:xfrm>
            <a:off x="215413"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4" y="282578"/>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360000" y="1412780"/>
            <a:ext cx="8244448" cy="4739679"/>
          </a:xfrm>
        </p:spPr>
        <p:txBody>
          <a:bodyPr numCol="3" spcCol="180000"/>
          <a:lstStyle>
            <a:lvl1pPr marL="0">
              <a:spcBef>
                <a:spcPts val="1200"/>
              </a:spcBef>
              <a:defRPr sz="2000" b="0">
                <a:solidFill>
                  <a:srgbClr val="B60432"/>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2339753" y="116632"/>
            <a:ext cx="6553423" cy="864096"/>
          </a:xfrm>
        </p:spPr>
        <p:txBody>
          <a:bodyPr anchor="b"/>
          <a:lstStyle>
            <a:lvl1pPr>
              <a:defRPr sz="2800" baseline="0">
                <a:solidFill>
                  <a:srgbClr val="CF0A2C"/>
                </a:solidFill>
                <a:latin typeface="Arial" pitchFamily="34" charset="0"/>
              </a:defRPr>
            </a:lvl1pPr>
          </a:lstStyle>
          <a:p>
            <a:r>
              <a:rPr lang="en-US"/>
              <a:t>Click to edit Master title style</a:t>
            </a:r>
          </a:p>
        </p:txBody>
      </p:sp>
    </p:spTree>
    <p:extLst>
      <p:ext uri="{BB962C8B-B14F-4D97-AF65-F5344CB8AC3E}">
        <p14:creationId xmlns:p14="http://schemas.microsoft.com/office/powerpoint/2010/main" val="2364771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uktimission">
    <p:spTree>
      <p:nvGrpSpPr>
        <p:cNvPr id="1" name=""/>
        <p:cNvGrpSpPr/>
        <p:nvPr/>
      </p:nvGrpSpPr>
      <p:grpSpPr>
        <a:xfrm>
          <a:off x="0" y="0"/>
          <a:ext cx="0" cy="0"/>
          <a:chOff x="0" y="0"/>
          <a:chExt cx="0" cy="0"/>
        </a:xfrm>
      </p:grpSpPr>
      <p:sp>
        <p:nvSpPr>
          <p:cNvPr id="9" name="TextBox 8"/>
          <p:cNvSpPr txBox="1">
            <a:spLocks noChangeArrowheads="1"/>
          </p:cNvSpPr>
          <p:nvPr userDrawn="1"/>
        </p:nvSpPr>
        <p:spPr bwMode="auto">
          <a:xfrm>
            <a:off x="360484" y="6289678"/>
            <a:ext cx="792774"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647E68A7-5747-4784-91B2-C6B86EA2F274}" type="slidenum">
              <a:rPr lang="en-US" altLang="en-US" sz="1200">
                <a:solidFill>
                  <a:prstClr val="white"/>
                </a:solidFill>
                <a:cs typeface="Arial" pitchFamily="34" charset="0"/>
              </a:rPr>
              <a:pPr eaLnBrk="1" fontAlgn="base" hangingPunct="1">
                <a:spcBef>
                  <a:spcPct val="0"/>
                </a:spcBef>
                <a:spcAft>
                  <a:spcPct val="0"/>
                </a:spcAft>
                <a:defRPr/>
              </a:pPr>
              <a:t>‹#›</a:t>
            </a:fld>
            <a:r>
              <a:rPr lang="en-US" altLang="en-US" sz="1800">
                <a:solidFill>
                  <a:prstClr val="white"/>
                </a:solidFill>
                <a:cs typeface="Arial" pitchFamily="34" charset="0"/>
              </a:rPr>
              <a:t> </a:t>
            </a:r>
          </a:p>
        </p:txBody>
      </p:sp>
      <p:sp>
        <p:nvSpPr>
          <p:cNvPr id="15" name="Rectangle 14"/>
          <p:cNvSpPr/>
          <p:nvPr userDrawn="1"/>
        </p:nvSpPr>
        <p:spPr>
          <a:xfrm>
            <a:off x="323852" y="3860803"/>
            <a:ext cx="2592265"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6" name="Rectangle 15"/>
          <p:cNvSpPr/>
          <p:nvPr userDrawn="1"/>
        </p:nvSpPr>
        <p:spPr>
          <a:xfrm>
            <a:off x="3348406" y="3860803"/>
            <a:ext cx="2592265"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7" name="Rectangle 16"/>
          <p:cNvSpPr/>
          <p:nvPr userDrawn="1"/>
        </p:nvSpPr>
        <p:spPr>
          <a:xfrm>
            <a:off x="6301154" y="3860803"/>
            <a:ext cx="2592266"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cxnSp>
        <p:nvCxnSpPr>
          <p:cNvPr id="18" name="Straight Connector 17"/>
          <p:cNvCxnSpPr/>
          <p:nvPr userDrawn="1"/>
        </p:nvCxnSpPr>
        <p:spPr>
          <a:xfrm>
            <a:off x="215413"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9"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4" y="282578"/>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339753" y="116632"/>
            <a:ext cx="6553423" cy="864096"/>
          </a:xfrm>
        </p:spPr>
        <p:txBody>
          <a:bodyPr anchor="b"/>
          <a:lstStyle>
            <a:lvl1pPr>
              <a:defRPr sz="2800" baseline="0">
                <a:solidFill>
                  <a:srgbClr val="CF0A2C"/>
                </a:solidFill>
                <a:latin typeface="Arial" pitchFamily="34" charset="0"/>
              </a:defRPr>
            </a:lvl1pPr>
          </a:lstStyle>
          <a:p>
            <a:r>
              <a:rPr lang="en-US"/>
              <a:t>Click to edit Master title style</a:t>
            </a:r>
          </a:p>
        </p:txBody>
      </p:sp>
      <p:sp>
        <p:nvSpPr>
          <p:cNvPr id="7" name="Content Placeholder 2"/>
          <p:cNvSpPr>
            <a:spLocks noGrp="1"/>
          </p:cNvSpPr>
          <p:nvPr>
            <p:ph idx="10"/>
          </p:nvPr>
        </p:nvSpPr>
        <p:spPr>
          <a:xfrm>
            <a:off x="323528" y="2924948"/>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0" name="Content Placeholder 2"/>
          <p:cNvSpPr>
            <a:spLocks noGrp="1"/>
          </p:cNvSpPr>
          <p:nvPr>
            <p:ph idx="11"/>
          </p:nvPr>
        </p:nvSpPr>
        <p:spPr>
          <a:xfrm>
            <a:off x="3347864" y="2924948"/>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1" name="Content Placeholder 2"/>
          <p:cNvSpPr>
            <a:spLocks noGrp="1"/>
          </p:cNvSpPr>
          <p:nvPr>
            <p:ph idx="12"/>
          </p:nvPr>
        </p:nvSpPr>
        <p:spPr>
          <a:xfrm>
            <a:off x="6300192" y="2924948"/>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2" name="Content Placeholder 2"/>
          <p:cNvSpPr>
            <a:spLocks noGrp="1"/>
          </p:cNvSpPr>
          <p:nvPr>
            <p:ph idx="13"/>
          </p:nvPr>
        </p:nvSpPr>
        <p:spPr>
          <a:xfrm>
            <a:off x="323528"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2"/>
          <p:cNvSpPr>
            <a:spLocks noGrp="1"/>
          </p:cNvSpPr>
          <p:nvPr>
            <p:ph idx="14"/>
          </p:nvPr>
        </p:nvSpPr>
        <p:spPr>
          <a:xfrm>
            <a:off x="3347864"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Content Placeholder 2"/>
          <p:cNvSpPr>
            <a:spLocks noGrp="1"/>
          </p:cNvSpPr>
          <p:nvPr>
            <p:ph idx="15"/>
          </p:nvPr>
        </p:nvSpPr>
        <p:spPr>
          <a:xfrm>
            <a:off x="6300192"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5441398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uktimission">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360484" y="6289678"/>
            <a:ext cx="792774"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823423B8-AA45-4C8C-8180-4236B19754D5}" type="slidenum">
              <a:rPr lang="en-US" altLang="en-US" sz="1200">
                <a:solidFill>
                  <a:prstClr val="white"/>
                </a:solidFill>
                <a:cs typeface="Arial" pitchFamily="34" charset="0"/>
              </a:rPr>
              <a:pPr eaLnBrk="1" fontAlgn="base" hangingPunct="1">
                <a:spcBef>
                  <a:spcPct val="0"/>
                </a:spcBef>
                <a:spcAft>
                  <a:spcPct val="0"/>
                </a:spcAft>
                <a:defRPr/>
              </a:pPr>
              <a:t>‹#›</a:t>
            </a:fld>
            <a:r>
              <a:rPr lang="en-US" altLang="en-US" sz="1800">
                <a:solidFill>
                  <a:prstClr val="white"/>
                </a:solidFill>
                <a:cs typeface="Arial" pitchFamily="34" charset="0"/>
              </a:rPr>
              <a:t> </a:t>
            </a:r>
          </a:p>
        </p:txBody>
      </p:sp>
      <p:sp>
        <p:nvSpPr>
          <p:cNvPr id="7" name="Rectangle 6"/>
          <p:cNvSpPr/>
          <p:nvPr userDrawn="1"/>
        </p:nvSpPr>
        <p:spPr>
          <a:xfrm>
            <a:off x="6301154" y="3860803"/>
            <a:ext cx="2592266"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8" name="Title 1"/>
          <p:cNvSpPr txBox="1">
            <a:spLocks/>
          </p:cNvSpPr>
          <p:nvPr userDrawn="1"/>
        </p:nvSpPr>
        <p:spPr>
          <a:xfrm>
            <a:off x="2340220" y="115891"/>
            <a:ext cx="6553200" cy="865187"/>
          </a:xfrm>
          <a:prstGeom prst="rect">
            <a:avLst/>
          </a:prstGeom>
        </p:spPr>
        <p:txBody>
          <a:bodyPr lIns="0" tIns="0" rIns="0" bIns="0" anchor="b">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pPr>
              <a:defRPr/>
            </a:pPr>
            <a:r>
              <a:rPr lang="en-US"/>
              <a:t>Click to edit Master title style</a:t>
            </a:r>
          </a:p>
        </p:txBody>
      </p:sp>
      <p:cxnSp>
        <p:nvCxnSpPr>
          <p:cNvPr id="9" name="Straight Connector 8"/>
          <p:cNvCxnSpPr/>
          <p:nvPr userDrawn="1"/>
        </p:nvCxnSpPr>
        <p:spPr>
          <a:xfrm>
            <a:off x="215413"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0"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4" y="282578"/>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3530" y="1368000"/>
            <a:ext cx="8568952"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300192" y="2924948"/>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4" name="Content Placeholder 2"/>
          <p:cNvSpPr>
            <a:spLocks noGrp="1"/>
          </p:cNvSpPr>
          <p:nvPr>
            <p:ph idx="15"/>
          </p:nvPr>
        </p:nvSpPr>
        <p:spPr>
          <a:xfrm>
            <a:off x="6300192" y="4005064"/>
            <a:ext cx="2592288" cy="1872208"/>
          </a:xfrm>
        </p:spPr>
        <p:txBody>
          <a:bodyPr spcCol="360000"/>
          <a:lstStyle>
            <a:lvl1pPr marL="0" algn="ctr">
              <a:spcBef>
                <a:spcPts val="1200"/>
              </a:spcBef>
              <a:defRPr sz="6000" b="0">
                <a:solidFill>
                  <a:srgbClr val="C80050"/>
                </a:solidFill>
              </a:defRPr>
            </a:lvl1pPr>
            <a:lvl2pPr marL="0" indent="0" algn="ctr">
              <a:spcBef>
                <a:spcPts val="600"/>
              </a:spcBef>
              <a:defRPr lang="en-US" sz="1800" kern="1200" dirty="0" smtClean="0">
                <a:solidFill>
                  <a:srgbClr val="CF0A2C"/>
                </a:solidFill>
                <a:latin typeface="Arial" pitchFamily="34" charset="0"/>
                <a:ea typeface="ＭＳ Ｐゴシック" charset="0"/>
                <a:cs typeface="ＭＳ Ｐゴシック" charset="0"/>
              </a:defRPr>
            </a:lvl2pPr>
            <a:lvl3pPr>
              <a:defRPr sz="1400">
                <a:solidFill>
                  <a:srgbClr val="CF0A2C"/>
                </a:solidFill>
              </a:defRPr>
            </a:lvl3pPr>
            <a:lvl4pPr indent="0">
              <a:buNone/>
              <a:defRPr sz="1400">
                <a:solidFill>
                  <a:srgbClr val="CF0A2C"/>
                </a:solidFill>
              </a:defRPr>
            </a:lvl4pPr>
            <a:lvl5pPr>
              <a:defRPr sz="1400">
                <a:solidFill>
                  <a:srgbClr val="C80050"/>
                </a:solidFill>
              </a:defRPr>
            </a:lvl5pPr>
          </a:lstStyle>
          <a:p>
            <a:pPr lvl="1"/>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p:cNvSpPr>
            <a:spLocks noGrp="1"/>
          </p:cNvSpPr>
          <p:nvPr>
            <p:ph idx="1"/>
          </p:nvPr>
        </p:nvSpPr>
        <p:spPr>
          <a:xfrm>
            <a:off x="323528" y="2492896"/>
            <a:ext cx="5616624" cy="3384376"/>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99005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366715" y="333379"/>
            <a:ext cx="8402637" cy="6143625"/>
          </a:xfrm>
          <a:solidFill>
            <a:schemeClr val="bg1">
              <a:lumMod val="85000"/>
            </a:schemeClr>
          </a:solidFill>
        </p:spPr>
        <p:txBody>
          <a:bodyPr lIns="108000" tIns="108000"/>
          <a:lstStyle>
            <a:lvl1pPr>
              <a:defRPr sz="1200">
                <a:solidFill>
                  <a:srgbClr val="FFFFFF"/>
                </a:solidFill>
              </a:defRPr>
            </a:lvl1pPr>
          </a:lstStyle>
          <a:p>
            <a:pPr lvl="0"/>
            <a:r>
              <a:rPr lang="en-GB" noProof="0"/>
              <a:t>Drag picture to placeholder or click icon to add</a:t>
            </a:r>
          </a:p>
        </p:txBody>
      </p:sp>
      <p:sp>
        <p:nvSpPr>
          <p:cNvPr id="2" name="Title 1"/>
          <p:cNvSpPr>
            <a:spLocks noGrp="1"/>
          </p:cNvSpPr>
          <p:nvPr>
            <p:ph type="title"/>
          </p:nvPr>
        </p:nvSpPr>
        <p:spPr>
          <a:xfrm>
            <a:off x="727077" y="1367903"/>
            <a:ext cx="4932715" cy="991567"/>
          </a:xfrm>
        </p:spPr>
        <p:txBody>
          <a:bodyPr anchor="t">
            <a:noAutofit/>
          </a:bodyPr>
          <a:lstStyle>
            <a:lvl1pPr>
              <a:defRPr sz="2800">
                <a:solidFill>
                  <a:schemeClr val="bg1"/>
                </a:solidFill>
              </a:defRPr>
            </a:lvl1pPr>
          </a:lstStyle>
          <a:p>
            <a:r>
              <a:rPr lang="en-GB"/>
              <a:t>Click to edit Master title style</a:t>
            </a:r>
          </a:p>
        </p:txBody>
      </p:sp>
      <p:sp>
        <p:nvSpPr>
          <p:cNvPr id="5" name="Text Placeholder 4"/>
          <p:cNvSpPr>
            <a:spLocks noGrp="1"/>
          </p:cNvSpPr>
          <p:nvPr>
            <p:ph type="body" sz="quarter" idx="11"/>
          </p:nvPr>
        </p:nvSpPr>
        <p:spPr>
          <a:xfrm>
            <a:off x="727076" y="2486025"/>
            <a:ext cx="4924425" cy="3606800"/>
          </a:xfrm>
        </p:spPr>
        <p:txBody>
          <a:bodyPr/>
          <a:lstStyle>
            <a:lvl1pPr marL="268288" indent="-268288">
              <a:buFont typeface="Arial"/>
              <a:buChar char="•"/>
              <a:defRPr>
                <a:solidFill>
                  <a:srgbClr val="FFFFFF"/>
                </a:solidFill>
              </a:defRPr>
            </a:lvl1pPr>
            <a:lvl2pPr marL="268288" indent="-268288">
              <a:buFont typeface="Arial"/>
              <a:buChar char="•"/>
              <a:defRPr>
                <a:solidFill>
                  <a:srgbClr val="FFFFFF"/>
                </a:solidFill>
              </a:defRPr>
            </a:lvl2pPr>
            <a:lvl3pPr marL="268288" indent="-268288">
              <a:buFont typeface="Arial"/>
              <a:buChar char="•"/>
              <a:defRPr>
                <a:solidFill>
                  <a:srgbClr val="FFFFFF"/>
                </a:solidFill>
              </a:defRPr>
            </a:lvl3pPr>
            <a:lvl4pPr marL="268288" indent="-268288">
              <a:buFont typeface="Arial"/>
              <a:buChar char="•"/>
              <a:defRPr>
                <a:solidFill>
                  <a:srgbClr val="FFFFFF"/>
                </a:solidFill>
              </a:defRPr>
            </a:lvl4pPr>
            <a:lvl5pPr marL="268288" indent="-268288">
              <a:buFont typeface="Arial"/>
              <a:buChar cha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2"/>
          <p:cNvSpPr>
            <a:spLocks noGrp="1"/>
          </p:cNvSpPr>
          <p:nvPr>
            <p:ph type="ftr" sz="quarter" idx="13"/>
          </p:nvPr>
        </p:nvSpPr>
        <p:spPr/>
        <p:txBody>
          <a:bodyPr/>
          <a:lstStyle>
            <a:lvl1pPr>
              <a:defRPr/>
            </a:lvl1pPr>
          </a:lstStyle>
          <a:p>
            <a:pPr>
              <a:defRPr/>
            </a:pPr>
            <a:endParaRPr lang="en-US">
              <a:solidFill>
                <a:prstClr val="white"/>
              </a:solidFill>
            </a:endParaRPr>
          </a:p>
        </p:txBody>
      </p:sp>
    </p:spTree>
    <p:extLst>
      <p:ext uri="{BB962C8B-B14F-4D97-AF65-F5344CB8AC3E}">
        <p14:creationId xmlns:p14="http://schemas.microsoft.com/office/powerpoint/2010/main" val="2697987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63513918-64EC-4A4B-968F-01D064AE4295}"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5"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cxnSp>
        <p:nvCxnSpPr>
          <p:cNvPr id="6" name="Straight Connector 5"/>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9"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userDrawn="1"/>
        </p:nvSpPr>
        <p:spPr>
          <a:xfrm>
            <a:off x="3905926" y="6453336"/>
            <a:ext cx="1332148" cy="246221"/>
          </a:xfrm>
          <a:prstGeom prst="rect">
            <a:avLst/>
          </a:prstGeom>
          <a:noFill/>
        </p:spPr>
        <p:txBody>
          <a:bodyPr wrap="square" rtlCol="0">
            <a:spAutoFit/>
          </a:bodyPr>
          <a:lstStyle/>
          <a:p>
            <a:r>
              <a:rPr lang="en-GB" sz="1000"/>
              <a:t>Official - Sensitive</a:t>
            </a:r>
          </a:p>
        </p:txBody>
      </p:sp>
      <p:sp>
        <p:nvSpPr>
          <p:cNvPr id="3" name="TextBox 2"/>
          <p:cNvSpPr txBox="1"/>
          <p:nvPr userDrawn="1"/>
        </p:nvSpPr>
        <p:spPr>
          <a:xfrm>
            <a:off x="8604448" y="6381328"/>
            <a:ext cx="324384" cy="369332"/>
          </a:xfrm>
          <a:prstGeom prst="rect">
            <a:avLst/>
          </a:prstGeom>
          <a:noFill/>
        </p:spPr>
        <p:txBody>
          <a:bodyPr wrap="square" rtlCol="0">
            <a:spAutoFit/>
          </a:bodyPr>
          <a:lstStyle/>
          <a:p>
            <a:r>
              <a:rPr lang="en-GB"/>
              <a:t>#</a:t>
            </a:r>
          </a:p>
        </p:txBody>
      </p:sp>
    </p:spTree>
    <p:extLst>
      <p:ext uri="{BB962C8B-B14F-4D97-AF65-F5344CB8AC3E}">
        <p14:creationId xmlns:p14="http://schemas.microsoft.com/office/powerpoint/2010/main" val="20188840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5_uktimission">
    <p:spTree>
      <p:nvGrpSpPr>
        <p:cNvPr id="1" name=""/>
        <p:cNvGrpSpPr/>
        <p:nvPr/>
      </p:nvGrpSpPr>
      <p:grpSpPr>
        <a:xfrm>
          <a:off x="0" y="0"/>
          <a:ext cx="0" cy="0"/>
          <a:chOff x="0" y="0"/>
          <a:chExt cx="0" cy="0"/>
        </a:xfrm>
      </p:grpSpPr>
      <p:sp>
        <p:nvSpPr>
          <p:cNvPr id="7" name="TextBox 6"/>
          <p:cNvSpPr txBox="1">
            <a:spLocks noChangeArrowheads="1"/>
          </p:cNvSpPr>
          <p:nvPr userDrawn="1"/>
        </p:nvSpPr>
        <p:spPr bwMode="auto">
          <a:xfrm>
            <a:off x="360484" y="6289678"/>
            <a:ext cx="792774"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D73FD9D0-A688-4245-BE64-BA9EA4358A94}" type="slidenum">
              <a:rPr lang="en-US" altLang="en-US" sz="1200">
                <a:solidFill>
                  <a:prstClr val="white"/>
                </a:solidFill>
                <a:cs typeface="Arial" pitchFamily="34" charset="0"/>
              </a:rPr>
              <a:pPr eaLnBrk="1" fontAlgn="base" hangingPunct="1">
                <a:spcBef>
                  <a:spcPct val="0"/>
                </a:spcBef>
                <a:spcAft>
                  <a:spcPct val="0"/>
                </a:spcAft>
                <a:defRPr/>
              </a:pPr>
              <a:t>‹#›</a:t>
            </a:fld>
            <a:r>
              <a:rPr lang="en-US" altLang="en-US" sz="1800">
                <a:solidFill>
                  <a:prstClr val="white"/>
                </a:solidFill>
                <a:cs typeface="Arial" pitchFamily="34" charset="0"/>
              </a:rPr>
              <a:t> </a:t>
            </a:r>
          </a:p>
        </p:txBody>
      </p:sp>
      <p:sp>
        <p:nvSpPr>
          <p:cNvPr id="8" name="Rectangle 7"/>
          <p:cNvSpPr/>
          <p:nvPr userDrawn="1"/>
        </p:nvSpPr>
        <p:spPr>
          <a:xfrm>
            <a:off x="611067" y="5013325"/>
            <a:ext cx="2592265" cy="71438"/>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cxnSp>
        <p:nvCxnSpPr>
          <p:cNvPr id="9" name="Straight Connector 8"/>
          <p:cNvCxnSpPr/>
          <p:nvPr userDrawn="1"/>
        </p:nvCxnSpPr>
        <p:spPr>
          <a:xfrm>
            <a:off x="215413"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4" y="282578"/>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3530" y="1368000"/>
            <a:ext cx="3744416"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11560" y="4077076"/>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5" name="Content Placeholder 2"/>
          <p:cNvSpPr>
            <a:spLocks noGrp="1"/>
          </p:cNvSpPr>
          <p:nvPr>
            <p:ph idx="1"/>
          </p:nvPr>
        </p:nvSpPr>
        <p:spPr>
          <a:xfrm>
            <a:off x="323530" y="2492896"/>
            <a:ext cx="3168352" cy="1440160"/>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p:cNvSpPr>
            <a:spLocks noGrp="1"/>
          </p:cNvSpPr>
          <p:nvPr>
            <p:ph idx="15"/>
          </p:nvPr>
        </p:nvSpPr>
        <p:spPr>
          <a:xfrm>
            <a:off x="611189" y="5229201"/>
            <a:ext cx="2592387" cy="1335112"/>
          </a:xfrm>
          <a:prstGeom prst="rect">
            <a:avLst/>
          </a:prstGeom>
        </p:spPr>
        <p:txBody>
          <a:bodyPr lIns="91440" tIns="45720" rIns="91440" bIns="45720" spcCol="180000" rtlCol="0">
            <a:normAutofit/>
          </a:bodyPr>
          <a:lstStyle>
            <a:lvl1pPr marL="0">
              <a:spcAft>
                <a:spcPts val="500"/>
              </a:spcAft>
              <a:defRPr sz="2000">
                <a:solidFill>
                  <a:srgbClr val="CF0A2C"/>
                </a:solidFill>
              </a:defRPr>
            </a:lvl1pPr>
            <a:lvl2pPr>
              <a:spcAft>
                <a:spcPts val="500"/>
              </a:spcAft>
              <a:defRPr sz="1400">
                <a:latin typeface="Arial"/>
                <a:cs typeface="Arial"/>
              </a:defRPr>
            </a:lvl2pPr>
            <a:lvl3pPr marL="357188" indent="-184150" algn="l" defTabSz="457200" rtl="0" eaLnBrk="1" latinLnBrk="0" hangingPunct="1">
              <a:spcBef>
                <a:spcPts val="0"/>
              </a:spcBef>
              <a:spcAft>
                <a:spcPts val="800"/>
              </a:spcAft>
              <a:buClr>
                <a:srgbClr val="C80050"/>
              </a:buClr>
              <a:buFont typeface="Arial"/>
              <a:buChar char="•"/>
              <a:defRPr lang="en-GB" sz="1400" kern="1200" dirty="0" smtClean="0">
                <a:solidFill>
                  <a:schemeClr val="tx1"/>
                </a:solidFill>
              </a:defRPr>
            </a:lvl3pPr>
            <a:lvl4pPr marL="0" indent="0">
              <a:spcAft>
                <a:spcPts val="500"/>
              </a:spcAft>
              <a:buFontTx/>
              <a:buNone/>
              <a:defRPr sz="1400">
                <a:solidFill>
                  <a:schemeClr val="tx1"/>
                </a:solidFill>
                <a:latin typeface="Arial"/>
              </a:defRPr>
            </a:lvl4pPr>
          </a:lstStyle>
          <a:p>
            <a:r>
              <a:rPr lang="en-US"/>
              <a:t>Click to edit Master text styles</a:t>
            </a:r>
            <a:endParaRPr lang="en-GB"/>
          </a:p>
        </p:txBody>
      </p:sp>
      <p:sp>
        <p:nvSpPr>
          <p:cNvPr id="14" name="Text Placeholder 2"/>
          <p:cNvSpPr>
            <a:spLocks noGrp="1"/>
          </p:cNvSpPr>
          <p:nvPr>
            <p:ph idx="16"/>
          </p:nvPr>
        </p:nvSpPr>
        <p:spPr>
          <a:xfrm>
            <a:off x="4227413" y="0"/>
            <a:ext cx="4916589" cy="6858000"/>
          </a:xfrm>
          <a:prstGeom prst="rect">
            <a:avLst/>
          </a:prstGeom>
        </p:spPr>
        <p:txBody>
          <a:bodyPr lIns="91440" tIns="45720" rIns="91440" bIns="45720" spcCol="180000" rtlCol="0">
            <a:normAutofit/>
          </a:bodyPr>
          <a:lstStyle>
            <a:lvl1pPr marL="0">
              <a:spcAft>
                <a:spcPts val="500"/>
              </a:spcAft>
              <a:defRPr sz="2000">
                <a:solidFill>
                  <a:srgbClr val="B60432"/>
                </a:solidFill>
              </a:defRPr>
            </a:lvl1pPr>
            <a:lvl2pPr>
              <a:spcAft>
                <a:spcPts val="500"/>
              </a:spcAft>
              <a:defRPr sz="1400">
                <a:latin typeface="Arial"/>
                <a:cs typeface="Arial"/>
              </a:defRPr>
            </a:lvl2pPr>
            <a:lvl3pPr marL="357188" indent="-184150" algn="l" defTabSz="457200" rtl="0" eaLnBrk="1" latinLnBrk="0" hangingPunct="1">
              <a:spcBef>
                <a:spcPts val="0"/>
              </a:spcBef>
              <a:spcAft>
                <a:spcPts val="800"/>
              </a:spcAft>
              <a:buClr>
                <a:srgbClr val="C80050"/>
              </a:buClr>
              <a:buFont typeface="Arial"/>
              <a:buChar char="•"/>
              <a:defRPr lang="en-GB" sz="1400" kern="1200" dirty="0" smtClean="0">
                <a:solidFill>
                  <a:schemeClr val="tx1"/>
                </a:solidFill>
              </a:defRPr>
            </a:lvl3pPr>
            <a:lvl4pPr marL="0" indent="0">
              <a:spcAft>
                <a:spcPts val="500"/>
              </a:spcAft>
              <a:buFontTx/>
              <a:buNone/>
              <a:defRPr sz="1400">
                <a:solidFill>
                  <a:schemeClr val="tx1"/>
                </a:solidFill>
                <a:latin typeface="Arial"/>
              </a:defRPr>
            </a:lvl4pPr>
          </a:lstStyle>
          <a:p>
            <a:r>
              <a:rPr lang="en-US"/>
              <a:t>Click to edit Master text styles</a:t>
            </a:r>
            <a:endParaRPr lang="en-GB"/>
          </a:p>
        </p:txBody>
      </p:sp>
    </p:spTree>
    <p:extLst>
      <p:ext uri="{BB962C8B-B14F-4D97-AF65-F5344CB8AC3E}">
        <p14:creationId xmlns:p14="http://schemas.microsoft.com/office/powerpoint/2010/main" val="373100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3_uktimission">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360484" y="6289678"/>
            <a:ext cx="792774"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D2822D08-F054-4363-AD69-C9A09E541DB5}" type="slidenum">
              <a:rPr lang="en-US" altLang="en-US" sz="1200">
                <a:solidFill>
                  <a:prstClr val="white"/>
                </a:solidFill>
                <a:cs typeface="Arial" pitchFamily="34" charset="0"/>
              </a:rPr>
              <a:pPr eaLnBrk="1" fontAlgn="base" hangingPunct="1">
                <a:spcBef>
                  <a:spcPct val="0"/>
                </a:spcBef>
                <a:spcAft>
                  <a:spcPct val="0"/>
                </a:spcAft>
                <a:defRPr/>
              </a:pPr>
              <a:t>‹#›</a:t>
            </a:fld>
            <a:r>
              <a:rPr lang="en-US" altLang="en-US" sz="1800">
                <a:solidFill>
                  <a:prstClr val="white"/>
                </a:solidFill>
                <a:cs typeface="Arial" pitchFamily="34" charset="0"/>
              </a:rPr>
              <a:t> </a:t>
            </a:r>
          </a:p>
        </p:txBody>
      </p:sp>
      <p:sp>
        <p:nvSpPr>
          <p:cNvPr id="6" name="Pentagon 5"/>
          <p:cNvSpPr/>
          <p:nvPr userDrawn="1"/>
        </p:nvSpPr>
        <p:spPr>
          <a:xfrm rot="16200000">
            <a:off x="5799566" y="2993721"/>
            <a:ext cx="3173413" cy="2316774"/>
          </a:xfrm>
          <a:prstGeom prst="homePlate">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7" name="Title 1"/>
          <p:cNvSpPr txBox="1">
            <a:spLocks/>
          </p:cNvSpPr>
          <p:nvPr userDrawn="1"/>
        </p:nvSpPr>
        <p:spPr>
          <a:xfrm>
            <a:off x="2340220" y="115891"/>
            <a:ext cx="6553200" cy="865187"/>
          </a:xfrm>
          <a:prstGeom prst="rect">
            <a:avLst/>
          </a:prstGeom>
        </p:spPr>
        <p:txBody>
          <a:bodyPr lIns="0" tIns="0" rIns="0" bIns="0" anchor="b">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pPr>
              <a:defRPr/>
            </a:pPr>
            <a:r>
              <a:rPr lang="en-US"/>
              <a:t>Click to edit Master title style</a:t>
            </a:r>
          </a:p>
        </p:txBody>
      </p:sp>
      <p:cxnSp>
        <p:nvCxnSpPr>
          <p:cNvPr id="8" name="Straight Connector 7"/>
          <p:cNvCxnSpPr/>
          <p:nvPr userDrawn="1"/>
        </p:nvCxnSpPr>
        <p:spPr>
          <a:xfrm>
            <a:off x="215413"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9"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4" y="282578"/>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3530" y="1368000"/>
            <a:ext cx="8568952"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5" name="Content Placeholder 2"/>
          <p:cNvSpPr>
            <a:spLocks noGrp="1"/>
          </p:cNvSpPr>
          <p:nvPr>
            <p:ph idx="1"/>
          </p:nvPr>
        </p:nvSpPr>
        <p:spPr>
          <a:xfrm>
            <a:off x="323530" y="2492896"/>
            <a:ext cx="5328592" cy="3960440"/>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p:cNvSpPr>
            <a:spLocks noGrp="1"/>
          </p:cNvSpPr>
          <p:nvPr>
            <p:ph idx="15"/>
          </p:nvPr>
        </p:nvSpPr>
        <p:spPr>
          <a:xfrm>
            <a:off x="6156176" y="3429000"/>
            <a:ext cx="2592288" cy="1872208"/>
          </a:xfrm>
          <a:noFill/>
        </p:spPr>
        <p:txBody>
          <a:bodyPr spcCol="360000"/>
          <a:lstStyle>
            <a:lvl1pPr marL="0" algn="ctr">
              <a:spcBef>
                <a:spcPts val="1200"/>
              </a:spcBef>
              <a:defRPr sz="5000" b="0">
                <a:solidFill>
                  <a:srgbClr val="FFFFFF"/>
                </a:solidFill>
              </a:defRPr>
            </a:lvl1pPr>
            <a:lvl2pPr marL="0" indent="0" algn="ctr">
              <a:spcBef>
                <a:spcPts val="600"/>
              </a:spcBef>
              <a:defRPr sz="1800">
                <a:solidFill>
                  <a:srgbClr val="FFFFFF"/>
                </a:solidFill>
              </a:defRPr>
            </a:lvl2pPr>
            <a:lvl3pPr>
              <a:defRPr sz="1400">
                <a:solidFill>
                  <a:srgbClr val="FFFFFF"/>
                </a:solidFill>
              </a:defRPr>
            </a:lvl3pPr>
            <a:lvl4pPr indent="0">
              <a:buNone/>
              <a:defRPr sz="1400">
                <a:solidFill>
                  <a:srgbClr val="FFFFFF"/>
                </a:solidFill>
              </a:defRPr>
            </a:lvl4pPr>
            <a:lvl5pPr>
              <a:defRPr sz="1400">
                <a:solidFill>
                  <a:srgbClr val="FFFFFF"/>
                </a:solidFill>
              </a:defRPr>
            </a:lvl5pPr>
          </a:lstStyle>
          <a:p>
            <a:pPr lvl="0"/>
            <a:r>
              <a:rPr lang="en-GB"/>
              <a:t>Click</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754186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 preserve="1">
  <p:cSld name="Title (2 lines)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484" y="6289678"/>
            <a:ext cx="792774"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AB8ECB70-8CA6-4AC4-8BE6-8ED2C6574541}" type="slidenum">
              <a:rPr lang="en-US" altLang="en-US" sz="1200">
                <a:solidFill>
                  <a:prstClr val="white"/>
                </a:solidFill>
                <a:cs typeface="Arial" pitchFamily="34" charset="0"/>
              </a:rPr>
              <a:pPr eaLnBrk="1" fontAlgn="base" hangingPunct="1">
                <a:spcBef>
                  <a:spcPct val="0"/>
                </a:spcBef>
                <a:spcAft>
                  <a:spcPct val="0"/>
                </a:spcAft>
                <a:defRPr/>
              </a:pPr>
              <a:t>‹#›</a:t>
            </a:fld>
            <a:r>
              <a:rPr lang="en-US" altLang="en-US" sz="1800">
                <a:solidFill>
                  <a:prstClr val="white"/>
                </a:solidFill>
                <a:cs typeface="Arial" pitchFamily="34" charset="0"/>
              </a:rPr>
              <a:t> </a:t>
            </a:r>
          </a:p>
        </p:txBody>
      </p:sp>
      <p:sp>
        <p:nvSpPr>
          <p:cNvPr id="5" name="Title 1"/>
          <p:cNvSpPr txBox="1">
            <a:spLocks/>
          </p:cNvSpPr>
          <p:nvPr userDrawn="1"/>
        </p:nvSpPr>
        <p:spPr>
          <a:xfrm>
            <a:off x="2340220" y="115891"/>
            <a:ext cx="6553200" cy="865187"/>
          </a:xfrm>
          <a:prstGeom prst="rect">
            <a:avLst/>
          </a:prstGeom>
        </p:spPr>
        <p:txBody>
          <a:bodyPr lIns="0" tIns="0" rIns="0" bIns="0" anchor="b">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pPr>
              <a:defRPr/>
            </a:pPr>
            <a:r>
              <a:rPr lang="en-US"/>
              <a:t>Click to edit Master title style</a:t>
            </a:r>
          </a:p>
        </p:txBody>
      </p:sp>
      <p:cxnSp>
        <p:nvCxnSpPr>
          <p:cNvPr id="6" name="Straight Connector 5"/>
          <p:cNvCxnSpPr/>
          <p:nvPr userDrawn="1"/>
        </p:nvCxnSpPr>
        <p:spPr>
          <a:xfrm>
            <a:off x="215413"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7"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4" y="282578"/>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60002" y="1368000"/>
            <a:ext cx="8388464" cy="1188000"/>
          </a:xfrm>
        </p:spPr>
        <p:txBody>
          <a:bodyPr anchor="t"/>
          <a:lstStyle>
            <a:lvl1pPr>
              <a:defRPr sz="3200" baseline="0">
                <a:solidFill>
                  <a:srgbClr val="CF0A2C"/>
                </a:solidFill>
                <a:latin typeface="Arial" pitchFamily="34" charset="0"/>
              </a:defRPr>
            </a:lvl1pPr>
          </a:lstStyle>
          <a:p>
            <a:r>
              <a:rPr lang="en-US"/>
              <a:t>Click to edit Master title style</a:t>
            </a:r>
          </a:p>
        </p:txBody>
      </p:sp>
      <p:sp>
        <p:nvSpPr>
          <p:cNvPr id="3" name="Content Placeholder 2"/>
          <p:cNvSpPr>
            <a:spLocks noGrp="1"/>
          </p:cNvSpPr>
          <p:nvPr>
            <p:ph idx="1"/>
          </p:nvPr>
        </p:nvSpPr>
        <p:spPr>
          <a:xfrm>
            <a:off x="360002" y="2628000"/>
            <a:ext cx="8388464" cy="3537304"/>
          </a:xfrm>
        </p:spPr>
        <p:txBody>
          <a:bodyPr/>
          <a:lstStyle>
            <a:lvl1pPr>
              <a:spcBef>
                <a:spcPts val="1200"/>
              </a:spcBef>
              <a:defRPr>
                <a:solidFill>
                  <a:srgbClr val="CF0A2C"/>
                </a:solidFill>
              </a:defRPr>
            </a:lvl1pPr>
            <a:lvl2pPr marL="0" indent="0">
              <a:defRPr/>
            </a:lvl2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27227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woObj" preserve="1">
  <p:cSld name="Title (1 line) and Two Col Content">
    <p:spTree>
      <p:nvGrpSpPr>
        <p:cNvPr id="1" name=""/>
        <p:cNvGrpSpPr/>
        <p:nvPr/>
      </p:nvGrpSpPr>
      <p:grpSpPr>
        <a:xfrm>
          <a:off x="0" y="0"/>
          <a:ext cx="0" cy="0"/>
          <a:chOff x="0" y="0"/>
          <a:chExt cx="0" cy="0"/>
        </a:xfrm>
      </p:grpSpPr>
      <p:sp>
        <p:nvSpPr>
          <p:cNvPr id="5" name="Title 1"/>
          <p:cNvSpPr txBox="1">
            <a:spLocks/>
          </p:cNvSpPr>
          <p:nvPr userDrawn="1"/>
        </p:nvSpPr>
        <p:spPr>
          <a:xfrm>
            <a:off x="2340220" y="115891"/>
            <a:ext cx="6553200" cy="865187"/>
          </a:xfrm>
          <a:prstGeom prst="rect">
            <a:avLst/>
          </a:prstGeom>
        </p:spPr>
        <p:txBody>
          <a:bodyPr lIns="0" tIns="0" rIns="0" bIns="0" anchor="b">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pPr>
              <a:defRPr/>
            </a:pPr>
            <a:r>
              <a:rPr lang="en-US"/>
              <a:t>Click to edit Master title style</a:t>
            </a:r>
          </a:p>
        </p:txBody>
      </p:sp>
      <p:cxnSp>
        <p:nvCxnSpPr>
          <p:cNvPr id="6" name="Straight Connector 5"/>
          <p:cNvCxnSpPr/>
          <p:nvPr userDrawn="1"/>
        </p:nvCxnSpPr>
        <p:spPr>
          <a:xfrm>
            <a:off x="215413"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7"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4" y="282578"/>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50948" y="1368000"/>
            <a:ext cx="8397518" cy="648000"/>
          </a:xfrm>
        </p:spPr>
        <p:txBody>
          <a:bodyPr anchor="t"/>
          <a:lstStyle>
            <a:lvl1pPr>
              <a:defRPr sz="3200">
                <a:solidFill>
                  <a:srgbClr val="CF0A2C"/>
                </a:solidFill>
              </a:defRPr>
            </a:lvl1pPr>
          </a:lstStyle>
          <a:p>
            <a:r>
              <a:rPr lang="en-US"/>
              <a:t>Click to edit Master title style</a:t>
            </a:r>
          </a:p>
        </p:txBody>
      </p:sp>
      <p:sp>
        <p:nvSpPr>
          <p:cNvPr id="3" name="Content Placeholder 2"/>
          <p:cNvSpPr>
            <a:spLocks noGrp="1"/>
          </p:cNvSpPr>
          <p:nvPr>
            <p:ph sz="half" idx="1"/>
          </p:nvPr>
        </p:nvSpPr>
        <p:spPr>
          <a:xfrm>
            <a:off x="350948" y="2088000"/>
            <a:ext cx="4077038" cy="4068000"/>
          </a:xfrm>
        </p:spPr>
        <p:txBody>
          <a:bodyPr/>
          <a:lstStyle>
            <a:lvl1pPr>
              <a:defRPr sz="2000" baseline="0">
                <a:solidFill>
                  <a:srgbClr val="CF0A2C"/>
                </a:solidFill>
              </a:defRPr>
            </a:lvl1pPr>
            <a:lvl2pPr marL="0" indent="0">
              <a:defRPr sz="1800"/>
            </a:lvl2pPr>
            <a:lvl3pPr>
              <a:defRPr sz="1800"/>
            </a:lvl3pPr>
            <a:lvl4pPr indent="-216000">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2" y="2088000"/>
            <a:ext cx="4176464" cy="4068000"/>
          </a:xfrm>
        </p:spPr>
        <p:txBody>
          <a:bodyPr/>
          <a:lstStyle>
            <a:lvl1pPr>
              <a:defRPr sz="2000" baseline="0">
                <a:solidFill>
                  <a:srgbClr val="CF0A2C"/>
                </a:solidFill>
              </a:defRPr>
            </a:lvl1pPr>
            <a:lvl2pPr marL="216000" indent="-216000">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1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Picture Only">
    <p:spTree>
      <p:nvGrpSpPr>
        <p:cNvPr id="1" name=""/>
        <p:cNvGrpSpPr/>
        <p:nvPr/>
      </p:nvGrpSpPr>
      <p:grpSpPr>
        <a:xfrm>
          <a:off x="0" y="0"/>
          <a:ext cx="0" cy="0"/>
          <a:chOff x="0" y="0"/>
          <a:chExt cx="0" cy="0"/>
        </a:xfrm>
      </p:grpSpPr>
      <p:pic>
        <p:nvPicPr>
          <p:cNvPr id="2"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69478" y="2089153"/>
            <a:ext cx="5111262"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91233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67202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solidFill>
                <a:prstClr val="black"/>
              </a:solidFill>
            </a:endParaRPr>
          </a:p>
        </p:txBody>
      </p:sp>
      <p:sp>
        <p:nvSpPr>
          <p:cNvPr id="5" name="Footer Placeholder 4"/>
          <p:cNvSpPr>
            <a:spLocks noGrp="1"/>
          </p:cNvSpPr>
          <p:nvPr>
            <p:ph type="ftr" sz="quarter" idx="11"/>
          </p:nvPr>
        </p:nvSpPr>
        <p:spPr/>
        <p:txBody>
          <a:bodyPr/>
          <a:lstStyle/>
          <a:p>
            <a:endParaRPr lang="en-GB">
              <a:solidFill>
                <a:prstClr val="white"/>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9989F82-ADF9-4C4D-93A9-C7DABBF51F8A}" type="slidenum">
              <a:rPr lang="en-GB">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8282341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GB">
              <a:solidFill>
                <a:prstClr val="black"/>
              </a:solidFill>
            </a:endParaRPr>
          </a:p>
        </p:txBody>
      </p:sp>
      <p:sp>
        <p:nvSpPr>
          <p:cNvPr id="3" name="Footer Placeholder 2"/>
          <p:cNvSpPr>
            <a:spLocks noGrp="1"/>
          </p:cNvSpPr>
          <p:nvPr>
            <p:ph type="ftr" sz="quarter" idx="11"/>
          </p:nvPr>
        </p:nvSpPr>
        <p:spPr/>
        <p:txBody>
          <a:bodyPr/>
          <a:lstStyle/>
          <a:p>
            <a:endParaRPr lang="en-GB">
              <a:solidFill>
                <a:prstClr val="white"/>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F901C3D-7213-4D47-B7E9-017CAB230688}" type="slidenum">
              <a:rPr lang="en-GB">
                <a:solidFill>
                  <a:prstClr val="black"/>
                </a:solidFill>
              </a:rPr>
              <a:pPr/>
              <a:t>‹#›</a:t>
            </a:fld>
            <a:endParaRPr lang="en-GB">
              <a:solidFill>
                <a:prstClr val="black"/>
              </a:solidFill>
            </a:endParaRPr>
          </a:p>
        </p:txBody>
      </p:sp>
    </p:spTree>
    <p:extLst>
      <p:ext uri="{BB962C8B-B14F-4D97-AF65-F5344CB8AC3E}">
        <p14:creationId xmlns:p14="http://schemas.microsoft.com/office/powerpoint/2010/main" val="8189526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GB">
              <a:solidFill>
                <a:prstClr val="black"/>
              </a:solidFill>
            </a:endParaRPr>
          </a:p>
        </p:txBody>
      </p:sp>
      <p:sp>
        <p:nvSpPr>
          <p:cNvPr id="4" name="Footer Placeholder 3"/>
          <p:cNvSpPr>
            <a:spLocks noGrp="1"/>
          </p:cNvSpPr>
          <p:nvPr>
            <p:ph type="ftr" sz="quarter" idx="11"/>
          </p:nvPr>
        </p:nvSpPr>
        <p:spPr/>
        <p:txBody>
          <a:bodyPr/>
          <a:lstStyle/>
          <a:p>
            <a:endParaRPr lang="en-GB">
              <a:solidFill>
                <a:prstClr val="white"/>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FF901C3D-7213-4D47-B7E9-017CAB230688}" type="slidenum">
              <a:rPr lang="en-GB">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0240323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857250"/>
            <a:ext cx="8534400" cy="895350"/>
          </a:xfrm>
        </p:spPr>
        <p:txBody>
          <a:bodyPr/>
          <a:lstStyle/>
          <a:p>
            <a:r>
              <a:rPr lang="en-US"/>
              <a:t>Click to edit Master title style</a:t>
            </a:r>
            <a:endParaRPr lang="en-GB"/>
          </a:p>
        </p:txBody>
      </p:sp>
      <p:sp>
        <p:nvSpPr>
          <p:cNvPr id="3" name="Text Placeholder 2"/>
          <p:cNvSpPr>
            <a:spLocks noGrp="1"/>
          </p:cNvSpPr>
          <p:nvPr>
            <p:ph type="body" sz="half" idx="1"/>
          </p:nvPr>
        </p:nvSpPr>
        <p:spPr>
          <a:xfrm>
            <a:off x="381000" y="1752600"/>
            <a:ext cx="4191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24400" y="1752600"/>
            <a:ext cx="41910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4"/>
          <p:cNvSpPr>
            <a:spLocks noGrp="1" noChangeArrowheads="1"/>
          </p:cNvSpPr>
          <p:nvPr>
            <p:ph type="sldNum" sz="quarter" idx="10"/>
          </p:nvPr>
        </p:nvSpPr>
        <p:spPr>
          <a:xfrm>
            <a:off x="6553200" y="6356350"/>
            <a:ext cx="2133600" cy="365125"/>
          </a:xfrm>
          <a:prstGeom prst="rect">
            <a:avLst/>
          </a:prstGeom>
          <a:ln/>
        </p:spPr>
        <p:txBody>
          <a:bodyPr/>
          <a:lstStyle>
            <a:lvl1pPr>
              <a:defRPr/>
            </a:lvl1pPr>
          </a:lstStyle>
          <a:p>
            <a:pPr>
              <a:defRPr/>
            </a:pPr>
            <a:fld id="{FD4F3FC6-DBDC-4662-9BFA-D349A15B5B0E}" type="slidenum">
              <a:rPr lang="en-GB" altLang="en-US">
                <a:solidFill>
                  <a:prstClr val="black"/>
                </a:solidFill>
              </a:rPr>
              <a:pPr>
                <a:defRPr/>
              </a:pPr>
              <a:t>‹#›</a:t>
            </a:fld>
            <a:endParaRPr lang="en-GB" alt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solidFill>
                <a:prstClr val="white"/>
              </a:solidFill>
            </a:endParaRPr>
          </a:p>
        </p:txBody>
      </p:sp>
      <p:sp>
        <p:nvSpPr>
          <p:cNvPr id="7" name="Date Placeholder 6"/>
          <p:cNvSpPr>
            <a:spLocks noGrp="1" noChangeArrowheads="1"/>
          </p:cNvSpPr>
          <p:nvPr>
            <p:ph type="dt" sz="half" idx="12"/>
          </p:nvPr>
        </p:nvSpPr>
        <p:spPr>
          <a:xfrm>
            <a:off x="457200" y="6356350"/>
            <a:ext cx="2133600" cy="365125"/>
          </a:xfrm>
          <a:prstGeom prst="rect">
            <a:avLst/>
          </a:prstGeom>
          <a:ln/>
        </p:spPr>
        <p:txBody>
          <a:bodyPr/>
          <a:lstStyle>
            <a:lvl1pPr>
              <a:defRPr/>
            </a:lvl1pPr>
          </a:lstStyle>
          <a:p>
            <a:pPr>
              <a:defRPr/>
            </a:pPr>
            <a:endParaRPr lang="en-GB" altLang="en-US">
              <a:solidFill>
                <a:prstClr val="black"/>
              </a:solidFill>
            </a:endParaRPr>
          </a:p>
        </p:txBody>
      </p:sp>
    </p:spTree>
    <p:extLst>
      <p:ext uri="{BB962C8B-B14F-4D97-AF65-F5344CB8AC3E}">
        <p14:creationId xmlns:p14="http://schemas.microsoft.com/office/powerpoint/2010/main" val="17978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7F034863-FF63-40A8-9C8E-87E70312D653}"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9"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cxnSp>
        <p:nvCxnSpPr>
          <p:cNvPr id="8" name="Straight Connector 7"/>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03128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a:p>
        </p:txBody>
      </p:sp>
      <p:sp>
        <p:nvSpPr>
          <p:cNvPr id="4" name="Rectangle 4"/>
          <p:cNvSpPr>
            <a:spLocks noGrp="1" noChangeArrowheads="1"/>
          </p:cNvSpPr>
          <p:nvPr>
            <p:ph type="dt" sz="half" idx="10"/>
          </p:nvPr>
        </p:nvSpPr>
        <p:spPr>
          <a:xfrm>
            <a:off x="457200" y="6356350"/>
            <a:ext cx="2133600" cy="365125"/>
          </a:xfrm>
          <a:prstGeom prst="rect">
            <a:avLst/>
          </a:prstGeom>
        </p:spPr>
        <p:txBody>
          <a:bodyPr/>
          <a:lstStyle>
            <a:lvl1pPr>
              <a:defRPr>
                <a:latin typeface="Arial" pitchFamily="34" charset="0"/>
              </a:defRPr>
            </a:lvl1pPr>
          </a:lstStyle>
          <a:p>
            <a:pPr>
              <a:defRPr/>
            </a:pPr>
            <a:endParaRPr lang="en-GB" altLang="en-US">
              <a:solidFill>
                <a:prstClr val="black"/>
              </a:solidFill>
            </a:endParaRPr>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en-GB" altLang="en-US">
              <a:solidFill>
                <a:prstClr val="white"/>
              </a:solidFill>
            </a:endParaRPr>
          </a:p>
        </p:txBody>
      </p:sp>
      <p:sp>
        <p:nvSpPr>
          <p:cNvPr id="6" name="Rectangle 6"/>
          <p:cNvSpPr>
            <a:spLocks noGrp="1" noChangeArrowheads="1"/>
          </p:cNvSpPr>
          <p:nvPr>
            <p:ph type="sldNum" sz="quarter" idx="12"/>
          </p:nvPr>
        </p:nvSpPr>
        <p:spPr>
          <a:xfrm>
            <a:off x="6553200" y="6356350"/>
            <a:ext cx="2133600" cy="365125"/>
          </a:xfrm>
          <a:prstGeom prst="rect">
            <a:avLst/>
          </a:prstGeom>
        </p:spPr>
        <p:txBody>
          <a:bodyPr/>
          <a:lstStyle>
            <a:lvl1pPr>
              <a:defRPr>
                <a:latin typeface="Arial" pitchFamily="34" charset="0"/>
              </a:defRPr>
            </a:lvl1pPr>
          </a:lstStyle>
          <a:p>
            <a:pPr>
              <a:defRPr/>
            </a:pPr>
            <a:fld id="{77AB1704-9E9D-4ED4-8AD5-152F7B40E41A}" type="slidenum">
              <a:rPr lang="en-GB" altLang="en-US">
                <a:solidFill>
                  <a:prstClr val="black"/>
                </a:solidFill>
              </a:rPr>
              <a:pPr>
                <a:defRPr/>
              </a:pPr>
              <a:t>‹#›</a:t>
            </a:fld>
            <a:endParaRPr lang="en-GB" altLang="en-US">
              <a:solidFill>
                <a:prstClr val="black"/>
              </a:solidFill>
            </a:endParaRPr>
          </a:p>
        </p:txBody>
      </p:sp>
    </p:spTree>
    <p:extLst>
      <p:ext uri="{BB962C8B-B14F-4D97-AF65-F5344CB8AC3E}">
        <p14:creationId xmlns:p14="http://schemas.microsoft.com/office/powerpoint/2010/main" val="380455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2pPr>
              <a:defRPr sz="1200"/>
            </a:lvl2pPr>
            <a:lvl4pPr>
              <a:buClr>
                <a:srgbClr val="CF102D"/>
              </a:buClr>
              <a:defRPr>
                <a:solidFill>
                  <a:srgbClr val="CF102D"/>
                </a:solidFill>
              </a:defRPr>
            </a:lvl4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ectangle 2"/>
          <p:cNvSpPr>
            <a:spLocks noGrp="1" noChangeArrowheads="1"/>
          </p:cNvSpPr>
          <p:nvPr>
            <p:ph type="title"/>
          </p:nvPr>
        </p:nvSpPr>
        <p:spPr bwMode="auto">
          <a:xfrm>
            <a:off x="2046182" y="381000"/>
            <a:ext cx="6750522" cy="599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lstStyle/>
          <a:p>
            <a:pPr lvl="0"/>
            <a:r>
              <a:rPr lang="en-US"/>
              <a:t>Click to edit Master title style</a:t>
            </a:r>
          </a:p>
        </p:txBody>
      </p:sp>
      <p:sp>
        <p:nvSpPr>
          <p:cNvPr id="4" name="Rectangle 7"/>
          <p:cNvSpPr>
            <a:spLocks noGrp="1" noChangeArrowheads="1"/>
          </p:cNvSpPr>
          <p:nvPr>
            <p:ph type="sldNum" sz="quarter" idx="10"/>
          </p:nvPr>
        </p:nvSpPr>
        <p:spPr>
          <a:xfrm>
            <a:off x="8294078" y="188914"/>
            <a:ext cx="502627" cy="192087"/>
          </a:xfrm>
          <a:prstGeom prst="rect">
            <a:avLst/>
          </a:prstGeom>
          <a:ln/>
        </p:spPr>
        <p:txBody>
          <a:bodyPr/>
          <a:lstStyle>
            <a:lvl1pPr>
              <a:defRPr/>
            </a:lvl1pPr>
          </a:lstStyle>
          <a:p>
            <a:pPr>
              <a:defRPr/>
            </a:pPr>
            <a:fld id="{3744B575-6EF8-4F1B-97D9-1FCB3B15F0E1}" type="slidenum">
              <a:rPr lang="en-GB" altLang="en-US"/>
              <a:pPr>
                <a:defRPr/>
              </a:pPr>
              <a:t>‹#›</a:t>
            </a:fld>
            <a:endParaRPr lang="en-GB" altLang="en-US"/>
          </a:p>
        </p:txBody>
      </p:sp>
      <p:sp>
        <p:nvSpPr>
          <p:cNvPr id="5" name="Rectangle 15"/>
          <p:cNvSpPr>
            <a:spLocks noGrp="1" noChangeArrowheads="1"/>
          </p:cNvSpPr>
          <p:nvPr>
            <p:ph type="ftr" sz="quarter" idx="11"/>
          </p:nvPr>
        </p:nvSpPr>
        <p:spPr/>
        <p:txBody>
          <a:bodyPr/>
          <a:lstStyle>
            <a:lvl1pPr>
              <a:defRPr/>
            </a:lvl1pPr>
          </a:lstStyle>
          <a:p>
            <a:pPr>
              <a:defRPr/>
            </a:pPr>
            <a:endParaRPr lang="en-US"/>
          </a:p>
        </p:txBody>
      </p:sp>
      <p:sp>
        <p:nvSpPr>
          <p:cNvPr id="6" name="Date Placeholder 1"/>
          <p:cNvSpPr>
            <a:spLocks noGrp="1"/>
          </p:cNvSpPr>
          <p:nvPr>
            <p:ph type="dt" sz="half" idx="12"/>
          </p:nvPr>
        </p:nvSpPr>
        <p:spPr>
          <a:xfrm>
            <a:off x="331177" y="6394450"/>
            <a:ext cx="917331" cy="203200"/>
          </a:xfrm>
          <a:prstGeom prst="rect">
            <a:avLst/>
          </a:prstGeom>
        </p:spPr>
        <p:txBody>
          <a:bodyPr/>
          <a:lstStyle>
            <a:lvl1pPr>
              <a:defRPr/>
            </a:lvl1pPr>
          </a:lstStyle>
          <a:p>
            <a:pPr>
              <a:defRPr/>
            </a:pPr>
            <a:endParaRPr lang="en-GB"/>
          </a:p>
        </p:txBody>
      </p:sp>
    </p:spTree>
    <p:extLst>
      <p:ext uri="{BB962C8B-B14F-4D97-AF65-F5344CB8AC3E}">
        <p14:creationId xmlns:p14="http://schemas.microsoft.com/office/powerpoint/2010/main" val="33733784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F3903D7E-D811-4067-9B95-7CA53F28E1F9}"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5" name="TextBox 7"/>
          <p:cNvSpPr txBox="1">
            <a:spLocks noChangeArrowheads="1"/>
          </p:cNvSpPr>
          <p:nvPr userDrawn="1"/>
        </p:nvSpPr>
        <p:spPr bwMode="auto">
          <a:xfrm>
            <a:off x="739775" y="6308725"/>
            <a:ext cx="8404225" cy="549275"/>
          </a:xfrm>
          <a:prstGeom prst="rect">
            <a:avLst/>
          </a:prstGeom>
          <a:noFill/>
          <a:ln w="9525">
            <a:noFill/>
            <a:miter lim="800000"/>
            <a:headEnd/>
            <a:tailEnd/>
          </a:ln>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r>
              <a:rPr lang="en-US" sz="1200">
                <a:solidFill>
                  <a:srgbClr val="FFFFFF"/>
                </a:solidFill>
              </a:rPr>
              <a:t>Presentation title - edit in the Master slide</a:t>
            </a:r>
            <a:endParaRPr lang="en-US" sz="1800">
              <a:solidFill>
                <a:prstClr val="white"/>
              </a:solidFill>
            </a:endParaRPr>
          </a:p>
        </p:txBody>
      </p:sp>
      <p:sp>
        <p:nvSpPr>
          <p:cNvPr id="6" name="Rectangle 5"/>
          <p:cNvSpPr/>
          <p:nvPr userDrawn="1"/>
        </p:nvSpPr>
        <p:spPr>
          <a:xfrm>
            <a:off x="250825" y="1079500"/>
            <a:ext cx="8642350" cy="54451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800">
                <a:solidFill>
                  <a:srgbClr val="FFFFFF"/>
                </a:solidFill>
              </a:rPr>
              <a:t> </a:t>
            </a:r>
          </a:p>
        </p:txBody>
      </p:sp>
      <p:sp>
        <p:nvSpPr>
          <p:cNvPr id="3" name="Subtitle 2"/>
          <p:cNvSpPr>
            <a:spLocks noGrp="1"/>
          </p:cNvSpPr>
          <p:nvPr>
            <p:ph type="subTitle" idx="1"/>
          </p:nvPr>
        </p:nvSpPr>
        <p:spPr>
          <a:xfrm>
            <a:off x="360000" y="5445224"/>
            <a:ext cx="8388464" cy="914400"/>
          </a:xfrm>
        </p:spPr>
        <p:txBody>
          <a:bodyPr anchor="b">
            <a:normAutofit/>
          </a:bodyPr>
          <a:lstStyle>
            <a:lvl1pPr marL="0" indent="0" algn="l">
              <a:spcBef>
                <a:spcPts val="0"/>
              </a:spcBef>
              <a:buNone/>
              <a:defRPr sz="1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2"/>
          <p:cNvSpPr>
            <a:spLocks noGrp="1"/>
          </p:cNvSpPr>
          <p:nvPr>
            <p:ph type="body" idx="10"/>
          </p:nvPr>
        </p:nvSpPr>
        <p:spPr>
          <a:xfrm>
            <a:off x="360000" y="2895600"/>
            <a:ext cx="8388464" cy="3205800"/>
          </a:xfrm>
        </p:spPr>
        <p:txBody>
          <a:bodyPr/>
          <a:lstStyle>
            <a:lvl1pPr marL="0" indent="0">
              <a:buNone/>
              <a:defRPr sz="4000" b="1" i="0">
                <a:solidFill>
                  <a:schemeClr val="bg1"/>
                </a:solidFill>
                <a:latin typeface="Arial "/>
                <a:cs typeface="Arial "/>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74791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63513918-64EC-4A4B-968F-01D064AE4295}"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5"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cxnSp>
        <p:nvCxnSpPr>
          <p:cNvPr id="6" name="Straight Connector 5"/>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9"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38481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7F034863-FF63-40A8-9C8E-87E70312D653}"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9"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cxnSp>
        <p:nvCxnSpPr>
          <p:cNvPr id="8" name="Straight Connector 7"/>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73072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_uktimission">
    <p:spTree>
      <p:nvGrpSpPr>
        <p:cNvPr id="1" name=""/>
        <p:cNvGrpSpPr/>
        <p:nvPr/>
      </p:nvGrpSpPr>
      <p:grpSpPr>
        <a:xfrm>
          <a:off x="0" y="0"/>
          <a:ext cx="0" cy="0"/>
          <a:chOff x="0" y="0"/>
          <a:chExt cx="0" cy="0"/>
        </a:xfrm>
      </p:grpSpPr>
      <p:sp>
        <p:nvSpPr>
          <p:cNvPr id="9" name="TextBox 8"/>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5C7DC372-D3E9-4A39-B043-56D09969A867}"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16" name="Rectangle 15"/>
          <p:cNvSpPr/>
          <p:nvPr userDrawn="1"/>
        </p:nvSpPr>
        <p:spPr>
          <a:xfrm>
            <a:off x="323850" y="3860800"/>
            <a:ext cx="2592388"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7" name="Rectangle 16"/>
          <p:cNvSpPr/>
          <p:nvPr userDrawn="1"/>
        </p:nvSpPr>
        <p:spPr>
          <a:xfrm>
            <a:off x="3348038" y="3860800"/>
            <a:ext cx="259238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8" name="Rectangle 17"/>
          <p:cNvSpPr/>
          <p:nvPr userDrawn="1"/>
        </p:nvSpPr>
        <p:spPr>
          <a:xfrm>
            <a:off x="6300788" y="3860800"/>
            <a:ext cx="259238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sp>
        <p:nvSpPr>
          <p:cNvPr id="7" name="Content Placeholder 2"/>
          <p:cNvSpPr>
            <a:spLocks noGrp="1"/>
          </p:cNvSpPr>
          <p:nvPr>
            <p:ph idx="10"/>
          </p:nvPr>
        </p:nvSpPr>
        <p:spPr>
          <a:xfrm>
            <a:off x="323528"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0" name="Content Placeholder 2"/>
          <p:cNvSpPr>
            <a:spLocks noGrp="1"/>
          </p:cNvSpPr>
          <p:nvPr>
            <p:ph idx="11"/>
          </p:nvPr>
        </p:nvSpPr>
        <p:spPr>
          <a:xfrm>
            <a:off x="3347864"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1" name="Content Placeholder 2"/>
          <p:cNvSpPr>
            <a:spLocks noGrp="1"/>
          </p:cNvSpPr>
          <p:nvPr>
            <p:ph idx="12"/>
          </p:nvPr>
        </p:nvSpPr>
        <p:spPr>
          <a:xfrm>
            <a:off x="6300192"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2" name="Content Placeholder 2"/>
          <p:cNvSpPr>
            <a:spLocks noGrp="1"/>
          </p:cNvSpPr>
          <p:nvPr>
            <p:ph idx="13"/>
          </p:nvPr>
        </p:nvSpPr>
        <p:spPr>
          <a:xfrm>
            <a:off x="323528"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2"/>
          <p:cNvSpPr>
            <a:spLocks noGrp="1"/>
          </p:cNvSpPr>
          <p:nvPr>
            <p:ph idx="14"/>
          </p:nvPr>
        </p:nvSpPr>
        <p:spPr>
          <a:xfrm>
            <a:off x="3347864"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Content Placeholder 2"/>
          <p:cNvSpPr>
            <a:spLocks noGrp="1"/>
          </p:cNvSpPr>
          <p:nvPr>
            <p:ph idx="15"/>
          </p:nvPr>
        </p:nvSpPr>
        <p:spPr>
          <a:xfrm>
            <a:off x="6300192"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5" name="Straight Connector 14"/>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9"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62074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4_uktimission">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5928757E-EC90-40CB-A5A4-40A3727852F6}"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8" name="Rectangle 7"/>
          <p:cNvSpPr/>
          <p:nvPr userDrawn="1"/>
        </p:nvSpPr>
        <p:spPr>
          <a:xfrm>
            <a:off x="6300788" y="3860800"/>
            <a:ext cx="259238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323528" y="1368000"/>
            <a:ext cx="8568952"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300192"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4" name="Content Placeholder 2"/>
          <p:cNvSpPr>
            <a:spLocks noGrp="1"/>
          </p:cNvSpPr>
          <p:nvPr>
            <p:ph idx="15"/>
          </p:nvPr>
        </p:nvSpPr>
        <p:spPr>
          <a:xfrm>
            <a:off x="6300192" y="4005064"/>
            <a:ext cx="2592288" cy="1872208"/>
          </a:xfrm>
        </p:spPr>
        <p:txBody>
          <a:bodyPr spcCol="360000"/>
          <a:lstStyle>
            <a:lvl1pPr marL="0" algn="ctr">
              <a:spcBef>
                <a:spcPts val="1200"/>
              </a:spcBef>
              <a:defRPr sz="6000" b="0">
                <a:solidFill>
                  <a:srgbClr val="C80050"/>
                </a:solidFill>
              </a:defRPr>
            </a:lvl1pPr>
            <a:lvl2pPr marL="0" indent="0" algn="ctr">
              <a:spcBef>
                <a:spcPts val="600"/>
              </a:spcBef>
              <a:defRPr lang="en-US" sz="1800" kern="1200" dirty="0" smtClean="0">
                <a:solidFill>
                  <a:srgbClr val="CF0A2C"/>
                </a:solidFill>
                <a:latin typeface="Arial" pitchFamily="34" charset="0"/>
                <a:ea typeface="ＭＳ Ｐゴシック" charset="0"/>
                <a:cs typeface="ＭＳ Ｐゴシック" charset="0"/>
              </a:defRPr>
            </a:lvl2pPr>
            <a:lvl3pPr>
              <a:defRPr sz="1400">
                <a:solidFill>
                  <a:srgbClr val="CF0A2C"/>
                </a:solidFill>
              </a:defRPr>
            </a:lvl3pPr>
            <a:lvl4pPr indent="0">
              <a:buNone/>
              <a:defRPr sz="1400">
                <a:solidFill>
                  <a:srgbClr val="CF0A2C"/>
                </a:solidFill>
              </a:defRPr>
            </a:lvl4pPr>
            <a:lvl5pPr>
              <a:defRPr sz="1400">
                <a:solidFill>
                  <a:srgbClr val="C80050"/>
                </a:solidFill>
              </a:defRPr>
            </a:lvl5pPr>
          </a:lstStyle>
          <a:p>
            <a:pPr lvl="1"/>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p:cNvSpPr>
            <a:spLocks noGrp="1"/>
          </p:cNvSpPr>
          <p:nvPr>
            <p:ph idx="1"/>
          </p:nvPr>
        </p:nvSpPr>
        <p:spPr>
          <a:xfrm>
            <a:off x="323528" y="2492896"/>
            <a:ext cx="5616624" cy="3384376"/>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2"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2167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366713" y="333375"/>
            <a:ext cx="8402637" cy="6143625"/>
          </a:xfrm>
          <a:solidFill>
            <a:schemeClr val="bg1">
              <a:lumMod val="85000"/>
            </a:schemeClr>
          </a:solidFill>
        </p:spPr>
        <p:txBody>
          <a:bodyPr lIns="108000" tIns="108000"/>
          <a:lstStyle>
            <a:lvl1pPr>
              <a:defRPr sz="1200">
                <a:solidFill>
                  <a:srgbClr val="FFFFFF"/>
                </a:solidFill>
              </a:defRPr>
            </a:lvl1pPr>
          </a:lstStyle>
          <a:p>
            <a:pPr lvl="0"/>
            <a:r>
              <a:rPr lang="en-GB" noProof="0"/>
              <a:t>Drag picture to placeholder or click icon to add</a:t>
            </a:r>
          </a:p>
        </p:txBody>
      </p:sp>
      <p:sp>
        <p:nvSpPr>
          <p:cNvPr id="2" name="Title 1"/>
          <p:cNvSpPr>
            <a:spLocks noGrp="1"/>
          </p:cNvSpPr>
          <p:nvPr>
            <p:ph type="title"/>
          </p:nvPr>
        </p:nvSpPr>
        <p:spPr>
          <a:xfrm>
            <a:off x="727075" y="1367899"/>
            <a:ext cx="4932715" cy="991567"/>
          </a:xfrm>
        </p:spPr>
        <p:txBody>
          <a:bodyPr anchor="t">
            <a:noAutofit/>
          </a:bodyPr>
          <a:lstStyle>
            <a:lvl1pPr>
              <a:defRPr sz="2800">
                <a:solidFill>
                  <a:schemeClr val="bg1"/>
                </a:solidFill>
              </a:defRPr>
            </a:lvl1pPr>
          </a:lstStyle>
          <a:p>
            <a:r>
              <a:rPr lang="en-GB"/>
              <a:t>Click to edit Master title style</a:t>
            </a:r>
          </a:p>
        </p:txBody>
      </p:sp>
      <p:sp>
        <p:nvSpPr>
          <p:cNvPr id="5" name="Text Placeholder 4"/>
          <p:cNvSpPr>
            <a:spLocks noGrp="1"/>
          </p:cNvSpPr>
          <p:nvPr>
            <p:ph type="body" sz="quarter" idx="11"/>
          </p:nvPr>
        </p:nvSpPr>
        <p:spPr>
          <a:xfrm>
            <a:off x="727075" y="2486025"/>
            <a:ext cx="4924425" cy="3606800"/>
          </a:xfrm>
        </p:spPr>
        <p:txBody>
          <a:bodyPr/>
          <a:lstStyle>
            <a:lvl1pPr marL="268288" indent="-268288">
              <a:buFont typeface="Arial"/>
              <a:buChar char="•"/>
              <a:defRPr>
                <a:solidFill>
                  <a:srgbClr val="FFFFFF"/>
                </a:solidFill>
              </a:defRPr>
            </a:lvl1pPr>
            <a:lvl2pPr marL="268288" indent="-268288">
              <a:buFont typeface="Arial"/>
              <a:buChar char="•"/>
              <a:defRPr>
                <a:solidFill>
                  <a:srgbClr val="FFFFFF"/>
                </a:solidFill>
              </a:defRPr>
            </a:lvl2pPr>
            <a:lvl3pPr marL="268288" indent="-268288">
              <a:buFont typeface="Arial"/>
              <a:buChar char="•"/>
              <a:defRPr>
                <a:solidFill>
                  <a:srgbClr val="FFFFFF"/>
                </a:solidFill>
              </a:defRPr>
            </a:lvl3pPr>
            <a:lvl4pPr marL="268288" indent="-268288">
              <a:buFont typeface="Arial"/>
              <a:buChar char="•"/>
              <a:defRPr>
                <a:solidFill>
                  <a:srgbClr val="FFFFFF"/>
                </a:solidFill>
              </a:defRPr>
            </a:lvl4pPr>
            <a:lvl5pPr marL="268288" indent="-268288">
              <a:buFont typeface="Arial"/>
              <a:buChar cha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2"/>
          <p:cNvSpPr>
            <a:spLocks noGrp="1"/>
          </p:cNvSpPr>
          <p:nvPr>
            <p:ph type="ftr" sz="quarter" idx="13"/>
          </p:nvPr>
        </p:nvSpPr>
        <p:spPr/>
        <p:txBody>
          <a:bodyPr/>
          <a:lstStyle>
            <a:lvl1pPr>
              <a:defRPr/>
            </a:lvl1pPr>
          </a:lstStyle>
          <a:p>
            <a:pPr>
              <a:defRPr/>
            </a:pPr>
            <a:endParaRPr lang="en-US">
              <a:solidFill>
                <a:prstClr val="white"/>
              </a:solidFill>
            </a:endParaRPr>
          </a:p>
        </p:txBody>
      </p:sp>
    </p:spTree>
    <p:extLst>
      <p:ext uri="{BB962C8B-B14F-4D97-AF65-F5344CB8AC3E}">
        <p14:creationId xmlns:p14="http://schemas.microsoft.com/office/powerpoint/2010/main" val="39863767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5_uktimission">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38DC913E-2189-4C6F-9B6F-B2DD40727BA5}"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2" name="Title 1"/>
          <p:cNvSpPr>
            <a:spLocks noGrp="1"/>
          </p:cNvSpPr>
          <p:nvPr>
            <p:ph type="title"/>
          </p:nvPr>
        </p:nvSpPr>
        <p:spPr>
          <a:xfrm>
            <a:off x="323528" y="1368000"/>
            <a:ext cx="3744416"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11560" y="4077072"/>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5" name="Content Placeholder 2"/>
          <p:cNvSpPr>
            <a:spLocks noGrp="1"/>
          </p:cNvSpPr>
          <p:nvPr>
            <p:ph idx="1"/>
          </p:nvPr>
        </p:nvSpPr>
        <p:spPr>
          <a:xfrm>
            <a:off x="323528" y="2492896"/>
            <a:ext cx="3168352" cy="1440160"/>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p:cNvSpPr>
            <a:spLocks noGrp="1"/>
          </p:cNvSpPr>
          <p:nvPr>
            <p:ph idx="15"/>
          </p:nvPr>
        </p:nvSpPr>
        <p:spPr>
          <a:xfrm>
            <a:off x="611187" y="5229201"/>
            <a:ext cx="2592387" cy="1335112"/>
          </a:xfrm>
          <a:prstGeom prst="rect">
            <a:avLst/>
          </a:prstGeom>
        </p:spPr>
        <p:txBody>
          <a:bodyPr lIns="91440" tIns="45720" rIns="91440" bIns="45720" spcCol="180000" rtlCol="0">
            <a:normAutofit/>
          </a:bodyPr>
          <a:lstStyle>
            <a:lvl1pPr marL="0">
              <a:spcAft>
                <a:spcPts val="500"/>
              </a:spcAft>
              <a:defRPr sz="2000">
                <a:solidFill>
                  <a:srgbClr val="CF0A2C"/>
                </a:solidFill>
              </a:defRPr>
            </a:lvl1pPr>
            <a:lvl2pPr>
              <a:spcAft>
                <a:spcPts val="500"/>
              </a:spcAft>
              <a:defRPr sz="1400">
                <a:latin typeface="Arial"/>
                <a:cs typeface="Arial"/>
              </a:defRPr>
            </a:lvl2pPr>
            <a:lvl3pPr marL="357188" indent="-184150" algn="l" defTabSz="457200" rtl="0" eaLnBrk="1" latinLnBrk="0" hangingPunct="1">
              <a:spcBef>
                <a:spcPts val="0"/>
              </a:spcBef>
              <a:spcAft>
                <a:spcPts val="800"/>
              </a:spcAft>
              <a:buClr>
                <a:srgbClr val="C80050"/>
              </a:buClr>
              <a:buFont typeface="Arial"/>
              <a:buChar char="•"/>
              <a:defRPr lang="en-GB" sz="1400" kern="1200" dirty="0" smtClean="0">
                <a:solidFill>
                  <a:schemeClr val="tx1"/>
                </a:solidFill>
              </a:defRPr>
            </a:lvl3pPr>
            <a:lvl4pPr marL="0" indent="0">
              <a:spcAft>
                <a:spcPts val="500"/>
              </a:spcAft>
              <a:buFontTx/>
              <a:buNone/>
              <a:defRPr sz="1400">
                <a:solidFill>
                  <a:schemeClr val="tx1"/>
                </a:solidFill>
                <a:latin typeface="Arial"/>
              </a:defRPr>
            </a:lvl4pPr>
          </a:lstStyle>
          <a:p>
            <a:r>
              <a:rPr lang="en-US"/>
              <a:t>Click to edit Master text styles</a:t>
            </a:r>
            <a:endParaRPr lang="en-GB"/>
          </a:p>
        </p:txBody>
      </p:sp>
      <p:sp>
        <p:nvSpPr>
          <p:cNvPr id="14" name="Text Placeholder 2"/>
          <p:cNvSpPr>
            <a:spLocks noGrp="1"/>
          </p:cNvSpPr>
          <p:nvPr>
            <p:ph idx="16"/>
          </p:nvPr>
        </p:nvSpPr>
        <p:spPr>
          <a:xfrm>
            <a:off x="4227411" y="0"/>
            <a:ext cx="4916589" cy="6858000"/>
          </a:xfrm>
          <a:prstGeom prst="rect">
            <a:avLst/>
          </a:prstGeom>
        </p:spPr>
        <p:txBody>
          <a:bodyPr lIns="91440" tIns="45720" rIns="91440" bIns="45720" spcCol="180000" rtlCol="0">
            <a:normAutofit/>
          </a:bodyPr>
          <a:lstStyle>
            <a:lvl1pPr marL="0">
              <a:spcAft>
                <a:spcPts val="500"/>
              </a:spcAft>
              <a:defRPr sz="2000">
                <a:solidFill>
                  <a:srgbClr val="B60432"/>
                </a:solidFill>
              </a:defRPr>
            </a:lvl1pPr>
            <a:lvl2pPr>
              <a:spcAft>
                <a:spcPts val="500"/>
              </a:spcAft>
              <a:defRPr sz="1400">
                <a:latin typeface="Arial"/>
                <a:cs typeface="Arial"/>
              </a:defRPr>
            </a:lvl2pPr>
            <a:lvl3pPr marL="357188" indent="-184150" algn="l" defTabSz="457200" rtl="0" eaLnBrk="1" latinLnBrk="0" hangingPunct="1">
              <a:spcBef>
                <a:spcPts val="0"/>
              </a:spcBef>
              <a:spcAft>
                <a:spcPts val="800"/>
              </a:spcAft>
              <a:buClr>
                <a:srgbClr val="C80050"/>
              </a:buClr>
              <a:buFont typeface="Arial"/>
              <a:buChar char="•"/>
              <a:defRPr lang="en-GB" sz="1400" kern="1200" dirty="0" smtClean="0">
                <a:solidFill>
                  <a:schemeClr val="tx1"/>
                </a:solidFill>
              </a:defRPr>
            </a:lvl3pPr>
            <a:lvl4pPr marL="0" indent="0">
              <a:spcAft>
                <a:spcPts val="500"/>
              </a:spcAft>
              <a:buFontTx/>
              <a:buNone/>
              <a:defRPr sz="1400">
                <a:solidFill>
                  <a:schemeClr val="tx1"/>
                </a:solidFill>
                <a:latin typeface="Arial"/>
              </a:defRPr>
            </a:lvl4pPr>
          </a:lstStyle>
          <a:p>
            <a:r>
              <a:rPr lang="en-US"/>
              <a:t>Click to edit Master text styles</a:t>
            </a:r>
            <a:endParaRPr lang="en-GB"/>
          </a:p>
        </p:txBody>
      </p:sp>
      <p:cxnSp>
        <p:nvCxnSpPr>
          <p:cNvPr id="17" name="Straight Connector 16"/>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2"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32579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3_uktimission">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CEB0C05F-A3BC-4923-B2E1-88EDD52F0619}"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7" name="Pentagon 6"/>
          <p:cNvSpPr/>
          <p:nvPr userDrawn="1"/>
        </p:nvSpPr>
        <p:spPr>
          <a:xfrm rot="16200000">
            <a:off x="5799137" y="2994026"/>
            <a:ext cx="3173413" cy="2316162"/>
          </a:xfrm>
          <a:prstGeom prst="homePlate">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323528" y="1368000"/>
            <a:ext cx="8568952"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5" name="Content Placeholder 2"/>
          <p:cNvSpPr>
            <a:spLocks noGrp="1"/>
          </p:cNvSpPr>
          <p:nvPr>
            <p:ph idx="1"/>
          </p:nvPr>
        </p:nvSpPr>
        <p:spPr>
          <a:xfrm>
            <a:off x="323528" y="2492896"/>
            <a:ext cx="5328592" cy="3960440"/>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p:cNvSpPr>
            <a:spLocks noGrp="1"/>
          </p:cNvSpPr>
          <p:nvPr>
            <p:ph idx="15"/>
          </p:nvPr>
        </p:nvSpPr>
        <p:spPr>
          <a:xfrm>
            <a:off x="6156176" y="3429000"/>
            <a:ext cx="2592288" cy="1872208"/>
          </a:xfrm>
          <a:noFill/>
        </p:spPr>
        <p:txBody>
          <a:bodyPr spcCol="360000"/>
          <a:lstStyle>
            <a:lvl1pPr marL="0" algn="ctr">
              <a:spcBef>
                <a:spcPts val="1200"/>
              </a:spcBef>
              <a:defRPr sz="5000" b="0">
                <a:solidFill>
                  <a:srgbClr val="FFFFFF"/>
                </a:solidFill>
              </a:defRPr>
            </a:lvl1pPr>
            <a:lvl2pPr marL="0" indent="0" algn="ctr">
              <a:spcBef>
                <a:spcPts val="600"/>
              </a:spcBef>
              <a:defRPr sz="1800">
                <a:solidFill>
                  <a:srgbClr val="FFFFFF"/>
                </a:solidFill>
              </a:defRPr>
            </a:lvl2pPr>
            <a:lvl3pPr>
              <a:defRPr sz="1400">
                <a:solidFill>
                  <a:srgbClr val="FFFFFF"/>
                </a:solidFill>
              </a:defRPr>
            </a:lvl3pPr>
            <a:lvl4pPr indent="0">
              <a:buNone/>
              <a:defRPr sz="1400">
                <a:solidFill>
                  <a:srgbClr val="FFFFFF"/>
                </a:solidFill>
              </a:defRPr>
            </a:lvl4pPr>
            <a:lvl5pPr>
              <a:defRPr sz="1400">
                <a:solidFill>
                  <a:srgbClr val="FFFFFF"/>
                </a:solidFill>
              </a:defRPr>
            </a:lvl5pPr>
          </a:lstStyle>
          <a:p>
            <a:pPr lvl="0"/>
            <a:r>
              <a:rPr lang="en-GB"/>
              <a:t>Click</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itle 1"/>
          <p:cNvSpPr txBox="1">
            <a:spLocks/>
          </p:cNvSpPr>
          <p:nvPr userDrawn="1"/>
        </p:nvSpPr>
        <p:spPr>
          <a:xfrm>
            <a:off x="2339751" y="116632"/>
            <a:ext cx="6553423" cy="864096"/>
          </a:xfrm>
          <a:prstGeom prst="rect">
            <a:avLst/>
          </a:prstGeom>
        </p:spPr>
        <p:txBody>
          <a:bodyPr vert="horz" wrap="square" lIns="0" tIns="0" rIns="0" bIns="0" numCol="1" anchor="b" anchorCtr="0" compatLnSpc="1">
            <a:prstTxWarp prst="textNoShape">
              <a:avLst/>
            </a:prstTxWarp>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r>
              <a:rPr lang="en-US"/>
              <a:t>Click to edit Master title style</a:t>
            </a:r>
          </a:p>
        </p:txBody>
      </p:sp>
      <p:cxnSp>
        <p:nvCxnSpPr>
          <p:cNvPr id="10" name="Straight Connector 9"/>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1"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0308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uktimission">
    <p:spTree>
      <p:nvGrpSpPr>
        <p:cNvPr id="1" name=""/>
        <p:cNvGrpSpPr/>
        <p:nvPr/>
      </p:nvGrpSpPr>
      <p:grpSpPr>
        <a:xfrm>
          <a:off x="0" y="0"/>
          <a:ext cx="0" cy="0"/>
          <a:chOff x="0" y="0"/>
          <a:chExt cx="0" cy="0"/>
        </a:xfrm>
      </p:grpSpPr>
      <p:sp>
        <p:nvSpPr>
          <p:cNvPr id="9" name="TextBox 8"/>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5C7DC372-D3E9-4A39-B043-56D09969A867}"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16" name="Rectangle 15"/>
          <p:cNvSpPr/>
          <p:nvPr userDrawn="1"/>
        </p:nvSpPr>
        <p:spPr>
          <a:xfrm>
            <a:off x="323850" y="3860800"/>
            <a:ext cx="2592388"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7" name="Rectangle 16"/>
          <p:cNvSpPr/>
          <p:nvPr userDrawn="1"/>
        </p:nvSpPr>
        <p:spPr>
          <a:xfrm>
            <a:off x="3348038" y="3860800"/>
            <a:ext cx="259238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8" name="Rectangle 17"/>
          <p:cNvSpPr/>
          <p:nvPr userDrawn="1"/>
        </p:nvSpPr>
        <p:spPr>
          <a:xfrm>
            <a:off x="6300788" y="3860800"/>
            <a:ext cx="259238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sp>
        <p:nvSpPr>
          <p:cNvPr id="7" name="Content Placeholder 2"/>
          <p:cNvSpPr>
            <a:spLocks noGrp="1"/>
          </p:cNvSpPr>
          <p:nvPr>
            <p:ph idx="10"/>
          </p:nvPr>
        </p:nvSpPr>
        <p:spPr>
          <a:xfrm>
            <a:off x="323528"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US"/>
              <a:t>Click to edit Master text styles</a:t>
            </a:r>
          </a:p>
        </p:txBody>
      </p:sp>
      <p:sp>
        <p:nvSpPr>
          <p:cNvPr id="10" name="Content Placeholder 2"/>
          <p:cNvSpPr>
            <a:spLocks noGrp="1"/>
          </p:cNvSpPr>
          <p:nvPr>
            <p:ph idx="11"/>
          </p:nvPr>
        </p:nvSpPr>
        <p:spPr>
          <a:xfrm>
            <a:off x="3347864"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US"/>
              <a:t>Click to edit Master text styles</a:t>
            </a:r>
          </a:p>
        </p:txBody>
      </p:sp>
      <p:sp>
        <p:nvSpPr>
          <p:cNvPr id="11" name="Content Placeholder 2"/>
          <p:cNvSpPr>
            <a:spLocks noGrp="1"/>
          </p:cNvSpPr>
          <p:nvPr>
            <p:ph idx="12"/>
          </p:nvPr>
        </p:nvSpPr>
        <p:spPr>
          <a:xfrm>
            <a:off x="6300192"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US"/>
              <a:t>Click to edit Master text styles</a:t>
            </a:r>
          </a:p>
        </p:txBody>
      </p:sp>
      <p:sp>
        <p:nvSpPr>
          <p:cNvPr id="12" name="Content Placeholder 2"/>
          <p:cNvSpPr>
            <a:spLocks noGrp="1"/>
          </p:cNvSpPr>
          <p:nvPr>
            <p:ph idx="13"/>
          </p:nvPr>
        </p:nvSpPr>
        <p:spPr>
          <a:xfrm>
            <a:off x="323528"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2"/>
          <p:cNvSpPr>
            <a:spLocks noGrp="1"/>
          </p:cNvSpPr>
          <p:nvPr>
            <p:ph idx="14"/>
          </p:nvPr>
        </p:nvSpPr>
        <p:spPr>
          <a:xfrm>
            <a:off x="3347864"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Content Placeholder 2"/>
          <p:cNvSpPr>
            <a:spLocks noGrp="1"/>
          </p:cNvSpPr>
          <p:nvPr>
            <p:ph idx="15"/>
          </p:nvPr>
        </p:nvSpPr>
        <p:spPr>
          <a:xfrm>
            <a:off x="6300192"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5" name="Straight Connector 14"/>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9"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68026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 preserve="1">
  <p:cSld name="Title (2 lines)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DBA3C351-04C8-4603-BD81-BEF1F29CE4CF}"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2" name="Title 1"/>
          <p:cNvSpPr>
            <a:spLocks noGrp="1"/>
          </p:cNvSpPr>
          <p:nvPr>
            <p:ph type="title"/>
          </p:nvPr>
        </p:nvSpPr>
        <p:spPr>
          <a:xfrm>
            <a:off x="360000" y="1368000"/>
            <a:ext cx="8388464" cy="1188000"/>
          </a:xfrm>
        </p:spPr>
        <p:txBody>
          <a:bodyPr anchor="t"/>
          <a:lstStyle>
            <a:lvl1pPr>
              <a:defRPr sz="3200" baseline="0">
                <a:solidFill>
                  <a:srgbClr val="CF0A2C"/>
                </a:solidFill>
                <a:latin typeface="Arial" pitchFamily="34" charset="0"/>
              </a:defRPr>
            </a:lvl1pPr>
          </a:lstStyle>
          <a:p>
            <a:r>
              <a:rPr lang="en-US"/>
              <a:t>Click to edit Master title style</a:t>
            </a:r>
          </a:p>
        </p:txBody>
      </p:sp>
      <p:sp>
        <p:nvSpPr>
          <p:cNvPr id="3" name="Content Placeholder 2"/>
          <p:cNvSpPr>
            <a:spLocks noGrp="1"/>
          </p:cNvSpPr>
          <p:nvPr>
            <p:ph idx="1"/>
          </p:nvPr>
        </p:nvSpPr>
        <p:spPr>
          <a:xfrm>
            <a:off x="360000" y="2628000"/>
            <a:ext cx="8388464" cy="3537304"/>
          </a:xfrm>
        </p:spPr>
        <p:txBody>
          <a:bodyPr/>
          <a:lstStyle>
            <a:lvl1pPr>
              <a:spcBef>
                <a:spcPts val="1200"/>
              </a:spcBef>
              <a:defRPr>
                <a:solidFill>
                  <a:srgbClr val="CF0A2C"/>
                </a:solidFill>
              </a:defRPr>
            </a:lvl1pPr>
            <a:lvl2pPr marL="0" indent="0">
              <a:defRPr/>
            </a:lvl2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8"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6996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Obj" preserve="1">
  <p:cSld name="Title (1 line)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350946" y="1368000"/>
            <a:ext cx="8397518" cy="648000"/>
          </a:xfrm>
        </p:spPr>
        <p:txBody>
          <a:bodyPr anchor="t"/>
          <a:lstStyle>
            <a:lvl1pPr>
              <a:defRPr sz="3200">
                <a:solidFill>
                  <a:srgbClr val="CF0A2C"/>
                </a:solidFill>
              </a:defRPr>
            </a:lvl1pPr>
          </a:lstStyle>
          <a:p>
            <a:r>
              <a:rPr lang="en-US"/>
              <a:t>Click to edit Master title style</a:t>
            </a:r>
          </a:p>
        </p:txBody>
      </p:sp>
      <p:sp>
        <p:nvSpPr>
          <p:cNvPr id="3" name="Content Placeholder 2"/>
          <p:cNvSpPr>
            <a:spLocks noGrp="1"/>
          </p:cNvSpPr>
          <p:nvPr>
            <p:ph sz="half" idx="1"/>
          </p:nvPr>
        </p:nvSpPr>
        <p:spPr>
          <a:xfrm>
            <a:off x="350946" y="2088000"/>
            <a:ext cx="4077038" cy="4068000"/>
          </a:xfrm>
        </p:spPr>
        <p:txBody>
          <a:bodyPr/>
          <a:lstStyle>
            <a:lvl1pPr>
              <a:defRPr sz="2000" baseline="0">
                <a:solidFill>
                  <a:srgbClr val="CF0A2C"/>
                </a:solidFill>
              </a:defRPr>
            </a:lvl1pPr>
            <a:lvl2pPr marL="0" indent="0">
              <a:defRPr sz="1800"/>
            </a:lvl2pPr>
            <a:lvl3pPr>
              <a:defRPr sz="1800"/>
            </a:lvl3pPr>
            <a:lvl4pPr indent="-216000">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0" y="2088000"/>
            <a:ext cx="4176464" cy="4068000"/>
          </a:xfrm>
        </p:spPr>
        <p:txBody>
          <a:bodyPr/>
          <a:lstStyle>
            <a:lvl1pPr>
              <a:defRPr sz="2000" baseline="0">
                <a:solidFill>
                  <a:srgbClr val="CF0A2C"/>
                </a:solidFill>
              </a:defRPr>
            </a:lvl1pPr>
            <a:lvl2pPr marL="216000" indent="-216000">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p:cNvSpPr txBox="1">
            <a:spLocks/>
          </p:cNvSpPr>
          <p:nvPr userDrawn="1"/>
        </p:nvSpPr>
        <p:spPr>
          <a:xfrm>
            <a:off x="2339751" y="116632"/>
            <a:ext cx="6553423" cy="864096"/>
          </a:xfrm>
          <a:prstGeom prst="rect">
            <a:avLst/>
          </a:prstGeom>
        </p:spPr>
        <p:txBody>
          <a:bodyPr vert="horz" wrap="square" lIns="0" tIns="0" rIns="0" bIns="0" numCol="1" anchor="b" anchorCtr="0" compatLnSpc="1">
            <a:prstTxWarp prst="textNoShape">
              <a:avLst/>
            </a:prstTxWarp>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r>
              <a:rPr lang="en-US"/>
              <a:t>Click to edit Master title style</a:t>
            </a:r>
          </a:p>
        </p:txBody>
      </p:sp>
      <p:cxnSp>
        <p:nvCxnSpPr>
          <p:cNvPr id="9" name="Straight Connector 8"/>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8"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89663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icture Only">
    <p:spTree>
      <p:nvGrpSpPr>
        <p:cNvPr id="1" name=""/>
        <p:cNvGrpSpPr/>
        <p:nvPr/>
      </p:nvGrpSpPr>
      <p:grpSpPr>
        <a:xfrm>
          <a:off x="0" y="0"/>
          <a:ext cx="0" cy="0"/>
          <a:chOff x="0" y="0"/>
          <a:chExt cx="0" cy="0"/>
        </a:xfrm>
      </p:grpSpPr>
      <p:pic>
        <p:nvPicPr>
          <p:cNvPr id="2"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1969367" y="2088964"/>
            <a:ext cx="5111603" cy="2418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32897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7_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7F034863-FF63-40A8-9C8E-87E70312D653}"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3" name="Content Placeholder 2"/>
          <p:cNvSpPr>
            <a:spLocks noGrp="1"/>
          </p:cNvSpPr>
          <p:nvPr>
            <p:ph idx="1"/>
          </p:nvPr>
        </p:nvSpPr>
        <p:spPr>
          <a:xfrm>
            <a:off x="360000" y="1412776"/>
            <a:ext cx="8244448" cy="4739679"/>
          </a:xfrm>
        </p:spPr>
        <p:txBody>
          <a:bodyPr numCol="3" spcCol="180000"/>
          <a:lstStyle>
            <a:lvl1pPr marL="0">
              <a:spcBef>
                <a:spcPts val="1200"/>
              </a:spcBef>
              <a:defRPr sz="2000" b="0">
                <a:solidFill>
                  <a:srgbClr val="B60432"/>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cxnSp>
        <p:nvCxnSpPr>
          <p:cNvPr id="8" name="Straight Connector 7"/>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823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8_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484" y="6289676"/>
            <a:ext cx="791308" cy="549275"/>
          </a:xfrm>
          <a:prstGeom prst="rect">
            <a:avLst/>
          </a:prstGeom>
          <a:noFill/>
          <a:ln w="9525">
            <a:noFill/>
            <a:miter lim="800000"/>
            <a:headEnd/>
            <a:tailEnd/>
          </a:ln>
        </p:spPr>
        <p:txBody>
          <a:bodyPr lIns="0" tIns="47870" rIns="95735" bIns="4787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fld id="{CAFB8B37-7CAB-408A-9D97-A07CDC4FA43F}" type="slidenum">
              <a:rPr lang="en-US" altLang="en-US" sz="1300">
                <a:solidFill>
                  <a:prstClr val="white"/>
                </a:solidFill>
              </a:rPr>
              <a:pPr eaLnBrk="1" hangingPunct="1">
                <a:defRPr/>
              </a:pPr>
              <a:t>‹#›</a:t>
            </a:fld>
            <a:r>
              <a:rPr lang="en-US" altLang="en-US" sz="1900">
                <a:solidFill>
                  <a:prstClr val="white"/>
                </a:solidFill>
              </a:rPr>
              <a:t> </a:t>
            </a:r>
          </a:p>
        </p:txBody>
      </p:sp>
      <p:cxnSp>
        <p:nvCxnSpPr>
          <p:cNvPr id="5" name="Straight Connector 4"/>
          <p:cNvCxnSpPr/>
          <p:nvPr userDrawn="1"/>
        </p:nvCxnSpPr>
        <p:spPr>
          <a:xfrm>
            <a:off x="215412"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4" y="282576"/>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p:cNvSpPr txBox="1">
            <a:spLocks noChangeArrowheads="1"/>
          </p:cNvSpPr>
          <p:nvPr userDrawn="1"/>
        </p:nvSpPr>
        <p:spPr bwMode="auto">
          <a:xfrm>
            <a:off x="740020" y="6308726"/>
            <a:ext cx="8403980" cy="549275"/>
          </a:xfrm>
          <a:prstGeom prst="rect">
            <a:avLst/>
          </a:prstGeom>
          <a:noFill/>
          <a:ln w="9525">
            <a:noFill/>
            <a:miter lim="800000"/>
            <a:headEnd/>
            <a:tailEnd/>
          </a:ln>
        </p:spPr>
        <p:txBody>
          <a:bodyPr lIns="95735" tIns="47870" rIns="95735" bIns="47870"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300">
                <a:solidFill>
                  <a:srgbClr val="CF0A2C"/>
                </a:solidFill>
              </a:rPr>
              <a:t>DIT Induction Event: Trade Policy Group						</a:t>
            </a:r>
            <a:fld id="{58F3351A-38DC-4787-B3EE-5AA59E0B170B}" type="slidenum">
              <a:rPr lang="en-US" sz="2000" smtClean="0">
                <a:solidFill>
                  <a:srgbClr val="CF0A2C"/>
                </a:solidFill>
              </a:rPr>
              <a:pPr eaLnBrk="1" hangingPunct="1">
                <a:defRPr/>
              </a:pPr>
              <a:t>‹#›</a:t>
            </a:fld>
            <a:endParaRPr lang="en-US" sz="1900">
              <a:solidFill>
                <a:srgbClr val="CF0A2C"/>
              </a:solidFill>
            </a:endParaRPr>
          </a:p>
        </p:txBody>
      </p:sp>
      <p:sp>
        <p:nvSpPr>
          <p:cNvPr id="3" name="Content Placeholder 2"/>
          <p:cNvSpPr>
            <a:spLocks noGrp="1"/>
          </p:cNvSpPr>
          <p:nvPr>
            <p:ph idx="1"/>
          </p:nvPr>
        </p:nvSpPr>
        <p:spPr>
          <a:xfrm>
            <a:off x="360000" y="1412782"/>
            <a:ext cx="8244448" cy="4739679"/>
          </a:xfrm>
        </p:spPr>
        <p:txBody>
          <a:bodyPr spcCol="188455"/>
          <a:lstStyle>
            <a:lvl1pPr marL="0">
              <a:spcBef>
                <a:spcPts val="1257"/>
              </a:spcBef>
              <a:defRPr sz="2100" b="0">
                <a:solidFill>
                  <a:srgbClr val="B60432"/>
                </a:solidFill>
              </a:defRPr>
            </a:lvl1pPr>
            <a:lvl2pPr marL="0" indent="0">
              <a:spcBef>
                <a:spcPts val="628"/>
              </a:spcBef>
              <a:defRPr sz="1500"/>
            </a:lvl2pPr>
            <a:lvl3pPr>
              <a:defRPr sz="1500"/>
            </a:lvl3pPr>
            <a:lvl4pPr indent="0">
              <a:buNone/>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2339752" y="116632"/>
            <a:ext cx="6553422" cy="864096"/>
          </a:xfrm>
        </p:spPr>
        <p:txBody>
          <a:bodyPr anchor="b"/>
          <a:lstStyle>
            <a:lvl1pPr>
              <a:defRPr sz="2900" baseline="0">
                <a:solidFill>
                  <a:srgbClr val="CF0A2C"/>
                </a:solidFill>
                <a:latin typeface="Arial" pitchFamily="34" charset="0"/>
              </a:defRPr>
            </a:lvl1pPr>
          </a:lstStyle>
          <a:p>
            <a:r>
              <a:rPr lang="en-US"/>
              <a:t>Click to edit Master title style</a:t>
            </a:r>
          </a:p>
        </p:txBody>
      </p:sp>
    </p:spTree>
    <p:extLst>
      <p:ext uri="{BB962C8B-B14F-4D97-AF65-F5344CB8AC3E}">
        <p14:creationId xmlns:p14="http://schemas.microsoft.com/office/powerpoint/2010/main" val="21617678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8"/>
          <p:cNvGrpSpPr>
            <a:grpSpLocks/>
          </p:cNvGrpSpPr>
          <p:nvPr/>
        </p:nvGrpSpPr>
        <p:grpSpPr bwMode="auto">
          <a:xfrm>
            <a:off x="0" y="0"/>
            <a:ext cx="9144000" cy="6858000"/>
            <a:chOff x="0" y="0"/>
            <a:chExt cx="5760" cy="4320"/>
          </a:xfrm>
        </p:grpSpPr>
        <p:sp>
          <p:nvSpPr>
            <p:cNvPr id="5" name="Rectangle 26"/>
            <p:cNvSpPr>
              <a:spLocks noChangeArrowheads="1"/>
            </p:cNvSpPr>
            <p:nvPr userDrawn="1"/>
          </p:nvSpPr>
          <p:spPr bwMode="auto">
            <a:xfrm>
              <a:off x="4784" y="164"/>
              <a:ext cx="844" cy="39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a:solidFill>
                  <a:srgbClr val="1E1348"/>
                </a:solidFill>
              </a:endParaRPr>
            </a:p>
          </p:txBody>
        </p:sp>
        <p:pic>
          <p:nvPicPr>
            <p:cNvPr id="6" name="Picture 2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5760" cy="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074" name="Rectangle 2"/>
          <p:cNvSpPr>
            <a:spLocks noGrp="1" noChangeArrowheads="1"/>
          </p:cNvSpPr>
          <p:nvPr>
            <p:ph type="ctrTitle"/>
          </p:nvPr>
        </p:nvSpPr>
        <p:spPr>
          <a:xfrm>
            <a:off x="444500" y="4797425"/>
            <a:ext cx="4959350" cy="946150"/>
          </a:xfrm>
        </p:spPr>
        <p:txBody>
          <a:bodyPr tIns="0" bIns="0" anchor="b"/>
          <a:lstStyle>
            <a:lvl1pPr>
              <a:defRPr sz="2200">
                <a:solidFill>
                  <a:schemeClr val="bg1"/>
                </a:solidFill>
              </a:defRPr>
            </a:lvl1pPr>
          </a:lstStyle>
          <a:p>
            <a:pPr lvl="0"/>
            <a:r>
              <a:rPr lang="en-GB" altLang="en-US" noProof="0"/>
              <a:t>Click to edit Master title style</a:t>
            </a:r>
          </a:p>
        </p:txBody>
      </p:sp>
      <p:sp>
        <p:nvSpPr>
          <p:cNvPr id="3075" name="Rectangle 3"/>
          <p:cNvSpPr>
            <a:spLocks noGrp="1" noChangeArrowheads="1"/>
          </p:cNvSpPr>
          <p:nvPr>
            <p:ph type="subTitle" idx="1"/>
          </p:nvPr>
        </p:nvSpPr>
        <p:spPr>
          <a:xfrm>
            <a:off x="444500" y="5778500"/>
            <a:ext cx="4956175" cy="312738"/>
          </a:xfrm>
        </p:spPr>
        <p:txBody>
          <a:bodyPr tIns="0" bIns="0"/>
          <a:lstStyle>
            <a:lvl1pPr>
              <a:defRPr sz="1600" b="0">
                <a:solidFill>
                  <a:schemeClr val="bg1"/>
                </a:solidFill>
              </a:defRPr>
            </a:lvl1pPr>
          </a:lstStyle>
          <a:p>
            <a:pPr lvl="0"/>
            <a:r>
              <a:rPr lang="en-GB" altLang="en-US" noProof="0"/>
              <a:t>Click to edit Master subtitle style</a:t>
            </a:r>
          </a:p>
        </p:txBody>
      </p:sp>
      <p:sp>
        <p:nvSpPr>
          <p:cNvPr id="7" name="Rectangle 4"/>
          <p:cNvSpPr>
            <a:spLocks noGrp="1" noChangeArrowheads="1"/>
          </p:cNvSpPr>
          <p:nvPr>
            <p:ph type="dt" sz="half" idx="10"/>
          </p:nvPr>
        </p:nvSpPr>
        <p:spPr bwMode="auto">
          <a:xfrm>
            <a:off x="444500" y="6092825"/>
            <a:ext cx="2133600" cy="2667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t" anchorCtr="0" compatLnSpc="1">
            <a:prstTxWarp prst="textNoShape">
              <a:avLst/>
            </a:prstTxWarp>
          </a:bodyPr>
          <a:lstStyle>
            <a:lvl1pPr>
              <a:defRPr sz="1600">
                <a:solidFill>
                  <a:srgbClr val="FFFFFF"/>
                </a:solidFill>
                <a:latin typeface="Arial" charset="0"/>
                <a:cs typeface="Arial" charset="0"/>
              </a:defRPr>
            </a:lvl1pPr>
          </a:lstStyle>
          <a:p>
            <a:pPr fontAlgn="base">
              <a:spcBef>
                <a:spcPct val="0"/>
              </a:spcBef>
              <a:spcAft>
                <a:spcPct val="0"/>
              </a:spcAft>
              <a:defRPr/>
            </a:pPr>
            <a:endParaRPr lang="en-GB" altLang="en-US"/>
          </a:p>
        </p:txBody>
      </p:sp>
    </p:spTree>
    <p:extLst>
      <p:ext uri="{BB962C8B-B14F-4D97-AF65-F5344CB8AC3E}">
        <p14:creationId xmlns:p14="http://schemas.microsoft.com/office/powerpoint/2010/main" val="37713154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1"/>
          </p:nvPr>
        </p:nvSpPr>
        <p:spPr>
          <a:ln/>
        </p:spPr>
        <p:txBody>
          <a:bodyPr/>
          <a:lstStyle>
            <a:lvl1pPr>
              <a:defRPr/>
            </a:lvl1pPr>
          </a:lstStyle>
          <a:p>
            <a:pPr>
              <a:defRPr/>
            </a:pPr>
            <a:fld id="{B035FF5D-D7D2-46E6-9970-B5E3121CA558}" type="slidenum">
              <a:rPr lang="en-GB" altLang="en-US"/>
              <a:pPr>
                <a:defRPr/>
              </a:pPr>
              <a:t>‹#›</a:t>
            </a:fld>
            <a:endParaRPr lang="en-GB" altLang="en-US"/>
          </a:p>
        </p:txBody>
      </p:sp>
    </p:spTree>
    <p:extLst>
      <p:ext uri="{BB962C8B-B14F-4D97-AF65-F5344CB8AC3E}">
        <p14:creationId xmlns:p14="http://schemas.microsoft.com/office/powerpoint/2010/main" val="27123216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1"/>
          </p:nvPr>
        </p:nvSpPr>
        <p:spPr>
          <a:ln/>
        </p:spPr>
        <p:txBody>
          <a:bodyPr/>
          <a:lstStyle>
            <a:lvl1pPr>
              <a:defRPr/>
            </a:lvl1pPr>
          </a:lstStyle>
          <a:p>
            <a:pPr>
              <a:defRPr/>
            </a:pPr>
            <a:fld id="{AECF9583-4F03-47E5-A2C0-E27660057188}" type="slidenum">
              <a:rPr lang="en-GB" altLang="en-US"/>
              <a:pPr>
                <a:defRPr/>
              </a:pPr>
              <a:t>‹#›</a:t>
            </a:fld>
            <a:endParaRPr lang="en-GB" altLang="en-US"/>
          </a:p>
        </p:txBody>
      </p:sp>
    </p:spTree>
    <p:extLst>
      <p:ext uri="{BB962C8B-B14F-4D97-AF65-F5344CB8AC3E}">
        <p14:creationId xmlns:p14="http://schemas.microsoft.com/office/powerpoint/2010/main" val="2002505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41325" y="1341438"/>
            <a:ext cx="4038600" cy="44307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32325" y="1341438"/>
            <a:ext cx="4038600" cy="44307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p:cNvSpPr>
            <a:spLocks noGrp="1" noChangeArrowheads="1"/>
          </p:cNvSpPr>
          <p:nvPr>
            <p:ph type="ftr" sz="quarter" idx="10"/>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1"/>
          </p:nvPr>
        </p:nvSpPr>
        <p:spPr>
          <a:ln/>
        </p:spPr>
        <p:txBody>
          <a:bodyPr/>
          <a:lstStyle>
            <a:lvl1pPr>
              <a:defRPr/>
            </a:lvl1pPr>
          </a:lstStyle>
          <a:p>
            <a:pPr>
              <a:defRPr/>
            </a:pPr>
            <a:fld id="{CA4DCA0D-601C-4E83-8CF5-DF9CA5D2F1AE}" type="slidenum">
              <a:rPr lang="en-GB" altLang="en-US"/>
              <a:pPr>
                <a:defRPr/>
              </a:pPr>
              <a:t>‹#›</a:t>
            </a:fld>
            <a:endParaRPr lang="en-GB" altLang="en-US"/>
          </a:p>
        </p:txBody>
      </p:sp>
    </p:spTree>
    <p:extLst>
      <p:ext uri="{BB962C8B-B14F-4D97-AF65-F5344CB8AC3E}">
        <p14:creationId xmlns:p14="http://schemas.microsoft.com/office/powerpoint/2010/main" val="5920088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p:cNvSpPr>
            <a:spLocks noGrp="1" noChangeArrowheads="1"/>
          </p:cNvSpPr>
          <p:nvPr>
            <p:ph type="ftr" sz="quarter" idx="10"/>
          </p:nvPr>
        </p:nvSpPr>
        <p:spPr>
          <a:ln/>
        </p:spPr>
        <p:txBody>
          <a:bodyPr/>
          <a:lstStyle>
            <a:lvl1pPr>
              <a:defRPr/>
            </a:lvl1pPr>
          </a:lstStyle>
          <a:p>
            <a:pPr>
              <a:defRPr/>
            </a:pPr>
            <a:endParaRPr lang="en-GB" altLang="en-US"/>
          </a:p>
        </p:txBody>
      </p:sp>
      <p:sp>
        <p:nvSpPr>
          <p:cNvPr id="8" name="Rectangle 6"/>
          <p:cNvSpPr>
            <a:spLocks noGrp="1" noChangeArrowheads="1"/>
          </p:cNvSpPr>
          <p:nvPr>
            <p:ph type="sldNum" sz="quarter" idx="11"/>
          </p:nvPr>
        </p:nvSpPr>
        <p:spPr>
          <a:ln/>
        </p:spPr>
        <p:txBody>
          <a:bodyPr/>
          <a:lstStyle>
            <a:lvl1pPr>
              <a:defRPr/>
            </a:lvl1pPr>
          </a:lstStyle>
          <a:p>
            <a:pPr>
              <a:defRPr/>
            </a:pPr>
            <a:fld id="{2E176349-9102-4255-AB8D-5586F9A9447D}" type="slidenum">
              <a:rPr lang="en-GB" altLang="en-US"/>
              <a:pPr>
                <a:defRPr/>
              </a:pPr>
              <a:t>‹#›</a:t>
            </a:fld>
            <a:endParaRPr lang="en-GB" altLang="en-US"/>
          </a:p>
        </p:txBody>
      </p:sp>
    </p:spTree>
    <p:extLst>
      <p:ext uri="{BB962C8B-B14F-4D97-AF65-F5344CB8AC3E}">
        <p14:creationId xmlns:p14="http://schemas.microsoft.com/office/powerpoint/2010/main" val="2212761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uktimission">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5928757E-EC90-40CB-A5A4-40A3727852F6}"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8" name="Rectangle 7"/>
          <p:cNvSpPr/>
          <p:nvPr userDrawn="1"/>
        </p:nvSpPr>
        <p:spPr>
          <a:xfrm>
            <a:off x="6300788" y="3860800"/>
            <a:ext cx="259238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323528" y="1368000"/>
            <a:ext cx="8568952"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300192"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US"/>
              <a:t>Click to edit Master text styles</a:t>
            </a:r>
          </a:p>
        </p:txBody>
      </p:sp>
      <p:sp>
        <p:nvSpPr>
          <p:cNvPr id="14" name="Content Placeholder 2"/>
          <p:cNvSpPr>
            <a:spLocks noGrp="1"/>
          </p:cNvSpPr>
          <p:nvPr>
            <p:ph idx="15"/>
          </p:nvPr>
        </p:nvSpPr>
        <p:spPr>
          <a:xfrm>
            <a:off x="6300192" y="4005064"/>
            <a:ext cx="2592288" cy="1872208"/>
          </a:xfrm>
        </p:spPr>
        <p:txBody>
          <a:bodyPr spcCol="360000"/>
          <a:lstStyle>
            <a:lvl1pPr marL="0" algn="ctr">
              <a:spcBef>
                <a:spcPts val="1200"/>
              </a:spcBef>
              <a:defRPr sz="6000" b="0">
                <a:solidFill>
                  <a:srgbClr val="C80050"/>
                </a:solidFill>
              </a:defRPr>
            </a:lvl1pPr>
            <a:lvl2pPr marL="0" indent="0" algn="ctr">
              <a:spcBef>
                <a:spcPts val="600"/>
              </a:spcBef>
              <a:defRPr lang="en-US" sz="1800" kern="1200" dirty="0" smtClean="0">
                <a:solidFill>
                  <a:srgbClr val="CF0A2C"/>
                </a:solidFill>
                <a:latin typeface="Arial" pitchFamily="34" charset="0"/>
                <a:ea typeface="ＭＳ Ｐゴシック" charset="0"/>
                <a:cs typeface="ＭＳ Ｐゴシック" charset="0"/>
              </a:defRPr>
            </a:lvl2pPr>
            <a:lvl3pPr>
              <a:defRPr sz="1400">
                <a:solidFill>
                  <a:srgbClr val="CF0A2C"/>
                </a:solidFill>
              </a:defRPr>
            </a:lvl3pPr>
            <a:lvl4pPr indent="0">
              <a:buNone/>
              <a:defRPr sz="1400">
                <a:solidFill>
                  <a:srgbClr val="CF0A2C"/>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p:cNvSpPr>
            <a:spLocks noGrp="1"/>
          </p:cNvSpPr>
          <p:nvPr>
            <p:ph idx="1"/>
          </p:nvPr>
        </p:nvSpPr>
        <p:spPr>
          <a:xfrm>
            <a:off x="323528" y="2492896"/>
            <a:ext cx="5616624" cy="3384376"/>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2"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21395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p:cNvSpPr>
            <a:spLocks noGrp="1" noChangeArrowheads="1"/>
          </p:cNvSpPr>
          <p:nvPr>
            <p:ph type="ftr" sz="quarter" idx="10"/>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1"/>
          </p:nvPr>
        </p:nvSpPr>
        <p:spPr>
          <a:ln/>
        </p:spPr>
        <p:txBody>
          <a:bodyPr/>
          <a:lstStyle>
            <a:lvl1pPr>
              <a:defRPr/>
            </a:lvl1pPr>
          </a:lstStyle>
          <a:p>
            <a:pPr>
              <a:defRPr/>
            </a:pPr>
            <a:fld id="{C3EB2A47-CE3F-4F20-8266-CAB086A8ECA5}" type="slidenum">
              <a:rPr lang="en-GB" altLang="en-US"/>
              <a:pPr>
                <a:defRPr/>
              </a:pPr>
              <a:t>‹#›</a:t>
            </a:fld>
            <a:endParaRPr lang="en-GB" altLang="en-US"/>
          </a:p>
        </p:txBody>
      </p:sp>
    </p:spTree>
    <p:extLst>
      <p:ext uri="{BB962C8B-B14F-4D97-AF65-F5344CB8AC3E}">
        <p14:creationId xmlns:p14="http://schemas.microsoft.com/office/powerpoint/2010/main" val="36137440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GB" altLang="en-US"/>
          </a:p>
        </p:txBody>
      </p:sp>
      <p:sp>
        <p:nvSpPr>
          <p:cNvPr id="3" name="Rectangle 6"/>
          <p:cNvSpPr>
            <a:spLocks noGrp="1" noChangeArrowheads="1"/>
          </p:cNvSpPr>
          <p:nvPr>
            <p:ph type="sldNum" sz="quarter" idx="11"/>
          </p:nvPr>
        </p:nvSpPr>
        <p:spPr>
          <a:ln/>
        </p:spPr>
        <p:txBody>
          <a:bodyPr/>
          <a:lstStyle>
            <a:lvl1pPr>
              <a:defRPr/>
            </a:lvl1pPr>
          </a:lstStyle>
          <a:p>
            <a:pPr>
              <a:defRPr/>
            </a:pPr>
            <a:fld id="{7E6CD6BB-0285-4068-971F-0CDF25E51E25}" type="slidenum">
              <a:rPr lang="en-GB" altLang="en-US"/>
              <a:pPr>
                <a:defRPr/>
              </a:pPr>
              <a:t>‹#›</a:t>
            </a:fld>
            <a:endParaRPr lang="en-GB" altLang="en-US"/>
          </a:p>
        </p:txBody>
      </p:sp>
    </p:spTree>
    <p:extLst>
      <p:ext uri="{BB962C8B-B14F-4D97-AF65-F5344CB8AC3E}">
        <p14:creationId xmlns:p14="http://schemas.microsoft.com/office/powerpoint/2010/main" val="23885526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1"/>
          </p:nvPr>
        </p:nvSpPr>
        <p:spPr>
          <a:ln/>
        </p:spPr>
        <p:txBody>
          <a:bodyPr/>
          <a:lstStyle>
            <a:lvl1pPr>
              <a:defRPr/>
            </a:lvl1pPr>
          </a:lstStyle>
          <a:p>
            <a:pPr>
              <a:defRPr/>
            </a:pPr>
            <a:fld id="{7B0130B2-60F0-4D84-9078-2E66B2A48C5C}" type="slidenum">
              <a:rPr lang="en-GB" altLang="en-US"/>
              <a:pPr>
                <a:defRPr/>
              </a:pPr>
              <a:t>‹#›</a:t>
            </a:fld>
            <a:endParaRPr lang="en-GB" altLang="en-US"/>
          </a:p>
        </p:txBody>
      </p:sp>
    </p:spTree>
    <p:extLst>
      <p:ext uri="{BB962C8B-B14F-4D97-AF65-F5344CB8AC3E}">
        <p14:creationId xmlns:p14="http://schemas.microsoft.com/office/powerpoint/2010/main" val="13353151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1"/>
          </p:nvPr>
        </p:nvSpPr>
        <p:spPr>
          <a:ln/>
        </p:spPr>
        <p:txBody>
          <a:bodyPr/>
          <a:lstStyle>
            <a:lvl1pPr>
              <a:defRPr/>
            </a:lvl1pPr>
          </a:lstStyle>
          <a:p>
            <a:pPr>
              <a:defRPr/>
            </a:pPr>
            <a:fld id="{472E7CCD-BE20-4D6A-A02B-B247B0652481}" type="slidenum">
              <a:rPr lang="en-GB" altLang="en-US"/>
              <a:pPr>
                <a:defRPr/>
              </a:pPr>
              <a:t>‹#›</a:t>
            </a:fld>
            <a:endParaRPr lang="en-GB" altLang="en-US"/>
          </a:p>
        </p:txBody>
      </p:sp>
    </p:spTree>
    <p:extLst>
      <p:ext uri="{BB962C8B-B14F-4D97-AF65-F5344CB8AC3E}">
        <p14:creationId xmlns:p14="http://schemas.microsoft.com/office/powerpoint/2010/main" val="15010704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1"/>
          </p:nvPr>
        </p:nvSpPr>
        <p:spPr>
          <a:ln/>
        </p:spPr>
        <p:txBody>
          <a:bodyPr/>
          <a:lstStyle>
            <a:lvl1pPr>
              <a:defRPr/>
            </a:lvl1pPr>
          </a:lstStyle>
          <a:p>
            <a:pPr>
              <a:defRPr/>
            </a:pPr>
            <a:fld id="{7E1A607F-5BED-499F-B61C-AFC36ACE8B2F}" type="slidenum">
              <a:rPr lang="en-GB" altLang="en-US"/>
              <a:pPr>
                <a:defRPr/>
              </a:pPr>
              <a:t>‹#›</a:t>
            </a:fld>
            <a:endParaRPr lang="en-GB" altLang="en-US"/>
          </a:p>
        </p:txBody>
      </p:sp>
    </p:spTree>
    <p:extLst>
      <p:ext uri="{BB962C8B-B14F-4D97-AF65-F5344CB8AC3E}">
        <p14:creationId xmlns:p14="http://schemas.microsoft.com/office/powerpoint/2010/main" val="5468107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3525" y="349250"/>
            <a:ext cx="2057400" cy="54229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41325" y="349250"/>
            <a:ext cx="6019800" cy="54229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1"/>
          </p:nvPr>
        </p:nvSpPr>
        <p:spPr>
          <a:ln/>
        </p:spPr>
        <p:txBody>
          <a:bodyPr/>
          <a:lstStyle>
            <a:lvl1pPr>
              <a:defRPr/>
            </a:lvl1pPr>
          </a:lstStyle>
          <a:p>
            <a:pPr>
              <a:defRPr/>
            </a:pPr>
            <a:fld id="{C198D011-8CBD-4A18-B27C-2CC75BEFACCA}" type="slidenum">
              <a:rPr lang="en-GB" altLang="en-US"/>
              <a:pPr>
                <a:defRPr/>
              </a:pPr>
              <a:t>‹#›</a:t>
            </a:fld>
            <a:endParaRPr lang="en-GB" altLang="en-US"/>
          </a:p>
        </p:txBody>
      </p:sp>
    </p:spTree>
    <p:extLst>
      <p:ext uri="{BB962C8B-B14F-4D97-AF65-F5344CB8AC3E}">
        <p14:creationId xmlns:p14="http://schemas.microsoft.com/office/powerpoint/2010/main" val="1090875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41376077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30229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2958267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58302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366713" y="333375"/>
            <a:ext cx="8402637" cy="6143625"/>
          </a:xfrm>
          <a:solidFill>
            <a:schemeClr val="bg1">
              <a:lumMod val="85000"/>
            </a:schemeClr>
          </a:solidFill>
        </p:spPr>
        <p:txBody>
          <a:bodyPr lIns="108000" tIns="108000"/>
          <a:lstStyle>
            <a:lvl1pPr>
              <a:defRPr sz="1200">
                <a:solidFill>
                  <a:srgbClr val="FFFFFF"/>
                </a:solidFill>
              </a:defRPr>
            </a:lvl1pPr>
          </a:lstStyle>
          <a:p>
            <a:pPr lvl="0"/>
            <a:r>
              <a:rPr lang="en-US" noProof="0"/>
              <a:t>Click icon to add picture</a:t>
            </a:r>
            <a:endParaRPr lang="en-GB" noProof="0"/>
          </a:p>
        </p:txBody>
      </p:sp>
      <p:sp>
        <p:nvSpPr>
          <p:cNvPr id="2" name="Title 1"/>
          <p:cNvSpPr>
            <a:spLocks noGrp="1"/>
          </p:cNvSpPr>
          <p:nvPr>
            <p:ph type="title"/>
          </p:nvPr>
        </p:nvSpPr>
        <p:spPr>
          <a:xfrm>
            <a:off x="727075" y="1367899"/>
            <a:ext cx="4932715" cy="991567"/>
          </a:xfrm>
        </p:spPr>
        <p:txBody>
          <a:bodyPr anchor="t">
            <a:noAutofit/>
          </a:bodyPr>
          <a:lstStyle>
            <a:lvl1pPr>
              <a:defRPr sz="2800">
                <a:solidFill>
                  <a:schemeClr val="bg1"/>
                </a:solidFill>
              </a:defRPr>
            </a:lvl1pPr>
          </a:lstStyle>
          <a:p>
            <a:r>
              <a:rPr lang="en-US"/>
              <a:t>Click to edit Master title style</a:t>
            </a:r>
            <a:endParaRPr lang="en-GB"/>
          </a:p>
        </p:txBody>
      </p:sp>
      <p:sp>
        <p:nvSpPr>
          <p:cNvPr id="5" name="Text Placeholder 4"/>
          <p:cNvSpPr>
            <a:spLocks noGrp="1"/>
          </p:cNvSpPr>
          <p:nvPr>
            <p:ph type="body" sz="quarter" idx="11"/>
          </p:nvPr>
        </p:nvSpPr>
        <p:spPr>
          <a:xfrm>
            <a:off x="727075" y="2486025"/>
            <a:ext cx="4924425" cy="3606800"/>
          </a:xfrm>
        </p:spPr>
        <p:txBody>
          <a:bodyPr/>
          <a:lstStyle>
            <a:lvl1pPr marL="268288" indent="-268288">
              <a:buFont typeface="Arial"/>
              <a:buChar char="•"/>
              <a:defRPr>
                <a:solidFill>
                  <a:srgbClr val="FFFFFF"/>
                </a:solidFill>
              </a:defRPr>
            </a:lvl1pPr>
            <a:lvl2pPr marL="268288" indent="-268288">
              <a:buFont typeface="Arial"/>
              <a:buChar char="•"/>
              <a:defRPr>
                <a:solidFill>
                  <a:srgbClr val="FFFFFF"/>
                </a:solidFill>
              </a:defRPr>
            </a:lvl2pPr>
            <a:lvl3pPr marL="268288" indent="-268288">
              <a:buFont typeface="Arial"/>
              <a:buChar char="•"/>
              <a:defRPr>
                <a:solidFill>
                  <a:srgbClr val="FFFFFF"/>
                </a:solidFill>
              </a:defRPr>
            </a:lvl3pPr>
            <a:lvl4pPr marL="268288" indent="-268288">
              <a:buFont typeface="Arial"/>
              <a:buChar char="•"/>
              <a:defRPr>
                <a:solidFill>
                  <a:srgbClr val="FFFFFF"/>
                </a:solidFill>
              </a:defRPr>
            </a:lvl4pPr>
            <a:lvl5pPr marL="268288" indent="-268288">
              <a:buFont typeface="Arial"/>
              <a:buChar cha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p:cNvSpPr>
            <a:spLocks noGrp="1"/>
          </p:cNvSpPr>
          <p:nvPr>
            <p:ph type="ftr" sz="quarter" idx="13"/>
          </p:nvPr>
        </p:nvSpPr>
        <p:spPr/>
        <p:txBody>
          <a:bodyPr/>
          <a:lstStyle>
            <a:lvl1pPr>
              <a:defRPr/>
            </a:lvl1pPr>
          </a:lstStyle>
          <a:p>
            <a:pPr>
              <a:defRPr/>
            </a:pPr>
            <a:endParaRPr lang="en-US">
              <a:solidFill>
                <a:prstClr val="white"/>
              </a:solidFill>
            </a:endParaRPr>
          </a:p>
        </p:txBody>
      </p:sp>
    </p:spTree>
    <p:extLst>
      <p:ext uri="{BB962C8B-B14F-4D97-AF65-F5344CB8AC3E}">
        <p14:creationId xmlns:p14="http://schemas.microsoft.com/office/powerpoint/2010/main" val="2491533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50808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40197202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5797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71185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877852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359114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283032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F3903D7E-D811-4067-9B95-7CA53F28E1F9}"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5" name="TextBox 7"/>
          <p:cNvSpPr txBox="1">
            <a:spLocks noChangeArrowheads="1"/>
          </p:cNvSpPr>
          <p:nvPr userDrawn="1"/>
        </p:nvSpPr>
        <p:spPr bwMode="auto">
          <a:xfrm>
            <a:off x="739775" y="6308725"/>
            <a:ext cx="8404225" cy="549275"/>
          </a:xfrm>
          <a:prstGeom prst="rect">
            <a:avLst/>
          </a:prstGeom>
          <a:noFill/>
          <a:ln w="9525">
            <a:noFill/>
            <a:miter lim="800000"/>
            <a:headEnd/>
            <a:tailEnd/>
          </a:ln>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r>
              <a:rPr lang="en-US" sz="1200">
                <a:solidFill>
                  <a:srgbClr val="FFFFFF"/>
                </a:solidFill>
              </a:rPr>
              <a:t>Presentation title - edit in the Master slide</a:t>
            </a:r>
            <a:endParaRPr lang="en-US" sz="1800">
              <a:solidFill>
                <a:prstClr val="white"/>
              </a:solidFill>
            </a:endParaRPr>
          </a:p>
        </p:txBody>
      </p:sp>
      <p:sp>
        <p:nvSpPr>
          <p:cNvPr id="6" name="Rectangle 5"/>
          <p:cNvSpPr/>
          <p:nvPr userDrawn="1"/>
        </p:nvSpPr>
        <p:spPr>
          <a:xfrm>
            <a:off x="250825" y="1079500"/>
            <a:ext cx="8642350" cy="54451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800">
                <a:solidFill>
                  <a:srgbClr val="FFFFFF"/>
                </a:solidFill>
              </a:rPr>
              <a:t> </a:t>
            </a:r>
          </a:p>
        </p:txBody>
      </p:sp>
      <p:sp>
        <p:nvSpPr>
          <p:cNvPr id="3" name="Subtitle 2"/>
          <p:cNvSpPr>
            <a:spLocks noGrp="1"/>
          </p:cNvSpPr>
          <p:nvPr>
            <p:ph type="subTitle" idx="1"/>
          </p:nvPr>
        </p:nvSpPr>
        <p:spPr>
          <a:xfrm>
            <a:off x="360000" y="5445224"/>
            <a:ext cx="8388464" cy="914400"/>
          </a:xfrm>
        </p:spPr>
        <p:txBody>
          <a:bodyPr anchor="b">
            <a:normAutofit/>
          </a:bodyPr>
          <a:lstStyle>
            <a:lvl1pPr marL="0" indent="0" algn="l">
              <a:spcBef>
                <a:spcPts val="0"/>
              </a:spcBef>
              <a:buNone/>
              <a:defRPr sz="1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2"/>
          <p:cNvSpPr>
            <a:spLocks noGrp="1"/>
          </p:cNvSpPr>
          <p:nvPr>
            <p:ph type="body" idx="10"/>
          </p:nvPr>
        </p:nvSpPr>
        <p:spPr>
          <a:xfrm>
            <a:off x="360000" y="2895600"/>
            <a:ext cx="8388464" cy="3205800"/>
          </a:xfrm>
        </p:spPr>
        <p:txBody>
          <a:bodyPr/>
          <a:lstStyle>
            <a:lvl1pPr marL="0" indent="0">
              <a:buNone/>
              <a:defRPr sz="4000" b="1" i="0">
                <a:solidFill>
                  <a:schemeClr val="bg1"/>
                </a:solidFill>
                <a:latin typeface="Arial "/>
                <a:cs typeface="Arial "/>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68000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63513918-64EC-4A4B-968F-01D064AE4295}"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5"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cxnSp>
        <p:nvCxnSpPr>
          <p:cNvPr id="6" name="Straight Connector 5"/>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9"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260860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7F034863-FF63-40A8-9C8E-87E70312D653}"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9"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cxnSp>
        <p:nvCxnSpPr>
          <p:cNvPr id="8" name="Straight Connector 7"/>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3413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uktimission">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38DC913E-2189-4C6F-9B6F-B2DD40727BA5}"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2" name="Title 1"/>
          <p:cNvSpPr>
            <a:spLocks noGrp="1"/>
          </p:cNvSpPr>
          <p:nvPr>
            <p:ph type="title"/>
          </p:nvPr>
        </p:nvSpPr>
        <p:spPr>
          <a:xfrm>
            <a:off x="323528" y="1368000"/>
            <a:ext cx="3744416"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11560" y="4077072"/>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US"/>
              <a:t>Click to edit Master text styles</a:t>
            </a:r>
          </a:p>
        </p:txBody>
      </p:sp>
      <p:sp>
        <p:nvSpPr>
          <p:cNvPr id="15" name="Content Placeholder 2"/>
          <p:cNvSpPr>
            <a:spLocks noGrp="1"/>
          </p:cNvSpPr>
          <p:nvPr>
            <p:ph idx="1"/>
          </p:nvPr>
        </p:nvSpPr>
        <p:spPr>
          <a:xfrm>
            <a:off x="323528" y="2492896"/>
            <a:ext cx="3168352" cy="1440160"/>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p:cNvSpPr>
            <a:spLocks noGrp="1"/>
          </p:cNvSpPr>
          <p:nvPr>
            <p:ph idx="15"/>
          </p:nvPr>
        </p:nvSpPr>
        <p:spPr>
          <a:xfrm>
            <a:off x="611187" y="5229201"/>
            <a:ext cx="2592387" cy="1335112"/>
          </a:xfrm>
          <a:prstGeom prst="rect">
            <a:avLst/>
          </a:prstGeom>
        </p:spPr>
        <p:txBody>
          <a:bodyPr lIns="91440" tIns="45720" rIns="91440" bIns="45720" spcCol="180000" rtlCol="0">
            <a:normAutofit/>
          </a:bodyPr>
          <a:lstStyle>
            <a:lvl1pPr marL="0">
              <a:spcAft>
                <a:spcPts val="500"/>
              </a:spcAft>
              <a:defRPr sz="2000">
                <a:solidFill>
                  <a:srgbClr val="CF0A2C"/>
                </a:solidFill>
              </a:defRPr>
            </a:lvl1pPr>
            <a:lvl2pPr>
              <a:spcAft>
                <a:spcPts val="500"/>
              </a:spcAft>
              <a:defRPr sz="1400">
                <a:latin typeface="Arial"/>
                <a:cs typeface="Arial"/>
              </a:defRPr>
            </a:lvl2pPr>
            <a:lvl3pPr marL="357188" indent="-184150" algn="l" defTabSz="457200" rtl="0" eaLnBrk="1" latinLnBrk="0" hangingPunct="1">
              <a:spcBef>
                <a:spcPts val="0"/>
              </a:spcBef>
              <a:spcAft>
                <a:spcPts val="800"/>
              </a:spcAft>
              <a:buClr>
                <a:srgbClr val="C80050"/>
              </a:buClr>
              <a:buFont typeface="Arial"/>
              <a:buChar char="•"/>
              <a:defRPr lang="en-GB" sz="1400" kern="1200" dirty="0" smtClean="0">
                <a:solidFill>
                  <a:schemeClr val="tx1"/>
                </a:solidFill>
              </a:defRPr>
            </a:lvl3pPr>
            <a:lvl4pPr marL="0" indent="0">
              <a:spcAft>
                <a:spcPts val="500"/>
              </a:spcAft>
              <a:buFontTx/>
              <a:buNone/>
              <a:defRPr sz="1400">
                <a:solidFill>
                  <a:schemeClr val="tx1"/>
                </a:solidFill>
                <a:latin typeface="Arial"/>
              </a:defRPr>
            </a:lvl4pPr>
          </a:lstStyle>
          <a:p>
            <a:pPr lvl="0"/>
            <a:r>
              <a:rPr lang="en-US"/>
              <a:t>Click to edit Master text styles</a:t>
            </a:r>
          </a:p>
        </p:txBody>
      </p:sp>
      <p:sp>
        <p:nvSpPr>
          <p:cNvPr id="14" name="Text Placeholder 2"/>
          <p:cNvSpPr>
            <a:spLocks noGrp="1"/>
          </p:cNvSpPr>
          <p:nvPr>
            <p:ph idx="16"/>
          </p:nvPr>
        </p:nvSpPr>
        <p:spPr>
          <a:xfrm>
            <a:off x="4227411" y="0"/>
            <a:ext cx="4916589" cy="6858000"/>
          </a:xfrm>
          <a:prstGeom prst="rect">
            <a:avLst/>
          </a:prstGeom>
        </p:spPr>
        <p:txBody>
          <a:bodyPr lIns="91440" tIns="45720" rIns="91440" bIns="45720" spcCol="180000" rtlCol="0">
            <a:normAutofit/>
          </a:bodyPr>
          <a:lstStyle>
            <a:lvl1pPr marL="0">
              <a:spcAft>
                <a:spcPts val="500"/>
              </a:spcAft>
              <a:defRPr sz="2000">
                <a:solidFill>
                  <a:srgbClr val="B60432"/>
                </a:solidFill>
              </a:defRPr>
            </a:lvl1pPr>
            <a:lvl2pPr>
              <a:spcAft>
                <a:spcPts val="500"/>
              </a:spcAft>
              <a:defRPr sz="1400">
                <a:latin typeface="Arial"/>
                <a:cs typeface="Arial"/>
              </a:defRPr>
            </a:lvl2pPr>
            <a:lvl3pPr marL="357188" indent="-184150" algn="l" defTabSz="457200" rtl="0" eaLnBrk="1" latinLnBrk="0" hangingPunct="1">
              <a:spcBef>
                <a:spcPts val="0"/>
              </a:spcBef>
              <a:spcAft>
                <a:spcPts val="800"/>
              </a:spcAft>
              <a:buClr>
                <a:srgbClr val="C80050"/>
              </a:buClr>
              <a:buFont typeface="Arial"/>
              <a:buChar char="•"/>
              <a:defRPr lang="en-GB" sz="1400" kern="1200" dirty="0" smtClean="0">
                <a:solidFill>
                  <a:schemeClr val="tx1"/>
                </a:solidFill>
              </a:defRPr>
            </a:lvl3pPr>
            <a:lvl4pPr marL="0" indent="0">
              <a:spcAft>
                <a:spcPts val="500"/>
              </a:spcAft>
              <a:buFontTx/>
              <a:buNone/>
              <a:defRPr sz="1400">
                <a:solidFill>
                  <a:schemeClr val="tx1"/>
                </a:solidFill>
                <a:latin typeface="Arial"/>
              </a:defRPr>
            </a:lvl4pPr>
          </a:lstStyle>
          <a:p>
            <a:pPr lvl="0"/>
            <a:r>
              <a:rPr lang="en-US"/>
              <a:t>Click to edit Master text styles</a:t>
            </a:r>
          </a:p>
        </p:txBody>
      </p:sp>
      <p:cxnSp>
        <p:nvCxnSpPr>
          <p:cNvPr id="17" name="Straight Connector 16"/>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2"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91688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2_uktimission">
    <p:spTree>
      <p:nvGrpSpPr>
        <p:cNvPr id="1" name=""/>
        <p:cNvGrpSpPr/>
        <p:nvPr/>
      </p:nvGrpSpPr>
      <p:grpSpPr>
        <a:xfrm>
          <a:off x="0" y="0"/>
          <a:ext cx="0" cy="0"/>
          <a:chOff x="0" y="0"/>
          <a:chExt cx="0" cy="0"/>
        </a:xfrm>
      </p:grpSpPr>
      <p:sp>
        <p:nvSpPr>
          <p:cNvPr id="9" name="TextBox 8"/>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5C7DC372-D3E9-4A39-B043-56D09969A867}"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16" name="Rectangle 15"/>
          <p:cNvSpPr/>
          <p:nvPr userDrawn="1"/>
        </p:nvSpPr>
        <p:spPr>
          <a:xfrm>
            <a:off x="323850" y="3860800"/>
            <a:ext cx="2592388"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7" name="Rectangle 16"/>
          <p:cNvSpPr/>
          <p:nvPr userDrawn="1"/>
        </p:nvSpPr>
        <p:spPr>
          <a:xfrm>
            <a:off x="3348038" y="3860800"/>
            <a:ext cx="259238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8" name="Rectangle 17"/>
          <p:cNvSpPr/>
          <p:nvPr userDrawn="1"/>
        </p:nvSpPr>
        <p:spPr>
          <a:xfrm>
            <a:off x="6300788" y="3860800"/>
            <a:ext cx="259238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sp>
        <p:nvSpPr>
          <p:cNvPr id="7" name="Content Placeholder 2"/>
          <p:cNvSpPr>
            <a:spLocks noGrp="1"/>
          </p:cNvSpPr>
          <p:nvPr>
            <p:ph idx="10"/>
          </p:nvPr>
        </p:nvSpPr>
        <p:spPr>
          <a:xfrm>
            <a:off x="323528"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0" name="Content Placeholder 2"/>
          <p:cNvSpPr>
            <a:spLocks noGrp="1"/>
          </p:cNvSpPr>
          <p:nvPr>
            <p:ph idx="11"/>
          </p:nvPr>
        </p:nvSpPr>
        <p:spPr>
          <a:xfrm>
            <a:off x="3347864"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1" name="Content Placeholder 2"/>
          <p:cNvSpPr>
            <a:spLocks noGrp="1"/>
          </p:cNvSpPr>
          <p:nvPr>
            <p:ph idx="12"/>
          </p:nvPr>
        </p:nvSpPr>
        <p:spPr>
          <a:xfrm>
            <a:off x="6300192"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2" name="Content Placeholder 2"/>
          <p:cNvSpPr>
            <a:spLocks noGrp="1"/>
          </p:cNvSpPr>
          <p:nvPr>
            <p:ph idx="13"/>
          </p:nvPr>
        </p:nvSpPr>
        <p:spPr>
          <a:xfrm>
            <a:off x="323528"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2"/>
          <p:cNvSpPr>
            <a:spLocks noGrp="1"/>
          </p:cNvSpPr>
          <p:nvPr>
            <p:ph idx="14"/>
          </p:nvPr>
        </p:nvSpPr>
        <p:spPr>
          <a:xfrm>
            <a:off x="3347864"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Content Placeholder 2"/>
          <p:cNvSpPr>
            <a:spLocks noGrp="1"/>
          </p:cNvSpPr>
          <p:nvPr>
            <p:ph idx="15"/>
          </p:nvPr>
        </p:nvSpPr>
        <p:spPr>
          <a:xfrm>
            <a:off x="6300192"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5" name="Straight Connector 14"/>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9"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13549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4_uktimission">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5928757E-EC90-40CB-A5A4-40A3727852F6}"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8" name="Rectangle 7"/>
          <p:cNvSpPr/>
          <p:nvPr userDrawn="1"/>
        </p:nvSpPr>
        <p:spPr>
          <a:xfrm>
            <a:off x="6300788" y="3860800"/>
            <a:ext cx="259238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323528" y="1368000"/>
            <a:ext cx="8568952"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300192"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4" name="Content Placeholder 2"/>
          <p:cNvSpPr>
            <a:spLocks noGrp="1"/>
          </p:cNvSpPr>
          <p:nvPr>
            <p:ph idx="15"/>
          </p:nvPr>
        </p:nvSpPr>
        <p:spPr>
          <a:xfrm>
            <a:off x="6300192" y="4005064"/>
            <a:ext cx="2592288" cy="1872208"/>
          </a:xfrm>
        </p:spPr>
        <p:txBody>
          <a:bodyPr spcCol="360000"/>
          <a:lstStyle>
            <a:lvl1pPr marL="0" algn="ctr">
              <a:spcBef>
                <a:spcPts val="1200"/>
              </a:spcBef>
              <a:defRPr sz="6000" b="0">
                <a:solidFill>
                  <a:srgbClr val="C80050"/>
                </a:solidFill>
              </a:defRPr>
            </a:lvl1pPr>
            <a:lvl2pPr marL="0" indent="0" algn="ctr">
              <a:spcBef>
                <a:spcPts val="600"/>
              </a:spcBef>
              <a:defRPr lang="en-US" sz="1800" kern="1200" dirty="0" smtClean="0">
                <a:solidFill>
                  <a:srgbClr val="CF0A2C"/>
                </a:solidFill>
                <a:latin typeface="Arial" pitchFamily="34" charset="0"/>
                <a:ea typeface="ＭＳ Ｐゴシック" charset="0"/>
                <a:cs typeface="ＭＳ Ｐゴシック" charset="0"/>
              </a:defRPr>
            </a:lvl2pPr>
            <a:lvl3pPr>
              <a:defRPr sz="1400">
                <a:solidFill>
                  <a:srgbClr val="CF0A2C"/>
                </a:solidFill>
              </a:defRPr>
            </a:lvl3pPr>
            <a:lvl4pPr indent="0">
              <a:buNone/>
              <a:defRPr sz="1400">
                <a:solidFill>
                  <a:srgbClr val="CF0A2C"/>
                </a:solidFill>
              </a:defRPr>
            </a:lvl4pPr>
            <a:lvl5pPr>
              <a:defRPr sz="1400">
                <a:solidFill>
                  <a:srgbClr val="C80050"/>
                </a:solidFill>
              </a:defRPr>
            </a:lvl5pPr>
          </a:lstStyle>
          <a:p>
            <a:pPr lvl="1"/>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p:cNvSpPr>
            <a:spLocks noGrp="1"/>
          </p:cNvSpPr>
          <p:nvPr>
            <p:ph idx="1"/>
          </p:nvPr>
        </p:nvSpPr>
        <p:spPr>
          <a:xfrm>
            <a:off x="323528" y="2492896"/>
            <a:ext cx="5616624" cy="3384376"/>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2"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19739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366713" y="333375"/>
            <a:ext cx="8402637" cy="6143625"/>
          </a:xfrm>
          <a:solidFill>
            <a:schemeClr val="bg1">
              <a:lumMod val="85000"/>
            </a:schemeClr>
          </a:solidFill>
        </p:spPr>
        <p:txBody>
          <a:bodyPr lIns="108000" tIns="108000"/>
          <a:lstStyle>
            <a:lvl1pPr>
              <a:defRPr sz="1200">
                <a:solidFill>
                  <a:srgbClr val="FFFFFF"/>
                </a:solidFill>
              </a:defRPr>
            </a:lvl1pPr>
          </a:lstStyle>
          <a:p>
            <a:pPr lvl="0"/>
            <a:r>
              <a:rPr lang="en-GB" noProof="0"/>
              <a:t>Drag picture to placeholder or click icon to add</a:t>
            </a:r>
          </a:p>
        </p:txBody>
      </p:sp>
      <p:sp>
        <p:nvSpPr>
          <p:cNvPr id="2" name="Title 1"/>
          <p:cNvSpPr>
            <a:spLocks noGrp="1"/>
          </p:cNvSpPr>
          <p:nvPr>
            <p:ph type="title"/>
          </p:nvPr>
        </p:nvSpPr>
        <p:spPr>
          <a:xfrm>
            <a:off x="727075" y="1367899"/>
            <a:ext cx="4932715" cy="991567"/>
          </a:xfrm>
        </p:spPr>
        <p:txBody>
          <a:bodyPr anchor="t">
            <a:noAutofit/>
          </a:bodyPr>
          <a:lstStyle>
            <a:lvl1pPr>
              <a:defRPr sz="2800">
                <a:solidFill>
                  <a:schemeClr val="bg1"/>
                </a:solidFill>
              </a:defRPr>
            </a:lvl1pPr>
          </a:lstStyle>
          <a:p>
            <a:r>
              <a:rPr lang="en-GB"/>
              <a:t>Click to edit Master title style</a:t>
            </a:r>
          </a:p>
        </p:txBody>
      </p:sp>
      <p:sp>
        <p:nvSpPr>
          <p:cNvPr id="5" name="Text Placeholder 4"/>
          <p:cNvSpPr>
            <a:spLocks noGrp="1"/>
          </p:cNvSpPr>
          <p:nvPr>
            <p:ph type="body" sz="quarter" idx="11"/>
          </p:nvPr>
        </p:nvSpPr>
        <p:spPr>
          <a:xfrm>
            <a:off x="727075" y="2486025"/>
            <a:ext cx="4924425" cy="3606800"/>
          </a:xfrm>
        </p:spPr>
        <p:txBody>
          <a:bodyPr/>
          <a:lstStyle>
            <a:lvl1pPr marL="268288" indent="-268288">
              <a:buFont typeface="Arial"/>
              <a:buChar char="•"/>
              <a:defRPr>
                <a:solidFill>
                  <a:srgbClr val="FFFFFF"/>
                </a:solidFill>
              </a:defRPr>
            </a:lvl1pPr>
            <a:lvl2pPr marL="268288" indent="-268288">
              <a:buFont typeface="Arial"/>
              <a:buChar char="•"/>
              <a:defRPr>
                <a:solidFill>
                  <a:srgbClr val="FFFFFF"/>
                </a:solidFill>
              </a:defRPr>
            </a:lvl2pPr>
            <a:lvl3pPr marL="268288" indent="-268288">
              <a:buFont typeface="Arial"/>
              <a:buChar char="•"/>
              <a:defRPr>
                <a:solidFill>
                  <a:srgbClr val="FFFFFF"/>
                </a:solidFill>
              </a:defRPr>
            </a:lvl3pPr>
            <a:lvl4pPr marL="268288" indent="-268288">
              <a:buFont typeface="Arial"/>
              <a:buChar char="•"/>
              <a:defRPr>
                <a:solidFill>
                  <a:srgbClr val="FFFFFF"/>
                </a:solidFill>
              </a:defRPr>
            </a:lvl4pPr>
            <a:lvl5pPr marL="268288" indent="-268288">
              <a:buFont typeface="Arial"/>
              <a:buChar cha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2"/>
          <p:cNvSpPr>
            <a:spLocks noGrp="1"/>
          </p:cNvSpPr>
          <p:nvPr>
            <p:ph type="ftr" sz="quarter" idx="13"/>
          </p:nvPr>
        </p:nvSpPr>
        <p:spPr/>
        <p:txBody>
          <a:bodyPr/>
          <a:lstStyle>
            <a:lvl1pPr>
              <a:defRPr/>
            </a:lvl1pPr>
          </a:lstStyle>
          <a:p>
            <a:pPr>
              <a:defRPr/>
            </a:pPr>
            <a:endParaRPr lang="en-US">
              <a:solidFill>
                <a:prstClr val="white"/>
              </a:solidFill>
            </a:endParaRPr>
          </a:p>
        </p:txBody>
      </p:sp>
    </p:spTree>
    <p:extLst>
      <p:ext uri="{BB962C8B-B14F-4D97-AF65-F5344CB8AC3E}">
        <p14:creationId xmlns:p14="http://schemas.microsoft.com/office/powerpoint/2010/main" val="401696771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5_uktimission">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38DC913E-2189-4C6F-9B6F-B2DD40727BA5}"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2" name="Title 1"/>
          <p:cNvSpPr>
            <a:spLocks noGrp="1"/>
          </p:cNvSpPr>
          <p:nvPr>
            <p:ph type="title"/>
          </p:nvPr>
        </p:nvSpPr>
        <p:spPr>
          <a:xfrm>
            <a:off x="323528" y="1368000"/>
            <a:ext cx="3744416"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11560" y="4077072"/>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5" name="Content Placeholder 2"/>
          <p:cNvSpPr>
            <a:spLocks noGrp="1"/>
          </p:cNvSpPr>
          <p:nvPr>
            <p:ph idx="1"/>
          </p:nvPr>
        </p:nvSpPr>
        <p:spPr>
          <a:xfrm>
            <a:off x="323528" y="2492896"/>
            <a:ext cx="3168352" cy="1440160"/>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p:cNvSpPr>
            <a:spLocks noGrp="1"/>
          </p:cNvSpPr>
          <p:nvPr>
            <p:ph idx="15"/>
          </p:nvPr>
        </p:nvSpPr>
        <p:spPr>
          <a:xfrm>
            <a:off x="611187" y="5229201"/>
            <a:ext cx="2592387" cy="1335112"/>
          </a:xfrm>
          <a:prstGeom prst="rect">
            <a:avLst/>
          </a:prstGeom>
        </p:spPr>
        <p:txBody>
          <a:bodyPr lIns="91440" tIns="45720" rIns="91440" bIns="45720" spcCol="180000" rtlCol="0">
            <a:normAutofit/>
          </a:bodyPr>
          <a:lstStyle>
            <a:lvl1pPr marL="0">
              <a:spcAft>
                <a:spcPts val="500"/>
              </a:spcAft>
              <a:defRPr sz="2000">
                <a:solidFill>
                  <a:srgbClr val="CF0A2C"/>
                </a:solidFill>
              </a:defRPr>
            </a:lvl1pPr>
            <a:lvl2pPr>
              <a:spcAft>
                <a:spcPts val="500"/>
              </a:spcAft>
              <a:defRPr sz="1400">
                <a:latin typeface="Arial"/>
                <a:cs typeface="Arial"/>
              </a:defRPr>
            </a:lvl2pPr>
            <a:lvl3pPr marL="357188" indent="-184150" algn="l" defTabSz="457200" rtl="0" eaLnBrk="1" latinLnBrk="0" hangingPunct="1">
              <a:spcBef>
                <a:spcPts val="0"/>
              </a:spcBef>
              <a:spcAft>
                <a:spcPts val="800"/>
              </a:spcAft>
              <a:buClr>
                <a:srgbClr val="C80050"/>
              </a:buClr>
              <a:buFont typeface="Arial"/>
              <a:buChar char="•"/>
              <a:defRPr lang="en-GB" sz="1400" kern="1200" dirty="0" smtClean="0">
                <a:solidFill>
                  <a:schemeClr val="tx1"/>
                </a:solidFill>
              </a:defRPr>
            </a:lvl3pPr>
            <a:lvl4pPr marL="0" indent="0">
              <a:spcAft>
                <a:spcPts val="500"/>
              </a:spcAft>
              <a:buFontTx/>
              <a:buNone/>
              <a:defRPr sz="1400">
                <a:solidFill>
                  <a:schemeClr val="tx1"/>
                </a:solidFill>
                <a:latin typeface="Arial"/>
              </a:defRPr>
            </a:lvl4pPr>
          </a:lstStyle>
          <a:p>
            <a:r>
              <a:rPr lang="en-US"/>
              <a:t>Click to edit Master text styles</a:t>
            </a:r>
            <a:endParaRPr lang="en-GB"/>
          </a:p>
        </p:txBody>
      </p:sp>
      <p:sp>
        <p:nvSpPr>
          <p:cNvPr id="14" name="Text Placeholder 2"/>
          <p:cNvSpPr>
            <a:spLocks noGrp="1"/>
          </p:cNvSpPr>
          <p:nvPr>
            <p:ph idx="16"/>
          </p:nvPr>
        </p:nvSpPr>
        <p:spPr>
          <a:xfrm>
            <a:off x="4227411" y="0"/>
            <a:ext cx="4916589" cy="6858000"/>
          </a:xfrm>
          <a:prstGeom prst="rect">
            <a:avLst/>
          </a:prstGeom>
        </p:spPr>
        <p:txBody>
          <a:bodyPr lIns="91440" tIns="45720" rIns="91440" bIns="45720" spcCol="180000" rtlCol="0">
            <a:normAutofit/>
          </a:bodyPr>
          <a:lstStyle>
            <a:lvl1pPr marL="0">
              <a:spcAft>
                <a:spcPts val="500"/>
              </a:spcAft>
              <a:defRPr sz="2000">
                <a:solidFill>
                  <a:srgbClr val="B60432"/>
                </a:solidFill>
              </a:defRPr>
            </a:lvl1pPr>
            <a:lvl2pPr>
              <a:spcAft>
                <a:spcPts val="500"/>
              </a:spcAft>
              <a:defRPr sz="1400">
                <a:latin typeface="Arial"/>
                <a:cs typeface="Arial"/>
              </a:defRPr>
            </a:lvl2pPr>
            <a:lvl3pPr marL="357188" indent="-184150" algn="l" defTabSz="457200" rtl="0" eaLnBrk="1" latinLnBrk="0" hangingPunct="1">
              <a:spcBef>
                <a:spcPts val="0"/>
              </a:spcBef>
              <a:spcAft>
                <a:spcPts val="800"/>
              </a:spcAft>
              <a:buClr>
                <a:srgbClr val="C80050"/>
              </a:buClr>
              <a:buFont typeface="Arial"/>
              <a:buChar char="•"/>
              <a:defRPr lang="en-GB" sz="1400" kern="1200" dirty="0" smtClean="0">
                <a:solidFill>
                  <a:schemeClr val="tx1"/>
                </a:solidFill>
              </a:defRPr>
            </a:lvl3pPr>
            <a:lvl4pPr marL="0" indent="0">
              <a:spcAft>
                <a:spcPts val="500"/>
              </a:spcAft>
              <a:buFontTx/>
              <a:buNone/>
              <a:defRPr sz="1400">
                <a:solidFill>
                  <a:schemeClr val="tx1"/>
                </a:solidFill>
                <a:latin typeface="Arial"/>
              </a:defRPr>
            </a:lvl4pPr>
          </a:lstStyle>
          <a:p>
            <a:r>
              <a:rPr lang="en-US"/>
              <a:t>Click to edit Master text styles</a:t>
            </a:r>
            <a:endParaRPr lang="en-GB"/>
          </a:p>
        </p:txBody>
      </p:sp>
      <p:cxnSp>
        <p:nvCxnSpPr>
          <p:cNvPr id="17" name="Straight Connector 16"/>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2"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795917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_uktimission">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CEB0C05F-A3BC-4923-B2E1-88EDD52F0619}"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7" name="Pentagon 6"/>
          <p:cNvSpPr/>
          <p:nvPr userDrawn="1"/>
        </p:nvSpPr>
        <p:spPr>
          <a:xfrm rot="16200000">
            <a:off x="5799137" y="2994026"/>
            <a:ext cx="3173413" cy="2316162"/>
          </a:xfrm>
          <a:prstGeom prst="homePlate">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323528" y="1368000"/>
            <a:ext cx="8568952"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5" name="Content Placeholder 2"/>
          <p:cNvSpPr>
            <a:spLocks noGrp="1"/>
          </p:cNvSpPr>
          <p:nvPr>
            <p:ph idx="1"/>
          </p:nvPr>
        </p:nvSpPr>
        <p:spPr>
          <a:xfrm>
            <a:off x="323528" y="2492896"/>
            <a:ext cx="5328592" cy="3960440"/>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p:cNvSpPr>
            <a:spLocks noGrp="1"/>
          </p:cNvSpPr>
          <p:nvPr>
            <p:ph idx="15"/>
          </p:nvPr>
        </p:nvSpPr>
        <p:spPr>
          <a:xfrm>
            <a:off x="6156176" y="3429000"/>
            <a:ext cx="2592288" cy="1872208"/>
          </a:xfrm>
          <a:noFill/>
        </p:spPr>
        <p:txBody>
          <a:bodyPr spcCol="360000"/>
          <a:lstStyle>
            <a:lvl1pPr marL="0" algn="ctr">
              <a:spcBef>
                <a:spcPts val="1200"/>
              </a:spcBef>
              <a:defRPr sz="5000" b="0">
                <a:solidFill>
                  <a:srgbClr val="FFFFFF"/>
                </a:solidFill>
              </a:defRPr>
            </a:lvl1pPr>
            <a:lvl2pPr marL="0" indent="0" algn="ctr">
              <a:spcBef>
                <a:spcPts val="600"/>
              </a:spcBef>
              <a:defRPr sz="1800">
                <a:solidFill>
                  <a:srgbClr val="FFFFFF"/>
                </a:solidFill>
              </a:defRPr>
            </a:lvl2pPr>
            <a:lvl3pPr>
              <a:defRPr sz="1400">
                <a:solidFill>
                  <a:srgbClr val="FFFFFF"/>
                </a:solidFill>
              </a:defRPr>
            </a:lvl3pPr>
            <a:lvl4pPr indent="0">
              <a:buNone/>
              <a:defRPr sz="1400">
                <a:solidFill>
                  <a:srgbClr val="FFFFFF"/>
                </a:solidFill>
              </a:defRPr>
            </a:lvl4pPr>
            <a:lvl5pPr>
              <a:defRPr sz="1400">
                <a:solidFill>
                  <a:srgbClr val="FFFFFF"/>
                </a:solidFill>
              </a:defRPr>
            </a:lvl5pPr>
          </a:lstStyle>
          <a:p>
            <a:pPr lvl="0"/>
            <a:r>
              <a:rPr lang="en-GB"/>
              <a:t>Click</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itle 1"/>
          <p:cNvSpPr txBox="1">
            <a:spLocks/>
          </p:cNvSpPr>
          <p:nvPr userDrawn="1"/>
        </p:nvSpPr>
        <p:spPr>
          <a:xfrm>
            <a:off x="2339751" y="116632"/>
            <a:ext cx="6553423" cy="864096"/>
          </a:xfrm>
          <a:prstGeom prst="rect">
            <a:avLst/>
          </a:prstGeom>
        </p:spPr>
        <p:txBody>
          <a:bodyPr vert="horz" wrap="square" lIns="0" tIns="0" rIns="0" bIns="0" numCol="1" anchor="b" anchorCtr="0" compatLnSpc="1">
            <a:prstTxWarp prst="textNoShape">
              <a:avLst/>
            </a:prstTxWarp>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r>
              <a:rPr lang="en-US"/>
              <a:t>Click to edit Master title style</a:t>
            </a:r>
          </a:p>
        </p:txBody>
      </p:sp>
      <p:cxnSp>
        <p:nvCxnSpPr>
          <p:cNvPr id="10" name="Straight Connector 9"/>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1"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390082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obj" preserve="1">
  <p:cSld name="Title (2 lines)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DBA3C351-04C8-4603-BD81-BEF1F29CE4CF}"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2" name="Title 1"/>
          <p:cNvSpPr>
            <a:spLocks noGrp="1"/>
          </p:cNvSpPr>
          <p:nvPr>
            <p:ph type="title"/>
          </p:nvPr>
        </p:nvSpPr>
        <p:spPr>
          <a:xfrm>
            <a:off x="360000" y="1368000"/>
            <a:ext cx="8388464" cy="1188000"/>
          </a:xfrm>
        </p:spPr>
        <p:txBody>
          <a:bodyPr anchor="t"/>
          <a:lstStyle>
            <a:lvl1pPr>
              <a:defRPr sz="3200" baseline="0">
                <a:solidFill>
                  <a:srgbClr val="CF0A2C"/>
                </a:solidFill>
                <a:latin typeface="Arial" pitchFamily="34" charset="0"/>
              </a:defRPr>
            </a:lvl1pPr>
          </a:lstStyle>
          <a:p>
            <a:r>
              <a:rPr lang="en-US"/>
              <a:t>Click to edit Master title style</a:t>
            </a:r>
          </a:p>
        </p:txBody>
      </p:sp>
      <p:sp>
        <p:nvSpPr>
          <p:cNvPr id="3" name="Content Placeholder 2"/>
          <p:cNvSpPr>
            <a:spLocks noGrp="1"/>
          </p:cNvSpPr>
          <p:nvPr>
            <p:ph idx="1"/>
          </p:nvPr>
        </p:nvSpPr>
        <p:spPr>
          <a:xfrm>
            <a:off x="360000" y="2628000"/>
            <a:ext cx="8388464" cy="3537304"/>
          </a:xfrm>
        </p:spPr>
        <p:txBody>
          <a:bodyPr/>
          <a:lstStyle>
            <a:lvl1pPr>
              <a:spcBef>
                <a:spcPts val="1200"/>
              </a:spcBef>
              <a:defRPr>
                <a:solidFill>
                  <a:srgbClr val="CF0A2C"/>
                </a:solidFill>
              </a:defRPr>
            </a:lvl1pPr>
            <a:lvl2pPr marL="0" indent="0">
              <a:defRPr/>
            </a:lvl2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8"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66656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woObj" preserve="1">
  <p:cSld name="Title (1 line)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350946" y="1368000"/>
            <a:ext cx="8397518" cy="648000"/>
          </a:xfrm>
        </p:spPr>
        <p:txBody>
          <a:bodyPr anchor="t"/>
          <a:lstStyle>
            <a:lvl1pPr>
              <a:defRPr sz="3200">
                <a:solidFill>
                  <a:srgbClr val="CF0A2C"/>
                </a:solidFill>
              </a:defRPr>
            </a:lvl1pPr>
          </a:lstStyle>
          <a:p>
            <a:r>
              <a:rPr lang="en-US"/>
              <a:t>Click to edit Master title style</a:t>
            </a:r>
          </a:p>
        </p:txBody>
      </p:sp>
      <p:sp>
        <p:nvSpPr>
          <p:cNvPr id="3" name="Content Placeholder 2"/>
          <p:cNvSpPr>
            <a:spLocks noGrp="1"/>
          </p:cNvSpPr>
          <p:nvPr>
            <p:ph sz="half" idx="1"/>
          </p:nvPr>
        </p:nvSpPr>
        <p:spPr>
          <a:xfrm>
            <a:off x="350946" y="2088000"/>
            <a:ext cx="4077038" cy="4068000"/>
          </a:xfrm>
        </p:spPr>
        <p:txBody>
          <a:bodyPr/>
          <a:lstStyle>
            <a:lvl1pPr>
              <a:defRPr sz="2000" baseline="0">
                <a:solidFill>
                  <a:srgbClr val="CF0A2C"/>
                </a:solidFill>
              </a:defRPr>
            </a:lvl1pPr>
            <a:lvl2pPr marL="0" indent="0">
              <a:defRPr sz="1800"/>
            </a:lvl2pPr>
            <a:lvl3pPr>
              <a:defRPr sz="1800"/>
            </a:lvl3pPr>
            <a:lvl4pPr indent="-216000">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0" y="2088000"/>
            <a:ext cx="4176464" cy="4068000"/>
          </a:xfrm>
        </p:spPr>
        <p:txBody>
          <a:bodyPr/>
          <a:lstStyle>
            <a:lvl1pPr>
              <a:defRPr sz="2000" baseline="0">
                <a:solidFill>
                  <a:srgbClr val="CF0A2C"/>
                </a:solidFill>
              </a:defRPr>
            </a:lvl1pPr>
            <a:lvl2pPr marL="216000" indent="-216000">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p:cNvSpPr txBox="1">
            <a:spLocks/>
          </p:cNvSpPr>
          <p:nvPr userDrawn="1"/>
        </p:nvSpPr>
        <p:spPr>
          <a:xfrm>
            <a:off x="2339751" y="116632"/>
            <a:ext cx="6553423" cy="864096"/>
          </a:xfrm>
          <a:prstGeom prst="rect">
            <a:avLst/>
          </a:prstGeom>
        </p:spPr>
        <p:txBody>
          <a:bodyPr vert="horz" wrap="square" lIns="0" tIns="0" rIns="0" bIns="0" numCol="1" anchor="b" anchorCtr="0" compatLnSpc="1">
            <a:prstTxWarp prst="textNoShape">
              <a:avLst/>
            </a:prstTxWarp>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r>
              <a:rPr lang="en-US"/>
              <a:t>Click to edit Master title style</a:t>
            </a:r>
          </a:p>
        </p:txBody>
      </p:sp>
      <p:cxnSp>
        <p:nvCxnSpPr>
          <p:cNvPr id="9" name="Straight Connector 8"/>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8"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18027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Picture Only">
    <p:spTree>
      <p:nvGrpSpPr>
        <p:cNvPr id="1" name=""/>
        <p:cNvGrpSpPr/>
        <p:nvPr/>
      </p:nvGrpSpPr>
      <p:grpSpPr>
        <a:xfrm>
          <a:off x="0" y="0"/>
          <a:ext cx="0" cy="0"/>
          <a:chOff x="0" y="0"/>
          <a:chExt cx="0" cy="0"/>
        </a:xfrm>
      </p:grpSpPr>
      <p:pic>
        <p:nvPicPr>
          <p:cNvPr id="2"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1969367" y="2088964"/>
            <a:ext cx="5111603" cy="2418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988770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userDrawn="1"/>
        </p:nvSpPr>
        <p:spPr>
          <a:xfrm>
            <a:off x="231531" y="1079501"/>
            <a:ext cx="8660423" cy="544512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r>
              <a:rPr lang="en-US" altLang="en-US" sz="1800">
                <a:solidFill>
                  <a:srgbClr val="FFFFFF"/>
                </a:solidFill>
              </a:rPr>
              <a:t> </a:t>
            </a:r>
          </a:p>
        </p:txBody>
      </p:sp>
      <p:pic>
        <p:nvPicPr>
          <p:cNvPr id="5" name="Picture 1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31177" y="153989"/>
            <a:ext cx="1377462"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5237285" y="193675"/>
            <a:ext cx="2192215" cy="330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lIns="0" tIns="0" rIns="0" bIns="0"/>
          <a:lstStyle>
            <a:defPPr>
              <a:defRPr lang="en-US"/>
            </a:defPPr>
            <a:lvl1pPr algn="l"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a:lstStyle>
          <a:p>
            <a:pPr>
              <a:defRPr/>
            </a:pPr>
            <a:r>
              <a:rPr lang="en-US" sz="1100">
                <a:solidFill>
                  <a:srgbClr val="000000"/>
                </a:solidFill>
              </a:rPr>
              <a:t>Document Classification: OFFICIAL</a:t>
            </a:r>
          </a:p>
        </p:txBody>
      </p:sp>
      <p:pic>
        <p:nvPicPr>
          <p:cNvPr id="7" name="Picture 1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30208" y="5445126"/>
            <a:ext cx="1422889"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txBox="1">
            <a:spLocks noChangeArrowheads="1"/>
          </p:cNvSpPr>
          <p:nvPr userDrawn="1"/>
        </p:nvSpPr>
        <p:spPr bwMode="auto">
          <a:xfrm>
            <a:off x="1979735" y="260351"/>
            <a:ext cx="6816969"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lIns="0" tIns="0" rIns="0" bIns="0" anchor="b"/>
          <a:lstStyle>
            <a:lvl1pPr marL="495300" indent="-495300" algn="l" rtl="0" eaLnBrk="0" fontAlgn="base" hangingPunct="0">
              <a:lnSpc>
                <a:spcPts val="4300"/>
              </a:lnSpc>
              <a:spcBef>
                <a:spcPct val="0"/>
              </a:spcBef>
              <a:spcAft>
                <a:spcPct val="0"/>
              </a:spcAft>
              <a:buClr>
                <a:schemeClr val="tx2"/>
              </a:buClr>
              <a:buAutoNum type="arabicPeriod"/>
              <a:defRPr sz="3000" b="1">
                <a:solidFill>
                  <a:schemeClr val="tx1"/>
                </a:solidFill>
                <a:latin typeface="+mj-lt"/>
                <a:ea typeface="+mj-ea"/>
                <a:cs typeface="+mj-cs"/>
              </a:defRPr>
            </a:lvl1pPr>
            <a:lvl2pPr marL="495300" indent="-495300" algn="l" rtl="0" eaLnBrk="0" fontAlgn="base" hangingPunct="0">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2pPr>
            <a:lvl3pPr marL="495300" indent="-495300" algn="l" rtl="0" eaLnBrk="0" fontAlgn="base" hangingPunct="0">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3pPr>
            <a:lvl4pPr marL="495300" indent="-495300" algn="l" rtl="0" eaLnBrk="0" fontAlgn="base" hangingPunct="0">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4pPr>
            <a:lvl5pPr marL="495300" indent="-495300" algn="l" rtl="0" eaLnBrk="0" fontAlgn="base" hangingPunct="0">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5pPr>
            <a:lvl6pPr marL="952500" indent="-495300" algn="l" rtl="0" fontAlgn="base">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6pPr>
            <a:lvl7pPr marL="1409700" indent="-495300" algn="l" rtl="0" fontAlgn="base">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7pPr>
            <a:lvl8pPr marL="1866900" indent="-495300" algn="l" rtl="0" fontAlgn="base">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8pPr>
            <a:lvl9pPr marL="2324100" indent="-495300" algn="l" rtl="0" fontAlgn="base">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9pPr>
          </a:lstStyle>
          <a:p>
            <a:pPr>
              <a:buClr>
                <a:srgbClr val="CF102D"/>
              </a:buClr>
              <a:defRPr/>
            </a:pPr>
            <a:r>
              <a:rPr lang="en-US" kern="0">
                <a:solidFill>
                  <a:srgbClr val="58595B"/>
                </a:solidFill>
              </a:rPr>
              <a:t>Click to edit Master title style</a:t>
            </a:r>
          </a:p>
        </p:txBody>
      </p:sp>
      <p:sp>
        <p:nvSpPr>
          <p:cNvPr id="180227" name="Rectangle 3"/>
          <p:cNvSpPr>
            <a:spLocks noGrp="1" noChangeArrowheads="1"/>
          </p:cNvSpPr>
          <p:nvPr>
            <p:ph type="ctrTitle"/>
          </p:nvPr>
        </p:nvSpPr>
        <p:spPr>
          <a:xfrm>
            <a:off x="331177" y="2276475"/>
            <a:ext cx="8465527" cy="2736850"/>
          </a:xfrm>
        </p:spPr>
        <p:txBody>
          <a:bodyPr/>
          <a:lstStyle>
            <a:lvl1pPr marL="0" indent="0">
              <a:lnSpc>
                <a:spcPts val="6000"/>
              </a:lnSpc>
              <a:buFontTx/>
              <a:buNone/>
              <a:defRPr sz="6000">
                <a:solidFill>
                  <a:schemeClr val="bg1"/>
                </a:solidFill>
              </a:defRPr>
            </a:lvl1pPr>
          </a:lstStyle>
          <a:p>
            <a:pPr lvl="0"/>
            <a:r>
              <a:rPr lang="en-US" noProof="0"/>
              <a:t>Click to edit Master title style</a:t>
            </a:r>
          </a:p>
        </p:txBody>
      </p:sp>
      <p:sp>
        <p:nvSpPr>
          <p:cNvPr id="180228" name="Rectangle 4"/>
          <p:cNvSpPr>
            <a:spLocks noGrp="1" noChangeArrowheads="1"/>
          </p:cNvSpPr>
          <p:nvPr>
            <p:ph type="subTitle" idx="1"/>
          </p:nvPr>
        </p:nvSpPr>
        <p:spPr>
          <a:xfrm>
            <a:off x="331177" y="5013325"/>
            <a:ext cx="8465527" cy="647700"/>
          </a:xfrm>
        </p:spPr>
        <p:txBody>
          <a:bodyPr/>
          <a:lstStyle>
            <a:lvl1pPr>
              <a:lnSpc>
                <a:spcPts val="3000"/>
              </a:lnSpc>
              <a:spcAft>
                <a:spcPct val="0"/>
              </a:spcAft>
              <a:defRPr sz="1300">
                <a:solidFill>
                  <a:schemeClr val="bg1"/>
                </a:solidFill>
              </a:defRPr>
            </a:lvl1pPr>
          </a:lstStyle>
          <a:p>
            <a:pPr lvl="0"/>
            <a:r>
              <a:rPr lang="en-US" noProof="0"/>
              <a:t>Click to edit Master subtitle style</a:t>
            </a:r>
          </a:p>
        </p:txBody>
      </p:sp>
      <p:sp>
        <p:nvSpPr>
          <p:cNvPr id="9" name="Date Placeholder 5"/>
          <p:cNvSpPr>
            <a:spLocks noGrp="1" noChangeArrowheads="1"/>
          </p:cNvSpPr>
          <p:nvPr>
            <p:ph type="dt" sz="quarter" idx="10"/>
          </p:nvPr>
        </p:nvSpPr>
        <p:spPr bwMode="auto">
          <a:xfrm>
            <a:off x="6663104" y="293688"/>
            <a:ext cx="2133600" cy="47625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numCol="1" compatLnSpc="1">
            <a:prstTxWarp prst="textNoShape">
              <a:avLst/>
            </a:prstTxWarp>
          </a:bodyPr>
          <a:lstStyle>
            <a:lvl1pPr algn="r">
              <a:lnSpc>
                <a:spcPts val="2400"/>
              </a:lnSpc>
              <a:defRPr sz="2000">
                <a:solidFill>
                  <a:srgbClr val="000000"/>
                </a:solidFill>
                <a:latin typeface="Arial" charset="0"/>
                <a:ea typeface="ＭＳ Ｐゴシック" charset="0"/>
                <a:cs typeface="Arial" charset="0"/>
              </a:defRPr>
            </a:lvl1pPr>
          </a:lstStyle>
          <a:p>
            <a:pPr>
              <a:defRPr/>
            </a:pPr>
            <a:endParaRPr lang="en-US"/>
          </a:p>
        </p:txBody>
      </p:sp>
    </p:spTree>
    <p:extLst>
      <p:ext uri="{BB962C8B-B14F-4D97-AF65-F5344CB8AC3E}">
        <p14:creationId xmlns:p14="http://schemas.microsoft.com/office/powerpoint/2010/main" val="37127217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2pPr>
              <a:defRPr sz="1200"/>
            </a:lvl2pPr>
            <a:lvl4pPr>
              <a:buClr>
                <a:srgbClr val="CF102D"/>
              </a:buClr>
              <a:defRPr>
                <a:solidFill>
                  <a:srgbClr val="CF102D"/>
                </a:solidFill>
              </a:defRPr>
            </a:lvl4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ectangle 2"/>
          <p:cNvSpPr>
            <a:spLocks noGrp="1" noChangeArrowheads="1"/>
          </p:cNvSpPr>
          <p:nvPr>
            <p:ph type="title"/>
          </p:nvPr>
        </p:nvSpPr>
        <p:spPr bwMode="auto">
          <a:xfrm>
            <a:off x="2046182" y="381000"/>
            <a:ext cx="6750522" cy="599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lstStyle/>
          <a:p>
            <a:pPr lvl="0"/>
            <a:r>
              <a:rPr lang="en-US"/>
              <a:t>Click to edit Master title style</a:t>
            </a:r>
          </a:p>
        </p:txBody>
      </p:sp>
      <p:sp>
        <p:nvSpPr>
          <p:cNvPr id="4" name="Rectangle 7"/>
          <p:cNvSpPr>
            <a:spLocks noGrp="1" noChangeArrowheads="1"/>
          </p:cNvSpPr>
          <p:nvPr>
            <p:ph type="sldNum" sz="quarter" idx="10"/>
          </p:nvPr>
        </p:nvSpPr>
        <p:spPr>
          <a:ln/>
        </p:spPr>
        <p:txBody>
          <a:bodyPr/>
          <a:lstStyle>
            <a:lvl1pPr>
              <a:defRPr/>
            </a:lvl1pPr>
          </a:lstStyle>
          <a:p>
            <a:pPr>
              <a:defRPr/>
            </a:pPr>
            <a:fld id="{3744B575-6EF8-4F1B-97D9-1FCB3B15F0E1}" type="slidenum">
              <a:rPr lang="en-GB" altLang="en-US">
                <a:solidFill>
                  <a:srgbClr val="58595B"/>
                </a:solidFill>
              </a:rPr>
              <a:pPr>
                <a:defRPr/>
              </a:pPr>
              <a:t>‹#›</a:t>
            </a:fld>
            <a:endParaRPr lang="en-GB" altLang="en-US">
              <a:solidFill>
                <a:srgbClr val="58595B"/>
              </a:solidFill>
            </a:endParaRPr>
          </a:p>
        </p:txBody>
      </p:sp>
      <p:sp>
        <p:nvSpPr>
          <p:cNvPr id="5" name="Rectangle 15"/>
          <p:cNvSpPr>
            <a:spLocks noGrp="1" noChangeArrowheads="1"/>
          </p:cNvSpPr>
          <p:nvPr>
            <p:ph type="ftr" sz="quarter" idx="11"/>
          </p:nvPr>
        </p:nvSpPr>
        <p:spPr/>
        <p:txBody>
          <a:bodyPr/>
          <a:lstStyle>
            <a:lvl1pPr>
              <a:defRPr/>
            </a:lvl1pPr>
          </a:lstStyle>
          <a:p>
            <a:pPr>
              <a:defRPr/>
            </a:pPr>
            <a:endParaRPr lang="en-US">
              <a:solidFill>
                <a:srgbClr val="58595B"/>
              </a:solidFill>
            </a:endParaRPr>
          </a:p>
        </p:txBody>
      </p:sp>
      <p:sp>
        <p:nvSpPr>
          <p:cNvPr id="6" name="Date Placeholder 1"/>
          <p:cNvSpPr>
            <a:spLocks noGrp="1"/>
          </p:cNvSpPr>
          <p:nvPr>
            <p:ph type="dt" sz="half" idx="12"/>
          </p:nvPr>
        </p:nvSpPr>
        <p:spPr/>
        <p:txBody>
          <a:bodyPr/>
          <a:lstStyle>
            <a:lvl1pPr>
              <a:defRPr/>
            </a:lvl1pPr>
          </a:lstStyle>
          <a:p>
            <a:pPr>
              <a:defRPr/>
            </a:pPr>
            <a:endParaRPr lang="en-GB">
              <a:solidFill>
                <a:srgbClr val="58595B"/>
              </a:solidFill>
            </a:endParaRPr>
          </a:p>
        </p:txBody>
      </p:sp>
    </p:spTree>
    <p:extLst>
      <p:ext uri="{BB962C8B-B14F-4D97-AF65-F5344CB8AC3E}">
        <p14:creationId xmlns:p14="http://schemas.microsoft.com/office/powerpoint/2010/main" val="2764626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uktimission">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CEB0C05F-A3BC-4923-B2E1-88EDD52F0619}"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7" name="Pentagon 6"/>
          <p:cNvSpPr/>
          <p:nvPr userDrawn="1"/>
        </p:nvSpPr>
        <p:spPr>
          <a:xfrm rot="16200000">
            <a:off x="5799137" y="2994026"/>
            <a:ext cx="3173413" cy="2316162"/>
          </a:xfrm>
          <a:prstGeom prst="homePlate">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323528" y="1368000"/>
            <a:ext cx="8568952"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5" name="Content Placeholder 2"/>
          <p:cNvSpPr>
            <a:spLocks noGrp="1"/>
          </p:cNvSpPr>
          <p:nvPr>
            <p:ph idx="1"/>
          </p:nvPr>
        </p:nvSpPr>
        <p:spPr>
          <a:xfrm>
            <a:off x="323528" y="2492896"/>
            <a:ext cx="5328592" cy="3960440"/>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p:cNvSpPr>
            <a:spLocks noGrp="1"/>
          </p:cNvSpPr>
          <p:nvPr>
            <p:ph idx="15"/>
          </p:nvPr>
        </p:nvSpPr>
        <p:spPr>
          <a:xfrm>
            <a:off x="6156176" y="3429000"/>
            <a:ext cx="2592288" cy="1872208"/>
          </a:xfrm>
          <a:noFill/>
        </p:spPr>
        <p:txBody>
          <a:bodyPr spcCol="360000"/>
          <a:lstStyle>
            <a:lvl1pPr marL="0" algn="ctr">
              <a:spcBef>
                <a:spcPts val="1200"/>
              </a:spcBef>
              <a:defRPr sz="5000" b="0">
                <a:solidFill>
                  <a:srgbClr val="FFFFFF"/>
                </a:solidFill>
              </a:defRPr>
            </a:lvl1pPr>
            <a:lvl2pPr marL="0" indent="0" algn="ctr">
              <a:spcBef>
                <a:spcPts val="600"/>
              </a:spcBef>
              <a:defRPr sz="1800">
                <a:solidFill>
                  <a:srgbClr val="FFFFFF"/>
                </a:solidFill>
              </a:defRPr>
            </a:lvl2pPr>
            <a:lvl3pPr>
              <a:defRPr sz="1400">
                <a:solidFill>
                  <a:srgbClr val="FFFFFF"/>
                </a:solidFill>
              </a:defRPr>
            </a:lvl3pPr>
            <a:lvl4pPr indent="0">
              <a:buNone/>
              <a:defRPr sz="1400">
                <a:solidFill>
                  <a:srgbClr val="FFFFFF"/>
                </a:solidFill>
              </a:defRPr>
            </a:lvl4pPr>
            <a:lvl5pPr>
              <a:defRPr sz="1400">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p:cNvSpPr txBox="1">
            <a:spLocks/>
          </p:cNvSpPr>
          <p:nvPr userDrawn="1"/>
        </p:nvSpPr>
        <p:spPr>
          <a:xfrm>
            <a:off x="2339751" y="116632"/>
            <a:ext cx="6553423" cy="864096"/>
          </a:xfrm>
          <a:prstGeom prst="rect">
            <a:avLst/>
          </a:prstGeom>
        </p:spPr>
        <p:txBody>
          <a:bodyPr vert="horz" wrap="square" lIns="0" tIns="0" rIns="0" bIns="0" numCol="1" anchor="b" anchorCtr="0" compatLnSpc="1">
            <a:prstTxWarp prst="textNoShape">
              <a:avLst/>
            </a:prstTxWarp>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r>
              <a:rPr lang="en-US"/>
              <a:t>Click to edit Master title style</a:t>
            </a:r>
          </a:p>
        </p:txBody>
      </p:sp>
      <p:cxnSp>
        <p:nvCxnSpPr>
          <p:cNvPr id="10" name="Straight Connector 9"/>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1"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872238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Rectangle 7"/>
          <p:cNvSpPr>
            <a:spLocks noGrp="1" noChangeArrowheads="1"/>
          </p:cNvSpPr>
          <p:nvPr>
            <p:ph type="sldNum" sz="quarter" idx="10"/>
          </p:nvPr>
        </p:nvSpPr>
        <p:spPr/>
        <p:txBody>
          <a:bodyPr/>
          <a:lstStyle>
            <a:lvl1pPr>
              <a:defRPr smtClean="0"/>
            </a:lvl1pPr>
          </a:lstStyle>
          <a:p>
            <a:pPr>
              <a:defRPr/>
            </a:pPr>
            <a:fld id="{05BDBE5E-48EC-4FF1-A4DC-719A0EA84FC8}" type="slidenum">
              <a:rPr lang="en-GB" altLang="en-US">
                <a:solidFill>
                  <a:srgbClr val="58595B"/>
                </a:solidFill>
              </a:rPr>
              <a:pPr>
                <a:defRPr/>
              </a:pPr>
              <a:t>‹#›</a:t>
            </a:fld>
            <a:endParaRPr lang="en-GB" altLang="en-US">
              <a:solidFill>
                <a:srgbClr val="58595B"/>
              </a:solidFill>
            </a:endParaRPr>
          </a:p>
        </p:txBody>
      </p:sp>
      <p:sp>
        <p:nvSpPr>
          <p:cNvPr id="4" name="Rectangle 15"/>
          <p:cNvSpPr>
            <a:spLocks noGrp="1" noChangeArrowheads="1"/>
          </p:cNvSpPr>
          <p:nvPr>
            <p:ph type="ftr" sz="quarter" idx="11"/>
          </p:nvPr>
        </p:nvSpPr>
        <p:spPr>
          <a:xfrm>
            <a:off x="1314451" y="6381750"/>
            <a:ext cx="5317880" cy="215900"/>
          </a:xfrm>
        </p:spPr>
        <p:txBody>
          <a:bodyPr/>
          <a:lstStyle>
            <a:lvl1pPr>
              <a:defRPr sz="1100">
                <a:solidFill>
                  <a:schemeClr val="tx1"/>
                </a:solidFill>
              </a:defRPr>
            </a:lvl1pPr>
          </a:lstStyle>
          <a:p>
            <a:pPr>
              <a:defRPr/>
            </a:pPr>
            <a:endParaRPr lang="en-US">
              <a:solidFill>
                <a:srgbClr val="58595B"/>
              </a:solidFill>
            </a:endParaRPr>
          </a:p>
        </p:txBody>
      </p:sp>
      <p:sp>
        <p:nvSpPr>
          <p:cNvPr id="5" name="Date Placeholder 1"/>
          <p:cNvSpPr>
            <a:spLocks noGrp="1"/>
          </p:cNvSpPr>
          <p:nvPr>
            <p:ph type="dt" sz="half" idx="12"/>
          </p:nvPr>
        </p:nvSpPr>
        <p:spPr/>
        <p:txBody>
          <a:bodyPr/>
          <a:lstStyle>
            <a:lvl1pPr algn="l">
              <a:defRPr sz="1100">
                <a:solidFill>
                  <a:schemeClr val="tx1"/>
                </a:solidFill>
              </a:defRPr>
            </a:lvl1pPr>
          </a:lstStyle>
          <a:p>
            <a:pPr>
              <a:defRPr/>
            </a:pPr>
            <a:endParaRPr lang="en-GB">
              <a:solidFill>
                <a:srgbClr val="58595B"/>
              </a:solidFill>
            </a:endParaRPr>
          </a:p>
        </p:txBody>
      </p:sp>
    </p:spTree>
    <p:extLst>
      <p:ext uri="{BB962C8B-B14F-4D97-AF65-F5344CB8AC3E}">
        <p14:creationId xmlns:p14="http://schemas.microsoft.com/office/powerpoint/2010/main" val="19357077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sldNum" sz="quarter" idx="10"/>
          </p:nvPr>
        </p:nvSpPr>
        <p:spPr/>
        <p:txBody>
          <a:bodyPr/>
          <a:lstStyle>
            <a:lvl1pPr>
              <a:defRPr smtClean="0"/>
            </a:lvl1pPr>
          </a:lstStyle>
          <a:p>
            <a:pPr>
              <a:defRPr/>
            </a:pPr>
            <a:fld id="{C279CE3C-E1FE-447D-891A-3020DED83AD4}" type="slidenum">
              <a:rPr lang="en-GB" altLang="en-US">
                <a:solidFill>
                  <a:srgbClr val="58595B"/>
                </a:solidFill>
              </a:rPr>
              <a:pPr>
                <a:defRPr/>
              </a:pPr>
              <a:t>‹#›</a:t>
            </a:fld>
            <a:endParaRPr lang="en-GB" altLang="en-US">
              <a:solidFill>
                <a:srgbClr val="58595B"/>
              </a:solidFill>
            </a:endParaRPr>
          </a:p>
        </p:txBody>
      </p:sp>
      <p:sp>
        <p:nvSpPr>
          <p:cNvPr id="3" name="Rectangle 15"/>
          <p:cNvSpPr>
            <a:spLocks noGrp="1" noChangeArrowheads="1"/>
          </p:cNvSpPr>
          <p:nvPr>
            <p:ph type="ftr" sz="quarter" idx="11"/>
          </p:nvPr>
        </p:nvSpPr>
        <p:spPr>
          <a:xfrm>
            <a:off x="1314450" y="6381750"/>
            <a:ext cx="5451231" cy="215900"/>
          </a:xfrm>
        </p:spPr>
        <p:txBody>
          <a:bodyPr/>
          <a:lstStyle>
            <a:lvl1pPr>
              <a:defRPr sz="1100">
                <a:solidFill>
                  <a:schemeClr val="tx1"/>
                </a:solidFill>
              </a:defRPr>
            </a:lvl1pPr>
          </a:lstStyle>
          <a:p>
            <a:pPr>
              <a:defRPr/>
            </a:pPr>
            <a:endParaRPr lang="en-US">
              <a:solidFill>
                <a:srgbClr val="58595B"/>
              </a:solidFill>
            </a:endParaRPr>
          </a:p>
        </p:txBody>
      </p:sp>
      <p:sp>
        <p:nvSpPr>
          <p:cNvPr id="4" name="Date Placeholder 1"/>
          <p:cNvSpPr>
            <a:spLocks noGrp="1"/>
          </p:cNvSpPr>
          <p:nvPr>
            <p:ph type="dt" sz="half" idx="12"/>
          </p:nvPr>
        </p:nvSpPr>
        <p:spPr/>
        <p:txBody>
          <a:bodyPr/>
          <a:lstStyle>
            <a:lvl1pPr algn="l">
              <a:defRPr sz="1100">
                <a:solidFill>
                  <a:schemeClr val="tx1"/>
                </a:solidFill>
              </a:defRPr>
            </a:lvl1pPr>
          </a:lstStyle>
          <a:p>
            <a:pPr>
              <a:defRPr/>
            </a:pPr>
            <a:endParaRPr lang="en-GB">
              <a:solidFill>
                <a:srgbClr val="58595B"/>
              </a:solidFill>
            </a:endParaRPr>
          </a:p>
        </p:txBody>
      </p:sp>
    </p:spTree>
    <p:extLst>
      <p:ext uri="{BB962C8B-B14F-4D97-AF65-F5344CB8AC3E}">
        <p14:creationId xmlns:p14="http://schemas.microsoft.com/office/powerpoint/2010/main" val="8159641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F3903D7E-D811-4067-9B95-7CA53F28E1F9}"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5" name="TextBox 7"/>
          <p:cNvSpPr txBox="1">
            <a:spLocks noChangeArrowheads="1"/>
          </p:cNvSpPr>
          <p:nvPr userDrawn="1"/>
        </p:nvSpPr>
        <p:spPr bwMode="auto">
          <a:xfrm>
            <a:off x="739775" y="6308725"/>
            <a:ext cx="8404225" cy="549275"/>
          </a:xfrm>
          <a:prstGeom prst="rect">
            <a:avLst/>
          </a:prstGeom>
          <a:noFill/>
          <a:ln w="9525">
            <a:noFill/>
            <a:miter lim="800000"/>
            <a:headEnd/>
            <a:tailEnd/>
          </a:ln>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r>
              <a:rPr lang="en-US" sz="1200">
                <a:solidFill>
                  <a:srgbClr val="FFFFFF"/>
                </a:solidFill>
              </a:rPr>
              <a:t>Presentation title - edit in the Master slide</a:t>
            </a:r>
            <a:endParaRPr lang="en-US" sz="1800">
              <a:solidFill>
                <a:prstClr val="white"/>
              </a:solidFill>
            </a:endParaRPr>
          </a:p>
        </p:txBody>
      </p:sp>
      <p:sp>
        <p:nvSpPr>
          <p:cNvPr id="6" name="Rectangle 5"/>
          <p:cNvSpPr/>
          <p:nvPr userDrawn="1"/>
        </p:nvSpPr>
        <p:spPr>
          <a:xfrm>
            <a:off x="250825" y="1079500"/>
            <a:ext cx="8642350" cy="54451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US" altLang="en-US" sz="1800">
                <a:solidFill>
                  <a:srgbClr val="FFFFFF"/>
                </a:solidFill>
              </a:rPr>
              <a:t> </a:t>
            </a:r>
          </a:p>
        </p:txBody>
      </p:sp>
      <p:sp>
        <p:nvSpPr>
          <p:cNvPr id="3" name="Subtitle 2"/>
          <p:cNvSpPr>
            <a:spLocks noGrp="1"/>
          </p:cNvSpPr>
          <p:nvPr>
            <p:ph type="subTitle" idx="1"/>
          </p:nvPr>
        </p:nvSpPr>
        <p:spPr>
          <a:xfrm>
            <a:off x="360000" y="5445224"/>
            <a:ext cx="8388464" cy="914400"/>
          </a:xfrm>
        </p:spPr>
        <p:txBody>
          <a:bodyPr anchor="b">
            <a:normAutofit/>
          </a:bodyPr>
          <a:lstStyle>
            <a:lvl1pPr marL="0" indent="0" algn="l">
              <a:spcBef>
                <a:spcPts val="0"/>
              </a:spcBef>
              <a:buNone/>
              <a:defRPr sz="18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2"/>
          <p:cNvSpPr>
            <a:spLocks noGrp="1"/>
          </p:cNvSpPr>
          <p:nvPr>
            <p:ph type="body" idx="10"/>
          </p:nvPr>
        </p:nvSpPr>
        <p:spPr>
          <a:xfrm>
            <a:off x="360000" y="2895600"/>
            <a:ext cx="8388464" cy="3205800"/>
          </a:xfrm>
        </p:spPr>
        <p:txBody>
          <a:bodyPr/>
          <a:lstStyle>
            <a:lvl1pPr marL="0" indent="0">
              <a:buNone/>
              <a:defRPr sz="4000" b="1" i="0">
                <a:solidFill>
                  <a:schemeClr val="bg1"/>
                </a:solidFill>
                <a:latin typeface="Arial "/>
                <a:cs typeface="Arial "/>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40596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63513918-64EC-4A4B-968F-01D064AE4295}"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5"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cxnSp>
        <p:nvCxnSpPr>
          <p:cNvPr id="6" name="Straight Connector 5"/>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9"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userDrawn="1"/>
        </p:nvSpPr>
        <p:spPr>
          <a:xfrm>
            <a:off x="3905926" y="6453336"/>
            <a:ext cx="1332148" cy="246221"/>
          </a:xfrm>
          <a:prstGeom prst="rect">
            <a:avLst/>
          </a:prstGeom>
          <a:noFill/>
        </p:spPr>
        <p:txBody>
          <a:bodyPr wrap="square" rtlCol="0">
            <a:spAutoFit/>
          </a:bodyPr>
          <a:lstStyle/>
          <a:p>
            <a:r>
              <a:rPr lang="en-GB" sz="1000">
                <a:solidFill>
                  <a:prstClr val="black"/>
                </a:solidFill>
              </a:rPr>
              <a:t>Official - Sensitive</a:t>
            </a:r>
          </a:p>
        </p:txBody>
      </p:sp>
      <p:sp>
        <p:nvSpPr>
          <p:cNvPr id="3" name="TextBox 2"/>
          <p:cNvSpPr txBox="1"/>
          <p:nvPr userDrawn="1"/>
        </p:nvSpPr>
        <p:spPr>
          <a:xfrm>
            <a:off x="8604448" y="6381328"/>
            <a:ext cx="324384" cy="369332"/>
          </a:xfrm>
          <a:prstGeom prst="rect">
            <a:avLst/>
          </a:prstGeom>
          <a:noFill/>
        </p:spPr>
        <p:txBody>
          <a:bodyPr wrap="square" rtlCol="0">
            <a:spAutoFit/>
          </a:bodyPr>
          <a:lstStyle/>
          <a:p>
            <a:r>
              <a:rPr lang="en-GB">
                <a:solidFill>
                  <a:prstClr val="black"/>
                </a:solidFill>
              </a:rPr>
              <a:t>#</a:t>
            </a:r>
          </a:p>
        </p:txBody>
      </p:sp>
    </p:spTree>
    <p:extLst>
      <p:ext uri="{BB962C8B-B14F-4D97-AF65-F5344CB8AC3E}">
        <p14:creationId xmlns:p14="http://schemas.microsoft.com/office/powerpoint/2010/main" val="40389786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7F034863-FF63-40A8-9C8E-87E70312D653}"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9"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cxnSp>
        <p:nvCxnSpPr>
          <p:cNvPr id="8" name="Straight Connector 7"/>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40792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2_uktimission">
    <p:spTree>
      <p:nvGrpSpPr>
        <p:cNvPr id="1" name=""/>
        <p:cNvGrpSpPr/>
        <p:nvPr/>
      </p:nvGrpSpPr>
      <p:grpSpPr>
        <a:xfrm>
          <a:off x="0" y="0"/>
          <a:ext cx="0" cy="0"/>
          <a:chOff x="0" y="0"/>
          <a:chExt cx="0" cy="0"/>
        </a:xfrm>
      </p:grpSpPr>
      <p:sp>
        <p:nvSpPr>
          <p:cNvPr id="9" name="TextBox 8"/>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5C7DC372-D3E9-4A39-B043-56D09969A867}"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16" name="Rectangle 15"/>
          <p:cNvSpPr/>
          <p:nvPr userDrawn="1"/>
        </p:nvSpPr>
        <p:spPr>
          <a:xfrm>
            <a:off x="323850" y="3860800"/>
            <a:ext cx="2592388"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7" name="Rectangle 16"/>
          <p:cNvSpPr/>
          <p:nvPr userDrawn="1"/>
        </p:nvSpPr>
        <p:spPr>
          <a:xfrm>
            <a:off x="3348038" y="3860800"/>
            <a:ext cx="259238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18" name="Rectangle 17"/>
          <p:cNvSpPr/>
          <p:nvPr userDrawn="1"/>
        </p:nvSpPr>
        <p:spPr>
          <a:xfrm>
            <a:off x="6300788" y="3860800"/>
            <a:ext cx="259238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2339751" y="116632"/>
            <a:ext cx="6553423" cy="864096"/>
          </a:xfrm>
        </p:spPr>
        <p:txBody>
          <a:bodyPr anchor="b" anchorCtr="0"/>
          <a:lstStyle>
            <a:lvl1pPr>
              <a:defRPr sz="2800" baseline="0">
                <a:solidFill>
                  <a:srgbClr val="CF0A2C"/>
                </a:solidFill>
                <a:latin typeface="Arial" pitchFamily="34" charset="0"/>
              </a:defRPr>
            </a:lvl1pPr>
          </a:lstStyle>
          <a:p>
            <a:r>
              <a:rPr lang="en-US"/>
              <a:t>Click to edit Master title style</a:t>
            </a:r>
          </a:p>
        </p:txBody>
      </p:sp>
      <p:sp>
        <p:nvSpPr>
          <p:cNvPr id="7" name="Content Placeholder 2"/>
          <p:cNvSpPr>
            <a:spLocks noGrp="1"/>
          </p:cNvSpPr>
          <p:nvPr>
            <p:ph idx="10"/>
          </p:nvPr>
        </p:nvSpPr>
        <p:spPr>
          <a:xfrm>
            <a:off x="323528"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0" name="Content Placeholder 2"/>
          <p:cNvSpPr>
            <a:spLocks noGrp="1"/>
          </p:cNvSpPr>
          <p:nvPr>
            <p:ph idx="11"/>
          </p:nvPr>
        </p:nvSpPr>
        <p:spPr>
          <a:xfrm>
            <a:off x="3347864"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1" name="Content Placeholder 2"/>
          <p:cNvSpPr>
            <a:spLocks noGrp="1"/>
          </p:cNvSpPr>
          <p:nvPr>
            <p:ph idx="12"/>
          </p:nvPr>
        </p:nvSpPr>
        <p:spPr>
          <a:xfrm>
            <a:off x="6300192"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2" name="Content Placeholder 2"/>
          <p:cNvSpPr>
            <a:spLocks noGrp="1"/>
          </p:cNvSpPr>
          <p:nvPr>
            <p:ph idx="13"/>
          </p:nvPr>
        </p:nvSpPr>
        <p:spPr>
          <a:xfrm>
            <a:off x="323528"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2"/>
          <p:cNvSpPr>
            <a:spLocks noGrp="1"/>
          </p:cNvSpPr>
          <p:nvPr>
            <p:ph idx="14"/>
          </p:nvPr>
        </p:nvSpPr>
        <p:spPr>
          <a:xfrm>
            <a:off x="3347864"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Content Placeholder 2"/>
          <p:cNvSpPr>
            <a:spLocks noGrp="1"/>
          </p:cNvSpPr>
          <p:nvPr>
            <p:ph idx="15"/>
          </p:nvPr>
        </p:nvSpPr>
        <p:spPr>
          <a:xfrm>
            <a:off x="6300192" y="4005064"/>
            <a:ext cx="2592288" cy="1872208"/>
          </a:xfrm>
        </p:spPr>
        <p:txBody>
          <a:bodyPr spcCol="360000"/>
          <a:lstStyle>
            <a:lvl1pPr marL="0" algn="ctr">
              <a:spcBef>
                <a:spcPts val="1200"/>
              </a:spcBef>
              <a:defRPr lang="en-US" sz="1800" kern="1200" dirty="0" smtClean="0">
                <a:solidFill>
                  <a:schemeClr val="tx1"/>
                </a:solidFill>
                <a:latin typeface="Arial" pitchFamily="34" charset="0"/>
                <a:ea typeface="ＭＳ Ｐゴシック" charset="0"/>
                <a:cs typeface="ＭＳ Ｐゴシック" charset="0"/>
              </a:defRPr>
            </a:lvl1pPr>
            <a:lvl2pPr marL="0" indent="0" algn="ctr">
              <a:spcBef>
                <a:spcPts val="600"/>
              </a:spcBef>
              <a:defRPr sz="1800">
                <a:solidFill>
                  <a:schemeClr val="tx1"/>
                </a:solidFill>
              </a:defRPr>
            </a:lvl2pPr>
            <a:lvl3pPr>
              <a:defRPr sz="1400">
                <a:solidFill>
                  <a:schemeClr val="tx1"/>
                </a:solidFill>
              </a:defRPr>
            </a:lvl3pPr>
            <a:lvl4pPr indent="0">
              <a:buNone/>
              <a:defRPr sz="1400">
                <a:solidFill>
                  <a:schemeClr val="tx1"/>
                </a:solidFill>
              </a:defRPr>
            </a:lvl4pPr>
            <a:lvl5pPr>
              <a:defRPr sz="14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5" name="Straight Connector 14"/>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9"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954658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4_uktimission">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5928757E-EC90-40CB-A5A4-40A3727852F6}"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8" name="Rectangle 7"/>
          <p:cNvSpPr/>
          <p:nvPr userDrawn="1"/>
        </p:nvSpPr>
        <p:spPr>
          <a:xfrm>
            <a:off x="6300788" y="3860800"/>
            <a:ext cx="259238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323528" y="1368000"/>
            <a:ext cx="8568952"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300192" y="2924944"/>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4" name="Content Placeholder 2"/>
          <p:cNvSpPr>
            <a:spLocks noGrp="1"/>
          </p:cNvSpPr>
          <p:nvPr>
            <p:ph idx="15"/>
          </p:nvPr>
        </p:nvSpPr>
        <p:spPr>
          <a:xfrm>
            <a:off x="6300192" y="4005064"/>
            <a:ext cx="2592288" cy="1872208"/>
          </a:xfrm>
        </p:spPr>
        <p:txBody>
          <a:bodyPr spcCol="360000"/>
          <a:lstStyle>
            <a:lvl1pPr marL="0" algn="ctr">
              <a:spcBef>
                <a:spcPts val="1200"/>
              </a:spcBef>
              <a:defRPr sz="6000" b="0">
                <a:solidFill>
                  <a:srgbClr val="C80050"/>
                </a:solidFill>
              </a:defRPr>
            </a:lvl1pPr>
            <a:lvl2pPr marL="0" indent="0" algn="ctr">
              <a:spcBef>
                <a:spcPts val="600"/>
              </a:spcBef>
              <a:defRPr lang="en-US" sz="1800" kern="1200" dirty="0" smtClean="0">
                <a:solidFill>
                  <a:srgbClr val="CF0A2C"/>
                </a:solidFill>
                <a:latin typeface="Arial" pitchFamily="34" charset="0"/>
                <a:ea typeface="ＭＳ Ｐゴシック" charset="0"/>
                <a:cs typeface="ＭＳ Ｐゴシック" charset="0"/>
              </a:defRPr>
            </a:lvl2pPr>
            <a:lvl3pPr>
              <a:defRPr sz="1400">
                <a:solidFill>
                  <a:srgbClr val="CF0A2C"/>
                </a:solidFill>
              </a:defRPr>
            </a:lvl3pPr>
            <a:lvl4pPr indent="0">
              <a:buNone/>
              <a:defRPr sz="1400">
                <a:solidFill>
                  <a:srgbClr val="CF0A2C"/>
                </a:solidFill>
              </a:defRPr>
            </a:lvl4pPr>
            <a:lvl5pPr>
              <a:defRPr sz="1400">
                <a:solidFill>
                  <a:srgbClr val="C80050"/>
                </a:solidFill>
              </a:defRPr>
            </a:lvl5pPr>
          </a:lstStyle>
          <a:p>
            <a:pPr lvl="1"/>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p:cNvSpPr>
            <a:spLocks noGrp="1"/>
          </p:cNvSpPr>
          <p:nvPr>
            <p:ph idx="1"/>
          </p:nvPr>
        </p:nvSpPr>
        <p:spPr>
          <a:xfrm>
            <a:off x="323528" y="2492896"/>
            <a:ext cx="5616624" cy="3384376"/>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2"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79372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366713" y="333375"/>
            <a:ext cx="8402637" cy="6143625"/>
          </a:xfrm>
          <a:solidFill>
            <a:schemeClr val="bg1">
              <a:lumMod val="85000"/>
            </a:schemeClr>
          </a:solidFill>
        </p:spPr>
        <p:txBody>
          <a:bodyPr lIns="108000" tIns="108000"/>
          <a:lstStyle>
            <a:lvl1pPr>
              <a:defRPr sz="1200">
                <a:solidFill>
                  <a:srgbClr val="FFFFFF"/>
                </a:solidFill>
              </a:defRPr>
            </a:lvl1pPr>
          </a:lstStyle>
          <a:p>
            <a:pPr lvl="0"/>
            <a:r>
              <a:rPr lang="en-GB" noProof="0"/>
              <a:t>Drag picture to placeholder or click icon to add</a:t>
            </a:r>
          </a:p>
        </p:txBody>
      </p:sp>
      <p:sp>
        <p:nvSpPr>
          <p:cNvPr id="2" name="Title 1"/>
          <p:cNvSpPr>
            <a:spLocks noGrp="1"/>
          </p:cNvSpPr>
          <p:nvPr>
            <p:ph type="title"/>
          </p:nvPr>
        </p:nvSpPr>
        <p:spPr>
          <a:xfrm>
            <a:off x="727075" y="1367899"/>
            <a:ext cx="4932715" cy="991567"/>
          </a:xfrm>
        </p:spPr>
        <p:txBody>
          <a:bodyPr anchor="t">
            <a:noAutofit/>
          </a:bodyPr>
          <a:lstStyle>
            <a:lvl1pPr>
              <a:defRPr sz="2800">
                <a:solidFill>
                  <a:schemeClr val="bg1"/>
                </a:solidFill>
              </a:defRPr>
            </a:lvl1pPr>
          </a:lstStyle>
          <a:p>
            <a:r>
              <a:rPr lang="en-GB"/>
              <a:t>Click to edit Master title style</a:t>
            </a:r>
          </a:p>
        </p:txBody>
      </p:sp>
      <p:sp>
        <p:nvSpPr>
          <p:cNvPr id="5" name="Text Placeholder 4"/>
          <p:cNvSpPr>
            <a:spLocks noGrp="1"/>
          </p:cNvSpPr>
          <p:nvPr>
            <p:ph type="body" sz="quarter" idx="11"/>
          </p:nvPr>
        </p:nvSpPr>
        <p:spPr>
          <a:xfrm>
            <a:off x="727075" y="2486025"/>
            <a:ext cx="4924425" cy="3606800"/>
          </a:xfrm>
        </p:spPr>
        <p:txBody>
          <a:bodyPr/>
          <a:lstStyle>
            <a:lvl1pPr marL="268288" indent="-268288">
              <a:buFont typeface="Arial"/>
              <a:buChar char="•"/>
              <a:defRPr>
                <a:solidFill>
                  <a:srgbClr val="FFFFFF"/>
                </a:solidFill>
              </a:defRPr>
            </a:lvl1pPr>
            <a:lvl2pPr marL="268288" indent="-268288">
              <a:buFont typeface="Arial"/>
              <a:buChar char="•"/>
              <a:defRPr>
                <a:solidFill>
                  <a:srgbClr val="FFFFFF"/>
                </a:solidFill>
              </a:defRPr>
            </a:lvl2pPr>
            <a:lvl3pPr marL="268288" indent="-268288">
              <a:buFont typeface="Arial"/>
              <a:buChar char="•"/>
              <a:defRPr>
                <a:solidFill>
                  <a:srgbClr val="FFFFFF"/>
                </a:solidFill>
              </a:defRPr>
            </a:lvl3pPr>
            <a:lvl4pPr marL="268288" indent="-268288">
              <a:buFont typeface="Arial"/>
              <a:buChar char="•"/>
              <a:defRPr>
                <a:solidFill>
                  <a:srgbClr val="FFFFFF"/>
                </a:solidFill>
              </a:defRPr>
            </a:lvl4pPr>
            <a:lvl5pPr marL="268288" indent="-268288">
              <a:buFont typeface="Arial"/>
              <a:buChar cha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2"/>
          <p:cNvSpPr>
            <a:spLocks noGrp="1"/>
          </p:cNvSpPr>
          <p:nvPr>
            <p:ph type="ftr" sz="quarter" idx="13"/>
          </p:nvPr>
        </p:nvSpPr>
        <p:spPr/>
        <p:txBody>
          <a:bodyPr/>
          <a:lstStyle>
            <a:lvl1pPr>
              <a:defRPr/>
            </a:lvl1pPr>
          </a:lstStyle>
          <a:p>
            <a:pPr>
              <a:defRPr/>
            </a:pPr>
            <a:endParaRPr lang="en-US">
              <a:solidFill>
                <a:prstClr val="white"/>
              </a:solidFill>
            </a:endParaRPr>
          </a:p>
        </p:txBody>
      </p:sp>
    </p:spTree>
    <p:extLst>
      <p:ext uri="{BB962C8B-B14F-4D97-AF65-F5344CB8AC3E}">
        <p14:creationId xmlns:p14="http://schemas.microsoft.com/office/powerpoint/2010/main" val="32279924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5_uktimission">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38DC913E-2189-4C6F-9B6F-B2DD40727BA5}"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2" name="Title 1"/>
          <p:cNvSpPr>
            <a:spLocks noGrp="1"/>
          </p:cNvSpPr>
          <p:nvPr>
            <p:ph type="title"/>
          </p:nvPr>
        </p:nvSpPr>
        <p:spPr>
          <a:xfrm>
            <a:off x="323528" y="1368000"/>
            <a:ext cx="3744416"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11560" y="4077072"/>
            <a:ext cx="2592288" cy="864097"/>
          </a:xfrm>
        </p:spPr>
        <p:txBody>
          <a:bodyPr spcCol="360000"/>
          <a:lstStyle>
            <a:lvl1pPr marL="0" algn="ctr">
              <a:spcBef>
                <a:spcPts val="1200"/>
              </a:spcBef>
              <a:defRPr sz="6000" b="0">
                <a:solidFill>
                  <a:srgbClr val="CF0A2C"/>
                </a:solidFill>
              </a:defRPr>
            </a:lvl1pPr>
            <a:lvl2pPr marL="0" indent="0" algn="ctr">
              <a:spcBef>
                <a:spcPts val="600"/>
              </a:spcBef>
              <a:defRPr sz="1800">
                <a:solidFill>
                  <a:srgbClr val="C80050"/>
                </a:solidFill>
              </a:defRPr>
            </a:lvl2pPr>
            <a:lvl3pPr>
              <a:defRPr sz="1400">
                <a:solidFill>
                  <a:srgbClr val="C80050"/>
                </a:solidFill>
              </a:defRPr>
            </a:lvl3pPr>
            <a:lvl4pPr indent="0">
              <a:buNone/>
              <a:defRPr sz="1400">
                <a:solidFill>
                  <a:srgbClr val="C80050"/>
                </a:solidFill>
              </a:defRPr>
            </a:lvl4pPr>
            <a:lvl5pPr>
              <a:defRPr sz="1400">
                <a:solidFill>
                  <a:srgbClr val="C80050"/>
                </a:solidFill>
              </a:defRPr>
            </a:lvl5pPr>
          </a:lstStyle>
          <a:p>
            <a:pPr lvl="0"/>
            <a:r>
              <a:rPr lang="en-GB"/>
              <a:t>Click</a:t>
            </a:r>
            <a:endParaRPr lang="en-US"/>
          </a:p>
        </p:txBody>
      </p:sp>
      <p:sp>
        <p:nvSpPr>
          <p:cNvPr id="15" name="Content Placeholder 2"/>
          <p:cNvSpPr>
            <a:spLocks noGrp="1"/>
          </p:cNvSpPr>
          <p:nvPr>
            <p:ph idx="1"/>
          </p:nvPr>
        </p:nvSpPr>
        <p:spPr>
          <a:xfrm>
            <a:off x="323528" y="2492896"/>
            <a:ext cx="3168352" cy="1440160"/>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p:cNvSpPr>
            <a:spLocks noGrp="1"/>
          </p:cNvSpPr>
          <p:nvPr>
            <p:ph idx="15"/>
          </p:nvPr>
        </p:nvSpPr>
        <p:spPr>
          <a:xfrm>
            <a:off x="611187" y="5229201"/>
            <a:ext cx="2592387" cy="1335112"/>
          </a:xfrm>
          <a:prstGeom prst="rect">
            <a:avLst/>
          </a:prstGeom>
        </p:spPr>
        <p:txBody>
          <a:bodyPr lIns="91440" tIns="45720" rIns="91440" bIns="45720" spcCol="180000" rtlCol="0">
            <a:normAutofit/>
          </a:bodyPr>
          <a:lstStyle>
            <a:lvl1pPr marL="0">
              <a:spcAft>
                <a:spcPts val="500"/>
              </a:spcAft>
              <a:defRPr sz="2000">
                <a:solidFill>
                  <a:srgbClr val="CF0A2C"/>
                </a:solidFill>
              </a:defRPr>
            </a:lvl1pPr>
            <a:lvl2pPr>
              <a:spcAft>
                <a:spcPts val="500"/>
              </a:spcAft>
              <a:defRPr sz="1400">
                <a:latin typeface="Arial"/>
                <a:cs typeface="Arial"/>
              </a:defRPr>
            </a:lvl2pPr>
            <a:lvl3pPr marL="357188" indent="-184150" algn="l" defTabSz="457200" rtl="0" eaLnBrk="1" latinLnBrk="0" hangingPunct="1">
              <a:spcBef>
                <a:spcPts val="0"/>
              </a:spcBef>
              <a:spcAft>
                <a:spcPts val="800"/>
              </a:spcAft>
              <a:buClr>
                <a:srgbClr val="C80050"/>
              </a:buClr>
              <a:buFont typeface="Arial"/>
              <a:buChar char="•"/>
              <a:defRPr lang="en-GB" sz="1400" kern="1200" dirty="0" smtClean="0">
                <a:solidFill>
                  <a:schemeClr val="tx1"/>
                </a:solidFill>
              </a:defRPr>
            </a:lvl3pPr>
            <a:lvl4pPr marL="0" indent="0">
              <a:spcAft>
                <a:spcPts val="500"/>
              </a:spcAft>
              <a:buFontTx/>
              <a:buNone/>
              <a:defRPr sz="1400">
                <a:solidFill>
                  <a:schemeClr val="tx1"/>
                </a:solidFill>
                <a:latin typeface="Arial"/>
              </a:defRPr>
            </a:lvl4pPr>
          </a:lstStyle>
          <a:p>
            <a:r>
              <a:rPr lang="en-US"/>
              <a:t>Click to edit Master text styles</a:t>
            </a:r>
            <a:endParaRPr lang="en-GB"/>
          </a:p>
        </p:txBody>
      </p:sp>
      <p:sp>
        <p:nvSpPr>
          <p:cNvPr id="14" name="Text Placeholder 2"/>
          <p:cNvSpPr>
            <a:spLocks noGrp="1"/>
          </p:cNvSpPr>
          <p:nvPr>
            <p:ph idx="16"/>
          </p:nvPr>
        </p:nvSpPr>
        <p:spPr>
          <a:xfrm>
            <a:off x="4227411" y="0"/>
            <a:ext cx="4916589" cy="6858000"/>
          </a:xfrm>
          <a:prstGeom prst="rect">
            <a:avLst/>
          </a:prstGeom>
        </p:spPr>
        <p:txBody>
          <a:bodyPr lIns="91440" tIns="45720" rIns="91440" bIns="45720" spcCol="180000" rtlCol="0">
            <a:normAutofit/>
          </a:bodyPr>
          <a:lstStyle>
            <a:lvl1pPr marL="0">
              <a:spcAft>
                <a:spcPts val="500"/>
              </a:spcAft>
              <a:defRPr sz="2000">
                <a:solidFill>
                  <a:srgbClr val="B60432"/>
                </a:solidFill>
              </a:defRPr>
            </a:lvl1pPr>
            <a:lvl2pPr>
              <a:spcAft>
                <a:spcPts val="500"/>
              </a:spcAft>
              <a:defRPr sz="1400">
                <a:latin typeface="Arial"/>
                <a:cs typeface="Arial"/>
              </a:defRPr>
            </a:lvl2pPr>
            <a:lvl3pPr marL="357188" indent="-184150" algn="l" defTabSz="457200" rtl="0" eaLnBrk="1" latinLnBrk="0" hangingPunct="1">
              <a:spcBef>
                <a:spcPts val="0"/>
              </a:spcBef>
              <a:spcAft>
                <a:spcPts val="800"/>
              </a:spcAft>
              <a:buClr>
                <a:srgbClr val="C80050"/>
              </a:buClr>
              <a:buFont typeface="Arial"/>
              <a:buChar char="•"/>
              <a:defRPr lang="en-GB" sz="1400" kern="1200" dirty="0" smtClean="0">
                <a:solidFill>
                  <a:schemeClr val="tx1"/>
                </a:solidFill>
              </a:defRPr>
            </a:lvl3pPr>
            <a:lvl4pPr marL="0" indent="0">
              <a:spcAft>
                <a:spcPts val="500"/>
              </a:spcAft>
              <a:buFontTx/>
              <a:buNone/>
              <a:defRPr sz="1400">
                <a:solidFill>
                  <a:schemeClr val="tx1"/>
                </a:solidFill>
                <a:latin typeface="Arial"/>
              </a:defRPr>
            </a:lvl4pPr>
          </a:lstStyle>
          <a:p>
            <a:r>
              <a:rPr lang="en-US"/>
              <a:t>Click to edit Master text styles</a:t>
            </a:r>
            <a:endParaRPr lang="en-GB"/>
          </a:p>
        </p:txBody>
      </p:sp>
      <p:cxnSp>
        <p:nvCxnSpPr>
          <p:cNvPr id="17" name="Straight Connector 16"/>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2"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67597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3_uktimission">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CEB0C05F-A3BC-4923-B2E1-88EDD52F0619}"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7" name="Pentagon 6"/>
          <p:cNvSpPr/>
          <p:nvPr userDrawn="1"/>
        </p:nvSpPr>
        <p:spPr>
          <a:xfrm rot="16200000">
            <a:off x="5799137" y="2994026"/>
            <a:ext cx="3173413" cy="2316162"/>
          </a:xfrm>
          <a:prstGeom prst="homePlate">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2400">
              <a:solidFill>
                <a:prstClr val="white"/>
              </a:solidFill>
            </a:endParaRPr>
          </a:p>
        </p:txBody>
      </p:sp>
      <p:sp>
        <p:nvSpPr>
          <p:cNvPr id="2" name="Title 1"/>
          <p:cNvSpPr>
            <a:spLocks noGrp="1"/>
          </p:cNvSpPr>
          <p:nvPr>
            <p:ph type="title"/>
          </p:nvPr>
        </p:nvSpPr>
        <p:spPr>
          <a:xfrm>
            <a:off x="323528" y="1368000"/>
            <a:ext cx="8568952" cy="980880"/>
          </a:xfrm>
        </p:spPr>
        <p:txBody>
          <a:bodyPr anchor="t"/>
          <a:lstStyle>
            <a:lvl1pPr>
              <a:defRPr sz="2800" baseline="0">
                <a:solidFill>
                  <a:srgbClr val="CF0A2C"/>
                </a:solidFill>
                <a:latin typeface="Arial" pitchFamily="34" charset="0"/>
              </a:defRPr>
            </a:lvl1pPr>
          </a:lstStyle>
          <a:p>
            <a:r>
              <a:rPr lang="en-US"/>
              <a:t>Click to edit Master title style</a:t>
            </a:r>
          </a:p>
        </p:txBody>
      </p:sp>
      <p:sp>
        <p:nvSpPr>
          <p:cNvPr id="15" name="Content Placeholder 2"/>
          <p:cNvSpPr>
            <a:spLocks noGrp="1"/>
          </p:cNvSpPr>
          <p:nvPr>
            <p:ph idx="1"/>
          </p:nvPr>
        </p:nvSpPr>
        <p:spPr>
          <a:xfrm>
            <a:off x="323528" y="2492896"/>
            <a:ext cx="5328592" cy="3960440"/>
          </a:xfrm>
        </p:spPr>
        <p:txBody>
          <a:bodyPr numCol="2" spcCol="180000"/>
          <a:lstStyle>
            <a:lvl1pPr marL="0">
              <a:spcBef>
                <a:spcPts val="1200"/>
              </a:spcBef>
              <a:defRPr sz="2000" b="0">
                <a:solidFill>
                  <a:srgbClr val="CF0A2C"/>
                </a:solidFill>
              </a:defRPr>
            </a:lvl1pPr>
            <a:lvl2pPr marL="0" indent="0">
              <a:spcBef>
                <a:spcPts val="600"/>
              </a:spcBef>
              <a:defRPr sz="1400"/>
            </a:lvl2pPr>
            <a:lvl3pPr>
              <a:defRPr sz="1400"/>
            </a:lvl3pPr>
            <a:lvl4pPr indent="0">
              <a:buNone/>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p:cNvSpPr>
            <a:spLocks noGrp="1"/>
          </p:cNvSpPr>
          <p:nvPr>
            <p:ph idx="15"/>
          </p:nvPr>
        </p:nvSpPr>
        <p:spPr>
          <a:xfrm>
            <a:off x="6156176" y="3429000"/>
            <a:ext cx="2592288" cy="1872208"/>
          </a:xfrm>
          <a:noFill/>
        </p:spPr>
        <p:txBody>
          <a:bodyPr spcCol="360000"/>
          <a:lstStyle>
            <a:lvl1pPr marL="0" algn="ctr">
              <a:spcBef>
                <a:spcPts val="1200"/>
              </a:spcBef>
              <a:defRPr sz="5000" b="0">
                <a:solidFill>
                  <a:srgbClr val="FFFFFF"/>
                </a:solidFill>
              </a:defRPr>
            </a:lvl1pPr>
            <a:lvl2pPr marL="0" indent="0" algn="ctr">
              <a:spcBef>
                <a:spcPts val="600"/>
              </a:spcBef>
              <a:defRPr sz="1800">
                <a:solidFill>
                  <a:srgbClr val="FFFFFF"/>
                </a:solidFill>
              </a:defRPr>
            </a:lvl2pPr>
            <a:lvl3pPr>
              <a:defRPr sz="1400">
                <a:solidFill>
                  <a:srgbClr val="FFFFFF"/>
                </a:solidFill>
              </a:defRPr>
            </a:lvl3pPr>
            <a:lvl4pPr indent="0">
              <a:buNone/>
              <a:defRPr sz="1400">
                <a:solidFill>
                  <a:srgbClr val="FFFFFF"/>
                </a:solidFill>
              </a:defRPr>
            </a:lvl4pPr>
            <a:lvl5pPr>
              <a:defRPr sz="1400">
                <a:solidFill>
                  <a:srgbClr val="FFFFFF"/>
                </a:solidFill>
              </a:defRPr>
            </a:lvl5pPr>
          </a:lstStyle>
          <a:p>
            <a:pPr lvl="0"/>
            <a:r>
              <a:rPr lang="en-GB"/>
              <a:t>Click</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itle 1"/>
          <p:cNvSpPr txBox="1">
            <a:spLocks/>
          </p:cNvSpPr>
          <p:nvPr userDrawn="1"/>
        </p:nvSpPr>
        <p:spPr>
          <a:xfrm>
            <a:off x="2339751" y="116632"/>
            <a:ext cx="6553423" cy="864096"/>
          </a:xfrm>
          <a:prstGeom prst="rect">
            <a:avLst/>
          </a:prstGeom>
        </p:spPr>
        <p:txBody>
          <a:bodyPr vert="horz" wrap="square" lIns="0" tIns="0" rIns="0" bIns="0" numCol="1" anchor="b" anchorCtr="0" compatLnSpc="1">
            <a:prstTxWarp prst="textNoShape">
              <a:avLst/>
            </a:prstTxWarp>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r>
              <a:rPr lang="en-US"/>
              <a:t>Click to edit Master title style</a:t>
            </a:r>
          </a:p>
        </p:txBody>
      </p:sp>
      <p:cxnSp>
        <p:nvCxnSpPr>
          <p:cNvPr id="10" name="Straight Connector 9"/>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1"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7727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Title (2 lines)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DBA3C351-04C8-4603-BD81-BEF1F29CE4CF}"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2" name="Title 1"/>
          <p:cNvSpPr>
            <a:spLocks noGrp="1"/>
          </p:cNvSpPr>
          <p:nvPr>
            <p:ph type="title"/>
          </p:nvPr>
        </p:nvSpPr>
        <p:spPr>
          <a:xfrm>
            <a:off x="360000" y="1368000"/>
            <a:ext cx="8388464" cy="1188000"/>
          </a:xfrm>
        </p:spPr>
        <p:txBody>
          <a:bodyPr anchor="t"/>
          <a:lstStyle>
            <a:lvl1pPr>
              <a:defRPr sz="3200" baseline="0">
                <a:solidFill>
                  <a:srgbClr val="CF0A2C"/>
                </a:solidFill>
                <a:latin typeface="Arial" pitchFamily="34" charset="0"/>
              </a:defRPr>
            </a:lvl1pPr>
          </a:lstStyle>
          <a:p>
            <a:r>
              <a:rPr lang="en-US"/>
              <a:t>Click to edit Master title style</a:t>
            </a:r>
          </a:p>
        </p:txBody>
      </p:sp>
      <p:sp>
        <p:nvSpPr>
          <p:cNvPr id="3" name="Content Placeholder 2"/>
          <p:cNvSpPr>
            <a:spLocks noGrp="1"/>
          </p:cNvSpPr>
          <p:nvPr>
            <p:ph idx="1"/>
          </p:nvPr>
        </p:nvSpPr>
        <p:spPr>
          <a:xfrm>
            <a:off x="360000" y="2628000"/>
            <a:ext cx="8388464" cy="3537304"/>
          </a:xfrm>
        </p:spPr>
        <p:txBody>
          <a:bodyPr/>
          <a:lstStyle>
            <a:lvl1pPr>
              <a:spcBef>
                <a:spcPts val="1200"/>
              </a:spcBef>
              <a:defRPr>
                <a:solidFill>
                  <a:srgbClr val="CF0A2C"/>
                </a:solidFill>
              </a:defRPr>
            </a:lvl1pPr>
            <a:lvl2pPr marL="0" indent="0">
              <a:defRPr/>
            </a:lvl2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8"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52601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obj" preserve="1">
  <p:cSld name="Title (2 lines)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DBA3C351-04C8-4603-BD81-BEF1F29CE4CF}"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2" name="Title 1"/>
          <p:cNvSpPr>
            <a:spLocks noGrp="1"/>
          </p:cNvSpPr>
          <p:nvPr>
            <p:ph type="title"/>
          </p:nvPr>
        </p:nvSpPr>
        <p:spPr>
          <a:xfrm>
            <a:off x="360000" y="1368000"/>
            <a:ext cx="8388464" cy="1188000"/>
          </a:xfrm>
        </p:spPr>
        <p:txBody>
          <a:bodyPr anchor="t"/>
          <a:lstStyle>
            <a:lvl1pPr>
              <a:defRPr sz="3200" baseline="0">
                <a:solidFill>
                  <a:srgbClr val="CF0A2C"/>
                </a:solidFill>
                <a:latin typeface="Arial" pitchFamily="34" charset="0"/>
              </a:defRPr>
            </a:lvl1pPr>
          </a:lstStyle>
          <a:p>
            <a:r>
              <a:rPr lang="en-US"/>
              <a:t>Click to edit Master title style</a:t>
            </a:r>
          </a:p>
        </p:txBody>
      </p:sp>
      <p:sp>
        <p:nvSpPr>
          <p:cNvPr id="3" name="Content Placeholder 2"/>
          <p:cNvSpPr>
            <a:spLocks noGrp="1"/>
          </p:cNvSpPr>
          <p:nvPr>
            <p:ph idx="1"/>
          </p:nvPr>
        </p:nvSpPr>
        <p:spPr>
          <a:xfrm>
            <a:off x="360000" y="2628000"/>
            <a:ext cx="8388464" cy="3537304"/>
          </a:xfrm>
        </p:spPr>
        <p:txBody>
          <a:bodyPr/>
          <a:lstStyle>
            <a:lvl1pPr>
              <a:spcBef>
                <a:spcPts val="1200"/>
              </a:spcBef>
              <a:defRPr>
                <a:solidFill>
                  <a:srgbClr val="CF0A2C"/>
                </a:solidFill>
              </a:defRPr>
            </a:lvl1pPr>
            <a:lvl2pPr marL="0" indent="0">
              <a:defRPr/>
            </a:lvl2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8"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753009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woObj" preserve="1">
  <p:cSld name="Title (1 line)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350946" y="1368000"/>
            <a:ext cx="8397518" cy="648000"/>
          </a:xfrm>
        </p:spPr>
        <p:txBody>
          <a:bodyPr anchor="t"/>
          <a:lstStyle>
            <a:lvl1pPr>
              <a:defRPr sz="3200">
                <a:solidFill>
                  <a:srgbClr val="CF0A2C"/>
                </a:solidFill>
              </a:defRPr>
            </a:lvl1pPr>
          </a:lstStyle>
          <a:p>
            <a:r>
              <a:rPr lang="en-US"/>
              <a:t>Click to edit Master title style</a:t>
            </a:r>
          </a:p>
        </p:txBody>
      </p:sp>
      <p:sp>
        <p:nvSpPr>
          <p:cNvPr id="3" name="Content Placeholder 2"/>
          <p:cNvSpPr>
            <a:spLocks noGrp="1"/>
          </p:cNvSpPr>
          <p:nvPr>
            <p:ph sz="half" idx="1"/>
          </p:nvPr>
        </p:nvSpPr>
        <p:spPr>
          <a:xfrm>
            <a:off x="350946" y="2088000"/>
            <a:ext cx="4077038" cy="4068000"/>
          </a:xfrm>
        </p:spPr>
        <p:txBody>
          <a:bodyPr/>
          <a:lstStyle>
            <a:lvl1pPr>
              <a:defRPr sz="2000" baseline="0">
                <a:solidFill>
                  <a:srgbClr val="CF0A2C"/>
                </a:solidFill>
              </a:defRPr>
            </a:lvl1pPr>
            <a:lvl2pPr marL="0" indent="0">
              <a:defRPr sz="1800"/>
            </a:lvl2pPr>
            <a:lvl3pPr>
              <a:defRPr sz="1800"/>
            </a:lvl3pPr>
            <a:lvl4pPr indent="-216000">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0" y="2088000"/>
            <a:ext cx="4176464" cy="4068000"/>
          </a:xfrm>
        </p:spPr>
        <p:txBody>
          <a:bodyPr/>
          <a:lstStyle>
            <a:lvl1pPr>
              <a:defRPr sz="2000" baseline="0">
                <a:solidFill>
                  <a:srgbClr val="CF0A2C"/>
                </a:solidFill>
              </a:defRPr>
            </a:lvl1pPr>
            <a:lvl2pPr marL="216000" indent="-216000">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p:cNvSpPr txBox="1">
            <a:spLocks/>
          </p:cNvSpPr>
          <p:nvPr userDrawn="1"/>
        </p:nvSpPr>
        <p:spPr>
          <a:xfrm>
            <a:off x="2339751" y="116632"/>
            <a:ext cx="6553423" cy="864096"/>
          </a:xfrm>
          <a:prstGeom prst="rect">
            <a:avLst/>
          </a:prstGeom>
        </p:spPr>
        <p:txBody>
          <a:bodyPr vert="horz" wrap="square" lIns="0" tIns="0" rIns="0" bIns="0" numCol="1" anchor="b" anchorCtr="0" compatLnSpc="1">
            <a:prstTxWarp prst="textNoShape">
              <a:avLst/>
            </a:prstTxWarp>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r>
              <a:rPr lang="en-US"/>
              <a:t>Click to edit Master title style</a:t>
            </a:r>
          </a:p>
        </p:txBody>
      </p:sp>
      <p:cxnSp>
        <p:nvCxnSpPr>
          <p:cNvPr id="9" name="Straight Connector 8"/>
          <p:cNvCxnSpPr/>
          <p:nvPr userDrawn="1"/>
        </p:nvCxnSpPr>
        <p:spPr>
          <a:xfrm>
            <a:off x="215169" y="1196752"/>
            <a:ext cx="8713663"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8"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94841" y="283212"/>
            <a:ext cx="1321644" cy="62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820166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Picture Only">
    <p:spTree>
      <p:nvGrpSpPr>
        <p:cNvPr id="1" name=""/>
        <p:cNvGrpSpPr/>
        <p:nvPr/>
      </p:nvGrpSpPr>
      <p:grpSpPr>
        <a:xfrm>
          <a:off x="0" y="0"/>
          <a:ext cx="0" cy="0"/>
          <a:chOff x="0" y="0"/>
          <a:chExt cx="0" cy="0"/>
        </a:xfrm>
      </p:grpSpPr>
      <p:pic>
        <p:nvPicPr>
          <p:cNvPr id="2"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1969367" y="2088964"/>
            <a:ext cx="5111603" cy="2418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911042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GB">
              <a:solidFill>
                <a:prstClr val="black"/>
              </a:solidFill>
            </a:endParaRPr>
          </a:p>
        </p:txBody>
      </p:sp>
      <p:sp>
        <p:nvSpPr>
          <p:cNvPr id="3" name="Footer Placeholder 2"/>
          <p:cNvSpPr>
            <a:spLocks noGrp="1"/>
          </p:cNvSpPr>
          <p:nvPr>
            <p:ph type="ftr" sz="quarter" idx="11"/>
          </p:nvPr>
        </p:nvSpPr>
        <p:spPr/>
        <p:txBody>
          <a:bodyPr/>
          <a:lstStyle/>
          <a:p>
            <a:endParaRPr lang="en-GB">
              <a:solidFill>
                <a:prstClr val="white"/>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F901C3D-7213-4D47-B7E9-017CAB230688}"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91758568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AFDB9824-DB63-4713-AFCD-BE7640317E45}"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sp>
        <p:nvSpPr>
          <p:cNvPr id="5" name="TextBox 4"/>
          <p:cNvSpPr txBox="1">
            <a:spLocks noChangeArrowheads="1"/>
          </p:cNvSpPr>
          <p:nvPr userDrawn="1"/>
        </p:nvSpPr>
        <p:spPr bwMode="auto">
          <a:xfrm>
            <a:off x="740021" y="6308729"/>
            <a:ext cx="8403980"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r>
              <a:rPr lang="en-US" sz="1300">
                <a:solidFill>
                  <a:srgbClr val="FFFFFF"/>
                </a:solidFill>
                <a:cs typeface="Arial" pitchFamily="34" charset="0"/>
              </a:rPr>
              <a:t>Presentation title - edit in the Master slide</a:t>
            </a:r>
            <a:endParaRPr lang="en-US" sz="2000">
              <a:solidFill>
                <a:prstClr val="white"/>
              </a:solidFill>
              <a:cs typeface="Arial" pitchFamily="34" charset="0"/>
            </a:endParaRPr>
          </a:p>
        </p:txBody>
      </p:sp>
      <p:sp>
        <p:nvSpPr>
          <p:cNvPr id="6" name="Rectangle 5"/>
          <p:cNvSpPr/>
          <p:nvPr userDrawn="1"/>
        </p:nvSpPr>
        <p:spPr>
          <a:xfrm>
            <a:off x="250582" y="1079503"/>
            <a:ext cx="8642839" cy="54451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57816" eaLnBrk="1" fontAlgn="base" hangingPunct="1">
              <a:spcBef>
                <a:spcPct val="0"/>
              </a:spcBef>
              <a:spcAft>
                <a:spcPct val="0"/>
              </a:spcAft>
              <a:defRPr/>
            </a:pPr>
            <a:r>
              <a:rPr lang="en-US" altLang="en-US" sz="2000">
                <a:solidFill>
                  <a:srgbClr val="FFFFFF"/>
                </a:solidFill>
              </a:rPr>
              <a:t> </a:t>
            </a:r>
          </a:p>
        </p:txBody>
      </p:sp>
      <p:pic>
        <p:nvPicPr>
          <p:cNvPr id="7"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p:cNvSpPr txBox="1">
            <a:spLocks noChangeArrowheads="1"/>
          </p:cNvSpPr>
          <p:nvPr userDrawn="1"/>
        </p:nvSpPr>
        <p:spPr bwMode="auto">
          <a:xfrm>
            <a:off x="6948266" y="44454"/>
            <a:ext cx="2206187" cy="318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600">
                <a:cs typeface="Arial" pitchFamily="34" charset="0"/>
              </a:rPr>
              <a:t>OFFICIAL-SENSITIVE</a:t>
            </a:r>
          </a:p>
        </p:txBody>
      </p:sp>
      <p:sp>
        <p:nvSpPr>
          <p:cNvPr id="3" name="Subtitle 2"/>
          <p:cNvSpPr>
            <a:spLocks noGrp="1"/>
          </p:cNvSpPr>
          <p:nvPr>
            <p:ph type="subTitle" idx="1"/>
          </p:nvPr>
        </p:nvSpPr>
        <p:spPr>
          <a:xfrm>
            <a:off x="360002" y="5445224"/>
            <a:ext cx="8388464" cy="914400"/>
          </a:xfrm>
        </p:spPr>
        <p:txBody>
          <a:bodyPr anchor="b">
            <a:normAutofit/>
          </a:bodyPr>
          <a:lstStyle>
            <a:lvl1pPr marL="0" indent="0" algn="l">
              <a:spcBef>
                <a:spcPts val="0"/>
              </a:spcBef>
              <a:buNone/>
              <a:defRPr sz="2000" b="0" i="0">
                <a:solidFill>
                  <a:schemeClr val="bg1"/>
                </a:solidFill>
              </a:defRPr>
            </a:lvl1pPr>
            <a:lvl2pPr marL="501405" indent="0" algn="ctr">
              <a:buNone/>
              <a:defRPr>
                <a:solidFill>
                  <a:schemeClr val="tx1">
                    <a:tint val="75000"/>
                  </a:schemeClr>
                </a:solidFill>
              </a:defRPr>
            </a:lvl2pPr>
            <a:lvl3pPr marL="1002810" indent="0" algn="ctr">
              <a:buNone/>
              <a:defRPr>
                <a:solidFill>
                  <a:schemeClr val="tx1">
                    <a:tint val="75000"/>
                  </a:schemeClr>
                </a:solidFill>
              </a:defRPr>
            </a:lvl3pPr>
            <a:lvl4pPr marL="1504215" indent="0" algn="ctr">
              <a:buNone/>
              <a:defRPr>
                <a:solidFill>
                  <a:schemeClr val="tx1">
                    <a:tint val="75000"/>
                  </a:schemeClr>
                </a:solidFill>
              </a:defRPr>
            </a:lvl4pPr>
            <a:lvl5pPr marL="2005620" indent="0" algn="ctr">
              <a:buNone/>
              <a:defRPr>
                <a:solidFill>
                  <a:schemeClr val="tx1">
                    <a:tint val="75000"/>
                  </a:schemeClr>
                </a:solidFill>
              </a:defRPr>
            </a:lvl5pPr>
            <a:lvl6pPr marL="2507026" indent="0" algn="ctr">
              <a:buNone/>
              <a:defRPr>
                <a:solidFill>
                  <a:schemeClr val="tx1">
                    <a:tint val="75000"/>
                  </a:schemeClr>
                </a:solidFill>
              </a:defRPr>
            </a:lvl6pPr>
            <a:lvl7pPr marL="3008435" indent="0" algn="ctr">
              <a:buNone/>
              <a:defRPr>
                <a:solidFill>
                  <a:schemeClr val="tx1">
                    <a:tint val="75000"/>
                  </a:schemeClr>
                </a:solidFill>
              </a:defRPr>
            </a:lvl7pPr>
            <a:lvl8pPr marL="3509839" indent="0" algn="ctr">
              <a:buNone/>
              <a:defRPr>
                <a:solidFill>
                  <a:schemeClr val="tx1">
                    <a:tint val="75000"/>
                  </a:schemeClr>
                </a:solidFill>
              </a:defRPr>
            </a:lvl8pPr>
            <a:lvl9pPr marL="4011245" indent="0" algn="ctr">
              <a:buNone/>
              <a:defRPr>
                <a:solidFill>
                  <a:schemeClr val="tx1">
                    <a:tint val="75000"/>
                  </a:schemeClr>
                </a:solidFill>
              </a:defRPr>
            </a:lvl9pPr>
          </a:lstStyle>
          <a:p>
            <a:r>
              <a:rPr lang="en-US"/>
              <a:t>Click to edit Master subtitle style</a:t>
            </a:r>
          </a:p>
        </p:txBody>
      </p:sp>
      <p:sp>
        <p:nvSpPr>
          <p:cNvPr id="9" name="Text Placeholder 2"/>
          <p:cNvSpPr>
            <a:spLocks noGrp="1"/>
          </p:cNvSpPr>
          <p:nvPr>
            <p:ph type="body" idx="10"/>
          </p:nvPr>
        </p:nvSpPr>
        <p:spPr>
          <a:xfrm>
            <a:off x="360002" y="2895600"/>
            <a:ext cx="8388464" cy="3205800"/>
          </a:xfrm>
        </p:spPr>
        <p:txBody>
          <a:bodyPr/>
          <a:lstStyle>
            <a:lvl1pPr marL="0" indent="0">
              <a:buNone/>
              <a:defRPr sz="4400" b="1" i="0">
                <a:solidFill>
                  <a:schemeClr val="bg1"/>
                </a:solidFill>
                <a:latin typeface="Arial "/>
                <a:cs typeface="Arial "/>
              </a:defRPr>
            </a:lvl1pPr>
            <a:lvl2pPr marL="501405" indent="0">
              <a:buNone/>
              <a:defRPr sz="2000">
                <a:solidFill>
                  <a:schemeClr val="tx1">
                    <a:tint val="75000"/>
                  </a:schemeClr>
                </a:solidFill>
              </a:defRPr>
            </a:lvl2pPr>
            <a:lvl3pPr marL="1002810" indent="0">
              <a:buNone/>
              <a:defRPr sz="1600">
                <a:solidFill>
                  <a:schemeClr val="tx1">
                    <a:tint val="75000"/>
                  </a:schemeClr>
                </a:solidFill>
              </a:defRPr>
            </a:lvl3pPr>
            <a:lvl4pPr marL="1504215" indent="0">
              <a:buNone/>
              <a:defRPr sz="1600">
                <a:solidFill>
                  <a:schemeClr val="tx1">
                    <a:tint val="75000"/>
                  </a:schemeClr>
                </a:solidFill>
              </a:defRPr>
            </a:lvl4pPr>
            <a:lvl5pPr marL="2005620" indent="0">
              <a:buNone/>
              <a:defRPr sz="1600">
                <a:solidFill>
                  <a:schemeClr val="tx1">
                    <a:tint val="75000"/>
                  </a:schemeClr>
                </a:solidFill>
              </a:defRPr>
            </a:lvl5pPr>
            <a:lvl6pPr marL="2507026" indent="0">
              <a:buNone/>
              <a:defRPr sz="1600">
                <a:solidFill>
                  <a:schemeClr val="tx1">
                    <a:tint val="75000"/>
                  </a:schemeClr>
                </a:solidFill>
              </a:defRPr>
            </a:lvl6pPr>
            <a:lvl7pPr marL="3008435" indent="0">
              <a:buNone/>
              <a:defRPr sz="1600">
                <a:solidFill>
                  <a:schemeClr val="tx1">
                    <a:tint val="75000"/>
                  </a:schemeClr>
                </a:solidFill>
              </a:defRPr>
            </a:lvl7pPr>
            <a:lvl8pPr marL="3509839" indent="0">
              <a:buNone/>
              <a:defRPr sz="1600">
                <a:solidFill>
                  <a:schemeClr val="tx1">
                    <a:tint val="75000"/>
                  </a:schemeClr>
                </a:solidFill>
              </a:defRPr>
            </a:lvl8pPr>
            <a:lvl9pPr marL="4011245"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693207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uktimission">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E978B0C5-3D74-4A93-B4B2-67FF67B48FE4}"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cxnSp>
        <p:nvCxnSpPr>
          <p:cNvPr id="4" name="Straight Connector 3"/>
          <p:cNvCxnSpPr/>
          <p:nvPr userDrawn="1"/>
        </p:nvCxnSpPr>
        <p:spPr>
          <a:xfrm>
            <a:off x="215414"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6"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p:cNvSpPr txBox="1">
            <a:spLocks noChangeArrowheads="1"/>
          </p:cNvSpPr>
          <p:nvPr userDrawn="1"/>
        </p:nvSpPr>
        <p:spPr bwMode="auto">
          <a:xfrm>
            <a:off x="77403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5" name="Title 1"/>
          <p:cNvSpPr>
            <a:spLocks noGrp="1"/>
          </p:cNvSpPr>
          <p:nvPr>
            <p:ph type="title"/>
          </p:nvPr>
        </p:nvSpPr>
        <p:spPr>
          <a:xfrm>
            <a:off x="2339754" y="116632"/>
            <a:ext cx="6553422" cy="864096"/>
          </a:xfrm>
        </p:spPr>
        <p:txBody>
          <a:bodyPr anchor="b"/>
          <a:lstStyle>
            <a:lvl1pPr>
              <a:defRPr sz="3100" baseline="0">
                <a:solidFill>
                  <a:srgbClr val="CF0A2C"/>
                </a:solidFill>
                <a:latin typeface="Arial" pitchFamily="34" charset="0"/>
              </a:defRPr>
            </a:lvl1pPr>
          </a:lstStyle>
          <a:p>
            <a:r>
              <a:rPr lang="en-US"/>
              <a:t>Click to edit Master title style</a:t>
            </a:r>
          </a:p>
        </p:txBody>
      </p:sp>
      <p:sp>
        <p:nvSpPr>
          <p:cNvPr id="9"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48238085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BAD30599-62BC-4F61-B5F9-F66C9F64111A}"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cxnSp>
        <p:nvCxnSpPr>
          <p:cNvPr id="5" name="Straight Connector 4"/>
          <p:cNvCxnSpPr/>
          <p:nvPr userDrawn="1"/>
        </p:nvCxnSpPr>
        <p:spPr>
          <a:xfrm>
            <a:off x="215414"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
        <p:nvSpPr>
          <p:cNvPr id="8" name="TextBox 1"/>
          <p:cNvSpPr txBox="1">
            <a:spLocks noChangeArrowheads="1"/>
          </p:cNvSpPr>
          <p:nvPr userDrawn="1"/>
        </p:nvSpPr>
        <p:spPr bwMode="auto">
          <a:xfrm>
            <a:off x="77403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3" name="Content Placeholder 2"/>
          <p:cNvSpPr>
            <a:spLocks noGrp="1"/>
          </p:cNvSpPr>
          <p:nvPr>
            <p:ph idx="1"/>
          </p:nvPr>
        </p:nvSpPr>
        <p:spPr>
          <a:xfrm>
            <a:off x="360000" y="1412785"/>
            <a:ext cx="8244448" cy="4739679"/>
          </a:xfrm>
        </p:spPr>
        <p:txBody>
          <a:bodyPr spcCol="197403"/>
          <a:lstStyle>
            <a:lvl1pPr marL="0">
              <a:spcBef>
                <a:spcPts val="1317"/>
              </a:spcBef>
              <a:defRPr sz="2200" b="0">
                <a:solidFill>
                  <a:srgbClr val="B60432"/>
                </a:solidFill>
              </a:defRPr>
            </a:lvl1pPr>
            <a:lvl2pPr marL="0" indent="0">
              <a:spcBef>
                <a:spcPts val="658"/>
              </a:spcBef>
              <a:defRPr sz="1600"/>
            </a:lvl2pPr>
            <a:lvl3pPr>
              <a:defRPr sz="1600"/>
            </a:lvl3pPr>
            <a:lvl4pPr indent="0">
              <a:buNone/>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2339754" y="116632"/>
            <a:ext cx="6553422" cy="864096"/>
          </a:xfrm>
        </p:spPr>
        <p:txBody>
          <a:bodyPr anchor="b"/>
          <a:lstStyle>
            <a:lvl1pPr>
              <a:defRPr sz="3100" baseline="0">
                <a:solidFill>
                  <a:srgbClr val="CF0A2C"/>
                </a:solidFill>
                <a:latin typeface="Arial" pitchFamily="34" charset="0"/>
              </a:defRPr>
            </a:lvl1pPr>
          </a:lstStyle>
          <a:p>
            <a:r>
              <a:rPr lang="en-US"/>
              <a:t>Click to edit Master title style</a:t>
            </a:r>
          </a:p>
        </p:txBody>
      </p:sp>
    </p:spTree>
    <p:extLst>
      <p:ext uri="{BB962C8B-B14F-4D97-AF65-F5344CB8AC3E}">
        <p14:creationId xmlns:p14="http://schemas.microsoft.com/office/powerpoint/2010/main" val="264986401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6_uktimission">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A301E304-D9A2-4392-970B-E82295834061}"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cxnSp>
        <p:nvCxnSpPr>
          <p:cNvPr id="5" name="Straight Connector 4"/>
          <p:cNvCxnSpPr/>
          <p:nvPr userDrawn="1"/>
        </p:nvCxnSpPr>
        <p:spPr>
          <a:xfrm>
            <a:off x="215414"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p:cNvSpPr txBox="1">
            <a:spLocks noChangeArrowheads="1"/>
          </p:cNvSpPr>
          <p:nvPr userDrawn="1"/>
        </p:nvSpPr>
        <p:spPr bwMode="auto">
          <a:xfrm>
            <a:off x="77403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3" name="Content Placeholder 2"/>
          <p:cNvSpPr>
            <a:spLocks noGrp="1"/>
          </p:cNvSpPr>
          <p:nvPr>
            <p:ph idx="1"/>
          </p:nvPr>
        </p:nvSpPr>
        <p:spPr>
          <a:xfrm>
            <a:off x="360000" y="1412785"/>
            <a:ext cx="8244448" cy="4739679"/>
          </a:xfrm>
        </p:spPr>
        <p:txBody>
          <a:bodyPr numCol="3" spcCol="197403"/>
          <a:lstStyle>
            <a:lvl1pPr marL="0">
              <a:spcBef>
                <a:spcPts val="1317"/>
              </a:spcBef>
              <a:defRPr sz="2200" b="0">
                <a:solidFill>
                  <a:srgbClr val="B60432"/>
                </a:solidFill>
              </a:defRPr>
            </a:lvl1pPr>
            <a:lvl2pPr marL="0" indent="0">
              <a:spcBef>
                <a:spcPts val="658"/>
              </a:spcBef>
              <a:defRPr sz="1600"/>
            </a:lvl2pPr>
            <a:lvl3pPr>
              <a:defRPr sz="1600"/>
            </a:lvl3pPr>
            <a:lvl4pPr indent="0">
              <a:buNone/>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2339754" y="116632"/>
            <a:ext cx="6553422" cy="864096"/>
          </a:xfrm>
        </p:spPr>
        <p:txBody>
          <a:bodyPr anchor="b"/>
          <a:lstStyle>
            <a:lvl1pPr>
              <a:defRPr sz="3100" baseline="0">
                <a:solidFill>
                  <a:srgbClr val="CF0A2C"/>
                </a:solidFill>
                <a:latin typeface="Arial" pitchFamily="34" charset="0"/>
              </a:defRPr>
            </a:lvl1pPr>
          </a:lstStyle>
          <a:p>
            <a:r>
              <a:rPr lang="en-US"/>
              <a:t>Click to edit Master title style</a:t>
            </a:r>
          </a:p>
        </p:txBody>
      </p:sp>
      <p:sp>
        <p:nvSpPr>
          <p:cNvPr id="10"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3838235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uktimission">
    <p:spTree>
      <p:nvGrpSpPr>
        <p:cNvPr id="1" name=""/>
        <p:cNvGrpSpPr/>
        <p:nvPr/>
      </p:nvGrpSpPr>
      <p:grpSpPr>
        <a:xfrm>
          <a:off x="0" y="0"/>
          <a:ext cx="0" cy="0"/>
          <a:chOff x="0" y="0"/>
          <a:chExt cx="0" cy="0"/>
        </a:xfrm>
      </p:grpSpPr>
      <p:sp>
        <p:nvSpPr>
          <p:cNvPr id="9" name="TextBox 8"/>
          <p:cNvSpPr txBox="1">
            <a:spLocks noChangeArrowheads="1"/>
          </p:cNvSpPr>
          <p:nvPr userDrawn="1"/>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670FFC37-5A8E-4300-9108-AD206D6232ED}"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sp>
        <p:nvSpPr>
          <p:cNvPr id="15" name="Rectangle 14"/>
          <p:cNvSpPr/>
          <p:nvPr userDrawn="1"/>
        </p:nvSpPr>
        <p:spPr>
          <a:xfrm>
            <a:off x="323855" y="3860804"/>
            <a:ext cx="2592265"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100280" tIns="50143" rIns="100280" bIns="50143" anchor="ctr"/>
          <a:lstStyle/>
          <a:p>
            <a:pPr algn="ctr" defTabSz="957816" fontAlgn="base">
              <a:spcBef>
                <a:spcPct val="0"/>
              </a:spcBef>
              <a:spcAft>
                <a:spcPct val="0"/>
              </a:spcAft>
              <a:defRPr/>
            </a:pPr>
            <a:endParaRPr lang="en-US" sz="2600">
              <a:solidFill>
                <a:prstClr val="white"/>
              </a:solidFill>
            </a:endParaRPr>
          </a:p>
        </p:txBody>
      </p:sp>
      <p:sp>
        <p:nvSpPr>
          <p:cNvPr id="16" name="Rectangle 15"/>
          <p:cNvSpPr/>
          <p:nvPr userDrawn="1"/>
        </p:nvSpPr>
        <p:spPr>
          <a:xfrm>
            <a:off x="3348408" y="3860804"/>
            <a:ext cx="2592265"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100280" tIns="50143" rIns="100280" bIns="50143" anchor="ctr"/>
          <a:lstStyle/>
          <a:p>
            <a:pPr algn="ctr" defTabSz="957816" fontAlgn="base">
              <a:spcBef>
                <a:spcPct val="0"/>
              </a:spcBef>
              <a:spcAft>
                <a:spcPct val="0"/>
              </a:spcAft>
              <a:defRPr/>
            </a:pPr>
            <a:endParaRPr lang="en-US" sz="2600">
              <a:solidFill>
                <a:prstClr val="white"/>
              </a:solidFill>
            </a:endParaRPr>
          </a:p>
        </p:txBody>
      </p:sp>
      <p:sp>
        <p:nvSpPr>
          <p:cNvPr id="17" name="Rectangle 16"/>
          <p:cNvSpPr/>
          <p:nvPr userDrawn="1"/>
        </p:nvSpPr>
        <p:spPr>
          <a:xfrm>
            <a:off x="6301154" y="3860804"/>
            <a:ext cx="259226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100280" tIns="50143" rIns="100280" bIns="50143" anchor="ctr"/>
          <a:lstStyle/>
          <a:p>
            <a:pPr algn="ctr" defTabSz="957816" fontAlgn="base">
              <a:spcBef>
                <a:spcPct val="0"/>
              </a:spcBef>
              <a:spcAft>
                <a:spcPct val="0"/>
              </a:spcAft>
              <a:defRPr/>
            </a:pPr>
            <a:endParaRPr lang="en-US" sz="2600">
              <a:solidFill>
                <a:prstClr val="white"/>
              </a:solidFill>
            </a:endParaRPr>
          </a:p>
        </p:txBody>
      </p:sp>
      <p:cxnSp>
        <p:nvCxnSpPr>
          <p:cNvPr id="18" name="Straight Connector 17"/>
          <p:cNvCxnSpPr/>
          <p:nvPr userDrawn="1"/>
        </p:nvCxnSpPr>
        <p:spPr>
          <a:xfrm>
            <a:off x="215414"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9"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1"/>
          <p:cNvSpPr txBox="1">
            <a:spLocks noChangeArrowheads="1"/>
          </p:cNvSpPr>
          <p:nvPr userDrawn="1"/>
        </p:nvSpPr>
        <p:spPr bwMode="auto">
          <a:xfrm>
            <a:off x="77403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2" name="Title 1"/>
          <p:cNvSpPr>
            <a:spLocks noGrp="1"/>
          </p:cNvSpPr>
          <p:nvPr>
            <p:ph type="title"/>
          </p:nvPr>
        </p:nvSpPr>
        <p:spPr>
          <a:xfrm>
            <a:off x="2339754" y="116632"/>
            <a:ext cx="6553422" cy="864096"/>
          </a:xfrm>
        </p:spPr>
        <p:txBody>
          <a:bodyPr anchor="b"/>
          <a:lstStyle>
            <a:lvl1pPr>
              <a:defRPr sz="3100" baseline="0">
                <a:solidFill>
                  <a:srgbClr val="CF0A2C"/>
                </a:solidFill>
                <a:latin typeface="Arial" pitchFamily="34" charset="0"/>
              </a:defRPr>
            </a:lvl1pPr>
          </a:lstStyle>
          <a:p>
            <a:r>
              <a:rPr lang="en-US"/>
              <a:t>Click to edit Master title style</a:t>
            </a:r>
          </a:p>
        </p:txBody>
      </p:sp>
      <p:sp>
        <p:nvSpPr>
          <p:cNvPr id="7" name="Content Placeholder 2"/>
          <p:cNvSpPr>
            <a:spLocks noGrp="1"/>
          </p:cNvSpPr>
          <p:nvPr>
            <p:ph idx="10"/>
          </p:nvPr>
        </p:nvSpPr>
        <p:spPr>
          <a:xfrm>
            <a:off x="323528" y="2924948"/>
            <a:ext cx="2592288" cy="864097"/>
          </a:xfrm>
        </p:spPr>
        <p:txBody>
          <a:bodyPr spcCol="394808"/>
          <a:lstStyle>
            <a:lvl1pPr marL="0" algn="ctr">
              <a:spcBef>
                <a:spcPts val="1317"/>
              </a:spcBef>
              <a:defRPr sz="6600" b="0">
                <a:solidFill>
                  <a:srgbClr val="CF0A2C"/>
                </a:solidFill>
              </a:defRPr>
            </a:lvl1pPr>
            <a:lvl2pPr marL="0" indent="0" algn="ctr">
              <a:spcBef>
                <a:spcPts val="658"/>
              </a:spcBef>
              <a:defRPr sz="2000">
                <a:solidFill>
                  <a:srgbClr val="C80050"/>
                </a:solidFill>
              </a:defRPr>
            </a:lvl2pPr>
            <a:lvl3pPr>
              <a:defRPr sz="1600">
                <a:solidFill>
                  <a:srgbClr val="C80050"/>
                </a:solidFill>
              </a:defRPr>
            </a:lvl3pPr>
            <a:lvl4pPr indent="0">
              <a:buNone/>
              <a:defRPr sz="1600">
                <a:solidFill>
                  <a:srgbClr val="C80050"/>
                </a:solidFill>
              </a:defRPr>
            </a:lvl4pPr>
            <a:lvl5pPr>
              <a:defRPr sz="1600">
                <a:solidFill>
                  <a:srgbClr val="C80050"/>
                </a:solidFill>
              </a:defRPr>
            </a:lvl5pPr>
          </a:lstStyle>
          <a:p>
            <a:pPr lvl="0"/>
            <a:r>
              <a:rPr lang="en-GB"/>
              <a:t>Click</a:t>
            </a:r>
            <a:endParaRPr lang="en-US"/>
          </a:p>
        </p:txBody>
      </p:sp>
      <p:sp>
        <p:nvSpPr>
          <p:cNvPr id="10" name="Content Placeholder 2"/>
          <p:cNvSpPr>
            <a:spLocks noGrp="1"/>
          </p:cNvSpPr>
          <p:nvPr>
            <p:ph idx="11"/>
          </p:nvPr>
        </p:nvSpPr>
        <p:spPr>
          <a:xfrm>
            <a:off x="3347865" y="2924948"/>
            <a:ext cx="2592288" cy="864097"/>
          </a:xfrm>
        </p:spPr>
        <p:txBody>
          <a:bodyPr spcCol="394808"/>
          <a:lstStyle>
            <a:lvl1pPr marL="0" algn="ctr">
              <a:spcBef>
                <a:spcPts val="1317"/>
              </a:spcBef>
              <a:defRPr sz="6600" b="0">
                <a:solidFill>
                  <a:srgbClr val="CF0A2C"/>
                </a:solidFill>
              </a:defRPr>
            </a:lvl1pPr>
            <a:lvl2pPr marL="0" indent="0" algn="ctr">
              <a:spcBef>
                <a:spcPts val="658"/>
              </a:spcBef>
              <a:defRPr sz="2000">
                <a:solidFill>
                  <a:srgbClr val="C80050"/>
                </a:solidFill>
              </a:defRPr>
            </a:lvl2pPr>
            <a:lvl3pPr>
              <a:defRPr sz="1600">
                <a:solidFill>
                  <a:srgbClr val="C80050"/>
                </a:solidFill>
              </a:defRPr>
            </a:lvl3pPr>
            <a:lvl4pPr indent="0">
              <a:buNone/>
              <a:defRPr sz="1600">
                <a:solidFill>
                  <a:srgbClr val="C80050"/>
                </a:solidFill>
              </a:defRPr>
            </a:lvl4pPr>
            <a:lvl5pPr>
              <a:defRPr sz="1600">
                <a:solidFill>
                  <a:srgbClr val="C80050"/>
                </a:solidFill>
              </a:defRPr>
            </a:lvl5pPr>
          </a:lstStyle>
          <a:p>
            <a:pPr lvl="0"/>
            <a:r>
              <a:rPr lang="en-GB"/>
              <a:t>Click</a:t>
            </a:r>
            <a:endParaRPr lang="en-US"/>
          </a:p>
        </p:txBody>
      </p:sp>
      <p:sp>
        <p:nvSpPr>
          <p:cNvPr id="11" name="Content Placeholder 2"/>
          <p:cNvSpPr>
            <a:spLocks noGrp="1"/>
          </p:cNvSpPr>
          <p:nvPr>
            <p:ph idx="12"/>
          </p:nvPr>
        </p:nvSpPr>
        <p:spPr>
          <a:xfrm>
            <a:off x="6300192" y="2924948"/>
            <a:ext cx="2592288" cy="864097"/>
          </a:xfrm>
        </p:spPr>
        <p:txBody>
          <a:bodyPr spcCol="394808"/>
          <a:lstStyle>
            <a:lvl1pPr marL="0" algn="ctr">
              <a:spcBef>
                <a:spcPts val="1317"/>
              </a:spcBef>
              <a:defRPr sz="6600" b="0">
                <a:solidFill>
                  <a:srgbClr val="CF0A2C"/>
                </a:solidFill>
              </a:defRPr>
            </a:lvl1pPr>
            <a:lvl2pPr marL="0" indent="0" algn="ctr">
              <a:spcBef>
                <a:spcPts val="658"/>
              </a:spcBef>
              <a:defRPr sz="2000">
                <a:solidFill>
                  <a:srgbClr val="C80050"/>
                </a:solidFill>
              </a:defRPr>
            </a:lvl2pPr>
            <a:lvl3pPr>
              <a:defRPr sz="1600">
                <a:solidFill>
                  <a:srgbClr val="C80050"/>
                </a:solidFill>
              </a:defRPr>
            </a:lvl3pPr>
            <a:lvl4pPr indent="0">
              <a:buNone/>
              <a:defRPr sz="1600">
                <a:solidFill>
                  <a:srgbClr val="C80050"/>
                </a:solidFill>
              </a:defRPr>
            </a:lvl4pPr>
            <a:lvl5pPr>
              <a:defRPr sz="1600">
                <a:solidFill>
                  <a:srgbClr val="C80050"/>
                </a:solidFill>
              </a:defRPr>
            </a:lvl5pPr>
          </a:lstStyle>
          <a:p>
            <a:pPr lvl="0"/>
            <a:r>
              <a:rPr lang="en-GB"/>
              <a:t>Click</a:t>
            </a:r>
            <a:endParaRPr lang="en-US"/>
          </a:p>
        </p:txBody>
      </p:sp>
      <p:sp>
        <p:nvSpPr>
          <p:cNvPr id="12" name="Content Placeholder 2"/>
          <p:cNvSpPr>
            <a:spLocks noGrp="1"/>
          </p:cNvSpPr>
          <p:nvPr>
            <p:ph idx="13"/>
          </p:nvPr>
        </p:nvSpPr>
        <p:spPr>
          <a:xfrm>
            <a:off x="323528" y="4005067"/>
            <a:ext cx="2592288" cy="1872208"/>
          </a:xfrm>
        </p:spPr>
        <p:txBody>
          <a:bodyPr spcCol="394808"/>
          <a:lstStyle>
            <a:lvl1pPr marL="0" algn="ctr">
              <a:spcBef>
                <a:spcPts val="1317"/>
              </a:spcBef>
              <a:defRPr lang="en-US" sz="2000" kern="1200" dirty="0" smtClean="0">
                <a:solidFill>
                  <a:schemeClr val="tx1"/>
                </a:solidFill>
                <a:latin typeface="Arial" pitchFamily="34" charset="0"/>
                <a:ea typeface="ＭＳ Ｐゴシック" charset="0"/>
                <a:cs typeface="ＭＳ Ｐゴシック" charset="0"/>
              </a:defRPr>
            </a:lvl1pPr>
            <a:lvl2pPr marL="0" indent="0" algn="ctr">
              <a:spcBef>
                <a:spcPts val="658"/>
              </a:spcBef>
              <a:defRPr sz="2000">
                <a:solidFill>
                  <a:schemeClr val="tx1"/>
                </a:solidFill>
              </a:defRPr>
            </a:lvl2pPr>
            <a:lvl3pPr>
              <a:defRPr sz="1600">
                <a:solidFill>
                  <a:schemeClr val="tx1"/>
                </a:solidFill>
              </a:defRPr>
            </a:lvl3pPr>
            <a:lvl4pPr indent="0">
              <a:buNone/>
              <a:defRPr sz="1600">
                <a:solidFill>
                  <a:schemeClr val="tx1"/>
                </a:solidFill>
              </a:defRPr>
            </a:lvl4pPr>
            <a:lvl5pPr>
              <a:defRPr sz="16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2"/>
          <p:cNvSpPr>
            <a:spLocks noGrp="1"/>
          </p:cNvSpPr>
          <p:nvPr>
            <p:ph idx="14"/>
          </p:nvPr>
        </p:nvSpPr>
        <p:spPr>
          <a:xfrm>
            <a:off x="3347865" y="4005067"/>
            <a:ext cx="2592288" cy="1872208"/>
          </a:xfrm>
        </p:spPr>
        <p:txBody>
          <a:bodyPr spcCol="394808"/>
          <a:lstStyle>
            <a:lvl1pPr marL="0" algn="ctr">
              <a:spcBef>
                <a:spcPts val="1317"/>
              </a:spcBef>
              <a:defRPr lang="en-US" sz="2000" kern="1200" dirty="0" smtClean="0">
                <a:solidFill>
                  <a:schemeClr val="tx1"/>
                </a:solidFill>
                <a:latin typeface="Arial" pitchFamily="34" charset="0"/>
                <a:ea typeface="ＭＳ Ｐゴシック" charset="0"/>
                <a:cs typeface="ＭＳ Ｐゴシック" charset="0"/>
              </a:defRPr>
            </a:lvl1pPr>
            <a:lvl2pPr marL="0" indent="0" algn="ctr">
              <a:spcBef>
                <a:spcPts val="658"/>
              </a:spcBef>
              <a:defRPr sz="2000">
                <a:solidFill>
                  <a:schemeClr val="tx1"/>
                </a:solidFill>
              </a:defRPr>
            </a:lvl2pPr>
            <a:lvl3pPr>
              <a:defRPr sz="1600">
                <a:solidFill>
                  <a:schemeClr val="tx1"/>
                </a:solidFill>
              </a:defRPr>
            </a:lvl3pPr>
            <a:lvl4pPr indent="0">
              <a:buNone/>
              <a:defRPr sz="1600">
                <a:solidFill>
                  <a:schemeClr val="tx1"/>
                </a:solidFill>
              </a:defRPr>
            </a:lvl4pPr>
            <a:lvl5pPr>
              <a:defRPr sz="16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Content Placeholder 2"/>
          <p:cNvSpPr>
            <a:spLocks noGrp="1"/>
          </p:cNvSpPr>
          <p:nvPr>
            <p:ph idx="15"/>
          </p:nvPr>
        </p:nvSpPr>
        <p:spPr>
          <a:xfrm>
            <a:off x="6300192" y="4005067"/>
            <a:ext cx="2592288" cy="1872208"/>
          </a:xfrm>
        </p:spPr>
        <p:txBody>
          <a:bodyPr spcCol="394808"/>
          <a:lstStyle>
            <a:lvl1pPr marL="0" algn="ctr">
              <a:spcBef>
                <a:spcPts val="1317"/>
              </a:spcBef>
              <a:defRPr lang="en-US" sz="2000" kern="1200" dirty="0" smtClean="0">
                <a:solidFill>
                  <a:schemeClr val="tx1"/>
                </a:solidFill>
                <a:latin typeface="Arial" pitchFamily="34" charset="0"/>
                <a:ea typeface="ＭＳ Ｐゴシック" charset="0"/>
                <a:cs typeface="ＭＳ Ｐゴシック" charset="0"/>
              </a:defRPr>
            </a:lvl1pPr>
            <a:lvl2pPr marL="0" indent="0" algn="ctr">
              <a:spcBef>
                <a:spcPts val="658"/>
              </a:spcBef>
              <a:defRPr sz="2000">
                <a:solidFill>
                  <a:schemeClr val="tx1"/>
                </a:solidFill>
              </a:defRPr>
            </a:lvl2pPr>
            <a:lvl3pPr>
              <a:defRPr sz="1600">
                <a:solidFill>
                  <a:schemeClr val="tx1"/>
                </a:solidFill>
              </a:defRPr>
            </a:lvl3pPr>
            <a:lvl4pPr indent="0">
              <a:buNone/>
              <a:defRPr sz="1600">
                <a:solidFill>
                  <a:schemeClr val="tx1"/>
                </a:solidFill>
              </a:defRPr>
            </a:lvl4pPr>
            <a:lvl5pPr>
              <a:defRPr sz="1600">
                <a:solidFill>
                  <a:srgbClr val="C80050"/>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2"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346986229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4_uktimission">
    <p:spTree>
      <p:nvGrpSpPr>
        <p:cNvPr id="1" name=""/>
        <p:cNvGrpSpPr/>
        <p:nvPr/>
      </p:nvGrpSpPr>
      <p:grpSpPr>
        <a:xfrm>
          <a:off x="0" y="0"/>
          <a:ext cx="0" cy="0"/>
          <a:chOff x="0" y="0"/>
          <a:chExt cx="0" cy="0"/>
        </a:xfrm>
      </p:grpSpPr>
      <p:sp>
        <p:nvSpPr>
          <p:cNvPr id="7" name="TextBox 6"/>
          <p:cNvSpPr txBox="1">
            <a:spLocks noChangeArrowheads="1"/>
          </p:cNvSpPr>
          <p:nvPr userDrawn="1"/>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994CF758-FEBF-4F2D-BD0D-53562E8C5082}"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sp>
        <p:nvSpPr>
          <p:cNvPr id="8" name="Rectangle 7"/>
          <p:cNvSpPr/>
          <p:nvPr userDrawn="1"/>
        </p:nvSpPr>
        <p:spPr>
          <a:xfrm>
            <a:off x="6301154" y="3860804"/>
            <a:ext cx="2592267" cy="73025"/>
          </a:xfrm>
          <a:prstGeom prst="rect">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lIns="100280" tIns="50143" rIns="100280" bIns="50143" anchor="ctr"/>
          <a:lstStyle/>
          <a:p>
            <a:pPr algn="ctr" defTabSz="957816" fontAlgn="base">
              <a:spcBef>
                <a:spcPct val="0"/>
              </a:spcBef>
              <a:spcAft>
                <a:spcPct val="0"/>
              </a:spcAft>
              <a:defRPr/>
            </a:pPr>
            <a:endParaRPr lang="en-US" sz="2600">
              <a:solidFill>
                <a:prstClr val="white"/>
              </a:solidFill>
            </a:endParaRPr>
          </a:p>
        </p:txBody>
      </p:sp>
      <p:sp>
        <p:nvSpPr>
          <p:cNvPr id="9" name="Title 1"/>
          <p:cNvSpPr txBox="1">
            <a:spLocks/>
          </p:cNvSpPr>
          <p:nvPr userDrawn="1"/>
        </p:nvSpPr>
        <p:spPr>
          <a:xfrm>
            <a:off x="2340220" y="115892"/>
            <a:ext cx="6553200" cy="865187"/>
          </a:xfrm>
          <a:prstGeom prst="rect">
            <a:avLst/>
          </a:prstGeom>
        </p:spPr>
        <p:txBody>
          <a:bodyPr lIns="0" tIns="0" rIns="0" bIns="0" anchor="b">
            <a:normAutofit/>
          </a:bodyPr>
          <a:lstStyle>
            <a:lvl1pPr algn="l" rtl="0" eaLnBrk="0" fontAlgn="base" hangingPunct="0">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a:lstStyle>
          <a:p>
            <a:pPr defTabSz="957816">
              <a:defRPr/>
            </a:pPr>
            <a:endParaRPr lang="en-US"/>
          </a:p>
        </p:txBody>
      </p:sp>
      <p:cxnSp>
        <p:nvCxnSpPr>
          <p:cNvPr id="10" name="Straight Connector 9"/>
          <p:cNvCxnSpPr/>
          <p:nvPr userDrawn="1"/>
        </p:nvCxnSpPr>
        <p:spPr>
          <a:xfrm>
            <a:off x="215414" y="1196975"/>
            <a:ext cx="8713177" cy="0"/>
          </a:xfrm>
          <a:prstGeom prst="line">
            <a:avLst/>
          </a:prstGeom>
          <a:ln w="19050">
            <a:solidFill>
              <a:srgbClr val="CF0F2D"/>
            </a:solidFill>
          </a:ln>
        </p:spPr>
        <p:style>
          <a:lnRef idx="1">
            <a:schemeClr val="accent1"/>
          </a:lnRef>
          <a:fillRef idx="0">
            <a:schemeClr val="accent1"/>
          </a:fillRef>
          <a:effectRef idx="0">
            <a:schemeClr val="accent1"/>
          </a:effectRef>
          <a:fontRef idx="minor">
            <a:schemeClr val="tx1"/>
          </a:fontRef>
        </p:style>
      </p:cxnSp>
      <p:pic>
        <p:nvPicPr>
          <p:cNvPr id="12"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656" y="282579"/>
            <a:ext cx="1320312"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
          <p:cNvSpPr txBox="1">
            <a:spLocks noChangeArrowheads="1"/>
          </p:cNvSpPr>
          <p:nvPr userDrawn="1"/>
        </p:nvSpPr>
        <p:spPr bwMode="auto">
          <a:xfrm>
            <a:off x="7829554"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2" name="Title 1"/>
          <p:cNvSpPr>
            <a:spLocks noGrp="1"/>
          </p:cNvSpPr>
          <p:nvPr>
            <p:ph type="title"/>
          </p:nvPr>
        </p:nvSpPr>
        <p:spPr>
          <a:xfrm>
            <a:off x="323530" y="1368000"/>
            <a:ext cx="8568952" cy="980880"/>
          </a:xfrm>
        </p:spPr>
        <p:txBody>
          <a:bodyPr anchor="t"/>
          <a:lstStyle>
            <a:lvl1pPr>
              <a:defRPr sz="3100" baseline="0">
                <a:solidFill>
                  <a:srgbClr val="CF0A2C"/>
                </a:solidFill>
                <a:latin typeface="Arial" pitchFamily="34" charset="0"/>
              </a:defRPr>
            </a:lvl1pPr>
          </a:lstStyle>
          <a:p>
            <a:r>
              <a:rPr lang="en-US"/>
              <a:t>Click to edit Master title style</a:t>
            </a:r>
          </a:p>
        </p:txBody>
      </p:sp>
      <p:sp>
        <p:nvSpPr>
          <p:cNvPr id="11" name="Content Placeholder 2"/>
          <p:cNvSpPr>
            <a:spLocks noGrp="1"/>
          </p:cNvSpPr>
          <p:nvPr>
            <p:ph idx="12"/>
          </p:nvPr>
        </p:nvSpPr>
        <p:spPr>
          <a:xfrm>
            <a:off x="6300192" y="2924948"/>
            <a:ext cx="2592288" cy="864097"/>
          </a:xfrm>
        </p:spPr>
        <p:txBody>
          <a:bodyPr spcCol="394808"/>
          <a:lstStyle>
            <a:lvl1pPr marL="0" algn="ctr">
              <a:spcBef>
                <a:spcPts val="1317"/>
              </a:spcBef>
              <a:defRPr sz="6600" b="0">
                <a:solidFill>
                  <a:srgbClr val="CF0A2C"/>
                </a:solidFill>
              </a:defRPr>
            </a:lvl1pPr>
            <a:lvl2pPr marL="0" indent="0" algn="ctr">
              <a:spcBef>
                <a:spcPts val="658"/>
              </a:spcBef>
              <a:defRPr sz="2000">
                <a:solidFill>
                  <a:srgbClr val="C80050"/>
                </a:solidFill>
              </a:defRPr>
            </a:lvl2pPr>
            <a:lvl3pPr>
              <a:defRPr sz="1600">
                <a:solidFill>
                  <a:srgbClr val="C80050"/>
                </a:solidFill>
              </a:defRPr>
            </a:lvl3pPr>
            <a:lvl4pPr indent="0">
              <a:buNone/>
              <a:defRPr sz="1600">
                <a:solidFill>
                  <a:srgbClr val="C80050"/>
                </a:solidFill>
              </a:defRPr>
            </a:lvl4pPr>
            <a:lvl5pPr>
              <a:defRPr sz="1600">
                <a:solidFill>
                  <a:srgbClr val="C80050"/>
                </a:solidFill>
              </a:defRPr>
            </a:lvl5pPr>
          </a:lstStyle>
          <a:p>
            <a:pPr lvl="0"/>
            <a:r>
              <a:rPr lang="en-GB"/>
              <a:t>Click</a:t>
            </a:r>
            <a:endParaRPr lang="en-US"/>
          </a:p>
        </p:txBody>
      </p:sp>
      <p:sp>
        <p:nvSpPr>
          <p:cNvPr id="14" name="Content Placeholder 2"/>
          <p:cNvSpPr>
            <a:spLocks noGrp="1"/>
          </p:cNvSpPr>
          <p:nvPr>
            <p:ph idx="15"/>
          </p:nvPr>
        </p:nvSpPr>
        <p:spPr>
          <a:xfrm>
            <a:off x="6300192" y="4005067"/>
            <a:ext cx="2592288" cy="1872208"/>
          </a:xfrm>
        </p:spPr>
        <p:txBody>
          <a:bodyPr spcCol="394808"/>
          <a:lstStyle>
            <a:lvl1pPr marL="0" algn="ctr">
              <a:spcBef>
                <a:spcPts val="1317"/>
              </a:spcBef>
              <a:defRPr sz="6600" b="0">
                <a:solidFill>
                  <a:srgbClr val="C80050"/>
                </a:solidFill>
              </a:defRPr>
            </a:lvl1pPr>
            <a:lvl2pPr marL="0" indent="0" algn="ctr">
              <a:spcBef>
                <a:spcPts val="658"/>
              </a:spcBef>
              <a:defRPr lang="en-US" sz="2000" kern="1200" dirty="0" smtClean="0">
                <a:solidFill>
                  <a:srgbClr val="CF0A2C"/>
                </a:solidFill>
                <a:latin typeface="Arial" pitchFamily="34" charset="0"/>
                <a:ea typeface="ＭＳ Ｐゴシック" charset="0"/>
                <a:cs typeface="ＭＳ Ｐゴシック" charset="0"/>
              </a:defRPr>
            </a:lvl2pPr>
            <a:lvl3pPr>
              <a:defRPr sz="1600">
                <a:solidFill>
                  <a:srgbClr val="CF0A2C"/>
                </a:solidFill>
              </a:defRPr>
            </a:lvl3pPr>
            <a:lvl4pPr indent="0">
              <a:buNone/>
              <a:defRPr sz="1600">
                <a:solidFill>
                  <a:srgbClr val="CF0A2C"/>
                </a:solidFill>
              </a:defRPr>
            </a:lvl4pPr>
            <a:lvl5pPr>
              <a:defRPr sz="1600">
                <a:solidFill>
                  <a:srgbClr val="C80050"/>
                </a:solidFill>
              </a:defRPr>
            </a:lvl5pPr>
          </a:lstStyle>
          <a:p>
            <a:pPr lvl="1"/>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p:cNvSpPr>
            <a:spLocks noGrp="1"/>
          </p:cNvSpPr>
          <p:nvPr>
            <p:ph idx="1"/>
          </p:nvPr>
        </p:nvSpPr>
        <p:spPr>
          <a:xfrm>
            <a:off x="323528" y="2492897"/>
            <a:ext cx="5616624" cy="3384376"/>
          </a:xfrm>
        </p:spPr>
        <p:txBody>
          <a:bodyPr numCol="2" spcCol="197403"/>
          <a:lstStyle>
            <a:lvl1pPr marL="0">
              <a:spcBef>
                <a:spcPts val="1317"/>
              </a:spcBef>
              <a:defRPr sz="2200" b="0">
                <a:solidFill>
                  <a:srgbClr val="CF0A2C"/>
                </a:solidFill>
              </a:defRPr>
            </a:lvl1pPr>
            <a:lvl2pPr marL="0" indent="0">
              <a:spcBef>
                <a:spcPts val="658"/>
              </a:spcBef>
              <a:defRPr sz="1600"/>
            </a:lvl2pPr>
            <a:lvl3pPr>
              <a:defRPr sz="1600"/>
            </a:lvl3pPr>
            <a:lvl4pPr indent="0">
              <a:buNone/>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quarter" idx="16"/>
          </p:nvPr>
        </p:nvSpPr>
        <p:spPr>
          <a:xfrm>
            <a:off x="2340220" y="115892"/>
            <a:ext cx="6553200" cy="865187"/>
          </a:xfrm>
        </p:spPr>
        <p:txBody>
          <a:bodyPr/>
          <a:lstStyle>
            <a:lvl1pPr>
              <a:defRPr sz="3100"/>
            </a:lvl1pPr>
          </a:lstStyle>
          <a:p>
            <a:pPr lvl="0"/>
            <a:r>
              <a:rPr lang="en-US"/>
              <a:t>Click to edit Master text styles</a:t>
            </a:r>
          </a:p>
        </p:txBody>
      </p:sp>
      <p:sp>
        <p:nvSpPr>
          <p:cNvPr id="17" name="TextBox 7"/>
          <p:cNvSpPr txBox="1">
            <a:spLocks noChangeArrowheads="1"/>
          </p:cNvSpPr>
          <p:nvPr userDrawn="1"/>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337659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slideLayout" Target="../slideLayouts/slideLayout121.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5" Type="http://schemas.openxmlformats.org/officeDocument/2006/relationships/theme" Target="../theme/theme10.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slideLayout" Target="../slideLayouts/slideLayout1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3.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5.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5.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6.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80.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image" Target="../media/image6.png"/><Relationship Id="rId5" Type="http://schemas.openxmlformats.org/officeDocument/2006/relationships/theme" Target="../theme/theme7.xml"/><Relationship Id="rId4"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8.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6" Type="http://schemas.openxmlformats.org/officeDocument/2006/relationships/theme" Target="../theme/theme9.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363" y="908050"/>
            <a:ext cx="8388350" cy="509588"/>
          </a:xfrm>
          <a:prstGeom prst="rect">
            <a:avLst/>
          </a:prstGeom>
        </p:spPr>
        <p:txBody>
          <a:bodyPr vert="horz" wrap="square" lIns="0" tIns="0" rIns="0" bIns="0" numCol="1" anchor="ctr" anchorCtr="0" compatLnSpc="1">
            <a:prstTxWarp prst="textNoShape">
              <a:avLst/>
            </a:prstTxWarp>
            <a:normAutofit/>
          </a:bodyPr>
          <a:lstStyle/>
          <a:p>
            <a:pPr lvl="0"/>
            <a:r>
              <a:rPr lang="en-US"/>
              <a:t>Click to edit Master title style</a:t>
            </a:r>
          </a:p>
        </p:txBody>
      </p:sp>
      <p:sp>
        <p:nvSpPr>
          <p:cNvPr id="1027" name="Text Placeholder 2"/>
          <p:cNvSpPr>
            <a:spLocks noGrp="1"/>
          </p:cNvSpPr>
          <p:nvPr>
            <p:ph type="body" idx="1"/>
          </p:nvPr>
        </p:nvSpPr>
        <p:spPr bwMode="auto">
          <a:xfrm>
            <a:off x="360363" y="1600200"/>
            <a:ext cx="8388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Footer Placeholder 5"/>
          <p:cNvSpPr>
            <a:spLocks noGrp="1"/>
          </p:cNvSpPr>
          <p:nvPr>
            <p:ph type="ftr" sz="quarter" idx="3"/>
          </p:nvPr>
        </p:nvSpPr>
        <p:spPr>
          <a:xfrm>
            <a:off x="900113" y="6308725"/>
            <a:ext cx="7704137" cy="549275"/>
          </a:xfrm>
          <a:prstGeom prst="rect">
            <a:avLst/>
          </a:prstGeom>
        </p:spPr>
        <p:txBody>
          <a:bodyPr vert="horz" wrap="square" lIns="0" tIns="0" rIns="0" bIns="0" numCol="1" anchor="ctr" anchorCtr="0" compatLnSpc="1">
            <a:prstTxWarp prst="textNoShape">
              <a:avLst/>
            </a:prstTxWarp>
          </a:bodyPr>
          <a:lstStyle>
            <a:lvl1pPr>
              <a:defRPr sz="1200">
                <a:solidFill>
                  <a:schemeClr val="bg1"/>
                </a:solidFill>
                <a:latin typeface="Arial" pitchFamily="34" charset="0"/>
                <a:ea typeface="ＭＳ Ｐゴシック" pitchFamily="34" charset="-128"/>
                <a:cs typeface="+mn-cs"/>
              </a:defRPr>
            </a:lvl1pPr>
          </a:lstStyle>
          <a:p>
            <a:pPr fontAlgn="base">
              <a:spcBef>
                <a:spcPct val="0"/>
              </a:spcBef>
              <a:spcAft>
                <a:spcPct val="0"/>
              </a:spcAft>
              <a:defRPr/>
            </a:pPr>
            <a:endParaRPr lang="en-US">
              <a:solidFill>
                <a:prstClr val="white"/>
              </a:solidFill>
            </a:endParaRPr>
          </a:p>
        </p:txBody>
      </p:sp>
      <p:sp>
        <p:nvSpPr>
          <p:cNvPr id="1030" name="TextBox 4"/>
          <p:cNvSpPr txBox="1">
            <a:spLocks noChangeArrowheads="1"/>
          </p:cNvSpPr>
          <p:nvPr/>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6F57562E-BB12-49C8-9F90-3A16929975D3}"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1031" name="TextBox 7"/>
          <p:cNvSpPr txBox="1">
            <a:spLocks noChangeArrowheads="1"/>
          </p:cNvSpPr>
          <p:nvPr/>
        </p:nvSpPr>
        <p:spPr bwMode="auto">
          <a:xfrm>
            <a:off x="739775" y="6308725"/>
            <a:ext cx="8404225" cy="549275"/>
          </a:xfrm>
          <a:prstGeom prst="rect">
            <a:avLst/>
          </a:prstGeom>
          <a:noFill/>
          <a:ln w="9525">
            <a:noFill/>
            <a:miter lim="800000"/>
            <a:headEnd/>
            <a:tailEnd/>
          </a:ln>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r>
              <a:rPr lang="en-US" sz="1200">
                <a:solidFill>
                  <a:srgbClr val="FFFFFF"/>
                </a:solidFill>
              </a:rPr>
              <a:t>Presentation title - edit in the Master slide</a:t>
            </a:r>
            <a:endParaRPr lang="en-US" sz="1800">
              <a:solidFill>
                <a:prstClr val="white"/>
              </a:solidFill>
            </a:endParaRPr>
          </a:p>
        </p:txBody>
      </p:sp>
    </p:spTree>
    <p:extLst>
      <p:ext uri="{BB962C8B-B14F-4D97-AF65-F5344CB8AC3E}">
        <p14:creationId xmlns:p14="http://schemas.microsoft.com/office/powerpoint/2010/main" val="721850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64" r:id="rId12"/>
  </p:sldLayoutIdLst>
  <p:hf hdr="0" ftr="0" dt="0"/>
  <p:txStyles>
    <p:titleStyle>
      <a:lvl1pPr algn="l" rtl="0" eaLnBrk="1" fontAlgn="base" hangingPunct="1">
        <a:spcBef>
          <a:spcPct val="0"/>
        </a:spcBef>
        <a:spcAft>
          <a:spcPct val="0"/>
        </a:spcAft>
        <a:defRPr sz="3600" kern="1200" spc="-100">
          <a:solidFill>
            <a:srgbClr val="CF0A2C"/>
          </a:solidFill>
          <a:latin typeface="+mj-lt"/>
          <a:ea typeface="ＭＳ Ｐゴシック" charset="0"/>
          <a:cs typeface="ＭＳ Ｐゴシック" charset="0"/>
        </a:defRPr>
      </a:lvl1pPr>
      <a:lvl2pPr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2pPr>
      <a:lvl3pPr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3pPr>
      <a:lvl4pPr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4pPr>
      <a:lvl5pPr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9pPr>
    </p:titleStyle>
    <p:bodyStyle>
      <a:lvl1pPr marL="342900" indent="-342900" algn="l" rtl="0" eaLnBrk="1" fontAlgn="base" hangingPunct="1">
        <a:spcBef>
          <a:spcPts val="1200"/>
        </a:spcBef>
        <a:spcAft>
          <a:spcPct val="0"/>
        </a:spcAft>
        <a:buFont typeface="Arial" pitchFamily="34" charset="0"/>
        <a:defRPr kern="1200">
          <a:solidFill>
            <a:srgbClr val="CF0A2C"/>
          </a:solidFill>
          <a:latin typeface="Arial" pitchFamily="34" charset="0"/>
          <a:ea typeface="ＭＳ Ｐゴシック" charset="0"/>
          <a:cs typeface="ＭＳ Ｐゴシック" charset="0"/>
        </a:defRPr>
      </a:lvl1pPr>
      <a:lvl2pPr marL="742950" indent="-285750" algn="l" rtl="0" eaLnBrk="1" fontAlgn="base" hangingPunct="1">
        <a:spcBef>
          <a:spcPts val="600"/>
        </a:spcBef>
        <a:spcAft>
          <a:spcPct val="0"/>
        </a:spcAft>
        <a:defRPr kern="1200">
          <a:solidFill>
            <a:schemeClr val="tx1"/>
          </a:solidFill>
          <a:latin typeface="Arial" pitchFamily="34" charset="0"/>
          <a:ea typeface="ＭＳ Ｐゴシック" charset="0"/>
          <a:cs typeface="ＭＳ Ｐゴシック" charset="0"/>
        </a:defRPr>
      </a:lvl2pPr>
      <a:lvl3pPr marL="215900" indent="-215900" algn="l" rtl="0" eaLnBrk="1" fontAlgn="base" hangingPunct="1">
        <a:spcBef>
          <a:spcPts val="600"/>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128"/>
        </a:defRPr>
      </a:lvl3pPr>
      <a:lvl4pPr marL="215900" indent="-215900" algn="l" rtl="0" eaLnBrk="1" fontAlgn="base" hangingPunct="1">
        <a:spcBef>
          <a:spcPts val="600"/>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0"/>
        </a:defRPr>
      </a:lvl4pPr>
      <a:lvl5pPr marL="287338" indent="-287338" algn="l" rtl="0" eaLnBrk="1" fontAlgn="base" hangingPunct="1">
        <a:spcBef>
          <a:spcPts val="600"/>
        </a:spcBef>
        <a:spcAft>
          <a:spcPct val="0"/>
        </a:spcAft>
        <a:buFont typeface="Arial" pitchFamily="34" charset="0"/>
        <a:buAutoNum type="arabicPeriod"/>
        <a:defRPr kern="1200">
          <a:solidFill>
            <a:schemeClr val="tx1"/>
          </a:solidFill>
          <a:latin typeface="Arial" pitchFamily="34" charset="0"/>
          <a:ea typeface="ヒラギノ角ゴ Pro W3"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366" y="908054"/>
            <a:ext cx="8388350" cy="509588"/>
          </a:xfrm>
          <a:prstGeom prst="rect">
            <a:avLst/>
          </a:prstGeom>
        </p:spPr>
        <p:txBody>
          <a:bodyPr vert="horz" wrap="square" lIns="0" tIns="0" rIns="0" bIns="0" numCol="1" anchor="ctr" anchorCtr="0" compatLnSpc="1">
            <a:prstTxWarp prst="textNoShape">
              <a:avLst/>
            </a:prstTxWarp>
            <a:normAutofit/>
          </a:bodyPr>
          <a:lstStyle/>
          <a:p>
            <a:pPr lvl="0"/>
            <a:r>
              <a:rPr lang="en-US"/>
              <a:t>Click to edit Master title style</a:t>
            </a:r>
          </a:p>
        </p:txBody>
      </p:sp>
      <p:sp>
        <p:nvSpPr>
          <p:cNvPr id="1027" name="Text Placeholder 2"/>
          <p:cNvSpPr>
            <a:spLocks noGrp="1"/>
          </p:cNvSpPr>
          <p:nvPr>
            <p:ph type="body" idx="1"/>
          </p:nvPr>
        </p:nvSpPr>
        <p:spPr bwMode="auto">
          <a:xfrm>
            <a:off x="360366" y="1600219"/>
            <a:ext cx="8388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Footer Placeholder 5"/>
          <p:cNvSpPr>
            <a:spLocks noGrp="1"/>
          </p:cNvSpPr>
          <p:nvPr>
            <p:ph type="ftr" sz="quarter" idx="3"/>
          </p:nvPr>
        </p:nvSpPr>
        <p:spPr>
          <a:xfrm>
            <a:off x="900118" y="6308744"/>
            <a:ext cx="7704138" cy="549276"/>
          </a:xfrm>
          <a:prstGeom prst="rect">
            <a:avLst/>
          </a:prstGeom>
        </p:spPr>
        <p:txBody>
          <a:bodyPr vert="horz" wrap="square" lIns="0" tIns="0" rIns="0" bIns="0" numCol="1" anchor="ctr" anchorCtr="0" compatLnSpc="1">
            <a:prstTxWarp prst="textNoShape">
              <a:avLst/>
            </a:prstTxWarp>
          </a:bodyPr>
          <a:lstStyle>
            <a:lvl1pPr>
              <a:defRPr sz="1200">
                <a:solidFill>
                  <a:schemeClr val="bg1"/>
                </a:solidFill>
                <a:latin typeface="Arial" pitchFamily="34" charset="0"/>
                <a:ea typeface="ＭＳ Ｐゴシック" pitchFamily="34" charset="-128"/>
                <a:cs typeface="+mn-cs"/>
              </a:defRPr>
            </a:lvl1pPr>
          </a:lstStyle>
          <a:p>
            <a:pPr defTabSz="907767"/>
            <a:endParaRPr lang="en-GB">
              <a:solidFill>
                <a:prstClr val="white"/>
              </a:solidFill>
            </a:endParaRPr>
          </a:p>
        </p:txBody>
      </p:sp>
      <p:sp>
        <p:nvSpPr>
          <p:cNvPr id="1030" name="TextBox 4"/>
          <p:cNvSpPr txBox="1">
            <a:spLocks noChangeArrowheads="1"/>
          </p:cNvSpPr>
          <p:nvPr/>
        </p:nvSpPr>
        <p:spPr bwMode="auto">
          <a:xfrm>
            <a:off x="360366" y="6289682"/>
            <a:ext cx="792162" cy="549276"/>
          </a:xfrm>
          <a:prstGeom prst="rect">
            <a:avLst/>
          </a:prstGeom>
          <a:noFill/>
          <a:ln w="9525">
            <a:noFill/>
            <a:miter lim="800000"/>
            <a:headEnd/>
            <a:tailEnd/>
          </a:ln>
        </p:spPr>
        <p:txBody>
          <a:bodyPr lIns="0" tIns="46274" rIns="92497" bIns="46274"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pPr>
            <a:fld id="{6F57562E-BB12-49C8-9F90-3A16929975D3}" type="slidenum">
              <a:rPr lang="en-US" altLang="en-US" sz="1200">
                <a:solidFill>
                  <a:prstClr val="white"/>
                </a:solidFill>
              </a:rPr>
              <a:pPr defTabSz="907767" eaLnBrk="1" fontAlgn="base" hangingPunct="1">
                <a:spcBef>
                  <a:spcPct val="0"/>
                </a:spcBef>
                <a:spcAft>
                  <a:spcPct val="0"/>
                </a:spcAft>
              </a:pPr>
              <a:t>‹#›</a:t>
            </a:fld>
            <a:r>
              <a:rPr lang="en-US" altLang="en-US" sz="1800">
                <a:solidFill>
                  <a:prstClr val="white"/>
                </a:solidFill>
              </a:rPr>
              <a:t> </a:t>
            </a:r>
          </a:p>
        </p:txBody>
      </p:sp>
      <p:sp>
        <p:nvSpPr>
          <p:cNvPr id="1031" name="TextBox 7"/>
          <p:cNvSpPr txBox="1">
            <a:spLocks noChangeArrowheads="1"/>
          </p:cNvSpPr>
          <p:nvPr/>
        </p:nvSpPr>
        <p:spPr bwMode="auto">
          <a:xfrm>
            <a:off x="739855" y="6308744"/>
            <a:ext cx="8404225" cy="549276"/>
          </a:xfrm>
          <a:prstGeom prst="rect">
            <a:avLst/>
          </a:prstGeom>
          <a:noFill/>
          <a:ln w="9525">
            <a:noFill/>
            <a:miter lim="800000"/>
            <a:headEnd/>
            <a:tailEnd/>
          </a:ln>
        </p:spPr>
        <p:txBody>
          <a:bodyPr lIns="92497" tIns="46274" rIns="92497" bIns="46274"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07767" eaLnBrk="1" fontAlgn="base" hangingPunct="1">
              <a:spcBef>
                <a:spcPct val="0"/>
              </a:spcBef>
              <a:spcAft>
                <a:spcPct val="0"/>
              </a:spcAft>
              <a:defRPr/>
            </a:pPr>
            <a:r>
              <a:rPr lang="en-US" sz="1200">
                <a:solidFill>
                  <a:srgbClr val="FFFFFF"/>
                </a:solidFill>
              </a:rPr>
              <a:t>Presentation title - edit in the Master slide</a:t>
            </a:r>
            <a:endParaRPr lang="en-US" sz="1800">
              <a:solidFill>
                <a:prstClr val="white"/>
              </a:solidFill>
            </a:endParaRPr>
          </a:p>
        </p:txBody>
      </p:sp>
    </p:spTree>
    <p:extLst>
      <p:ext uri="{BB962C8B-B14F-4D97-AF65-F5344CB8AC3E}">
        <p14:creationId xmlns:p14="http://schemas.microsoft.com/office/powerpoint/2010/main" val="1117640173"/>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Lst>
  <p:hf hdr="0" ftr="0" dt="0"/>
  <p:txStyles>
    <p:titleStyle>
      <a:lvl1pPr algn="l" rtl="0" eaLnBrk="1" fontAlgn="base" hangingPunct="1">
        <a:spcBef>
          <a:spcPct val="0"/>
        </a:spcBef>
        <a:spcAft>
          <a:spcPct val="0"/>
        </a:spcAft>
        <a:defRPr sz="3700" kern="1200" spc="-102">
          <a:solidFill>
            <a:srgbClr val="CF0A2C"/>
          </a:solidFill>
          <a:latin typeface="+mj-lt"/>
          <a:ea typeface="ＭＳ Ｐゴシック" charset="0"/>
          <a:cs typeface="ＭＳ Ｐゴシック" charset="0"/>
        </a:defRPr>
      </a:lvl1pPr>
      <a:lvl2pPr algn="l" rtl="0" eaLnBrk="1" fontAlgn="base" hangingPunct="1">
        <a:spcBef>
          <a:spcPct val="0"/>
        </a:spcBef>
        <a:spcAft>
          <a:spcPct val="0"/>
        </a:spcAft>
        <a:defRPr sz="3700">
          <a:solidFill>
            <a:srgbClr val="BF004D"/>
          </a:solidFill>
          <a:latin typeface="Arial" charset="0"/>
          <a:ea typeface="ＭＳ Ｐゴシック" charset="0"/>
          <a:cs typeface="ＭＳ Ｐゴシック" charset="0"/>
        </a:defRPr>
      </a:lvl2pPr>
      <a:lvl3pPr algn="l" rtl="0" eaLnBrk="1" fontAlgn="base" hangingPunct="1">
        <a:spcBef>
          <a:spcPct val="0"/>
        </a:spcBef>
        <a:spcAft>
          <a:spcPct val="0"/>
        </a:spcAft>
        <a:defRPr sz="3700">
          <a:solidFill>
            <a:srgbClr val="BF004D"/>
          </a:solidFill>
          <a:latin typeface="Arial" charset="0"/>
          <a:ea typeface="ＭＳ Ｐゴシック" charset="0"/>
          <a:cs typeface="ＭＳ Ｐゴシック" charset="0"/>
        </a:defRPr>
      </a:lvl3pPr>
      <a:lvl4pPr algn="l" rtl="0" eaLnBrk="1" fontAlgn="base" hangingPunct="1">
        <a:spcBef>
          <a:spcPct val="0"/>
        </a:spcBef>
        <a:spcAft>
          <a:spcPct val="0"/>
        </a:spcAft>
        <a:defRPr sz="3700">
          <a:solidFill>
            <a:srgbClr val="BF004D"/>
          </a:solidFill>
          <a:latin typeface="Arial" charset="0"/>
          <a:ea typeface="ＭＳ Ｐゴシック" charset="0"/>
          <a:cs typeface="ＭＳ Ｐゴシック" charset="0"/>
        </a:defRPr>
      </a:lvl4pPr>
      <a:lvl5pPr algn="l" rtl="0" eaLnBrk="1" fontAlgn="base" hangingPunct="1">
        <a:spcBef>
          <a:spcPct val="0"/>
        </a:spcBef>
        <a:spcAft>
          <a:spcPct val="0"/>
        </a:spcAft>
        <a:defRPr sz="3700">
          <a:solidFill>
            <a:srgbClr val="BF004D"/>
          </a:solidFill>
          <a:latin typeface="Arial" charset="0"/>
          <a:ea typeface="ＭＳ Ｐゴシック" charset="0"/>
          <a:cs typeface="ＭＳ Ｐゴシック" charset="0"/>
        </a:defRPr>
      </a:lvl5pPr>
      <a:lvl6pPr marL="463169" algn="l" rtl="0" eaLnBrk="1" fontAlgn="base" hangingPunct="1">
        <a:spcBef>
          <a:spcPct val="0"/>
        </a:spcBef>
        <a:spcAft>
          <a:spcPct val="0"/>
        </a:spcAft>
        <a:defRPr sz="3700">
          <a:solidFill>
            <a:srgbClr val="BF004D"/>
          </a:solidFill>
          <a:latin typeface="Arial" charset="0"/>
          <a:ea typeface="ＭＳ Ｐゴシック" charset="0"/>
          <a:cs typeface="ＭＳ Ｐゴシック" charset="0"/>
        </a:defRPr>
      </a:lvl6pPr>
      <a:lvl7pPr marL="926303" algn="l" rtl="0" eaLnBrk="1" fontAlgn="base" hangingPunct="1">
        <a:spcBef>
          <a:spcPct val="0"/>
        </a:spcBef>
        <a:spcAft>
          <a:spcPct val="0"/>
        </a:spcAft>
        <a:defRPr sz="3700">
          <a:solidFill>
            <a:srgbClr val="BF004D"/>
          </a:solidFill>
          <a:latin typeface="Arial" charset="0"/>
          <a:ea typeface="ＭＳ Ｐゴシック" charset="0"/>
          <a:cs typeface="ＭＳ Ｐゴシック" charset="0"/>
        </a:defRPr>
      </a:lvl7pPr>
      <a:lvl8pPr marL="1389466" algn="l" rtl="0" eaLnBrk="1" fontAlgn="base" hangingPunct="1">
        <a:spcBef>
          <a:spcPct val="0"/>
        </a:spcBef>
        <a:spcAft>
          <a:spcPct val="0"/>
        </a:spcAft>
        <a:defRPr sz="3700">
          <a:solidFill>
            <a:srgbClr val="BF004D"/>
          </a:solidFill>
          <a:latin typeface="Arial" charset="0"/>
          <a:ea typeface="ＭＳ Ｐゴシック" charset="0"/>
          <a:cs typeface="ＭＳ Ｐゴシック" charset="0"/>
        </a:defRPr>
      </a:lvl8pPr>
      <a:lvl9pPr marL="1852613" algn="l" rtl="0" eaLnBrk="1" fontAlgn="base" hangingPunct="1">
        <a:spcBef>
          <a:spcPct val="0"/>
        </a:spcBef>
        <a:spcAft>
          <a:spcPct val="0"/>
        </a:spcAft>
        <a:defRPr sz="3700">
          <a:solidFill>
            <a:srgbClr val="BF004D"/>
          </a:solidFill>
          <a:latin typeface="Arial" charset="0"/>
          <a:ea typeface="ＭＳ Ｐゴシック" charset="0"/>
          <a:cs typeface="ＭＳ Ｐゴシック" charset="0"/>
        </a:defRPr>
      </a:lvl9pPr>
    </p:titleStyle>
    <p:bodyStyle>
      <a:lvl1pPr marL="347364" indent="-347364" algn="l" rtl="0" eaLnBrk="1" fontAlgn="base" hangingPunct="1">
        <a:spcBef>
          <a:spcPts val="1226"/>
        </a:spcBef>
        <a:spcAft>
          <a:spcPct val="0"/>
        </a:spcAft>
        <a:buFont typeface="Arial" pitchFamily="34" charset="0"/>
        <a:defRPr kern="1200">
          <a:solidFill>
            <a:srgbClr val="CF0A2C"/>
          </a:solidFill>
          <a:latin typeface="Arial" pitchFamily="34" charset="0"/>
          <a:ea typeface="ＭＳ Ｐゴシック" charset="0"/>
          <a:cs typeface="ＭＳ Ｐゴシック" charset="0"/>
        </a:defRPr>
      </a:lvl1pPr>
      <a:lvl2pPr marL="752644" indent="-289461" algn="l" rtl="0" eaLnBrk="1" fontAlgn="base" hangingPunct="1">
        <a:spcBef>
          <a:spcPts val="612"/>
        </a:spcBef>
        <a:spcAft>
          <a:spcPct val="0"/>
        </a:spcAft>
        <a:defRPr kern="1200">
          <a:solidFill>
            <a:schemeClr val="tx1"/>
          </a:solidFill>
          <a:latin typeface="Arial" pitchFamily="34" charset="0"/>
          <a:ea typeface="ＭＳ Ｐゴシック" charset="0"/>
          <a:cs typeface="ＭＳ Ｐゴシック" charset="0"/>
        </a:defRPr>
      </a:lvl2pPr>
      <a:lvl3pPr marL="218709" indent="-218709" algn="l" rtl="0" eaLnBrk="1" fontAlgn="base" hangingPunct="1">
        <a:spcBef>
          <a:spcPts val="612"/>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128"/>
        </a:defRPr>
      </a:lvl3pPr>
      <a:lvl4pPr marL="218709" indent="-218709" algn="l" rtl="0" eaLnBrk="1" fontAlgn="base" hangingPunct="1">
        <a:spcBef>
          <a:spcPts val="612"/>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0"/>
        </a:defRPr>
      </a:lvl4pPr>
      <a:lvl5pPr marL="291083" indent="-291083" algn="l" rtl="0" eaLnBrk="1" fontAlgn="base" hangingPunct="1">
        <a:spcBef>
          <a:spcPts val="612"/>
        </a:spcBef>
        <a:spcAft>
          <a:spcPct val="0"/>
        </a:spcAft>
        <a:buFont typeface="Arial" pitchFamily="34" charset="0"/>
        <a:buAutoNum type="arabicPeriod"/>
        <a:defRPr kern="1200">
          <a:solidFill>
            <a:schemeClr val="tx1"/>
          </a:solidFill>
          <a:latin typeface="Arial" pitchFamily="34" charset="0"/>
          <a:ea typeface="ヒラギノ角ゴ Pro W3" charset="-128"/>
          <a:cs typeface="ヒラギノ角ゴ Pro W3" charset="0"/>
        </a:defRPr>
      </a:lvl5pPr>
      <a:lvl6pPr marL="2547345" indent="-231571" algn="l" defTabSz="92630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10496" indent="-231571" algn="l" defTabSz="92630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73649" indent="-231571" algn="l" defTabSz="92630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36810" indent="-231571" algn="l" defTabSz="92630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26303" rtl="0" eaLnBrk="1" latinLnBrk="0" hangingPunct="1">
        <a:defRPr sz="1800" kern="1200">
          <a:solidFill>
            <a:schemeClr val="tx1"/>
          </a:solidFill>
          <a:latin typeface="+mn-lt"/>
          <a:ea typeface="+mn-ea"/>
          <a:cs typeface="+mn-cs"/>
        </a:defRPr>
      </a:lvl1pPr>
      <a:lvl2pPr marL="463169" algn="l" defTabSz="926303" rtl="0" eaLnBrk="1" latinLnBrk="0" hangingPunct="1">
        <a:defRPr sz="1800" kern="1200">
          <a:solidFill>
            <a:schemeClr val="tx1"/>
          </a:solidFill>
          <a:latin typeface="+mn-lt"/>
          <a:ea typeface="+mn-ea"/>
          <a:cs typeface="+mn-cs"/>
        </a:defRPr>
      </a:lvl2pPr>
      <a:lvl3pPr marL="926303" algn="l" defTabSz="926303" rtl="0" eaLnBrk="1" latinLnBrk="0" hangingPunct="1">
        <a:defRPr sz="1800" kern="1200">
          <a:solidFill>
            <a:schemeClr val="tx1"/>
          </a:solidFill>
          <a:latin typeface="+mn-lt"/>
          <a:ea typeface="+mn-ea"/>
          <a:cs typeface="+mn-cs"/>
        </a:defRPr>
      </a:lvl3pPr>
      <a:lvl4pPr marL="1389466" algn="l" defTabSz="926303" rtl="0" eaLnBrk="1" latinLnBrk="0" hangingPunct="1">
        <a:defRPr sz="1800" kern="1200">
          <a:solidFill>
            <a:schemeClr val="tx1"/>
          </a:solidFill>
          <a:latin typeface="+mn-lt"/>
          <a:ea typeface="+mn-ea"/>
          <a:cs typeface="+mn-cs"/>
        </a:defRPr>
      </a:lvl4pPr>
      <a:lvl5pPr marL="1852613" algn="l" defTabSz="926303" rtl="0" eaLnBrk="1" latinLnBrk="0" hangingPunct="1">
        <a:defRPr sz="1800" kern="1200">
          <a:solidFill>
            <a:schemeClr val="tx1"/>
          </a:solidFill>
          <a:latin typeface="+mn-lt"/>
          <a:ea typeface="+mn-ea"/>
          <a:cs typeface="+mn-cs"/>
        </a:defRPr>
      </a:lvl5pPr>
      <a:lvl6pPr marL="2315764" algn="l" defTabSz="926303" rtl="0" eaLnBrk="1" latinLnBrk="0" hangingPunct="1">
        <a:defRPr sz="1800" kern="1200">
          <a:solidFill>
            <a:schemeClr val="tx1"/>
          </a:solidFill>
          <a:latin typeface="+mn-lt"/>
          <a:ea typeface="+mn-ea"/>
          <a:cs typeface="+mn-cs"/>
        </a:defRPr>
      </a:lvl6pPr>
      <a:lvl7pPr marL="2778922" algn="l" defTabSz="926303" rtl="0" eaLnBrk="1" latinLnBrk="0" hangingPunct="1">
        <a:defRPr sz="1800" kern="1200">
          <a:solidFill>
            <a:schemeClr val="tx1"/>
          </a:solidFill>
          <a:latin typeface="+mn-lt"/>
          <a:ea typeface="+mn-ea"/>
          <a:cs typeface="+mn-cs"/>
        </a:defRPr>
      </a:lvl7pPr>
      <a:lvl8pPr marL="3242074" algn="l" defTabSz="926303" rtl="0" eaLnBrk="1" latinLnBrk="0" hangingPunct="1">
        <a:defRPr sz="1800" kern="1200">
          <a:solidFill>
            <a:schemeClr val="tx1"/>
          </a:solidFill>
          <a:latin typeface="+mn-lt"/>
          <a:ea typeface="+mn-ea"/>
          <a:cs typeface="+mn-cs"/>
        </a:defRPr>
      </a:lvl8pPr>
      <a:lvl9pPr marL="3705235" algn="l" defTabSz="92630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484" y="908050"/>
            <a:ext cx="8387862" cy="509588"/>
          </a:xfrm>
          <a:prstGeom prst="rect">
            <a:avLst/>
          </a:prstGeom>
        </p:spPr>
        <p:txBody>
          <a:bodyPr vert="horz" wrap="square" lIns="0" tIns="0" rIns="0" bIns="0" numCol="1" anchor="ctr" anchorCtr="0" compatLnSpc="1">
            <a:prstTxWarp prst="textNoShape">
              <a:avLst/>
            </a:prstTxWarp>
            <a:normAutofit/>
          </a:bodyPr>
          <a:lstStyle/>
          <a:p>
            <a:pPr lvl="0"/>
            <a:r>
              <a:rPr lang="en-US"/>
              <a:t>Click to edit Master title style</a:t>
            </a:r>
          </a:p>
        </p:txBody>
      </p:sp>
      <p:sp>
        <p:nvSpPr>
          <p:cNvPr id="1027" name="Text Placeholder 2"/>
          <p:cNvSpPr>
            <a:spLocks noGrp="1"/>
          </p:cNvSpPr>
          <p:nvPr>
            <p:ph type="body" idx="1"/>
          </p:nvPr>
        </p:nvSpPr>
        <p:spPr bwMode="auto">
          <a:xfrm>
            <a:off x="360484" y="1600203"/>
            <a:ext cx="838786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Footer Placeholder 5"/>
          <p:cNvSpPr>
            <a:spLocks noGrp="1"/>
          </p:cNvSpPr>
          <p:nvPr>
            <p:ph type="ftr" sz="quarter" idx="3"/>
          </p:nvPr>
        </p:nvSpPr>
        <p:spPr>
          <a:xfrm>
            <a:off x="899748" y="6308728"/>
            <a:ext cx="7704992" cy="549275"/>
          </a:xfrm>
          <a:prstGeom prst="rect">
            <a:avLst/>
          </a:prstGeom>
        </p:spPr>
        <p:txBody>
          <a:bodyPr vert="horz" wrap="square" lIns="0" tIns="0" rIns="0" bIns="0" numCol="1" anchor="ctr" anchorCtr="0" compatLnSpc="1">
            <a:prstTxWarp prst="textNoShape">
              <a:avLst/>
            </a:prstTxWarp>
          </a:bodyPr>
          <a:lstStyle>
            <a:lvl1pPr>
              <a:defRPr sz="1200">
                <a:solidFill>
                  <a:schemeClr val="bg1"/>
                </a:solidFill>
                <a:latin typeface="Arial" pitchFamily="34" charset="0"/>
                <a:ea typeface="ＭＳ Ｐゴシック" pitchFamily="34" charset="-128"/>
                <a:cs typeface="+mn-cs"/>
              </a:defRPr>
            </a:lvl1pPr>
          </a:lstStyle>
          <a:p>
            <a:pPr fontAlgn="base">
              <a:spcBef>
                <a:spcPct val="0"/>
              </a:spcBef>
              <a:spcAft>
                <a:spcPct val="0"/>
              </a:spcAft>
              <a:defRPr/>
            </a:pPr>
            <a:endParaRPr lang="en-US">
              <a:solidFill>
                <a:prstClr val="white"/>
              </a:solidFill>
            </a:endParaRPr>
          </a:p>
        </p:txBody>
      </p:sp>
      <p:sp>
        <p:nvSpPr>
          <p:cNvPr id="1030" name="TextBox 4"/>
          <p:cNvSpPr txBox="1">
            <a:spLocks noChangeArrowheads="1"/>
          </p:cNvSpPr>
          <p:nvPr userDrawn="1"/>
        </p:nvSpPr>
        <p:spPr bwMode="auto">
          <a:xfrm>
            <a:off x="360484" y="6289678"/>
            <a:ext cx="792774"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fld id="{FF148E59-3A8E-4315-B336-11D296B61C0D}" type="slidenum">
              <a:rPr lang="en-US" altLang="en-US" sz="1200">
                <a:solidFill>
                  <a:prstClr val="white"/>
                </a:solidFill>
                <a:cs typeface="Arial" pitchFamily="34" charset="0"/>
              </a:rPr>
              <a:pPr eaLnBrk="1" fontAlgn="base" hangingPunct="1">
                <a:spcBef>
                  <a:spcPct val="0"/>
                </a:spcBef>
                <a:spcAft>
                  <a:spcPct val="0"/>
                </a:spcAft>
                <a:defRPr/>
              </a:pPr>
              <a:t>‹#›</a:t>
            </a:fld>
            <a:r>
              <a:rPr lang="en-US" altLang="en-US" sz="1800">
                <a:solidFill>
                  <a:prstClr val="white"/>
                </a:solidFill>
                <a:cs typeface="Arial" pitchFamily="34" charset="0"/>
              </a:rPr>
              <a:t> </a:t>
            </a:r>
          </a:p>
        </p:txBody>
      </p:sp>
      <p:sp>
        <p:nvSpPr>
          <p:cNvPr id="1031" name="TextBox 7"/>
          <p:cNvSpPr txBox="1">
            <a:spLocks noChangeArrowheads="1"/>
          </p:cNvSpPr>
          <p:nvPr userDrawn="1"/>
        </p:nvSpPr>
        <p:spPr bwMode="auto">
          <a:xfrm>
            <a:off x="740020" y="6308728"/>
            <a:ext cx="8403980" cy="549275"/>
          </a:xfrm>
          <a:prstGeom prst="rect">
            <a:avLst/>
          </a:prstGeom>
          <a:noFill/>
          <a:ln w="9525">
            <a:noFill/>
            <a:miter lim="800000"/>
            <a:headEnd/>
            <a:tailEnd/>
          </a:ln>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r>
              <a:rPr lang="en-US" sz="1200">
                <a:solidFill>
                  <a:srgbClr val="FFFFFF"/>
                </a:solidFill>
                <a:cs typeface="Arial" pitchFamily="34" charset="0"/>
              </a:rPr>
              <a:t>Presentation title - edit in the Master slide</a:t>
            </a:r>
            <a:endParaRPr lang="en-US" sz="1800">
              <a:solidFill>
                <a:prstClr val="white"/>
              </a:solidFill>
              <a:cs typeface="Arial" pitchFamily="34" charset="0"/>
            </a:endParaRPr>
          </a:p>
        </p:txBody>
      </p:sp>
    </p:spTree>
    <p:extLst>
      <p:ext uri="{BB962C8B-B14F-4D97-AF65-F5344CB8AC3E}">
        <p14:creationId xmlns:p14="http://schemas.microsoft.com/office/powerpoint/2010/main" val="20473479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749" r:id="rId19"/>
  </p:sldLayoutIdLst>
  <p:hf hdr="0" ftr="0" dt="0"/>
  <p:txStyles>
    <p:titleStyle>
      <a:lvl1pPr algn="l" rtl="0" eaLnBrk="0" fontAlgn="base" hangingPunct="0">
        <a:spcBef>
          <a:spcPct val="0"/>
        </a:spcBef>
        <a:spcAft>
          <a:spcPct val="0"/>
        </a:spcAft>
        <a:defRPr sz="3600" kern="1200" spc="-100">
          <a:solidFill>
            <a:srgbClr val="CF0A2C"/>
          </a:solidFill>
          <a:latin typeface="+mj-lt"/>
          <a:ea typeface="ＭＳ Ｐゴシック" charset="0"/>
          <a:cs typeface="ＭＳ Ｐゴシック" charset="0"/>
        </a:defRPr>
      </a:lvl1pPr>
      <a:lvl2pPr algn="l" rtl="0" eaLnBrk="0" fontAlgn="base" hangingPunct="0">
        <a:spcBef>
          <a:spcPct val="0"/>
        </a:spcBef>
        <a:spcAft>
          <a:spcPct val="0"/>
        </a:spcAft>
        <a:defRPr sz="3600">
          <a:solidFill>
            <a:srgbClr val="CF0A2C"/>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CF0A2C"/>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CF0A2C"/>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CF0A2C"/>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p:titleStyle>
    <p:bodyStyle>
      <a:lvl1pPr marL="342900" indent="-342900" algn="l" rtl="0" eaLnBrk="0" fontAlgn="base" hangingPunct="0">
        <a:spcBef>
          <a:spcPts val="1200"/>
        </a:spcBef>
        <a:spcAft>
          <a:spcPct val="0"/>
        </a:spcAft>
        <a:buFont typeface="Arial" pitchFamily="34" charset="0"/>
        <a:defRPr kern="1200">
          <a:solidFill>
            <a:srgbClr val="CF0A2C"/>
          </a:solidFill>
          <a:latin typeface="Arial" pitchFamily="34" charset="0"/>
          <a:ea typeface="ＭＳ Ｐゴシック" charset="0"/>
          <a:cs typeface="ＭＳ Ｐゴシック" charset="0"/>
        </a:defRPr>
      </a:lvl1pPr>
      <a:lvl2pPr marL="742950" indent="-285750" algn="l" rtl="0" eaLnBrk="0" fontAlgn="base" hangingPunct="0">
        <a:spcBef>
          <a:spcPts val="600"/>
        </a:spcBef>
        <a:spcAft>
          <a:spcPct val="0"/>
        </a:spcAft>
        <a:defRPr kern="1200">
          <a:solidFill>
            <a:schemeClr val="tx1"/>
          </a:solidFill>
          <a:latin typeface="Arial" pitchFamily="34" charset="0"/>
          <a:ea typeface="ＭＳ Ｐゴシック" charset="0"/>
          <a:cs typeface="ＭＳ Ｐゴシック" charset="0"/>
        </a:defRPr>
      </a:lvl2pPr>
      <a:lvl3pPr marL="215900" indent="-215900" algn="l" rtl="0" eaLnBrk="0" fontAlgn="base" hangingPunct="0">
        <a:spcBef>
          <a:spcPts val="600"/>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128"/>
        </a:defRPr>
      </a:lvl3pPr>
      <a:lvl4pPr marL="215900" indent="-215900" algn="l" rtl="0" eaLnBrk="0" fontAlgn="base" hangingPunct="0">
        <a:spcBef>
          <a:spcPts val="600"/>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0"/>
        </a:defRPr>
      </a:lvl4pPr>
      <a:lvl5pPr marL="287338" indent="-287338" algn="l" rtl="0" eaLnBrk="0" fontAlgn="base" hangingPunct="0">
        <a:spcBef>
          <a:spcPts val="600"/>
        </a:spcBef>
        <a:spcAft>
          <a:spcPct val="0"/>
        </a:spcAft>
        <a:buFont typeface="Arial" pitchFamily="34" charset="0"/>
        <a:buAutoNum type="arabicPeriod"/>
        <a:defRPr kern="1200">
          <a:solidFill>
            <a:schemeClr val="tx1"/>
          </a:solidFill>
          <a:latin typeface="Arial" pitchFamily="34" charset="0"/>
          <a:ea typeface="ヒラギノ角ゴ Pro W3"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363" y="908050"/>
            <a:ext cx="8388350" cy="509588"/>
          </a:xfrm>
          <a:prstGeom prst="rect">
            <a:avLst/>
          </a:prstGeom>
        </p:spPr>
        <p:txBody>
          <a:bodyPr vert="horz" wrap="square" lIns="0" tIns="0" rIns="0" bIns="0" numCol="1" anchor="ctr" anchorCtr="0" compatLnSpc="1">
            <a:prstTxWarp prst="textNoShape">
              <a:avLst/>
            </a:prstTxWarp>
            <a:normAutofit/>
          </a:bodyPr>
          <a:lstStyle/>
          <a:p>
            <a:pPr lvl="0"/>
            <a:r>
              <a:rPr lang="en-US"/>
              <a:t>Click to edit Master title style</a:t>
            </a:r>
          </a:p>
        </p:txBody>
      </p:sp>
      <p:sp>
        <p:nvSpPr>
          <p:cNvPr id="1027" name="Text Placeholder 2"/>
          <p:cNvSpPr>
            <a:spLocks noGrp="1"/>
          </p:cNvSpPr>
          <p:nvPr>
            <p:ph type="body" idx="1"/>
          </p:nvPr>
        </p:nvSpPr>
        <p:spPr bwMode="auto">
          <a:xfrm>
            <a:off x="360363" y="1600200"/>
            <a:ext cx="8388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Footer Placeholder 5"/>
          <p:cNvSpPr>
            <a:spLocks noGrp="1"/>
          </p:cNvSpPr>
          <p:nvPr>
            <p:ph type="ftr" sz="quarter" idx="3"/>
          </p:nvPr>
        </p:nvSpPr>
        <p:spPr>
          <a:xfrm>
            <a:off x="900113" y="6308725"/>
            <a:ext cx="7704137" cy="549275"/>
          </a:xfrm>
          <a:prstGeom prst="rect">
            <a:avLst/>
          </a:prstGeom>
        </p:spPr>
        <p:txBody>
          <a:bodyPr vert="horz" wrap="square" lIns="0" tIns="0" rIns="0" bIns="0" numCol="1" anchor="ctr" anchorCtr="0" compatLnSpc="1">
            <a:prstTxWarp prst="textNoShape">
              <a:avLst/>
            </a:prstTxWarp>
          </a:bodyPr>
          <a:lstStyle>
            <a:lvl1pPr>
              <a:defRPr sz="1200">
                <a:solidFill>
                  <a:schemeClr val="bg1"/>
                </a:solidFill>
                <a:latin typeface="Arial" pitchFamily="34" charset="0"/>
                <a:ea typeface="ＭＳ Ｐゴシック" pitchFamily="34" charset="-128"/>
                <a:cs typeface="+mn-cs"/>
              </a:defRPr>
            </a:lvl1pPr>
          </a:lstStyle>
          <a:p>
            <a:pPr fontAlgn="base">
              <a:spcBef>
                <a:spcPct val="0"/>
              </a:spcBef>
              <a:spcAft>
                <a:spcPct val="0"/>
              </a:spcAft>
              <a:defRPr/>
            </a:pPr>
            <a:endParaRPr lang="en-US">
              <a:solidFill>
                <a:prstClr val="white"/>
              </a:solidFill>
            </a:endParaRPr>
          </a:p>
        </p:txBody>
      </p:sp>
      <p:sp>
        <p:nvSpPr>
          <p:cNvPr id="1030" name="TextBox 4"/>
          <p:cNvSpPr txBox="1">
            <a:spLocks noChangeArrowheads="1"/>
          </p:cNvSpPr>
          <p:nvPr userDrawn="1"/>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6F57562E-BB12-49C8-9F90-3A16929975D3}"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1031" name="TextBox 7"/>
          <p:cNvSpPr txBox="1">
            <a:spLocks noChangeArrowheads="1"/>
          </p:cNvSpPr>
          <p:nvPr userDrawn="1"/>
        </p:nvSpPr>
        <p:spPr bwMode="auto">
          <a:xfrm>
            <a:off x="739775" y="6308725"/>
            <a:ext cx="8404225" cy="549275"/>
          </a:xfrm>
          <a:prstGeom prst="rect">
            <a:avLst/>
          </a:prstGeom>
          <a:noFill/>
          <a:ln w="9525">
            <a:noFill/>
            <a:miter lim="800000"/>
            <a:headEnd/>
            <a:tailEnd/>
          </a:ln>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r>
              <a:rPr lang="en-US" sz="1200">
                <a:solidFill>
                  <a:srgbClr val="FFFFFF"/>
                </a:solidFill>
              </a:rPr>
              <a:t>Presentation title - edit in the Master slide</a:t>
            </a:r>
            <a:endParaRPr lang="en-US" sz="1800">
              <a:solidFill>
                <a:prstClr val="white"/>
              </a:solidFill>
            </a:endParaRPr>
          </a:p>
        </p:txBody>
      </p:sp>
    </p:spTree>
    <p:extLst>
      <p:ext uri="{BB962C8B-B14F-4D97-AF65-F5344CB8AC3E}">
        <p14:creationId xmlns:p14="http://schemas.microsoft.com/office/powerpoint/2010/main" val="49144544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4" r:id="rId12"/>
    <p:sldLayoutId id="2147483705" r:id="rId13"/>
  </p:sldLayoutIdLst>
  <p:hf hdr="0" ftr="0" dt="0"/>
  <p:txStyles>
    <p:titleStyle>
      <a:lvl1pPr algn="l" rtl="0" eaLnBrk="0" fontAlgn="base" hangingPunct="0">
        <a:spcBef>
          <a:spcPct val="0"/>
        </a:spcBef>
        <a:spcAft>
          <a:spcPct val="0"/>
        </a:spcAft>
        <a:defRPr sz="3600" kern="1200" spc="-100">
          <a:solidFill>
            <a:srgbClr val="CF0A2C"/>
          </a:solidFill>
          <a:latin typeface="+mj-lt"/>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p:titleStyle>
    <p:bodyStyle>
      <a:lvl1pPr marL="342900" indent="-342900" algn="l" rtl="0" eaLnBrk="0" fontAlgn="base" hangingPunct="0">
        <a:spcBef>
          <a:spcPts val="1200"/>
        </a:spcBef>
        <a:spcAft>
          <a:spcPct val="0"/>
        </a:spcAft>
        <a:buFont typeface="Arial" pitchFamily="34" charset="0"/>
        <a:defRPr kern="1200">
          <a:solidFill>
            <a:srgbClr val="CF0A2C"/>
          </a:solidFill>
          <a:latin typeface="Arial" pitchFamily="34" charset="0"/>
          <a:ea typeface="ＭＳ Ｐゴシック" charset="0"/>
          <a:cs typeface="ＭＳ Ｐゴシック" charset="0"/>
        </a:defRPr>
      </a:lvl1pPr>
      <a:lvl2pPr marL="742950" indent="-285750" algn="l" rtl="0" eaLnBrk="0" fontAlgn="base" hangingPunct="0">
        <a:spcBef>
          <a:spcPts val="600"/>
        </a:spcBef>
        <a:spcAft>
          <a:spcPct val="0"/>
        </a:spcAft>
        <a:defRPr kern="1200">
          <a:solidFill>
            <a:schemeClr val="tx1"/>
          </a:solidFill>
          <a:latin typeface="Arial" pitchFamily="34" charset="0"/>
          <a:ea typeface="ＭＳ Ｐゴシック" charset="0"/>
          <a:cs typeface="ＭＳ Ｐゴシック" charset="0"/>
        </a:defRPr>
      </a:lvl2pPr>
      <a:lvl3pPr marL="215900" indent="-215900" algn="l" rtl="0" eaLnBrk="0" fontAlgn="base" hangingPunct="0">
        <a:spcBef>
          <a:spcPts val="600"/>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128"/>
        </a:defRPr>
      </a:lvl3pPr>
      <a:lvl4pPr marL="215900" indent="-215900" algn="l" rtl="0" eaLnBrk="0" fontAlgn="base" hangingPunct="0">
        <a:spcBef>
          <a:spcPts val="600"/>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0"/>
        </a:defRPr>
      </a:lvl4pPr>
      <a:lvl5pPr marL="287338" indent="-287338" algn="l" rtl="0" eaLnBrk="0" fontAlgn="base" hangingPunct="0">
        <a:spcBef>
          <a:spcPts val="600"/>
        </a:spcBef>
        <a:spcAft>
          <a:spcPct val="0"/>
        </a:spcAft>
        <a:buFont typeface="Arial" pitchFamily="34" charset="0"/>
        <a:buAutoNum type="arabicPeriod"/>
        <a:defRPr kern="1200">
          <a:solidFill>
            <a:schemeClr val="tx1"/>
          </a:solidFill>
          <a:latin typeface="Arial" pitchFamily="34" charset="0"/>
          <a:ea typeface="ヒラギノ角ゴ Pro W3"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41325" y="349250"/>
            <a:ext cx="82296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9219" name="Rectangle 3"/>
          <p:cNvSpPr>
            <a:spLocks noGrp="1" noChangeArrowheads="1"/>
          </p:cNvSpPr>
          <p:nvPr>
            <p:ph type="body" idx="1"/>
          </p:nvPr>
        </p:nvSpPr>
        <p:spPr bwMode="auto">
          <a:xfrm>
            <a:off x="441325" y="1341438"/>
            <a:ext cx="8229600" cy="443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p:txBody>
      </p:sp>
      <p:sp>
        <p:nvSpPr>
          <p:cNvPr id="1029" name="Rectangle 5"/>
          <p:cNvSpPr>
            <a:spLocks noGrp="1" noChangeArrowheads="1"/>
          </p:cNvSpPr>
          <p:nvPr>
            <p:ph type="ftr" sz="quarter" idx="3"/>
          </p:nvPr>
        </p:nvSpPr>
        <p:spPr bwMode="auto">
          <a:xfrm>
            <a:off x="5219700" y="188913"/>
            <a:ext cx="301625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1E1348"/>
                </a:solidFill>
                <a:latin typeface="Arial" charset="0"/>
                <a:cs typeface="Arial" charset="0"/>
              </a:defRPr>
            </a:lvl1pPr>
          </a:lstStyle>
          <a:p>
            <a:pPr fontAlgn="base">
              <a:spcBef>
                <a:spcPct val="0"/>
              </a:spcBef>
              <a:spcAft>
                <a:spcPct val="0"/>
              </a:spcAft>
              <a:defRPr/>
            </a:pPr>
            <a:endParaRPr lang="en-GB" altLang="en-US"/>
          </a:p>
        </p:txBody>
      </p:sp>
      <p:sp>
        <p:nvSpPr>
          <p:cNvPr id="1030" name="Rectangle 6"/>
          <p:cNvSpPr>
            <a:spLocks noGrp="1" noChangeArrowheads="1"/>
          </p:cNvSpPr>
          <p:nvPr>
            <p:ph type="sldNum" sz="quarter" idx="4"/>
          </p:nvPr>
        </p:nvSpPr>
        <p:spPr bwMode="auto">
          <a:xfrm>
            <a:off x="8291513" y="188913"/>
            <a:ext cx="430212"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rgbClr val="1E1348"/>
                </a:solidFill>
                <a:latin typeface="Arial" charset="0"/>
                <a:cs typeface="Arial" charset="0"/>
              </a:defRPr>
            </a:lvl1pPr>
          </a:lstStyle>
          <a:p>
            <a:pPr fontAlgn="base">
              <a:spcBef>
                <a:spcPct val="0"/>
              </a:spcBef>
              <a:spcAft>
                <a:spcPct val="0"/>
              </a:spcAft>
              <a:defRPr/>
            </a:pPr>
            <a:fld id="{0D4CA944-6593-4C03-8F0D-1BF242216C57}" type="slidenum">
              <a:rPr lang="en-GB" altLang="en-US"/>
              <a:pPr fontAlgn="base">
                <a:spcBef>
                  <a:spcPct val="0"/>
                </a:spcBef>
                <a:spcAft>
                  <a:spcPct val="0"/>
                </a:spcAft>
                <a:defRPr/>
              </a:pPr>
              <a:t>‹#›</a:t>
            </a:fld>
            <a:endParaRPr lang="en-GB" altLang="en-US"/>
          </a:p>
        </p:txBody>
      </p:sp>
      <p:sp>
        <p:nvSpPr>
          <p:cNvPr id="2" name="Rectangle 8"/>
          <p:cNvSpPr>
            <a:spLocks noChangeArrowheads="1"/>
          </p:cNvSpPr>
          <p:nvPr/>
        </p:nvSpPr>
        <p:spPr bwMode="auto">
          <a:xfrm>
            <a:off x="533400" y="955675"/>
            <a:ext cx="8078788" cy="619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a:solidFill>
                <a:srgbClr val="1E1348"/>
              </a:solidFill>
            </a:endParaRPr>
          </a:p>
        </p:txBody>
      </p:sp>
      <p:pic>
        <p:nvPicPr>
          <p:cNvPr id="9223" name="Picture 12" descr="C:\Users\flockhap\Downloads\GREAT_&amp;_FLAG_Blue_RGB_BNI.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68313" y="6021388"/>
            <a:ext cx="100806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029001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charset="0"/>
          <a:cs typeface="Arial" charset="0"/>
        </a:defRPr>
      </a:lvl2pPr>
      <a:lvl3pPr algn="l" rtl="0" eaLnBrk="0" fontAlgn="base" hangingPunct="0">
        <a:spcBef>
          <a:spcPct val="0"/>
        </a:spcBef>
        <a:spcAft>
          <a:spcPct val="0"/>
        </a:spcAft>
        <a:defRPr sz="2800" b="1">
          <a:solidFill>
            <a:schemeClr val="tx1"/>
          </a:solidFill>
          <a:latin typeface="Arial" charset="0"/>
          <a:cs typeface="Arial" charset="0"/>
        </a:defRPr>
      </a:lvl3pPr>
      <a:lvl4pPr algn="l" rtl="0" eaLnBrk="0" fontAlgn="base" hangingPunct="0">
        <a:spcBef>
          <a:spcPct val="0"/>
        </a:spcBef>
        <a:spcAft>
          <a:spcPct val="0"/>
        </a:spcAft>
        <a:defRPr sz="2800" b="1">
          <a:solidFill>
            <a:schemeClr val="tx1"/>
          </a:solidFill>
          <a:latin typeface="Arial" charset="0"/>
          <a:cs typeface="Arial" charset="0"/>
        </a:defRPr>
      </a:lvl4pPr>
      <a:lvl5pPr algn="l" rtl="0" eaLnBrk="0" fontAlgn="base" hangingPunct="0">
        <a:spcBef>
          <a:spcPct val="0"/>
        </a:spcBef>
        <a:spcAft>
          <a:spcPct val="0"/>
        </a:spcAft>
        <a:defRPr sz="2800" b="1">
          <a:solidFill>
            <a:schemeClr val="tx1"/>
          </a:solidFill>
          <a:latin typeface="Arial" charset="0"/>
          <a:cs typeface="Arial" charset="0"/>
        </a:defRPr>
      </a:lvl5pPr>
      <a:lvl6pPr marL="457200" algn="l" rtl="0" fontAlgn="base">
        <a:spcBef>
          <a:spcPct val="0"/>
        </a:spcBef>
        <a:spcAft>
          <a:spcPct val="0"/>
        </a:spcAft>
        <a:defRPr sz="2800" b="1">
          <a:solidFill>
            <a:schemeClr val="tx1"/>
          </a:solidFill>
          <a:latin typeface="Arial" charset="0"/>
          <a:cs typeface="Arial" charset="0"/>
        </a:defRPr>
      </a:lvl6pPr>
      <a:lvl7pPr marL="914400" algn="l" rtl="0" fontAlgn="base">
        <a:spcBef>
          <a:spcPct val="0"/>
        </a:spcBef>
        <a:spcAft>
          <a:spcPct val="0"/>
        </a:spcAft>
        <a:defRPr sz="2800" b="1">
          <a:solidFill>
            <a:schemeClr val="tx1"/>
          </a:solidFill>
          <a:latin typeface="Arial" charset="0"/>
          <a:cs typeface="Arial" charset="0"/>
        </a:defRPr>
      </a:lvl7pPr>
      <a:lvl8pPr marL="1371600" algn="l" rtl="0" fontAlgn="base">
        <a:spcBef>
          <a:spcPct val="0"/>
        </a:spcBef>
        <a:spcAft>
          <a:spcPct val="0"/>
        </a:spcAft>
        <a:defRPr sz="2800" b="1">
          <a:solidFill>
            <a:schemeClr val="tx1"/>
          </a:solidFill>
          <a:latin typeface="Arial" charset="0"/>
          <a:cs typeface="Arial" charset="0"/>
        </a:defRPr>
      </a:lvl8pPr>
      <a:lvl9pPr marL="1828800" algn="l" rtl="0" fontAlgn="base">
        <a:spcBef>
          <a:spcPct val="0"/>
        </a:spcBef>
        <a:spcAft>
          <a:spcPct val="0"/>
        </a:spcAft>
        <a:defRPr sz="2800" b="1">
          <a:solidFill>
            <a:schemeClr val="tx1"/>
          </a:solidFill>
          <a:latin typeface="Arial" charset="0"/>
          <a:cs typeface="Arial" charset="0"/>
        </a:defRPr>
      </a:lvl9pPr>
    </p:titleStyle>
    <p:bodyStyle>
      <a:lvl1pPr algn="l" rtl="0" eaLnBrk="0" fontAlgn="base" hangingPunct="0">
        <a:spcBef>
          <a:spcPct val="20000"/>
        </a:spcBef>
        <a:spcAft>
          <a:spcPct val="0"/>
        </a:spcAft>
        <a:defRPr sz="2200" b="1">
          <a:solidFill>
            <a:schemeClr val="tx1"/>
          </a:solidFill>
          <a:latin typeface="+mn-lt"/>
          <a:ea typeface="+mn-ea"/>
          <a:cs typeface="+mn-cs"/>
        </a:defRPr>
      </a:lvl1pPr>
      <a:lvl2pPr marL="269875" indent="-268288" algn="l" rtl="0" eaLnBrk="0" fontAlgn="base" hangingPunct="0">
        <a:spcBef>
          <a:spcPct val="20000"/>
        </a:spcBef>
        <a:spcAft>
          <a:spcPct val="0"/>
        </a:spcAft>
        <a:buClr>
          <a:schemeClr val="accent1"/>
        </a:buClr>
        <a:buChar char="•"/>
        <a:defRPr sz="2200">
          <a:solidFill>
            <a:schemeClr val="tx1"/>
          </a:solidFill>
          <a:latin typeface="+mn-lt"/>
          <a:cs typeface="+mn-cs"/>
        </a:defRPr>
      </a:lvl2pPr>
      <a:lvl3pPr marL="541338" indent="-269875" algn="l" rtl="0" eaLnBrk="0" fontAlgn="base" hangingPunct="0">
        <a:spcBef>
          <a:spcPct val="0"/>
        </a:spcBef>
        <a:spcAft>
          <a:spcPct val="0"/>
        </a:spcAft>
        <a:buFont typeface="Arial" charset="0"/>
        <a:buChar char="–"/>
        <a:defRPr sz="2000">
          <a:solidFill>
            <a:schemeClr val="tx1"/>
          </a:solidFill>
          <a:latin typeface="+mn-lt"/>
          <a:cs typeface="+mn-cs"/>
        </a:defRPr>
      </a:lvl3pPr>
      <a:lvl4pPr marL="804863" indent="-261938" algn="l" rtl="0" eaLnBrk="0" fontAlgn="base" hangingPunct="0">
        <a:spcBef>
          <a:spcPct val="0"/>
        </a:spcBef>
        <a:spcAft>
          <a:spcPct val="0"/>
        </a:spcAft>
        <a:buChar char="–"/>
        <a:defRPr>
          <a:solidFill>
            <a:schemeClr val="tx1"/>
          </a:solidFill>
          <a:latin typeface="+mn-lt"/>
          <a:cs typeface="+mn-cs"/>
        </a:defRPr>
      </a:lvl4pPr>
      <a:lvl5pPr marL="2074863" indent="-228600" algn="l" rtl="0" eaLnBrk="0" fontAlgn="base" hangingPunct="0">
        <a:spcBef>
          <a:spcPct val="20000"/>
        </a:spcBef>
        <a:spcAft>
          <a:spcPct val="0"/>
        </a:spcAft>
        <a:buChar char="»"/>
        <a:defRPr sz="2000">
          <a:solidFill>
            <a:schemeClr val="tx1"/>
          </a:solidFill>
          <a:latin typeface="+mn-lt"/>
          <a:cs typeface="+mn-cs"/>
        </a:defRPr>
      </a:lvl5pPr>
      <a:lvl6pPr marL="2532063" indent="-228600" algn="l" rtl="0" fontAlgn="base">
        <a:spcBef>
          <a:spcPct val="20000"/>
        </a:spcBef>
        <a:spcAft>
          <a:spcPct val="0"/>
        </a:spcAft>
        <a:buChar char="»"/>
        <a:defRPr sz="2000">
          <a:solidFill>
            <a:schemeClr val="tx1"/>
          </a:solidFill>
          <a:latin typeface="+mn-lt"/>
          <a:cs typeface="+mn-cs"/>
        </a:defRPr>
      </a:lvl6pPr>
      <a:lvl7pPr marL="2989263" indent="-228600" algn="l" rtl="0" fontAlgn="base">
        <a:spcBef>
          <a:spcPct val="20000"/>
        </a:spcBef>
        <a:spcAft>
          <a:spcPct val="0"/>
        </a:spcAft>
        <a:buChar char="»"/>
        <a:defRPr sz="2000">
          <a:solidFill>
            <a:schemeClr val="tx1"/>
          </a:solidFill>
          <a:latin typeface="+mn-lt"/>
          <a:cs typeface="+mn-cs"/>
        </a:defRPr>
      </a:lvl7pPr>
      <a:lvl8pPr marL="3446463" indent="-228600" algn="l" rtl="0" fontAlgn="base">
        <a:spcBef>
          <a:spcPct val="20000"/>
        </a:spcBef>
        <a:spcAft>
          <a:spcPct val="0"/>
        </a:spcAft>
        <a:buChar char="»"/>
        <a:defRPr sz="2000">
          <a:solidFill>
            <a:schemeClr val="tx1"/>
          </a:solidFill>
          <a:latin typeface="+mn-lt"/>
          <a:cs typeface="+mn-cs"/>
        </a:defRPr>
      </a:lvl8pPr>
      <a:lvl9pPr marL="3903663"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1588"/>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736173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363" y="908050"/>
            <a:ext cx="8388350" cy="509588"/>
          </a:xfrm>
          <a:prstGeom prst="rect">
            <a:avLst/>
          </a:prstGeom>
        </p:spPr>
        <p:txBody>
          <a:bodyPr vert="horz" wrap="square" lIns="0" tIns="0" rIns="0" bIns="0" numCol="1" anchor="ctr" anchorCtr="0" compatLnSpc="1">
            <a:prstTxWarp prst="textNoShape">
              <a:avLst/>
            </a:prstTxWarp>
            <a:normAutofit/>
          </a:bodyPr>
          <a:lstStyle/>
          <a:p>
            <a:pPr lvl="0"/>
            <a:r>
              <a:rPr lang="en-US"/>
              <a:t>Click to edit Master title style</a:t>
            </a:r>
          </a:p>
        </p:txBody>
      </p:sp>
      <p:sp>
        <p:nvSpPr>
          <p:cNvPr id="1027" name="Text Placeholder 2"/>
          <p:cNvSpPr>
            <a:spLocks noGrp="1"/>
          </p:cNvSpPr>
          <p:nvPr>
            <p:ph type="body" idx="1"/>
          </p:nvPr>
        </p:nvSpPr>
        <p:spPr bwMode="auto">
          <a:xfrm>
            <a:off x="360363" y="1600200"/>
            <a:ext cx="8388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Footer Placeholder 5"/>
          <p:cNvSpPr>
            <a:spLocks noGrp="1"/>
          </p:cNvSpPr>
          <p:nvPr>
            <p:ph type="ftr" sz="quarter" idx="3"/>
          </p:nvPr>
        </p:nvSpPr>
        <p:spPr>
          <a:xfrm>
            <a:off x="900113" y="6308725"/>
            <a:ext cx="7704137" cy="549275"/>
          </a:xfrm>
          <a:prstGeom prst="rect">
            <a:avLst/>
          </a:prstGeom>
        </p:spPr>
        <p:txBody>
          <a:bodyPr vert="horz" wrap="square" lIns="0" tIns="0" rIns="0" bIns="0" numCol="1" anchor="ctr" anchorCtr="0" compatLnSpc="1">
            <a:prstTxWarp prst="textNoShape">
              <a:avLst/>
            </a:prstTxWarp>
          </a:bodyPr>
          <a:lstStyle>
            <a:lvl1pPr>
              <a:defRPr sz="1200">
                <a:solidFill>
                  <a:schemeClr val="bg1"/>
                </a:solidFill>
                <a:latin typeface="Arial" pitchFamily="34" charset="0"/>
                <a:ea typeface="ＭＳ Ｐゴシック" pitchFamily="34" charset="-128"/>
                <a:cs typeface="+mn-cs"/>
              </a:defRPr>
            </a:lvl1pPr>
          </a:lstStyle>
          <a:p>
            <a:pPr fontAlgn="base">
              <a:spcBef>
                <a:spcPct val="0"/>
              </a:spcBef>
              <a:spcAft>
                <a:spcPct val="0"/>
              </a:spcAft>
              <a:defRPr/>
            </a:pPr>
            <a:endParaRPr lang="en-US">
              <a:solidFill>
                <a:prstClr val="white"/>
              </a:solidFill>
            </a:endParaRPr>
          </a:p>
        </p:txBody>
      </p:sp>
      <p:sp>
        <p:nvSpPr>
          <p:cNvPr id="1030" name="TextBox 4"/>
          <p:cNvSpPr txBox="1">
            <a:spLocks noChangeArrowheads="1"/>
          </p:cNvSpPr>
          <p:nvPr/>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6F57562E-BB12-49C8-9F90-3A16929975D3}"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1031" name="TextBox 7"/>
          <p:cNvSpPr txBox="1">
            <a:spLocks noChangeArrowheads="1"/>
          </p:cNvSpPr>
          <p:nvPr/>
        </p:nvSpPr>
        <p:spPr bwMode="auto">
          <a:xfrm>
            <a:off x="739775" y="6308725"/>
            <a:ext cx="8404225" cy="549275"/>
          </a:xfrm>
          <a:prstGeom prst="rect">
            <a:avLst/>
          </a:prstGeom>
          <a:noFill/>
          <a:ln w="9525">
            <a:noFill/>
            <a:miter lim="800000"/>
            <a:headEnd/>
            <a:tailEnd/>
          </a:ln>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r>
              <a:rPr lang="en-US" sz="1200">
                <a:solidFill>
                  <a:srgbClr val="FFFFFF"/>
                </a:solidFill>
              </a:rPr>
              <a:t>Presentation title - edit in the Master slide</a:t>
            </a:r>
            <a:endParaRPr lang="en-US" sz="1800">
              <a:solidFill>
                <a:prstClr val="white"/>
              </a:solidFill>
            </a:endParaRPr>
          </a:p>
        </p:txBody>
      </p:sp>
    </p:spTree>
    <p:extLst>
      <p:ext uri="{BB962C8B-B14F-4D97-AF65-F5344CB8AC3E}">
        <p14:creationId xmlns:p14="http://schemas.microsoft.com/office/powerpoint/2010/main" val="206001508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rtl="0" eaLnBrk="0" fontAlgn="base" hangingPunct="0">
        <a:spcBef>
          <a:spcPct val="0"/>
        </a:spcBef>
        <a:spcAft>
          <a:spcPct val="0"/>
        </a:spcAft>
        <a:defRPr sz="3600" kern="1200" spc="-100">
          <a:solidFill>
            <a:srgbClr val="CF0A2C"/>
          </a:solidFill>
          <a:latin typeface="+mj-lt"/>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p:titleStyle>
    <p:bodyStyle>
      <a:lvl1pPr marL="342900" indent="-342900" algn="l" rtl="0" eaLnBrk="0" fontAlgn="base" hangingPunct="0">
        <a:spcBef>
          <a:spcPts val="1200"/>
        </a:spcBef>
        <a:spcAft>
          <a:spcPct val="0"/>
        </a:spcAft>
        <a:buFont typeface="Arial" pitchFamily="34" charset="0"/>
        <a:defRPr kern="1200">
          <a:solidFill>
            <a:srgbClr val="CF0A2C"/>
          </a:solidFill>
          <a:latin typeface="Arial" pitchFamily="34" charset="0"/>
          <a:ea typeface="ＭＳ Ｐゴシック" charset="0"/>
          <a:cs typeface="ＭＳ Ｐゴシック" charset="0"/>
        </a:defRPr>
      </a:lvl1pPr>
      <a:lvl2pPr marL="742950" indent="-285750" algn="l" rtl="0" eaLnBrk="0" fontAlgn="base" hangingPunct="0">
        <a:spcBef>
          <a:spcPts val="600"/>
        </a:spcBef>
        <a:spcAft>
          <a:spcPct val="0"/>
        </a:spcAft>
        <a:defRPr kern="1200">
          <a:solidFill>
            <a:schemeClr val="tx1"/>
          </a:solidFill>
          <a:latin typeface="Arial" pitchFamily="34" charset="0"/>
          <a:ea typeface="ＭＳ Ｐゴシック" charset="0"/>
          <a:cs typeface="ＭＳ Ｐゴシック" charset="0"/>
        </a:defRPr>
      </a:lvl2pPr>
      <a:lvl3pPr marL="215900" indent="-215900" algn="l" rtl="0" eaLnBrk="0" fontAlgn="base" hangingPunct="0">
        <a:spcBef>
          <a:spcPts val="600"/>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128"/>
        </a:defRPr>
      </a:lvl3pPr>
      <a:lvl4pPr marL="215900" indent="-215900" algn="l" rtl="0" eaLnBrk="0" fontAlgn="base" hangingPunct="0">
        <a:spcBef>
          <a:spcPts val="600"/>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0"/>
        </a:defRPr>
      </a:lvl4pPr>
      <a:lvl5pPr marL="287338" indent="-287338" algn="l" rtl="0" eaLnBrk="0" fontAlgn="base" hangingPunct="0">
        <a:spcBef>
          <a:spcPts val="600"/>
        </a:spcBef>
        <a:spcAft>
          <a:spcPct val="0"/>
        </a:spcAft>
        <a:buFont typeface="Arial" pitchFamily="34" charset="0"/>
        <a:buAutoNum type="arabicPeriod"/>
        <a:defRPr kern="1200">
          <a:solidFill>
            <a:schemeClr val="tx1"/>
          </a:solidFill>
          <a:latin typeface="Arial" pitchFamily="34" charset="0"/>
          <a:ea typeface="ヒラギノ角ゴ Pro W3"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bwMode="auto">
          <a:xfrm>
            <a:off x="2045678" y="381001"/>
            <a:ext cx="6751027"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0" rIns="0" bIns="0" numCol="1" anchor="b" anchorCtr="0" compatLnSpc="1">
            <a:prstTxWarp prst="textNoShape">
              <a:avLst/>
            </a:prstTxWarp>
          </a:bodyPr>
          <a:lstStyle/>
          <a:p>
            <a:pPr lvl="0"/>
            <a:r>
              <a:rPr lang="en-US"/>
              <a:t>Click to edit Master title style</a:t>
            </a:r>
          </a:p>
        </p:txBody>
      </p:sp>
      <p:sp>
        <p:nvSpPr>
          <p:cNvPr id="179203" name="Rectangle 3"/>
          <p:cNvSpPr>
            <a:spLocks noGrp="1" noChangeArrowheads="1"/>
          </p:cNvSpPr>
          <p:nvPr>
            <p:ph type="body" idx="1"/>
          </p:nvPr>
        </p:nvSpPr>
        <p:spPr bwMode="auto">
          <a:xfrm>
            <a:off x="331177" y="1268414"/>
            <a:ext cx="8465527" cy="495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9207" name="Rectangle 7"/>
          <p:cNvSpPr>
            <a:spLocks noGrp="1" noChangeArrowheads="1"/>
          </p:cNvSpPr>
          <p:nvPr>
            <p:ph type="sldNum" sz="quarter" idx="4"/>
          </p:nvPr>
        </p:nvSpPr>
        <p:spPr bwMode="auto">
          <a:xfrm>
            <a:off x="8294078" y="188914"/>
            <a:ext cx="502627" cy="19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0" rIns="0" bIns="0" numCol="1" anchor="t" anchorCtr="0" compatLnSpc="1">
            <a:prstTxWarp prst="textNoShape">
              <a:avLst/>
            </a:prstTxWarp>
          </a:bodyPr>
          <a:lstStyle>
            <a:lvl1pPr algn="r" eaLnBrk="1" hangingPunct="1">
              <a:defRPr sz="1400" smtClean="0"/>
            </a:lvl1pPr>
          </a:lstStyle>
          <a:p>
            <a:pPr fontAlgn="base">
              <a:spcBef>
                <a:spcPct val="0"/>
              </a:spcBef>
              <a:spcAft>
                <a:spcPct val="0"/>
              </a:spcAft>
              <a:defRPr/>
            </a:pPr>
            <a:fld id="{D2FCF1FE-3B0B-4E65-8E5C-61242AA30696}" type="slidenum">
              <a:rPr lang="en-GB" altLang="en-US">
                <a:solidFill>
                  <a:srgbClr val="58595B"/>
                </a:solidFill>
              </a:rPr>
              <a:pPr fontAlgn="base">
                <a:spcBef>
                  <a:spcPct val="0"/>
                </a:spcBef>
                <a:spcAft>
                  <a:spcPct val="0"/>
                </a:spcAft>
                <a:defRPr/>
              </a:pPr>
              <a:t>‹#›</a:t>
            </a:fld>
            <a:endParaRPr lang="en-GB" altLang="en-US">
              <a:solidFill>
                <a:srgbClr val="58595B"/>
              </a:solidFill>
            </a:endParaRPr>
          </a:p>
        </p:txBody>
      </p:sp>
      <p:sp>
        <p:nvSpPr>
          <p:cNvPr id="9" name="Rectangle 15"/>
          <p:cNvSpPr>
            <a:spLocks noGrp="1" noChangeArrowheads="1"/>
          </p:cNvSpPr>
          <p:nvPr>
            <p:ph type="ftr" sz="quarter" idx="3"/>
          </p:nvPr>
        </p:nvSpPr>
        <p:spPr>
          <a:xfrm>
            <a:off x="1314451" y="6381750"/>
            <a:ext cx="5383823" cy="215900"/>
          </a:xfrm>
          <a:prstGeom prst="rect">
            <a:avLst/>
          </a:prstGeom>
          <a:ln/>
        </p:spPr>
        <p:txBody>
          <a:bodyPr lIns="0" tIns="0" rIns="0" bIns="0"/>
          <a:lstStyle>
            <a:lvl1pPr eaLnBrk="1" hangingPunct="1">
              <a:defRPr sz="1100">
                <a:solidFill>
                  <a:schemeClr val="tx1"/>
                </a:solidFill>
                <a:latin typeface="Arial" pitchFamily="34" charset="0"/>
                <a:ea typeface="ＭＳ Ｐゴシック" pitchFamily="34" charset="-128"/>
              </a:defRPr>
            </a:lvl1pPr>
          </a:lstStyle>
          <a:p>
            <a:pPr fontAlgn="base">
              <a:spcBef>
                <a:spcPct val="0"/>
              </a:spcBef>
              <a:spcAft>
                <a:spcPct val="0"/>
              </a:spcAft>
              <a:defRPr/>
            </a:pPr>
            <a:endParaRPr lang="en-US">
              <a:solidFill>
                <a:srgbClr val="58595B"/>
              </a:solidFill>
            </a:endParaRPr>
          </a:p>
        </p:txBody>
      </p:sp>
      <p:sp>
        <p:nvSpPr>
          <p:cNvPr id="10" name="Date Placeholder 1"/>
          <p:cNvSpPr>
            <a:spLocks noGrp="1"/>
          </p:cNvSpPr>
          <p:nvPr>
            <p:ph type="dt" sz="half" idx="2"/>
          </p:nvPr>
        </p:nvSpPr>
        <p:spPr>
          <a:xfrm>
            <a:off x="331177" y="6394450"/>
            <a:ext cx="917331" cy="203200"/>
          </a:xfrm>
          <a:prstGeom prst="rect">
            <a:avLst/>
          </a:prstGeom>
        </p:spPr>
        <p:txBody>
          <a:bodyPr vert="horz" wrap="square" lIns="0" tIns="0" rIns="0" bIns="0" rtlCol="0" anchor="t" anchorCtr="0"/>
          <a:lstStyle>
            <a:lvl1pPr algn="l" eaLnBrk="1" hangingPunct="1">
              <a:defRPr sz="1100">
                <a:solidFill>
                  <a:schemeClr val="tx1"/>
                </a:solidFill>
                <a:latin typeface="Arial" pitchFamily="34" charset="0"/>
                <a:ea typeface="ＭＳ Ｐゴシック" pitchFamily="34" charset="-128"/>
              </a:defRPr>
            </a:lvl1pPr>
          </a:lstStyle>
          <a:p>
            <a:pPr fontAlgn="base">
              <a:spcBef>
                <a:spcPct val="0"/>
              </a:spcBef>
              <a:spcAft>
                <a:spcPct val="0"/>
              </a:spcAft>
              <a:defRPr/>
            </a:pPr>
            <a:endParaRPr lang="en-GB">
              <a:solidFill>
                <a:srgbClr val="58595B"/>
              </a:solidFill>
            </a:endParaRPr>
          </a:p>
        </p:txBody>
      </p:sp>
      <p:sp>
        <p:nvSpPr>
          <p:cNvPr id="11" name="TextBox 10"/>
          <p:cNvSpPr txBox="1">
            <a:spLocks noChangeArrowheads="1"/>
          </p:cNvSpPr>
          <p:nvPr userDrawn="1"/>
        </p:nvSpPr>
        <p:spPr bwMode="auto">
          <a:xfrm>
            <a:off x="5216769" y="179389"/>
            <a:ext cx="2193681" cy="26352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lIns="0" tIns="0" rIns="0" bIns="0"/>
          <a:lstStyle>
            <a:defPPr>
              <a:defRPr lang="en-GB"/>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pPr>
              <a:defRPr/>
            </a:pPr>
            <a:r>
              <a:rPr lang="en-US" sz="1100">
                <a:solidFill>
                  <a:srgbClr val="000000"/>
                </a:solidFill>
              </a:rPr>
              <a:t>Document Classification: OFFICIAL</a:t>
            </a:r>
          </a:p>
        </p:txBody>
      </p:sp>
      <p:pic>
        <p:nvPicPr>
          <p:cNvPr id="8200" name="Picture 1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331177" y="153989"/>
            <a:ext cx="1377462"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10"/>
          <p:cNvSpPr>
            <a:spLocks noChangeShapeType="1"/>
          </p:cNvSpPr>
          <p:nvPr userDrawn="1"/>
        </p:nvSpPr>
        <p:spPr bwMode="auto">
          <a:xfrm>
            <a:off x="231531" y="1052513"/>
            <a:ext cx="8660423" cy="0"/>
          </a:xfrm>
          <a:prstGeom prst="line">
            <a:avLst/>
          </a:prstGeom>
          <a:noFill/>
          <a:ln w="25400">
            <a:solidFill>
              <a:srgbClr val="CF102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fontAlgn="base">
              <a:spcBef>
                <a:spcPct val="0"/>
              </a:spcBef>
              <a:spcAft>
                <a:spcPct val="0"/>
              </a:spcAft>
              <a:defRPr/>
            </a:pPr>
            <a:endParaRPr lang="en-US">
              <a:solidFill>
                <a:srgbClr val="58595B"/>
              </a:solidFill>
            </a:endParaRPr>
          </a:p>
        </p:txBody>
      </p:sp>
    </p:spTree>
    <p:extLst>
      <p:ext uri="{BB962C8B-B14F-4D97-AF65-F5344CB8AC3E}">
        <p14:creationId xmlns:p14="http://schemas.microsoft.com/office/powerpoint/2010/main" val="378109650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Lst>
  <p:hf hdr="0" ftr="0" dt="0"/>
  <p:txStyles>
    <p:titleStyle>
      <a:lvl1pPr marL="495300" indent="-495300" algn="l" rtl="0" eaLnBrk="0" fontAlgn="base" hangingPunct="0">
        <a:lnSpc>
          <a:spcPts val="4300"/>
        </a:lnSpc>
        <a:spcBef>
          <a:spcPct val="0"/>
        </a:spcBef>
        <a:spcAft>
          <a:spcPct val="0"/>
        </a:spcAft>
        <a:buClr>
          <a:srgbClr val="CF102D"/>
        </a:buClr>
        <a:buAutoNum type="arabicPeriod"/>
        <a:defRPr sz="3000" b="1">
          <a:solidFill>
            <a:srgbClr val="000000"/>
          </a:solidFill>
          <a:latin typeface="+mj-lt"/>
          <a:ea typeface="ＭＳ Ｐゴシック" pitchFamily="34" charset="-128"/>
          <a:cs typeface="+mj-cs"/>
        </a:defRPr>
      </a:lvl1pPr>
      <a:lvl2pPr marL="495300" indent="-495300" algn="l" rtl="0" eaLnBrk="0" fontAlgn="base" hangingPunct="0">
        <a:lnSpc>
          <a:spcPts val="4300"/>
        </a:lnSpc>
        <a:spcBef>
          <a:spcPct val="0"/>
        </a:spcBef>
        <a:spcAft>
          <a:spcPct val="0"/>
        </a:spcAft>
        <a:buClr>
          <a:srgbClr val="CF102D"/>
        </a:buClr>
        <a:buAutoNum type="arabicPeriod"/>
        <a:defRPr sz="3000" b="1">
          <a:solidFill>
            <a:srgbClr val="000000"/>
          </a:solidFill>
          <a:latin typeface="Arial" charset="0"/>
          <a:ea typeface="ＭＳ Ｐゴシック" pitchFamily="34" charset="-128"/>
          <a:cs typeface="Arial" charset="0"/>
        </a:defRPr>
      </a:lvl2pPr>
      <a:lvl3pPr marL="495300" indent="-495300" algn="l" rtl="0" eaLnBrk="0" fontAlgn="base" hangingPunct="0">
        <a:lnSpc>
          <a:spcPts val="4300"/>
        </a:lnSpc>
        <a:spcBef>
          <a:spcPct val="0"/>
        </a:spcBef>
        <a:spcAft>
          <a:spcPct val="0"/>
        </a:spcAft>
        <a:buClr>
          <a:srgbClr val="CF102D"/>
        </a:buClr>
        <a:buAutoNum type="arabicPeriod"/>
        <a:defRPr sz="3000" b="1">
          <a:solidFill>
            <a:srgbClr val="000000"/>
          </a:solidFill>
          <a:latin typeface="Arial" charset="0"/>
          <a:ea typeface="ＭＳ Ｐゴシック" pitchFamily="34" charset="-128"/>
          <a:cs typeface="Arial" charset="0"/>
        </a:defRPr>
      </a:lvl3pPr>
      <a:lvl4pPr marL="495300" indent="-495300" algn="l" rtl="0" eaLnBrk="0" fontAlgn="base" hangingPunct="0">
        <a:lnSpc>
          <a:spcPts val="4300"/>
        </a:lnSpc>
        <a:spcBef>
          <a:spcPct val="0"/>
        </a:spcBef>
        <a:spcAft>
          <a:spcPct val="0"/>
        </a:spcAft>
        <a:buClr>
          <a:srgbClr val="CF102D"/>
        </a:buClr>
        <a:buAutoNum type="arabicPeriod"/>
        <a:defRPr sz="3000" b="1">
          <a:solidFill>
            <a:srgbClr val="000000"/>
          </a:solidFill>
          <a:latin typeface="Arial" charset="0"/>
          <a:ea typeface="ＭＳ Ｐゴシック" pitchFamily="34" charset="-128"/>
          <a:cs typeface="Arial" charset="0"/>
        </a:defRPr>
      </a:lvl4pPr>
      <a:lvl5pPr marL="495300" indent="-495300" algn="l" rtl="0" eaLnBrk="0" fontAlgn="base" hangingPunct="0">
        <a:lnSpc>
          <a:spcPts val="4300"/>
        </a:lnSpc>
        <a:spcBef>
          <a:spcPct val="0"/>
        </a:spcBef>
        <a:spcAft>
          <a:spcPct val="0"/>
        </a:spcAft>
        <a:buClr>
          <a:srgbClr val="CF102D"/>
        </a:buClr>
        <a:buAutoNum type="arabicPeriod"/>
        <a:defRPr sz="3000" b="1">
          <a:solidFill>
            <a:srgbClr val="000000"/>
          </a:solidFill>
          <a:latin typeface="Arial" charset="0"/>
          <a:ea typeface="ＭＳ Ｐゴシック" pitchFamily="34" charset="-128"/>
          <a:cs typeface="Arial" charset="0"/>
        </a:defRPr>
      </a:lvl5pPr>
      <a:lvl6pPr marL="952500" indent="-495300" algn="l" rtl="0" fontAlgn="base">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6pPr>
      <a:lvl7pPr marL="1409700" indent="-495300" algn="l" rtl="0" fontAlgn="base">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7pPr>
      <a:lvl8pPr marL="1866900" indent="-495300" algn="l" rtl="0" fontAlgn="base">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8pPr>
      <a:lvl9pPr marL="2324100" indent="-495300" algn="l" rtl="0" fontAlgn="base">
        <a:lnSpc>
          <a:spcPts val="4300"/>
        </a:lnSpc>
        <a:spcBef>
          <a:spcPct val="0"/>
        </a:spcBef>
        <a:spcAft>
          <a:spcPct val="0"/>
        </a:spcAft>
        <a:buClr>
          <a:schemeClr val="tx2"/>
        </a:buClr>
        <a:buAutoNum type="arabicPeriod"/>
        <a:defRPr sz="3000" b="1">
          <a:solidFill>
            <a:schemeClr val="tx1"/>
          </a:solidFill>
          <a:latin typeface="Arial" charset="0"/>
          <a:ea typeface="ＭＳ Ｐゴシック" charset="0"/>
          <a:cs typeface="Arial" charset="0"/>
        </a:defRPr>
      </a:lvl9pPr>
    </p:titleStyle>
    <p:bodyStyle>
      <a:lvl1pPr marL="342900" indent="-342900" algn="l" rtl="0" eaLnBrk="0" fontAlgn="base" hangingPunct="0">
        <a:lnSpc>
          <a:spcPts val="1600"/>
        </a:lnSpc>
        <a:spcBef>
          <a:spcPct val="0"/>
        </a:spcBef>
        <a:spcAft>
          <a:spcPct val="30000"/>
        </a:spcAft>
        <a:defRPr sz="1400" b="1">
          <a:solidFill>
            <a:schemeClr val="tx2"/>
          </a:solidFill>
          <a:latin typeface="+mn-lt"/>
          <a:ea typeface="ＭＳ Ｐゴシック" pitchFamily="34" charset="-128"/>
          <a:cs typeface="+mn-cs"/>
        </a:defRPr>
      </a:lvl1pPr>
      <a:lvl2pPr marL="200025" indent="1588" algn="l" rtl="0" eaLnBrk="0" fontAlgn="base" hangingPunct="0">
        <a:lnSpc>
          <a:spcPts val="1300"/>
        </a:lnSpc>
        <a:spcBef>
          <a:spcPct val="0"/>
        </a:spcBef>
        <a:spcAft>
          <a:spcPct val="30000"/>
        </a:spcAft>
        <a:buClr>
          <a:schemeClr val="tx2"/>
        </a:buClr>
        <a:defRPr sz="1200" b="1">
          <a:solidFill>
            <a:srgbClr val="000000"/>
          </a:solidFill>
          <a:latin typeface="+mn-lt"/>
          <a:ea typeface="Arial" charset="0"/>
          <a:cs typeface="+mn-cs"/>
        </a:defRPr>
      </a:lvl2pPr>
      <a:lvl3pPr marL="200025" indent="1588" algn="l" rtl="0" eaLnBrk="0" fontAlgn="base" hangingPunct="0">
        <a:lnSpc>
          <a:spcPts val="1300"/>
        </a:lnSpc>
        <a:spcBef>
          <a:spcPct val="0"/>
        </a:spcBef>
        <a:spcAft>
          <a:spcPct val="30000"/>
        </a:spcAft>
        <a:buClr>
          <a:schemeClr val="tx2"/>
        </a:buClr>
        <a:defRPr sz="1100">
          <a:solidFill>
            <a:srgbClr val="000000"/>
          </a:solidFill>
          <a:latin typeface="+mn-lt"/>
          <a:ea typeface="Arial" charset="0"/>
          <a:cs typeface="+mn-cs"/>
        </a:defRPr>
      </a:lvl3pPr>
      <a:lvl4pPr marL="200025" indent="-195263" algn="l" rtl="0" eaLnBrk="0" fontAlgn="base" hangingPunct="0">
        <a:lnSpc>
          <a:spcPts val="1300"/>
        </a:lnSpc>
        <a:spcBef>
          <a:spcPct val="0"/>
        </a:spcBef>
        <a:spcAft>
          <a:spcPct val="30000"/>
        </a:spcAft>
        <a:buClr>
          <a:srgbClr val="CF102D"/>
        </a:buClr>
        <a:buFont typeface="Webdings" pitchFamily="18" charset="2"/>
        <a:buAutoNum type="arabicPeriod"/>
        <a:defRPr sz="1100">
          <a:solidFill>
            <a:srgbClr val="CF102D"/>
          </a:solidFill>
          <a:latin typeface="+mn-lt"/>
          <a:ea typeface="Arial" charset="0"/>
          <a:cs typeface="+mn-cs"/>
        </a:defRPr>
      </a:lvl4pPr>
      <a:lvl5pPr marL="201613" algn="l" rtl="0" eaLnBrk="0" fontAlgn="base" hangingPunct="0">
        <a:lnSpc>
          <a:spcPts val="1300"/>
        </a:lnSpc>
        <a:spcBef>
          <a:spcPct val="0"/>
        </a:spcBef>
        <a:spcAft>
          <a:spcPct val="30000"/>
        </a:spcAft>
        <a:buClr>
          <a:schemeClr val="tx2"/>
        </a:buClr>
        <a:buFont typeface="Arial" charset="0"/>
        <a:defRPr sz="1100">
          <a:solidFill>
            <a:srgbClr val="000000"/>
          </a:solidFill>
          <a:latin typeface="+mn-lt"/>
          <a:ea typeface="Arial" charset="0"/>
          <a:cs typeface="+mn-cs"/>
        </a:defRPr>
      </a:lvl5pPr>
      <a:lvl6pPr marL="658813" algn="l" rtl="0" fontAlgn="base">
        <a:lnSpc>
          <a:spcPts val="1300"/>
        </a:lnSpc>
        <a:spcBef>
          <a:spcPct val="0"/>
        </a:spcBef>
        <a:spcAft>
          <a:spcPct val="30000"/>
        </a:spcAft>
        <a:buClr>
          <a:schemeClr val="tx2"/>
        </a:buClr>
        <a:buFont typeface="Arial" charset="0"/>
        <a:defRPr sz="1100">
          <a:solidFill>
            <a:srgbClr val="000000"/>
          </a:solidFill>
          <a:latin typeface="+mn-lt"/>
          <a:ea typeface="Arial" charset="0"/>
          <a:cs typeface="+mn-cs"/>
        </a:defRPr>
      </a:lvl6pPr>
      <a:lvl7pPr marL="1116013" algn="l" rtl="0" fontAlgn="base">
        <a:lnSpc>
          <a:spcPts val="1300"/>
        </a:lnSpc>
        <a:spcBef>
          <a:spcPct val="0"/>
        </a:spcBef>
        <a:spcAft>
          <a:spcPct val="30000"/>
        </a:spcAft>
        <a:buClr>
          <a:schemeClr val="tx2"/>
        </a:buClr>
        <a:buFont typeface="Arial" charset="0"/>
        <a:defRPr sz="1100">
          <a:solidFill>
            <a:srgbClr val="000000"/>
          </a:solidFill>
          <a:latin typeface="+mn-lt"/>
          <a:ea typeface="Arial" charset="0"/>
          <a:cs typeface="+mn-cs"/>
        </a:defRPr>
      </a:lvl7pPr>
      <a:lvl8pPr marL="1573213" algn="l" rtl="0" fontAlgn="base">
        <a:lnSpc>
          <a:spcPts val="1300"/>
        </a:lnSpc>
        <a:spcBef>
          <a:spcPct val="0"/>
        </a:spcBef>
        <a:spcAft>
          <a:spcPct val="30000"/>
        </a:spcAft>
        <a:buClr>
          <a:schemeClr val="tx2"/>
        </a:buClr>
        <a:buFont typeface="Arial" charset="0"/>
        <a:defRPr sz="1100">
          <a:solidFill>
            <a:srgbClr val="000000"/>
          </a:solidFill>
          <a:latin typeface="+mn-lt"/>
          <a:ea typeface="Arial" charset="0"/>
          <a:cs typeface="+mn-cs"/>
        </a:defRPr>
      </a:lvl8pPr>
      <a:lvl9pPr marL="2030413" algn="l" rtl="0" fontAlgn="base">
        <a:lnSpc>
          <a:spcPts val="1300"/>
        </a:lnSpc>
        <a:spcBef>
          <a:spcPct val="0"/>
        </a:spcBef>
        <a:spcAft>
          <a:spcPct val="30000"/>
        </a:spcAft>
        <a:buClr>
          <a:schemeClr val="tx2"/>
        </a:buClr>
        <a:buFont typeface="Arial" charset="0"/>
        <a:defRPr sz="1100">
          <a:solidFill>
            <a:srgbClr val="000000"/>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363" y="908050"/>
            <a:ext cx="8388350" cy="509588"/>
          </a:xfrm>
          <a:prstGeom prst="rect">
            <a:avLst/>
          </a:prstGeom>
        </p:spPr>
        <p:txBody>
          <a:bodyPr vert="horz" wrap="square" lIns="0" tIns="0" rIns="0" bIns="0" numCol="1" anchor="ctr" anchorCtr="0" compatLnSpc="1">
            <a:prstTxWarp prst="textNoShape">
              <a:avLst/>
            </a:prstTxWarp>
            <a:normAutofit/>
          </a:bodyPr>
          <a:lstStyle/>
          <a:p>
            <a:pPr lvl="0"/>
            <a:r>
              <a:rPr lang="en-US"/>
              <a:t>Click to edit Master title style</a:t>
            </a:r>
          </a:p>
        </p:txBody>
      </p:sp>
      <p:sp>
        <p:nvSpPr>
          <p:cNvPr id="1027" name="Text Placeholder 2"/>
          <p:cNvSpPr>
            <a:spLocks noGrp="1"/>
          </p:cNvSpPr>
          <p:nvPr>
            <p:ph type="body" idx="1"/>
          </p:nvPr>
        </p:nvSpPr>
        <p:spPr bwMode="auto">
          <a:xfrm>
            <a:off x="360363" y="1600200"/>
            <a:ext cx="8388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Footer Placeholder 5"/>
          <p:cNvSpPr>
            <a:spLocks noGrp="1"/>
          </p:cNvSpPr>
          <p:nvPr>
            <p:ph type="ftr" sz="quarter" idx="3"/>
          </p:nvPr>
        </p:nvSpPr>
        <p:spPr>
          <a:xfrm>
            <a:off x="900113" y="6308725"/>
            <a:ext cx="7704137" cy="549275"/>
          </a:xfrm>
          <a:prstGeom prst="rect">
            <a:avLst/>
          </a:prstGeom>
        </p:spPr>
        <p:txBody>
          <a:bodyPr vert="horz" wrap="square" lIns="0" tIns="0" rIns="0" bIns="0" numCol="1" anchor="ctr" anchorCtr="0" compatLnSpc="1">
            <a:prstTxWarp prst="textNoShape">
              <a:avLst/>
            </a:prstTxWarp>
          </a:bodyPr>
          <a:lstStyle>
            <a:lvl1pPr>
              <a:defRPr sz="1200">
                <a:solidFill>
                  <a:schemeClr val="bg1"/>
                </a:solidFill>
                <a:latin typeface="Arial" pitchFamily="34" charset="0"/>
                <a:ea typeface="ＭＳ Ｐゴシック" pitchFamily="34" charset="-128"/>
                <a:cs typeface="+mn-cs"/>
              </a:defRPr>
            </a:lvl1pPr>
          </a:lstStyle>
          <a:p>
            <a:pPr fontAlgn="base">
              <a:spcBef>
                <a:spcPct val="0"/>
              </a:spcBef>
              <a:spcAft>
                <a:spcPct val="0"/>
              </a:spcAft>
              <a:defRPr/>
            </a:pPr>
            <a:endParaRPr lang="en-US">
              <a:solidFill>
                <a:prstClr val="white"/>
              </a:solidFill>
            </a:endParaRPr>
          </a:p>
        </p:txBody>
      </p:sp>
      <p:sp>
        <p:nvSpPr>
          <p:cNvPr id="1030" name="TextBox 4"/>
          <p:cNvSpPr txBox="1">
            <a:spLocks noChangeArrowheads="1"/>
          </p:cNvSpPr>
          <p:nvPr/>
        </p:nvSpPr>
        <p:spPr bwMode="auto">
          <a:xfrm>
            <a:off x="360363" y="6289675"/>
            <a:ext cx="792162" cy="549275"/>
          </a:xfrm>
          <a:prstGeom prst="rect">
            <a:avLst/>
          </a:prstGeom>
          <a:noFill/>
          <a:ln w="9525">
            <a:noFill/>
            <a:miter lim="800000"/>
            <a:headEnd/>
            <a:tailEnd/>
          </a:ln>
        </p:spPr>
        <p:txBody>
          <a:bodyPr lIns="0"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pPr>
            <a:fld id="{6F57562E-BB12-49C8-9F90-3A16929975D3}" type="slidenum">
              <a:rPr lang="en-US" altLang="en-US" sz="1200">
                <a:solidFill>
                  <a:prstClr val="white"/>
                </a:solidFill>
              </a:rPr>
              <a:pPr eaLnBrk="1" fontAlgn="base" hangingPunct="1">
                <a:spcBef>
                  <a:spcPct val="0"/>
                </a:spcBef>
                <a:spcAft>
                  <a:spcPct val="0"/>
                </a:spcAft>
              </a:pPr>
              <a:t>‹#›</a:t>
            </a:fld>
            <a:r>
              <a:rPr lang="en-US" altLang="en-US" sz="1800">
                <a:solidFill>
                  <a:prstClr val="white"/>
                </a:solidFill>
              </a:rPr>
              <a:t> </a:t>
            </a:r>
          </a:p>
        </p:txBody>
      </p:sp>
      <p:sp>
        <p:nvSpPr>
          <p:cNvPr id="1031" name="TextBox 7"/>
          <p:cNvSpPr txBox="1">
            <a:spLocks noChangeArrowheads="1"/>
          </p:cNvSpPr>
          <p:nvPr/>
        </p:nvSpPr>
        <p:spPr bwMode="auto">
          <a:xfrm>
            <a:off x="739775" y="6308725"/>
            <a:ext cx="8404225" cy="549275"/>
          </a:xfrm>
          <a:prstGeom prst="rect">
            <a:avLst/>
          </a:prstGeom>
          <a:noFill/>
          <a:ln w="9525">
            <a:noFill/>
            <a:miter lim="800000"/>
            <a:headEnd/>
            <a:tailEnd/>
          </a:ln>
        </p:spPr>
        <p:txBody>
          <a:bodyPr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r>
              <a:rPr lang="en-US" sz="1200">
                <a:solidFill>
                  <a:srgbClr val="FFFFFF"/>
                </a:solidFill>
              </a:rPr>
              <a:t>Presentation title - edit in the Master slide</a:t>
            </a:r>
            <a:endParaRPr lang="en-US" sz="1800">
              <a:solidFill>
                <a:prstClr val="white"/>
              </a:solidFill>
            </a:endParaRPr>
          </a:p>
        </p:txBody>
      </p:sp>
    </p:spTree>
    <p:extLst>
      <p:ext uri="{BB962C8B-B14F-4D97-AF65-F5344CB8AC3E}">
        <p14:creationId xmlns:p14="http://schemas.microsoft.com/office/powerpoint/2010/main" val="795801166"/>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hf hdr="0" ftr="0" dt="0"/>
  <p:txStyles>
    <p:titleStyle>
      <a:lvl1pPr algn="l" rtl="0" eaLnBrk="0" fontAlgn="base" hangingPunct="0">
        <a:spcBef>
          <a:spcPct val="0"/>
        </a:spcBef>
        <a:spcAft>
          <a:spcPct val="0"/>
        </a:spcAft>
        <a:defRPr sz="3600" kern="1200" spc="-100">
          <a:solidFill>
            <a:srgbClr val="CF0A2C"/>
          </a:solidFill>
          <a:latin typeface="+mj-lt"/>
          <a:ea typeface="ＭＳ Ｐゴシック" charset="0"/>
          <a:cs typeface="ＭＳ Ｐゴシック" charset="0"/>
        </a:defRPr>
      </a:lvl1pPr>
      <a:lvl2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2pPr>
      <a:lvl3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3pPr>
      <a:lvl4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4pPr>
      <a:lvl5pPr algn="l" rtl="0" eaLnBrk="0" fontAlgn="base" hangingPunct="0">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fontAlgn="base">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fontAlgn="base">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fontAlgn="base">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fontAlgn="base">
        <a:spcBef>
          <a:spcPct val="0"/>
        </a:spcBef>
        <a:spcAft>
          <a:spcPct val="0"/>
        </a:spcAft>
        <a:defRPr sz="3600">
          <a:solidFill>
            <a:srgbClr val="BF004D"/>
          </a:solidFill>
          <a:latin typeface="Arial" charset="0"/>
          <a:ea typeface="ＭＳ Ｐゴシック" charset="0"/>
          <a:cs typeface="ＭＳ Ｐゴシック" charset="0"/>
        </a:defRPr>
      </a:lvl9pPr>
    </p:titleStyle>
    <p:bodyStyle>
      <a:lvl1pPr marL="342900" indent="-342900" algn="l" rtl="0" eaLnBrk="0" fontAlgn="base" hangingPunct="0">
        <a:spcBef>
          <a:spcPts val="1200"/>
        </a:spcBef>
        <a:spcAft>
          <a:spcPct val="0"/>
        </a:spcAft>
        <a:buFont typeface="Arial" pitchFamily="34" charset="0"/>
        <a:defRPr kern="1200">
          <a:solidFill>
            <a:srgbClr val="CF0A2C"/>
          </a:solidFill>
          <a:latin typeface="Arial" pitchFamily="34" charset="0"/>
          <a:ea typeface="ＭＳ Ｐゴシック" charset="0"/>
          <a:cs typeface="ＭＳ Ｐゴシック" charset="0"/>
        </a:defRPr>
      </a:lvl1pPr>
      <a:lvl2pPr marL="742950" indent="-285750" algn="l" rtl="0" eaLnBrk="0" fontAlgn="base" hangingPunct="0">
        <a:spcBef>
          <a:spcPts val="600"/>
        </a:spcBef>
        <a:spcAft>
          <a:spcPct val="0"/>
        </a:spcAft>
        <a:defRPr kern="1200">
          <a:solidFill>
            <a:schemeClr val="tx1"/>
          </a:solidFill>
          <a:latin typeface="Arial" pitchFamily="34" charset="0"/>
          <a:ea typeface="ＭＳ Ｐゴシック" charset="0"/>
          <a:cs typeface="ＭＳ Ｐゴシック" charset="0"/>
        </a:defRPr>
      </a:lvl2pPr>
      <a:lvl3pPr marL="215900" indent="-215900" algn="l" rtl="0" eaLnBrk="0" fontAlgn="base" hangingPunct="0">
        <a:spcBef>
          <a:spcPts val="600"/>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128"/>
        </a:defRPr>
      </a:lvl3pPr>
      <a:lvl4pPr marL="215900" indent="-215900" algn="l" rtl="0" eaLnBrk="0" fontAlgn="base" hangingPunct="0">
        <a:spcBef>
          <a:spcPts val="600"/>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0"/>
        </a:defRPr>
      </a:lvl4pPr>
      <a:lvl5pPr marL="287338" indent="-287338" algn="l" rtl="0" eaLnBrk="0" fontAlgn="base" hangingPunct="0">
        <a:spcBef>
          <a:spcPts val="600"/>
        </a:spcBef>
        <a:spcAft>
          <a:spcPct val="0"/>
        </a:spcAft>
        <a:buFont typeface="Arial" pitchFamily="34" charset="0"/>
        <a:buAutoNum type="arabicPeriod"/>
        <a:defRPr kern="1200">
          <a:solidFill>
            <a:schemeClr val="tx1"/>
          </a:solidFill>
          <a:latin typeface="Arial" pitchFamily="34" charset="0"/>
          <a:ea typeface="ヒラギノ角ゴ Pro W3"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486" y="908050"/>
            <a:ext cx="8387862" cy="509588"/>
          </a:xfrm>
          <a:prstGeom prst="rect">
            <a:avLst/>
          </a:prstGeom>
        </p:spPr>
        <p:txBody>
          <a:bodyPr vert="horz" wrap="square" lIns="0" tIns="0" rIns="0" bIns="0" numCol="1" anchor="ctr" anchorCtr="0" compatLnSpc="1">
            <a:prstTxWarp prst="textNoShape">
              <a:avLst/>
            </a:prstTxWarp>
            <a:normAutofit/>
          </a:bodyPr>
          <a:lstStyle/>
          <a:p>
            <a:pPr lvl="0"/>
            <a:r>
              <a:rPr lang="en-US"/>
              <a:t>Click to edit Master title style</a:t>
            </a:r>
          </a:p>
        </p:txBody>
      </p:sp>
      <p:sp>
        <p:nvSpPr>
          <p:cNvPr id="1027" name="Text Placeholder 2"/>
          <p:cNvSpPr>
            <a:spLocks noGrp="1"/>
          </p:cNvSpPr>
          <p:nvPr>
            <p:ph type="body" idx="1"/>
          </p:nvPr>
        </p:nvSpPr>
        <p:spPr bwMode="auto">
          <a:xfrm>
            <a:off x="360486" y="1600204"/>
            <a:ext cx="838786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0" name="TextBox 4"/>
          <p:cNvSpPr txBox="1">
            <a:spLocks noChangeArrowheads="1"/>
          </p:cNvSpPr>
          <p:nvPr/>
        </p:nvSpPr>
        <p:spPr bwMode="auto">
          <a:xfrm>
            <a:off x="360485" y="6289679"/>
            <a:ext cx="791308" cy="549275"/>
          </a:xfrm>
          <a:prstGeom prst="rect">
            <a:avLst/>
          </a:prstGeom>
          <a:noFill/>
          <a:ln w="9525">
            <a:noFill/>
            <a:miter lim="800000"/>
            <a:headEnd/>
            <a:tailEnd/>
          </a:ln>
        </p:spPr>
        <p:txBody>
          <a:bodyPr lIns="0" tIns="50143" rIns="100280" bIns="50143"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CF1B245F-FBE7-4BD3-9EF7-B7F3DC26BD16}" type="slidenum">
              <a:rPr lang="en-US" altLang="en-US" sz="1300">
                <a:solidFill>
                  <a:prstClr val="white"/>
                </a:solidFill>
                <a:cs typeface="Arial" pitchFamily="34" charset="0"/>
              </a:rPr>
              <a:pPr defTabSz="957816" eaLnBrk="1" fontAlgn="base" hangingPunct="1">
                <a:spcBef>
                  <a:spcPct val="0"/>
                </a:spcBef>
                <a:spcAft>
                  <a:spcPct val="0"/>
                </a:spcAft>
                <a:defRPr/>
              </a:pPr>
              <a:t>‹#›</a:t>
            </a:fld>
            <a:r>
              <a:rPr lang="en-US" altLang="en-US" sz="2000">
                <a:solidFill>
                  <a:prstClr val="white"/>
                </a:solidFill>
                <a:cs typeface="Arial" pitchFamily="34" charset="0"/>
              </a:rPr>
              <a:t> </a:t>
            </a:r>
          </a:p>
        </p:txBody>
      </p:sp>
      <p:sp>
        <p:nvSpPr>
          <p:cNvPr id="6" name="TextBox 1"/>
          <p:cNvSpPr txBox="1">
            <a:spLocks noChangeArrowheads="1"/>
          </p:cNvSpPr>
          <p:nvPr/>
        </p:nvSpPr>
        <p:spPr bwMode="auto">
          <a:xfrm>
            <a:off x="7668346" y="44450"/>
            <a:ext cx="1446364" cy="22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1663" tIns="35832" rIns="71663" bIns="35832">
            <a:spAutoFit/>
          </a:bodyPr>
          <a:lstStyle>
            <a:lvl1pPr eaLnBrk="0" hangingPunct="0">
              <a:spcBef>
                <a:spcPts val="1250"/>
              </a:spcBef>
              <a:buFont typeface="Arial" pitchFamily="34" charset="0"/>
              <a:defRPr>
                <a:solidFill>
                  <a:srgbClr val="CF0A2C"/>
                </a:solidFill>
                <a:latin typeface="Arial" pitchFamily="34" charset="0"/>
                <a:ea typeface="ＭＳ Ｐゴシック" pitchFamily="34" charset="-128"/>
              </a:defRPr>
            </a:lvl1pPr>
            <a:lvl2pPr marL="742950" indent="-285750" eaLnBrk="0" hangingPunct="0">
              <a:spcBef>
                <a:spcPts val="625"/>
              </a:spcBef>
              <a:defRPr>
                <a:solidFill>
                  <a:schemeClr val="tx1"/>
                </a:solidFill>
                <a:latin typeface="Arial" pitchFamily="34" charset="0"/>
                <a:ea typeface="ＭＳ Ｐゴシック" pitchFamily="34" charset="-128"/>
              </a:defRPr>
            </a:lvl2pPr>
            <a:lvl3pPr marL="11430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25"/>
              </a:spcBef>
              <a:buFont typeface="Arial" pitchFamily="34" charset="0"/>
              <a:buChar char="–"/>
              <a:defRPr>
                <a:solidFill>
                  <a:schemeClr val="tx1"/>
                </a:solidFill>
                <a:latin typeface="Arial" pitchFamily="34" charset="0"/>
                <a:ea typeface="ヒラギノ角ゴ Pro W3"/>
                <a:cs typeface="ヒラギノ角ゴ Pro W3"/>
              </a:defRPr>
            </a:lvl4pPr>
            <a:lvl5pPr marL="2057400" indent="-228600" eaLnBrk="0" hangingPunct="0">
              <a:spcBef>
                <a:spcPts val="625"/>
              </a:spcBef>
              <a:buFont typeface="Arial" pitchFamily="34" charset="0"/>
              <a:buAutoNum type="arabicPeriod"/>
              <a:defRPr>
                <a:solidFill>
                  <a:schemeClr val="tx1"/>
                </a:solidFill>
                <a:latin typeface="Arial" pitchFamily="34" charset="0"/>
                <a:ea typeface="ヒラギノ角ゴ Pro W3"/>
                <a:cs typeface="ヒラギノ角ゴ Pro W3"/>
              </a:defRPr>
            </a:lvl5pPr>
            <a:lvl6pPr marL="25146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6pPr>
            <a:lvl7pPr marL="29718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7pPr>
            <a:lvl8pPr marL="34290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8pPr>
            <a:lvl9pPr marL="3886200" indent="-228600" eaLnBrk="0" fontAlgn="base" hangingPunct="0">
              <a:spcBef>
                <a:spcPts val="625"/>
              </a:spcBef>
              <a:spcAft>
                <a:spcPct val="0"/>
              </a:spcAft>
              <a:buFont typeface="Arial" pitchFamily="34" charset="0"/>
              <a:buAutoNum type="arabicPeriod"/>
              <a:defRPr>
                <a:solidFill>
                  <a:schemeClr val="tx1"/>
                </a:solidFill>
                <a:latin typeface="Arial" pitchFamily="34" charset="0"/>
                <a:ea typeface="ヒラギノ角ゴ Pro W3"/>
                <a:cs typeface="ヒラギノ角ゴ Pro W3"/>
              </a:defRPr>
            </a:lvl9pPr>
          </a:lstStyle>
          <a:p>
            <a:pPr defTabSz="957816" eaLnBrk="1" fontAlgn="base" hangingPunct="1">
              <a:spcBef>
                <a:spcPct val="0"/>
              </a:spcBef>
              <a:spcAft>
                <a:spcPct val="0"/>
              </a:spcAft>
              <a:buFontTx/>
              <a:buNone/>
              <a:defRPr/>
            </a:pPr>
            <a:r>
              <a:rPr lang="en-GB" altLang="en-US" sz="1000" b="1">
                <a:cs typeface="Arial" pitchFamily="34" charset="0"/>
              </a:rPr>
              <a:t>OFFICIAL-SENSITIVE</a:t>
            </a:r>
          </a:p>
        </p:txBody>
      </p:sp>
      <p:sp>
        <p:nvSpPr>
          <p:cNvPr id="7" name="TextBox 7"/>
          <p:cNvSpPr txBox="1">
            <a:spLocks noChangeArrowheads="1"/>
          </p:cNvSpPr>
          <p:nvPr/>
        </p:nvSpPr>
        <p:spPr bwMode="auto">
          <a:xfrm>
            <a:off x="107505" y="6308729"/>
            <a:ext cx="9036496" cy="549275"/>
          </a:xfrm>
          <a:prstGeom prst="rect">
            <a:avLst/>
          </a:prstGeom>
          <a:noFill/>
          <a:ln w="9525">
            <a:noFill/>
            <a:miter lim="800000"/>
            <a:headEnd/>
            <a:tailEnd/>
          </a:ln>
        </p:spPr>
        <p:txBody>
          <a:bodyPr lIns="100280" tIns="50143" rIns="100280" bIns="50143" anchor="ctr"/>
          <a:lstStyle>
            <a:lvl1pPr eaLnBrk="0" hangingPunct="0">
              <a:defRPr sz="2400">
                <a:solidFill>
                  <a:schemeClr val="tx1"/>
                </a:solidFill>
                <a:latin typeface="Arial" pitchFamily="34" charset="0"/>
                <a:ea typeface="ＭＳ Ｐゴシック" pitchFamily="34" charset="-128"/>
              </a:defRPr>
            </a:lvl1pPr>
            <a:lvl2pPr marL="37931725" indent="-37474525"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eaLnBrk="0" hangingPunct="0">
              <a:defRPr sz="2400">
                <a:solidFill>
                  <a:schemeClr val="tx1"/>
                </a:solidFill>
                <a:latin typeface="Arial" pitchFamily="34" charset="0"/>
                <a:ea typeface="ＭＳ Ｐゴシック" pitchFamily="34" charset="-128"/>
              </a:defRPr>
            </a:lvl4pPr>
            <a:lvl5pPr eaLnBrk="0" hangingPunct="0">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57816" eaLnBrk="1" fontAlgn="base" hangingPunct="1">
              <a:spcBef>
                <a:spcPct val="0"/>
              </a:spcBef>
              <a:spcAft>
                <a:spcPct val="0"/>
              </a:spcAft>
              <a:defRPr/>
            </a:pPr>
            <a:fld id="{3076C3C4-1157-4F96-8881-F647A83637AD}" type="slidenum">
              <a:rPr lang="en-US" sz="1000" smtClean="0">
                <a:solidFill>
                  <a:srgbClr val="CF0A2C"/>
                </a:solidFill>
                <a:cs typeface="Arial" pitchFamily="34" charset="0"/>
              </a:rPr>
              <a:pPr defTabSz="957816" eaLnBrk="1" fontAlgn="base" hangingPunct="1">
                <a:spcBef>
                  <a:spcPct val="0"/>
                </a:spcBef>
                <a:spcAft>
                  <a:spcPct val="0"/>
                </a:spcAft>
                <a:defRPr/>
              </a:pPr>
              <a:t>‹#›</a:t>
            </a:fld>
            <a:endParaRPr lang="en-US" sz="1000">
              <a:solidFill>
                <a:srgbClr val="CF0A2C"/>
              </a:solidFill>
              <a:cs typeface="Arial" pitchFamily="34" charset="0"/>
            </a:endParaRPr>
          </a:p>
        </p:txBody>
      </p:sp>
    </p:spTree>
    <p:extLst>
      <p:ext uri="{BB962C8B-B14F-4D97-AF65-F5344CB8AC3E}">
        <p14:creationId xmlns:p14="http://schemas.microsoft.com/office/powerpoint/2010/main" val="17012852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80" r:id="rId14"/>
    <p:sldLayoutId id="2147483781" r:id="rId15"/>
  </p:sldLayoutIdLst>
  <p:hf hdr="0" ftr="0" dt="0"/>
  <p:txStyles>
    <p:titleStyle>
      <a:lvl1pPr algn="l" rtl="0" eaLnBrk="0" fontAlgn="base" hangingPunct="0">
        <a:spcBef>
          <a:spcPct val="0"/>
        </a:spcBef>
        <a:spcAft>
          <a:spcPct val="0"/>
        </a:spcAft>
        <a:defRPr sz="3900" kern="1200" spc="-110">
          <a:solidFill>
            <a:srgbClr val="CF0A2C"/>
          </a:solidFill>
          <a:latin typeface="+mj-lt"/>
          <a:ea typeface="ＭＳ Ｐゴシック" charset="0"/>
          <a:cs typeface="ＭＳ Ｐゴシック" charset="0"/>
        </a:defRPr>
      </a:lvl1pPr>
      <a:lvl2pPr algn="l" rtl="0" eaLnBrk="0" fontAlgn="base" hangingPunct="0">
        <a:spcBef>
          <a:spcPct val="0"/>
        </a:spcBef>
        <a:spcAft>
          <a:spcPct val="0"/>
        </a:spcAft>
        <a:defRPr sz="3900">
          <a:solidFill>
            <a:srgbClr val="CF0A2C"/>
          </a:solidFill>
          <a:latin typeface="Arial" charset="0"/>
          <a:ea typeface="ＭＳ Ｐゴシック" charset="0"/>
          <a:cs typeface="ＭＳ Ｐゴシック" charset="0"/>
        </a:defRPr>
      </a:lvl2pPr>
      <a:lvl3pPr algn="l" rtl="0" eaLnBrk="0" fontAlgn="base" hangingPunct="0">
        <a:spcBef>
          <a:spcPct val="0"/>
        </a:spcBef>
        <a:spcAft>
          <a:spcPct val="0"/>
        </a:spcAft>
        <a:defRPr sz="3900">
          <a:solidFill>
            <a:srgbClr val="CF0A2C"/>
          </a:solidFill>
          <a:latin typeface="Arial" charset="0"/>
          <a:ea typeface="ＭＳ Ｐゴシック" charset="0"/>
          <a:cs typeface="ＭＳ Ｐゴシック" charset="0"/>
        </a:defRPr>
      </a:lvl3pPr>
      <a:lvl4pPr algn="l" rtl="0" eaLnBrk="0" fontAlgn="base" hangingPunct="0">
        <a:spcBef>
          <a:spcPct val="0"/>
        </a:spcBef>
        <a:spcAft>
          <a:spcPct val="0"/>
        </a:spcAft>
        <a:defRPr sz="3900">
          <a:solidFill>
            <a:srgbClr val="CF0A2C"/>
          </a:solidFill>
          <a:latin typeface="Arial" charset="0"/>
          <a:ea typeface="ＭＳ Ｐゴシック" charset="0"/>
          <a:cs typeface="ＭＳ Ｐゴシック" charset="0"/>
        </a:defRPr>
      </a:lvl4pPr>
      <a:lvl5pPr algn="l" rtl="0" eaLnBrk="0" fontAlgn="base" hangingPunct="0">
        <a:spcBef>
          <a:spcPct val="0"/>
        </a:spcBef>
        <a:spcAft>
          <a:spcPct val="0"/>
        </a:spcAft>
        <a:defRPr sz="3900">
          <a:solidFill>
            <a:srgbClr val="CF0A2C"/>
          </a:solidFill>
          <a:latin typeface="Arial" charset="0"/>
          <a:ea typeface="ＭＳ Ｐゴシック" charset="0"/>
          <a:cs typeface="ＭＳ Ｐゴシック" charset="0"/>
        </a:defRPr>
      </a:lvl5pPr>
      <a:lvl6pPr marL="501405" algn="l" rtl="0" fontAlgn="base">
        <a:spcBef>
          <a:spcPct val="0"/>
        </a:spcBef>
        <a:spcAft>
          <a:spcPct val="0"/>
        </a:spcAft>
        <a:defRPr sz="3900">
          <a:solidFill>
            <a:srgbClr val="BF004D"/>
          </a:solidFill>
          <a:latin typeface="Arial" charset="0"/>
          <a:ea typeface="ＭＳ Ｐゴシック" charset="0"/>
          <a:cs typeface="ＭＳ Ｐゴシック" charset="0"/>
        </a:defRPr>
      </a:lvl6pPr>
      <a:lvl7pPr marL="1002810" algn="l" rtl="0" fontAlgn="base">
        <a:spcBef>
          <a:spcPct val="0"/>
        </a:spcBef>
        <a:spcAft>
          <a:spcPct val="0"/>
        </a:spcAft>
        <a:defRPr sz="3900">
          <a:solidFill>
            <a:srgbClr val="BF004D"/>
          </a:solidFill>
          <a:latin typeface="Arial" charset="0"/>
          <a:ea typeface="ＭＳ Ｐゴシック" charset="0"/>
          <a:cs typeface="ＭＳ Ｐゴシック" charset="0"/>
        </a:defRPr>
      </a:lvl7pPr>
      <a:lvl8pPr marL="1504215" algn="l" rtl="0" fontAlgn="base">
        <a:spcBef>
          <a:spcPct val="0"/>
        </a:spcBef>
        <a:spcAft>
          <a:spcPct val="0"/>
        </a:spcAft>
        <a:defRPr sz="3900">
          <a:solidFill>
            <a:srgbClr val="BF004D"/>
          </a:solidFill>
          <a:latin typeface="Arial" charset="0"/>
          <a:ea typeface="ＭＳ Ｐゴシック" charset="0"/>
          <a:cs typeface="ＭＳ Ｐゴシック" charset="0"/>
        </a:defRPr>
      </a:lvl8pPr>
      <a:lvl9pPr marL="2005620" algn="l" rtl="0" fontAlgn="base">
        <a:spcBef>
          <a:spcPct val="0"/>
        </a:spcBef>
        <a:spcAft>
          <a:spcPct val="0"/>
        </a:spcAft>
        <a:defRPr sz="3900">
          <a:solidFill>
            <a:srgbClr val="BF004D"/>
          </a:solidFill>
          <a:latin typeface="Arial" charset="0"/>
          <a:ea typeface="ＭＳ Ｐゴシック" charset="0"/>
          <a:cs typeface="ＭＳ Ｐゴシック" charset="0"/>
        </a:defRPr>
      </a:lvl9pPr>
    </p:titleStyle>
    <p:bodyStyle>
      <a:lvl1pPr marL="374147" indent="-374147" algn="l" rtl="0" eaLnBrk="0" fontAlgn="base" hangingPunct="0">
        <a:spcBef>
          <a:spcPts val="1309"/>
        </a:spcBef>
        <a:spcAft>
          <a:spcPct val="0"/>
        </a:spcAft>
        <a:buFont typeface="Arial" pitchFamily="34" charset="0"/>
        <a:defRPr kern="1200">
          <a:solidFill>
            <a:srgbClr val="CF0A2C"/>
          </a:solidFill>
          <a:latin typeface="Arial" pitchFamily="34" charset="0"/>
          <a:ea typeface="ＭＳ Ｐゴシック" charset="0"/>
          <a:cs typeface="ＭＳ Ｐゴシック" charset="0"/>
        </a:defRPr>
      </a:lvl1pPr>
      <a:lvl2pPr marL="813146" indent="-310958" algn="l" rtl="0" eaLnBrk="0" fontAlgn="base" hangingPunct="0">
        <a:spcBef>
          <a:spcPts val="655"/>
        </a:spcBef>
        <a:spcAft>
          <a:spcPct val="0"/>
        </a:spcAft>
        <a:defRPr kern="1200">
          <a:solidFill>
            <a:schemeClr val="tx1"/>
          </a:solidFill>
          <a:latin typeface="Arial" pitchFamily="34" charset="0"/>
          <a:ea typeface="ＭＳ Ｐゴシック" charset="0"/>
          <a:cs typeface="ＭＳ Ｐゴシック" charset="0"/>
        </a:defRPr>
      </a:lvl2pPr>
      <a:lvl3pPr marL="236128" indent="-236128" algn="l" rtl="0" eaLnBrk="0" fontAlgn="base" hangingPunct="0">
        <a:spcBef>
          <a:spcPts val="655"/>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128"/>
        </a:defRPr>
      </a:lvl3pPr>
      <a:lvl4pPr marL="236128" indent="-236128" algn="l" rtl="0" eaLnBrk="0" fontAlgn="base" hangingPunct="0">
        <a:spcBef>
          <a:spcPts val="655"/>
        </a:spcBef>
        <a:spcAft>
          <a:spcPct val="0"/>
        </a:spcAft>
        <a:buFont typeface="Arial" pitchFamily="34" charset="0"/>
        <a:buChar char="–"/>
        <a:defRPr kern="1200">
          <a:solidFill>
            <a:schemeClr val="tx1"/>
          </a:solidFill>
          <a:latin typeface="Arial" pitchFamily="34" charset="0"/>
          <a:ea typeface="ヒラギノ角ゴ Pro W3" charset="-128"/>
          <a:cs typeface="ヒラギノ角ゴ Pro W3" charset="0"/>
        </a:defRPr>
      </a:lvl4pPr>
      <a:lvl5pPr marL="314284" indent="-314284" algn="l" rtl="0" eaLnBrk="0" fontAlgn="base" hangingPunct="0">
        <a:spcBef>
          <a:spcPts val="655"/>
        </a:spcBef>
        <a:spcAft>
          <a:spcPct val="0"/>
        </a:spcAft>
        <a:buFont typeface="Arial" pitchFamily="34" charset="0"/>
        <a:buAutoNum type="arabicPeriod"/>
        <a:defRPr kern="1200">
          <a:solidFill>
            <a:schemeClr val="tx1"/>
          </a:solidFill>
          <a:latin typeface="Arial" pitchFamily="34" charset="0"/>
          <a:ea typeface="ヒラギノ角ゴ Pro W3" charset="-128"/>
          <a:cs typeface="ヒラギノ角ゴ Pro W3" charset="0"/>
        </a:defRPr>
      </a:lvl5pPr>
      <a:lvl6pPr marL="2757731" indent="-250703" algn="l" defTabSz="1002810"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259135" indent="-250703" algn="l" defTabSz="1002810"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760542" indent="-250703" algn="l" defTabSz="1002810"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261949" indent="-250703" algn="l" defTabSz="1002810"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02810" rtl="0" eaLnBrk="1" latinLnBrk="0" hangingPunct="1">
        <a:defRPr sz="2000" kern="1200">
          <a:solidFill>
            <a:schemeClr val="tx1"/>
          </a:solidFill>
          <a:latin typeface="+mn-lt"/>
          <a:ea typeface="+mn-ea"/>
          <a:cs typeface="+mn-cs"/>
        </a:defRPr>
      </a:lvl1pPr>
      <a:lvl2pPr marL="501405" algn="l" defTabSz="1002810" rtl="0" eaLnBrk="1" latinLnBrk="0" hangingPunct="1">
        <a:defRPr sz="2000" kern="1200">
          <a:solidFill>
            <a:schemeClr val="tx1"/>
          </a:solidFill>
          <a:latin typeface="+mn-lt"/>
          <a:ea typeface="+mn-ea"/>
          <a:cs typeface="+mn-cs"/>
        </a:defRPr>
      </a:lvl2pPr>
      <a:lvl3pPr marL="1002810" algn="l" defTabSz="1002810" rtl="0" eaLnBrk="1" latinLnBrk="0" hangingPunct="1">
        <a:defRPr sz="2000" kern="1200">
          <a:solidFill>
            <a:schemeClr val="tx1"/>
          </a:solidFill>
          <a:latin typeface="+mn-lt"/>
          <a:ea typeface="+mn-ea"/>
          <a:cs typeface="+mn-cs"/>
        </a:defRPr>
      </a:lvl3pPr>
      <a:lvl4pPr marL="1504215" algn="l" defTabSz="1002810" rtl="0" eaLnBrk="1" latinLnBrk="0" hangingPunct="1">
        <a:defRPr sz="2000" kern="1200">
          <a:solidFill>
            <a:schemeClr val="tx1"/>
          </a:solidFill>
          <a:latin typeface="+mn-lt"/>
          <a:ea typeface="+mn-ea"/>
          <a:cs typeface="+mn-cs"/>
        </a:defRPr>
      </a:lvl4pPr>
      <a:lvl5pPr marL="2005620" algn="l" defTabSz="1002810" rtl="0" eaLnBrk="1" latinLnBrk="0" hangingPunct="1">
        <a:defRPr sz="2000" kern="1200">
          <a:solidFill>
            <a:schemeClr val="tx1"/>
          </a:solidFill>
          <a:latin typeface="+mn-lt"/>
          <a:ea typeface="+mn-ea"/>
          <a:cs typeface="+mn-cs"/>
        </a:defRPr>
      </a:lvl5pPr>
      <a:lvl6pPr marL="2507026" algn="l" defTabSz="1002810" rtl="0" eaLnBrk="1" latinLnBrk="0" hangingPunct="1">
        <a:defRPr sz="2000" kern="1200">
          <a:solidFill>
            <a:schemeClr val="tx1"/>
          </a:solidFill>
          <a:latin typeface="+mn-lt"/>
          <a:ea typeface="+mn-ea"/>
          <a:cs typeface="+mn-cs"/>
        </a:defRPr>
      </a:lvl6pPr>
      <a:lvl7pPr marL="3008435" algn="l" defTabSz="1002810" rtl="0" eaLnBrk="1" latinLnBrk="0" hangingPunct="1">
        <a:defRPr sz="2000" kern="1200">
          <a:solidFill>
            <a:schemeClr val="tx1"/>
          </a:solidFill>
          <a:latin typeface="+mn-lt"/>
          <a:ea typeface="+mn-ea"/>
          <a:cs typeface="+mn-cs"/>
        </a:defRPr>
      </a:lvl7pPr>
      <a:lvl8pPr marL="3509839" algn="l" defTabSz="1002810" rtl="0" eaLnBrk="1" latinLnBrk="0" hangingPunct="1">
        <a:defRPr sz="2000" kern="1200">
          <a:solidFill>
            <a:schemeClr val="tx1"/>
          </a:solidFill>
          <a:latin typeface="+mn-lt"/>
          <a:ea typeface="+mn-ea"/>
          <a:cs typeface="+mn-cs"/>
        </a:defRPr>
      </a:lvl8pPr>
      <a:lvl9pPr marL="4011245" algn="l" defTabSz="1002810"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A1BB867-B69A-447B-8579-456B64525094}"/>
              </a:ext>
            </a:extLst>
          </p:cNvPr>
          <p:cNvSpPr>
            <a:spLocks noGrp="1"/>
          </p:cNvSpPr>
          <p:nvPr>
            <p:ph type="subTitle" idx="1"/>
          </p:nvPr>
        </p:nvSpPr>
        <p:spPr/>
        <p:txBody>
          <a:bodyPr/>
          <a:lstStyle/>
          <a:p>
            <a:r>
              <a:rPr lang="en-GB" dirty="0"/>
              <a:t>GTAP Conference</a:t>
            </a:r>
            <a:r>
              <a:rPr lang="en-GB"/>
              <a:t> – June 2021</a:t>
            </a:r>
          </a:p>
          <a:p>
            <a:r>
              <a:rPr lang="en-GB"/>
              <a:t>Elliot Delahaye, Siobhan Prendiville, Laura Hosford and Tom Ellis-Rees.</a:t>
            </a:r>
          </a:p>
        </p:txBody>
      </p:sp>
      <p:sp>
        <p:nvSpPr>
          <p:cNvPr id="3" name="Text Placeholder 2">
            <a:extLst>
              <a:ext uri="{FF2B5EF4-FFF2-40B4-BE49-F238E27FC236}">
                <a16:creationId xmlns:a16="http://schemas.microsoft.com/office/drawing/2014/main" id="{7BD787D9-C5F5-490D-8690-7A767C39908E}"/>
              </a:ext>
            </a:extLst>
          </p:cNvPr>
          <p:cNvSpPr>
            <a:spLocks noGrp="1"/>
          </p:cNvSpPr>
          <p:nvPr>
            <p:ph type="body" idx="10"/>
          </p:nvPr>
        </p:nvSpPr>
        <p:spPr/>
        <p:txBody>
          <a:bodyPr/>
          <a:lstStyle/>
          <a:p>
            <a:r>
              <a:rPr lang="en-GB"/>
              <a:t>How strong is the UK’s preference for variety?</a:t>
            </a:r>
          </a:p>
        </p:txBody>
      </p:sp>
      <p:sp>
        <p:nvSpPr>
          <p:cNvPr id="5" name="TextBox 4">
            <a:extLst>
              <a:ext uri="{FF2B5EF4-FFF2-40B4-BE49-F238E27FC236}">
                <a16:creationId xmlns:a16="http://schemas.microsoft.com/office/drawing/2014/main" id="{35CC1768-FBC2-490B-8E30-148B3964E74D}"/>
              </a:ext>
            </a:extLst>
          </p:cNvPr>
          <p:cNvSpPr txBox="1"/>
          <p:nvPr/>
        </p:nvSpPr>
        <p:spPr>
          <a:xfrm>
            <a:off x="4395216" y="1117199"/>
            <a:ext cx="4572000" cy="400110"/>
          </a:xfrm>
          <a:prstGeom prst="rect">
            <a:avLst/>
          </a:prstGeom>
          <a:noFill/>
        </p:spPr>
        <p:txBody>
          <a:bodyPr wrap="square">
            <a:spAutoFit/>
          </a:bodyPr>
          <a:lstStyle/>
          <a:p>
            <a:pPr algn="r"/>
            <a:r>
              <a:rPr lang="en-GB" sz="1000">
                <a:solidFill>
                  <a:schemeClr val="bg1"/>
                </a:solidFill>
                <a:effectLst/>
                <a:latin typeface="Arial" panose="020B0604020202020204" pitchFamily="34" charset="0"/>
                <a:ea typeface="Calibri" panose="020F0502020204030204" pitchFamily="34" charset="0"/>
              </a:rPr>
              <a:t>The views expressed in this paper are the authors’ and do not represent the views of the UK Department for International Trade.</a:t>
            </a:r>
            <a:endParaRPr lang="en-GB" sz="1000" dirty="0">
              <a:solidFill>
                <a:schemeClr val="bg1"/>
              </a:solidFill>
            </a:endParaRPr>
          </a:p>
        </p:txBody>
      </p:sp>
      <p:sp>
        <p:nvSpPr>
          <p:cNvPr id="4" name="Rectangle 3">
            <a:extLst>
              <a:ext uri="{FF2B5EF4-FFF2-40B4-BE49-F238E27FC236}">
                <a16:creationId xmlns:a16="http://schemas.microsoft.com/office/drawing/2014/main" id="{8DB17662-420F-4556-B7A7-9AC0E8738394}"/>
              </a:ext>
            </a:extLst>
          </p:cNvPr>
          <p:cNvSpPr/>
          <p:nvPr/>
        </p:nvSpPr>
        <p:spPr>
          <a:xfrm>
            <a:off x="170121" y="164805"/>
            <a:ext cx="1850065" cy="797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55302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0CBC-21EE-4842-8661-D8A51B4629F5}"/>
              </a:ext>
            </a:extLst>
          </p:cNvPr>
          <p:cNvSpPr>
            <a:spLocks noGrp="1"/>
          </p:cNvSpPr>
          <p:nvPr>
            <p:ph type="title"/>
          </p:nvPr>
        </p:nvSpPr>
        <p:spPr>
          <a:xfrm>
            <a:off x="291555" y="133504"/>
            <a:ext cx="6553423" cy="864096"/>
          </a:xfrm>
          <a:solidFill>
            <a:schemeClr val="bg1"/>
          </a:solidFill>
        </p:spPr>
        <p:txBody>
          <a:bodyPr/>
          <a:lstStyle/>
          <a:p>
            <a:r>
              <a:rPr lang="en-GB" dirty="0"/>
              <a:t>CGE simulation</a:t>
            </a:r>
          </a:p>
        </p:txBody>
      </p:sp>
      <p:sp>
        <p:nvSpPr>
          <p:cNvPr id="8" name="Rectangle 4">
            <a:extLst>
              <a:ext uri="{FF2B5EF4-FFF2-40B4-BE49-F238E27FC236}">
                <a16:creationId xmlns:a16="http://schemas.microsoft.com/office/drawing/2014/main" id="{852EA519-76DB-4897-98D4-F6C35061E90D}"/>
              </a:ext>
            </a:extLst>
          </p:cNvPr>
          <p:cNvSpPr>
            <a:spLocks noChangeArrowheads="1"/>
          </p:cNvSpPr>
          <p:nvPr/>
        </p:nvSpPr>
        <p:spPr bwMode="auto">
          <a:xfrm>
            <a:off x="462632" y="119455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16" name="Chart 15">
            <a:extLst>
              <a:ext uri="{FF2B5EF4-FFF2-40B4-BE49-F238E27FC236}">
                <a16:creationId xmlns:a16="http://schemas.microsoft.com/office/drawing/2014/main" id="{C1BCA68A-44CA-47F6-A6D5-BB7EAC643284}"/>
              </a:ext>
            </a:extLst>
          </p:cNvPr>
          <p:cNvGraphicFramePr>
            <a:graphicFrameLocks/>
          </p:cNvGraphicFramePr>
          <p:nvPr>
            <p:extLst>
              <p:ext uri="{D42A27DB-BD31-4B8C-83A1-F6EECF244321}">
                <p14:modId xmlns:p14="http://schemas.microsoft.com/office/powerpoint/2010/main" val="1995159044"/>
              </p:ext>
            </p:extLst>
          </p:nvPr>
        </p:nvGraphicFramePr>
        <p:xfrm>
          <a:off x="291555" y="4263018"/>
          <a:ext cx="8560890" cy="2478349"/>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Box 16">
            <a:extLst>
              <a:ext uri="{FF2B5EF4-FFF2-40B4-BE49-F238E27FC236}">
                <a16:creationId xmlns:a16="http://schemas.microsoft.com/office/drawing/2014/main" id="{CCF92EC6-00EF-4323-82AF-F5FBCAF6D669}"/>
              </a:ext>
            </a:extLst>
          </p:cNvPr>
          <p:cNvSpPr txBox="1"/>
          <p:nvPr/>
        </p:nvSpPr>
        <p:spPr>
          <a:xfrm>
            <a:off x="291555" y="3986019"/>
            <a:ext cx="6029529" cy="276999"/>
          </a:xfrm>
          <a:prstGeom prst="rect">
            <a:avLst/>
          </a:prstGeom>
          <a:noFill/>
        </p:spPr>
        <p:txBody>
          <a:bodyPr wrap="square" rtlCol="0">
            <a:spAutoFit/>
          </a:bodyPr>
          <a:lstStyle/>
          <a:p>
            <a:r>
              <a:rPr lang="en-GB" sz="1200" b="1" i="1" dirty="0">
                <a:solidFill>
                  <a:srgbClr val="C00000"/>
                </a:solidFill>
              </a:rPr>
              <a:t>Figure 2: CGE Simulation results</a:t>
            </a:r>
          </a:p>
        </p:txBody>
      </p:sp>
      <p:sp>
        <p:nvSpPr>
          <p:cNvPr id="18" name="TextBox 17">
            <a:extLst>
              <a:ext uri="{FF2B5EF4-FFF2-40B4-BE49-F238E27FC236}">
                <a16:creationId xmlns:a16="http://schemas.microsoft.com/office/drawing/2014/main" id="{C2661BFE-BE65-4677-B31C-B756932B3862}"/>
              </a:ext>
            </a:extLst>
          </p:cNvPr>
          <p:cNvSpPr txBox="1"/>
          <p:nvPr/>
        </p:nvSpPr>
        <p:spPr>
          <a:xfrm>
            <a:off x="299211" y="1311465"/>
            <a:ext cx="8593963" cy="2477601"/>
          </a:xfrm>
          <a:prstGeom prst="rect">
            <a:avLst/>
          </a:prstGeom>
          <a:solidFill>
            <a:schemeClr val="bg1">
              <a:lumMod val="95000"/>
            </a:schemeClr>
          </a:solidFill>
          <a:ln>
            <a:solidFill>
              <a:schemeClr val="bg1">
                <a:lumMod val="85000"/>
              </a:schemeClr>
            </a:solidFill>
          </a:ln>
        </p:spPr>
        <p:txBody>
          <a:bodyPr wrap="square" rtlCol="0">
            <a:spAutoFit/>
          </a:bodyPr>
          <a:lstStyle/>
          <a:p>
            <a:pPr marL="285750" indent="-285750">
              <a:spcAft>
                <a:spcPts val="600"/>
              </a:spcAft>
              <a:buFont typeface="Arial" panose="020B0604020202020204" pitchFamily="34" charset="0"/>
              <a:buChar char="•"/>
            </a:pPr>
            <a:r>
              <a:rPr lang="en-GB" sz="1400" dirty="0">
                <a:effectLst/>
                <a:latin typeface="Arial" panose="020B0604020202020204" pitchFamily="34" charset="0"/>
                <a:ea typeface="Calibri" panose="020F0502020204030204" pitchFamily="34" charset="0"/>
              </a:rPr>
              <a:t>To understand the impact of parameter estimation methods, we simulate UK unilateral tariff liberalisation using a Krugman style CGE model.</a:t>
            </a:r>
          </a:p>
          <a:p>
            <a:pPr marL="285750" indent="-285750">
              <a:spcAft>
                <a:spcPts val="600"/>
              </a:spcAft>
              <a:buFont typeface="Arial" panose="020B0604020202020204" pitchFamily="34" charset="0"/>
              <a:buChar char="•"/>
            </a:pPr>
            <a:r>
              <a:rPr lang="en-GB" sz="1400" dirty="0">
                <a:latin typeface="Arial" panose="020B0604020202020204" pitchFamily="34" charset="0"/>
                <a:ea typeface="Calibri" panose="020F0502020204030204" pitchFamily="34" charset="0"/>
                <a:cs typeface="Arial" panose="020B0604020202020204" pitchFamily="34" charset="0"/>
              </a:rPr>
              <a:t>Results </a:t>
            </a:r>
            <a:r>
              <a:rPr lang="en-GB" sz="1400" dirty="0">
                <a:effectLst/>
                <a:latin typeface="Arial" panose="020B0604020202020204" pitchFamily="34" charset="0"/>
                <a:ea typeface="Calibri" panose="020F0502020204030204" pitchFamily="34" charset="0"/>
                <a:cs typeface="Arial" panose="020B0604020202020204" pitchFamily="34" charset="0"/>
              </a:rPr>
              <a:t>show </a:t>
            </a:r>
            <a:r>
              <a:rPr lang="en-GB" sz="1400" b="1" dirty="0">
                <a:effectLst/>
                <a:latin typeface="Arial" panose="020B0604020202020204" pitchFamily="34" charset="0"/>
                <a:ea typeface="Calibri" panose="020F0502020204030204" pitchFamily="34" charset="0"/>
                <a:cs typeface="Arial" panose="020B0604020202020204" pitchFamily="34" charset="0"/>
              </a:rPr>
              <a:t>positive welfare gains across all sets of elasticities,</a:t>
            </a:r>
            <a:r>
              <a:rPr lang="en-GB" sz="1400" b="1" dirty="0">
                <a:latin typeface="Arial" panose="020B0604020202020204" pitchFamily="34" charset="0"/>
                <a:ea typeface="Calibri" panose="020F0502020204030204" pitchFamily="34" charset="0"/>
                <a:cs typeface="Arial" panose="020B0604020202020204" pitchFamily="34" charset="0"/>
              </a:rPr>
              <a:t> </a:t>
            </a:r>
            <a:r>
              <a:rPr lang="en-GB" sz="1400" dirty="0">
                <a:latin typeface="Arial" panose="020B0604020202020204" pitchFamily="34" charset="0"/>
                <a:ea typeface="Calibri" panose="020F0502020204030204" pitchFamily="34" charset="0"/>
                <a:cs typeface="Arial" panose="020B0604020202020204" pitchFamily="34" charset="0"/>
              </a:rPr>
              <a:t>with a</a:t>
            </a:r>
            <a:r>
              <a:rPr lang="en-GB" sz="1400" dirty="0">
                <a:effectLst/>
                <a:latin typeface="Arial" panose="020B0604020202020204" pitchFamily="34" charset="0"/>
                <a:ea typeface="Calibri" panose="020F0502020204030204" pitchFamily="34" charset="0"/>
                <a:cs typeface="Arial" panose="020B0604020202020204" pitchFamily="34" charset="0"/>
              </a:rPr>
              <a:t> lower median elasticity of substitution resulting in higher welfare gains. </a:t>
            </a:r>
          </a:p>
          <a:p>
            <a:pPr marL="285750" indent="-285750">
              <a:spcAft>
                <a:spcPts val="600"/>
              </a:spcAft>
              <a:buFont typeface="Arial" panose="020B0604020202020204" pitchFamily="34" charset="0"/>
              <a:buChar char="•"/>
            </a:pPr>
            <a:r>
              <a:rPr lang="en-GB" sz="1400" dirty="0">
                <a:latin typeface="Arial" panose="020B0604020202020204" pitchFamily="34" charset="0"/>
                <a:ea typeface="Calibri" panose="020F0502020204030204" pitchFamily="34" charset="0"/>
                <a:cs typeface="Arial" panose="020B0604020202020204" pitchFamily="34" charset="0"/>
              </a:rPr>
              <a:t>Comparing previous estimates to our central estimates, we see that the LIML estimator reduces the risk of underestimating the welfare gains from trade liberalisation, with </a:t>
            </a:r>
            <a:r>
              <a:rPr lang="en-GB" sz="1400" b="1" dirty="0">
                <a:latin typeface="Arial" panose="020B0604020202020204" pitchFamily="34" charset="0"/>
                <a:ea typeface="Calibri" panose="020F0502020204030204" pitchFamily="34" charset="0"/>
                <a:cs typeface="Arial" panose="020B0604020202020204" pitchFamily="34" charset="0"/>
              </a:rPr>
              <a:t>higher welfare gains under our central estimates compared to </a:t>
            </a:r>
            <a:r>
              <a:rPr lang="en-GB" sz="1400" b="1" dirty="0" err="1">
                <a:latin typeface="Arial" panose="020B0604020202020204" pitchFamily="34" charset="0"/>
                <a:ea typeface="Calibri" panose="020F0502020204030204" pitchFamily="34" charset="0"/>
                <a:cs typeface="Arial" panose="020B0604020202020204" pitchFamily="34" charset="0"/>
              </a:rPr>
              <a:t>Broda</a:t>
            </a:r>
            <a:r>
              <a:rPr lang="en-GB" sz="1400" b="1" dirty="0">
                <a:latin typeface="Arial" panose="020B0604020202020204" pitchFamily="34" charset="0"/>
                <a:ea typeface="Calibri" panose="020F0502020204030204" pitchFamily="34" charset="0"/>
                <a:cs typeface="Arial" panose="020B0604020202020204" pitchFamily="34" charset="0"/>
              </a:rPr>
              <a:t> &amp; Weinstein (2006) and Soderbery (2018)</a:t>
            </a:r>
          </a:p>
          <a:p>
            <a:pPr marL="285750" indent="-285750">
              <a:spcAft>
                <a:spcPts val="600"/>
              </a:spcAft>
              <a:buFont typeface="Arial" panose="020B0604020202020204" pitchFamily="34" charset="0"/>
              <a:buChar char="•"/>
            </a:pPr>
            <a:r>
              <a:rPr lang="en-GB" sz="1400" b="1" dirty="0">
                <a:effectLst/>
                <a:latin typeface="Arial" panose="020B0604020202020204" pitchFamily="34" charset="0"/>
                <a:ea typeface="Calibri" panose="020F0502020204030204" pitchFamily="34" charset="0"/>
                <a:cs typeface="Arial" panose="020B0604020202020204" pitchFamily="34" charset="0"/>
              </a:rPr>
              <a:t>Varying elasticities by sector results in large disparities between methods</a:t>
            </a:r>
            <a:r>
              <a:rPr lang="en-GB" sz="1400" dirty="0">
                <a:effectLst/>
                <a:latin typeface="Arial" panose="020B0604020202020204" pitchFamily="34" charset="0"/>
                <a:ea typeface="Calibri" panose="020F0502020204030204" pitchFamily="34" charset="0"/>
                <a:cs typeface="Arial" panose="020B0604020202020204" pitchFamily="34" charset="0"/>
              </a:rPr>
              <a:t>, with the network level gain significantly lower than that of the GTAP level. This stems from the significantly higher elasticities across each GTAP sector that result from the network level estimation.</a:t>
            </a:r>
          </a:p>
        </p:txBody>
      </p:sp>
    </p:spTree>
    <p:extLst>
      <p:ext uri="{BB962C8B-B14F-4D97-AF65-F5344CB8AC3E}">
        <p14:creationId xmlns:p14="http://schemas.microsoft.com/office/powerpoint/2010/main" val="421065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B2AEB0-AA16-4F6D-A8BF-626A8018DCB5}"/>
              </a:ext>
            </a:extLst>
          </p:cNvPr>
          <p:cNvSpPr>
            <a:spLocks noGrp="1"/>
          </p:cNvSpPr>
          <p:nvPr>
            <p:ph type="body" idx="10"/>
          </p:nvPr>
        </p:nvSpPr>
        <p:spPr/>
        <p:txBody>
          <a:bodyPr/>
          <a:lstStyle/>
          <a:p>
            <a:r>
              <a:rPr lang="en-GB"/>
              <a:t>Discussion</a:t>
            </a:r>
          </a:p>
        </p:txBody>
      </p:sp>
      <p:sp>
        <p:nvSpPr>
          <p:cNvPr id="4" name="Rectangle 3">
            <a:extLst>
              <a:ext uri="{FF2B5EF4-FFF2-40B4-BE49-F238E27FC236}">
                <a16:creationId xmlns:a16="http://schemas.microsoft.com/office/drawing/2014/main" id="{636D272F-D06D-49F3-961A-82E5CDF6D17D}"/>
              </a:ext>
            </a:extLst>
          </p:cNvPr>
          <p:cNvSpPr/>
          <p:nvPr/>
        </p:nvSpPr>
        <p:spPr>
          <a:xfrm>
            <a:off x="170121" y="164805"/>
            <a:ext cx="1850065" cy="797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66147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9B575-5EAC-44A3-9C1E-8074FD79E00D}"/>
              </a:ext>
            </a:extLst>
          </p:cNvPr>
          <p:cNvSpPr>
            <a:spLocks noGrp="1"/>
          </p:cNvSpPr>
          <p:nvPr>
            <p:ph type="title"/>
          </p:nvPr>
        </p:nvSpPr>
        <p:spPr>
          <a:xfrm>
            <a:off x="231648" y="196376"/>
            <a:ext cx="6553423" cy="864096"/>
          </a:xfrm>
          <a:solidFill>
            <a:schemeClr val="bg1"/>
          </a:solidFill>
        </p:spPr>
        <p:txBody>
          <a:bodyPr/>
          <a:lstStyle/>
          <a:p>
            <a:r>
              <a:rPr lang="en-GB"/>
              <a:t>Introduction</a:t>
            </a:r>
          </a:p>
        </p:txBody>
      </p:sp>
      <p:sp>
        <p:nvSpPr>
          <p:cNvPr id="4" name="TextBox 3">
            <a:extLst>
              <a:ext uri="{FF2B5EF4-FFF2-40B4-BE49-F238E27FC236}">
                <a16:creationId xmlns:a16="http://schemas.microsoft.com/office/drawing/2014/main" id="{59A1376F-DBD4-49B8-89E8-87D208CCA36A}"/>
              </a:ext>
            </a:extLst>
          </p:cNvPr>
          <p:cNvSpPr txBox="1"/>
          <p:nvPr/>
        </p:nvSpPr>
        <p:spPr>
          <a:xfrm>
            <a:off x="231649" y="1298652"/>
            <a:ext cx="8658050" cy="4973413"/>
          </a:xfrm>
          <a:prstGeom prst="rect">
            <a:avLst/>
          </a:prstGeom>
          <a:solidFill>
            <a:schemeClr val="bg1">
              <a:lumMod val="95000"/>
            </a:schemeClr>
          </a:solidFill>
        </p:spPr>
        <p:txBody>
          <a:bodyPr wrap="square" rtlCol="0">
            <a:spAutoFit/>
          </a:bodyPr>
          <a:lstStyle/>
          <a:p>
            <a:pPr marL="171450" indent="-171450">
              <a:lnSpc>
                <a:spcPct val="107000"/>
              </a:lnSpc>
              <a:spcAft>
                <a:spcPts val="800"/>
              </a:spcAft>
              <a:buFont typeface="Wingdings" panose="05000000000000000000" pitchFamily="2" charset="2"/>
              <a:buChar char="§"/>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Computable general equilibrium </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(CGE) models have become a central tool </a:t>
            </a: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in analysing their economy-wide impacts (Hertel et al, 2007). </a:t>
            </a:r>
          </a:p>
          <a:p>
            <a:pPr marL="171450" indent="-171450">
              <a:lnSpc>
                <a:spcPct val="107000"/>
              </a:lnSpc>
              <a:spcAft>
                <a:spcPts val="800"/>
              </a:spcAft>
              <a:buFont typeface="Wingdings" panose="05000000000000000000" pitchFamily="2" charset="2"/>
              <a:buChar char="§"/>
            </a:pPr>
            <a:r>
              <a:rPr lang="en-GB" sz="1400" b="1" dirty="0">
                <a:solidFill>
                  <a:srgbClr val="000000"/>
                </a:solidFill>
                <a:latin typeface="Arial" panose="020B0604020202020204" pitchFamily="34" charset="0"/>
                <a:ea typeface="Calibri" panose="020F0502020204030204" pitchFamily="34" charset="0"/>
                <a:cs typeface="Arial" panose="020B0604020202020204" pitchFamily="34" charset="0"/>
              </a:rPr>
              <a:t>N</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ew trade theory provides additional avenues for gains from trade </a:t>
            </a: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in the form of scale economies and a greater number of varieties through an increase in imports. </a:t>
            </a:r>
          </a:p>
          <a:p>
            <a:pPr marL="171450" indent="-171450">
              <a:lnSpc>
                <a:spcPct val="107000"/>
              </a:lnSpc>
              <a:spcAft>
                <a:spcPts val="800"/>
              </a:spcAft>
              <a:buFont typeface="Wingdings" panose="05000000000000000000" pitchFamily="2" charset="2"/>
              <a:buChar char="§"/>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Part of the reluctance to move to incorporating these features in CGE modelling may stem from </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lack of empirical evidence on some of the key parameters governing the gains from trade </a:t>
            </a: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in these models, particularly on elasticities.</a:t>
            </a:r>
            <a:endParaRPr lang="en-GB" sz="1400" dirty="0">
              <a:effectLst/>
              <a:latin typeface="Calibri" panose="020F0502020204030204" pitchFamily="34" charset="0"/>
              <a:ea typeface="Calibri" panose="020F0502020204030204" pitchFamily="34" charset="0"/>
              <a:cs typeface="Arial" panose="020B0604020202020204" pitchFamily="34" charset="0"/>
            </a:endParaRPr>
          </a:p>
          <a:p>
            <a:pPr marL="171450" indent="-171450">
              <a:lnSpc>
                <a:spcPct val="107000"/>
              </a:lnSpc>
              <a:spcAft>
                <a:spcPts val="800"/>
              </a:spcAft>
              <a:buFont typeface="Wingdings" panose="05000000000000000000" pitchFamily="2" charset="2"/>
              <a:buChar char="§"/>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Given the frequency with which the GTAP database is used in CGE modelling, we extend the previous research to </a:t>
            </a:r>
            <a:r>
              <a:rPr lang="en-GB" sz="1400" dirty="0">
                <a:solidFill>
                  <a:srgbClr val="000000"/>
                </a:solidFill>
                <a:latin typeface="Arial" panose="020B0604020202020204" pitchFamily="34" charset="0"/>
                <a:ea typeface="Calibri" panose="020F0502020204030204" pitchFamily="34" charset="0"/>
                <a:cs typeface="Arial" panose="020B0604020202020204" pitchFamily="34" charset="0"/>
              </a:rPr>
              <a:t>estimate the elasticity of substitution between varieties for the UK </a:t>
            </a: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this level of aggregation.</a:t>
            </a:r>
          </a:p>
          <a:p>
            <a:pPr marL="171450" indent="-171450">
              <a:lnSpc>
                <a:spcPct val="107000"/>
              </a:lnSpc>
              <a:spcAft>
                <a:spcPts val="800"/>
              </a:spcAft>
              <a:buFont typeface="Wingdings" panose="05000000000000000000" pitchFamily="2" charset="2"/>
              <a:buChar char="§"/>
            </a:pPr>
            <a:r>
              <a:rPr lang="en-GB" sz="1400" dirty="0">
                <a:effectLst/>
                <a:latin typeface="Arial" panose="020B0604020202020204" pitchFamily="34" charset="0"/>
                <a:ea typeface="Calibri" panose="020F0502020204030204" pitchFamily="34" charset="0"/>
                <a:cs typeface="Arial" panose="020B0604020202020204" pitchFamily="34" charset="0"/>
              </a:rPr>
              <a:t>Our findings support </a:t>
            </a:r>
            <a:r>
              <a:rPr lang="en-GB" sz="1400" dirty="0" err="1">
                <a:effectLst/>
                <a:latin typeface="Arial" panose="020B0604020202020204" pitchFamily="34" charset="0"/>
                <a:ea typeface="Calibri" panose="020F0502020204030204" pitchFamily="34" charset="0"/>
                <a:cs typeface="Arial" panose="020B0604020202020204" pitchFamily="34" charset="0"/>
              </a:rPr>
              <a:t>Soderbery’s</a:t>
            </a:r>
            <a:r>
              <a:rPr lang="en-GB" sz="1400" dirty="0">
                <a:effectLst/>
                <a:latin typeface="Arial" panose="020B0604020202020204" pitchFamily="34" charset="0"/>
                <a:ea typeface="Calibri" panose="020F0502020204030204" pitchFamily="34" charset="0"/>
                <a:cs typeface="Arial" panose="020B0604020202020204" pitchFamily="34" charset="0"/>
              </a:rPr>
              <a:t> (2015) conclusion that the </a:t>
            </a:r>
            <a:r>
              <a:rPr lang="en-GB" sz="1400" dirty="0" err="1">
                <a:effectLst/>
                <a:latin typeface="Arial" panose="020B0604020202020204" pitchFamily="34" charset="0"/>
                <a:ea typeface="Calibri" panose="020F0502020204030204" pitchFamily="34" charset="0"/>
                <a:cs typeface="Arial" panose="020B0604020202020204" pitchFamily="34" charset="0"/>
              </a:rPr>
              <a:t>Broda</a:t>
            </a:r>
            <a:r>
              <a:rPr lang="en-GB" sz="1400" dirty="0">
                <a:effectLst/>
                <a:latin typeface="Arial" panose="020B0604020202020204" pitchFamily="34" charset="0"/>
                <a:ea typeface="Calibri" panose="020F0502020204030204" pitchFamily="34" charset="0"/>
                <a:cs typeface="Arial" panose="020B0604020202020204" pitchFamily="34" charset="0"/>
              </a:rPr>
              <a:t> and Weinstein (2006) estimators produce biased elasticities, with </a:t>
            </a:r>
            <a:r>
              <a:rPr lang="en-GB" sz="1400" b="1" dirty="0">
                <a:effectLst/>
                <a:latin typeface="Arial" panose="020B0604020202020204" pitchFamily="34" charset="0"/>
                <a:ea typeface="Calibri" panose="020F0502020204030204" pitchFamily="34" charset="0"/>
                <a:cs typeface="Arial" panose="020B0604020202020204" pitchFamily="34" charset="0"/>
              </a:rPr>
              <a:t>our median elasticities between 15% and 39% lower than previous UK estimates</a:t>
            </a:r>
            <a:r>
              <a:rPr lang="en-GB" sz="1400" dirty="0">
                <a:effectLst/>
                <a:latin typeface="Arial" panose="020B0604020202020204" pitchFamily="34" charset="0"/>
                <a:ea typeface="Calibri" panose="020F0502020204030204" pitchFamily="34" charset="0"/>
                <a:cs typeface="Arial" panose="020B0604020202020204" pitchFamily="34" charset="0"/>
              </a:rPr>
              <a:t>. This suggests previous estimates significantly understated the benefits from additional product variety to the UK economy. Our results also provide evidence that the elasticity of substitution is sensitive to aggregation, with </a:t>
            </a:r>
            <a:r>
              <a:rPr lang="en-GB" sz="1400" b="1" dirty="0">
                <a:effectLst/>
                <a:latin typeface="Arial" panose="020B0604020202020204" pitchFamily="34" charset="0"/>
                <a:ea typeface="Calibri" panose="020F0502020204030204" pitchFamily="34" charset="0"/>
                <a:cs typeface="Arial" panose="020B0604020202020204" pitchFamily="34" charset="0"/>
              </a:rPr>
              <a:t>significant differences between the network (8-digit) level and GTAP estimations across the 47 GTAP goods sectors</a:t>
            </a:r>
            <a:r>
              <a:rPr lang="en-GB" sz="1400" dirty="0">
                <a:effectLst/>
                <a:latin typeface="Arial" panose="020B0604020202020204" pitchFamily="34" charset="0"/>
                <a:ea typeface="Calibri" panose="020F0502020204030204" pitchFamily="34" charset="0"/>
                <a:cs typeface="Arial" panose="020B0604020202020204" pitchFamily="34" charset="0"/>
              </a:rPr>
              <a:t>. </a:t>
            </a:r>
          </a:p>
          <a:p>
            <a:pPr marL="171450" indent="-171450">
              <a:lnSpc>
                <a:spcPct val="107000"/>
              </a:lnSpc>
              <a:spcAft>
                <a:spcPts val="800"/>
              </a:spcAft>
              <a:buFont typeface="Wingdings" panose="05000000000000000000" pitchFamily="2" charset="2"/>
              <a:buChar char="§"/>
            </a:pPr>
            <a:r>
              <a:rPr lang="en-GB" sz="1400" dirty="0">
                <a:effectLst/>
                <a:latin typeface="Arial" panose="020B0604020202020204" pitchFamily="34" charset="0"/>
                <a:ea typeface="Calibri" panose="020F0502020204030204" pitchFamily="34" charset="0"/>
                <a:cs typeface="Arial" panose="020B0604020202020204" pitchFamily="34" charset="0"/>
              </a:rPr>
              <a:t>The stark differences in the results between the sets of elasticities estimated at different aggregations reinforces our argument that aggregation matters. Consequently</a:t>
            </a:r>
            <a:r>
              <a:rPr lang="en-GB" sz="1400" b="1" dirty="0">
                <a:effectLst/>
                <a:latin typeface="Arial" panose="020B0604020202020204" pitchFamily="34" charset="0"/>
                <a:ea typeface="Calibri" panose="020F0502020204030204" pitchFamily="34" charset="0"/>
                <a:cs typeface="Arial" panose="020B0604020202020204" pitchFamily="34" charset="0"/>
              </a:rPr>
              <a:t>, if modellers aim to run simulations based on New Trade Theory in a CGE framework, they should aim to estimate a set of elasticities at same aggregation as their model</a:t>
            </a:r>
            <a:r>
              <a:rPr lang="en-GB" sz="1400" dirty="0">
                <a:effectLst/>
                <a:latin typeface="Arial" panose="020B0604020202020204" pitchFamily="34" charset="0"/>
                <a:ea typeface="Calibri" panose="020F0502020204030204" pitchFamily="34" charset="0"/>
                <a:cs typeface="Arial" panose="020B0604020202020204" pitchFamily="34" charset="0"/>
              </a:rPr>
              <a:t>, in this instance, the GTAP sectors. </a:t>
            </a:r>
            <a:endParaRPr lang="en-GB"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58470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54157-40D8-43CE-8361-4762842E2649}"/>
              </a:ext>
            </a:extLst>
          </p:cNvPr>
          <p:cNvSpPr>
            <a:spLocks noGrp="1"/>
          </p:cNvSpPr>
          <p:nvPr>
            <p:ph type="title"/>
          </p:nvPr>
        </p:nvSpPr>
        <p:spPr>
          <a:xfrm>
            <a:off x="239821" y="212325"/>
            <a:ext cx="6553423" cy="864096"/>
          </a:xfrm>
          <a:solidFill>
            <a:schemeClr val="bg1"/>
          </a:solidFill>
        </p:spPr>
        <p:txBody>
          <a:bodyPr/>
          <a:lstStyle/>
          <a:p>
            <a:r>
              <a:rPr lang="en-GB"/>
              <a:t>Literature - Theory</a:t>
            </a:r>
          </a:p>
        </p:txBody>
      </p:sp>
      <p:graphicFrame>
        <p:nvGraphicFramePr>
          <p:cNvPr id="8" name="Diagram 7">
            <a:extLst>
              <a:ext uri="{FF2B5EF4-FFF2-40B4-BE49-F238E27FC236}">
                <a16:creationId xmlns:a16="http://schemas.microsoft.com/office/drawing/2014/main" id="{6B32E540-7F7A-4577-8B1E-57B35E43CB1D}"/>
              </a:ext>
            </a:extLst>
          </p:cNvPr>
          <p:cNvGraphicFramePr/>
          <p:nvPr>
            <p:extLst>
              <p:ext uri="{D42A27DB-BD31-4B8C-83A1-F6EECF244321}">
                <p14:modId xmlns:p14="http://schemas.microsoft.com/office/powerpoint/2010/main" val="932557473"/>
              </p:ext>
            </p:extLst>
          </p:nvPr>
        </p:nvGraphicFramePr>
        <p:xfrm>
          <a:off x="446717" y="1196803"/>
          <a:ext cx="8497089" cy="55502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5221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54BAC-33EC-442B-90A0-DA0363BA525F}"/>
              </a:ext>
            </a:extLst>
          </p:cNvPr>
          <p:cNvSpPr>
            <a:spLocks noGrp="1"/>
          </p:cNvSpPr>
          <p:nvPr>
            <p:ph type="title"/>
          </p:nvPr>
        </p:nvSpPr>
        <p:spPr>
          <a:xfrm>
            <a:off x="226105" y="120627"/>
            <a:ext cx="6553423" cy="864096"/>
          </a:xfrm>
          <a:solidFill>
            <a:schemeClr val="bg1"/>
          </a:solidFill>
        </p:spPr>
        <p:txBody>
          <a:bodyPr/>
          <a:lstStyle/>
          <a:p>
            <a:r>
              <a:rPr lang="en-GB" dirty="0"/>
              <a:t>Literature - Empirical</a:t>
            </a:r>
          </a:p>
        </p:txBody>
      </p:sp>
      <p:sp>
        <p:nvSpPr>
          <p:cNvPr id="5" name="TextBox 4">
            <a:extLst>
              <a:ext uri="{FF2B5EF4-FFF2-40B4-BE49-F238E27FC236}">
                <a16:creationId xmlns:a16="http://schemas.microsoft.com/office/drawing/2014/main" id="{6CA1777C-7084-42BA-A786-DA4F1C782AC5}"/>
              </a:ext>
            </a:extLst>
          </p:cNvPr>
          <p:cNvSpPr txBox="1"/>
          <p:nvPr/>
        </p:nvSpPr>
        <p:spPr>
          <a:xfrm>
            <a:off x="167747" y="1289177"/>
            <a:ext cx="2158849" cy="3754874"/>
          </a:xfrm>
          <a:prstGeom prst="rect">
            <a:avLst/>
          </a:prstGeom>
          <a:solidFill>
            <a:schemeClr val="bg1">
              <a:lumMod val="95000"/>
            </a:schemeClr>
          </a:solidFill>
        </p:spPr>
        <p:txBody>
          <a:bodyPr wrap="square" rtlCol="0">
            <a:spAutoFit/>
          </a:bodyPr>
          <a:lstStyle/>
          <a:p>
            <a:r>
              <a:rPr lang="en-GB" sz="1400" b="1" dirty="0"/>
              <a:t>Feenstra (1994)</a:t>
            </a:r>
          </a:p>
          <a:p>
            <a:pPr marL="285750" indent="-285750">
              <a:buFont typeface="Arial" panose="020B0604020202020204" pitchFamily="34" charset="0"/>
              <a:buChar char="•"/>
            </a:pPr>
            <a:r>
              <a:rPr lang="en-GB" sz="1400" dirty="0"/>
              <a:t>Panel of US import data across 6 manufacturing products between 1964 and 1987. </a:t>
            </a:r>
          </a:p>
          <a:p>
            <a:pPr marL="285750" indent="-285750">
              <a:buFont typeface="Arial" panose="020B0604020202020204" pitchFamily="34" charset="0"/>
              <a:buChar char="•"/>
            </a:pPr>
            <a:r>
              <a:rPr lang="en-GB" sz="1400" dirty="0"/>
              <a:t>Estimates using supply-demand equilibrium equations.</a:t>
            </a:r>
          </a:p>
          <a:p>
            <a:pPr marL="285750" indent="-285750">
              <a:buFont typeface="Arial" panose="020B0604020202020204" pitchFamily="34" charset="0"/>
              <a:buChar char="•"/>
            </a:pPr>
            <a:r>
              <a:rPr lang="en-GB" sz="1400" dirty="0"/>
              <a:t>Findings show correcting the price index for varieties reduces the income elasticity of import demand.   </a:t>
            </a:r>
          </a:p>
          <a:p>
            <a:endParaRPr lang="en-GB" sz="1400" dirty="0"/>
          </a:p>
        </p:txBody>
      </p:sp>
      <p:sp>
        <p:nvSpPr>
          <p:cNvPr id="6" name="TextBox 5">
            <a:extLst>
              <a:ext uri="{FF2B5EF4-FFF2-40B4-BE49-F238E27FC236}">
                <a16:creationId xmlns:a16="http://schemas.microsoft.com/office/drawing/2014/main" id="{19D534D5-17F2-4E6B-BF71-B332948D6AF9}"/>
              </a:ext>
            </a:extLst>
          </p:cNvPr>
          <p:cNvSpPr txBox="1"/>
          <p:nvPr/>
        </p:nvSpPr>
        <p:spPr>
          <a:xfrm>
            <a:off x="2375275" y="1289177"/>
            <a:ext cx="2158849" cy="3970318"/>
          </a:xfrm>
          <a:prstGeom prst="rect">
            <a:avLst/>
          </a:prstGeom>
          <a:solidFill>
            <a:schemeClr val="bg2">
              <a:lumMod val="90000"/>
            </a:schemeClr>
          </a:solidFill>
        </p:spPr>
        <p:txBody>
          <a:bodyPr wrap="square" rtlCol="0">
            <a:spAutoFit/>
          </a:bodyPr>
          <a:lstStyle/>
          <a:p>
            <a:r>
              <a:rPr lang="en-GB" sz="1400" b="1" dirty="0"/>
              <a:t>Hummels (1999) </a:t>
            </a:r>
          </a:p>
          <a:p>
            <a:pPr marL="285750" indent="-285750">
              <a:buFont typeface="Arial" panose="020B0604020202020204" pitchFamily="34" charset="0"/>
              <a:buChar char="•"/>
            </a:pPr>
            <a:r>
              <a:rPr lang="en-GB" sz="1400" dirty="0"/>
              <a:t>Data from US and Latin America. </a:t>
            </a:r>
          </a:p>
          <a:p>
            <a:pPr marL="285750" indent="-285750">
              <a:buFont typeface="Arial" panose="020B0604020202020204" pitchFamily="34" charset="0"/>
              <a:buChar char="•"/>
            </a:pPr>
            <a:r>
              <a:rPr lang="en-GB" sz="1400" dirty="0"/>
              <a:t>Gravity approach estimating the trade-distance relationship to infer an elasticity of substitution. </a:t>
            </a:r>
          </a:p>
          <a:p>
            <a:pPr marL="285750" indent="-285750">
              <a:buFont typeface="Arial" panose="020B0604020202020204" pitchFamily="34" charset="0"/>
              <a:buChar char="•"/>
            </a:pPr>
            <a:r>
              <a:rPr lang="en-GB" sz="1400" dirty="0"/>
              <a:t>Results for the multi-sector model show that estimates ranging from 3-8.</a:t>
            </a:r>
          </a:p>
          <a:p>
            <a:pPr marL="285750" indent="-285750">
              <a:buFont typeface="Arial" panose="020B0604020202020204" pitchFamily="34" charset="0"/>
              <a:buChar char="•"/>
            </a:pPr>
            <a:r>
              <a:rPr lang="en-GB" sz="1400" dirty="0"/>
              <a:t>Level of aggregation affects the elasticity, narrower definition of a good resulting in a higher substitution elasticity. </a:t>
            </a:r>
          </a:p>
        </p:txBody>
      </p:sp>
      <p:sp>
        <p:nvSpPr>
          <p:cNvPr id="7" name="TextBox 6">
            <a:extLst>
              <a:ext uri="{FF2B5EF4-FFF2-40B4-BE49-F238E27FC236}">
                <a16:creationId xmlns:a16="http://schemas.microsoft.com/office/drawing/2014/main" id="{BDE8F100-E3F7-4637-9396-90878F20AE97}"/>
              </a:ext>
            </a:extLst>
          </p:cNvPr>
          <p:cNvSpPr txBox="1"/>
          <p:nvPr/>
        </p:nvSpPr>
        <p:spPr>
          <a:xfrm>
            <a:off x="4582803" y="1289177"/>
            <a:ext cx="2158849" cy="5262979"/>
          </a:xfrm>
          <a:prstGeom prst="rect">
            <a:avLst/>
          </a:prstGeom>
          <a:solidFill>
            <a:schemeClr val="accent5">
              <a:lumMod val="20000"/>
              <a:lumOff val="80000"/>
            </a:schemeClr>
          </a:solidFill>
          <a:ln>
            <a:solidFill>
              <a:schemeClr val="accent5">
                <a:lumMod val="20000"/>
                <a:lumOff val="80000"/>
              </a:schemeClr>
            </a:solidFill>
          </a:ln>
        </p:spPr>
        <p:txBody>
          <a:bodyPr wrap="square" rtlCol="0">
            <a:spAutoFit/>
          </a:bodyPr>
          <a:lstStyle/>
          <a:p>
            <a:r>
              <a:rPr lang="en-GB" sz="1400" b="1" dirty="0"/>
              <a:t>Broder and Weinstein (2006)</a:t>
            </a:r>
          </a:p>
          <a:p>
            <a:pPr marL="285750" indent="-285750">
              <a:buFont typeface="Arial" panose="020B0604020202020204" pitchFamily="34" charset="0"/>
              <a:buChar char="•"/>
            </a:pPr>
            <a:r>
              <a:rPr lang="en-GB" sz="1400" dirty="0"/>
              <a:t>Uses US data from 1972-2001 to estimates almost 30,000 elasticities at the lowest level of disaggregation. </a:t>
            </a:r>
          </a:p>
          <a:p>
            <a:pPr marL="285750" indent="-285750">
              <a:buFont typeface="Arial" panose="020B0604020202020204" pitchFamily="34" charset="0"/>
              <a:buChar char="•"/>
            </a:pPr>
            <a:r>
              <a:rPr lang="en-GB" sz="1400" dirty="0"/>
              <a:t>Adapt the method used in Feenstra (1994) that fixes for simultaneity bias and measurement error.</a:t>
            </a:r>
          </a:p>
          <a:p>
            <a:pPr marL="285750" indent="-285750">
              <a:buFont typeface="Arial" panose="020B0604020202020204" pitchFamily="34" charset="0"/>
              <a:buChar char="•"/>
            </a:pPr>
            <a:r>
              <a:rPr lang="en-GB" sz="1400" dirty="0"/>
              <a:t>Estimates show average elasticity of 12 for 8-digit goods and 6 for 3-digit goods. </a:t>
            </a:r>
          </a:p>
          <a:p>
            <a:pPr marL="285750" indent="-285750">
              <a:buFont typeface="Arial" panose="020B0604020202020204" pitchFamily="34" charset="0"/>
              <a:buChar char="•"/>
            </a:pPr>
            <a:r>
              <a:rPr lang="en-GB" sz="1400" dirty="0"/>
              <a:t>They confirm Hummels finding that varieties are increasingly higher at lower levels of disaggregation.</a:t>
            </a:r>
          </a:p>
        </p:txBody>
      </p:sp>
      <p:sp>
        <p:nvSpPr>
          <p:cNvPr id="8" name="TextBox 7">
            <a:extLst>
              <a:ext uri="{FF2B5EF4-FFF2-40B4-BE49-F238E27FC236}">
                <a16:creationId xmlns:a16="http://schemas.microsoft.com/office/drawing/2014/main" id="{8EF5DC55-E841-4678-B7FD-28B955FA34A2}"/>
              </a:ext>
            </a:extLst>
          </p:cNvPr>
          <p:cNvSpPr txBox="1"/>
          <p:nvPr/>
        </p:nvSpPr>
        <p:spPr>
          <a:xfrm>
            <a:off x="6802089" y="1289178"/>
            <a:ext cx="2158849" cy="5262979"/>
          </a:xfrm>
          <a:prstGeom prst="rect">
            <a:avLst/>
          </a:prstGeom>
          <a:solidFill>
            <a:schemeClr val="accent2">
              <a:lumMod val="20000"/>
              <a:lumOff val="80000"/>
            </a:schemeClr>
          </a:solidFill>
        </p:spPr>
        <p:txBody>
          <a:bodyPr wrap="square" rtlCol="0">
            <a:spAutoFit/>
          </a:bodyPr>
          <a:lstStyle/>
          <a:p>
            <a:r>
              <a:rPr lang="en-GB" sz="1400" b="1" dirty="0"/>
              <a:t>Soderbury (2015)</a:t>
            </a:r>
          </a:p>
          <a:p>
            <a:pPr marL="285750" indent="-285750">
              <a:buFont typeface="Arial" panose="020B0604020202020204" pitchFamily="34" charset="0"/>
              <a:buChar char="•"/>
            </a:pPr>
            <a:r>
              <a:rPr lang="en-GB" sz="1400" dirty="0"/>
              <a:t>US 8-digit import data from the US between 1993 and 2007. </a:t>
            </a:r>
          </a:p>
          <a:p>
            <a:pPr marL="285750" indent="-285750">
              <a:buFont typeface="Arial" panose="020B0604020202020204" pitchFamily="34" charset="0"/>
              <a:buChar char="•"/>
            </a:pPr>
            <a:r>
              <a:rPr lang="en-GB" sz="1400" dirty="0"/>
              <a:t>Similar derivation of supply and demand equations for estimation as in Feenstra / </a:t>
            </a:r>
            <a:r>
              <a:rPr lang="en-GB" sz="1400" dirty="0" err="1"/>
              <a:t>Broda</a:t>
            </a:r>
            <a:r>
              <a:rPr lang="en-GB" sz="1400" dirty="0"/>
              <a:t> and Weinstein. </a:t>
            </a:r>
          </a:p>
          <a:p>
            <a:pPr marL="285750" indent="-285750">
              <a:buFont typeface="Arial" panose="020B0604020202020204" pitchFamily="34" charset="0"/>
              <a:buChar char="•"/>
            </a:pPr>
            <a:r>
              <a:rPr lang="en-GB" sz="1400" dirty="0"/>
              <a:t>Proposes a hybrid estimator to reduce small sample biases, using a limited information maximum likelihood (LIML). </a:t>
            </a:r>
          </a:p>
          <a:p>
            <a:pPr marL="285750" indent="-285750">
              <a:buFont typeface="Arial" panose="020B0604020202020204" pitchFamily="34" charset="0"/>
              <a:buChar char="•"/>
            </a:pPr>
            <a:r>
              <a:rPr lang="en-GB" sz="1400" dirty="0"/>
              <a:t>Converting to this estimator reduces the median elasticity of substitution for the HS8 products by 35%.</a:t>
            </a:r>
          </a:p>
        </p:txBody>
      </p:sp>
    </p:spTree>
    <p:extLst>
      <p:ext uri="{BB962C8B-B14F-4D97-AF65-F5344CB8AC3E}">
        <p14:creationId xmlns:p14="http://schemas.microsoft.com/office/powerpoint/2010/main" val="1166532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5AEDE-E4D2-4175-AF93-ED21EE3AE43F}"/>
              </a:ext>
            </a:extLst>
          </p:cNvPr>
          <p:cNvSpPr>
            <a:spLocks noGrp="1"/>
          </p:cNvSpPr>
          <p:nvPr>
            <p:ph type="title"/>
          </p:nvPr>
        </p:nvSpPr>
        <p:spPr>
          <a:xfrm>
            <a:off x="319565" y="217641"/>
            <a:ext cx="6553423" cy="864096"/>
          </a:xfrm>
          <a:solidFill>
            <a:schemeClr val="bg1"/>
          </a:solidFill>
        </p:spPr>
        <p:txBody>
          <a:bodyPr/>
          <a:lstStyle/>
          <a:p>
            <a:r>
              <a:rPr lang="en-GB"/>
              <a:t>Econometric Approach</a:t>
            </a:r>
          </a:p>
        </p:txBody>
      </p:sp>
      <p:sp>
        <p:nvSpPr>
          <p:cNvPr id="3" name="TextBox 2">
            <a:extLst>
              <a:ext uri="{FF2B5EF4-FFF2-40B4-BE49-F238E27FC236}">
                <a16:creationId xmlns:a16="http://schemas.microsoft.com/office/drawing/2014/main" id="{DD3F269B-3EF7-4530-8765-231940375455}"/>
              </a:ext>
            </a:extLst>
          </p:cNvPr>
          <p:cNvSpPr txBox="1"/>
          <p:nvPr/>
        </p:nvSpPr>
        <p:spPr>
          <a:xfrm>
            <a:off x="690662" y="1400010"/>
            <a:ext cx="7762671" cy="2923877"/>
          </a:xfrm>
          <a:prstGeom prst="rect">
            <a:avLst/>
          </a:prstGeom>
          <a:noFill/>
        </p:spPr>
        <p:txBody>
          <a:bodyPr wrap="square" rtlCol="0">
            <a:spAutoFit/>
          </a:bodyPr>
          <a:lstStyle/>
          <a:p>
            <a:r>
              <a:rPr lang="en-GB" sz="2400" err="1"/>
              <a:t>Microfoundations</a:t>
            </a:r>
            <a:r>
              <a:rPr lang="en-GB" sz="2400"/>
              <a:t> for the identification strategy are laid out by Leamer (1981) with notable extensions by </a:t>
            </a:r>
            <a:r>
              <a:rPr lang="en-GB" sz="2400" err="1"/>
              <a:t>Feenstra</a:t>
            </a:r>
            <a:r>
              <a:rPr lang="en-GB" sz="2400"/>
              <a:t> (1994) and </a:t>
            </a:r>
            <a:r>
              <a:rPr lang="en-GB" sz="2400" err="1"/>
              <a:t>Broda</a:t>
            </a:r>
            <a:r>
              <a:rPr lang="en-GB" sz="2400"/>
              <a:t> &amp; Weinstein (2006).</a:t>
            </a:r>
            <a:br>
              <a:rPr lang="en-GB" sz="2400"/>
            </a:br>
            <a:r>
              <a:rPr lang="en-GB" sz="2400"/>
              <a:t> </a:t>
            </a:r>
          </a:p>
          <a:p>
            <a:r>
              <a:rPr lang="en-GB" sz="2400"/>
              <a:t>Solving the consumers problem and rearranging gives the reduced form:</a:t>
            </a:r>
          </a:p>
          <a:p>
            <a:endParaRPr lang="en-GB" sz="2000"/>
          </a:p>
          <a:p>
            <a:endParaRPr lang="en-GB" sz="2000"/>
          </a:p>
        </p:txBody>
      </p:sp>
      <p:sp>
        <p:nvSpPr>
          <p:cNvPr id="4" name="TextBox 3">
            <a:extLst>
              <a:ext uri="{FF2B5EF4-FFF2-40B4-BE49-F238E27FC236}">
                <a16:creationId xmlns:a16="http://schemas.microsoft.com/office/drawing/2014/main" id="{F2D03B56-D9C1-4FB0-A7C9-E8229CDBEE04}"/>
              </a:ext>
            </a:extLst>
          </p:cNvPr>
          <p:cNvSpPr txBox="1"/>
          <p:nvPr/>
        </p:nvSpPr>
        <p:spPr>
          <a:xfrm>
            <a:off x="196979" y="4642160"/>
            <a:ext cx="658238" cy="649188"/>
          </a:xfrm>
          <a:prstGeom prst="ellipse">
            <a:avLst/>
          </a:prstGeom>
          <a:solidFill>
            <a:schemeClr val="bg1">
              <a:lumMod val="85000"/>
            </a:schemeClr>
          </a:solidFill>
        </p:spPr>
        <p:txBody>
          <a:bodyPr wrap="square" rtlCol="0">
            <a:spAutoFit/>
          </a:bodyPr>
          <a:lstStyle/>
          <a:p>
            <a:pPr algn="ctr"/>
            <a:r>
              <a:rPr lang="en-GB" sz="2400" b="1">
                <a:solidFill>
                  <a:srgbClr val="CF0A2C"/>
                </a:solidFill>
              </a:rPr>
              <a:t>1</a:t>
            </a: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EB487EF8-8A53-4203-A88E-03DD4CDBC47E}"/>
                  </a:ext>
                </a:extLst>
              </p:cNvPr>
              <p:cNvSpPr txBox="1"/>
              <p:nvPr/>
            </p:nvSpPr>
            <p:spPr>
              <a:xfrm>
                <a:off x="927370" y="4766699"/>
                <a:ext cx="7762671" cy="425053"/>
              </a:xfrm>
              <a:prstGeom prst="rect">
                <a:avLst/>
              </a:prstGeom>
              <a:noFill/>
            </p:spPr>
            <p:txBody>
              <a:bodyPr wrap="square" rtlCol="0">
                <a:spAutoFit/>
              </a:bodyPr>
              <a:lstStyle/>
              <a:p>
                <a:r>
                  <a:rPr lang="en-GB" sz="2000"/>
                  <a:t>Run first stage estimation of </a:t>
                </a:r>
                <a14:m>
                  <m:oMath xmlns:m="http://schemas.openxmlformats.org/officeDocument/2006/math">
                    <m:sSub>
                      <m:sSubPr>
                        <m:ctrlPr>
                          <a:rPr lang="en-GB" sz="2000" i="1" smtClean="0">
                            <a:solidFill>
                              <a:srgbClr val="836967"/>
                            </a:solidFill>
                            <a:latin typeface="Cambria Math" panose="02040503050406030204" pitchFamily="18" charset="0"/>
                          </a:rPr>
                        </m:ctrlPr>
                      </m:sSubPr>
                      <m:e>
                        <m:r>
                          <a:rPr lang="en-GB" sz="2000" i="1">
                            <a:latin typeface="Cambria Math" panose="02040503050406030204" pitchFamily="18" charset="0"/>
                          </a:rPr>
                          <m:t>𝑋</m:t>
                        </m:r>
                      </m:e>
                      <m:sub>
                        <m:r>
                          <a:rPr lang="en-GB" sz="2000" i="0">
                            <a:latin typeface="Cambria Math" panose="02040503050406030204" pitchFamily="18" charset="0"/>
                          </a:rPr>
                          <m:t>1</m:t>
                        </m:r>
                        <m:r>
                          <a:rPr lang="en-GB" sz="2000" i="1">
                            <a:latin typeface="Cambria Math" panose="02040503050406030204" pitchFamily="18" charset="0"/>
                          </a:rPr>
                          <m:t>𝑔𝑣𝑡</m:t>
                        </m:r>
                      </m:sub>
                    </m:sSub>
                  </m:oMath>
                </a14:m>
                <a:r>
                  <a:rPr lang="en-GB" sz="2000"/>
                  <a:t> and </a:t>
                </a:r>
                <a14:m>
                  <m:oMath xmlns:m="http://schemas.openxmlformats.org/officeDocument/2006/math">
                    <m:sSub>
                      <m:sSubPr>
                        <m:ctrlPr>
                          <a:rPr lang="en-GB" sz="2000" i="1">
                            <a:solidFill>
                              <a:srgbClr val="836967"/>
                            </a:solidFill>
                            <a:latin typeface="Cambria Math" panose="02040503050406030204" pitchFamily="18" charset="0"/>
                          </a:rPr>
                        </m:ctrlPr>
                      </m:sSubPr>
                      <m:e>
                        <m:r>
                          <a:rPr lang="en-GB" sz="2000" i="1">
                            <a:latin typeface="Cambria Math" panose="02040503050406030204" pitchFamily="18" charset="0"/>
                          </a:rPr>
                          <m:t>𝑋</m:t>
                        </m:r>
                      </m:e>
                      <m:sub>
                        <m:r>
                          <a:rPr lang="en-GB" sz="2000">
                            <a:latin typeface="Cambria Math" panose="02040503050406030204" pitchFamily="18" charset="0"/>
                          </a:rPr>
                          <m:t>2</m:t>
                        </m:r>
                        <m:r>
                          <a:rPr lang="en-GB" sz="2000" i="1">
                            <a:latin typeface="Cambria Math" panose="02040503050406030204" pitchFamily="18" charset="0"/>
                          </a:rPr>
                          <m:t>𝑔𝑣𝑡</m:t>
                        </m:r>
                      </m:sub>
                    </m:sSub>
                  </m:oMath>
                </a14:m>
                <a:r>
                  <a:rPr lang="en-GB" sz="2000"/>
                  <a:t> on origin fixed effects</a:t>
                </a:r>
              </a:p>
            </p:txBody>
          </p:sp>
        </mc:Choice>
        <mc:Fallback>
          <p:sp>
            <p:nvSpPr>
              <p:cNvPr id="5" name="TextBox 4">
                <a:extLst>
                  <a:ext uri="{FF2B5EF4-FFF2-40B4-BE49-F238E27FC236}">
                    <a16:creationId xmlns:a16="http://schemas.microsoft.com/office/drawing/2014/main" id="{EB487EF8-8A53-4203-A88E-03DD4CDBC47E}"/>
                  </a:ext>
                </a:extLst>
              </p:cNvPr>
              <p:cNvSpPr txBox="1">
                <a:spLocks noRot="1" noChangeAspect="1" noMove="1" noResize="1" noEditPoints="1" noAdjustHandles="1" noChangeArrowheads="1" noChangeShapeType="1" noTextEdit="1"/>
              </p:cNvSpPr>
              <p:nvPr/>
            </p:nvSpPr>
            <p:spPr>
              <a:xfrm>
                <a:off x="927370" y="4766699"/>
                <a:ext cx="7762671" cy="425053"/>
              </a:xfrm>
              <a:prstGeom prst="rect">
                <a:avLst/>
              </a:prstGeom>
              <a:blipFill>
                <a:blip r:embed="rId2"/>
                <a:stretch>
                  <a:fillRect l="-785" t="-8571" b="-18571"/>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4962371F-E3C5-4E4D-85BF-666FE9BF3494}"/>
                  </a:ext>
                </a:extLst>
              </p:cNvPr>
              <p:cNvSpPr txBox="1"/>
              <p:nvPr/>
            </p:nvSpPr>
            <p:spPr>
              <a:xfrm>
                <a:off x="2144946" y="3650566"/>
                <a:ext cx="4854101" cy="49173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2400" i="1" smtClean="0">
                              <a:solidFill>
                                <a:srgbClr val="836967"/>
                              </a:solidFill>
                              <a:latin typeface="Cambria Math" panose="02040503050406030204" pitchFamily="18" charset="0"/>
                            </a:rPr>
                          </m:ctrlPr>
                        </m:sSubPr>
                        <m:e>
                          <m:r>
                            <a:rPr lang="en-GB" sz="2400" i="1">
                              <a:latin typeface="Cambria Math" panose="02040503050406030204" pitchFamily="18" charset="0"/>
                            </a:rPr>
                            <m:t>𝑌</m:t>
                          </m:r>
                        </m:e>
                        <m:sub>
                          <m:r>
                            <a:rPr lang="en-GB" sz="2400" i="1">
                              <a:latin typeface="Cambria Math" panose="02040503050406030204" pitchFamily="18" charset="0"/>
                            </a:rPr>
                            <m:t>𝑔𝑣𝑡</m:t>
                          </m:r>
                        </m:sub>
                      </m:sSub>
                      <m:r>
                        <a:rPr lang="en-GB" sz="2400" i="0">
                          <a:latin typeface="Cambria Math" panose="02040503050406030204" pitchFamily="18" charset="0"/>
                        </a:rPr>
                        <m:t>=</m:t>
                      </m:r>
                      <m:sSub>
                        <m:sSubPr>
                          <m:ctrlPr>
                            <a:rPr lang="en-GB" sz="2400" i="1">
                              <a:solidFill>
                                <a:srgbClr val="836967"/>
                              </a:solidFill>
                              <a:latin typeface="Cambria Math" panose="02040503050406030204" pitchFamily="18" charset="0"/>
                            </a:rPr>
                          </m:ctrlPr>
                        </m:sSubPr>
                        <m:e>
                          <m:r>
                            <a:rPr lang="en-GB" sz="2400" i="1">
                              <a:latin typeface="Cambria Math" panose="02040503050406030204" pitchFamily="18" charset="0"/>
                            </a:rPr>
                            <m:t>𝜃</m:t>
                          </m:r>
                        </m:e>
                        <m:sub>
                          <m:r>
                            <a:rPr lang="en-GB" sz="2400" i="0">
                              <a:latin typeface="Cambria Math" panose="02040503050406030204" pitchFamily="18" charset="0"/>
                            </a:rPr>
                            <m:t>1</m:t>
                          </m:r>
                          <m:r>
                            <a:rPr lang="en-GB" sz="2400" i="1">
                              <a:latin typeface="Cambria Math" panose="02040503050406030204" pitchFamily="18" charset="0"/>
                            </a:rPr>
                            <m:t>𝑔</m:t>
                          </m:r>
                        </m:sub>
                      </m:sSub>
                      <m:sSub>
                        <m:sSubPr>
                          <m:ctrlPr>
                            <a:rPr lang="en-GB" sz="2400" i="1">
                              <a:solidFill>
                                <a:srgbClr val="836967"/>
                              </a:solidFill>
                              <a:latin typeface="Cambria Math" panose="02040503050406030204" pitchFamily="18" charset="0"/>
                            </a:rPr>
                          </m:ctrlPr>
                        </m:sSubPr>
                        <m:e>
                          <m:r>
                            <a:rPr lang="en-GB" sz="2400" i="1">
                              <a:latin typeface="Cambria Math" panose="02040503050406030204" pitchFamily="18" charset="0"/>
                            </a:rPr>
                            <m:t>𝑋</m:t>
                          </m:r>
                        </m:e>
                        <m:sub>
                          <m:r>
                            <a:rPr lang="en-GB" sz="2400" i="0">
                              <a:latin typeface="Cambria Math" panose="02040503050406030204" pitchFamily="18" charset="0"/>
                            </a:rPr>
                            <m:t>1</m:t>
                          </m:r>
                          <m:r>
                            <a:rPr lang="en-GB" sz="2400" i="1">
                              <a:latin typeface="Cambria Math" panose="02040503050406030204" pitchFamily="18" charset="0"/>
                            </a:rPr>
                            <m:t>𝑔𝑣𝑡</m:t>
                          </m:r>
                        </m:sub>
                      </m:sSub>
                      <m:r>
                        <a:rPr lang="en-GB" sz="2400" i="0">
                          <a:latin typeface="Cambria Math" panose="02040503050406030204" pitchFamily="18" charset="0"/>
                        </a:rPr>
                        <m:t>+</m:t>
                      </m:r>
                      <m:sSub>
                        <m:sSubPr>
                          <m:ctrlPr>
                            <a:rPr lang="en-GB" sz="2400" i="1">
                              <a:solidFill>
                                <a:srgbClr val="836967"/>
                              </a:solidFill>
                              <a:latin typeface="Cambria Math" panose="02040503050406030204" pitchFamily="18" charset="0"/>
                            </a:rPr>
                          </m:ctrlPr>
                        </m:sSubPr>
                        <m:e>
                          <m:r>
                            <a:rPr lang="en-GB" sz="2400" i="1">
                              <a:latin typeface="Cambria Math" panose="02040503050406030204" pitchFamily="18" charset="0"/>
                            </a:rPr>
                            <m:t>𝜃</m:t>
                          </m:r>
                        </m:e>
                        <m:sub>
                          <m:r>
                            <a:rPr lang="en-GB" sz="2400" i="0">
                              <a:latin typeface="Cambria Math" panose="02040503050406030204" pitchFamily="18" charset="0"/>
                            </a:rPr>
                            <m:t>2</m:t>
                          </m:r>
                          <m:r>
                            <a:rPr lang="en-GB" sz="2400" i="1">
                              <a:latin typeface="Cambria Math" panose="02040503050406030204" pitchFamily="18" charset="0"/>
                            </a:rPr>
                            <m:t>𝑔</m:t>
                          </m:r>
                        </m:sub>
                      </m:sSub>
                      <m:sSub>
                        <m:sSubPr>
                          <m:ctrlPr>
                            <a:rPr lang="en-GB" sz="2400" i="1">
                              <a:solidFill>
                                <a:srgbClr val="836967"/>
                              </a:solidFill>
                              <a:latin typeface="Cambria Math" panose="02040503050406030204" pitchFamily="18" charset="0"/>
                            </a:rPr>
                          </m:ctrlPr>
                        </m:sSubPr>
                        <m:e>
                          <m:r>
                            <a:rPr lang="en-GB" sz="2400" i="1">
                              <a:latin typeface="Cambria Math" panose="02040503050406030204" pitchFamily="18" charset="0"/>
                            </a:rPr>
                            <m:t>𝑋</m:t>
                          </m:r>
                        </m:e>
                        <m:sub>
                          <m:r>
                            <a:rPr lang="en-GB" sz="2400" i="0">
                              <a:latin typeface="Cambria Math" panose="02040503050406030204" pitchFamily="18" charset="0"/>
                            </a:rPr>
                            <m:t>2</m:t>
                          </m:r>
                          <m:r>
                            <a:rPr lang="en-GB" sz="2400" i="1">
                              <a:latin typeface="Cambria Math" panose="02040503050406030204" pitchFamily="18" charset="0"/>
                            </a:rPr>
                            <m:t>𝑔𝑣𝑡</m:t>
                          </m:r>
                        </m:sub>
                      </m:sSub>
                      <m:r>
                        <a:rPr lang="en-GB" sz="2400" i="0">
                          <a:latin typeface="Cambria Math" panose="02040503050406030204" pitchFamily="18" charset="0"/>
                        </a:rPr>
                        <m:t>+</m:t>
                      </m:r>
                      <m:sSub>
                        <m:sSubPr>
                          <m:ctrlPr>
                            <a:rPr lang="en-GB" sz="2400" i="1">
                              <a:solidFill>
                                <a:srgbClr val="836967"/>
                              </a:solidFill>
                              <a:latin typeface="Cambria Math" panose="02040503050406030204" pitchFamily="18" charset="0"/>
                            </a:rPr>
                          </m:ctrlPr>
                        </m:sSubPr>
                        <m:e>
                          <m:r>
                            <a:rPr lang="en-GB" sz="2400" i="1">
                              <a:latin typeface="Cambria Math" panose="02040503050406030204" pitchFamily="18" charset="0"/>
                            </a:rPr>
                            <m:t>𝑢</m:t>
                          </m:r>
                        </m:e>
                        <m:sub>
                          <m:r>
                            <a:rPr lang="en-GB" sz="2400" i="1">
                              <a:latin typeface="Cambria Math" panose="02040503050406030204" pitchFamily="18" charset="0"/>
                            </a:rPr>
                            <m:t>𝑔𝑣𝑡</m:t>
                          </m:r>
                        </m:sub>
                      </m:sSub>
                    </m:oMath>
                  </m:oMathPara>
                </a14:m>
                <a:endParaRPr lang="en-GB" sz="2400"/>
              </a:p>
            </p:txBody>
          </p:sp>
        </mc:Choice>
        <mc:Fallback>
          <p:sp>
            <p:nvSpPr>
              <p:cNvPr id="9" name="TextBox 8">
                <a:extLst>
                  <a:ext uri="{FF2B5EF4-FFF2-40B4-BE49-F238E27FC236}">
                    <a16:creationId xmlns:a16="http://schemas.microsoft.com/office/drawing/2014/main" id="{4962371F-E3C5-4E4D-85BF-666FE9BF3494}"/>
                  </a:ext>
                </a:extLst>
              </p:cNvPr>
              <p:cNvSpPr txBox="1">
                <a:spLocks noRot="1" noChangeAspect="1" noMove="1" noResize="1" noEditPoints="1" noAdjustHandles="1" noChangeArrowheads="1" noChangeShapeType="1" noTextEdit="1"/>
              </p:cNvSpPr>
              <p:nvPr/>
            </p:nvSpPr>
            <p:spPr>
              <a:xfrm>
                <a:off x="2144946" y="3650566"/>
                <a:ext cx="4854101" cy="491738"/>
              </a:xfrm>
              <a:prstGeom prst="rect">
                <a:avLst/>
              </a:prstGeom>
              <a:blipFill>
                <a:blip r:embed="rId3"/>
                <a:stretch>
                  <a:fillRect b="-9877"/>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0FF3770D-C8D4-414F-B30C-367C0FE69725}"/>
                  </a:ext>
                </a:extLst>
              </p:cNvPr>
              <p:cNvSpPr txBox="1"/>
              <p:nvPr/>
            </p:nvSpPr>
            <p:spPr>
              <a:xfrm>
                <a:off x="526098" y="4164425"/>
                <a:ext cx="8091795" cy="6186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sz="1400" i="1" smtClean="0">
                              <a:solidFill>
                                <a:srgbClr val="836967"/>
                              </a:solidFill>
                              <a:latin typeface="Cambria Math" panose="02040503050406030204" pitchFamily="18" charset="0"/>
                            </a:rPr>
                          </m:ctrlPr>
                        </m:sSubPr>
                        <m:e>
                          <m:r>
                            <a:rPr lang="en-GB" sz="1400" i="1">
                              <a:latin typeface="Cambria Math" panose="02040503050406030204" pitchFamily="18" charset="0"/>
                            </a:rPr>
                            <m:t>𝑌</m:t>
                          </m:r>
                        </m:e>
                        <m:sub>
                          <m:r>
                            <a:rPr lang="en-GB" sz="1400" i="1">
                              <a:latin typeface="Cambria Math" panose="02040503050406030204" pitchFamily="18" charset="0"/>
                            </a:rPr>
                            <m:t>𝑔𝑣𝑡</m:t>
                          </m:r>
                        </m:sub>
                      </m:sSub>
                      <m:r>
                        <a:rPr lang="en-GB" sz="1400" i="0">
                          <a:latin typeface="Cambria Math" panose="02040503050406030204" pitchFamily="18" charset="0"/>
                        </a:rPr>
                        <m:t>≡</m:t>
                      </m:r>
                      <m:sSup>
                        <m:sSupPr>
                          <m:ctrlPr>
                            <a:rPr lang="en-GB" sz="1400" i="1">
                              <a:solidFill>
                                <a:srgbClr val="836967"/>
                              </a:solidFill>
                              <a:latin typeface="Cambria Math" panose="02040503050406030204" pitchFamily="18" charset="0"/>
                            </a:rPr>
                          </m:ctrlPr>
                        </m:sSupPr>
                        <m:e>
                          <m:d>
                            <m:dPr>
                              <m:ctrlPr>
                                <a:rPr lang="en-GB" sz="1400" i="1">
                                  <a:solidFill>
                                    <a:srgbClr val="836967"/>
                                  </a:solidFill>
                                  <a:latin typeface="Cambria Math" panose="02040503050406030204" pitchFamily="18" charset="0"/>
                                </a:rPr>
                              </m:ctrlPr>
                            </m:dPr>
                            <m:e>
                              <m:sSup>
                                <m:sSupPr>
                                  <m:ctrlPr>
                                    <a:rPr lang="en-GB" sz="1400" i="1">
                                      <a:solidFill>
                                        <a:srgbClr val="836967"/>
                                      </a:solidFill>
                                      <a:latin typeface="Cambria Math" panose="02040503050406030204" pitchFamily="18" charset="0"/>
                                    </a:rPr>
                                  </m:ctrlPr>
                                </m:sSupPr>
                                <m:e>
                                  <m:r>
                                    <a:rPr lang="en-GB" sz="1400" i="0">
                                      <a:latin typeface="Cambria Math" panose="02040503050406030204" pitchFamily="18" charset="0"/>
                                    </a:rPr>
                                    <m:t>∆</m:t>
                                  </m:r>
                                </m:e>
                                <m:sup>
                                  <m:r>
                                    <a:rPr lang="en-GB" sz="1400" i="1">
                                      <a:latin typeface="Cambria Math" panose="02040503050406030204" pitchFamily="18" charset="0"/>
                                    </a:rPr>
                                    <m:t>𝑘</m:t>
                                  </m:r>
                                </m:sup>
                              </m:sSup>
                              <m:r>
                                <a:rPr lang="en-GB" sz="1400" i="1">
                                  <a:latin typeface="Cambria Math" panose="02040503050406030204" pitchFamily="18" charset="0"/>
                                </a:rPr>
                                <m:t>𝑙𝑛</m:t>
                              </m:r>
                              <m:sSub>
                                <m:sSubPr>
                                  <m:ctrlPr>
                                    <a:rPr lang="en-GB" sz="1400" i="1">
                                      <a:solidFill>
                                        <a:srgbClr val="836967"/>
                                      </a:solidFill>
                                      <a:latin typeface="Cambria Math" panose="02040503050406030204" pitchFamily="18" charset="0"/>
                                    </a:rPr>
                                  </m:ctrlPr>
                                </m:sSubPr>
                                <m:e>
                                  <m:r>
                                    <a:rPr lang="en-GB" sz="1400" i="1">
                                      <a:latin typeface="Cambria Math" panose="02040503050406030204" pitchFamily="18" charset="0"/>
                                    </a:rPr>
                                    <m:t>𝑝</m:t>
                                  </m:r>
                                </m:e>
                                <m:sub>
                                  <m:r>
                                    <a:rPr lang="en-GB" sz="1400" i="1">
                                      <a:latin typeface="Cambria Math" panose="02040503050406030204" pitchFamily="18" charset="0"/>
                                    </a:rPr>
                                    <m:t>𝑔𝑣𝑡</m:t>
                                  </m:r>
                                </m:sub>
                              </m:sSub>
                            </m:e>
                          </m:d>
                        </m:e>
                        <m:sup>
                          <m:r>
                            <a:rPr lang="en-GB" sz="1400" i="0">
                              <a:latin typeface="Cambria Math" panose="02040503050406030204" pitchFamily="18" charset="0"/>
                            </a:rPr>
                            <m:t>2</m:t>
                          </m:r>
                        </m:sup>
                      </m:sSup>
                      <m:r>
                        <a:rPr lang="en-GB" sz="1400" i="0">
                          <a:latin typeface="Cambria Math" panose="02040503050406030204" pitchFamily="18" charset="0"/>
                        </a:rPr>
                        <m:t>, </m:t>
                      </m:r>
                      <m:sSub>
                        <m:sSubPr>
                          <m:ctrlPr>
                            <a:rPr lang="en-GB" sz="1400" i="1">
                              <a:solidFill>
                                <a:srgbClr val="836967"/>
                              </a:solidFill>
                              <a:latin typeface="Cambria Math" panose="02040503050406030204" pitchFamily="18" charset="0"/>
                            </a:rPr>
                          </m:ctrlPr>
                        </m:sSubPr>
                        <m:e>
                          <m:r>
                            <a:rPr lang="en-GB" sz="1400" i="1">
                              <a:latin typeface="Cambria Math" panose="02040503050406030204" pitchFamily="18" charset="0"/>
                            </a:rPr>
                            <m:t>𝑋</m:t>
                          </m:r>
                        </m:e>
                        <m:sub>
                          <m:r>
                            <a:rPr lang="en-GB" sz="1400" i="0">
                              <a:latin typeface="Cambria Math" panose="02040503050406030204" pitchFamily="18" charset="0"/>
                            </a:rPr>
                            <m:t>1</m:t>
                          </m:r>
                          <m:r>
                            <a:rPr lang="en-GB" sz="1400" i="1">
                              <a:latin typeface="Cambria Math" panose="02040503050406030204" pitchFamily="18" charset="0"/>
                            </a:rPr>
                            <m:t>𝑔𝑣𝑡</m:t>
                          </m:r>
                        </m:sub>
                      </m:sSub>
                      <m:r>
                        <a:rPr lang="en-GB" sz="1400" i="0">
                          <a:latin typeface="Cambria Math" panose="02040503050406030204" pitchFamily="18" charset="0"/>
                        </a:rPr>
                        <m:t>≡ </m:t>
                      </m:r>
                      <m:sSup>
                        <m:sSupPr>
                          <m:ctrlPr>
                            <a:rPr lang="en-GB" sz="1400" i="1">
                              <a:solidFill>
                                <a:srgbClr val="836967"/>
                              </a:solidFill>
                              <a:latin typeface="Cambria Math" panose="02040503050406030204" pitchFamily="18" charset="0"/>
                            </a:rPr>
                          </m:ctrlPr>
                        </m:sSupPr>
                        <m:e>
                          <m:d>
                            <m:dPr>
                              <m:ctrlPr>
                                <a:rPr lang="en-GB" sz="1400" i="1">
                                  <a:solidFill>
                                    <a:srgbClr val="836967"/>
                                  </a:solidFill>
                                  <a:latin typeface="Cambria Math" panose="02040503050406030204" pitchFamily="18" charset="0"/>
                                </a:rPr>
                              </m:ctrlPr>
                            </m:dPr>
                            <m:e>
                              <m:sSup>
                                <m:sSupPr>
                                  <m:ctrlPr>
                                    <a:rPr lang="en-GB" sz="1400" i="1">
                                      <a:solidFill>
                                        <a:srgbClr val="836967"/>
                                      </a:solidFill>
                                      <a:latin typeface="Cambria Math" panose="02040503050406030204" pitchFamily="18" charset="0"/>
                                    </a:rPr>
                                  </m:ctrlPr>
                                </m:sSupPr>
                                <m:e>
                                  <m:r>
                                    <a:rPr lang="en-GB" sz="1400" i="0">
                                      <a:latin typeface="Cambria Math" panose="02040503050406030204" pitchFamily="18" charset="0"/>
                                    </a:rPr>
                                    <m:t>∆</m:t>
                                  </m:r>
                                </m:e>
                                <m:sup>
                                  <m:r>
                                    <a:rPr lang="en-GB" sz="1400" i="1">
                                      <a:latin typeface="Cambria Math" panose="02040503050406030204" pitchFamily="18" charset="0"/>
                                    </a:rPr>
                                    <m:t>𝑘</m:t>
                                  </m:r>
                                </m:sup>
                              </m:sSup>
                              <m:r>
                                <a:rPr lang="en-GB" sz="1400" i="1">
                                  <a:latin typeface="Cambria Math" panose="02040503050406030204" pitchFamily="18" charset="0"/>
                                </a:rPr>
                                <m:t>𝑙𝑛</m:t>
                              </m:r>
                              <m:sSub>
                                <m:sSubPr>
                                  <m:ctrlPr>
                                    <a:rPr lang="en-GB" sz="1400" i="1">
                                      <a:solidFill>
                                        <a:srgbClr val="836967"/>
                                      </a:solidFill>
                                      <a:latin typeface="Cambria Math" panose="02040503050406030204" pitchFamily="18" charset="0"/>
                                    </a:rPr>
                                  </m:ctrlPr>
                                </m:sSubPr>
                                <m:e>
                                  <m:r>
                                    <a:rPr lang="en-GB" sz="1400" i="1">
                                      <a:latin typeface="Cambria Math" panose="02040503050406030204" pitchFamily="18" charset="0"/>
                                    </a:rPr>
                                    <m:t>𝑠</m:t>
                                  </m:r>
                                </m:e>
                                <m:sub>
                                  <m:r>
                                    <a:rPr lang="en-GB" sz="1400" i="1">
                                      <a:latin typeface="Cambria Math" panose="02040503050406030204" pitchFamily="18" charset="0"/>
                                    </a:rPr>
                                    <m:t>𝑔𝑣𝑡</m:t>
                                  </m:r>
                                </m:sub>
                              </m:sSub>
                            </m:e>
                          </m:d>
                        </m:e>
                        <m:sup>
                          <m:r>
                            <a:rPr lang="en-GB" sz="1400" i="0">
                              <a:latin typeface="Cambria Math" panose="02040503050406030204" pitchFamily="18" charset="0"/>
                            </a:rPr>
                            <m:t>2</m:t>
                          </m:r>
                        </m:sup>
                      </m:sSup>
                      <m:r>
                        <a:rPr lang="en-GB" sz="1400" i="0">
                          <a:latin typeface="Cambria Math" panose="02040503050406030204" pitchFamily="18" charset="0"/>
                        </a:rPr>
                        <m:t>, </m:t>
                      </m:r>
                      <m:sSub>
                        <m:sSubPr>
                          <m:ctrlPr>
                            <a:rPr lang="en-GB" sz="1400" i="1">
                              <a:solidFill>
                                <a:srgbClr val="836967"/>
                              </a:solidFill>
                              <a:latin typeface="Cambria Math" panose="02040503050406030204" pitchFamily="18" charset="0"/>
                            </a:rPr>
                          </m:ctrlPr>
                        </m:sSubPr>
                        <m:e>
                          <m:r>
                            <a:rPr lang="en-GB" sz="1400" i="1">
                              <a:latin typeface="Cambria Math" panose="02040503050406030204" pitchFamily="18" charset="0"/>
                            </a:rPr>
                            <m:t>𝑋</m:t>
                          </m:r>
                        </m:e>
                        <m:sub>
                          <m:r>
                            <a:rPr lang="en-GB" sz="1400" i="0">
                              <a:latin typeface="Cambria Math" panose="02040503050406030204" pitchFamily="18" charset="0"/>
                            </a:rPr>
                            <m:t>2</m:t>
                          </m:r>
                          <m:r>
                            <a:rPr lang="en-GB" sz="1400" i="1">
                              <a:latin typeface="Cambria Math" panose="02040503050406030204" pitchFamily="18" charset="0"/>
                            </a:rPr>
                            <m:t>𝑔𝑣𝑡</m:t>
                          </m:r>
                        </m:sub>
                      </m:sSub>
                      <m:r>
                        <a:rPr lang="en-GB" sz="1400" i="0">
                          <a:latin typeface="Cambria Math" panose="02040503050406030204" pitchFamily="18" charset="0"/>
                        </a:rPr>
                        <m:t>≡</m:t>
                      </m:r>
                      <m:d>
                        <m:dPr>
                          <m:ctrlPr>
                            <a:rPr lang="en-GB" sz="1400" i="1">
                              <a:solidFill>
                                <a:srgbClr val="836967"/>
                              </a:solidFill>
                              <a:latin typeface="Cambria Math" panose="02040503050406030204" pitchFamily="18" charset="0"/>
                            </a:rPr>
                          </m:ctrlPr>
                        </m:dPr>
                        <m:e>
                          <m:sSup>
                            <m:sSupPr>
                              <m:ctrlPr>
                                <a:rPr lang="en-GB" sz="1400" i="1">
                                  <a:solidFill>
                                    <a:srgbClr val="836967"/>
                                  </a:solidFill>
                                  <a:latin typeface="Cambria Math" panose="02040503050406030204" pitchFamily="18" charset="0"/>
                                </a:rPr>
                              </m:ctrlPr>
                            </m:sSupPr>
                            <m:e>
                              <m:r>
                                <a:rPr lang="en-GB" sz="1400" i="0">
                                  <a:latin typeface="Cambria Math" panose="02040503050406030204" pitchFamily="18" charset="0"/>
                                </a:rPr>
                                <m:t>∆</m:t>
                              </m:r>
                            </m:e>
                            <m:sup>
                              <m:r>
                                <a:rPr lang="en-GB" sz="1400" i="1">
                                  <a:latin typeface="Cambria Math" panose="02040503050406030204" pitchFamily="18" charset="0"/>
                                </a:rPr>
                                <m:t>𝑘</m:t>
                              </m:r>
                            </m:sup>
                          </m:sSup>
                          <m:r>
                            <a:rPr lang="en-GB" sz="1400" i="1">
                              <a:latin typeface="Cambria Math" panose="02040503050406030204" pitchFamily="18" charset="0"/>
                            </a:rPr>
                            <m:t>𝑙𝑛</m:t>
                          </m:r>
                          <m:sSub>
                            <m:sSubPr>
                              <m:ctrlPr>
                                <a:rPr lang="en-GB" sz="1400" i="1">
                                  <a:solidFill>
                                    <a:srgbClr val="836967"/>
                                  </a:solidFill>
                                  <a:latin typeface="Cambria Math" panose="02040503050406030204" pitchFamily="18" charset="0"/>
                                </a:rPr>
                              </m:ctrlPr>
                            </m:sSubPr>
                            <m:e>
                              <m:r>
                                <a:rPr lang="en-GB" sz="1400" i="1">
                                  <a:latin typeface="Cambria Math" panose="02040503050406030204" pitchFamily="18" charset="0"/>
                                </a:rPr>
                                <m:t>𝑠</m:t>
                              </m:r>
                            </m:e>
                            <m:sub>
                              <m:r>
                                <a:rPr lang="en-GB" sz="1400" i="1">
                                  <a:latin typeface="Cambria Math" panose="02040503050406030204" pitchFamily="18" charset="0"/>
                                </a:rPr>
                                <m:t>𝑔𝑣𝑡</m:t>
                              </m:r>
                            </m:sub>
                          </m:sSub>
                        </m:e>
                      </m:d>
                      <m:d>
                        <m:dPr>
                          <m:ctrlPr>
                            <a:rPr lang="en-GB" sz="1400" i="1">
                              <a:solidFill>
                                <a:srgbClr val="836967"/>
                              </a:solidFill>
                              <a:latin typeface="Cambria Math" panose="02040503050406030204" pitchFamily="18" charset="0"/>
                            </a:rPr>
                          </m:ctrlPr>
                        </m:dPr>
                        <m:e>
                          <m:sSup>
                            <m:sSupPr>
                              <m:ctrlPr>
                                <a:rPr lang="en-GB" sz="1400" i="1">
                                  <a:solidFill>
                                    <a:srgbClr val="836967"/>
                                  </a:solidFill>
                                  <a:latin typeface="Cambria Math" panose="02040503050406030204" pitchFamily="18" charset="0"/>
                                </a:rPr>
                              </m:ctrlPr>
                            </m:sSupPr>
                            <m:e>
                              <m:r>
                                <a:rPr lang="en-GB" sz="1400" i="0">
                                  <a:latin typeface="Cambria Math" panose="02040503050406030204" pitchFamily="18" charset="0"/>
                                </a:rPr>
                                <m:t>∆</m:t>
                              </m:r>
                            </m:e>
                            <m:sup>
                              <m:r>
                                <a:rPr lang="en-GB" sz="1400" i="1">
                                  <a:latin typeface="Cambria Math" panose="02040503050406030204" pitchFamily="18" charset="0"/>
                                </a:rPr>
                                <m:t>𝑘</m:t>
                              </m:r>
                            </m:sup>
                          </m:sSup>
                          <m:r>
                            <a:rPr lang="en-GB" sz="1400" i="1">
                              <a:latin typeface="Cambria Math" panose="02040503050406030204" pitchFamily="18" charset="0"/>
                            </a:rPr>
                            <m:t>𝑙𝑛</m:t>
                          </m:r>
                          <m:sSub>
                            <m:sSubPr>
                              <m:ctrlPr>
                                <a:rPr lang="en-GB" sz="1400" i="1">
                                  <a:solidFill>
                                    <a:srgbClr val="836967"/>
                                  </a:solidFill>
                                  <a:latin typeface="Cambria Math" panose="02040503050406030204" pitchFamily="18" charset="0"/>
                                </a:rPr>
                              </m:ctrlPr>
                            </m:sSubPr>
                            <m:e>
                              <m:r>
                                <a:rPr lang="en-GB" sz="1400" i="1">
                                  <a:latin typeface="Cambria Math" panose="02040503050406030204" pitchFamily="18" charset="0"/>
                                </a:rPr>
                                <m:t>𝑝</m:t>
                              </m:r>
                            </m:e>
                            <m:sub>
                              <m:r>
                                <a:rPr lang="en-GB" sz="1400" i="1">
                                  <a:latin typeface="Cambria Math" panose="02040503050406030204" pitchFamily="18" charset="0"/>
                                </a:rPr>
                                <m:t>𝑔𝑣𝑡</m:t>
                              </m:r>
                            </m:sub>
                          </m:sSub>
                        </m:e>
                      </m:d>
                      <m:r>
                        <a:rPr lang="en-GB" sz="1400" i="0">
                          <a:latin typeface="Cambria Math" panose="02040503050406030204" pitchFamily="18" charset="0"/>
                        </a:rPr>
                        <m:t>, </m:t>
                      </m:r>
                      <m:sSub>
                        <m:sSubPr>
                          <m:ctrlPr>
                            <a:rPr lang="en-GB" sz="1400" i="1">
                              <a:solidFill>
                                <a:srgbClr val="836967"/>
                              </a:solidFill>
                              <a:latin typeface="Cambria Math" panose="02040503050406030204" pitchFamily="18" charset="0"/>
                            </a:rPr>
                          </m:ctrlPr>
                        </m:sSubPr>
                        <m:e>
                          <m:r>
                            <a:rPr lang="en-GB" sz="1400" i="1">
                              <a:latin typeface="Cambria Math" panose="02040503050406030204" pitchFamily="18" charset="0"/>
                            </a:rPr>
                            <m:t>𝑢</m:t>
                          </m:r>
                        </m:e>
                        <m:sub>
                          <m:r>
                            <a:rPr lang="en-GB" sz="1400" i="1">
                              <a:latin typeface="Cambria Math" panose="02040503050406030204" pitchFamily="18" charset="0"/>
                            </a:rPr>
                            <m:t>𝑔𝑣𝑡</m:t>
                          </m:r>
                        </m:sub>
                      </m:sSub>
                      <m:r>
                        <a:rPr lang="en-GB" sz="1400" i="0">
                          <a:latin typeface="Cambria Math" panose="02040503050406030204" pitchFamily="18" charset="0"/>
                        </a:rPr>
                        <m:t>=</m:t>
                      </m:r>
                      <m:f>
                        <m:fPr>
                          <m:ctrlPr>
                            <a:rPr lang="en-GB" sz="1400" i="1">
                              <a:solidFill>
                                <a:srgbClr val="836967"/>
                              </a:solidFill>
                              <a:latin typeface="Cambria Math" panose="02040503050406030204" pitchFamily="18" charset="0"/>
                            </a:rPr>
                          </m:ctrlPr>
                        </m:fPr>
                        <m:num>
                          <m:sSubSup>
                            <m:sSubSupPr>
                              <m:ctrlPr>
                                <a:rPr lang="en-GB" sz="1400" i="1">
                                  <a:solidFill>
                                    <a:srgbClr val="836967"/>
                                  </a:solidFill>
                                  <a:latin typeface="Cambria Math" panose="02040503050406030204" pitchFamily="18" charset="0"/>
                                </a:rPr>
                              </m:ctrlPr>
                            </m:sSubSupPr>
                            <m:e>
                              <m:r>
                                <a:rPr lang="en-GB" sz="1400" i="1">
                                  <a:latin typeface="Cambria Math" panose="02040503050406030204" pitchFamily="18" charset="0"/>
                                </a:rPr>
                                <m:t>𝜀</m:t>
                              </m:r>
                            </m:e>
                            <m:sub>
                              <m:r>
                                <a:rPr lang="en-GB" sz="1400" i="1">
                                  <a:latin typeface="Cambria Math" panose="02040503050406030204" pitchFamily="18" charset="0"/>
                                </a:rPr>
                                <m:t>𝑔𝑣𝑡</m:t>
                              </m:r>
                            </m:sub>
                            <m:sup>
                              <m:r>
                                <a:rPr lang="en-GB" sz="1400" i="1">
                                  <a:latin typeface="Cambria Math" panose="02040503050406030204" pitchFamily="18" charset="0"/>
                                </a:rPr>
                                <m:t>𝑘</m:t>
                              </m:r>
                            </m:sup>
                          </m:sSubSup>
                          <m:sSubSup>
                            <m:sSubSupPr>
                              <m:ctrlPr>
                                <a:rPr lang="en-GB" sz="1400" i="1">
                                  <a:solidFill>
                                    <a:srgbClr val="836967"/>
                                  </a:solidFill>
                                  <a:latin typeface="Cambria Math" panose="02040503050406030204" pitchFamily="18" charset="0"/>
                                </a:rPr>
                              </m:ctrlPr>
                            </m:sSubSupPr>
                            <m:e>
                              <m:r>
                                <a:rPr lang="en-GB" sz="1400" i="1">
                                  <a:latin typeface="Cambria Math" panose="02040503050406030204" pitchFamily="18" charset="0"/>
                                </a:rPr>
                                <m:t>𝛿</m:t>
                              </m:r>
                            </m:e>
                            <m:sub>
                              <m:r>
                                <a:rPr lang="en-GB" sz="1400" i="1">
                                  <a:latin typeface="Cambria Math" panose="02040503050406030204" pitchFamily="18" charset="0"/>
                                </a:rPr>
                                <m:t>𝑔𝑣𝑡</m:t>
                              </m:r>
                            </m:sub>
                            <m:sup>
                              <m:r>
                                <a:rPr lang="en-GB" sz="1400" i="1">
                                  <a:latin typeface="Cambria Math" panose="02040503050406030204" pitchFamily="18" charset="0"/>
                                </a:rPr>
                                <m:t>𝑘</m:t>
                              </m:r>
                            </m:sup>
                          </m:sSubSup>
                        </m:num>
                        <m:den>
                          <m:d>
                            <m:dPr>
                              <m:ctrlPr>
                                <a:rPr lang="en-GB" sz="1400" i="1">
                                  <a:solidFill>
                                    <a:srgbClr val="836967"/>
                                  </a:solidFill>
                                  <a:latin typeface="Cambria Math" panose="02040503050406030204" pitchFamily="18" charset="0"/>
                                </a:rPr>
                              </m:ctrlPr>
                            </m:dPr>
                            <m:e>
                              <m:r>
                                <a:rPr lang="en-GB" sz="1400" i="0">
                                  <a:latin typeface="Cambria Math" panose="02040503050406030204" pitchFamily="18" charset="0"/>
                                </a:rPr>
                                <m:t>1−</m:t>
                              </m:r>
                              <m:sSub>
                                <m:sSubPr>
                                  <m:ctrlPr>
                                    <a:rPr lang="en-GB" sz="1400" i="1">
                                      <a:solidFill>
                                        <a:srgbClr val="836967"/>
                                      </a:solidFill>
                                      <a:latin typeface="Cambria Math" panose="02040503050406030204" pitchFamily="18" charset="0"/>
                                    </a:rPr>
                                  </m:ctrlPr>
                                </m:sSubPr>
                                <m:e>
                                  <m:r>
                                    <a:rPr lang="en-GB" sz="1400" i="1">
                                      <a:latin typeface="Cambria Math" panose="02040503050406030204" pitchFamily="18" charset="0"/>
                                    </a:rPr>
                                    <m:t>𝜌</m:t>
                                  </m:r>
                                </m:e>
                                <m:sub>
                                  <m:r>
                                    <a:rPr lang="en-GB" sz="1400" i="1">
                                      <a:latin typeface="Cambria Math" panose="02040503050406030204" pitchFamily="18" charset="0"/>
                                    </a:rPr>
                                    <m:t>𝑔</m:t>
                                  </m:r>
                                </m:sub>
                              </m:sSub>
                            </m:e>
                          </m:d>
                        </m:den>
                      </m:f>
                    </m:oMath>
                  </m:oMathPara>
                </a14:m>
                <a:endParaRPr lang="en-GB"/>
              </a:p>
            </p:txBody>
          </p:sp>
        </mc:Choice>
        <mc:Fallback>
          <p:sp>
            <p:nvSpPr>
              <p:cNvPr id="11" name="TextBox 10">
                <a:extLst>
                  <a:ext uri="{FF2B5EF4-FFF2-40B4-BE49-F238E27FC236}">
                    <a16:creationId xmlns:a16="http://schemas.microsoft.com/office/drawing/2014/main" id="{0FF3770D-C8D4-414F-B30C-367C0FE69725}"/>
                  </a:ext>
                </a:extLst>
              </p:cNvPr>
              <p:cNvSpPr txBox="1">
                <a:spLocks noRot="1" noChangeAspect="1" noMove="1" noResize="1" noEditPoints="1" noAdjustHandles="1" noChangeArrowheads="1" noChangeShapeType="1" noTextEdit="1"/>
              </p:cNvSpPr>
              <p:nvPr/>
            </p:nvSpPr>
            <p:spPr>
              <a:xfrm>
                <a:off x="526098" y="4164425"/>
                <a:ext cx="8091795" cy="618631"/>
              </a:xfrm>
              <a:prstGeom prst="rect">
                <a:avLst/>
              </a:prstGeom>
              <a:blipFill>
                <a:blip r:embed="rId4"/>
                <a:stretch>
                  <a:fillRect/>
                </a:stretch>
              </a:blipFill>
            </p:spPr>
            <p:txBody>
              <a:bodyPr/>
              <a:lstStyle/>
              <a:p>
                <a:r>
                  <a:rPr lang="en-GB">
                    <a:noFill/>
                  </a:rPr>
                  <a:t> </a:t>
                </a:r>
              </a:p>
            </p:txBody>
          </p:sp>
        </mc:Fallback>
      </mc:AlternateContent>
      <p:sp>
        <p:nvSpPr>
          <p:cNvPr id="12" name="TextBox 11">
            <a:extLst>
              <a:ext uri="{FF2B5EF4-FFF2-40B4-BE49-F238E27FC236}">
                <a16:creationId xmlns:a16="http://schemas.microsoft.com/office/drawing/2014/main" id="{E65D071A-770C-4710-9DD3-D61B438C72CA}"/>
              </a:ext>
            </a:extLst>
          </p:cNvPr>
          <p:cNvSpPr txBox="1"/>
          <p:nvPr/>
        </p:nvSpPr>
        <p:spPr>
          <a:xfrm>
            <a:off x="196979" y="5510025"/>
            <a:ext cx="658238" cy="649188"/>
          </a:xfrm>
          <a:prstGeom prst="ellipse">
            <a:avLst/>
          </a:prstGeom>
          <a:solidFill>
            <a:schemeClr val="bg1">
              <a:lumMod val="85000"/>
            </a:schemeClr>
          </a:solidFill>
        </p:spPr>
        <p:txBody>
          <a:bodyPr wrap="square" rtlCol="0">
            <a:spAutoFit/>
          </a:bodyPr>
          <a:lstStyle/>
          <a:p>
            <a:pPr algn="ctr"/>
            <a:r>
              <a:rPr lang="en-GB" sz="2400" b="1">
                <a:solidFill>
                  <a:srgbClr val="CF0A2C"/>
                </a:solidFill>
              </a:rPr>
              <a:t>2</a:t>
            </a:r>
          </a:p>
        </p:txBody>
      </p:sp>
      <p:sp>
        <p:nvSpPr>
          <p:cNvPr id="13" name="TextBox 12">
            <a:extLst>
              <a:ext uri="{FF2B5EF4-FFF2-40B4-BE49-F238E27FC236}">
                <a16:creationId xmlns:a16="http://schemas.microsoft.com/office/drawing/2014/main" id="{AE2906DC-217E-4FDA-8A14-426D216D023A}"/>
              </a:ext>
            </a:extLst>
          </p:cNvPr>
          <p:cNvSpPr txBox="1"/>
          <p:nvPr/>
        </p:nvSpPr>
        <p:spPr>
          <a:xfrm>
            <a:off x="927370" y="5522002"/>
            <a:ext cx="7762671" cy="707886"/>
          </a:xfrm>
          <a:prstGeom prst="rect">
            <a:avLst/>
          </a:prstGeom>
          <a:noFill/>
        </p:spPr>
        <p:txBody>
          <a:bodyPr wrap="square" rtlCol="0">
            <a:spAutoFit/>
          </a:bodyPr>
          <a:lstStyle/>
          <a:p>
            <a:r>
              <a:rPr lang="en-GB" sz="2000"/>
              <a:t>Run above reduced form using fitted values from the first stage. Estimator is LIML as laid out in </a:t>
            </a:r>
            <a:r>
              <a:rPr lang="en-GB" sz="2000" err="1"/>
              <a:t>Soderbery</a:t>
            </a:r>
            <a:r>
              <a:rPr lang="en-GB" sz="2000"/>
              <a:t> (2015).</a:t>
            </a:r>
          </a:p>
        </p:txBody>
      </p:sp>
    </p:spTree>
    <p:extLst>
      <p:ext uri="{BB962C8B-B14F-4D97-AF65-F5344CB8AC3E}">
        <p14:creationId xmlns:p14="http://schemas.microsoft.com/office/powerpoint/2010/main" val="1471187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192C0-5C12-47C1-B9AA-9EF5C842BC4A}"/>
              </a:ext>
            </a:extLst>
          </p:cNvPr>
          <p:cNvSpPr>
            <a:spLocks noGrp="1"/>
          </p:cNvSpPr>
          <p:nvPr>
            <p:ph type="title"/>
          </p:nvPr>
        </p:nvSpPr>
        <p:spPr>
          <a:xfrm>
            <a:off x="298300" y="175111"/>
            <a:ext cx="6553423" cy="864096"/>
          </a:xfrm>
          <a:solidFill>
            <a:schemeClr val="bg1"/>
          </a:solidFill>
        </p:spPr>
        <p:txBody>
          <a:bodyPr/>
          <a:lstStyle/>
          <a:p>
            <a:r>
              <a:rPr lang="en-GB"/>
              <a:t>Data</a:t>
            </a:r>
          </a:p>
        </p:txBody>
      </p:sp>
      <p:sp>
        <p:nvSpPr>
          <p:cNvPr id="3" name="TextBox 2">
            <a:extLst>
              <a:ext uri="{FF2B5EF4-FFF2-40B4-BE49-F238E27FC236}">
                <a16:creationId xmlns:a16="http://schemas.microsoft.com/office/drawing/2014/main" id="{AE2CC53A-1D1C-4EE2-878E-4305C0785D94}"/>
              </a:ext>
            </a:extLst>
          </p:cNvPr>
          <p:cNvSpPr txBox="1"/>
          <p:nvPr/>
        </p:nvSpPr>
        <p:spPr>
          <a:xfrm>
            <a:off x="365303" y="1504544"/>
            <a:ext cx="8413394" cy="1200329"/>
          </a:xfrm>
          <a:prstGeom prst="rect">
            <a:avLst/>
          </a:prstGeom>
          <a:noFill/>
        </p:spPr>
        <p:txBody>
          <a:bodyPr wrap="square" rtlCol="0">
            <a:spAutoFit/>
          </a:bodyPr>
          <a:lstStyle/>
          <a:p>
            <a:pPr algn="ctr"/>
            <a:r>
              <a:rPr lang="en-GB" sz="2400"/>
              <a:t>To compare the differences of estimation at HS product vs GTAP sector levels, we create 2 datasets of trade data using HMRC customs data.</a:t>
            </a:r>
          </a:p>
        </p:txBody>
      </p:sp>
      <p:sp>
        <p:nvSpPr>
          <p:cNvPr id="4" name="Rectangle 3">
            <a:extLst>
              <a:ext uri="{FF2B5EF4-FFF2-40B4-BE49-F238E27FC236}">
                <a16:creationId xmlns:a16="http://schemas.microsoft.com/office/drawing/2014/main" id="{D558D0C6-8081-4CA8-A56E-C7FEDF72B267}"/>
              </a:ext>
            </a:extLst>
          </p:cNvPr>
          <p:cNvSpPr/>
          <p:nvPr/>
        </p:nvSpPr>
        <p:spPr>
          <a:xfrm>
            <a:off x="971600" y="2760976"/>
            <a:ext cx="7992888" cy="1089529"/>
          </a:xfrm>
          <a:prstGeom prst="rect">
            <a:avLst/>
          </a:prstGeom>
          <a:noFill/>
        </p:spPr>
        <p:txBody>
          <a:bodyPr wrap="square" anchor="t">
            <a:spAutoFit/>
          </a:bodyPr>
          <a:lstStyle/>
          <a:p>
            <a:pPr marL="114300" algn="just" eaLnBrk="1" hangingPunct="1">
              <a:lnSpc>
                <a:spcPct val="90000"/>
              </a:lnSpc>
              <a:defRPr/>
            </a:pPr>
            <a:r>
              <a:rPr lang="en-US" b="1"/>
              <a:t>HS Product Level </a:t>
            </a:r>
            <a:r>
              <a:rPr lang="en-US"/>
              <a:t>To ensure comparability for estimation, we aggregate trade values and quantities from CN8 data to the lowest consistent aggregation of product. We divide values by quantities to get unit values for each product.</a:t>
            </a:r>
          </a:p>
        </p:txBody>
      </p:sp>
      <p:sp>
        <p:nvSpPr>
          <p:cNvPr id="5" name="Rectangle 4">
            <a:extLst>
              <a:ext uri="{FF2B5EF4-FFF2-40B4-BE49-F238E27FC236}">
                <a16:creationId xmlns:a16="http://schemas.microsoft.com/office/drawing/2014/main" id="{A31BD021-6551-48F3-A07B-845A44D9E101}"/>
              </a:ext>
            </a:extLst>
          </p:cNvPr>
          <p:cNvSpPr/>
          <p:nvPr/>
        </p:nvSpPr>
        <p:spPr>
          <a:xfrm>
            <a:off x="971600" y="3989263"/>
            <a:ext cx="7874085" cy="2336024"/>
          </a:xfrm>
          <a:prstGeom prst="rect">
            <a:avLst/>
          </a:prstGeom>
        </p:spPr>
        <p:txBody>
          <a:bodyPr wrap="square" anchor="t">
            <a:spAutoFit/>
          </a:bodyPr>
          <a:lstStyle/>
          <a:p>
            <a:pPr marL="114300" algn="just" eaLnBrk="1" hangingPunct="1">
              <a:lnSpc>
                <a:spcPct val="90000"/>
              </a:lnSpc>
              <a:defRPr/>
            </a:pPr>
            <a:r>
              <a:rPr lang="en-US" b="1"/>
              <a:t>GTAP Sector Level </a:t>
            </a:r>
            <a:r>
              <a:rPr lang="en-US"/>
              <a:t>Network level unit value are weighted by trade values to create GTAP level price indices. This exposes an issue of missing data. The following process is used to impute missing data:</a:t>
            </a:r>
          </a:p>
          <a:p>
            <a:pPr marL="114300" algn="just" eaLnBrk="1" hangingPunct="1">
              <a:lnSpc>
                <a:spcPct val="90000"/>
              </a:lnSpc>
              <a:defRPr/>
            </a:pPr>
            <a:r>
              <a:rPr lang="en-US"/>
              <a:t>	</a:t>
            </a:r>
            <a:r>
              <a:rPr lang="en-US" b="1"/>
              <a:t>1. </a:t>
            </a:r>
            <a:r>
              <a:rPr lang="en-US"/>
              <a:t>Limit countries depending on % of missing values for each 	sector.</a:t>
            </a:r>
          </a:p>
          <a:p>
            <a:pPr marL="114300" algn="just" eaLnBrk="1" hangingPunct="1">
              <a:lnSpc>
                <a:spcPct val="90000"/>
              </a:lnSpc>
              <a:defRPr/>
            </a:pPr>
            <a:r>
              <a:rPr lang="en-US"/>
              <a:t>	</a:t>
            </a:r>
            <a:r>
              <a:rPr lang="en-US" b="1"/>
              <a:t>2. </a:t>
            </a:r>
            <a:r>
              <a:rPr lang="en-US"/>
              <a:t>Impute each product using within country chained average.</a:t>
            </a:r>
          </a:p>
          <a:p>
            <a:pPr marL="114300" algn="just" eaLnBrk="1" hangingPunct="1">
              <a:lnSpc>
                <a:spcPct val="90000"/>
              </a:lnSpc>
              <a:defRPr/>
            </a:pPr>
            <a:r>
              <a:rPr lang="en-US"/>
              <a:t>	</a:t>
            </a:r>
            <a:r>
              <a:rPr lang="en-US" b="1"/>
              <a:t>3. </a:t>
            </a:r>
            <a:r>
              <a:rPr lang="en-US"/>
              <a:t>For countries missing all years for a product, use HS6, HS4, 	HS2 average successively until observations are complete.</a:t>
            </a:r>
          </a:p>
          <a:p>
            <a:pPr marL="114300" algn="just" eaLnBrk="1" hangingPunct="1">
              <a:lnSpc>
                <a:spcPct val="90000"/>
              </a:lnSpc>
              <a:defRPr/>
            </a:pPr>
            <a:r>
              <a:rPr lang="en-US"/>
              <a:t>This price index is used to deflate total trade in each sector.</a:t>
            </a:r>
          </a:p>
        </p:txBody>
      </p:sp>
      <p:sp>
        <p:nvSpPr>
          <p:cNvPr id="6" name="TextBox 5">
            <a:extLst>
              <a:ext uri="{FF2B5EF4-FFF2-40B4-BE49-F238E27FC236}">
                <a16:creationId xmlns:a16="http://schemas.microsoft.com/office/drawing/2014/main" id="{DC9088F1-CEDE-45F8-9AB5-257B6AB58ED4}"/>
              </a:ext>
            </a:extLst>
          </p:cNvPr>
          <p:cNvSpPr txBox="1"/>
          <p:nvPr/>
        </p:nvSpPr>
        <p:spPr>
          <a:xfrm>
            <a:off x="107504" y="2760976"/>
            <a:ext cx="864096" cy="908864"/>
          </a:xfrm>
          <a:prstGeom prst="ellipse">
            <a:avLst/>
          </a:prstGeom>
          <a:solidFill>
            <a:schemeClr val="bg1">
              <a:lumMod val="85000"/>
            </a:schemeClr>
          </a:solidFill>
        </p:spPr>
        <p:txBody>
          <a:bodyPr wrap="square" rtlCol="0">
            <a:spAutoFit/>
          </a:bodyPr>
          <a:lstStyle/>
          <a:p>
            <a:pPr algn="ctr"/>
            <a:r>
              <a:rPr lang="en-GB" sz="3600" b="1">
                <a:solidFill>
                  <a:srgbClr val="CF0A2C"/>
                </a:solidFill>
              </a:rPr>
              <a:t>1</a:t>
            </a:r>
          </a:p>
        </p:txBody>
      </p:sp>
      <p:sp>
        <p:nvSpPr>
          <p:cNvPr id="7" name="TextBox 6">
            <a:extLst>
              <a:ext uri="{FF2B5EF4-FFF2-40B4-BE49-F238E27FC236}">
                <a16:creationId xmlns:a16="http://schemas.microsoft.com/office/drawing/2014/main" id="{E092DA13-48D7-4E94-A0B7-B953FD49F59C}"/>
              </a:ext>
            </a:extLst>
          </p:cNvPr>
          <p:cNvSpPr txBox="1"/>
          <p:nvPr/>
        </p:nvSpPr>
        <p:spPr>
          <a:xfrm>
            <a:off x="107504" y="4096934"/>
            <a:ext cx="864096" cy="908864"/>
          </a:xfrm>
          <a:prstGeom prst="ellipse">
            <a:avLst/>
          </a:prstGeom>
          <a:solidFill>
            <a:schemeClr val="bg1">
              <a:lumMod val="85000"/>
            </a:schemeClr>
          </a:solidFill>
        </p:spPr>
        <p:txBody>
          <a:bodyPr wrap="square" rtlCol="0">
            <a:spAutoFit/>
          </a:bodyPr>
          <a:lstStyle/>
          <a:p>
            <a:pPr algn="ctr"/>
            <a:r>
              <a:rPr lang="en-GB" sz="3600" b="1">
                <a:solidFill>
                  <a:srgbClr val="CF0A2C"/>
                </a:solidFill>
              </a:rPr>
              <a:t>2</a:t>
            </a:r>
          </a:p>
        </p:txBody>
      </p:sp>
    </p:spTree>
    <p:extLst>
      <p:ext uri="{BB962C8B-B14F-4D97-AF65-F5344CB8AC3E}">
        <p14:creationId xmlns:p14="http://schemas.microsoft.com/office/powerpoint/2010/main" val="654082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11A9A-EBB4-4BC4-8671-014D752F37B4}"/>
              </a:ext>
            </a:extLst>
          </p:cNvPr>
          <p:cNvSpPr>
            <a:spLocks noGrp="1"/>
          </p:cNvSpPr>
          <p:nvPr>
            <p:ph type="title"/>
          </p:nvPr>
        </p:nvSpPr>
        <p:spPr>
          <a:xfrm>
            <a:off x="292608" y="127265"/>
            <a:ext cx="6553423" cy="864096"/>
          </a:xfrm>
          <a:solidFill>
            <a:schemeClr val="bg1"/>
          </a:solidFill>
        </p:spPr>
        <p:txBody>
          <a:bodyPr/>
          <a:lstStyle/>
          <a:p>
            <a:r>
              <a:rPr lang="en-GB"/>
              <a:t>Results </a:t>
            </a:r>
            <a:r>
              <a:rPr lang="en-GB" dirty="0"/>
              <a:t>– Network level estimation</a:t>
            </a:r>
            <a:endParaRPr lang="en-GB"/>
          </a:p>
        </p:txBody>
      </p:sp>
      <p:graphicFrame>
        <p:nvGraphicFramePr>
          <p:cNvPr id="3" name="Chart 2">
            <a:extLst>
              <a:ext uri="{FF2B5EF4-FFF2-40B4-BE49-F238E27FC236}">
                <a16:creationId xmlns:a16="http://schemas.microsoft.com/office/drawing/2014/main" id="{AE4CBFC9-72D8-491C-81BF-6FF2A6DC79A2}"/>
              </a:ext>
            </a:extLst>
          </p:cNvPr>
          <p:cNvGraphicFramePr/>
          <p:nvPr>
            <p:extLst>
              <p:ext uri="{D42A27DB-BD31-4B8C-83A1-F6EECF244321}">
                <p14:modId xmlns:p14="http://schemas.microsoft.com/office/powerpoint/2010/main" val="3268677466"/>
              </p:ext>
            </p:extLst>
          </p:nvPr>
        </p:nvGraphicFramePr>
        <p:xfrm>
          <a:off x="4381500" y="1660802"/>
          <a:ext cx="4511674" cy="280076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Box 2">
            <a:extLst>
              <a:ext uri="{FF2B5EF4-FFF2-40B4-BE49-F238E27FC236}">
                <a16:creationId xmlns:a16="http://schemas.microsoft.com/office/drawing/2014/main" id="{971E3676-8D0A-4996-980B-735CCB1E2F77}"/>
              </a:ext>
            </a:extLst>
          </p:cNvPr>
          <p:cNvSpPr txBox="1"/>
          <p:nvPr/>
        </p:nvSpPr>
        <p:spPr>
          <a:xfrm>
            <a:off x="4381500" y="1414617"/>
            <a:ext cx="4321174" cy="184594"/>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spcAft>
                <a:spcPts val="1000"/>
              </a:spcAft>
            </a:pPr>
            <a:r>
              <a:rPr lang="en-GB" sz="1050" b="1" i="1" dirty="0">
                <a:solidFill>
                  <a:srgbClr val="C00000"/>
                </a:solidFill>
                <a:effectLst/>
                <a:latin typeface="Arial" panose="020B0604020202020204" pitchFamily="34" charset="0"/>
                <a:ea typeface="Calibri" panose="020F0502020204030204" pitchFamily="34" charset="0"/>
                <a:cs typeface="Arial" panose="020B0604020202020204" pitchFamily="34" charset="0"/>
              </a:rPr>
              <a:t>Figure 1:</a:t>
            </a:r>
            <a:r>
              <a:rPr lang="en-GB" sz="1050" i="1" dirty="0">
                <a:solidFill>
                  <a:srgbClr val="C00000"/>
                </a:solidFill>
                <a:effectLst/>
                <a:latin typeface="Arial" panose="020B0604020202020204" pitchFamily="34" charset="0"/>
                <a:ea typeface="Calibri" panose="020F0502020204030204" pitchFamily="34" charset="0"/>
                <a:cs typeface="Arial" panose="020B0604020202020204" pitchFamily="34" charset="0"/>
              </a:rPr>
              <a:t> </a:t>
            </a:r>
            <a:r>
              <a:rPr lang="en-GB" sz="1050" b="1" i="1" dirty="0">
                <a:solidFill>
                  <a:srgbClr val="C00000"/>
                </a:solidFill>
                <a:effectLst/>
                <a:latin typeface="Arial" panose="020B0604020202020204" pitchFamily="34" charset="0"/>
                <a:ea typeface="Calibri" panose="020F0502020204030204" pitchFamily="34" charset="0"/>
                <a:cs typeface="Arial" panose="020B0604020202020204" pitchFamily="34" charset="0"/>
              </a:rPr>
              <a:t>Histogram: network level elasticities of substitution</a:t>
            </a:r>
            <a:endParaRPr lang="en-GB" sz="1050" i="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5C4179CD-33F9-4161-983B-0A3C8D5DDCA6}"/>
              </a:ext>
            </a:extLst>
          </p:cNvPr>
          <p:cNvSpPr txBox="1"/>
          <p:nvPr/>
        </p:nvSpPr>
        <p:spPr>
          <a:xfrm>
            <a:off x="292608" y="1506914"/>
            <a:ext cx="3658806" cy="2954655"/>
          </a:xfrm>
          <a:prstGeom prst="rect">
            <a:avLst/>
          </a:prstGeom>
          <a:solidFill>
            <a:schemeClr val="bg1">
              <a:lumMod val="95000"/>
            </a:schemeClr>
          </a:solidFill>
          <a:ln>
            <a:solidFill>
              <a:schemeClr val="bg1">
                <a:lumMod val="85000"/>
              </a:schemeClr>
            </a:solidFill>
          </a:ln>
        </p:spPr>
        <p:txBody>
          <a:bodyPr wrap="square" rtlCol="0">
            <a:spAutoFit/>
          </a:bodyPr>
          <a:lstStyle/>
          <a:p>
            <a:pPr marL="285750" indent="-285750">
              <a:spcAft>
                <a:spcPts val="600"/>
              </a:spcAft>
              <a:buFont typeface="Arial" panose="020B0604020202020204" pitchFamily="34" charset="0"/>
              <a:buChar char="•"/>
            </a:pPr>
            <a:r>
              <a:rPr lang="en-GB" sz="1600" dirty="0"/>
              <a:t>Estimating the elasticities at the CN8 network level results in 7,110 estimations from 8,451 networks</a:t>
            </a:r>
          </a:p>
          <a:p>
            <a:pPr marL="285750" indent="-285750">
              <a:spcAft>
                <a:spcPts val="600"/>
              </a:spcAft>
              <a:buFont typeface="Arial" panose="020B0604020202020204" pitchFamily="34" charset="0"/>
              <a:buChar char="•"/>
            </a:pPr>
            <a:r>
              <a:rPr lang="en-GB" sz="1600" b="1" dirty="0"/>
              <a:t>Median estimate of 2.03 is over 18% lower than other UK estimates </a:t>
            </a:r>
            <a:r>
              <a:rPr lang="en-GB" sz="1600" dirty="0"/>
              <a:t>using the previous </a:t>
            </a:r>
            <a:r>
              <a:rPr lang="en-GB" sz="1600" dirty="0" err="1"/>
              <a:t>Feenstra</a:t>
            </a:r>
            <a:r>
              <a:rPr lang="en-GB" sz="1600" dirty="0"/>
              <a:t>/</a:t>
            </a:r>
            <a:r>
              <a:rPr lang="en-GB" sz="1600" dirty="0" err="1"/>
              <a:t>Broda</a:t>
            </a:r>
            <a:r>
              <a:rPr lang="en-GB" sz="1600" dirty="0"/>
              <a:t> and Weinstein estimator</a:t>
            </a:r>
          </a:p>
          <a:p>
            <a:pPr marL="285750" indent="-285750">
              <a:spcAft>
                <a:spcPts val="600"/>
              </a:spcAft>
              <a:buFont typeface="Arial" panose="020B0604020202020204" pitchFamily="34" charset="0"/>
              <a:buChar char="•"/>
            </a:pPr>
            <a:r>
              <a:rPr lang="en-GB" sz="1600" dirty="0"/>
              <a:t>Suggests </a:t>
            </a:r>
            <a:r>
              <a:rPr lang="en-GB" sz="1600" b="1" dirty="0"/>
              <a:t>previous estimates understate consumer gains from variety in the UK</a:t>
            </a:r>
          </a:p>
        </p:txBody>
      </p:sp>
      <p:sp>
        <p:nvSpPr>
          <p:cNvPr id="8" name="TextBox 7">
            <a:extLst>
              <a:ext uri="{FF2B5EF4-FFF2-40B4-BE49-F238E27FC236}">
                <a16:creationId xmlns:a16="http://schemas.microsoft.com/office/drawing/2014/main" id="{5BA1283E-507D-418D-B297-C3EBE83A7FD5}"/>
              </a:ext>
            </a:extLst>
          </p:cNvPr>
          <p:cNvSpPr txBox="1"/>
          <p:nvPr/>
        </p:nvSpPr>
        <p:spPr>
          <a:xfrm>
            <a:off x="292608" y="4707826"/>
            <a:ext cx="8600566" cy="1231106"/>
          </a:xfrm>
          <a:prstGeom prst="rect">
            <a:avLst/>
          </a:prstGeom>
          <a:solidFill>
            <a:schemeClr val="bg1">
              <a:lumMod val="95000"/>
            </a:schemeClr>
          </a:solidFill>
          <a:ln>
            <a:solidFill>
              <a:schemeClr val="bg1">
                <a:lumMod val="85000"/>
              </a:schemeClr>
            </a:solidFill>
          </a:ln>
        </p:spPr>
        <p:txBody>
          <a:bodyPr wrap="square" rtlCol="0">
            <a:spAutoFit/>
          </a:bodyPr>
          <a:lstStyle/>
          <a:p>
            <a:pPr marL="285750" indent="-285750">
              <a:spcAft>
                <a:spcPts val="600"/>
              </a:spcAft>
              <a:buFont typeface="Arial" panose="020B0604020202020204" pitchFamily="34" charset="0"/>
              <a:buChar char="•"/>
            </a:pPr>
            <a:r>
              <a:rPr lang="en-GB" sz="1600" dirty="0"/>
              <a:t>Network level estimates trade-weighted up to GTAP sector level:</a:t>
            </a:r>
          </a:p>
          <a:p>
            <a:pPr marL="742950" lvl="1" indent="-285750">
              <a:spcAft>
                <a:spcPts val="600"/>
              </a:spcAft>
              <a:buFont typeface="Courier New" panose="02070309020205020404" pitchFamily="49" charset="0"/>
              <a:buChar char="o"/>
            </a:pPr>
            <a:r>
              <a:rPr lang="en-GB" sz="1600" dirty="0"/>
              <a:t>Sectors with the highest elasticities include plant-based fibres, oil and meat sectors</a:t>
            </a:r>
          </a:p>
          <a:p>
            <a:pPr marL="742950" lvl="1" indent="-285750">
              <a:spcAft>
                <a:spcPts val="600"/>
              </a:spcAft>
              <a:buFont typeface="Courier New" panose="02070309020205020404" pitchFamily="49" charset="0"/>
              <a:buChar char="o"/>
            </a:pPr>
            <a:r>
              <a:rPr lang="en-GB" sz="1600" dirty="0"/>
              <a:t>Sectors with the lowest elasticities include gas and coal – likely influenced by low number of networks mapped to GTAP sector</a:t>
            </a:r>
          </a:p>
        </p:txBody>
      </p:sp>
    </p:spTree>
    <p:extLst>
      <p:ext uri="{BB962C8B-B14F-4D97-AF65-F5344CB8AC3E}">
        <p14:creationId xmlns:p14="http://schemas.microsoft.com/office/powerpoint/2010/main" val="4178623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16638FE0-1D51-43C6-8713-F248B0E24186}"/>
                  </a:ext>
                </a:extLst>
              </p:cNvPr>
              <p:cNvGraphicFramePr>
                <a:graphicFrameLocks noGrp="1"/>
              </p:cNvGraphicFramePr>
              <p:nvPr>
                <p:extLst>
                  <p:ext uri="{D42A27DB-BD31-4B8C-83A1-F6EECF244321}">
                    <p14:modId xmlns:p14="http://schemas.microsoft.com/office/powerpoint/2010/main" val="662324458"/>
                  </p:ext>
                </p:extLst>
              </p:nvPr>
            </p:nvGraphicFramePr>
            <p:xfrm>
              <a:off x="275018" y="4041100"/>
              <a:ext cx="8618155" cy="2147238"/>
            </p:xfrm>
            <a:graphic>
              <a:graphicData uri="http://schemas.openxmlformats.org/drawingml/2006/table">
                <a:tbl>
                  <a:tblPr firstRow="1" firstCol="1" bandRow="1"/>
                  <a:tblGrid>
                    <a:gridCol w="1469624">
                      <a:extLst>
                        <a:ext uri="{9D8B030D-6E8A-4147-A177-3AD203B41FA5}">
                          <a16:colId xmlns:a16="http://schemas.microsoft.com/office/drawing/2014/main" val="2487804155"/>
                        </a:ext>
                      </a:extLst>
                    </a:gridCol>
                    <a:gridCol w="1806133">
                      <a:extLst>
                        <a:ext uri="{9D8B030D-6E8A-4147-A177-3AD203B41FA5}">
                          <a16:colId xmlns:a16="http://schemas.microsoft.com/office/drawing/2014/main" val="2531047675"/>
                        </a:ext>
                      </a:extLst>
                    </a:gridCol>
                    <a:gridCol w="1015985">
                      <a:extLst>
                        <a:ext uri="{9D8B030D-6E8A-4147-A177-3AD203B41FA5}">
                          <a16:colId xmlns:a16="http://schemas.microsoft.com/office/drawing/2014/main" val="3894736562"/>
                        </a:ext>
                      </a:extLst>
                    </a:gridCol>
                    <a:gridCol w="1067933">
                      <a:extLst>
                        <a:ext uri="{9D8B030D-6E8A-4147-A177-3AD203B41FA5}">
                          <a16:colId xmlns:a16="http://schemas.microsoft.com/office/drawing/2014/main" val="3168518077"/>
                        </a:ext>
                      </a:extLst>
                    </a:gridCol>
                    <a:gridCol w="1015985">
                      <a:extLst>
                        <a:ext uri="{9D8B030D-6E8A-4147-A177-3AD203B41FA5}">
                          <a16:colId xmlns:a16="http://schemas.microsoft.com/office/drawing/2014/main" val="1431530148"/>
                        </a:ext>
                      </a:extLst>
                    </a:gridCol>
                    <a:gridCol w="1076135">
                      <a:extLst>
                        <a:ext uri="{9D8B030D-6E8A-4147-A177-3AD203B41FA5}">
                          <a16:colId xmlns:a16="http://schemas.microsoft.com/office/drawing/2014/main" val="739480715"/>
                        </a:ext>
                      </a:extLst>
                    </a:gridCol>
                    <a:gridCol w="1166360">
                      <a:extLst>
                        <a:ext uri="{9D8B030D-6E8A-4147-A177-3AD203B41FA5}">
                          <a16:colId xmlns:a16="http://schemas.microsoft.com/office/drawing/2014/main" val="928275607"/>
                        </a:ext>
                      </a:extLst>
                    </a:gridCol>
                  </a:tblGrid>
                  <a:tr h="357602">
                    <a:tc>
                      <a:txBody>
                        <a:bodyPr/>
                        <a:lstStyle/>
                        <a:p>
                          <a:pPr algn="l" fontAlgn="b">
                            <a:lnSpc>
                              <a:spcPct val="107000"/>
                            </a:lnSpc>
                            <a:spcBef>
                              <a:spcPts val="0"/>
                            </a:spcBef>
                            <a:spcAft>
                              <a:spcPts val="0"/>
                            </a:spcAft>
                          </a:pPr>
                          <a:endParaRPr lang="en-GB" sz="1400" b="0" i="0" u="none" strike="noStrike" dirty="0">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a:effectLst/>
                              <a:latin typeface="Arial" panose="020B0604020202020204" pitchFamily="34" charset="0"/>
                              <a:ea typeface="Yu Gothic Light" panose="020B0300000000000000" pitchFamily="34" charset="-128"/>
                              <a:cs typeface="Arial" panose="020B0604020202020204" pitchFamily="34" charset="0"/>
                            </a:rPr>
                            <a:t>Observations</a:t>
                          </a:r>
                          <a:endParaRPr lang="en-GB" sz="1400" b="0" i="0" u="none" strike="noStrike">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a:effectLst/>
                              <a:latin typeface="Arial" panose="020B0604020202020204" pitchFamily="34" charset="0"/>
                              <a:ea typeface="Yu Gothic Light" panose="020B0300000000000000" pitchFamily="34" charset="-128"/>
                              <a:cs typeface="Arial" panose="020B0604020202020204" pitchFamily="34" charset="0"/>
                            </a:rPr>
                            <a:t>Mean</a:t>
                          </a:r>
                          <a:endParaRPr lang="en-GB" sz="1400" b="0" i="0" u="none" strike="noStrike">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dirty="0">
                              <a:effectLst/>
                              <a:latin typeface="Arial" panose="020B0604020202020204" pitchFamily="34" charset="0"/>
                              <a:ea typeface="Yu Gothic Light" panose="020B0300000000000000" pitchFamily="34" charset="-128"/>
                              <a:cs typeface="Arial" panose="020B0604020202020204" pitchFamily="34" charset="0"/>
                            </a:rPr>
                            <a:t>St dev</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a:effectLst/>
                              <a:latin typeface="Arial" panose="020B0604020202020204" pitchFamily="34" charset="0"/>
                              <a:ea typeface="Yu Gothic Light" panose="020B0300000000000000" pitchFamily="34" charset="-128"/>
                              <a:cs typeface="Arial" panose="020B0604020202020204" pitchFamily="34" charset="0"/>
                            </a:rPr>
                            <a:t>Min</a:t>
                          </a:r>
                          <a:endParaRPr lang="en-GB" sz="1400" b="0" i="0" u="none" strike="noStrike">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a:effectLst/>
                              <a:latin typeface="Arial" panose="020B0604020202020204" pitchFamily="34" charset="0"/>
                              <a:ea typeface="Yu Gothic Light" panose="020B0300000000000000" pitchFamily="34" charset="-128"/>
                              <a:cs typeface="Arial" panose="020B0604020202020204" pitchFamily="34" charset="0"/>
                            </a:rPr>
                            <a:t>Max</a:t>
                          </a:r>
                          <a:endParaRPr lang="en-GB" sz="1400" b="0" i="0" u="none" strike="noStrike">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dirty="0">
                              <a:effectLst/>
                              <a:latin typeface="Arial" panose="020B0604020202020204" pitchFamily="34" charset="0"/>
                              <a:ea typeface="Yu Gothic Light" panose="020B0300000000000000" pitchFamily="34" charset="-128"/>
                              <a:cs typeface="Arial" panose="020B0604020202020204" pitchFamily="34" charset="0"/>
                            </a:rPr>
                            <a:t>Median</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51483665"/>
                      </a:ext>
                    </a:extLst>
                  </a:tr>
                  <a:tr h="456280">
                    <a:tc>
                      <a:txBody>
                        <a:bodyPr/>
                        <a:lstStyle/>
                        <a:p>
                          <a:pPr algn="ctr" fontAlgn="t">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sSub>
                                  <m:sSubPr>
                                    <m:ctrlPr>
                                      <a:rPr lang="ar-AE" sz="1400" b="0" i="1" u="none" strike="noStrike" smtClean="0">
                                        <a:effectLst/>
                                        <a:latin typeface="Cambria Math" panose="02040503050406030204" pitchFamily="18" charset="0"/>
                                        <a:ea typeface="Calibri" panose="020F0502020204030204" pitchFamily="34" charset="0"/>
                                        <a:cs typeface="Arial" panose="020B0604020202020204" pitchFamily="34" charset="0"/>
                                      </a:rPr>
                                    </m:ctrlPr>
                                  </m:sSubPr>
                                  <m:e>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𝜎</m:t>
                                    </m:r>
                                  </m:e>
                                  <m:sub>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𝐺𝑇𝐴𝑃</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 </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𝐼𝑚𝑝</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 </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1</m:t>
                                    </m:r>
                                  </m:sub>
                                </m:sSub>
                              </m:oMath>
                            </m:oMathPara>
                          </a14:m>
                          <a:endParaRPr lang="ar-AE" sz="1400" b="0" i="0" u="none" strike="noStrike" dirty="0">
                            <a:effectLst/>
                            <a:latin typeface="Arial" panose="020B0604020202020204" pitchFamily="34" charset="0"/>
                          </a:endParaRPr>
                        </a:p>
                      </a:txBody>
                      <a:tcPr marL="76976" marR="76976" marT="10691"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41</a:t>
                          </a:r>
                          <a:endParaRPr lang="en-GB" sz="1400" b="0" i="0" u="none" strike="noStrike" dirty="0">
                            <a:effectLst/>
                            <a:latin typeface="Arial" panose="020B0604020202020204" pitchFamily="34" charset="0"/>
                          </a:endParaRPr>
                        </a:p>
                      </a:txBody>
                      <a:tcPr marL="76976" marR="76976" marT="10691" marB="0" anchor="b">
                        <a:lnL>
                          <a:noFill/>
                        </a:lnL>
                        <a:lnR>
                          <a:noFill/>
                        </a:lnR>
                        <a:lnT w="19050" cap="flat" cmpd="dbl" algn="ctr">
                          <a:solidFill>
                            <a:srgbClr val="000000"/>
                          </a:solidFill>
                          <a:prstDash val="solid"/>
                          <a:round/>
                          <a:headEnd type="none" w="med" len="med"/>
                          <a:tailEnd type="none" w="med" len="med"/>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6.27</a:t>
                          </a:r>
                          <a:endParaRPr lang="en-GB" sz="1400" b="0" i="0" u="none" strike="noStrike" dirty="0">
                            <a:effectLst/>
                            <a:latin typeface="Arial" panose="020B0604020202020204" pitchFamily="34" charset="0"/>
                          </a:endParaRPr>
                        </a:p>
                      </a:txBody>
                      <a:tcPr marL="76976" marR="76976" marT="10691" marB="0" anchor="b">
                        <a:lnL>
                          <a:noFill/>
                        </a:lnL>
                        <a:lnR>
                          <a:noFill/>
                        </a:lnR>
                        <a:lnT w="19050" cap="flat" cmpd="dbl" algn="ctr">
                          <a:solidFill>
                            <a:srgbClr val="000000"/>
                          </a:solidFill>
                          <a:prstDash val="solid"/>
                          <a:round/>
                          <a:headEnd type="none" w="med" len="med"/>
                          <a:tailEnd type="none" w="med" len="med"/>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9.90</a:t>
                          </a:r>
                          <a:endParaRPr lang="en-GB" sz="1400" b="0" i="0" u="none" strike="noStrike" dirty="0">
                            <a:effectLst/>
                            <a:latin typeface="Arial" panose="020B0604020202020204" pitchFamily="34" charset="0"/>
                          </a:endParaRPr>
                        </a:p>
                      </a:txBody>
                      <a:tcPr marL="76976" marR="76976" marT="10691" marB="0" anchor="b">
                        <a:lnL>
                          <a:noFill/>
                        </a:lnL>
                        <a:lnR>
                          <a:noFill/>
                        </a:lnR>
                        <a:lnT w="19050" cap="flat" cmpd="dbl" algn="ctr">
                          <a:solidFill>
                            <a:srgbClr val="000000"/>
                          </a:solidFill>
                          <a:prstDash val="solid"/>
                          <a:round/>
                          <a:headEnd type="none" w="med" len="med"/>
                          <a:tailEnd type="none" w="med" len="med"/>
                        </a:lnT>
                        <a:lnB>
                          <a:noFill/>
                        </a:lnB>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1.04</a:t>
                          </a:r>
                          <a:endParaRPr lang="en-GB" sz="1400" b="0" i="0" u="none" strike="noStrike">
                            <a:effectLst/>
                            <a:latin typeface="Arial" panose="020B0604020202020204" pitchFamily="34" charset="0"/>
                          </a:endParaRPr>
                        </a:p>
                      </a:txBody>
                      <a:tcPr marL="76976" marR="76976" marT="10691" marB="0" anchor="b">
                        <a:lnL>
                          <a:noFill/>
                        </a:lnL>
                        <a:lnR>
                          <a:noFill/>
                        </a:lnR>
                        <a:lnT w="19050" cap="flat" cmpd="dbl" algn="ctr">
                          <a:solidFill>
                            <a:srgbClr val="000000"/>
                          </a:solidFill>
                          <a:prstDash val="solid"/>
                          <a:round/>
                          <a:headEnd type="none" w="med" len="med"/>
                          <a:tailEnd type="none" w="med" len="med"/>
                        </a:lnT>
                        <a:lnB>
                          <a:noFill/>
                        </a:lnB>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55.01</a:t>
                          </a:r>
                          <a:endParaRPr lang="en-GB" sz="1400" b="0" i="0" u="none" strike="noStrike">
                            <a:effectLst/>
                            <a:latin typeface="Arial" panose="020B0604020202020204" pitchFamily="34" charset="0"/>
                          </a:endParaRPr>
                        </a:p>
                      </a:txBody>
                      <a:tcPr marL="76976" marR="76976" marT="10691" marB="0" anchor="b">
                        <a:lnL>
                          <a:noFill/>
                        </a:lnL>
                        <a:lnR>
                          <a:noFill/>
                        </a:lnR>
                        <a:lnT w="19050" cap="flat" cmpd="dbl" algn="ctr">
                          <a:solidFill>
                            <a:srgbClr val="000000"/>
                          </a:solidFill>
                          <a:prstDash val="solid"/>
                          <a:round/>
                          <a:headEnd type="none" w="med" len="med"/>
                          <a:tailEnd type="none" w="med" len="med"/>
                        </a:lnT>
                        <a:lnB>
                          <a:noFill/>
                        </a:lnB>
                      </a:tcPr>
                    </a:tc>
                    <a:tc>
                      <a:txBody>
                        <a:bodyPr/>
                        <a:lstStyle/>
                        <a:p>
                          <a:pPr algn="r" fontAlgn="b">
                            <a:lnSpc>
                              <a:spcPct val="107000"/>
                            </a:lnSpc>
                            <a:spcBef>
                              <a:spcPts val="0"/>
                            </a:spcBef>
                            <a:spcAft>
                              <a:spcPts val="800"/>
                            </a:spcAft>
                          </a:pPr>
                          <a:r>
                            <a:rPr lang="en-GB"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1.82</a:t>
                          </a:r>
                          <a:endParaRPr lang="en-GB" sz="1400" b="1" i="0" u="none" strike="noStrike" dirty="0">
                            <a:effectLst/>
                            <a:latin typeface="Arial" panose="020B0604020202020204" pitchFamily="34" charset="0"/>
                          </a:endParaRPr>
                        </a:p>
                      </a:txBody>
                      <a:tcPr marL="76976" marR="76976" marT="10691" marB="0" anchor="b">
                        <a:lnL>
                          <a:noFill/>
                        </a:lnL>
                        <a:lnR>
                          <a:noFill/>
                        </a:lnR>
                        <a:lnT w="1905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878694099"/>
                      </a:ext>
                    </a:extLst>
                  </a:tr>
                  <a:tr h="456280">
                    <a:tc>
                      <a:txBody>
                        <a:bodyPr/>
                        <a:lstStyle/>
                        <a:p>
                          <a:pPr algn="ctr" fontAlgn="t">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sSub>
                                  <m:sSubPr>
                                    <m:ctrlPr>
                                      <a:rPr lang="ar-AE" sz="1400" b="0" i="1" u="none" strike="noStrike" smtClean="0">
                                        <a:effectLst/>
                                        <a:latin typeface="Cambria Math" panose="02040503050406030204" pitchFamily="18" charset="0"/>
                                        <a:ea typeface="Calibri" panose="020F0502020204030204" pitchFamily="34" charset="0"/>
                                        <a:cs typeface="Arial" panose="020B0604020202020204" pitchFamily="34" charset="0"/>
                                      </a:rPr>
                                    </m:ctrlPr>
                                  </m:sSubPr>
                                  <m:e>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𝜎</m:t>
                                    </m:r>
                                  </m:e>
                                  <m:sub>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𝐺𝑇𝐴𝑃</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 </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𝐼𝑚𝑝</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  </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2</m:t>
                                    </m:r>
                                  </m:sub>
                                </m:sSub>
                              </m:oMath>
                            </m:oMathPara>
                          </a14:m>
                          <a:endParaRPr lang="ar-AE" sz="1400" b="0" i="0" u="none" strike="noStrike">
                            <a:effectLst/>
                            <a:latin typeface="Arial" panose="020B0604020202020204" pitchFamily="34" charset="0"/>
                          </a:endParaRPr>
                        </a:p>
                      </a:txBody>
                      <a:tcPr marL="76976" marR="76976" marT="10691" marB="0">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41</a:t>
                          </a:r>
                          <a:endParaRPr lang="en-GB" sz="1400" b="0" i="0" u="none" strike="noStrike">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5.65</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8.02</a:t>
                          </a:r>
                          <a:endParaRPr lang="en-GB" sz="1400" b="0" i="0" u="none" strike="noStrike">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1.04</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41.02</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2.43</a:t>
                          </a:r>
                          <a:endParaRPr lang="en-GB" sz="1400" b="1" i="0" u="none" strike="noStrike" dirty="0">
                            <a:effectLst/>
                            <a:latin typeface="Arial" panose="020B0604020202020204" pitchFamily="34" charset="0"/>
                          </a:endParaRPr>
                        </a:p>
                      </a:txBody>
                      <a:tcPr marL="76976" marR="76976" marT="10691" marB="0" anchor="b">
                        <a:lnL>
                          <a:noFill/>
                        </a:lnL>
                        <a:lnR>
                          <a:noFill/>
                        </a:lnR>
                        <a:lnT>
                          <a:noFill/>
                        </a:lnT>
                        <a:lnB>
                          <a:noFill/>
                        </a:lnB>
                      </a:tcPr>
                    </a:tc>
                    <a:extLst>
                      <a:ext uri="{0D108BD9-81ED-4DB2-BD59-A6C34878D82A}">
                        <a16:rowId xmlns:a16="http://schemas.microsoft.com/office/drawing/2014/main" val="4236794476"/>
                      </a:ext>
                    </a:extLst>
                  </a:tr>
                  <a:tr h="438538">
                    <a:tc>
                      <a:txBody>
                        <a:bodyPr/>
                        <a:lstStyle/>
                        <a:p>
                          <a:pPr algn="ctr" fontAlgn="t">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sSub>
                                  <m:sSubPr>
                                    <m:ctrlPr>
                                      <a:rPr lang="ar-AE" sz="1400" b="0" i="1" u="none" strike="noStrike" smtClean="0">
                                        <a:effectLst/>
                                        <a:latin typeface="Cambria Math" panose="02040503050406030204" pitchFamily="18" charset="0"/>
                                        <a:ea typeface="Calibri" panose="020F0502020204030204" pitchFamily="34" charset="0"/>
                                        <a:cs typeface="Arial" panose="020B0604020202020204" pitchFamily="34" charset="0"/>
                                      </a:rPr>
                                    </m:ctrlPr>
                                  </m:sSubPr>
                                  <m:e>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𝜎</m:t>
                                    </m:r>
                                  </m:e>
                                  <m:sub>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𝐺𝑇𝐴𝑃</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 </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𝑀𝐿</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 </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1</m:t>
                                    </m:r>
                                  </m:sub>
                                </m:sSub>
                              </m:oMath>
                            </m:oMathPara>
                          </a14:m>
                          <a:endParaRPr lang="ar-AE" sz="1400" b="0" i="0" u="none" strike="noStrike">
                            <a:effectLst/>
                            <a:latin typeface="Arial" panose="020B0604020202020204" pitchFamily="34" charset="0"/>
                          </a:endParaRPr>
                        </a:p>
                      </a:txBody>
                      <a:tcPr marL="76976" marR="76976" marT="10691" marB="0">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40</a:t>
                          </a:r>
                          <a:endParaRPr lang="en-GB" sz="1400" b="0" i="0" u="none" strike="noStrike">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8.12</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20.84</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1.04</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131.05</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1.63</a:t>
                          </a:r>
                          <a:endParaRPr lang="en-GB" sz="1400" b="1" i="0" u="none" strike="noStrike" dirty="0">
                            <a:effectLst/>
                            <a:latin typeface="Arial" panose="020B0604020202020204" pitchFamily="34" charset="0"/>
                          </a:endParaRPr>
                        </a:p>
                      </a:txBody>
                      <a:tcPr marL="76976" marR="76976" marT="10691" marB="0" anchor="b">
                        <a:lnL>
                          <a:noFill/>
                        </a:lnL>
                        <a:lnR>
                          <a:noFill/>
                        </a:lnR>
                        <a:lnT>
                          <a:noFill/>
                        </a:lnT>
                        <a:lnB>
                          <a:noFill/>
                        </a:lnB>
                      </a:tcPr>
                    </a:tc>
                    <a:extLst>
                      <a:ext uri="{0D108BD9-81ED-4DB2-BD59-A6C34878D82A}">
                        <a16:rowId xmlns:a16="http://schemas.microsoft.com/office/drawing/2014/main" val="2647481243"/>
                      </a:ext>
                    </a:extLst>
                  </a:tr>
                  <a:tr h="438538">
                    <a:tc>
                      <a:txBody>
                        <a:bodyPr/>
                        <a:lstStyle/>
                        <a:p>
                          <a:pPr algn="ctr" fontAlgn="t">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sSub>
                                  <m:sSubPr>
                                    <m:ctrlPr>
                                      <a:rPr lang="ar-AE" sz="1400" b="0" i="1" u="none" strike="noStrike" smtClean="0">
                                        <a:effectLst/>
                                        <a:latin typeface="Cambria Math" panose="02040503050406030204" pitchFamily="18" charset="0"/>
                                        <a:ea typeface="Calibri" panose="020F0502020204030204" pitchFamily="34" charset="0"/>
                                        <a:cs typeface="Arial" panose="020B0604020202020204" pitchFamily="34" charset="0"/>
                                      </a:rPr>
                                    </m:ctrlPr>
                                  </m:sSubPr>
                                  <m:e>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𝜎</m:t>
                                    </m:r>
                                  </m:e>
                                  <m:sub>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𝐺𝑇𝐴𝑃</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 </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𝑀𝐿</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 </m:t>
                                    </m:r>
                                    <m:r>
                                      <a:rPr lang="ar-AE" sz="1400" b="0" i="1" u="none" strike="noStrike">
                                        <a:effectLst/>
                                        <a:latin typeface="Cambria Math" panose="02040503050406030204" pitchFamily="18" charset="0"/>
                                        <a:ea typeface="Calibri" panose="020F0502020204030204" pitchFamily="34" charset="0"/>
                                        <a:cs typeface="Arial" panose="020B0604020202020204" pitchFamily="34" charset="0"/>
                                      </a:rPr>
                                      <m:t>2</m:t>
                                    </m:r>
                                  </m:sub>
                                </m:sSub>
                              </m:oMath>
                            </m:oMathPara>
                          </a14:m>
                          <a:endParaRPr lang="ar-AE" sz="1400" b="0" i="0" u="none" strike="noStrike" dirty="0">
                            <a:effectLst/>
                            <a:latin typeface="Arial" panose="020B0604020202020204" pitchFamily="34" charset="0"/>
                          </a:endParaRPr>
                        </a:p>
                      </a:txBody>
                      <a:tcPr marL="76976" marR="76976" marT="10691"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40</a:t>
                          </a:r>
                          <a:endParaRPr lang="en-GB" sz="1400" b="0" i="0" u="none" strike="noStrike">
                            <a:effectLst/>
                            <a:latin typeface="Arial" panose="020B0604020202020204" pitchFamily="34" charset="0"/>
                          </a:endParaRPr>
                        </a:p>
                      </a:txBody>
                      <a:tcPr marL="76976" marR="76976" marT="10691"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5.35</a:t>
                          </a:r>
                          <a:endParaRPr lang="en-GB" sz="1400" b="0" i="0" u="none" strike="noStrike">
                            <a:effectLst/>
                            <a:latin typeface="Arial" panose="020B0604020202020204" pitchFamily="34" charset="0"/>
                          </a:endParaRPr>
                        </a:p>
                      </a:txBody>
                      <a:tcPr marL="76976" marR="76976" marT="10691"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8.51</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1.04</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40.76</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1.85</a:t>
                          </a:r>
                          <a:endParaRPr lang="en-GB" sz="1400" b="1" i="0" u="none" strike="noStrike" dirty="0">
                            <a:effectLst/>
                            <a:latin typeface="Arial" panose="020B0604020202020204" pitchFamily="34" charset="0"/>
                          </a:endParaRPr>
                        </a:p>
                      </a:txBody>
                      <a:tcPr marL="76976" marR="76976" marT="10691"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3825926"/>
                      </a:ext>
                    </a:extLst>
                  </a:tr>
                </a:tbl>
              </a:graphicData>
            </a:graphic>
          </p:graphicFrame>
        </mc:Choice>
        <mc:Fallback xmlns="">
          <p:graphicFrame>
            <p:nvGraphicFramePr>
              <p:cNvPr id="6" name="Table 5">
                <a:extLst>
                  <a:ext uri="{FF2B5EF4-FFF2-40B4-BE49-F238E27FC236}">
                    <a16:creationId xmlns:a16="http://schemas.microsoft.com/office/drawing/2014/main" id="{16638FE0-1D51-43C6-8713-F248B0E24186}"/>
                  </a:ext>
                </a:extLst>
              </p:cNvPr>
              <p:cNvGraphicFramePr>
                <a:graphicFrameLocks noGrp="1"/>
              </p:cNvGraphicFramePr>
              <p:nvPr>
                <p:extLst>
                  <p:ext uri="{D42A27DB-BD31-4B8C-83A1-F6EECF244321}">
                    <p14:modId xmlns:p14="http://schemas.microsoft.com/office/powerpoint/2010/main" val="662324458"/>
                  </p:ext>
                </p:extLst>
              </p:nvPr>
            </p:nvGraphicFramePr>
            <p:xfrm>
              <a:off x="275018" y="4041100"/>
              <a:ext cx="8618155" cy="2147238"/>
            </p:xfrm>
            <a:graphic>
              <a:graphicData uri="http://schemas.openxmlformats.org/drawingml/2006/table">
                <a:tbl>
                  <a:tblPr firstRow="1" firstCol="1" bandRow="1"/>
                  <a:tblGrid>
                    <a:gridCol w="1469624">
                      <a:extLst>
                        <a:ext uri="{9D8B030D-6E8A-4147-A177-3AD203B41FA5}">
                          <a16:colId xmlns:a16="http://schemas.microsoft.com/office/drawing/2014/main" val="2487804155"/>
                        </a:ext>
                      </a:extLst>
                    </a:gridCol>
                    <a:gridCol w="1806133">
                      <a:extLst>
                        <a:ext uri="{9D8B030D-6E8A-4147-A177-3AD203B41FA5}">
                          <a16:colId xmlns:a16="http://schemas.microsoft.com/office/drawing/2014/main" val="2531047675"/>
                        </a:ext>
                      </a:extLst>
                    </a:gridCol>
                    <a:gridCol w="1015985">
                      <a:extLst>
                        <a:ext uri="{9D8B030D-6E8A-4147-A177-3AD203B41FA5}">
                          <a16:colId xmlns:a16="http://schemas.microsoft.com/office/drawing/2014/main" val="3894736562"/>
                        </a:ext>
                      </a:extLst>
                    </a:gridCol>
                    <a:gridCol w="1067933">
                      <a:extLst>
                        <a:ext uri="{9D8B030D-6E8A-4147-A177-3AD203B41FA5}">
                          <a16:colId xmlns:a16="http://schemas.microsoft.com/office/drawing/2014/main" val="3168518077"/>
                        </a:ext>
                      </a:extLst>
                    </a:gridCol>
                    <a:gridCol w="1015985">
                      <a:extLst>
                        <a:ext uri="{9D8B030D-6E8A-4147-A177-3AD203B41FA5}">
                          <a16:colId xmlns:a16="http://schemas.microsoft.com/office/drawing/2014/main" val="1431530148"/>
                        </a:ext>
                      </a:extLst>
                    </a:gridCol>
                    <a:gridCol w="1076135">
                      <a:extLst>
                        <a:ext uri="{9D8B030D-6E8A-4147-A177-3AD203B41FA5}">
                          <a16:colId xmlns:a16="http://schemas.microsoft.com/office/drawing/2014/main" val="739480715"/>
                        </a:ext>
                      </a:extLst>
                    </a:gridCol>
                    <a:gridCol w="1166360">
                      <a:extLst>
                        <a:ext uri="{9D8B030D-6E8A-4147-A177-3AD203B41FA5}">
                          <a16:colId xmlns:a16="http://schemas.microsoft.com/office/drawing/2014/main" val="928275607"/>
                        </a:ext>
                      </a:extLst>
                    </a:gridCol>
                  </a:tblGrid>
                  <a:tr h="357602">
                    <a:tc>
                      <a:txBody>
                        <a:bodyPr/>
                        <a:lstStyle/>
                        <a:p>
                          <a:pPr algn="l" fontAlgn="b">
                            <a:lnSpc>
                              <a:spcPct val="107000"/>
                            </a:lnSpc>
                            <a:spcBef>
                              <a:spcPts val="0"/>
                            </a:spcBef>
                            <a:spcAft>
                              <a:spcPts val="0"/>
                            </a:spcAft>
                          </a:pPr>
                          <a:endParaRPr lang="en-GB" sz="1400" b="0" i="0" u="none" strike="noStrike" dirty="0">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a:effectLst/>
                              <a:latin typeface="Arial" panose="020B0604020202020204" pitchFamily="34" charset="0"/>
                              <a:ea typeface="Yu Gothic Light" panose="020B0300000000000000" pitchFamily="34" charset="-128"/>
                              <a:cs typeface="Arial" panose="020B0604020202020204" pitchFamily="34" charset="0"/>
                            </a:rPr>
                            <a:t>Observations</a:t>
                          </a:r>
                          <a:endParaRPr lang="en-GB" sz="1400" b="0" i="0" u="none" strike="noStrike">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a:effectLst/>
                              <a:latin typeface="Arial" panose="020B0604020202020204" pitchFamily="34" charset="0"/>
                              <a:ea typeface="Yu Gothic Light" panose="020B0300000000000000" pitchFamily="34" charset="-128"/>
                              <a:cs typeface="Arial" panose="020B0604020202020204" pitchFamily="34" charset="0"/>
                            </a:rPr>
                            <a:t>Mean</a:t>
                          </a:r>
                          <a:endParaRPr lang="en-GB" sz="1400" b="0" i="0" u="none" strike="noStrike">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dirty="0">
                              <a:effectLst/>
                              <a:latin typeface="Arial" panose="020B0604020202020204" pitchFamily="34" charset="0"/>
                              <a:ea typeface="Yu Gothic Light" panose="020B0300000000000000" pitchFamily="34" charset="-128"/>
                              <a:cs typeface="Arial" panose="020B0604020202020204" pitchFamily="34" charset="0"/>
                            </a:rPr>
                            <a:t>St dev</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a:effectLst/>
                              <a:latin typeface="Arial" panose="020B0604020202020204" pitchFamily="34" charset="0"/>
                              <a:ea typeface="Yu Gothic Light" panose="020B0300000000000000" pitchFamily="34" charset="-128"/>
                              <a:cs typeface="Arial" panose="020B0604020202020204" pitchFamily="34" charset="0"/>
                            </a:rPr>
                            <a:t>Min</a:t>
                          </a:r>
                          <a:endParaRPr lang="en-GB" sz="1400" b="0" i="0" u="none" strike="noStrike">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a:effectLst/>
                              <a:latin typeface="Arial" panose="020B0604020202020204" pitchFamily="34" charset="0"/>
                              <a:ea typeface="Yu Gothic Light" panose="020B0300000000000000" pitchFamily="34" charset="-128"/>
                              <a:cs typeface="Arial" panose="020B0604020202020204" pitchFamily="34" charset="0"/>
                            </a:rPr>
                            <a:t>Max</a:t>
                          </a:r>
                          <a:endParaRPr lang="en-GB" sz="1400" b="0" i="0" u="none" strike="noStrike">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dirty="0">
                              <a:effectLst/>
                              <a:latin typeface="Arial" panose="020B0604020202020204" pitchFamily="34" charset="0"/>
                              <a:ea typeface="Yu Gothic Light" panose="020B0300000000000000" pitchFamily="34" charset="-128"/>
                              <a:cs typeface="Arial" panose="020B0604020202020204" pitchFamily="34" charset="0"/>
                            </a:rPr>
                            <a:t>Median</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51483665"/>
                      </a:ext>
                    </a:extLst>
                  </a:tr>
                  <a:tr h="456280">
                    <a:tc>
                      <a:txBody>
                        <a:bodyPr/>
                        <a:lstStyle/>
                        <a:p>
                          <a:endParaRPr lang="en-US"/>
                        </a:p>
                      </a:txBody>
                      <a:tcPr marL="76976" marR="76976" marT="10691" marB="0">
                        <a:lnL>
                          <a:noFill/>
                        </a:lnL>
                        <a:lnR>
                          <a:noFill/>
                        </a:lnR>
                        <a:lnT w="19050" cap="flat" cmpd="dbl" algn="ctr">
                          <a:solidFill>
                            <a:srgbClr val="000000"/>
                          </a:solidFill>
                          <a:prstDash val="solid"/>
                          <a:round/>
                          <a:headEnd type="none" w="med" len="med"/>
                          <a:tailEnd type="none" w="med" len="med"/>
                        </a:lnT>
                        <a:lnB>
                          <a:noFill/>
                        </a:lnB>
                        <a:blipFill>
                          <a:blip r:embed="rId2"/>
                          <a:stretch>
                            <a:fillRect t="-78667" r="-487552" b="-316000"/>
                          </a:stretch>
                        </a:blipFill>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41</a:t>
                          </a:r>
                          <a:endParaRPr lang="en-GB" sz="1400" b="0" i="0" u="none" strike="noStrike" dirty="0">
                            <a:effectLst/>
                            <a:latin typeface="Arial" panose="020B0604020202020204" pitchFamily="34" charset="0"/>
                          </a:endParaRPr>
                        </a:p>
                      </a:txBody>
                      <a:tcPr marL="76976" marR="76976" marT="10691" marB="0" anchor="b">
                        <a:lnL>
                          <a:noFill/>
                        </a:lnL>
                        <a:lnR>
                          <a:noFill/>
                        </a:lnR>
                        <a:lnT w="19050" cap="flat" cmpd="dbl" algn="ctr">
                          <a:solidFill>
                            <a:srgbClr val="000000"/>
                          </a:solidFill>
                          <a:prstDash val="solid"/>
                          <a:round/>
                          <a:headEnd type="none" w="med" len="med"/>
                          <a:tailEnd type="none" w="med" len="med"/>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6.27</a:t>
                          </a:r>
                          <a:endParaRPr lang="en-GB" sz="1400" b="0" i="0" u="none" strike="noStrike" dirty="0">
                            <a:effectLst/>
                            <a:latin typeface="Arial" panose="020B0604020202020204" pitchFamily="34" charset="0"/>
                          </a:endParaRPr>
                        </a:p>
                      </a:txBody>
                      <a:tcPr marL="76976" marR="76976" marT="10691" marB="0" anchor="b">
                        <a:lnL>
                          <a:noFill/>
                        </a:lnL>
                        <a:lnR>
                          <a:noFill/>
                        </a:lnR>
                        <a:lnT w="19050" cap="flat" cmpd="dbl" algn="ctr">
                          <a:solidFill>
                            <a:srgbClr val="000000"/>
                          </a:solidFill>
                          <a:prstDash val="solid"/>
                          <a:round/>
                          <a:headEnd type="none" w="med" len="med"/>
                          <a:tailEnd type="none" w="med" len="med"/>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9.90</a:t>
                          </a:r>
                          <a:endParaRPr lang="en-GB" sz="1400" b="0" i="0" u="none" strike="noStrike" dirty="0">
                            <a:effectLst/>
                            <a:latin typeface="Arial" panose="020B0604020202020204" pitchFamily="34" charset="0"/>
                          </a:endParaRPr>
                        </a:p>
                      </a:txBody>
                      <a:tcPr marL="76976" marR="76976" marT="10691" marB="0" anchor="b">
                        <a:lnL>
                          <a:noFill/>
                        </a:lnL>
                        <a:lnR>
                          <a:noFill/>
                        </a:lnR>
                        <a:lnT w="19050" cap="flat" cmpd="dbl" algn="ctr">
                          <a:solidFill>
                            <a:srgbClr val="000000"/>
                          </a:solidFill>
                          <a:prstDash val="solid"/>
                          <a:round/>
                          <a:headEnd type="none" w="med" len="med"/>
                          <a:tailEnd type="none" w="med" len="med"/>
                        </a:lnT>
                        <a:lnB>
                          <a:noFill/>
                        </a:lnB>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1.04</a:t>
                          </a:r>
                          <a:endParaRPr lang="en-GB" sz="1400" b="0" i="0" u="none" strike="noStrike">
                            <a:effectLst/>
                            <a:latin typeface="Arial" panose="020B0604020202020204" pitchFamily="34" charset="0"/>
                          </a:endParaRPr>
                        </a:p>
                      </a:txBody>
                      <a:tcPr marL="76976" marR="76976" marT="10691" marB="0" anchor="b">
                        <a:lnL>
                          <a:noFill/>
                        </a:lnL>
                        <a:lnR>
                          <a:noFill/>
                        </a:lnR>
                        <a:lnT w="19050" cap="flat" cmpd="dbl" algn="ctr">
                          <a:solidFill>
                            <a:srgbClr val="000000"/>
                          </a:solidFill>
                          <a:prstDash val="solid"/>
                          <a:round/>
                          <a:headEnd type="none" w="med" len="med"/>
                          <a:tailEnd type="none" w="med" len="med"/>
                        </a:lnT>
                        <a:lnB>
                          <a:noFill/>
                        </a:lnB>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55.01</a:t>
                          </a:r>
                          <a:endParaRPr lang="en-GB" sz="1400" b="0" i="0" u="none" strike="noStrike">
                            <a:effectLst/>
                            <a:latin typeface="Arial" panose="020B0604020202020204" pitchFamily="34" charset="0"/>
                          </a:endParaRPr>
                        </a:p>
                      </a:txBody>
                      <a:tcPr marL="76976" marR="76976" marT="10691" marB="0" anchor="b">
                        <a:lnL>
                          <a:noFill/>
                        </a:lnL>
                        <a:lnR>
                          <a:noFill/>
                        </a:lnR>
                        <a:lnT w="19050" cap="flat" cmpd="dbl" algn="ctr">
                          <a:solidFill>
                            <a:srgbClr val="000000"/>
                          </a:solidFill>
                          <a:prstDash val="solid"/>
                          <a:round/>
                          <a:headEnd type="none" w="med" len="med"/>
                          <a:tailEnd type="none" w="med" len="med"/>
                        </a:lnT>
                        <a:lnB>
                          <a:noFill/>
                        </a:lnB>
                      </a:tcPr>
                    </a:tc>
                    <a:tc>
                      <a:txBody>
                        <a:bodyPr/>
                        <a:lstStyle/>
                        <a:p>
                          <a:pPr algn="r" fontAlgn="b">
                            <a:lnSpc>
                              <a:spcPct val="107000"/>
                            </a:lnSpc>
                            <a:spcBef>
                              <a:spcPts val="0"/>
                            </a:spcBef>
                            <a:spcAft>
                              <a:spcPts val="800"/>
                            </a:spcAft>
                          </a:pPr>
                          <a:r>
                            <a:rPr lang="en-GB"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1.82</a:t>
                          </a:r>
                          <a:endParaRPr lang="en-GB" sz="1400" b="1" i="0" u="none" strike="noStrike" dirty="0">
                            <a:effectLst/>
                            <a:latin typeface="Arial" panose="020B0604020202020204" pitchFamily="34" charset="0"/>
                          </a:endParaRPr>
                        </a:p>
                      </a:txBody>
                      <a:tcPr marL="76976" marR="76976" marT="10691" marB="0" anchor="b">
                        <a:lnL>
                          <a:noFill/>
                        </a:lnL>
                        <a:lnR>
                          <a:noFill/>
                        </a:lnR>
                        <a:lnT w="1905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878694099"/>
                      </a:ext>
                    </a:extLst>
                  </a:tr>
                  <a:tr h="456280">
                    <a:tc>
                      <a:txBody>
                        <a:bodyPr/>
                        <a:lstStyle/>
                        <a:p>
                          <a:endParaRPr lang="en-US"/>
                        </a:p>
                      </a:txBody>
                      <a:tcPr marL="76976" marR="76976" marT="10691" marB="0">
                        <a:lnL>
                          <a:noFill/>
                        </a:lnL>
                        <a:lnR>
                          <a:noFill/>
                        </a:lnR>
                        <a:lnT>
                          <a:noFill/>
                        </a:lnT>
                        <a:lnB>
                          <a:noFill/>
                        </a:lnB>
                        <a:blipFill>
                          <a:blip r:embed="rId2"/>
                          <a:stretch>
                            <a:fillRect t="-178667" r="-487552" b="-216000"/>
                          </a:stretch>
                        </a:blipFill>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41</a:t>
                          </a:r>
                          <a:endParaRPr lang="en-GB" sz="1400" b="0" i="0" u="none" strike="noStrike">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5.65</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8.02</a:t>
                          </a:r>
                          <a:endParaRPr lang="en-GB" sz="1400" b="0" i="0" u="none" strike="noStrike">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1.04</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41.02</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2.43</a:t>
                          </a:r>
                          <a:endParaRPr lang="en-GB" sz="1400" b="1" i="0" u="none" strike="noStrike" dirty="0">
                            <a:effectLst/>
                            <a:latin typeface="Arial" panose="020B0604020202020204" pitchFamily="34" charset="0"/>
                          </a:endParaRPr>
                        </a:p>
                      </a:txBody>
                      <a:tcPr marL="76976" marR="76976" marT="10691" marB="0" anchor="b">
                        <a:lnL>
                          <a:noFill/>
                        </a:lnL>
                        <a:lnR>
                          <a:noFill/>
                        </a:lnR>
                        <a:lnT>
                          <a:noFill/>
                        </a:lnT>
                        <a:lnB>
                          <a:noFill/>
                        </a:lnB>
                      </a:tcPr>
                    </a:tc>
                    <a:extLst>
                      <a:ext uri="{0D108BD9-81ED-4DB2-BD59-A6C34878D82A}">
                        <a16:rowId xmlns:a16="http://schemas.microsoft.com/office/drawing/2014/main" val="4236794476"/>
                      </a:ext>
                    </a:extLst>
                  </a:tr>
                  <a:tr h="438538">
                    <a:tc>
                      <a:txBody>
                        <a:bodyPr/>
                        <a:lstStyle/>
                        <a:p>
                          <a:endParaRPr lang="en-US"/>
                        </a:p>
                      </a:txBody>
                      <a:tcPr marL="76976" marR="76976" marT="10691" marB="0">
                        <a:lnL>
                          <a:noFill/>
                        </a:lnL>
                        <a:lnR>
                          <a:noFill/>
                        </a:lnR>
                        <a:lnT>
                          <a:noFill/>
                        </a:lnT>
                        <a:lnB>
                          <a:noFill/>
                        </a:lnB>
                        <a:blipFill>
                          <a:blip r:embed="rId2"/>
                          <a:stretch>
                            <a:fillRect t="-286301" r="-487552" b="-121918"/>
                          </a:stretch>
                        </a:blipFill>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40</a:t>
                          </a:r>
                          <a:endParaRPr lang="en-GB" sz="1400" b="0" i="0" u="none" strike="noStrike">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8.12</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20.84</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1.04</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131.05</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a:noFill/>
                        </a:lnB>
                      </a:tcPr>
                    </a:tc>
                    <a:tc>
                      <a:txBody>
                        <a:bodyPr/>
                        <a:lstStyle/>
                        <a:p>
                          <a:pPr algn="r" fontAlgn="b">
                            <a:lnSpc>
                              <a:spcPct val="107000"/>
                            </a:lnSpc>
                            <a:spcBef>
                              <a:spcPts val="0"/>
                            </a:spcBef>
                            <a:spcAft>
                              <a:spcPts val="800"/>
                            </a:spcAft>
                          </a:pPr>
                          <a:r>
                            <a:rPr lang="en-GB"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1.63</a:t>
                          </a:r>
                          <a:endParaRPr lang="en-GB" sz="1400" b="1" i="0" u="none" strike="noStrike" dirty="0">
                            <a:effectLst/>
                            <a:latin typeface="Arial" panose="020B0604020202020204" pitchFamily="34" charset="0"/>
                          </a:endParaRPr>
                        </a:p>
                      </a:txBody>
                      <a:tcPr marL="76976" marR="76976" marT="10691" marB="0" anchor="b">
                        <a:lnL>
                          <a:noFill/>
                        </a:lnL>
                        <a:lnR>
                          <a:noFill/>
                        </a:lnR>
                        <a:lnT>
                          <a:noFill/>
                        </a:lnT>
                        <a:lnB>
                          <a:noFill/>
                        </a:lnB>
                      </a:tcPr>
                    </a:tc>
                    <a:extLst>
                      <a:ext uri="{0D108BD9-81ED-4DB2-BD59-A6C34878D82A}">
                        <a16:rowId xmlns:a16="http://schemas.microsoft.com/office/drawing/2014/main" val="2647481243"/>
                      </a:ext>
                    </a:extLst>
                  </a:tr>
                  <a:tr h="438538">
                    <a:tc>
                      <a:txBody>
                        <a:bodyPr/>
                        <a:lstStyle/>
                        <a:p>
                          <a:endParaRPr lang="en-US"/>
                        </a:p>
                      </a:txBody>
                      <a:tcPr marL="76976" marR="76976" marT="10691" marB="0">
                        <a:lnL>
                          <a:noFill/>
                        </a:lnL>
                        <a:lnR>
                          <a:noFill/>
                        </a:lnR>
                        <a:lnT>
                          <a:noFill/>
                        </a:lnT>
                        <a:lnB w="12700" cap="flat" cmpd="sng" algn="ctr">
                          <a:solidFill>
                            <a:srgbClr val="000000"/>
                          </a:solidFill>
                          <a:prstDash val="solid"/>
                          <a:round/>
                          <a:headEnd type="none" w="med" len="med"/>
                          <a:tailEnd type="none" w="med" len="med"/>
                        </a:lnB>
                        <a:blipFill>
                          <a:blip r:embed="rId2"/>
                          <a:stretch>
                            <a:fillRect t="-391667" r="-487552" b="-23611"/>
                          </a:stretch>
                        </a:blipFill>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40</a:t>
                          </a:r>
                          <a:endParaRPr lang="en-GB" sz="1400" b="0" i="0" u="none" strike="noStrike">
                            <a:effectLst/>
                            <a:latin typeface="Arial" panose="020B0604020202020204" pitchFamily="34" charset="0"/>
                          </a:endParaRPr>
                        </a:p>
                      </a:txBody>
                      <a:tcPr marL="76976" marR="76976" marT="10691"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5.35</a:t>
                          </a:r>
                          <a:endParaRPr lang="en-GB" sz="1400" b="0" i="0" u="none" strike="noStrike">
                            <a:effectLst/>
                            <a:latin typeface="Arial" panose="020B0604020202020204" pitchFamily="34" charset="0"/>
                          </a:endParaRPr>
                        </a:p>
                      </a:txBody>
                      <a:tcPr marL="76976" marR="76976" marT="10691"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8.51</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1.04</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40.76</a:t>
                          </a:r>
                          <a:endParaRPr lang="en-GB" sz="1400" b="0" i="0" u="none" strike="noStrike" dirty="0">
                            <a:effectLst/>
                            <a:latin typeface="Arial" panose="020B0604020202020204" pitchFamily="34" charset="0"/>
                          </a:endParaRPr>
                        </a:p>
                      </a:txBody>
                      <a:tcPr marL="76976" marR="76976" marT="10691"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lnSpc>
                              <a:spcPct val="107000"/>
                            </a:lnSpc>
                            <a:spcBef>
                              <a:spcPts val="0"/>
                            </a:spcBef>
                            <a:spcAft>
                              <a:spcPts val="800"/>
                            </a:spcAft>
                          </a:pPr>
                          <a:r>
                            <a:rPr lang="en-GB"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1.85</a:t>
                          </a:r>
                          <a:endParaRPr lang="en-GB" sz="1400" b="1" i="0" u="none" strike="noStrike" dirty="0">
                            <a:effectLst/>
                            <a:latin typeface="Arial" panose="020B0604020202020204" pitchFamily="34" charset="0"/>
                          </a:endParaRPr>
                        </a:p>
                      </a:txBody>
                      <a:tcPr marL="76976" marR="76976" marT="10691"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3825926"/>
                      </a:ext>
                    </a:extLst>
                  </a:tr>
                </a:tbl>
              </a:graphicData>
            </a:graphic>
          </p:graphicFrame>
        </mc:Fallback>
      </mc:AlternateContent>
      <p:sp>
        <p:nvSpPr>
          <p:cNvPr id="7" name="TextBox 6">
            <a:extLst>
              <a:ext uri="{FF2B5EF4-FFF2-40B4-BE49-F238E27FC236}">
                <a16:creationId xmlns:a16="http://schemas.microsoft.com/office/drawing/2014/main" id="{C1126FF8-E815-42D7-9FB9-BE1B17125853}"/>
              </a:ext>
            </a:extLst>
          </p:cNvPr>
          <p:cNvSpPr txBox="1"/>
          <p:nvPr/>
        </p:nvSpPr>
        <p:spPr>
          <a:xfrm>
            <a:off x="275017" y="1405417"/>
            <a:ext cx="8618155" cy="2292935"/>
          </a:xfrm>
          <a:prstGeom prst="rect">
            <a:avLst/>
          </a:prstGeom>
          <a:solidFill>
            <a:schemeClr val="bg1">
              <a:lumMod val="95000"/>
            </a:schemeClr>
          </a:solidFill>
          <a:ln>
            <a:solidFill>
              <a:schemeClr val="bg1">
                <a:lumMod val="85000"/>
              </a:schemeClr>
            </a:solidFill>
          </a:ln>
        </p:spPr>
        <p:txBody>
          <a:bodyPr wrap="square" rtlCol="0">
            <a:spAutoFit/>
          </a:bodyPr>
          <a:lstStyle/>
          <a:p>
            <a:pPr marL="285750" indent="-285750">
              <a:spcAft>
                <a:spcPts val="600"/>
              </a:spcAft>
              <a:buFont typeface="Arial" panose="020B0604020202020204" pitchFamily="34" charset="0"/>
              <a:buChar char="•"/>
            </a:pPr>
            <a:r>
              <a:rPr lang="en-GB" sz="1600" dirty="0"/>
              <a:t>4 estimations carried out at GTAP sector level, varying due to:</a:t>
            </a:r>
          </a:p>
          <a:p>
            <a:pPr marL="742950" lvl="1" indent="-285750">
              <a:buFont typeface="Arial" panose="020B0604020202020204" pitchFamily="34" charset="0"/>
              <a:buChar char="•"/>
            </a:pPr>
            <a:r>
              <a:rPr lang="en-GB" sz="1600" dirty="0"/>
              <a:t>Dataset imputation method: Imp refers to imputation, ML refers to machine learning</a:t>
            </a:r>
          </a:p>
          <a:p>
            <a:pPr marL="742950" lvl="1" indent="-285750">
              <a:spcAft>
                <a:spcPts val="600"/>
              </a:spcAft>
              <a:buFont typeface="Arial" panose="020B0604020202020204" pitchFamily="34" charset="0"/>
              <a:buChar char="•"/>
            </a:pPr>
            <a:r>
              <a:rPr lang="en-GB" sz="1600" dirty="0"/>
              <a:t>Inclusion of zero trade observations: method 1 includes, method 2 excludes</a:t>
            </a:r>
          </a:p>
          <a:p>
            <a:pPr marL="285750" indent="-285750">
              <a:spcAft>
                <a:spcPts val="600"/>
              </a:spcAft>
              <a:buFont typeface="Arial" panose="020B0604020202020204" pitchFamily="34" charset="0"/>
              <a:buChar char="•"/>
            </a:pPr>
            <a:r>
              <a:rPr lang="en-GB" sz="1600" dirty="0">
                <a:latin typeface="Arial" panose="020B0604020202020204" pitchFamily="34" charset="0"/>
                <a:ea typeface="Calibri" panose="020F0502020204030204" pitchFamily="34" charset="0"/>
              </a:rPr>
              <a:t>M</a:t>
            </a:r>
            <a:r>
              <a:rPr lang="en-GB" sz="1600" dirty="0">
                <a:effectLst/>
                <a:latin typeface="Arial" panose="020B0604020202020204" pitchFamily="34" charset="0"/>
                <a:ea typeface="Calibri" panose="020F0502020204030204" pitchFamily="34" charset="0"/>
              </a:rPr>
              <a:t>ethods excluding zero trade observations result in higher medians both for the imputation and machine learning based datasets. </a:t>
            </a:r>
          </a:p>
          <a:p>
            <a:pPr marL="285750" indent="-285750">
              <a:spcAft>
                <a:spcPts val="600"/>
              </a:spcAft>
              <a:buFont typeface="Arial" panose="020B0604020202020204" pitchFamily="34" charset="0"/>
              <a:buChar char="•"/>
            </a:pPr>
            <a:r>
              <a:rPr lang="en-GB" sz="1600" b="1" dirty="0">
                <a:effectLst/>
                <a:latin typeface="Arial" panose="020B0604020202020204" pitchFamily="34" charset="0"/>
                <a:ea typeface="Calibri" panose="020F0502020204030204" pitchFamily="34" charset="0"/>
              </a:rPr>
              <a:t>All median estimates except for imputation method 2 are lower than previous estimates for the UK </a:t>
            </a:r>
            <a:r>
              <a:rPr lang="en-GB" sz="1600" dirty="0">
                <a:effectLst/>
                <a:latin typeface="Arial" panose="020B0604020202020204" pitchFamily="34" charset="0"/>
                <a:ea typeface="Calibri" panose="020F0502020204030204" pitchFamily="34" charset="0"/>
              </a:rPr>
              <a:t>using the </a:t>
            </a:r>
            <a:r>
              <a:rPr lang="en-GB" sz="1600" dirty="0" err="1">
                <a:effectLst/>
                <a:latin typeface="Arial" panose="020B0604020202020204" pitchFamily="34" charset="0"/>
                <a:ea typeface="Calibri" panose="020F0502020204030204" pitchFamily="34" charset="0"/>
              </a:rPr>
              <a:t>Feenstra</a:t>
            </a:r>
            <a:r>
              <a:rPr lang="en-GB" sz="1600" dirty="0">
                <a:effectLst/>
                <a:latin typeface="Arial" panose="020B0604020202020204" pitchFamily="34" charset="0"/>
                <a:ea typeface="Calibri" panose="020F0502020204030204" pitchFamily="34" charset="0"/>
              </a:rPr>
              <a:t>/</a:t>
            </a:r>
            <a:r>
              <a:rPr lang="en-GB" sz="1600" dirty="0" err="1">
                <a:effectLst/>
                <a:latin typeface="Arial" panose="020B0604020202020204" pitchFamily="34" charset="0"/>
                <a:ea typeface="Calibri" panose="020F0502020204030204" pitchFamily="34" charset="0"/>
              </a:rPr>
              <a:t>Broda</a:t>
            </a:r>
            <a:r>
              <a:rPr lang="en-GB" sz="1600" dirty="0">
                <a:effectLst/>
                <a:latin typeface="Arial" panose="020B0604020202020204" pitchFamily="34" charset="0"/>
                <a:ea typeface="Calibri" panose="020F0502020204030204" pitchFamily="34" charset="0"/>
              </a:rPr>
              <a:t> &amp; Weinstein estimator, indicating that the estimator overestimates the elasticity of substitution. </a:t>
            </a:r>
            <a:endParaRPr lang="en-GB" sz="1600" dirty="0"/>
          </a:p>
        </p:txBody>
      </p:sp>
      <p:sp>
        <p:nvSpPr>
          <p:cNvPr id="5" name="TextBox 4">
            <a:extLst>
              <a:ext uri="{FF2B5EF4-FFF2-40B4-BE49-F238E27FC236}">
                <a16:creationId xmlns:a16="http://schemas.microsoft.com/office/drawing/2014/main" id="{1452B1AE-7BB1-4360-AA89-D4780559B944}"/>
              </a:ext>
            </a:extLst>
          </p:cNvPr>
          <p:cNvSpPr txBox="1"/>
          <p:nvPr/>
        </p:nvSpPr>
        <p:spPr>
          <a:xfrm>
            <a:off x="250827" y="3844208"/>
            <a:ext cx="5680613" cy="276999"/>
          </a:xfrm>
          <a:prstGeom prst="rect">
            <a:avLst/>
          </a:prstGeom>
          <a:noFill/>
        </p:spPr>
        <p:txBody>
          <a:bodyPr wrap="square" rtlCol="0">
            <a:spAutoFit/>
          </a:bodyPr>
          <a:lstStyle/>
          <a:p>
            <a:r>
              <a:rPr lang="en-GB" sz="1200" b="1" i="1" dirty="0">
                <a:solidFill>
                  <a:srgbClr val="C00000"/>
                </a:solidFill>
              </a:rPr>
              <a:t>Table 1: GTAP sector estimations summary statistics</a:t>
            </a:r>
          </a:p>
        </p:txBody>
      </p:sp>
      <p:sp>
        <p:nvSpPr>
          <p:cNvPr id="11" name="Title 1">
            <a:extLst>
              <a:ext uri="{FF2B5EF4-FFF2-40B4-BE49-F238E27FC236}">
                <a16:creationId xmlns:a16="http://schemas.microsoft.com/office/drawing/2014/main" id="{A4A9863A-8E36-4984-9BE2-2648F528593C}"/>
              </a:ext>
            </a:extLst>
          </p:cNvPr>
          <p:cNvSpPr txBox="1">
            <a:spLocks/>
          </p:cNvSpPr>
          <p:nvPr/>
        </p:nvSpPr>
        <p:spPr>
          <a:xfrm>
            <a:off x="275017" y="197259"/>
            <a:ext cx="6553423" cy="864096"/>
          </a:xfrm>
          <a:prstGeom prst="rect">
            <a:avLst/>
          </a:prstGeom>
          <a:solidFill>
            <a:schemeClr val="bg1"/>
          </a:solidFill>
        </p:spPr>
        <p:txBody>
          <a:bodyPr vert="horz" wrap="square" lIns="0" tIns="0" rIns="0" bIns="0" numCol="1" anchor="b" anchorCtr="0" compatLnSpc="1">
            <a:prstTxWarp prst="textNoShape">
              <a:avLst/>
            </a:prstTxWarp>
            <a:normAutofit/>
          </a:bodyPr>
          <a:lstStyle>
            <a:lvl1pPr algn="l" rtl="0" eaLnBrk="1" fontAlgn="base" hangingPunct="1">
              <a:spcBef>
                <a:spcPct val="0"/>
              </a:spcBef>
              <a:spcAft>
                <a:spcPct val="0"/>
              </a:spcAft>
              <a:defRPr sz="2800" kern="1200" spc="-100" baseline="0">
                <a:solidFill>
                  <a:srgbClr val="CF0A2C"/>
                </a:solidFill>
                <a:latin typeface="Arial" pitchFamily="34" charset="0"/>
                <a:ea typeface="ＭＳ Ｐゴシック" charset="0"/>
                <a:cs typeface="ＭＳ Ｐゴシック" charset="0"/>
              </a:defRPr>
            </a:lvl1pPr>
            <a:lvl2pPr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2pPr>
            <a:lvl3pPr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3pPr>
            <a:lvl4pPr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4pPr>
            <a:lvl5pPr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6pPr>
            <a:lvl7pPr marL="914400"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7pPr>
            <a:lvl8pPr marL="1371600"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8pPr>
            <a:lvl9pPr marL="1828800" algn="l" rtl="0" eaLnBrk="1" fontAlgn="base" hangingPunct="1">
              <a:spcBef>
                <a:spcPct val="0"/>
              </a:spcBef>
              <a:spcAft>
                <a:spcPct val="0"/>
              </a:spcAft>
              <a:defRPr sz="3600">
                <a:solidFill>
                  <a:srgbClr val="BF004D"/>
                </a:solidFill>
                <a:latin typeface="Arial" charset="0"/>
                <a:ea typeface="ＭＳ Ｐゴシック" charset="0"/>
                <a:cs typeface="ＭＳ Ｐゴシック" charset="0"/>
              </a:defRPr>
            </a:lvl9pPr>
          </a:lstStyle>
          <a:p>
            <a:r>
              <a:rPr lang="en-GB" dirty="0"/>
              <a:t>Results – GTAP sector estimation</a:t>
            </a:r>
          </a:p>
        </p:txBody>
      </p:sp>
    </p:spTree>
    <p:extLst>
      <p:ext uri="{BB962C8B-B14F-4D97-AF65-F5344CB8AC3E}">
        <p14:creationId xmlns:p14="http://schemas.microsoft.com/office/powerpoint/2010/main" val="2791470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ED50C-9C0F-426C-97D5-0579EF8D2756}"/>
              </a:ext>
            </a:extLst>
          </p:cNvPr>
          <p:cNvSpPr>
            <a:spLocks noGrp="1"/>
          </p:cNvSpPr>
          <p:nvPr>
            <p:ph type="title"/>
          </p:nvPr>
        </p:nvSpPr>
        <p:spPr>
          <a:xfrm>
            <a:off x="275018" y="170678"/>
            <a:ext cx="6553423" cy="864096"/>
          </a:xfrm>
          <a:solidFill>
            <a:schemeClr val="bg1"/>
          </a:solidFill>
        </p:spPr>
        <p:txBody>
          <a:bodyPr/>
          <a:lstStyle/>
          <a:p>
            <a:r>
              <a:rPr lang="en-GB"/>
              <a:t>Results </a:t>
            </a:r>
            <a:r>
              <a:rPr lang="en-GB" dirty="0"/>
              <a:t>– GTAP &amp; Network level comparison</a:t>
            </a:r>
            <a:endParaRPr lang="en-GB"/>
          </a:p>
        </p:txBody>
      </p:sp>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FCF18A76-9054-475F-9BE1-9566D8E034AF}"/>
                  </a:ext>
                </a:extLst>
              </p:cNvPr>
              <p:cNvGraphicFramePr>
                <a:graphicFrameLocks noGrp="1"/>
              </p:cNvGraphicFramePr>
              <p:nvPr>
                <p:extLst>
                  <p:ext uri="{D42A27DB-BD31-4B8C-83A1-F6EECF244321}">
                    <p14:modId xmlns:p14="http://schemas.microsoft.com/office/powerpoint/2010/main" val="4077909103"/>
                  </p:ext>
                </p:extLst>
              </p:nvPr>
            </p:nvGraphicFramePr>
            <p:xfrm>
              <a:off x="357690" y="4913922"/>
              <a:ext cx="8593963" cy="895541"/>
            </p:xfrm>
            <a:graphic>
              <a:graphicData uri="http://schemas.openxmlformats.org/drawingml/2006/table">
                <a:tbl>
                  <a:tblPr firstRow="1" firstCol="1" bandRow="1"/>
                  <a:tblGrid>
                    <a:gridCol w="1760043">
                      <a:extLst>
                        <a:ext uri="{9D8B030D-6E8A-4147-A177-3AD203B41FA5}">
                          <a16:colId xmlns:a16="http://schemas.microsoft.com/office/drawing/2014/main" val="3896705413"/>
                        </a:ext>
                      </a:extLst>
                    </a:gridCol>
                    <a:gridCol w="1440348">
                      <a:extLst>
                        <a:ext uri="{9D8B030D-6E8A-4147-A177-3AD203B41FA5}">
                          <a16:colId xmlns:a16="http://schemas.microsoft.com/office/drawing/2014/main" val="543073718"/>
                        </a:ext>
                      </a:extLst>
                    </a:gridCol>
                    <a:gridCol w="1079402">
                      <a:extLst>
                        <a:ext uri="{9D8B030D-6E8A-4147-A177-3AD203B41FA5}">
                          <a16:colId xmlns:a16="http://schemas.microsoft.com/office/drawing/2014/main" val="970191993"/>
                        </a:ext>
                      </a:extLst>
                    </a:gridCol>
                    <a:gridCol w="1079402">
                      <a:extLst>
                        <a:ext uri="{9D8B030D-6E8A-4147-A177-3AD203B41FA5}">
                          <a16:colId xmlns:a16="http://schemas.microsoft.com/office/drawing/2014/main" val="3246827665"/>
                        </a:ext>
                      </a:extLst>
                    </a:gridCol>
                    <a:gridCol w="1079402">
                      <a:extLst>
                        <a:ext uri="{9D8B030D-6E8A-4147-A177-3AD203B41FA5}">
                          <a16:colId xmlns:a16="http://schemas.microsoft.com/office/drawing/2014/main" val="2905478660"/>
                        </a:ext>
                      </a:extLst>
                    </a:gridCol>
                    <a:gridCol w="1079402">
                      <a:extLst>
                        <a:ext uri="{9D8B030D-6E8A-4147-A177-3AD203B41FA5}">
                          <a16:colId xmlns:a16="http://schemas.microsoft.com/office/drawing/2014/main" val="2123673508"/>
                        </a:ext>
                      </a:extLst>
                    </a:gridCol>
                    <a:gridCol w="1075964">
                      <a:extLst>
                        <a:ext uri="{9D8B030D-6E8A-4147-A177-3AD203B41FA5}">
                          <a16:colId xmlns:a16="http://schemas.microsoft.com/office/drawing/2014/main" val="1218892265"/>
                        </a:ext>
                      </a:extLst>
                    </a:gridCol>
                  </a:tblGrid>
                  <a:tr h="187325">
                    <a:tc>
                      <a:txBody>
                        <a:bodyPr/>
                        <a:lstStyle/>
                        <a:p>
                          <a:pPr>
                            <a:lnSpc>
                              <a:spcPct val="107000"/>
                            </a:lnSpc>
                          </a:pPr>
                          <a:endParaRPr lang="en-GB" sz="1400" dirty="0">
                            <a:effectLst/>
                            <a:latin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a:lnSpc>
                              <a:spcPct val="107000"/>
                            </a:lnSpc>
                            <a:spcAft>
                              <a:spcPts val="800"/>
                            </a:spcAft>
                          </a:pPr>
                          <a:r>
                            <a:rPr lang="en-GB" sz="1400" b="1" dirty="0">
                              <a:effectLst/>
                              <a:latin typeface="Arial" panose="020B0604020202020204" pitchFamily="34" charset="0"/>
                              <a:ea typeface="Yu Gothic Light" panose="020B0300000000000000" pitchFamily="34" charset="-128"/>
                              <a:cs typeface="Arial" panose="020B0604020202020204" pitchFamily="34" charset="0"/>
                            </a:rPr>
                            <a:t>Observations</a:t>
                          </a:r>
                          <a:endParaRPr lang="en-GB"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a:lnSpc>
                              <a:spcPct val="107000"/>
                            </a:lnSpc>
                            <a:spcAft>
                              <a:spcPts val="800"/>
                            </a:spcAft>
                          </a:pPr>
                          <a:r>
                            <a:rPr lang="en-GB" sz="1400" b="1">
                              <a:effectLst/>
                              <a:latin typeface="Arial" panose="020B0604020202020204" pitchFamily="34" charset="0"/>
                              <a:ea typeface="Yu Gothic Light" panose="020B0300000000000000" pitchFamily="34" charset="-128"/>
                              <a:cs typeface="Arial" panose="020B0604020202020204" pitchFamily="34" charset="0"/>
                            </a:rPr>
                            <a:t>Mean</a:t>
                          </a:r>
                          <a:endParaRPr lang="en-GB"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a:lnSpc>
                              <a:spcPct val="107000"/>
                            </a:lnSpc>
                            <a:spcAft>
                              <a:spcPts val="800"/>
                            </a:spcAft>
                          </a:pPr>
                          <a:r>
                            <a:rPr lang="en-GB" sz="1400" b="1">
                              <a:effectLst/>
                              <a:latin typeface="Arial" panose="020B0604020202020204" pitchFamily="34" charset="0"/>
                              <a:ea typeface="Yu Gothic Light" panose="020B0300000000000000" pitchFamily="34" charset="-128"/>
                              <a:cs typeface="Arial" panose="020B0604020202020204" pitchFamily="34" charset="0"/>
                            </a:rPr>
                            <a:t>St dev</a:t>
                          </a:r>
                          <a:endParaRPr lang="en-GB"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a:lnSpc>
                              <a:spcPct val="107000"/>
                            </a:lnSpc>
                            <a:spcAft>
                              <a:spcPts val="800"/>
                            </a:spcAft>
                          </a:pPr>
                          <a:r>
                            <a:rPr lang="en-GB" sz="1400" b="1">
                              <a:effectLst/>
                              <a:latin typeface="Arial" panose="020B0604020202020204" pitchFamily="34" charset="0"/>
                              <a:ea typeface="Yu Gothic Light" panose="020B0300000000000000" pitchFamily="34" charset="-128"/>
                              <a:cs typeface="Arial" panose="020B0604020202020204" pitchFamily="34" charset="0"/>
                            </a:rPr>
                            <a:t>Min</a:t>
                          </a:r>
                          <a:endParaRPr lang="en-GB"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a:lnSpc>
                              <a:spcPct val="107000"/>
                            </a:lnSpc>
                            <a:spcAft>
                              <a:spcPts val="800"/>
                            </a:spcAft>
                          </a:pPr>
                          <a:r>
                            <a:rPr lang="en-GB" sz="1400" b="1">
                              <a:effectLst/>
                              <a:latin typeface="Arial" panose="020B0604020202020204" pitchFamily="34" charset="0"/>
                              <a:ea typeface="Yu Gothic Light" panose="020B0300000000000000" pitchFamily="34" charset="-128"/>
                              <a:cs typeface="Arial" panose="020B0604020202020204" pitchFamily="34" charset="0"/>
                            </a:rPr>
                            <a:t>Max</a:t>
                          </a:r>
                          <a:endParaRPr lang="en-GB"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a:lnSpc>
                              <a:spcPct val="107000"/>
                            </a:lnSpc>
                            <a:spcAft>
                              <a:spcPts val="800"/>
                            </a:spcAft>
                          </a:pPr>
                          <a:r>
                            <a:rPr lang="en-GB" sz="1400" b="1">
                              <a:effectLst/>
                              <a:latin typeface="Arial" panose="020B0604020202020204" pitchFamily="34" charset="0"/>
                              <a:ea typeface="Yu Gothic Light" panose="020B0300000000000000" pitchFamily="34" charset="-128"/>
                              <a:cs typeface="Arial" panose="020B0604020202020204" pitchFamily="34" charset="0"/>
                            </a:rPr>
                            <a:t>Median</a:t>
                          </a:r>
                          <a:endParaRPr lang="en-GB"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435736451"/>
                      </a:ext>
                    </a:extLst>
                  </a:tr>
                  <a:tr h="187325">
                    <a:tc>
                      <a:txBody>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en-GB" sz="1400" b="0" i="1">
                                        <a:effectLst/>
                                        <a:latin typeface="Cambria Math" panose="02040503050406030204" pitchFamily="18" charset="0"/>
                                        <a:ea typeface="Calibri" panose="020F0502020204030204" pitchFamily="34" charset="0"/>
                                        <a:cs typeface="Arial" panose="020B0604020202020204" pitchFamily="34" charset="0"/>
                                      </a:rPr>
                                    </m:ctrlPr>
                                  </m:sSubPr>
                                  <m:e>
                                    <m:r>
                                      <a:rPr lang="en-GB" sz="1400" b="0" i="1" smtClean="0">
                                        <a:effectLst/>
                                        <a:latin typeface="Cambria Math" panose="02040503050406030204" pitchFamily="18" charset="0"/>
                                        <a:ea typeface="Calibri" panose="020F0502020204030204" pitchFamily="34" charset="0"/>
                                        <a:cs typeface="Arial" panose="020B0604020202020204" pitchFamily="34" charset="0"/>
                                      </a:rPr>
                                      <m:t>𝜎</m:t>
                                    </m:r>
                                  </m:e>
                                  <m:sub>
                                    <m:r>
                                      <a:rPr lang="en-GB" sz="1400" b="0" i="1" smtClean="0">
                                        <a:effectLst/>
                                        <a:latin typeface="Cambria Math" panose="02040503050406030204" pitchFamily="18" charset="0"/>
                                        <a:ea typeface="Calibri" panose="020F0502020204030204" pitchFamily="34" charset="0"/>
                                        <a:cs typeface="Arial" panose="020B0604020202020204" pitchFamily="34" charset="0"/>
                                      </a:rPr>
                                      <m:t>𝑁𝑒𝑡𝑤𝑜𝑟𝑘</m:t>
                                    </m:r>
                                  </m:sub>
                                </m:sSub>
                              </m:oMath>
                            </m:oMathPara>
                          </a14:m>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a:lnSpc>
                              <a:spcPct val="107000"/>
                            </a:lnSpc>
                            <a:spcAft>
                              <a:spcPts val="800"/>
                            </a:spcAft>
                          </a:pPr>
                          <a:r>
                            <a:rPr lang="en-GB" sz="1400" b="0" dirty="0">
                              <a:effectLst/>
                              <a:latin typeface="Arial" panose="020B0604020202020204" pitchFamily="34" charset="0"/>
                              <a:ea typeface="Calibri" panose="020F0502020204030204" pitchFamily="34" charset="0"/>
                              <a:cs typeface="Arial" panose="020B0604020202020204" pitchFamily="34" charset="0"/>
                            </a:rPr>
                            <a:t>7,110</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a:lnSpc>
                              <a:spcPct val="107000"/>
                            </a:lnSpc>
                            <a:spcAft>
                              <a:spcPts val="800"/>
                            </a:spcAft>
                          </a:pPr>
                          <a:r>
                            <a:rPr lang="en-GB" sz="1400" b="0" dirty="0">
                              <a:effectLst/>
                              <a:latin typeface="Arial" panose="020B0604020202020204" pitchFamily="34" charset="0"/>
                              <a:ea typeface="Calibri" panose="020F0502020204030204" pitchFamily="34" charset="0"/>
                              <a:cs typeface="Arial" panose="020B0604020202020204" pitchFamily="34" charset="0"/>
                            </a:rPr>
                            <a:t>6.33   </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a:lnSpc>
                              <a:spcPct val="107000"/>
                            </a:lnSpc>
                            <a:spcAft>
                              <a:spcPts val="800"/>
                            </a:spcAft>
                          </a:pPr>
                          <a:r>
                            <a:rPr lang="en-GB" sz="1400" b="0" dirty="0">
                              <a:effectLst/>
                              <a:latin typeface="Arial" panose="020B0604020202020204" pitchFamily="34" charset="0"/>
                              <a:ea typeface="Calibri" panose="020F0502020204030204" pitchFamily="34" charset="0"/>
                              <a:cs typeface="Arial" panose="020B0604020202020204" pitchFamily="34" charset="0"/>
                            </a:rPr>
                            <a:t>17.93</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a:lnSpc>
                              <a:spcPct val="107000"/>
                            </a:lnSpc>
                            <a:spcAft>
                              <a:spcPts val="800"/>
                            </a:spcAft>
                          </a:pPr>
                          <a:r>
                            <a:rPr lang="en-GB" sz="1400" b="0" dirty="0">
                              <a:effectLst/>
                              <a:latin typeface="Arial" panose="020B0604020202020204" pitchFamily="34" charset="0"/>
                              <a:ea typeface="Yu Gothic Light" panose="020B0300000000000000" pitchFamily="34" charset="-128"/>
                              <a:cs typeface="Arial" panose="020B0604020202020204" pitchFamily="34" charset="0"/>
                            </a:rPr>
                            <a:t>1.</a:t>
                          </a:r>
                          <a:r>
                            <a:rPr lang="en-GB" sz="1400" b="0" dirty="0">
                              <a:effectLst/>
                              <a:latin typeface="Arial" panose="020B0604020202020204" pitchFamily="34" charset="0"/>
                              <a:ea typeface="Calibri" panose="020F0502020204030204" pitchFamily="34" charset="0"/>
                              <a:cs typeface="Arial" panose="020B0604020202020204" pitchFamily="34" charset="0"/>
                            </a:rPr>
                            <a:t>00   </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a:lnSpc>
                              <a:spcPct val="107000"/>
                            </a:lnSpc>
                            <a:spcAft>
                              <a:spcPts val="800"/>
                            </a:spcAft>
                          </a:pPr>
                          <a:r>
                            <a:rPr lang="en-GB" sz="1400" b="0" dirty="0">
                              <a:effectLst/>
                              <a:latin typeface="Arial" panose="020B0604020202020204" pitchFamily="34" charset="0"/>
                              <a:ea typeface="Calibri" panose="020F0502020204030204" pitchFamily="34" charset="0"/>
                              <a:cs typeface="Arial" panose="020B0604020202020204" pitchFamily="34" charset="0"/>
                            </a:rPr>
                            <a:t>131.05</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a:lnSpc>
                              <a:spcPct val="107000"/>
                            </a:lnSpc>
                            <a:spcAft>
                              <a:spcPts val="800"/>
                            </a:spcAft>
                          </a:pPr>
                          <a:r>
                            <a:rPr lang="en-GB" sz="1400" b="1" dirty="0">
                              <a:effectLst/>
                              <a:latin typeface="Arial" panose="020B0604020202020204" pitchFamily="34" charset="0"/>
                              <a:ea typeface="Calibri" panose="020F0502020204030204" pitchFamily="34" charset="0"/>
                              <a:cs typeface="Arial" panose="020B0604020202020204" pitchFamily="34" charset="0"/>
                            </a:rPr>
                            <a:t>2.03</a:t>
                          </a:r>
                          <a:endParaRPr lang="en-GB"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275936332"/>
                      </a:ext>
                    </a:extLst>
                  </a:tr>
                  <a:tr h="187325">
                    <a:tc>
                      <a:txBody>
                        <a:bodyPr/>
                        <a:lstStyle/>
                        <a:p>
                          <a:pPr algn="ctr">
                            <a:lnSpc>
                              <a:spcPct val="107000"/>
                            </a:lnSpc>
                            <a:spcAft>
                              <a:spcPts val="800"/>
                            </a:spcAft>
                          </a:pPr>
                          <a14:m>
                            <m:oMathPara xmlns:m="http://schemas.openxmlformats.org/officeDocument/2006/math">
                              <m:oMathParaPr>
                                <m:jc m:val="centerGroup"/>
                              </m:oMathParaPr>
                              <m:oMath xmlns:m="http://schemas.openxmlformats.org/officeDocument/2006/math">
                                <m:sSub>
                                  <m:sSubPr>
                                    <m:ctrlPr>
                                      <a:rPr lang="en-GB" sz="1400" b="0" i="1" smtClean="0">
                                        <a:effectLst/>
                                        <a:latin typeface="Cambria Math" panose="02040503050406030204" pitchFamily="18" charset="0"/>
                                        <a:ea typeface="Calibri" panose="020F0502020204030204" pitchFamily="34" charset="0"/>
                                        <a:cs typeface="Arial" panose="020B0604020202020204" pitchFamily="34" charset="0"/>
                                      </a:rPr>
                                    </m:ctrlPr>
                                  </m:sSubPr>
                                  <m:e>
                                    <m:r>
                                      <a:rPr lang="en-GB" sz="1400" b="0" i="1" smtClean="0">
                                        <a:effectLst/>
                                        <a:latin typeface="Cambria Math" panose="02040503050406030204" pitchFamily="18" charset="0"/>
                                        <a:ea typeface="Calibri" panose="020F0502020204030204" pitchFamily="34" charset="0"/>
                                        <a:cs typeface="Arial" panose="020B0604020202020204" pitchFamily="34" charset="0"/>
                                      </a:rPr>
                                      <m:t>𝜎</m:t>
                                    </m:r>
                                  </m:e>
                                  <m:sub>
                                    <m:r>
                                      <a:rPr lang="en-GB" sz="1400" b="0" i="1" smtClean="0">
                                        <a:effectLst/>
                                        <a:latin typeface="Cambria Math" panose="02040503050406030204" pitchFamily="18" charset="0"/>
                                        <a:ea typeface="Calibri" panose="020F0502020204030204" pitchFamily="34" charset="0"/>
                                        <a:cs typeface="Arial" panose="020B0604020202020204" pitchFamily="34" charset="0"/>
                                      </a:rPr>
                                      <m:t>𝐺𝑇𝐴𝑃</m:t>
                                    </m:r>
                                    <m:r>
                                      <a:rPr lang="en-GB" sz="1400" b="0" i="1" smtClean="0">
                                        <a:effectLst/>
                                        <a:latin typeface="Cambria Math" panose="02040503050406030204" pitchFamily="18" charset="0"/>
                                        <a:ea typeface="Calibri" panose="020F0502020204030204" pitchFamily="34" charset="0"/>
                                        <a:cs typeface="Arial" panose="020B0604020202020204" pitchFamily="34" charset="0"/>
                                      </a:rPr>
                                      <m:t> </m:t>
                                    </m:r>
                                    <m:r>
                                      <a:rPr lang="en-GB" sz="1400" b="0" i="1" smtClean="0">
                                        <a:effectLst/>
                                        <a:latin typeface="Cambria Math" panose="02040503050406030204" pitchFamily="18" charset="0"/>
                                        <a:ea typeface="Calibri" panose="020F0502020204030204" pitchFamily="34" charset="0"/>
                                        <a:cs typeface="Arial" panose="020B0604020202020204" pitchFamily="34" charset="0"/>
                                      </a:rPr>
                                      <m:t>𝐼𝑚𝑝</m:t>
                                    </m:r>
                                    <m:r>
                                      <a:rPr lang="en-GB" sz="1400" b="0" i="1" smtClean="0">
                                        <a:effectLst/>
                                        <a:latin typeface="Cambria Math" panose="02040503050406030204" pitchFamily="18" charset="0"/>
                                        <a:ea typeface="Calibri" panose="020F0502020204030204" pitchFamily="34" charset="0"/>
                                        <a:cs typeface="Arial" panose="020B0604020202020204" pitchFamily="34" charset="0"/>
                                      </a:rPr>
                                      <m:t> 1</m:t>
                                    </m:r>
                                  </m:sub>
                                </m:sSub>
                              </m:oMath>
                            </m:oMathPara>
                          </a14:m>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GB" sz="14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41</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GB" sz="14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6.27</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GB" sz="14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9.90</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GB" sz="14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1.04</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GB" sz="14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55.01</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1.82</a:t>
                          </a:r>
                          <a:endParaRPr lang="en-GB"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3260389"/>
                      </a:ext>
                    </a:extLst>
                  </a:tr>
                </a:tbl>
              </a:graphicData>
            </a:graphic>
          </p:graphicFrame>
        </mc:Choice>
        <mc:Fallback xmlns="">
          <p:graphicFrame>
            <p:nvGraphicFramePr>
              <p:cNvPr id="3" name="Table 2">
                <a:extLst>
                  <a:ext uri="{FF2B5EF4-FFF2-40B4-BE49-F238E27FC236}">
                    <a16:creationId xmlns:a16="http://schemas.microsoft.com/office/drawing/2014/main" id="{FCF18A76-9054-475F-9BE1-9566D8E034AF}"/>
                  </a:ext>
                </a:extLst>
              </p:cNvPr>
              <p:cNvGraphicFramePr>
                <a:graphicFrameLocks noGrp="1"/>
              </p:cNvGraphicFramePr>
              <p:nvPr>
                <p:extLst>
                  <p:ext uri="{D42A27DB-BD31-4B8C-83A1-F6EECF244321}">
                    <p14:modId xmlns:p14="http://schemas.microsoft.com/office/powerpoint/2010/main" val="4077909103"/>
                  </p:ext>
                </p:extLst>
              </p:nvPr>
            </p:nvGraphicFramePr>
            <p:xfrm>
              <a:off x="357690" y="4913922"/>
              <a:ext cx="8593963" cy="895541"/>
            </p:xfrm>
            <a:graphic>
              <a:graphicData uri="http://schemas.openxmlformats.org/drawingml/2006/table">
                <a:tbl>
                  <a:tblPr firstRow="1" firstCol="1" bandRow="1"/>
                  <a:tblGrid>
                    <a:gridCol w="1760043">
                      <a:extLst>
                        <a:ext uri="{9D8B030D-6E8A-4147-A177-3AD203B41FA5}">
                          <a16:colId xmlns:a16="http://schemas.microsoft.com/office/drawing/2014/main" val="3896705413"/>
                        </a:ext>
                      </a:extLst>
                    </a:gridCol>
                    <a:gridCol w="1440348">
                      <a:extLst>
                        <a:ext uri="{9D8B030D-6E8A-4147-A177-3AD203B41FA5}">
                          <a16:colId xmlns:a16="http://schemas.microsoft.com/office/drawing/2014/main" val="543073718"/>
                        </a:ext>
                      </a:extLst>
                    </a:gridCol>
                    <a:gridCol w="1079402">
                      <a:extLst>
                        <a:ext uri="{9D8B030D-6E8A-4147-A177-3AD203B41FA5}">
                          <a16:colId xmlns:a16="http://schemas.microsoft.com/office/drawing/2014/main" val="970191993"/>
                        </a:ext>
                      </a:extLst>
                    </a:gridCol>
                    <a:gridCol w="1079402">
                      <a:extLst>
                        <a:ext uri="{9D8B030D-6E8A-4147-A177-3AD203B41FA5}">
                          <a16:colId xmlns:a16="http://schemas.microsoft.com/office/drawing/2014/main" val="3246827665"/>
                        </a:ext>
                      </a:extLst>
                    </a:gridCol>
                    <a:gridCol w="1079402">
                      <a:extLst>
                        <a:ext uri="{9D8B030D-6E8A-4147-A177-3AD203B41FA5}">
                          <a16:colId xmlns:a16="http://schemas.microsoft.com/office/drawing/2014/main" val="2905478660"/>
                        </a:ext>
                      </a:extLst>
                    </a:gridCol>
                    <a:gridCol w="1079402">
                      <a:extLst>
                        <a:ext uri="{9D8B030D-6E8A-4147-A177-3AD203B41FA5}">
                          <a16:colId xmlns:a16="http://schemas.microsoft.com/office/drawing/2014/main" val="2123673508"/>
                        </a:ext>
                      </a:extLst>
                    </a:gridCol>
                    <a:gridCol w="1075964">
                      <a:extLst>
                        <a:ext uri="{9D8B030D-6E8A-4147-A177-3AD203B41FA5}">
                          <a16:colId xmlns:a16="http://schemas.microsoft.com/office/drawing/2014/main" val="1218892265"/>
                        </a:ext>
                      </a:extLst>
                    </a:gridCol>
                  </a:tblGrid>
                  <a:tr h="218186">
                    <a:tc>
                      <a:txBody>
                        <a:bodyPr/>
                        <a:lstStyle/>
                        <a:p>
                          <a:pPr>
                            <a:lnSpc>
                              <a:spcPct val="107000"/>
                            </a:lnSpc>
                          </a:pPr>
                          <a:endParaRPr lang="en-GB" sz="1400" dirty="0">
                            <a:effectLst/>
                            <a:latin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a:lnSpc>
                              <a:spcPct val="107000"/>
                            </a:lnSpc>
                            <a:spcAft>
                              <a:spcPts val="800"/>
                            </a:spcAft>
                          </a:pPr>
                          <a:r>
                            <a:rPr lang="en-GB" sz="1400" b="1" dirty="0">
                              <a:effectLst/>
                              <a:latin typeface="Arial" panose="020B0604020202020204" pitchFamily="34" charset="0"/>
                              <a:ea typeface="Yu Gothic Light" panose="020B0300000000000000" pitchFamily="34" charset="-128"/>
                              <a:cs typeface="Arial" panose="020B0604020202020204" pitchFamily="34" charset="0"/>
                            </a:rPr>
                            <a:t>Observations</a:t>
                          </a:r>
                          <a:endParaRPr lang="en-GB"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a:lnSpc>
                              <a:spcPct val="107000"/>
                            </a:lnSpc>
                            <a:spcAft>
                              <a:spcPts val="800"/>
                            </a:spcAft>
                          </a:pPr>
                          <a:r>
                            <a:rPr lang="en-GB" sz="1400" b="1">
                              <a:effectLst/>
                              <a:latin typeface="Arial" panose="020B0604020202020204" pitchFamily="34" charset="0"/>
                              <a:ea typeface="Yu Gothic Light" panose="020B0300000000000000" pitchFamily="34" charset="-128"/>
                              <a:cs typeface="Arial" panose="020B0604020202020204" pitchFamily="34" charset="0"/>
                            </a:rPr>
                            <a:t>Mean</a:t>
                          </a:r>
                          <a:endParaRPr lang="en-GB"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a:lnSpc>
                              <a:spcPct val="107000"/>
                            </a:lnSpc>
                            <a:spcAft>
                              <a:spcPts val="800"/>
                            </a:spcAft>
                          </a:pPr>
                          <a:r>
                            <a:rPr lang="en-GB" sz="1400" b="1">
                              <a:effectLst/>
                              <a:latin typeface="Arial" panose="020B0604020202020204" pitchFamily="34" charset="0"/>
                              <a:ea typeface="Yu Gothic Light" panose="020B0300000000000000" pitchFamily="34" charset="-128"/>
                              <a:cs typeface="Arial" panose="020B0604020202020204" pitchFamily="34" charset="0"/>
                            </a:rPr>
                            <a:t>St dev</a:t>
                          </a:r>
                          <a:endParaRPr lang="en-GB"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a:lnSpc>
                              <a:spcPct val="107000"/>
                            </a:lnSpc>
                            <a:spcAft>
                              <a:spcPts val="800"/>
                            </a:spcAft>
                          </a:pPr>
                          <a:r>
                            <a:rPr lang="en-GB" sz="1400" b="1">
                              <a:effectLst/>
                              <a:latin typeface="Arial" panose="020B0604020202020204" pitchFamily="34" charset="0"/>
                              <a:ea typeface="Yu Gothic Light" panose="020B0300000000000000" pitchFamily="34" charset="-128"/>
                              <a:cs typeface="Arial" panose="020B0604020202020204" pitchFamily="34" charset="0"/>
                            </a:rPr>
                            <a:t>Min</a:t>
                          </a:r>
                          <a:endParaRPr lang="en-GB"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a:lnSpc>
                              <a:spcPct val="107000"/>
                            </a:lnSpc>
                            <a:spcAft>
                              <a:spcPts val="800"/>
                            </a:spcAft>
                          </a:pPr>
                          <a:r>
                            <a:rPr lang="en-GB" sz="1400" b="1">
                              <a:effectLst/>
                              <a:latin typeface="Arial" panose="020B0604020202020204" pitchFamily="34" charset="0"/>
                              <a:ea typeface="Yu Gothic Light" panose="020B0300000000000000" pitchFamily="34" charset="-128"/>
                              <a:cs typeface="Arial" panose="020B0604020202020204" pitchFamily="34" charset="0"/>
                            </a:rPr>
                            <a:t>Max</a:t>
                          </a:r>
                          <a:endParaRPr lang="en-GB"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tc>
                      <a:txBody>
                        <a:bodyPr/>
                        <a:lstStyle/>
                        <a:p>
                          <a:pPr algn="r">
                            <a:lnSpc>
                              <a:spcPct val="107000"/>
                            </a:lnSpc>
                            <a:spcAft>
                              <a:spcPts val="800"/>
                            </a:spcAft>
                          </a:pPr>
                          <a:r>
                            <a:rPr lang="en-GB" sz="1400" b="1">
                              <a:effectLst/>
                              <a:latin typeface="Arial" panose="020B0604020202020204" pitchFamily="34" charset="0"/>
                              <a:ea typeface="Yu Gothic Light" panose="020B0300000000000000" pitchFamily="34" charset="-128"/>
                              <a:cs typeface="Arial" panose="020B0604020202020204" pitchFamily="34" charset="0"/>
                            </a:rPr>
                            <a:t>Median</a:t>
                          </a:r>
                          <a:endParaRPr lang="en-GB"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90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435736451"/>
                      </a:ext>
                    </a:extLst>
                  </a:tr>
                  <a:tr h="329883">
                    <a:tc>
                      <a:txBody>
                        <a:bodyPr/>
                        <a:lstStyle/>
                        <a:p>
                          <a:endParaRPr lang="en-US"/>
                        </a:p>
                      </a:txBody>
                      <a:tcPr marL="68580" marR="68580" marT="0" marB="0">
                        <a:lnL>
                          <a:noFill/>
                        </a:lnL>
                        <a:lnR>
                          <a:noFill/>
                        </a:lnR>
                        <a:lnT w="19050" cap="flat" cmpd="dbl" algn="ctr">
                          <a:solidFill>
                            <a:srgbClr val="000000"/>
                          </a:solidFill>
                          <a:prstDash val="solid"/>
                          <a:round/>
                          <a:headEnd type="none" w="med" len="med"/>
                          <a:tailEnd type="none" w="med" len="med"/>
                        </a:lnT>
                        <a:lnB>
                          <a:noFill/>
                        </a:lnB>
                        <a:blipFill>
                          <a:blip r:embed="rId3"/>
                          <a:stretch>
                            <a:fillRect t="-83333" r="-388927" b="-137037"/>
                          </a:stretch>
                        </a:blipFill>
                      </a:tcPr>
                    </a:tc>
                    <a:tc>
                      <a:txBody>
                        <a:bodyPr/>
                        <a:lstStyle/>
                        <a:p>
                          <a:pPr algn="r">
                            <a:lnSpc>
                              <a:spcPct val="107000"/>
                            </a:lnSpc>
                            <a:spcAft>
                              <a:spcPts val="800"/>
                            </a:spcAft>
                          </a:pPr>
                          <a:r>
                            <a:rPr lang="en-GB" sz="1400" b="0" dirty="0">
                              <a:effectLst/>
                              <a:latin typeface="Arial" panose="020B0604020202020204" pitchFamily="34" charset="0"/>
                              <a:ea typeface="Calibri" panose="020F0502020204030204" pitchFamily="34" charset="0"/>
                              <a:cs typeface="Arial" panose="020B0604020202020204" pitchFamily="34" charset="0"/>
                            </a:rPr>
                            <a:t>7,110</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a:lnSpc>
                              <a:spcPct val="107000"/>
                            </a:lnSpc>
                            <a:spcAft>
                              <a:spcPts val="800"/>
                            </a:spcAft>
                          </a:pPr>
                          <a:r>
                            <a:rPr lang="en-GB" sz="1400" b="0" dirty="0">
                              <a:effectLst/>
                              <a:latin typeface="Arial" panose="020B0604020202020204" pitchFamily="34" charset="0"/>
                              <a:ea typeface="Calibri" panose="020F0502020204030204" pitchFamily="34" charset="0"/>
                              <a:cs typeface="Arial" panose="020B0604020202020204" pitchFamily="34" charset="0"/>
                            </a:rPr>
                            <a:t>6.33   </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a:lnSpc>
                              <a:spcPct val="107000"/>
                            </a:lnSpc>
                            <a:spcAft>
                              <a:spcPts val="800"/>
                            </a:spcAft>
                          </a:pPr>
                          <a:r>
                            <a:rPr lang="en-GB" sz="1400" b="0" dirty="0">
                              <a:effectLst/>
                              <a:latin typeface="Arial" panose="020B0604020202020204" pitchFamily="34" charset="0"/>
                              <a:ea typeface="Calibri" panose="020F0502020204030204" pitchFamily="34" charset="0"/>
                              <a:cs typeface="Arial" panose="020B0604020202020204" pitchFamily="34" charset="0"/>
                            </a:rPr>
                            <a:t>17.93</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a:lnSpc>
                              <a:spcPct val="107000"/>
                            </a:lnSpc>
                            <a:spcAft>
                              <a:spcPts val="800"/>
                            </a:spcAft>
                          </a:pPr>
                          <a:r>
                            <a:rPr lang="en-GB" sz="1400" b="0" dirty="0">
                              <a:effectLst/>
                              <a:latin typeface="Arial" panose="020B0604020202020204" pitchFamily="34" charset="0"/>
                              <a:ea typeface="Yu Gothic Light" panose="020B0300000000000000" pitchFamily="34" charset="-128"/>
                              <a:cs typeface="Arial" panose="020B0604020202020204" pitchFamily="34" charset="0"/>
                            </a:rPr>
                            <a:t>1.</a:t>
                          </a:r>
                          <a:r>
                            <a:rPr lang="en-GB" sz="1400" b="0" dirty="0">
                              <a:effectLst/>
                              <a:latin typeface="Arial" panose="020B0604020202020204" pitchFamily="34" charset="0"/>
                              <a:ea typeface="Calibri" panose="020F0502020204030204" pitchFamily="34" charset="0"/>
                              <a:cs typeface="Arial" panose="020B0604020202020204" pitchFamily="34" charset="0"/>
                            </a:rPr>
                            <a:t>00   </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a:lnSpc>
                              <a:spcPct val="107000"/>
                            </a:lnSpc>
                            <a:spcAft>
                              <a:spcPts val="800"/>
                            </a:spcAft>
                          </a:pPr>
                          <a:r>
                            <a:rPr lang="en-GB" sz="1400" b="0" dirty="0">
                              <a:effectLst/>
                              <a:latin typeface="Arial" panose="020B0604020202020204" pitchFamily="34" charset="0"/>
                              <a:ea typeface="Calibri" panose="020F0502020204030204" pitchFamily="34" charset="0"/>
                              <a:cs typeface="Arial" panose="020B0604020202020204" pitchFamily="34" charset="0"/>
                            </a:rPr>
                            <a:t>131.05</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tc>
                      <a:txBody>
                        <a:bodyPr/>
                        <a:lstStyle/>
                        <a:p>
                          <a:pPr algn="r">
                            <a:lnSpc>
                              <a:spcPct val="107000"/>
                            </a:lnSpc>
                            <a:spcAft>
                              <a:spcPts val="800"/>
                            </a:spcAft>
                          </a:pPr>
                          <a:r>
                            <a:rPr lang="en-GB" sz="1400" b="1" dirty="0">
                              <a:effectLst/>
                              <a:latin typeface="Arial" panose="020B0604020202020204" pitchFamily="34" charset="0"/>
                              <a:ea typeface="Calibri" panose="020F0502020204030204" pitchFamily="34" charset="0"/>
                              <a:cs typeface="Arial" panose="020B0604020202020204" pitchFamily="34" charset="0"/>
                            </a:rPr>
                            <a:t>2.03</a:t>
                          </a:r>
                          <a:endParaRPr lang="en-GB"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275936332"/>
                      </a:ext>
                    </a:extLst>
                  </a:tr>
                  <a:tr h="347472">
                    <a:tc>
                      <a:txBody>
                        <a:bodyPr/>
                        <a:lstStyle/>
                        <a:p>
                          <a:endParaRPr lang="en-US"/>
                        </a:p>
                      </a:txBody>
                      <a:tcPr marL="68580" marR="68580" marT="0" marB="0">
                        <a:lnL>
                          <a:noFill/>
                        </a:lnL>
                        <a:lnR>
                          <a:noFill/>
                        </a:lnR>
                        <a:lnT>
                          <a:noFill/>
                        </a:lnT>
                        <a:lnB w="12700" cap="flat" cmpd="sng" algn="ctr">
                          <a:solidFill>
                            <a:schemeClr val="tx1"/>
                          </a:solidFill>
                          <a:prstDash val="solid"/>
                          <a:round/>
                          <a:headEnd type="none" w="med" len="med"/>
                          <a:tailEnd type="none" w="med" len="med"/>
                        </a:lnB>
                        <a:blipFill>
                          <a:blip r:embed="rId3"/>
                          <a:stretch>
                            <a:fillRect t="-173684" r="-388927" b="-29825"/>
                          </a:stretch>
                        </a:blipFill>
                      </a:tcPr>
                    </a:tc>
                    <a:tc>
                      <a:txBody>
                        <a:bodyPr/>
                        <a:lstStyle/>
                        <a:p>
                          <a:pPr algn="r">
                            <a:lnSpc>
                              <a:spcPct val="107000"/>
                            </a:lnSpc>
                            <a:spcAft>
                              <a:spcPts val="800"/>
                            </a:spcAft>
                          </a:pPr>
                          <a:r>
                            <a:rPr lang="en-GB" sz="14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41</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GB" sz="14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6.27</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GB" sz="14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9.90</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GB" sz="14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1.04</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GB" sz="14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55.01</a:t>
                          </a:r>
                          <a:endParaRPr lang="en-GB" sz="14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a:lnSpc>
                              <a:spcPct val="107000"/>
                            </a:lnSpc>
                            <a:spcAft>
                              <a:spcPts val="800"/>
                            </a:spcAft>
                          </a:pP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1.82</a:t>
                          </a:r>
                          <a:endParaRPr lang="en-GB" sz="14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3260389"/>
                      </a:ext>
                    </a:extLst>
                  </a:tr>
                </a:tbl>
              </a:graphicData>
            </a:graphic>
          </p:graphicFrame>
        </mc:Fallback>
      </mc:AlternateContent>
      <p:sp>
        <p:nvSpPr>
          <p:cNvPr id="6" name="TextBox 5">
            <a:extLst>
              <a:ext uri="{FF2B5EF4-FFF2-40B4-BE49-F238E27FC236}">
                <a16:creationId xmlns:a16="http://schemas.microsoft.com/office/drawing/2014/main" id="{7380C6FB-C556-446E-BA8A-7A7E7557F49A}"/>
              </a:ext>
            </a:extLst>
          </p:cNvPr>
          <p:cNvSpPr txBox="1"/>
          <p:nvPr/>
        </p:nvSpPr>
        <p:spPr>
          <a:xfrm>
            <a:off x="299210" y="1314587"/>
            <a:ext cx="8593963" cy="3031599"/>
          </a:xfrm>
          <a:prstGeom prst="rect">
            <a:avLst/>
          </a:prstGeom>
          <a:solidFill>
            <a:schemeClr val="bg1">
              <a:lumMod val="95000"/>
            </a:schemeClr>
          </a:solidFill>
          <a:ln>
            <a:solidFill>
              <a:schemeClr val="bg1">
                <a:lumMod val="85000"/>
              </a:schemeClr>
            </a:solidFill>
          </a:ln>
        </p:spPr>
        <p:txBody>
          <a:bodyPr wrap="square" rtlCol="0">
            <a:spAutoFit/>
          </a:bodyPr>
          <a:lstStyle/>
          <a:p>
            <a:pPr marL="285750" indent="-285750">
              <a:spcAft>
                <a:spcPts val="600"/>
              </a:spcAft>
              <a:buFont typeface="Arial" panose="020B0604020202020204" pitchFamily="34" charset="0"/>
              <a:buChar char="•"/>
            </a:pPr>
            <a:r>
              <a:rPr lang="en-GB" sz="1600" dirty="0"/>
              <a:t>GTAP Imp 1 chosen as central GTAP estimate as it includes a large set of information in the parameter estimates but involves less data processing compared to the machine learning approach.</a:t>
            </a:r>
          </a:p>
          <a:p>
            <a:pPr marL="285750" indent="-285750">
              <a:spcAft>
                <a:spcPts val="600"/>
              </a:spcAft>
              <a:buFont typeface="Arial" panose="020B0604020202020204" pitchFamily="34" charset="0"/>
              <a:buChar char="•"/>
            </a:pPr>
            <a:r>
              <a:rPr lang="en-GB" sz="1600" b="1" dirty="0"/>
              <a:t>Aggregation level has a significant influence on estimates, </a:t>
            </a:r>
            <a:r>
              <a:rPr lang="en-GB" sz="1600" dirty="0"/>
              <a:t>with a higher median under the network level estimation compared to GTAP sector estimation – this implies consumers value variety less at lower levels of aggregation</a:t>
            </a:r>
          </a:p>
          <a:p>
            <a:pPr marL="285750" indent="-285750">
              <a:spcAft>
                <a:spcPts val="600"/>
              </a:spcAft>
              <a:buFont typeface="Arial" panose="020B0604020202020204" pitchFamily="34" charset="0"/>
              <a:buChar char="•"/>
            </a:pPr>
            <a:r>
              <a:rPr lang="en-GB" sz="1600" dirty="0"/>
              <a:t>For 41 GTAP sectors where both network level and GTAP sector estimations were obtained, over 66% of sectors had higher elasticities under network level, with </a:t>
            </a:r>
            <a:r>
              <a:rPr lang="en-GB" sz="1600" b="1" dirty="0"/>
              <a:t>network level estimates over 4 times higher than GTAP estimates on average</a:t>
            </a:r>
          </a:p>
          <a:p>
            <a:pPr marL="285750" indent="-285750">
              <a:spcAft>
                <a:spcPts val="600"/>
              </a:spcAft>
              <a:buFont typeface="Arial" panose="020B0604020202020204" pitchFamily="34" charset="0"/>
              <a:buChar char="•"/>
            </a:pPr>
            <a:r>
              <a:rPr lang="en-GB" sz="1600" dirty="0"/>
              <a:t>Suggests estimating elasticities at most disaggregated level and trade weighting upwards risks overestimating the elasticity of substitution</a:t>
            </a:r>
          </a:p>
        </p:txBody>
      </p:sp>
      <p:sp>
        <p:nvSpPr>
          <p:cNvPr id="9" name="TextBox 8">
            <a:extLst>
              <a:ext uri="{FF2B5EF4-FFF2-40B4-BE49-F238E27FC236}">
                <a16:creationId xmlns:a16="http://schemas.microsoft.com/office/drawing/2014/main" id="{C0835A06-E906-41AC-A77C-B32211157554}"/>
              </a:ext>
            </a:extLst>
          </p:cNvPr>
          <p:cNvSpPr txBox="1"/>
          <p:nvPr/>
        </p:nvSpPr>
        <p:spPr>
          <a:xfrm>
            <a:off x="299210" y="4563324"/>
            <a:ext cx="6029529" cy="276999"/>
          </a:xfrm>
          <a:prstGeom prst="rect">
            <a:avLst/>
          </a:prstGeom>
          <a:noFill/>
        </p:spPr>
        <p:txBody>
          <a:bodyPr wrap="square" rtlCol="0">
            <a:spAutoFit/>
          </a:bodyPr>
          <a:lstStyle/>
          <a:p>
            <a:r>
              <a:rPr lang="en-GB" sz="1200" b="1" i="1" dirty="0">
                <a:solidFill>
                  <a:srgbClr val="C00000"/>
                </a:solidFill>
              </a:rPr>
              <a:t>Table 2: Network level &amp; GTAP sector estimations summary statistics</a:t>
            </a:r>
          </a:p>
        </p:txBody>
      </p:sp>
    </p:spTree>
    <p:extLst>
      <p:ext uri="{BB962C8B-B14F-4D97-AF65-F5344CB8AC3E}">
        <p14:creationId xmlns:p14="http://schemas.microsoft.com/office/powerpoint/2010/main" val="2564626052"/>
      </p:ext>
    </p:extLst>
  </p:cSld>
  <p:clrMapOvr>
    <a:masterClrMapping/>
  </p:clrMapOvr>
</p:sld>
</file>

<file path=ppt/theme/theme1.xml><?xml version="1.0" encoding="utf-8"?>
<a:theme xmlns:a="http://schemas.openxmlformats.org/drawingml/2006/main" name="3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id="{6BA9E806-8C64-4A1F-8118-C1100F7D73AC}" vid="{43D8AFEA-903F-40C9-BF76-355355EE90BE}"/>
    </a:ext>
  </a:extLst>
</a:theme>
</file>

<file path=ppt/theme/theme10.xml><?xml version="1.0" encoding="utf-8"?>
<a:theme xmlns:a="http://schemas.openxmlformats.org/drawingml/2006/main" name="25_Office Theme">
  <a:themeElements>
    <a:clrScheme name="Cabinet Office Theme">
      <a:dk1>
        <a:sysClr val="windowText" lastClr="000000"/>
      </a:dk1>
      <a:lt1>
        <a:sysClr val="window" lastClr="FFFFFF"/>
      </a:lt1>
      <a:dk2>
        <a:srgbClr val="005ABB"/>
      </a:dk2>
      <a:lt2>
        <a:srgbClr val="CCDEF1"/>
      </a:lt2>
      <a:accent1>
        <a:srgbClr val="5BB4E5"/>
      </a:accent1>
      <a:accent2>
        <a:srgbClr val="1A2791"/>
      </a:accent2>
      <a:accent3>
        <a:srgbClr val="78256F"/>
      </a:accent3>
      <a:accent4>
        <a:srgbClr val="ECAC00"/>
      </a:accent4>
      <a:accent5>
        <a:srgbClr val="899639"/>
      </a:accent5>
      <a:accent6>
        <a:srgbClr val="55BAB7"/>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id="{6BA9E806-8C64-4A1F-8118-C1100F7D73AC}" vid="{275A65A4-E349-405F-9C89-C50D33358B40}"/>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abinet Office Theme">
      <a:dk1>
        <a:sysClr val="windowText" lastClr="000000"/>
      </a:dk1>
      <a:lt1>
        <a:sysClr val="window" lastClr="FFFFFF"/>
      </a:lt1>
      <a:dk2>
        <a:srgbClr val="005ABB"/>
      </a:dk2>
      <a:lt2>
        <a:srgbClr val="CCDEF1"/>
      </a:lt2>
      <a:accent1>
        <a:srgbClr val="5BB4E5"/>
      </a:accent1>
      <a:accent2>
        <a:srgbClr val="1A2791"/>
      </a:accent2>
      <a:accent3>
        <a:srgbClr val="78256F"/>
      </a:accent3>
      <a:accent4>
        <a:srgbClr val="ECAC00"/>
      </a:accent4>
      <a:accent5>
        <a:srgbClr val="899639"/>
      </a:accent5>
      <a:accent6>
        <a:srgbClr val="55BAB7"/>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id="{6BA9E806-8C64-4A1F-8118-C1100F7D73AC}" vid="{122AFC07-53E7-4A17-AC77-711FDE58D936}"/>
    </a:ext>
  </a:extLst>
</a:theme>
</file>

<file path=ppt/theme/theme3.xml><?xml version="1.0" encoding="utf-8"?>
<a:theme xmlns:a="http://schemas.openxmlformats.org/drawingml/2006/main" name="2_Office Theme">
  <a:themeElements>
    <a:clrScheme name="Cabinet Office Theme">
      <a:dk1>
        <a:sysClr val="windowText" lastClr="000000"/>
      </a:dk1>
      <a:lt1>
        <a:sysClr val="window" lastClr="FFFFFF"/>
      </a:lt1>
      <a:dk2>
        <a:srgbClr val="005ABB"/>
      </a:dk2>
      <a:lt2>
        <a:srgbClr val="CCDEF1"/>
      </a:lt2>
      <a:accent1>
        <a:srgbClr val="5BB4E5"/>
      </a:accent1>
      <a:accent2>
        <a:srgbClr val="1A2791"/>
      </a:accent2>
      <a:accent3>
        <a:srgbClr val="78256F"/>
      </a:accent3>
      <a:accent4>
        <a:srgbClr val="ECAC00"/>
      </a:accent4>
      <a:accent5>
        <a:srgbClr val="899639"/>
      </a:accent5>
      <a:accent6>
        <a:srgbClr val="55BAB7"/>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id="{6BA9E806-8C64-4A1F-8118-C1100F7D73AC}" vid="{B82DC9DF-376B-48CE-A044-BEAED0200B8A}"/>
    </a:ext>
  </a:extLst>
</a:theme>
</file>

<file path=ppt/theme/theme4.xml><?xml version="1.0" encoding="utf-8"?>
<a:theme xmlns:a="http://schemas.openxmlformats.org/drawingml/2006/main" name="4_GREAT-Template_v6">
  <a:themeElements>
    <a:clrScheme name="GREAT-Template_v6 1">
      <a:dk1>
        <a:srgbClr val="1E1348"/>
      </a:dk1>
      <a:lt1>
        <a:srgbClr val="FFFFFF"/>
      </a:lt1>
      <a:dk2>
        <a:srgbClr val="E41F13"/>
      </a:dk2>
      <a:lt2>
        <a:srgbClr val="DFD5C5"/>
      </a:lt2>
      <a:accent1>
        <a:srgbClr val="B00D23"/>
      </a:accent1>
      <a:accent2>
        <a:srgbClr val="4F0B7B"/>
      </a:accent2>
      <a:accent3>
        <a:srgbClr val="FFFFFF"/>
      </a:accent3>
      <a:accent4>
        <a:srgbClr val="180E3C"/>
      </a:accent4>
      <a:accent5>
        <a:srgbClr val="D4AAAC"/>
      </a:accent5>
      <a:accent6>
        <a:srgbClr val="47096F"/>
      </a:accent6>
      <a:hlink>
        <a:srgbClr val="00549F"/>
      </a:hlink>
      <a:folHlink>
        <a:srgbClr val="007EA3"/>
      </a:folHlink>
    </a:clrScheme>
    <a:fontScheme name="GREAT-Template_v6">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REAT-Template_v6 1">
        <a:dk1>
          <a:srgbClr val="1E1348"/>
        </a:dk1>
        <a:lt1>
          <a:srgbClr val="FFFFFF"/>
        </a:lt1>
        <a:dk2>
          <a:srgbClr val="E41F13"/>
        </a:dk2>
        <a:lt2>
          <a:srgbClr val="DFD5C5"/>
        </a:lt2>
        <a:accent1>
          <a:srgbClr val="B00D23"/>
        </a:accent1>
        <a:accent2>
          <a:srgbClr val="4F0B7B"/>
        </a:accent2>
        <a:accent3>
          <a:srgbClr val="FFFFFF"/>
        </a:accent3>
        <a:accent4>
          <a:srgbClr val="180E3C"/>
        </a:accent4>
        <a:accent5>
          <a:srgbClr val="D4AAAC"/>
        </a:accent5>
        <a:accent6>
          <a:srgbClr val="47096F"/>
        </a:accent6>
        <a:hlink>
          <a:srgbClr val="00549F"/>
        </a:hlink>
        <a:folHlink>
          <a:srgbClr val="007EA3"/>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 template" id="{6BA9E806-8C64-4A1F-8118-C1100F7D73AC}" vid="{76295B0C-C0EA-443B-8033-1A86C877860F}"/>
    </a:ext>
  </a:extLst>
</a:theme>
</file>

<file path=ppt/theme/theme5.xml><?xml version="1.0" encoding="utf-8"?>
<a:theme xmlns:a="http://schemas.openxmlformats.org/drawingml/2006/main" name="2_Custom Design">
  <a:themeElements>
    <a:clrScheme name="Custom Design 1">
      <a:dk1>
        <a:srgbClr val="1E1348"/>
      </a:dk1>
      <a:lt1>
        <a:srgbClr val="FFFFFF"/>
      </a:lt1>
      <a:dk2>
        <a:srgbClr val="E41F13"/>
      </a:dk2>
      <a:lt2>
        <a:srgbClr val="DFD5C5"/>
      </a:lt2>
      <a:accent1>
        <a:srgbClr val="B00D23"/>
      </a:accent1>
      <a:accent2>
        <a:srgbClr val="4F0B7B"/>
      </a:accent2>
      <a:accent3>
        <a:srgbClr val="FFFFFF"/>
      </a:accent3>
      <a:accent4>
        <a:srgbClr val="180E3C"/>
      </a:accent4>
      <a:accent5>
        <a:srgbClr val="D4AAAC"/>
      </a:accent5>
      <a:accent6>
        <a:srgbClr val="47096F"/>
      </a:accent6>
      <a:hlink>
        <a:srgbClr val="00549F"/>
      </a:hlink>
      <a:folHlink>
        <a:srgbClr val="007EA3"/>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1E1348"/>
        </a:dk1>
        <a:lt1>
          <a:srgbClr val="FFFFFF"/>
        </a:lt1>
        <a:dk2>
          <a:srgbClr val="E41F13"/>
        </a:dk2>
        <a:lt2>
          <a:srgbClr val="DFD5C5"/>
        </a:lt2>
        <a:accent1>
          <a:srgbClr val="B00D23"/>
        </a:accent1>
        <a:accent2>
          <a:srgbClr val="4F0B7B"/>
        </a:accent2>
        <a:accent3>
          <a:srgbClr val="FFFFFF"/>
        </a:accent3>
        <a:accent4>
          <a:srgbClr val="180E3C"/>
        </a:accent4>
        <a:accent5>
          <a:srgbClr val="D4AAAC"/>
        </a:accent5>
        <a:accent6>
          <a:srgbClr val="47096F"/>
        </a:accent6>
        <a:hlink>
          <a:srgbClr val="00549F"/>
        </a:hlink>
        <a:folHlink>
          <a:srgbClr val="007EA3"/>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 template" id="{6BA9E806-8C64-4A1F-8118-C1100F7D73AC}" vid="{C480052E-8ED2-4333-859A-75659CDB9C70}"/>
    </a:ext>
  </a:extLst>
</a:theme>
</file>

<file path=ppt/theme/theme6.xml><?xml version="1.0" encoding="utf-8"?>
<a:theme xmlns:a="http://schemas.openxmlformats.org/drawingml/2006/main" name="4_Office Theme">
  <a:themeElements>
    <a:clrScheme name="Cabinet Office Theme">
      <a:dk1>
        <a:sysClr val="windowText" lastClr="000000"/>
      </a:dk1>
      <a:lt1>
        <a:sysClr val="window" lastClr="FFFFFF"/>
      </a:lt1>
      <a:dk2>
        <a:srgbClr val="005ABB"/>
      </a:dk2>
      <a:lt2>
        <a:srgbClr val="CCDEF1"/>
      </a:lt2>
      <a:accent1>
        <a:srgbClr val="5BB4E5"/>
      </a:accent1>
      <a:accent2>
        <a:srgbClr val="1A2791"/>
      </a:accent2>
      <a:accent3>
        <a:srgbClr val="78256F"/>
      </a:accent3>
      <a:accent4>
        <a:srgbClr val="ECAC00"/>
      </a:accent4>
      <a:accent5>
        <a:srgbClr val="899639"/>
      </a:accent5>
      <a:accent6>
        <a:srgbClr val="55BAB7"/>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id="{6BA9E806-8C64-4A1F-8118-C1100F7D73AC}" vid="{97BB9395-D70C-48D6-8302-0FFA372B77C6}"/>
    </a:ext>
  </a:extLst>
</a:theme>
</file>

<file path=ppt/theme/theme7.xml><?xml version="1.0" encoding="utf-8"?>
<a:theme xmlns:a="http://schemas.openxmlformats.org/drawingml/2006/main" name="16_Default Design">
  <a:themeElements>
    <a:clrScheme name="UKTI SI Theme Colours">
      <a:dk1>
        <a:srgbClr val="58595B"/>
      </a:dk1>
      <a:lt1>
        <a:srgbClr val="FFFFFF"/>
      </a:lt1>
      <a:dk2>
        <a:srgbClr val="BF1E50"/>
      </a:dk2>
      <a:lt2>
        <a:srgbClr val="E7E8E9"/>
      </a:lt2>
      <a:accent1>
        <a:srgbClr val="2B7CB7"/>
      </a:accent1>
      <a:accent2>
        <a:srgbClr val="DB6627"/>
      </a:accent2>
      <a:accent3>
        <a:srgbClr val="FFFFFF"/>
      </a:accent3>
      <a:accent4>
        <a:srgbClr val="4A4B4C"/>
      </a:accent4>
      <a:accent5>
        <a:srgbClr val="ACBFD8"/>
      </a:accent5>
      <a:accent6>
        <a:srgbClr val="C65C22"/>
      </a:accent6>
      <a:hlink>
        <a:srgbClr val="BF1E50"/>
      </a:hlink>
      <a:folHlink>
        <a:srgbClr val="58595B"/>
      </a:folHlink>
    </a:clrScheme>
    <a:fontScheme name="16_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6_Default Design 1">
        <a:dk1>
          <a:srgbClr val="58595B"/>
        </a:dk1>
        <a:lt1>
          <a:srgbClr val="FFFFFF"/>
        </a:lt1>
        <a:dk2>
          <a:srgbClr val="BF1E50"/>
        </a:dk2>
        <a:lt2>
          <a:srgbClr val="E7E8E9"/>
        </a:lt2>
        <a:accent1>
          <a:srgbClr val="BF1E50"/>
        </a:accent1>
        <a:accent2>
          <a:srgbClr val="CD3371"/>
        </a:accent2>
        <a:accent3>
          <a:srgbClr val="FFFFFF"/>
        </a:accent3>
        <a:accent4>
          <a:srgbClr val="4A4B4C"/>
        </a:accent4>
        <a:accent5>
          <a:srgbClr val="DCABB3"/>
        </a:accent5>
        <a:accent6>
          <a:srgbClr val="BA2D66"/>
        </a:accent6>
        <a:hlink>
          <a:srgbClr val="D96594"/>
        </a:hlink>
        <a:folHlink>
          <a:srgbClr val="E699B8"/>
        </a:folHlink>
      </a:clrScheme>
      <a:clrMap bg1="lt1" tx1="dk1" bg2="lt2" tx2="dk2" accent1="accent1" accent2="accent2" accent3="accent3" accent4="accent4" accent5="accent5" accent6="accent6" hlink="hlink" folHlink="folHlink"/>
    </a:extraClrScheme>
    <a:extraClrScheme>
      <a:clrScheme name="16_Default Design 2">
        <a:dk1>
          <a:srgbClr val="58595B"/>
        </a:dk1>
        <a:lt1>
          <a:srgbClr val="FFFFFF"/>
        </a:lt1>
        <a:dk2>
          <a:srgbClr val="BF1E50"/>
        </a:dk2>
        <a:lt2>
          <a:srgbClr val="E7E8E9"/>
        </a:lt2>
        <a:accent1>
          <a:srgbClr val="2B7CB7"/>
        </a:accent1>
        <a:accent2>
          <a:srgbClr val="DB6627"/>
        </a:accent2>
        <a:accent3>
          <a:srgbClr val="FFFFFF"/>
        </a:accent3>
        <a:accent4>
          <a:srgbClr val="4A4B4C"/>
        </a:accent4>
        <a:accent5>
          <a:srgbClr val="ACBFD8"/>
        </a:accent5>
        <a:accent6>
          <a:srgbClr val="C65C22"/>
        </a:accent6>
        <a:hlink>
          <a:srgbClr val="338C43"/>
        </a:hlink>
        <a:folHlink>
          <a:srgbClr val="93268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 template" id="{6BA9E806-8C64-4A1F-8118-C1100F7D73AC}" vid="{762A863A-172D-4D19-AEFB-310292A0D94D}"/>
    </a:ext>
  </a:extLst>
</a:theme>
</file>

<file path=ppt/theme/theme8.xml><?xml version="1.0" encoding="utf-8"?>
<a:theme xmlns:a="http://schemas.openxmlformats.org/drawingml/2006/main" name="5_Office Theme">
  <a:themeElements>
    <a:clrScheme name="Cabinet Office Theme">
      <a:dk1>
        <a:sysClr val="windowText" lastClr="000000"/>
      </a:dk1>
      <a:lt1>
        <a:sysClr val="window" lastClr="FFFFFF"/>
      </a:lt1>
      <a:dk2>
        <a:srgbClr val="005ABB"/>
      </a:dk2>
      <a:lt2>
        <a:srgbClr val="CCDEF1"/>
      </a:lt2>
      <a:accent1>
        <a:srgbClr val="5BB4E5"/>
      </a:accent1>
      <a:accent2>
        <a:srgbClr val="1A2791"/>
      </a:accent2>
      <a:accent3>
        <a:srgbClr val="78256F"/>
      </a:accent3>
      <a:accent4>
        <a:srgbClr val="ECAC00"/>
      </a:accent4>
      <a:accent5>
        <a:srgbClr val="899639"/>
      </a:accent5>
      <a:accent6>
        <a:srgbClr val="55BAB7"/>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id="{6BA9E806-8C64-4A1F-8118-C1100F7D73AC}" vid="{AAD0819A-D45F-46FB-8EC2-E3A4F5A92B89}"/>
    </a:ext>
  </a:extLst>
</a:theme>
</file>

<file path=ppt/theme/theme9.xml><?xml version="1.0" encoding="utf-8"?>
<a:theme xmlns:a="http://schemas.openxmlformats.org/drawingml/2006/main" name="6_Office Theme">
  <a:themeElements>
    <a:clrScheme name="DIT Brand">
      <a:dk1>
        <a:sysClr val="windowText" lastClr="000000"/>
      </a:dk1>
      <a:lt1>
        <a:sysClr val="window" lastClr="FFFFFF"/>
      </a:lt1>
      <a:dk2>
        <a:srgbClr val="E7E7E7"/>
      </a:dk2>
      <a:lt2>
        <a:srgbClr val="FFFFFF"/>
      </a:lt2>
      <a:accent1>
        <a:srgbClr val="0063BE"/>
      </a:accent1>
      <a:accent2>
        <a:srgbClr val="00285F"/>
      </a:accent2>
      <a:accent3>
        <a:srgbClr val="CF102D"/>
      </a:accent3>
      <a:accent4>
        <a:srgbClr val="E24912"/>
      </a:accent4>
      <a:accent5>
        <a:srgbClr val="004D44"/>
      </a:accent5>
      <a:accent6>
        <a:srgbClr val="A90083"/>
      </a:accent6>
      <a:hlink>
        <a:srgbClr val="0000FF"/>
      </a:hlink>
      <a:folHlink>
        <a:srgbClr val="4814A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id="{6BA9E806-8C64-4A1F-8118-C1100F7D73AC}" vid="{B1FC9690-8F5C-4AA9-90BD-A75EB115C16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4D36B5F27D9A49B7F4732F33145CE2" ma:contentTypeVersion="19" ma:contentTypeDescription="Create a new document." ma:contentTypeScope="" ma:versionID="50f92485eb910aa3baa40f393ae617a4">
  <xsd:schema xmlns:xsd="http://www.w3.org/2001/XMLSchema" xmlns:xs="http://www.w3.org/2001/XMLSchema" xmlns:p="http://schemas.microsoft.com/office/2006/metadata/properties" xmlns:ns2="0063f72e-ace3-48fb-9c1f-5b513408b31f" xmlns:ns3="46cc9d34-270b-4c13-9032-701fc7b1a953" xmlns:ns4="b413c3fd-5a3b-4239-b985-69032e371c04" xmlns:ns5="a8f60570-4bd3-4f2b-950b-a996de8ab151" xmlns:ns6="aaacb922-5235-4a66-b188-303b9b46fbd7" xmlns:ns7="36a47674-1415-42cd-8a72-8120d9fb711a" targetNamespace="http://schemas.microsoft.com/office/2006/metadata/properties" ma:root="true" ma:fieldsID="11b775e40b7dfa25becfc0270fa1a36e" ns2:_="" ns3:_="" ns4:_="" ns5:_="" ns6:_="" ns7:_="">
    <xsd:import namespace="0063f72e-ace3-48fb-9c1f-5b513408b31f"/>
    <xsd:import namespace="46cc9d34-270b-4c13-9032-701fc7b1a953"/>
    <xsd:import namespace="b413c3fd-5a3b-4239-b985-69032e371c04"/>
    <xsd:import namespace="a8f60570-4bd3-4f2b-950b-a996de8ab151"/>
    <xsd:import namespace="aaacb922-5235-4a66-b188-303b9b46fbd7"/>
    <xsd:import namespace="36a47674-1415-42cd-8a72-8120d9fb711a"/>
    <xsd:element name="properties">
      <xsd:complexType>
        <xsd:sequence>
          <xsd:element name="documentManagement">
            <xsd:complexType>
              <xsd:all>
                <xsd:element ref="ns2:Security_x0020_Classification" minOccurs="0"/>
                <xsd:element ref="ns2:Descriptor" minOccurs="0"/>
                <xsd:element ref="ns3:m975189f4ba442ecbf67d4147307b177" minOccurs="0"/>
                <xsd:element ref="ns3:TaxCatchAll" minOccurs="0"/>
                <xsd:element ref="ns3:TaxCatchAllLabel" minOccurs="0"/>
                <xsd:element ref="ns4:Government_x0020_Body" minOccurs="0"/>
                <xsd:element ref="ns4:Date_x0020_Opened" minOccurs="0"/>
                <xsd:element ref="ns4:Date_x0020_Closed" minOccurs="0"/>
                <xsd:element ref="ns5:Retention_x0020_Label" minOccurs="0"/>
                <xsd:element ref="ns6:LegacyData" minOccurs="0"/>
                <xsd:element ref="ns7:MediaServiceMetadata" minOccurs="0"/>
                <xsd:element ref="ns7:MediaServiceFastMetadata" minOccurs="0"/>
                <xsd:element ref="ns7:MediaServiceAutoKeyPoints" minOccurs="0"/>
                <xsd:element ref="ns7:MediaServiceKeyPoints" minOccurs="0"/>
                <xsd:element ref="ns3:SharedWithUsers" minOccurs="0"/>
                <xsd:element ref="ns3:SharedWithDetails" minOccurs="0"/>
                <xsd:element ref="ns7:MediaServiceAutoTags" minOccurs="0"/>
                <xsd:element ref="ns7:MediaServiceOCR" minOccurs="0"/>
                <xsd:element ref="ns7:MediaServiceGenerationTime" minOccurs="0"/>
                <xsd:element ref="ns7:MediaServiceEventHashCode" minOccurs="0"/>
                <xsd:element ref="ns7: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3f72e-ace3-48fb-9c1f-5b513408b31f" elementFormDefault="qualified">
    <xsd:import namespace="http://schemas.microsoft.com/office/2006/documentManagement/types"/>
    <xsd:import namespace="http://schemas.microsoft.com/office/infopath/2007/PartnerControls"/>
    <xsd:element name="Security_x0020_Classification" ma:index="8" nillable="true" ma:displayName="Security Classification" ma:default="OFFICIAL" ma:format="Dropdown" ma:indexed="true" ma:internalName="Security_x0020_Classification">
      <xsd:simpleType>
        <xsd:restriction base="dms:Choice">
          <xsd:enumeration value="OFFICIAL"/>
          <xsd:enumeration value="OFFICIAL - SENSITIVE"/>
        </xsd:restriction>
      </xsd:simpleType>
    </xsd:element>
    <xsd:element name="Descriptor" ma:index="9" nillable="true" ma:displayName="Descriptor" ma:default="" ma:format="Dropdown" ma:indexed="true" ma:internalName="Descriptor">
      <xsd:simpleType>
        <xsd:restriction base="dms:Choice">
          <xsd:enumeration value="COMMERCIAL"/>
          <xsd:enumeration value="PERSONAL"/>
          <xsd:enumeration value="LOCSEN"/>
        </xsd:restriction>
      </xsd:simpleType>
    </xsd:element>
  </xsd:schema>
  <xsd:schema xmlns:xsd="http://www.w3.org/2001/XMLSchema" xmlns:xs="http://www.w3.org/2001/XMLSchema" xmlns:dms="http://schemas.microsoft.com/office/2006/documentManagement/types" xmlns:pc="http://schemas.microsoft.com/office/infopath/2007/PartnerControls" targetNamespace="46cc9d34-270b-4c13-9032-701fc7b1a953" elementFormDefault="qualified">
    <xsd:import namespace="http://schemas.microsoft.com/office/2006/documentManagement/types"/>
    <xsd:import namespace="http://schemas.microsoft.com/office/infopath/2007/PartnerControls"/>
    <xsd:element name="m975189f4ba442ecbf67d4147307b177" ma:index="10" nillable="true" ma:taxonomy="true" ma:internalName="m975189f4ba442ecbf67d4147307b177" ma:taxonomyFieldName="Business_x0020_Unit" ma:displayName="Business Unit" ma:default="1;#Unknown|217df236-3aaa-47f1-ab07-10a7369f728e" ma:fieldId="{6975189f-4ba4-42ec-bf67-d4147307b177}" ma:sspId="07c4ed84-5fe0-43ce-92b1-d76889ed7488" ma:termSetId="6f71e40e-3a2e-4baf-91d9-2069eb354530" ma:anchorId="00000000-0000-0000-0000-000000000000" ma:open="false" ma:isKeyword="false">
      <xsd:complexType>
        <xsd:sequence>
          <xsd:element ref="pc:Terms" minOccurs="0" maxOccurs="1"/>
        </xsd:sequence>
      </xsd:complexType>
    </xsd:element>
    <xsd:element name="TaxCatchAll" ma:index="11" nillable="true" ma:displayName="Taxonomy Catch All Column" ma:hidden="true" ma:list="{c6ff0cae-6a76-4fed-8148-895b67d8a924}" ma:internalName="TaxCatchAll" ma:showField="CatchAllData" ma:web="46cc9d34-270b-4c13-9032-701fc7b1a953">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hidden="true" ma:list="{c6ff0cae-6a76-4fed-8148-895b67d8a924}" ma:internalName="TaxCatchAllLabel" ma:readOnly="true" ma:showField="CatchAllDataLabel" ma:web="46cc9d34-270b-4c13-9032-701fc7b1a953">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413c3fd-5a3b-4239-b985-69032e371c04" elementFormDefault="qualified">
    <xsd:import namespace="http://schemas.microsoft.com/office/2006/documentManagement/types"/>
    <xsd:import namespace="http://schemas.microsoft.com/office/infopath/2007/PartnerControls"/>
    <xsd:element name="Government_x0020_Body" ma:index="14" nillable="true" ma:displayName="Government Body" ma:default="DIT" ma:internalName="Government_x0020_Body">
      <xsd:simpleType>
        <xsd:restriction base="dms:Text">
          <xsd:maxLength value="255"/>
        </xsd:restriction>
      </xsd:simpleType>
    </xsd:element>
    <xsd:element name="Date_x0020_Opened" ma:index="15" nillable="true" ma:displayName="Date Opened" ma:default="[Today]" ma:format="DateOnly" ma:internalName="Date_x0020_Opened">
      <xsd:simpleType>
        <xsd:restriction base="dms:DateTime"/>
      </xsd:simpleType>
    </xsd:element>
    <xsd:element name="Date_x0020_Closed" ma:index="16" nillable="true" ma:displayName="Date Closed" ma:format="DateOnly" ma:internalName="Date_x0020_Clos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8f60570-4bd3-4f2b-950b-a996de8ab151" elementFormDefault="qualified">
    <xsd:import namespace="http://schemas.microsoft.com/office/2006/documentManagement/types"/>
    <xsd:import namespace="http://schemas.microsoft.com/office/infopath/2007/PartnerControls"/>
    <xsd:element name="Retention_x0020_Label" ma:index="17" nillable="true" ma:displayName="Retention Label" ma:internalName="Retention_x0020_Labe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aacb922-5235-4a66-b188-303b9b46fbd7" elementFormDefault="qualified">
    <xsd:import namespace="http://schemas.microsoft.com/office/2006/documentManagement/types"/>
    <xsd:import namespace="http://schemas.microsoft.com/office/infopath/2007/PartnerControls"/>
    <xsd:element name="LegacyData" ma:index="18" nillable="true" ma:displayName="Legacy Data" ma:internalName="LegacyData">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6a47674-1415-42cd-8a72-8120d9fb711a" elementFormDefault="qualified">
    <xsd:import namespace="http://schemas.microsoft.com/office/2006/documentManagement/types"/>
    <xsd:import namespace="http://schemas.microsoft.com/office/infopath/2007/PartnerControls"/>
    <xsd:element name="MediaServiceMetadata" ma:index="19" nillable="true" ma:displayName="MediaServiceMetadata" ma:hidden="true" ma:internalName="MediaServiceMetadata" ma:readOnly="true">
      <xsd:simpleType>
        <xsd:restriction base="dms:Note"/>
      </xsd:simpleType>
    </xsd:element>
    <xsd:element name="MediaServiceFastMetadata" ma:index="20" nillable="true" ma:displayName="MediaServiceFastMetadata" ma:hidden="true" ma:internalName="MediaServiceFastMetadata" ma:readOnly="true">
      <xsd:simpleType>
        <xsd:restriction base="dms:Note"/>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AutoTags" ma:index="25" nillable="true" ma:displayName="Tags" ma:internalName="MediaServiceAutoTags" ma:readOnly="true">
      <xsd:simpleType>
        <xsd:restriction base="dms:Text"/>
      </xsd:simpleType>
    </xsd:element>
    <xsd:element name="MediaServiceOCR" ma:index="26" nillable="true" ma:displayName="Extracted Text" ma:internalName="MediaServiceOCR" ma:readOnly="true">
      <xsd:simpleType>
        <xsd:restriction base="dms:Note">
          <xsd:maxLength value="255"/>
        </xsd:restriction>
      </xsd:simpleType>
    </xsd:element>
    <xsd:element name="MediaServiceGenerationTime" ma:index="27" nillable="true" ma:displayName="MediaServiceGenerationTime" ma:hidden="true" ma:internalName="MediaServiceGenerationTime" ma:readOnly="true">
      <xsd:simpleType>
        <xsd:restriction base="dms:Text"/>
      </xsd:simpleType>
    </xsd:element>
    <xsd:element name="MediaServiceEventHashCode" ma:index="28" nillable="true" ma:displayName="MediaServiceEventHashCode" ma:hidden="true" ma:internalName="MediaServiceEventHashCode" ma:readOnly="true">
      <xsd:simpleType>
        <xsd:restriction base="dms:Text"/>
      </xsd:simpleType>
    </xsd:element>
    <xsd:element name="MediaServiceDateTaken" ma:index="29"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Government_x0020_Body xmlns="b413c3fd-5a3b-4239-b985-69032e371c04">DIT</Government_x0020_Body>
    <Date_x0020_Opened xmlns="b413c3fd-5a3b-4239-b985-69032e371c04">2021-05-27T08:07:18+00:00</Date_x0020_Opened>
    <LegacyData xmlns="aaacb922-5235-4a66-b188-303b9b46fbd7" xsi:nil="true"/>
    <Descriptor xmlns="0063f72e-ace3-48fb-9c1f-5b513408b31f" xsi:nil="true"/>
    <Security_x0020_Classification xmlns="0063f72e-ace3-48fb-9c1f-5b513408b31f">OFFICIAL</Security_x0020_Classification>
    <TaxCatchAll xmlns="46cc9d34-270b-4c13-9032-701fc7b1a953">
      <Value>1</Value>
    </TaxCatchAll>
    <Retention_x0020_Label xmlns="a8f60570-4bd3-4f2b-950b-a996de8ab151" xsi:nil="true"/>
    <Date_x0020_Closed xmlns="b413c3fd-5a3b-4239-b985-69032e371c04" xsi:nil="true"/>
    <m975189f4ba442ecbf67d4147307b177 xmlns="46cc9d34-270b-4c13-9032-701fc7b1a953">
      <Terms xmlns="http://schemas.microsoft.com/office/infopath/2007/PartnerControls">
        <TermInfo xmlns="http://schemas.microsoft.com/office/infopath/2007/PartnerControls">
          <TermName xmlns="http://schemas.microsoft.com/office/infopath/2007/PartnerControls">Unknown</TermName>
          <TermId xmlns="http://schemas.microsoft.com/office/infopath/2007/PartnerControls">217df236-3aaa-47f1-ab07-10a7369f728e</TermId>
        </TermInfo>
      </Terms>
    </m975189f4ba442ecbf67d4147307b177>
    <SharedWithUsers xmlns="46cc9d34-270b-4c13-9032-701fc7b1a953">
      <UserInfo>
        <DisplayName>Hosford, Laura (TRADE)</DisplayName>
        <AccountId>234</AccountId>
        <AccountType/>
      </UserInfo>
      <UserInfo>
        <DisplayName>Prendiville, Siobhan (Trade)</DisplayName>
        <AccountId>20</AccountId>
        <AccountType/>
      </UserInfo>
      <UserInfo>
        <DisplayName>Ellis-Rees, Thomas (trade)</DisplayName>
        <AccountId>245</AccountId>
        <AccountType/>
      </UserInfo>
    </SharedWithUsers>
  </documentManagement>
</p:properties>
</file>

<file path=customXml/itemProps1.xml><?xml version="1.0" encoding="utf-8"?>
<ds:datastoreItem xmlns:ds="http://schemas.openxmlformats.org/officeDocument/2006/customXml" ds:itemID="{AC56390B-1D4C-4542-B73D-6B6C75B3EDDB}">
  <ds:schemaRefs>
    <ds:schemaRef ds:uri="0063f72e-ace3-48fb-9c1f-5b513408b31f"/>
    <ds:schemaRef ds:uri="36a47674-1415-42cd-8a72-8120d9fb711a"/>
    <ds:schemaRef ds:uri="46cc9d34-270b-4c13-9032-701fc7b1a953"/>
    <ds:schemaRef ds:uri="a8f60570-4bd3-4f2b-950b-a996de8ab151"/>
    <ds:schemaRef ds:uri="aaacb922-5235-4a66-b188-303b9b46fbd7"/>
    <ds:schemaRef ds:uri="b413c3fd-5a3b-4239-b985-69032e371c0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3C3B518-2357-41E5-8F13-F043CC8C36F3}">
  <ds:schemaRefs>
    <ds:schemaRef ds:uri="http://schemas.microsoft.com/sharepoint/v3/contenttype/forms"/>
  </ds:schemaRefs>
</ds:datastoreItem>
</file>

<file path=customXml/itemProps3.xml><?xml version="1.0" encoding="utf-8"?>
<ds:datastoreItem xmlns:ds="http://schemas.openxmlformats.org/officeDocument/2006/customXml" ds:itemID="{4A40F9E7-5669-4256-A401-38C058E1FC10}">
  <ds:schemaRefs>
    <ds:schemaRef ds:uri="0063f72e-ace3-48fb-9c1f-5b513408b31f"/>
    <ds:schemaRef ds:uri="36a47674-1415-42cd-8a72-8120d9fb711a"/>
    <ds:schemaRef ds:uri="46cc9d34-270b-4c13-9032-701fc7b1a953"/>
    <ds:schemaRef ds:uri="a8f60570-4bd3-4f2b-950b-a996de8ab151"/>
    <ds:schemaRef ds:uri="aaacb922-5235-4a66-b188-303b9b46fbd7"/>
    <ds:schemaRef ds:uri="b413c3fd-5a3b-4239-b985-69032e371c0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Powerpoint template</Template>
  <TotalTime>1</TotalTime>
  <Words>1645</Words>
  <Application>Microsoft Office PowerPoint</Application>
  <PresentationFormat>On-screen Show (4:3)</PresentationFormat>
  <Paragraphs>150</Paragraphs>
  <Slides>11</Slides>
  <Notes>2</Notes>
  <HiddenSlides>0</HiddenSlides>
  <MMClips>0</MMClips>
  <ScaleCrop>false</ScaleCrop>
  <HeadingPairs>
    <vt:vector size="6" baseType="variant">
      <vt:variant>
        <vt:lpstr>Fonts Used</vt:lpstr>
      </vt:variant>
      <vt:variant>
        <vt:i4>7</vt:i4>
      </vt:variant>
      <vt:variant>
        <vt:lpstr>Theme</vt:lpstr>
      </vt:variant>
      <vt:variant>
        <vt:i4>10</vt:i4>
      </vt:variant>
      <vt:variant>
        <vt:lpstr>Slide Titles</vt:lpstr>
      </vt:variant>
      <vt:variant>
        <vt:i4>11</vt:i4>
      </vt:variant>
    </vt:vector>
  </HeadingPairs>
  <TitlesOfParts>
    <vt:vector size="28" baseType="lpstr">
      <vt:lpstr>Arial</vt:lpstr>
      <vt:lpstr>Arial </vt:lpstr>
      <vt:lpstr>Calibri</vt:lpstr>
      <vt:lpstr>Cambria Math</vt:lpstr>
      <vt:lpstr>Courier New</vt:lpstr>
      <vt:lpstr>Webdings</vt:lpstr>
      <vt:lpstr>Wingdings</vt:lpstr>
      <vt:lpstr>3_Office Theme</vt:lpstr>
      <vt:lpstr>1_Office Theme</vt:lpstr>
      <vt:lpstr>2_Office Theme</vt:lpstr>
      <vt:lpstr>4_GREAT-Template_v6</vt:lpstr>
      <vt:lpstr>2_Custom Design</vt:lpstr>
      <vt:lpstr>4_Office Theme</vt:lpstr>
      <vt:lpstr>16_Default Design</vt:lpstr>
      <vt:lpstr>5_Office Theme</vt:lpstr>
      <vt:lpstr>6_Office Theme</vt:lpstr>
      <vt:lpstr>25_Office Theme</vt:lpstr>
      <vt:lpstr>PowerPoint Presentation</vt:lpstr>
      <vt:lpstr>Introduction</vt:lpstr>
      <vt:lpstr>Literature - Theory</vt:lpstr>
      <vt:lpstr>Literature - Empirical</vt:lpstr>
      <vt:lpstr>Econometric Approach</vt:lpstr>
      <vt:lpstr>Data</vt:lpstr>
      <vt:lpstr>Results – Network level estimation</vt:lpstr>
      <vt:lpstr>PowerPoint Presentation</vt:lpstr>
      <vt:lpstr>Results – GTAP &amp; Network level comparison</vt:lpstr>
      <vt:lpstr>CGE simulation</vt:lpstr>
      <vt:lpstr>PowerPoint Presentation</vt:lpstr>
    </vt:vector>
  </TitlesOfParts>
  <Company>BIS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dc:creator>
  <cp:lastModifiedBy>Prendiville, Siobhan (Trade)</cp:lastModifiedBy>
  <cp:revision>2</cp:revision>
  <cp:lastPrinted>2019-10-29T09:41:49Z</cp:lastPrinted>
  <dcterms:created xsi:type="dcterms:W3CDTF">2021-03-09T16:23:19Z</dcterms:created>
  <dcterms:modified xsi:type="dcterms:W3CDTF">2021-06-22T17:21:13Z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0x0101000F4D36B5F27D9A49B7F4732F33145CE2</vt:lpwstr>
  </property>
  <property fmtid="{D5CDD505-2E9C-101B-9397-08002B2CF9AE}" pid="3" name="_dlc_DocIdItemGuid">
    <vt:lpwstr>7ed90c40-5998-465b-877e-5dd64a2d84b1</vt:lpwstr>
  </property>
  <property fmtid="{D5CDD505-2E9C-101B-9397-08002B2CF9AE}" pid="4" name="MSIP_Label_c1c05e37-788c-4c59-b50e-5c98323c0a70_Enabled">
    <vt:lpwstr>true</vt:lpwstr>
  </property>
  <property fmtid="{D5CDD505-2E9C-101B-9397-08002B2CF9AE}" pid="5" name="MSIP_Label_c1c05e37-788c-4c59-b50e-5c98323c0a70_SetDate">
    <vt:lpwstr>2020-09-09T08:42:15Z</vt:lpwstr>
  </property>
  <property fmtid="{D5CDD505-2E9C-101B-9397-08002B2CF9AE}" pid="6" name="MSIP_Label_c1c05e37-788c-4c59-b50e-5c98323c0a70_Method">
    <vt:lpwstr>Standard</vt:lpwstr>
  </property>
  <property fmtid="{D5CDD505-2E9C-101B-9397-08002B2CF9AE}" pid="7" name="MSIP_Label_c1c05e37-788c-4c59-b50e-5c98323c0a70_Name">
    <vt:lpwstr>OFFICIAL</vt:lpwstr>
  </property>
  <property fmtid="{D5CDD505-2E9C-101B-9397-08002B2CF9AE}" pid="8" name="MSIP_Label_c1c05e37-788c-4c59-b50e-5c98323c0a70_SiteId">
    <vt:lpwstr>8fa217ec-33aa-46fb-ad96-dfe68006bb86</vt:lpwstr>
  </property>
  <property fmtid="{D5CDD505-2E9C-101B-9397-08002B2CF9AE}" pid="9" name="MSIP_Label_c1c05e37-788c-4c59-b50e-5c98323c0a70_ActionId">
    <vt:lpwstr>f2a7d0c3-8fe3-4d81-bd05-00001a1caaa8</vt:lpwstr>
  </property>
  <property fmtid="{D5CDD505-2E9C-101B-9397-08002B2CF9AE}" pid="10" name="MSIP_Label_c1c05e37-788c-4c59-b50e-5c98323c0a70_ContentBits">
    <vt:lpwstr>0</vt:lpwstr>
  </property>
  <property fmtid="{D5CDD505-2E9C-101B-9397-08002B2CF9AE}" pid="11" name="SharedWithUsers">
    <vt:lpwstr>83884;#Hosford, Laura (TRADE);#82458;#Samyrao, Kisshor (TRADE);#14347;#Milot, Catherine (Trade);#3264;#Roe, Paul (Trade);#3259;#Williams, Michael (Trade);#9185;#Prendiville, Siobhan (Trade)</vt:lpwstr>
  </property>
  <property fmtid="{D5CDD505-2E9C-101B-9397-08002B2CF9AE}" pid="12" name="Business Unit">
    <vt:lpwstr>1;#Unknown|217df236-3aaa-47f1-ab07-10a7369f728e</vt:lpwstr>
  </property>
</Properties>
</file>