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4"/>
  </p:notesMasterIdLst>
  <p:handoutMasterIdLst>
    <p:handoutMasterId r:id="rId45"/>
  </p:handoutMasterIdLst>
  <p:sldIdLst>
    <p:sldId id="303" r:id="rId5"/>
    <p:sldId id="322" r:id="rId6"/>
    <p:sldId id="374" r:id="rId7"/>
    <p:sldId id="373" r:id="rId8"/>
    <p:sldId id="357" r:id="rId9"/>
    <p:sldId id="384" r:id="rId10"/>
    <p:sldId id="324" r:id="rId11"/>
    <p:sldId id="358" r:id="rId12"/>
    <p:sldId id="325" r:id="rId13"/>
    <p:sldId id="307" r:id="rId14"/>
    <p:sldId id="379" r:id="rId15"/>
    <p:sldId id="326" r:id="rId16"/>
    <p:sldId id="383" r:id="rId17"/>
    <p:sldId id="359" r:id="rId18"/>
    <p:sldId id="360" r:id="rId19"/>
    <p:sldId id="361" r:id="rId20"/>
    <p:sldId id="362" r:id="rId21"/>
    <p:sldId id="380" r:id="rId22"/>
    <p:sldId id="363" r:id="rId23"/>
    <p:sldId id="364" r:id="rId24"/>
    <p:sldId id="382" r:id="rId25"/>
    <p:sldId id="365" r:id="rId26"/>
    <p:sldId id="366" r:id="rId27"/>
    <p:sldId id="367" r:id="rId28"/>
    <p:sldId id="368" r:id="rId29"/>
    <p:sldId id="371" r:id="rId30"/>
    <p:sldId id="381" r:id="rId31"/>
    <p:sldId id="321" r:id="rId32"/>
    <p:sldId id="286" r:id="rId33"/>
    <p:sldId id="385" r:id="rId34"/>
    <p:sldId id="386" r:id="rId35"/>
    <p:sldId id="387" r:id="rId36"/>
    <p:sldId id="388" r:id="rId37"/>
    <p:sldId id="369" r:id="rId38"/>
    <p:sldId id="370" r:id="rId39"/>
    <p:sldId id="389" r:id="rId40"/>
    <p:sldId id="390" r:id="rId41"/>
    <p:sldId id="391" r:id="rId42"/>
    <p:sldId id="392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77">
          <p15:clr>
            <a:srgbClr val="A4A3A4"/>
          </p15:clr>
        </p15:guide>
        <p15:guide id="4" pos="3839">
          <p15:clr>
            <a:srgbClr val="A4A3A4"/>
          </p15:clr>
        </p15:guide>
        <p15:guide id="5" orient="horz" pos="2162">
          <p15:clr>
            <a:srgbClr val="A4A3A4"/>
          </p15:clr>
        </p15:guide>
        <p15:guide id="6" pos="3835">
          <p15:clr>
            <a:srgbClr val="A4A3A4"/>
          </p15:clr>
        </p15:guide>
        <p15:guide id="7" orient="horz" pos="13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34ABE3"/>
    <a:srgbClr val="2AB6F0"/>
    <a:srgbClr val="195989"/>
    <a:srgbClr val="1D679F"/>
    <a:srgbClr val="1F6DA6"/>
    <a:srgbClr val="1B5B87"/>
    <a:srgbClr val="227DC1"/>
    <a:srgbClr val="2178B9"/>
    <a:srgbClr val="217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654C05-107D-4503-85A0-59C9EE7EBE45}" v="11" dt="2021-04-22T13:50:51.916"/>
    <p1510:client id="{19ECE0BE-33CD-45F6-AB70-E687CEE6732D}" v="32" dt="2021-04-22T17:18:25.357"/>
    <p1510:client id="{2516FF1C-9707-4D42-A240-197A525117A4}" v="3" dt="2021-04-22T09:10:50.833"/>
    <p1510:client id="{4AE42586-81FB-428D-95DC-F3C7BE085830}" v="2" dt="2021-04-22T13:52:06.464"/>
    <p1510:client id="{54124163-4305-4AAB-8083-2E640E9633BB}" v="262" dt="2021-04-22T11:04:27.902"/>
    <p1510:client id="{7409B8D0-C31E-4D22-82F7-04561B7B1032}" v="68" dt="2021-04-22T09:07:23.382"/>
    <p1510:client id="{835A332E-222C-424E-BAC0-7C97141476FC}" v="57" dt="2021-04-22T13:54:04.015"/>
    <p1510:client id="{B7BBAD46-A8B7-4F43-8078-241FC4D7CCC1}" v="6" dt="2021-04-22T17:06:07.451"/>
    <p1510:client id="{D6EA6F14-4F13-49E3-94F9-9D406A232621}" v="26" dt="2021-04-22T17:12:14.491"/>
    <p1510:client id="{ECE0BBBE-CF01-75AB-2879-83B531D977A5}" v="1" dt="2021-04-22T17:13:19.6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438" y="102"/>
      </p:cViewPr>
      <p:guideLst>
        <p:guide orient="horz" pos="2092"/>
        <p:guide pos="3840"/>
        <p:guide orient="horz" pos="3777"/>
        <p:guide pos="3839"/>
        <p:guide orient="horz" pos="2162"/>
        <p:guide pos="3835"/>
        <p:guide orient="horz" pos="13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LA Antti (JRC-SEVILLA)" userId="S::antti.simola@ec.europa.eu::07ec7799-fd4b-4f98-91e7-0cef521ac9f1" providerId="AD" clId="Web-{12654C05-107D-4503-85A0-59C9EE7EBE45}"/>
    <pc:docChg chg="addSld modSld">
      <pc:chgData name="SIMOLA Antti (JRC-SEVILLA)" userId="S::antti.simola@ec.europa.eu::07ec7799-fd4b-4f98-91e7-0cef521ac9f1" providerId="AD" clId="Web-{12654C05-107D-4503-85A0-59C9EE7EBE45}" dt="2021-04-22T13:50:51.916" v="9" actId="14100"/>
      <pc:docMkLst>
        <pc:docMk/>
      </pc:docMkLst>
      <pc:sldChg chg="modSp add replId">
        <pc:chgData name="SIMOLA Antti (JRC-SEVILLA)" userId="S::antti.simola@ec.europa.eu::07ec7799-fd4b-4f98-91e7-0cef521ac9f1" providerId="AD" clId="Web-{12654C05-107D-4503-85A0-59C9EE7EBE45}" dt="2021-04-22T13:50:51.916" v="9" actId="14100"/>
        <pc:sldMkLst>
          <pc:docMk/>
          <pc:sldMk cId="3263950315" sldId="358"/>
        </pc:sldMkLst>
        <pc:spChg chg="mod">
          <ac:chgData name="SIMOLA Antti (JRC-SEVILLA)" userId="S::antti.simola@ec.europa.eu::07ec7799-fd4b-4f98-91e7-0cef521ac9f1" providerId="AD" clId="Web-{12654C05-107D-4503-85A0-59C9EE7EBE45}" dt="2021-04-22T13:50:07.194" v="6" actId="20577"/>
          <ac:spMkLst>
            <pc:docMk/>
            <pc:sldMk cId="3263950315" sldId="358"/>
            <ac:spMk id="3" creationId="{00000000-0000-0000-0000-000000000000}"/>
          </ac:spMkLst>
        </pc:spChg>
        <pc:picChg chg="mod">
          <ac:chgData name="SIMOLA Antti (JRC-SEVILLA)" userId="S::antti.simola@ec.europa.eu::07ec7799-fd4b-4f98-91e7-0cef521ac9f1" providerId="AD" clId="Web-{12654C05-107D-4503-85A0-59C9EE7EBE45}" dt="2021-04-22T13:50:51.916" v="9" actId="14100"/>
          <ac:picMkLst>
            <pc:docMk/>
            <pc:sldMk cId="3263950315" sldId="358"/>
            <ac:picMk id="4" creationId="{00000000-0000-0000-0000-000000000000}"/>
          </ac:picMkLst>
        </pc:picChg>
      </pc:sldChg>
    </pc:docChg>
  </pc:docChgLst>
  <pc:docChgLst>
    <pc:chgData name="FERRARI Emanuele (JRC-SEVILLA)" userId="S::emanuele.ferrari@ec.europa.eu::38f104d0-8da3-4ec5-807a-ced8339e66f3" providerId="AD" clId="Web-{2516FF1C-9707-4D42-A240-197A525117A4}"/>
    <pc:docChg chg="modSld">
      <pc:chgData name="FERRARI Emanuele (JRC-SEVILLA)" userId="S::emanuele.ferrari@ec.europa.eu::38f104d0-8da3-4ec5-807a-ced8339e66f3" providerId="AD" clId="Web-{2516FF1C-9707-4D42-A240-197A525117A4}" dt="2021-04-22T09:10:50.833" v="2" actId="1076"/>
      <pc:docMkLst>
        <pc:docMk/>
      </pc:docMkLst>
      <pc:sldChg chg="modSp">
        <pc:chgData name="FERRARI Emanuele (JRC-SEVILLA)" userId="S::emanuele.ferrari@ec.europa.eu::38f104d0-8da3-4ec5-807a-ced8339e66f3" providerId="AD" clId="Web-{2516FF1C-9707-4D42-A240-197A525117A4}" dt="2021-04-22T09:10:50.833" v="2" actId="1076"/>
        <pc:sldMkLst>
          <pc:docMk/>
          <pc:sldMk cId="3583822676" sldId="345"/>
        </pc:sldMkLst>
        <pc:picChg chg="mod">
          <ac:chgData name="FERRARI Emanuele (JRC-SEVILLA)" userId="S::emanuele.ferrari@ec.europa.eu::38f104d0-8da3-4ec5-807a-ced8339e66f3" providerId="AD" clId="Web-{2516FF1C-9707-4D42-A240-197A525117A4}" dt="2021-04-22T09:10:50.833" v="2" actId="1076"/>
          <ac:picMkLst>
            <pc:docMk/>
            <pc:sldMk cId="3583822676" sldId="345"/>
            <ac:picMk id="2" creationId="{BCF4C9E9-2036-4D29-A32D-A1B741E8B4B8}"/>
          </ac:picMkLst>
        </pc:picChg>
      </pc:sldChg>
    </pc:docChg>
  </pc:docChgLst>
  <pc:docChgLst>
    <pc:chgData name="SIMOLA Antti (JRC-SEVILLA)" userId="S::antti.simola@ec.europa.eu::07ec7799-fd4b-4f98-91e7-0cef521ac9f1" providerId="AD" clId="Web-{54124163-4305-4AAB-8083-2E640E9633BB}"/>
    <pc:docChg chg="addSld modSld sldOrd">
      <pc:chgData name="SIMOLA Antti (JRC-SEVILLA)" userId="S::antti.simola@ec.europa.eu::07ec7799-fd4b-4f98-91e7-0cef521ac9f1" providerId="AD" clId="Web-{54124163-4305-4AAB-8083-2E640E9633BB}" dt="2021-04-22T11:04:27.902" v="250"/>
      <pc:docMkLst>
        <pc:docMk/>
      </pc:docMkLst>
      <pc:sldChg chg="modSp">
        <pc:chgData name="SIMOLA Antti (JRC-SEVILLA)" userId="S::antti.simola@ec.europa.eu::07ec7799-fd4b-4f98-91e7-0cef521ac9f1" providerId="AD" clId="Web-{54124163-4305-4AAB-8083-2E640E9633BB}" dt="2021-04-22T09:00:56.489" v="15" actId="20577"/>
        <pc:sldMkLst>
          <pc:docMk/>
          <pc:sldMk cId="567875965" sldId="326"/>
        </pc:sldMkLst>
        <pc:spChg chg="mod">
          <ac:chgData name="SIMOLA Antti (JRC-SEVILLA)" userId="S::antti.simola@ec.europa.eu::07ec7799-fd4b-4f98-91e7-0cef521ac9f1" providerId="AD" clId="Web-{54124163-4305-4AAB-8083-2E640E9633BB}" dt="2021-04-22T09:00:56.489" v="15" actId="20577"/>
          <ac:spMkLst>
            <pc:docMk/>
            <pc:sldMk cId="567875965" sldId="326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01:02.630" v="21" actId="20577"/>
        <pc:sldMkLst>
          <pc:docMk/>
          <pc:sldMk cId="2373524251" sldId="327"/>
        </pc:sldMkLst>
        <pc:spChg chg="mod">
          <ac:chgData name="SIMOLA Antti (JRC-SEVILLA)" userId="S::antti.simola@ec.europa.eu::07ec7799-fd4b-4f98-91e7-0cef521ac9f1" providerId="AD" clId="Web-{54124163-4305-4AAB-8083-2E640E9633BB}" dt="2021-04-22T09:01:02.630" v="21" actId="20577"/>
          <ac:spMkLst>
            <pc:docMk/>
            <pc:sldMk cId="2373524251" sldId="327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01:08.286" v="27" actId="20577"/>
        <pc:sldMkLst>
          <pc:docMk/>
          <pc:sldMk cId="3609973581" sldId="328"/>
        </pc:sldMkLst>
        <pc:spChg chg="mod">
          <ac:chgData name="SIMOLA Antti (JRC-SEVILLA)" userId="S::antti.simola@ec.europa.eu::07ec7799-fd4b-4f98-91e7-0cef521ac9f1" providerId="AD" clId="Web-{54124163-4305-4AAB-8083-2E640E9633BB}" dt="2021-04-22T09:01:08.286" v="27" actId="20577"/>
          <ac:spMkLst>
            <pc:docMk/>
            <pc:sldMk cId="3609973581" sldId="328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01:20.193" v="37" actId="20577"/>
        <pc:sldMkLst>
          <pc:docMk/>
          <pc:sldMk cId="1644971072" sldId="329"/>
        </pc:sldMkLst>
        <pc:spChg chg="mod">
          <ac:chgData name="SIMOLA Antti (JRC-SEVILLA)" userId="S::antti.simola@ec.europa.eu::07ec7799-fd4b-4f98-91e7-0cef521ac9f1" providerId="AD" clId="Web-{54124163-4305-4AAB-8083-2E640E9633BB}" dt="2021-04-22T09:01:20.193" v="37" actId="20577"/>
          <ac:spMkLst>
            <pc:docMk/>
            <pc:sldMk cId="1644971072" sldId="329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01:14.068" v="33" actId="20577"/>
        <pc:sldMkLst>
          <pc:docMk/>
          <pc:sldMk cId="3893402251" sldId="330"/>
        </pc:sldMkLst>
        <pc:spChg chg="mod">
          <ac:chgData name="SIMOLA Antti (JRC-SEVILLA)" userId="S::antti.simola@ec.europa.eu::07ec7799-fd4b-4f98-91e7-0cef521ac9f1" providerId="AD" clId="Web-{54124163-4305-4AAB-8083-2E640E9633BB}" dt="2021-04-22T09:01:14.068" v="33" actId="20577"/>
          <ac:spMkLst>
            <pc:docMk/>
            <pc:sldMk cId="3893402251" sldId="330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01:57.834" v="43" actId="20577"/>
        <pc:sldMkLst>
          <pc:docMk/>
          <pc:sldMk cId="1793118358" sldId="331"/>
        </pc:sldMkLst>
        <pc:spChg chg="mod">
          <ac:chgData name="SIMOLA Antti (JRC-SEVILLA)" userId="S::antti.simola@ec.europa.eu::07ec7799-fd4b-4f98-91e7-0cef521ac9f1" providerId="AD" clId="Web-{54124163-4305-4AAB-8083-2E640E9633BB}" dt="2021-04-22T09:01:57.834" v="43" actId="20577"/>
          <ac:spMkLst>
            <pc:docMk/>
            <pc:sldMk cId="1793118358" sldId="331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02:12.349" v="48" actId="20577"/>
        <pc:sldMkLst>
          <pc:docMk/>
          <pc:sldMk cId="3310010003" sldId="332"/>
        </pc:sldMkLst>
        <pc:spChg chg="mod">
          <ac:chgData name="SIMOLA Antti (JRC-SEVILLA)" userId="S::antti.simola@ec.europa.eu::07ec7799-fd4b-4f98-91e7-0cef521ac9f1" providerId="AD" clId="Web-{54124163-4305-4AAB-8083-2E640E9633BB}" dt="2021-04-22T09:02:12.349" v="48" actId="20577"/>
          <ac:spMkLst>
            <pc:docMk/>
            <pc:sldMk cId="3310010003" sldId="332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02:34.897" v="55" actId="20577"/>
        <pc:sldMkLst>
          <pc:docMk/>
          <pc:sldMk cId="3211313007" sldId="335"/>
        </pc:sldMkLst>
        <pc:spChg chg="mod">
          <ac:chgData name="SIMOLA Antti (JRC-SEVILLA)" userId="S::antti.simola@ec.europa.eu::07ec7799-fd4b-4f98-91e7-0cef521ac9f1" providerId="AD" clId="Web-{54124163-4305-4AAB-8083-2E640E9633BB}" dt="2021-04-22T09:02:34.897" v="55" actId="20577"/>
          <ac:spMkLst>
            <pc:docMk/>
            <pc:sldMk cId="3211313007" sldId="335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01:28.536" v="39" actId="20577"/>
        <pc:sldMkLst>
          <pc:docMk/>
          <pc:sldMk cId="4063691411" sldId="336"/>
        </pc:sldMkLst>
        <pc:spChg chg="mod">
          <ac:chgData name="SIMOLA Antti (JRC-SEVILLA)" userId="S::antti.simola@ec.europa.eu::07ec7799-fd4b-4f98-91e7-0cef521ac9f1" providerId="AD" clId="Web-{54124163-4305-4AAB-8083-2E640E9633BB}" dt="2021-04-22T09:01:28.536" v="39" actId="20577"/>
          <ac:spMkLst>
            <pc:docMk/>
            <pc:sldMk cId="4063691411" sldId="336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02:22.975" v="52" actId="20577"/>
        <pc:sldMkLst>
          <pc:docMk/>
          <pc:sldMk cId="1377092218" sldId="337"/>
        </pc:sldMkLst>
        <pc:spChg chg="mod">
          <ac:chgData name="SIMOLA Antti (JRC-SEVILLA)" userId="S::antti.simola@ec.europa.eu::07ec7799-fd4b-4f98-91e7-0cef521ac9f1" providerId="AD" clId="Web-{54124163-4305-4AAB-8083-2E640E9633BB}" dt="2021-04-22T09:02:22.975" v="52" actId="20577"/>
          <ac:spMkLst>
            <pc:docMk/>
            <pc:sldMk cId="1377092218" sldId="337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02:17.381" v="50" actId="20577"/>
        <pc:sldMkLst>
          <pc:docMk/>
          <pc:sldMk cId="2159447779" sldId="338"/>
        </pc:sldMkLst>
        <pc:spChg chg="mod">
          <ac:chgData name="SIMOLA Antti (JRC-SEVILLA)" userId="S::antti.simola@ec.europa.eu::07ec7799-fd4b-4f98-91e7-0cef521ac9f1" providerId="AD" clId="Web-{54124163-4305-4AAB-8083-2E640E9633BB}" dt="2021-04-22T09:02:17.381" v="50" actId="20577"/>
          <ac:spMkLst>
            <pc:docMk/>
            <pc:sldMk cId="2159447779" sldId="338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01:33.974" v="41" actId="20577"/>
        <pc:sldMkLst>
          <pc:docMk/>
          <pc:sldMk cId="2940835083" sldId="342"/>
        </pc:sldMkLst>
        <pc:spChg chg="mod">
          <ac:chgData name="SIMOLA Antti (JRC-SEVILLA)" userId="S::antti.simola@ec.europa.eu::07ec7799-fd4b-4f98-91e7-0cef521ac9f1" providerId="AD" clId="Web-{54124163-4305-4AAB-8083-2E640E9633BB}" dt="2021-04-22T09:01:33.974" v="41" actId="20577"/>
          <ac:spMkLst>
            <pc:docMk/>
            <pc:sldMk cId="2940835083" sldId="342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02:03.787" v="45" actId="20577"/>
        <pc:sldMkLst>
          <pc:docMk/>
          <pc:sldMk cId="31574368" sldId="343"/>
        </pc:sldMkLst>
        <pc:spChg chg="mod">
          <ac:chgData name="SIMOLA Antti (JRC-SEVILLA)" userId="S::antti.simola@ec.europa.eu::07ec7799-fd4b-4f98-91e7-0cef521ac9f1" providerId="AD" clId="Web-{54124163-4305-4AAB-8083-2E640E9633BB}" dt="2021-04-22T09:02:03.787" v="45" actId="20577"/>
          <ac:spMkLst>
            <pc:docMk/>
            <pc:sldMk cId="31574368" sldId="343"/>
            <ac:spMk id="3" creationId="{00000000-0000-0000-0000-000000000000}"/>
          </ac:spMkLst>
        </pc:spChg>
      </pc:sldChg>
      <pc:sldChg chg="modSp">
        <pc:chgData name="SIMOLA Antti (JRC-SEVILLA)" userId="S::antti.simola@ec.europa.eu::07ec7799-fd4b-4f98-91e7-0cef521ac9f1" providerId="AD" clId="Web-{54124163-4305-4AAB-8083-2E640E9633BB}" dt="2021-04-22T09:10:43.793" v="197" actId="20577"/>
        <pc:sldMkLst>
          <pc:docMk/>
          <pc:sldMk cId="3710894724" sldId="348"/>
        </pc:sldMkLst>
        <pc:spChg chg="mod">
          <ac:chgData name="SIMOLA Antti (JRC-SEVILLA)" userId="S::antti.simola@ec.europa.eu::07ec7799-fd4b-4f98-91e7-0cef521ac9f1" providerId="AD" clId="Web-{54124163-4305-4AAB-8083-2E640E9633BB}" dt="2021-04-22T09:10:43.793" v="197" actId="20577"/>
          <ac:spMkLst>
            <pc:docMk/>
            <pc:sldMk cId="3710894724" sldId="348"/>
            <ac:spMk id="2" creationId="{00000000-0000-0000-0000-000000000000}"/>
          </ac:spMkLst>
        </pc:spChg>
        <pc:spChg chg="mod">
          <ac:chgData name="SIMOLA Antti (JRC-SEVILLA)" userId="S::antti.simola@ec.europa.eu::07ec7799-fd4b-4f98-91e7-0cef521ac9f1" providerId="AD" clId="Web-{54124163-4305-4AAB-8083-2E640E9633BB}" dt="2021-04-22T08:59:56.285" v="6" actId="20577"/>
          <ac:spMkLst>
            <pc:docMk/>
            <pc:sldMk cId="3710894724" sldId="348"/>
            <ac:spMk id="3" creationId="{00000000-0000-0000-0000-000000000000}"/>
          </ac:spMkLst>
        </pc:spChg>
      </pc:sldChg>
      <pc:sldChg chg="addSp delSp modSp new ord">
        <pc:chgData name="SIMOLA Antti (JRC-SEVILLA)" userId="S::antti.simola@ec.europa.eu::07ec7799-fd4b-4f98-91e7-0cef521ac9f1" providerId="AD" clId="Web-{54124163-4305-4AAB-8083-2E640E9633BB}" dt="2021-04-22T11:04:27.902" v="250"/>
        <pc:sldMkLst>
          <pc:docMk/>
          <pc:sldMk cId="3762996014" sldId="357"/>
        </pc:sldMkLst>
        <pc:spChg chg="del">
          <ac:chgData name="SIMOLA Antti (JRC-SEVILLA)" userId="S::antti.simola@ec.europa.eu::07ec7799-fd4b-4f98-91e7-0cef521ac9f1" providerId="AD" clId="Web-{54124163-4305-4AAB-8083-2E640E9633BB}" dt="2021-04-22T11:01:41.462" v="219"/>
          <ac:spMkLst>
            <pc:docMk/>
            <pc:sldMk cId="3762996014" sldId="357"/>
            <ac:spMk id="2" creationId="{854A777D-DA41-4818-8EC4-5B2B81442E7A}"/>
          </ac:spMkLst>
        </pc:spChg>
        <pc:spChg chg="mod">
          <ac:chgData name="SIMOLA Antti (JRC-SEVILLA)" userId="S::antti.simola@ec.europa.eu::07ec7799-fd4b-4f98-91e7-0cef521ac9f1" providerId="AD" clId="Web-{54124163-4305-4AAB-8083-2E640E9633BB}" dt="2021-04-22T11:02:37.791" v="228" actId="20577"/>
          <ac:spMkLst>
            <pc:docMk/>
            <pc:sldMk cId="3762996014" sldId="357"/>
            <ac:spMk id="3" creationId="{0AC7C166-46E1-4F78-975C-C77A6C437762}"/>
          </ac:spMkLst>
        </pc:spChg>
        <pc:spChg chg="add del mod">
          <ac:chgData name="SIMOLA Antti (JRC-SEVILLA)" userId="S::antti.simola@ec.europa.eu::07ec7799-fd4b-4f98-91e7-0cef521ac9f1" providerId="AD" clId="Web-{54124163-4305-4AAB-8083-2E640E9633BB}" dt="2021-04-22T11:02:02.353" v="222"/>
          <ac:spMkLst>
            <pc:docMk/>
            <pc:sldMk cId="3762996014" sldId="357"/>
            <ac:spMk id="8" creationId="{0DE5E384-694C-4D34-AB0F-B8625FA4BFC7}"/>
          </ac:spMkLst>
        </pc:spChg>
        <pc:spChg chg="add del">
          <ac:chgData name="SIMOLA Antti (JRC-SEVILLA)" userId="S::antti.simola@ec.europa.eu::07ec7799-fd4b-4f98-91e7-0cef521ac9f1" providerId="AD" clId="Web-{54124163-4305-4AAB-8083-2E640E9633BB}" dt="2021-04-22T11:04:27.902" v="250"/>
          <ac:spMkLst>
            <pc:docMk/>
            <pc:sldMk cId="3762996014" sldId="357"/>
            <ac:spMk id="9" creationId="{547E1C73-B968-42A4-A650-D8F96653BAEC}"/>
          </ac:spMkLst>
        </pc:spChg>
        <pc:graphicFrameChg chg="add del mod ord modGraphic">
          <ac:chgData name="SIMOLA Antti (JRC-SEVILLA)" userId="S::antti.simola@ec.europa.eu::07ec7799-fd4b-4f98-91e7-0cef521ac9f1" providerId="AD" clId="Web-{54124163-4305-4AAB-8083-2E640E9633BB}" dt="2021-04-22T11:01:55.290" v="221"/>
          <ac:graphicFrameMkLst>
            <pc:docMk/>
            <pc:sldMk cId="3762996014" sldId="357"/>
            <ac:graphicFrameMk id="4" creationId="{B0884EF8-9498-4FDF-9958-DC38046D3971}"/>
          </ac:graphicFrameMkLst>
        </pc:graphicFrameChg>
        <pc:graphicFrameChg chg="add mod modGraphic">
          <ac:chgData name="SIMOLA Antti (JRC-SEVILLA)" userId="S::antti.simola@ec.europa.eu::07ec7799-fd4b-4f98-91e7-0cef521ac9f1" providerId="AD" clId="Web-{54124163-4305-4AAB-8083-2E640E9633BB}" dt="2021-04-22T11:04:00.730" v="248"/>
          <ac:graphicFrameMkLst>
            <pc:docMk/>
            <pc:sldMk cId="3762996014" sldId="357"/>
            <ac:graphicFrameMk id="6" creationId="{4B2657A7-C997-4EBA-BA66-98054250C07A}"/>
          </ac:graphicFrameMkLst>
        </pc:graphicFrameChg>
      </pc:sldChg>
    </pc:docChg>
  </pc:docChgLst>
  <pc:docChgLst>
    <pc:chgData name="FERRARI Emanuele (JRC-SEVILLA)" userId="S::emanuele.ferrari@ec.europa.eu::38f104d0-8da3-4ec5-807a-ced8339e66f3" providerId="AD" clId="Web-{4AE42586-81FB-428D-95DC-F3C7BE085830}"/>
    <pc:docChg chg="modSld">
      <pc:chgData name="FERRARI Emanuele (JRC-SEVILLA)" userId="S::emanuele.ferrari@ec.europa.eu::38f104d0-8da3-4ec5-807a-ced8339e66f3" providerId="AD" clId="Web-{4AE42586-81FB-428D-95DC-F3C7BE085830}" dt="2021-04-22T13:56:33.049" v="13"/>
      <pc:docMkLst>
        <pc:docMk/>
      </pc:docMkLst>
      <pc:sldChg chg="addSp delSp modSp">
        <pc:chgData name="FERRARI Emanuele (JRC-SEVILLA)" userId="S::emanuele.ferrari@ec.europa.eu::38f104d0-8da3-4ec5-807a-ced8339e66f3" providerId="AD" clId="Web-{4AE42586-81FB-428D-95DC-F3C7BE085830}" dt="2021-04-22T13:54:30.171" v="8"/>
        <pc:sldMkLst>
          <pc:docMk/>
          <pc:sldMk cId="3492350596" sldId="307"/>
        </pc:sldMkLst>
        <pc:spChg chg="del">
          <ac:chgData name="FERRARI Emanuele (JRC-SEVILLA)" userId="S::emanuele.ferrari@ec.europa.eu::38f104d0-8da3-4ec5-807a-ced8339e66f3" providerId="AD" clId="Web-{4AE42586-81FB-428D-95DC-F3C7BE085830}" dt="2021-04-22T13:54:30.171" v="8"/>
          <ac:spMkLst>
            <pc:docMk/>
            <pc:sldMk cId="3492350596" sldId="307"/>
            <ac:spMk id="2" creationId="{00000000-0000-0000-0000-000000000000}"/>
          </ac:spMkLst>
        </pc:spChg>
        <pc:spChg chg="mod">
          <ac:chgData name="FERRARI Emanuele (JRC-SEVILLA)" userId="S::emanuele.ferrari@ec.europa.eu::38f104d0-8da3-4ec5-807a-ced8339e66f3" providerId="AD" clId="Web-{4AE42586-81FB-428D-95DC-F3C7BE085830}" dt="2021-04-22T13:54:30.171" v="8"/>
          <ac:spMkLst>
            <pc:docMk/>
            <pc:sldMk cId="3492350596" sldId="307"/>
            <ac:spMk id="3" creationId="{00000000-0000-0000-0000-000000000000}"/>
          </ac:spMkLst>
        </pc:spChg>
        <pc:graphicFrameChg chg="add">
          <ac:chgData name="FERRARI Emanuele (JRC-SEVILLA)" userId="S::emanuele.ferrari@ec.europa.eu::38f104d0-8da3-4ec5-807a-ced8339e66f3" providerId="AD" clId="Web-{4AE42586-81FB-428D-95DC-F3C7BE085830}" dt="2021-04-22T13:54:30.171" v="8"/>
          <ac:graphicFrameMkLst>
            <pc:docMk/>
            <pc:sldMk cId="3492350596" sldId="307"/>
            <ac:graphicFrameMk id="5" creationId="{F97A529E-D76D-4AC0-B099-32E06AF3F6E6}"/>
          </ac:graphicFrameMkLst>
        </pc:graphicFrameChg>
      </pc:sldChg>
      <pc:sldChg chg="addSp delSp modSp">
        <pc:chgData name="FERRARI Emanuele (JRC-SEVILLA)" userId="S::emanuele.ferrari@ec.europa.eu::38f104d0-8da3-4ec5-807a-ced8339e66f3" providerId="AD" clId="Web-{4AE42586-81FB-428D-95DC-F3C7BE085830}" dt="2021-04-22T13:55:10.875" v="9"/>
        <pc:sldMkLst>
          <pc:docMk/>
          <pc:sldMk cId="3439385476" sldId="325"/>
        </pc:sldMkLst>
        <pc:spChg chg="del">
          <ac:chgData name="FERRARI Emanuele (JRC-SEVILLA)" userId="S::emanuele.ferrari@ec.europa.eu::38f104d0-8da3-4ec5-807a-ced8339e66f3" providerId="AD" clId="Web-{4AE42586-81FB-428D-95DC-F3C7BE085830}" dt="2021-04-22T13:55:10.875" v="9"/>
          <ac:spMkLst>
            <pc:docMk/>
            <pc:sldMk cId="3439385476" sldId="325"/>
            <ac:spMk id="2" creationId="{00000000-0000-0000-0000-000000000000}"/>
          </ac:spMkLst>
        </pc:spChg>
        <pc:spChg chg="mod">
          <ac:chgData name="FERRARI Emanuele (JRC-SEVILLA)" userId="S::emanuele.ferrari@ec.europa.eu::38f104d0-8da3-4ec5-807a-ced8339e66f3" providerId="AD" clId="Web-{4AE42586-81FB-428D-95DC-F3C7BE085830}" dt="2021-04-22T13:55:10.875" v="9"/>
          <ac:spMkLst>
            <pc:docMk/>
            <pc:sldMk cId="3439385476" sldId="325"/>
            <ac:spMk id="3" creationId="{00000000-0000-0000-0000-000000000000}"/>
          </ac:spMkLst>
        </pc:spChg>
        <pc:graphicFrameChg chg="add">
          <ac:chgData name="FERRARI Emanuele (JRC-SEVILLA)" userId="S::emanuele.ferrari@ec.europa.eu::38f104d0-8da3-4ec5-807a-ced8339e66f3" providerId="AD" clId="Web-{4AE42586-81FB-428D-95DC-F3C7BE085830}" dt="2021-04-22T13:55:10.875" v="9"/>
          <ac:graphicFrameMkLst>
            <pc:docMk/>
            <pc:sldMk cId="3439385476" sldId="325"/>
            <ac:graphicFrameMk id="5" creationId="{6F50E3FC-5B9F-48DF-A89A-8D39D24E2DEC}"/>
          </ac:graphicFrameMkLst>
        </pc:graphicFrameChg>
      </pc:sldChg>
      <pc:sldChg chg="addSp delSp modSp">
        <pc:chgData name="FERRARI Emanuele (JRC-SEVILLA)" userId="S::emanuele.ferrari@ec.europa.eu::38f104d0-8da3-4ec5-807a-ced8339e66f3" providerId="AD" clId="Web-{4AE42586-81FB-428D-95DC-F3C7BE085830}" dt="2021-04-22T13:52:41.543" v="6"/>
        <pc:sldMkLst>
          <pc:docMk/>
          <pc:sldMk cId="3710894724" sldId="348"/>
        </pc:sldMkLst>
        <pc:spChg chg="add del">
          <ac:chgData name="FERRARI Emanuele (JRC-SEVILLA)" userId="S::emanuele.ferrari@ec.europa.eu::38f104d0-8da3-4ec5-807a-ced8339e66f3" providerId="AD" clId="Web-{4AE42586-81FB-428D-95DC-F3C7BE085830}" dt="2021-04-22T13:52:41.543" v="6"/>
          <ac:spMkLst>
            <pc:docMk/>
            <pc:sldMk cId="3710894724" sldId="348"/>
            <ac:spMk id="2" creationId="{00000000-0000-0000-0000-000000000000}"/>
          </ac:spMkLst>
        </pc:spChg>
        <pc:spChg chg="mod">
          <ac:chgData name="FERRARI Emanuele (JRC-SEVILLA)" userId="S::emanuele.ferrari@ec.europa.eu::38f104d0-8da3-4ec5-807a-ced8339e66f3" providerId="AD" clId="Web-{4AE42586-81FB-428D-95DC-F3C7BE085830}" dt="2021-04-22T13:52:41.543" v="6"/>
          <ac:spMkLst>
            <pc:docMk/>
            <pc:sldMk cId="3710894724" sldId="348"/>
            <ac:spMk id="3" creationId="{00000000-0000-0000-0000-000000000000}"/>
          </ac:spMkLst>
        </pc:spChg>
        <pc:graphicFrameChg chg="add del">
          <ac:chgData name="FERRARI Emanuele (JRC-SEVILLA)" userId="S::emanuele.ferrari@ec.europa.eu::38f104d0-8da3-4ec5-807a-ced8339e66f3" providerId="AD" clId="Web-{4AE42586-81FB-428D-95DC-F3C7BE085830}" dt="2021-04-22T13:52:33.981" v="3"/>
          <ac:graphicFrameMkLst>
            <pc:docMk/>
            <pc:sldMk cId="3710894724" sldId="348"/>
            <ac:graphicFrameMk id="5" creationId="{B931313D-85A4-49CA-AD51-B2FD695CFA4E}"/>
          </ac:graphicFrameMkLst>
        </pc:graphicFrameChg>
        <pc:graphicFrameChg chg="add del">
          <ac:chgData name="FERRARI Emanuele (JRC-SEVILLA)" userId="S::emanuele.ferrari@ec.europa.eu::38f104d0-8da3-4ec5-807a-ced8339e66f3" providerId="AD" clId="Web-{4AE42586-81FB-428D-95DC-F3C7BE085830}" dt="2021-04-22T13:52:41.496" v="5"/>
          <ac:graphicFrameMkLst>
            <pc:docMk/>
            <pc:sldMk cId="3710894724" sldId="348"/>
            <ac:graphicFrameMk id="6" creationId="{7D1A4F33-64BC-4958-A3D9-A8D90824A7A2}"/>
          </ac:graphicFrameMkLst>
        </pc:graphicFrameChg>
        <pc:graphicFrameChg chg="add">
          <ac:chgData name="FERRARI Emanuele (JRC-SEVILLA)" userId="S::emanuele.ferrari@ec.europa.eu::38f104d0-8da3-4ec5-807a-ced8339e66f3" providerId="AD" clId="Web-{4AE42586-81FB-428D-95DC-F3C7BE085830}" dt="2021-04-22T13:52:41.543" v="6"/>
          <ac:graphicFrameMkLst>
            <pc:docMk/>
            <pc:sldMk cId="3710894724" sldId="348"/>
            <ac:graphicFrameMk id="7" creationId="{B931313D-85A4-49CA-AD51-B2FD695CFA4E}"/>
          </ac:graphicFrameMkLst>
        </pc:graphicFrameChg>
      </pc:sldChg>
      <pc:sldChg chg="addSp delSp modSp">
        <pc:chgData name="FERRARI Emanuele (JRC-SEVILLA)" userId="S::emanuele.ferrari@ec.europa.eu::38f104d0-8da3-4ec5-807a-ced8339e66f3" providerId="AD" clId="Web-{4AE42586-81FB-428D-95DC-F3C7BE085830}" dt="2021-04-22T13:53:07.059" v="7"/>
        <pc:sldMkLst>
          <pc:docMk/>
          <pc:sldMk cId="945741493" sldId="351"/>
        </pc:sldMkLst>
        <pc:spChg chg="del">
          <ac:chgData name="FERRARI Emanuele (JRC-SEVILLA)" userId="S::emanuele.ferrari@ec.europa.eu::38f104d0-8da3-4ec5-807a-ced8339e66f3" providerId="AD" clId="Web-{4AE42586-81FB-428D-95DC-F3C7BE085830}" dt="2021-04-22T13:53:07.059" v="7"/>
          <ac:spMkLst>
            <pc:docMk/>
            <pc:sldMk cId="945741493" sldId="351"/>
            <ac:spMk id="2" creationId="{00000000-0000-0000-0000-000000000000}"/>
          </ac:spMkLst>
        </pc:spChg>
        <pc:spChg chg="mod">
          <ac:chgData name="FERRARI Emanuele (JRC-SEVILLA)" userId="S::emanuele.ferrari@ec.europa.eu::38f104d0-8da3-4ec5-807a-ced8339e66f3" providerId="AD" clId="Web-{4AE42586-81FB-428D-95DC-F3C7BE085830}" dt="2021-04-22T13:53:07.059" v="7"/>
          <ac:spMkLst>
            <pc:docMk/>
            <pc:sldMk cId="945741493" sldId="351"/>
            <ac:spMk id="3" creationId="{00000000-0000-0000-0000-000000000000}"/>
          </ac:spMkLst>
        </pc:spChg>
        <pc:graphicFrameChg chg="add">
          <ac:chgData name="FERRARI Emanuele (JRC-SEVILLA)" userId="S::emanuele.ferrari@ec.europa.eu::38f104d0-8da3-4ec5-807a-ced8339e66f3" providerId="AD" clId="Web-{4AE42586-81FB-428D-95DC-F3C7BE085830}" dt="2021-04-22T13:53:07.059" v="7"/>
          <ac:graphicFrameMkLst>
            <pc:docMk/>
            <pc:sldMk cId="945741493" sldId="351"/>
            <ac:graphicFrameMk id="5" creationId="{2FC1E795-71F9-4940-9530-D7178333739D}"/>
          </ac:graphicFrameMkLst>
        </pc:graphicFrameChg>
      </pc:sldChg>
      <pc:sldChg chg="modSp">
        <pc:chgData name="FERRARI Emanuele (JRC-SEVILLA)" userId="S::emanuele.ferrari@ec.europa.eu::38f104d0-8da3-4ec5-807a-ced8339e66f3" providerId="AD" clId="Web-{4AE42586-81FB-428D-95DC-F3C7BE085830}" dt="2021-04-22T13:56:33.049" v="13"/>
        <pc:sldMkLst>
          <pc:docMk/>
          <pc:sldMk cId="4141010408" sldId="353"/>
        </pc:sldMkLst>
        <pc:spChg chg="mod">
          <ac:chgData name="FERRARI Emanuele (JRC-SEVILLA)" userId="S::emanuele.ferrari@ec.europa.eu::38f104d0-8da3-4ec5-807a-ced8339e66f3" providerId="AD" clId="Web-{4AE42586-81FB-428D-95DC-F3C7BE085830}" dt="2021-04-22T13:56:33.049" v="13"/>
          <ac:spMkLst>
            <pc:docMk/>
            <pc:sldMk cId="4141010408" sldId="353"/>
            <ac:spMk id="3" creationId="{00000000-0000-0000-0000-000000000000}"/>
          </ac:spMkLst>
        </pc:spChg>
        <pc:graphicFrameChg chg="mod">
          <ac:chgData name="FERRARI Emanuele (JRC-SEVILLA)" userId="S::emanuele.ferrari@ec.europa.eu::38f104d0-8da3-4ec5-807a-ced8339e66f3" providerId="AD" clId="Web-{4AE42586-81FB-428D-95DC-F3C7BE085830}" dt="2021-04-22T13:56:33.049" v="13"/>
          <ac:graphicFrameMkLst>
            <pc:docMk/>
            <pc:sldMk cId="4141010408" sldId="353"/>
            <ac:graphicFrameMk id="5" creationId="{00000000-0000-0000-0000-000000000000}"/>
          </ac:graphicFrameMkLst>
        </pc:graphicFrameChg>
      </pc:sldChg>
      <pc:sldChg chg="modSp">
        <pc:chgData name="FERRARI Emanuele (JRC-SEVILLA)" userId="S::emanuele.ferrari@ec.europa.eu::38f104d0-8da3-4ec5-807a-ced8339e66f3" providerId="AD" clId="Web-{4AE42586-81FB-428D-95DC-F3C7BE085830}" dt="2021-04-22T13:56:07.986" v="12"/>
        <pc:sldMkLst>
          <pc:docMk/>
          <pc:sldMk cId="2328673579" sldId="355"/>
        </pc:sldMkLst>
        <pc:spChg chg="mod ord">
          <ac:chgData name="FERRARI Emanuele (JRC-SEVILLA)" userId="S::emanuele.ferrari@ec.europa.eu::38f104d0-8da3-4ec5-807a-ced8339e66f3" providerId="AD" clId="Web-{4AE42586-81FB-428D-95DC-F3C7BE085830}" dt="2021-04-22T13:56:07.986" v="12"/>
          <ac:spMkLst>
            <pc:docMk/>
            <pc:sldMk cId="2328673579" sldId="355"/>
            <ac:spMk id="3" creationId="{00000000-0000-0000-0000-000000000000}"/>
          </ac:spMkLst>
        </pc:spChg>
        <pc:graphicFrameChg chg="mod">
          <ac:chgData name="FERRARI Emanuele (JRC-SEVILLA)" userId="S::emanuele.ferrari@ec.europa.eu::38f104d0-8da3-4ec5-807a-ced8339e66f3" providerId="AD" clId="Web-{4AE42586-81FB-428D-95DC-F3C7BE085830}" dt="2021-04-22T13:56:07.986" v="12"/>
          <ac:graphicFrameMkLst>
            <pc:docMk/>
            <pc:sldMk cId="2328673579" sldId="355"/>
            <ac:graphicFrameMk id="5" creationId="{7C74E131-08BA-46B4-A897-3128E5C2AB1A}"/>
          </ac:graphicFrameMkLst>
        </pc:graphicFrameChg>
      </pc:sldChg>
    </pc:docChg>
  </pc:docChgLst>
  <pc:docChgLst>
    <pc:chgData name="BOYSEN Ole (JRC-SEVILLA)" userId="S::ole.boysen@ec.europa.eu::479a5945-3c6d-4805-8dc4-7a7bf46ca997" providerId="AD" clId="Web-{B7BBAD46-A8B7-4F43-8078-241FC4D7CCC1}"/>
    <pc:docChg chg="addSld modSld">
      <pc:chgData name="BOYSEN Ole (JRC-SEVILLA)" userId="S::ole.boysen@ec.europa.eu::479a5945-3c6d-4805-8dc4-7a7bf46ca997" providerId="AD" clId="Web-{B7BBAD46-A8B7-4F43-8078-241FC4D7CCC1}" dt="2021-04-22T17:05:58.903" v="2"/>
      <pc:docMkLst>
        <pc:docMk/>
      </pc:docMkLst>
      <pc:sldChg chg="addSp delSp modSp new">
        <pc:chgData name="BOYSEN Ole (JRC-SEVILLA)" userId="S::ole.boysen@ec.europa.eu::479a5945-3c6d-4805-8dc4-7a7bf46ca997" providerId="AD" clId="Web-{B7BBAD46-A8B7-4F43-8078-241FC4D7CCC1}" dt="2021-04-22T17:05:58.903" v="2"/>
        <pc:sldMkLst>
          <pc:docMk/>
          <pc:sldMk cId="2165148205" sldId="359"/>
        </pc:sldMkLst>
        <pc:spChg chg="add del">
          <ac:chgData name="BOYSEN Ole (JRC-SEVILLA)" userId="S::ole.boysen@ec.europa.eu::479a5945-3c6d-4805-8dc4-7a7bf46ca997" providerId="AD" clId="Web-{B7BBAD46-A8B7-4F43-8078-241FC4D7CCC1}" dt="2021-04-22T17:05:58.903" v="2"/>
          <ac:spMkLst>
            <pc:docMk/>
            <pc:sldMk cId="2165148205" sldId="359"/>
            <ac:spMk id="2" creationId="{A6DEF964-3009-4534-B512-24E5C7253258}"/>
          </ac:spMkLst>
        </pc:spChg>
        <pc:picChg chg="add del mod ord">
          <ac:chgData name="BOYSEN Ole (JRC-SEVILLA)" userId="S::ole.boysen@ec.europa.eu::479a5945-3c6d-4805-8dc4-7a7bf46ca997" providerId="AD" clId="Web-{B7BBAD46-A8B7-4F43-8078-241FC4D7CCC1}" dt="2021-04-22T17:05:58.903" v="2"/>
          <ac:picMkLst>
            <pc:docMk/>
            <pc:sldMk cId="2165148205" sldId="359"/>
            <ac:picMk id="4" creationId="{AE13474D-3244-4503-9518-38B43F1CFF86}"/>
          </ac:picMkLst>
        </pc:picChg>
      </pc:sldChg>
    </pc:docChg>
  </pc:docChgLst>
  <pc:docChgLst>
    <pc:chgData name="BOYSEN Ole (JRC-SEVILLA)" userId="S::ole.boysen@ec.europa.eu::479a5945-3c6d-4805-8dc4-7a7bf46ca997" providerId="AD" clId="Web-{ECE0BBBE-CF01-75AB-2879-83B531D977A5}"/>
    <pc:docChg chg="modSld">
      <pc:chgData name="BOYSEN Ole (JRC-SEVILLA)" userId="S::ole.boysen@ec.europa.eu::479a5945-3c6d-4805-8dc4-7a7bf46ca997" providerId="AD" clId="Web-{ECE0BBBE-CF01-75AB-2879-83B531D977A5}" dt="2021-04-22T17:13:19.632" v="0"/>
      <pc:docMkLst>
        <pc:docMk/>
      </pc:docMkLst>
      <pc:sldChg chg="modSp">
        <pc:chgData name="BOYSEN Ole (JRC-SEVILLA)" userId="S::ole.boysen@ec.europa.eu::479a5945-3c6d-4805-8dc4-7a7bf46ca997" providerId="AD" clId="Web-{ECE0BBBE-CF01-75AB-2879-83B531D977A5}" dt="2021-04-22T17:13:19.632" v="0"/>
        <pc:sldMkLst>
          <pc:docMk/>
          <pc:sldMk cId="3495769478" sldId="366"/>
        </pc:sldMkLst>
        <pc:spChg chg="mod">
          <ac:chgData name="BOYSEN Ole (JRC-SEVILLA)" userId="S::ole.boysen@ec.europa.eu::479a5945-3c6d-4805-8dc4-7a7bf46ca997" providerId="AD" clId="Web-{ECE0BBBE-CF01-75AB-2879-83B531D977A5}" dt="2021-04-22T17:13:19.632" v="0"/>
          <ac:spMkLst>
            <pc:docMk/>
            <pc:sldMk cId="3495769478" sldId="366"/>
            <ac:spMk id="3" creationId="{00000000-0000-0000-0000-000000000000}"/>
          </ac:spMkLst>
        </pc:spChg>
      </pc:sldChg>
    </pc:docChg>
  </pc:docChgLst>
  <pc:docChgLst>
    <pc:chgData name="BOYSEN Ole (JRC-SEVILLA)" userId="S::ole.boysen@ec.europa.eu::479a5945-3c6d-4805-8dc4-7a7bf46ca997" providerId="AD" clId="Web-{19ECE0BE-33CD-45F6-AB70-E687CEE6732D}"/>
    <pc:docChg chg="addSld delSld modSld sldOrd">
      <pc:chgData name="BOYSEN Ole (JRC-SEVILLA)" userId="S::ole.boysen@ec.europa.eu::479a5945-3c6d-4805-8dc4-7a7bf46ca997" providerId="AD" clId="Web-{19ECE0BE-33CD-45F6-AB70-E687CEE6732D}" dt="2021-04-22T17:18:25.357" v="20"/>
      <pc:docMkLst>
        <pc:docMk/>
      </pc:docMkLst>
      <pc:sldChg chg="ord">
        <pc:chgData name="BOYSEN Ole (JRC-SEVILLA)" userId="S::ole.boysen@ec.europa.eu::479a5945-3c6d-4805-8dc4-7a7bf46ca997" providerId="AD" clId="Web-{19ECE0BE-33CD-45F6-AB70-E687CEE6732D}" dt="2021-04-22T17:17:50.622" v="17"/>
        <pc:sldMkLst>
          <pc:docMk/>
          <pc:sldMk cId="4275095597" sldId="303"/>
        </pc:sldMkLst>
      </pc:sldChg>
      <pc:sldChg chg="add">
        <pc:chgData name="BOYSEN Ole (JRC-SEVILLA)" userId="S::ole.boysen@ec.europa.eu::479a5945-3c6d-4805-8dc4-7a7bf46ca997" providerId="AD" clId="Web-{19ECE0BE-33CD-45F6-AB70-E687CEE6732D}" dt="2021-04-22T17:17:15.309" v="10"/>
        <pc:sldMkLst>
          <pc:docMk/>
          <pc:sldMk cId="3404662884" sldId="359"/>
        </pc:sldMkLst>
      </pc:sldChg>
      <pc:sldChg chg="add">
        <pc:chgData name="BOYSEN Ole (JRC-SEVILLA)" userId="S::ole.boysen@ec.europa.eu::479a5945-3c6d-4805-8dc4-7a7bf46ca997" providerId="AD" clId="Web-{19ECE0BE-33CD-45F6-AB70-E687CEE6732D}" dt="2021-04-22T17:17:15.559" v="11"/>
        <pc:sldMkLst>
          <pc:docMk/>
          <pc:sldMk cId="3238636834" sldId="360"/>
        </pc:sldMkLst>
      </pc:sldChg>
      <pc:sldChg chg="del">
        <pc:chgData name="BOYSEN Ole (JRC-SEVILLA)" userId="S::ole.boysen@ec.europa.eu::479a5945-3c6d-4805-8dc4-7a7bf46ca997" providerId="AD" clId="Web-{19ECE0BE-33CD-45F6-AB70-E687CEE6732D}" dt="2021-04-22T17:17:10.700" v="3"/>
        <pc:sldMkLst>
          <pc:docMk/>
          <pc:sldMk cId="4182856498" sldId="360"/>
        </pc:sldMkLst>
      </pc:sldChg>
      <pc:sldChg chg="add">
        <pc:chgData name="BOYSEN Ole (JRC-SEVILLA)" userId="S::ole.boysen@ec.europa.eu::479a5945-3c6d-4805-8dc4-7a7bf46ca997" providerId="AD" clId="Web-{19ECE0BE-33CD-45F6-AB70-E687CEE6732D}" dt="2021-04-22T17:17:15.950" v="12"/>
        <pc:sldMkLst>
          <pc:docMk/>
          <pc:sldMk cId="1088861577" sldId="361"/>
        </pc:sldMkLst>
      </pc:sldChg>
      <pc:sldChg chg="del">
        <pc:chgData name="BOYSEN Ole (JRC-SEVILLA)" userId="S::ole.boysen@ec.europa.eu::479a5945-3c6d-4805-8dc4-7a7bf46ca997" providerId="AD" clId="Web-{19ECE0BE-33CD-45F6-AB70-E687CEE6732D}" dt="2021-04-22T17:17:10.715" v="4"/>
        <pc:sldMkLst>
          <pc:docMk/>
          <pc:sldMk cId="3556004435" sldId="361"/>
        </pc:sldMkLst>
      </pc:sldChg>
      <pc:sldChg chg="del">
        <pc:chgData name="BOYSEN Ole (JRC-SEVILLA)" userId="S::ole.boysen@ec.europa.eu::479a5945-3c6d-4805-8dc4-7a7bf46ca997" providerId="AD" clId="Web-{19ECE0BE-33CD-45F6-AB70-E687CEE6732D}" dt="2021-04-22T17:17:10.715" v="5"/>
        <pc:sldMkLst>
          <pc:docMk/>
          <pc:sldMk cId="929320032" sldId="362"/>
        </pc:sldMkLst>
      </pc:sldChg>
      <pc:sldChg chg="add">
        <pc:chgData name="BOYSEN Ole (JRC-SEVILLA)" userId="S::ole.boysen@ec.europa.eu::479a5945-3c6d-4805-8dc4-7a7bf46ca997" providerId="AD" clId="Web-{19ECE0BE-33CD-45F6-AB70-E687CEE6732D}" dt="2021-04-22T17:17:16.090" v="13"/>
        <pc:sldMkLst>
          <pc:docMk/>
          <pc:sldMk cId="2351610958" sldId="362"/>
        </pc:sldMkLst>
      </pc:sldChg>
      <pc:sldChg chg="del">
        <pc:chgData name="BOYSEN Ole (JRC-SEVILLA)" userId="S::ole.boysen@ec.europa.eu::479a5945-3c6d-4805-8dc4-7a7bf46ca997" providerId="AD" clId="Web-{19ECE0BE-33CD-45F6-AB70-E687CEE6732D}" dt="2021-04-22T17:17:10.715" v="6"/>
        <pc:sldMkLst>
          <pc:docMk/>
          <pc:sldMk cId="657063415" sldId="363"/>
        </pc:sldMkLst>
      </pc:sldChg>
      <pc:sldChg chg="modSp add">
        <pc:chgData name="BOYSEN Ole (JRC-SEVILLA)" userId="S::ole.boysen@ec.europa.eu::479a5945-3c6d-4805-8dc4-7a7bf46ca997" providerId="AD" clId="Web-{19ECE0BE-33CD-45F6-AB70-E687CEE6732D}" dt="2021-04-22T17:18:25.357" v="20"/>
        <pc:sldMkLst>
          <pc:docMk/>
          <pc:sldMk cId="679730395" sldId="363"/>
        </pc:sldMkLst>
        <pc:spChg chg="mod">
          <ac:chgData name="BOYSEN Ole (JRC-SEVILLA)" userId="S::ole.boysen@ec.europa.eu::479a5945-3c6d-4805-8dc4-7a7bf46ca997" providerId="AD" clId="Web-{19ECE0BE-33CD-45F6-AB70-E687CEE6732D}" dt="2021-04-22T17:18:25.357" v="20"/>
          <ac:spMkLst>
            <pc:docMk/>
            <pc:sldMk cId="679730395" sldId="363"/>
            <ac:spMk id="3" creationId="{00000000-0000-0000-0000-000000000000}"/>
          </ac:spMkLst>
        </pc:spChg>
      </pc:sldChg>
      <pc:sldChg chg="add">
        <pc:chgData name="BOYSEN Ole (JRC-SEVILLA)" userId="S::ole.boysen@ec.europa.eu::479a5945-3c6d-4805-8dc4-7a7bf46ca997" providerId="AD" clId="Web-{19ECE0BE-33CD-45F6-AB70-E687CEE6732D}" dt="2021-04-22T17:17:16.356" v="15"/>
        <pc:sldMkLst>
          <pc:docMk/>
          <pc:sldMk cId="1346552520" sldId="364"/>
        </pc:sldMkLst>
      </pc:sldChg>
      <pc:sldChg chg="modSp del">
        <pc:chgData name="BOYSEN Ole (JRC-SEVILLA)" userId="S::ole.boysen@ec.europa.eu::479a5945-3c6d-4805-8dc4-7a7bf46ca997" providerId="AD" clId="Web-{19ECE0BE-33CD-45F6-AB70-E687CEE6732D}" dt="2021-04-22T17:17:10.715" v="7"/>
        <pc:sldMkLst>
          <pc:docMk/>
          <pc:sldMk cId="1394204712" sldId="364"/>
        </pc:sldMkLst>
        <pc:spChg chg="mod">
          <ac:chgData name="BOYSEN Ole (JRC-SEVILLA)" userId="S::ole.boysen@ec.europa.eu::479a5945-3c6d-4805-8dc4-7a7bf46ca997" providerId="AD" clId="Web-{19ECE0BE-33CD-45F6-AB70-E687CEE6732D}" dt="2021-04-22T17:17:04.527" v="2" actId="20577"/>
          <ac:spMkLst>
            <pc:docMk/>
            <pc:sldMk cId="1394204712" sldId="364"/>
            <ac:spMk id="3" creationId="{00000000-0000-0000-0000-000000000000}"/>
          </ac:spMkLst>
        </pc:spChg>
      </pc:sldChg>
      <pc:sldChg chg="modSp add">
        <pc:chgData name="BOYSEN Ole (JRC-SEVILLA)" userId="S::ole.boysen@ec.europa.eu::479a5945-3c6d-4805-8dc4-7a7bf46ca997" providerId="AD" clId="Web-{19ECE0BE-33CD-45F6-AB70-E687CEE6732D}" dt="2021-04-22T17:18:11.873" v="19"/>
        <pc:sldMkLst>
          <pc:docMk/>
          <pc:sldMk cId="568140235" sldId="365"/>
        </pc:sldMkLst>
        <pc:spChg chg="mod">
          <ac:chgData name="BOYSEN Ole (JRC-SEVILLA)" userId="S::ole.boysen@ec.europa.eu::479a5945-3c6d-4805-8dc4-7a7bf46ca997" providerId="AD" clId="Web-{19ECE0BE-33CD-45F6-AB70-E687CEE6732D}" dt="2021-04-22T17:18:11.873" v="19"/>
          <ac:spMkLst>
            <pc:docMk/>
            <pc:sldMk cId="568140235" sldId="365"/>
            <ac:spMk id="3" creationId="{00000000-0000-0000-0000-000000000000}"/>
          </ac:spMkLst>
        </pc:spChg>
      </pc:sldChg>
      <pc:sldChg chg="del">
        <pc:chgData name="BOYSEN Ole (JRC-SEVILLA)" userId="S::ole.boysen@ec.europa.eu::479a5945-3c6d-4805-8dc4-7a7bf46ca997" providerId="AD" clId="Web-{19ECE0BE-33CD-45F6-AB70-E687CEE6732D}" dt="2021-04-22T17:17:10.715" v="8"/>
        <pc:sldMkLst>
          <pc:docMk/>
          <pc:sldMk cId="3832722403" sldId="365"/>
        </pc:sldMkLst>
      </pc:sldChg>
      <pc:sldChg chg="modSp del">
        <pc:chgData name="BOYSEN Ole (JRC-SEVILLA)" userId="S::ole.boysen@ec.europa.eu::479a5945-3c6d-4805-8dc4-7a7bf46ca997" providerId="AD" clId="Web-{19ECE0BE-33CD-45F6-AB70-E687CEE6732D}" dt="2021-04-22T17:17:10.715" v="9"/>
        <pc:sldMkLst>
          <pc:docMk/>
          <pc:sldMk cId="3495769478" sldId="366"/>
        </pc:sldMkLst>
        <pc:spChg chg="mod">
          <ac:chgData name="BOYSEN Ole (JRC-SEVILLA)" userId="S::ole.boysen@ec.europa.eu::479a5945-3c6d-4805-8dc4-7a7bf46ca997" providerId="AD" clId="Web-{19ECE0BE-33CD-45F6-AB70-E687CEE6732D}" dt="2021-04-22T17:17:04.371" v="1" actId="20577"/>
          <ac:spMkLst>
            <pc:docMk/>
            <pc:sldMk cId="3495769478" sldId="366"/>
            <ac:spMk id="3" creationId="{00000000-0000-0000-0000-000000000000}"/>
          </ac:spMkLst>
        </pc:spChg>
      </pc:sldChg>
    </pc:docChg>
  </pc:docChgLst>
  <pc:docChgLst>
    <pc:chgData name="SIMOLA Antti (JRC-SEVILLA)" userId="S::antti.simola@ec.europa.eu::07ec7799-fd4b-4f98-91e7-0cef521ac9f1" providerId="AD" clId="Web-{835A332E-222C-424E-BAC0-7C97141476FC}"/>
    <pc:docChg chg="modSld">
      <pc:chgData name="SIMOLA Antti (JRC-SEVILLA)" userId="S::antti.simola@ec.europa.eu::07ec7799-fd4b-4f98-91e7-0cef521ac9f1" providerId="AD" clId="Web-{835A332E-222C-424E-BAC0-7C97141476FC}" dt="2021-04-22T13:54:02.359" v="8"/>
      <pc:docMkLst>
        <pc:docMk/>
      </pc:docMkLst>
      <pc:sldChg chg="modSp">
        <pc:chgData name="SIMOLA Antti (JRC-SEVILLA)" userId="S::antti.simola@ec.europa.eu::07ec7799-fd4b-4f98-91e7-0cef521ac9f1" providerId="AD" clId="Web-{835A332E-222C-424E-BAC0-7C97141476FC}" dt="2021-04-22T13:54:02.359" v="8"/>
        <pc:sldMkLst>
          <pc:docMk/>
          <pc:sldMk cId="3762996014" sldId="357"/>
        </pc:sldMkLst>
        <pc:graphicFrameChg chg="mod modGraphic">
          <ac:chgData name="SIMOLA Antti (JRC-SEVILLA)" userId="S::antti.simola@ec.europa.eu::07ec7799-fd4b-4f98-91e7-0cef521ac9f1" providerId="AD" clId="Web-{835A332E-222C-424E-BAC0-7C97141476FC}" dt="2021-04-22T13:54:02.359" v="8"/>
          <ac:graphicFrameMkLst>
            <pc:docMk/>
            <pc:sldMk cId="3762996014" sldId="357"/>
            <ac:graphicFrameMk id="6" creationId="{4B2657A7-C997-4EBA-BA66-98054250C07A}"/>
          </ac:graphicFrameMkLst>
        </pc:graphicFrameChg>
      </pc:sldChg>
    </pc:docChg>
  </pc:docChgLst>
  <pc:docChgLst>
    <pc:chgData name="BOYSEN Ole (JRC-SEVILLA)" userId="S::ole.boysen@ec.europa.eu::479a5945-3c6d-4805-8dc4-7a7bf46ca997" providerId="AD" clId="Web-{D6EA6F14-4F13-49E3-94F9-9D406A232621}"/>
    <pc:docChg chg="addSld delSld modSld modMainMaster">
      <pc:chgData name="BOYSEN Ole (JRC-SEVILLA)" userId="S::ole.boysen@ec.europa.eu::479a5945-3c6d-4805-8dc4-7a7bf46ca997" providerId="AD" clId="Web-{D6EA6F14-4F13-49E3-94F9-9D406A232621}" dt="2021-04-22T17:12:09.178" v="13"/>
      <pc:docMkLst>
        <pc:docMk/>
      </pc:docMkLst>
      <pc:sldChg chg="del">
        <pc:chgData name="BOYSEN Ole (JRC-SEVILLA)" userId="S::ole.boysen@ec.europa.eu::479a5945-3c6d-4805-8dc4-7a7bf46ca997" providerId="AD" clId="Web-{D6EA6F14-4F13-49E3-94F9-9D406A232621}" dt="2021-04-22T17:11:27.019" v="7"/>
        <pc:sldMkLst>
          <pc:docMk/>
          <pc:sldMk cId="2165148205" sldId="359"/>
        </pc:sldMkLst>
      </pc:sldChg>
      <pc:sldChg chg="add">
        <pc:chgData name="BOYSEN Ole (JRC-SEVILLA)" userId="S::ole.boysen@ec.europa.eu::479a5945-3c6d-4805-8dc4-7a7bf46ca997" providerId="AD" clId="Web-{D6EA6F14-4F13-49E3-94F9-9D406A232621}" dt="2021-04-22T17:10:45.220" v="0"/>
        <pc:sldMkLst>
          <pc:docMk/>
          <pc:sldMk cId="4182856498" sldId="360"/>
        </pc:sldMkLst>
      </pc:sldChg>
      <pc:sldChg chg="add">
        <pc:chgData name="BOYSEN Ole (JRC-SEVILLA)" userId="S::ole.boysen@ec.europa.eu::479a5945-3c6d-4805-8dc4-7a7bf46ca997" providerId="AD" clId="Web-{D6EA6F14-4F13-49E3-94F9-9D406A232621}" dt="2021-04-22T17:10:45.470" v="1"/>
        <pc:sldMkLst>
          <pc:docMk/>
          <pc:sldMk cId="3556004435" sldId="361"/>
        </pc:sldMkLst>
      </pc:sldChg>
      <pc:sldChg chg="add">
        <pc:chgData name="BOYSEN Ole (JRC-SEVILLA)" userId="S::ole.boysen@ec.europa.eu::479a5945-3c6d-4805-8dc4-7a7bf46ca997" providerId="AD" clId="Web-{D6EA6F14-4F13-49E3-94F9-9D406A232621}" dt="2021-04-22T17:10:45.751" v="2"/>
        <pc:sldMkLst>
          <pc:docMk/>
          <pc:sldMk cId="929320032" sldId="362"/>
        </pc:sldMkLst>
      </pc:sldChg>
      <pc:sldChg chg="modSp add">
        <pc:chgData name="BOYSEN Ole (JRC-SEVILLA)" userId="S::ole.boysen@ec.europa.eu::479a5945-3c6d-4805-8dc4-7a7bf46ca997" providerId="AD" clId="Web-{D6EA6F14-4F13-49E3-94F9-9D406A232621}" dt="2021-04-22T17:12:09.178" v="13"/>
        <pc:sldMkLst>
          <pc:docMk/>
          <pc:sldMk cId="657063415" sldId="363"/>
        </pc:sldMkLst>
        <pc:graphicFrameChg chg="mod modGraphic">
          <ac:chgData name="BOYSEN Ole (JRC-SEVILLA)" userId="S::ole.boysen@ec.europa.eu::479a5945-3c6d-4805-8dc4-7a7bf46ca997" providerId="AD" clId="Web-{D6EA6F14-4F13-49E3-94F9-9D406A232621}" dt="2021-04-22T17:12:09.178" v="13"/>
          <ac:graphicFrameMkLst>
            <pc:docMk/>
            <pc:sldMk cId="657063415" sldId="363"/>
            <ac:graphicFrameMk id="452186241" creationId="{00000000-0000-0000-0000-000000000000}"/>
          </ac:graphicFrameMkLst>
        </pc:graphicFrameChg>
      </pc:sldChg>
      <pc:sldChg chg="modSp add">
        <pc:chgData name="BOYSEN Ole (JRC-SEVILLA)" userId="S::ole.boysen@ec.europa.eu::479a5945-3c6d-4805-8dc4-7a7bf46ca997" providerId="AD" clId="Web-{D6EA6F14-4F13-49E3-94F9-9D406A232621}" dt="2021-04-22T17:11:43.645" v="8"/>
        <pc:sldMkLst>
          <pc:docMk/>
          <pc:sldMk cId="1394204712" sldId="364"/>
        </pc:sldMkLst>
        <pc:spChg chg="mod">
          <ac:chgData name="BOYSEN Ole (JRC-SEVILLA)" userId="S::ole.boysen@ec.europa.eu::479a5945-3c6d-4805-8dc4-7a7bf46ca997" providerId="AD" clId="Web-{D6EA6F14-4F13-49E3-94F9-9D406A232621}" dt="2021-04-22T17:11:43.645" v="8"/>
          <ac:spMkLst>
            <pc:docMk/>
            <pc:sldMk cId="1394204712" sldId="364"/>
            <ac:spMk id="3" creationId="{00000000-0000-0000-0000-000000000000}"/>
          </ac:spMkLst>
        </pc:spChg>
      </pc:sldChg>
      <pc:sldChg chg="add">
        <pc:chgData name="BOYSEN Ole (JRC-SEVILLA)" userId="S::ole.boysen@ec.europa.eu::479a5945-3c6d-4805-8dc4-7a7bf46ca997" providerId="AD" clId="Web-{D6EA6F14-4F13-49E3-94F9-9D406A232621}" dt="2021-04-22T17:10:45.954" v="5"/>
        <pc:sldMkLst>
          <pc:docMk/>
          <pc:sldMk cId="3832722403" sldId="365"/>
        </pc:sldMkLst>
      </pc:sldChg>
      <pc:sldChg chg="modSp add">
        <pc:chgData name="BOYSEN Ole (JRC-SEVILLA)" userId="S::ole.boysen@ec.europa.eu::479a5945-3c6d-4805-8dc4-7a7bf46ca997" providerId="AD" clId="Web-{D6EA6F14-4F13-49E3-94F9-9D406A232621}" dt="2021-04-22T17:11:53.318" v="9"/>
        <pc:sldMkLst>
          <pc:docMk/>
          <pc:sldMk cId="3495769478" sldId="366"/>
        </pc:sldMkLst>
        <pc:spChg chg="mod">
          <ac:chgData name="BOYSEN Ole (JRC-SEVILLA)" userId="S::ole.boysen@ec.europa.eu::479a5945-3c6d-4805-8dc4-7a7bf46ca997" providerId="AD" clId="Web-{D6EA6F14-4F13-49E3-94F9-9D406A232621}" dt="2021-04-22T17:11:53.318" v="9"/>
          <ac:spMkLst>
            <pc:docMk/>
            <pc:sldMk cId="3495769478" sldId="366"/>
            <ac:spMk id="3" creationId="{00000000-0000-0000-0000-000000000000}"/>
          </ac:spMkLst>
        </pc:spChg>
      </pc:sldChg>
      <pc:sldMasterChg chg="addSldLayout modSldLayout">
        <pc:chgData name="BOYSEN Ole (JRC-SEVILLA)" userId="S::ole.boysen@ec.europa.eu::479a5945-3c6d-4805-8dc4-7a7bf46ca997" providerId="AD" clId="Web-{D6EA6F14-4F13-49E3-94F9-9D406A232621}" dt="2021-04-22T17:10:45.220" v="0"/>
        <pc:sldMasterMkLst>
          <pc:docMk/>
          <pc:sldMasterMk cId="459720850" sldId="2147483648"/>
        </pc:sldMasterMkLst>
        <pc:sldLayoutChg chg="add">
          <pc:chgData name="BOYSEN Ole (JRC-SEVILLA)" userId="S::ole.boysen@ec.europa.eu::479a5945-3c6d-4805-8dc4-7a7bf46ca997" providerId="AD" clId="Web-{D6EA6F14-4F13-49E3-94F9-9D406A232621}" dt="2021-04-22T17:10:45.220" v="0"/>
          <pc:sldLayoutMkLst>
            <pc:docMk/>
            <pc:sldMasterMk cId="459720850" sldId="2147483648"/>
            <pc:sldLayoutMk cId="2373086502" sldId="2147483661"/>
          </pc:sldLayoutMkLst>
        </pc:sldLayoutChg>
        <pc:sldLayoutChg chg="add">
          <pc:chgData name="BOYSEN Ole (JRC-SEVILLA)" userId="S::ole.boysen@ec.europa.eu::479a5945-3c6d-4805-8dc4-7a7bf46ca997" providerId="AD" clId="Web-{D6EA6F14-4F13-49E3-94F9-9D406A232621}" dt="2021-04-22T17:10:45.220" v="0"/>
          <pc:sldLayoutMkLst>
            <pc:docMk/>
            <pc:sldMasterMk cId="459720850" sldId="2147483648"/>
            <pc:sldLayoutMk cId="399218334" sldId="2147483671"/>
          </pc:sldLayoutMkLst>
        </pc:sldLayoutChg>
        <pc:sldLayoutChg chg="add">
          <pc:chgData name="BOYSEN Ole (JRC-SEVILLA)" userId="S::ole.boysen@ec.europa.eu::479a5945-3c6d-4805-8dc4-7a7bf46ca997" providerId="AD" clId="Web-{D6EA6F14-4F13-49E3-94F9-9D406A232621}" dt="2021-04-22T17:10:45.220" v="0"/>
          <pc:sldLayoutMkLst>
            <pc:docMk/>
            <pc:sldMasterMk cId="459720850" sldId="2147483648"/>
            <pc:sldLayoutMk cId="2803839270" sldId="2147483672"/>
          </pc:sldLayoutMkLst>
        </pc:sldLayoutChg>
        <pc:sldLayoutChg chg="replId">
          <pc:chgData name="BOYSEN Ole (JRC-SEVILLA)" userId="S::ole.boysen@ec.europa.eu::479a5945-3c6d-4805-8dc4-7a7bf46ca997" providerId="AD" clId="Web-{D6EA6F14-4F13-49E3-94F9-9D406A232621}" dt="2021-04-22T17:10:45.220" v="0"/>
          <pc:sldLayoutMkLst>
            <pc:docMk/>
            <pc:sldMasterMk cId="459720850" sldId="2147483648"/>
            <pc:sldLayoutMk cId="2207101015" sldId="2147483673"/>
          </pc:sldLayoutMkLst>
        </pc:sldLayoutChg>
      </pc:sldMasterChg>
    </pc:docChg>
  </pc:docChgLst>
  <pc:docChgLst>
    <pc:chgData name="FERRARI Emanuele (JRC-SEVILLA)" userId="S::emanuele.ferrari@ec.europa.eu::38f104d0-8da3-4ec5-807a-ced8339e66f3" providerId="AD" clId="Web-{7409B8D0-C31E-4D22-82F7-04561B7B1032}"/>
    <pc:docChg chg="addSld modSld sldOrd">
      <pc:chgData name="FERRARI Emanuele (JRC-SEVILLA)" userId="S::emanuele.ferrari@ec.europa.eu::38f104d0-8da3-4ec5-807a-ced8339e66f3" providerId="AD" clId="Web-{7409B8D0-C31E-4D22-82F7-04561B7B1032}" dt="2021-04-22T09:07:23.382" v="63" actId="20577"/>
      <pc:docMkLst>
        <pc:docMk/>
      </pc:docMkLst>
      <pc:sldChg chg="addSp delSp modSp mod modClrScheme chgLayout">
        <pc:chgData name="FERRARI Emanuele (JRC-SEVILLA)" userId="S::emanuele.ferrari@ec.europa.eu::38f104d0-8da3-4ec5-807a-ced8339e66f3" providerId="AD" clId="Web-{7409B8D0-C31E-4D22-82F7-04561B7B1032}" dt="2021-04-22T09:04:57.458" v="53" actId="20577"/>
        <pc:sldMkLst>
          <pc:docMk/>
          <pc:sldMk cId="3583822676" sldId="345"/>
        </pc:sldMkLst>
        <pc:spChg chg="mod">
          <ac:chgData name="FERRARI Emanuele (JRC-SEVILLA)" userId="S::emanuele.ferrari@ec.europa.eu::38f104d0-8da3-4ec5-807a-ced8339e66f3" providerId="AD" clId="Web-{7409B8D0-C31E-4D22-82F7-04561B7B1032}" dt="2021-04-22T09:03:28.378" v="43"/>
          <ac:spMkLst>
            <pc:docMk/>
            <pc:sldMk cId="3583822676" sldId="345"/>
            <ac:spMk id="4" creationId="{00000000-0000-0000-0000-000000000000}"/>
          </ac:spMkLst>
        </pc:spChg>
        <pc:spChg chg="mod">
          <ac:chgData name="FERRARI Emanuele (JRC-SEVILLA)" userId="S::emanuele.ferrari@ec.europa.eu::38f104d0-8da3-4ec5-807a-ced8339e66f3" providerId="AD" clId="Web-{7409B8D0-C31E-4D22-82F7-04561B7B1032}" dt="2021-04-22T09:04:57.458" v="53" actId="20577"/>
          <ac:spMkLst>
            <pc:docMk/>
            <pc:sldMk cId="3583822676" sldId="345"/>
            <ac:spMk id="5" creationId="{00000000-0000-0000-0000-000000000000}"/>
          </ac:spMkLst>
        </pc:spChg>
        <pc:spChg chg="add mod">
          <ac:chgData name="FERRARI Emanuele (JRC-SEVILLA)" userId="S::emanuele.ferrari@ec.europa.eu::38f104d0-8da3-4ec5-807a-ced8339e66f3" providerId="AD" clId="Web-{7409B8D0-C31E-4D22-82F7-04561B7B1032}" dt="2021-04-22T09:03:28.378" v="43"/>
          <ac:spMkLst>
            <pc:docMk/>
            <pc:sldMk cId="3583822676" sldId="345"/>
            <ac:spMk id="10" creationId="{352F6C43-7D92-4987-B696-FD39F32C5A8E}"/>
          </ac:spMkLst>
        </pc:spChg>
        <pc:spChg chg="add del mod">
          <ac:chgData name="FERRARI Emanuele (JRC-SEVILLA)" userId="S::emanuele.ferrari@ec.europa.eu::38f104d0-8da3-4ec5-807a-ced8339e66f3" providerId="AD" clId="Web-{7409B8D0-C31E-4D22-82F7-04561B7B1032}" dt="2021-04-22T09:04:05.785" v="44"/>
          <ac:spMkLst>
            <pc:docMk/>
            <pc:sldMk cId="3583822676" sldId="345"/>
            <ac:spMk id="12" creationId="{6FB292AD-A183-46E5-8185-C22127F01303}"/>
          </ac:spMkLst>
        </pc:spChg>
        <pc:picChg chg="add mod ord modCrop">
          <ac:chgData name="FERRARI Emanuele (JRC-SEVILLA)" userId="S::emanuele.ferrari@ec.europa.eu::38f104d0-8da3-4ec5-807a-ced8339e66f3" providerId="AD" clId="Web-{7409B8D0-C31E-4D22-82F7-04561B7B1032}" dt="2021-04-22T09:04:40.707" v="47" actId="14100"/>
          <ac:picMkLst>
            <pc:docMk/>
            <pc:sldMk cId="3583822676" sldId="345"/>
            <ac:picMk id="2" creationId="{BCF4C9E9-2036-4D29-A32D-A1B741E8B4B8}"/>
          </ac:picMkLst>
        </pc:picChg>
      </pc:sldChg>
      <pc:sldChg chg="addSp delSp modSp">
        <pc:chgData name="FERRARI Emanuele (JRC-SEVILLA)" userId="S::emanuele.ferrari@ec.europa.eu::38f104d0-8da3-4ec5-807a-ced8339e66f3" providerId="AD" clId="Web-{7409B8D0-C31E-4D22-82F7-04561B7B1032}" dt="2021-04-22T09:07:23.382" v="63" actId="20577"/>
        <pc:sldMkLst>
          <pc:docMk/>
          <pc:sldMk cId="4219064501" sldId="347"/>
        </pc:sldMkLst>
        <pc:spChg chg="del mod">
          <ac:chgData name="FERRARI Emanuele (JRC-SEVILLA)" userId="S::emanuele.ferrari@ec.europa.eu::38f104d0-8da3-4ec5-807a-ced8339e66f3" providerId="AD" clId="Web-{7409B8D0-C31E-4D22-82F7-04561B7B1032}" dt="2021-04-22T08:59:46.342" v="27"/>
          <ac:spMkLst>
            <pc:docMk/>
            <pc:sldMk cId="4219064501" sldId="347"/>
            <ac:spMk id="2" creationId="{00000000-0000-0000-0000-000000000000}"/>
          </ac:spMkLst>
        </pc:spChg>
        <pc:spChg chg="mod">
          <ac:chgData name="FERRARI Emanuele (JRC-SEVILLA)" userId="S::emanuele.ferrari@ec.europa.eu::38f104d0-8da3-4ec5-807a-ced8339e66f3" providerId="AD" clId="Web-{7409B8D0-C31E-4D22-82F7-04561B7B1032}" dt="2021-04-22T08:59:46.342" v="27"/>
          <ac:spMkLst>
            <pc:docMk/>
            <pc:sldMk cId="4219064501" sldId="347"/>
            <ac:spMk id="3" creationId="{00000000-0000-0000-0000-000000000000}"/>
          </ac:spMkLst>
        </pc:spChg>
        <pc:graphicFrameChg chg="add modGraphic">
          <ac:chgData name="FERRARI Emanuele (JRC-SEVILLA)" userId="S::emanuele.ferrari@ec.europa.eu::38f104d0-8da3-4ec5-807a-ced8339e66f3" providerId="AD" clId="Web-{7409B8D0-C31E-4D22-82F7-04561B7B1032}" dt="2021-04-22T09:07:23.382" v="63" actId="20577"/>
          <ac:graphicFrameMkLst>
            <pc:docMk/>
            <pc:sldMk cId="4219064501" sldId="347"/>
            <ac:graphicFrameMk id="5" creationId="{FFEA1DE4-00BD-4FC0-AB27-A0EFE6EF0D34}"/>
          </ac:graphicFrameMkLst>
        </pc:graphicFrameChg>
      </pc:sldChg>
      <pc:sldChg chg="modSp">
        <pc:chgData name="FERRARI Emanuele (JRC-SEVILLA)" userId="S::emanuele.ferrari@ec.europa.eu::38f104d0-8da3-4ec5-807a-ced8339e66f3" providerId="AD" clId="Web-{7409B8D0-C31E-4D22-82F7-04561B7B1032}" dt="2021-04-22T09:01:43.735" v="42" actId="20577"/>
        <pc:sldMkLst>
          <pc:docMk/>
          <pc:sldMk cId="3710894724" sldId="348"/>
        </pc:sldMkLst>
        <pc:spChg chg="mod">
          <ac:chgData name="FERRARI Emanuele (JRC-SEVILLA)" userId="S::emanuele.ferrari@ec.europa.eu::38f104d0-8da3-4ec5-807a-ced8339e66f3" providerId="AD" clId="Web-{7409B8D0-C31E-4D22-82F7-04561B7B1032}" dt="2021-04-22T09:01:43.735" v="42" actId="20577"/>
          <ac:spMkLst>
            <pc:docMk/>
            <pc:sldMk cId="3710894724" sldId="348"/>
            <ac:spMk id="2" creationId="{00000000-0000-0000-0000-000000000000}"/>
          </ac:spMkLst>
        </pc:spChg>
      </pc:sldChg>
      <pc:sldChg chg="addSp modSp new mod ord modClrScheme chgLayout">
        <pc:chgData name="FERRARI Emanuele (JRC-SEVILLA)" userId="S::emanuele.ferrari@ec.europa.eu::38f104d0-8da3-4ec5-807a-ced8339e66f3" providerId="AD" clId="Web-{7409B8D0-C31E-4D22-82F7-04561B7B1032}" dt="2021-04-22T08:57:57.027" v="19" actId="20577"/>
        <pc:sldMkLst>
          <pc:docMk/>
          <pc:sldMk cId="3829228220" sldId="356"/>
        </pc:sldMkLst>
        <pc:spChg chg="mod ord">
          <ac:chgData name="FERRARI Emanuele (JRC-SEVILLA)" userId="S::emanuele.ferrari@ec.europa.eu::38f104d0-8da3-4ec5-807a-ced8339e66f3" providerId="AD" clId="Web-{7409B8D0-C31E-4D22-82F7-04561B7B1032}" dt="2021-04-22T08:57:20.433" v="14"/>
          <ac:spMkLst>
            <pc:docMk/>
            <pc:sldMk cId="3829228220" sldId="356"/>
            <ac:spMk id="2" creationId="{909A8F77-39DE-44C9-BAFC-B6E75F544677}"/>
          </ac:spMkLst>
        </pc:spChg>
        <pc:spChg chg="mod ord">
          <ac:chgData name="FERRARI Emanuele (JRC-SEVILLA)" userId="S::emanuele.ferrari@ec.europa.eu::38f104d0-8da3-4ec5-807a-ced8339e66f3" providerId="AD" clId="Web-{7409B8D0-C31E-4D22-82F7-04561B7B1032}" dt="2021-04-22T08:57:46.074" v="18" actId="20577"/>
          <ac:spMkLst>
            <pc:docMk/>
            <pc:sldMk cId="3829228220" sldId="356"/>
            <ac:spMk id="3" creationId="{BB20F764-7878-48E9-B6B7-DA934FB24D1D}"/>
          </ac:spMkLst>
        </pc:spChg>
        <pc:spChg chg="add mod ord">
          <ac:chgData name="FERRARI Emanuele (JRC-SEVILLA)" userId="S::emanuele.ferrari@ec.europa.eu::38f104d0-8da3-4ec5-807a-ced8339e66f3" providerId="AD" clId="Web-{7409B8D0-C31E-4D22-82F7-04561B7B1032}" dt="2021-04-22T08:57:57.027" v="19" actId="20577"/>
          <ac:spMkLst>
            <pc:docMk/>
            <pc:sldMk cId="3829228220" sldId="356"/>
            <ac:spMk id="4" creationId="{1DA602C9-9D04-490E-9051-DBD996AC7D7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15B1D0-70ED-4065-AD7A-88A70F1A8D1A}" type="doc">
      <dgm:prSet loTypeId="urn:microsoft.com/office/officeart/2005/8/layout/vProcess5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48C0D431-CA05-428F-A35A-62F140CDEC6E}">
      <dgm:prSet/>
      <dgm:spPr/>
      <dgm:t>
        <a:bodyPr/>
        <a:lstStyle/>
        <a:p>
          <a:r>
            <a:rPr lang="en-GB" baseline="0"/>
            <a:t>The policy effects presented as deviations from a baseline</a:t>
          </a:r>
          <a:endParaRPr lang="en-US"/>
        </a:p>
      </dgm:t>
    </dgm:pt>
    <dgm:pt modelId="{E5DF0CAC-0706-4F5C-8D77-58BDC55F2065}" type="parTrans" cxnId="{1A928B57-C5A6-4EB2-8AFB-A7E0F3DF8CA3}">
      <dgm:prSet/>
      <dgm:spPr/>
      <dgm:t>
        <a:bodyPr/>
        <a:lstStyle/>
        <a:p>
          <a:endParaRPr lang="en-US"/>
        </a:p>
      </dgm:t>
    </dgm:pt>
    <dgm:pt modelId="{39E0F005-A8E3-4658-AFFE-408A276FFEC6}" type="sibTrans" cxnId="{1A928B57-C5A6-4EB2-8AFB-A7E0F3DF8CA3}">
      <dgm:prSet/>
      <dgm:spPr/>
      <dgm:t>
        <a:bodyPr/>
        <a:lstStyle/>
        <a:p>
          <a:endParaRPr lang="en-US"/>
        </a:p>
      </dgm:t>
    </dgm:pt>
    <dgm:pt modelId="{467B0029-B4E7-4C62-8BE9-03F09E71D8C0}">
      <dgm:prSet/>
      <dgm:spPr/>
      <dgm:t>
        <a:bodyPr/>
        <a:lstStyle/>
        <a:p>
          <a:r>
            <a:rPr lang="en-GB" baseline="0"/>
            <a:t>Our baseline based on the SSP2, i.e. middle-of-the-road prediction of global future</a:t>
          </a:r>
          <a:endParaRPr lang="en-US"/>
        </a:p>
      </dgm:t>
    </dgm:pt>
    <dgm:pt modelId="{B558BB10-30D4-4517-941D-955303243B62}" type="parTrans" cxnId="{365A4A3A-266A-4F9F-9C12-5062C03C5F74}">
      <dgm:prSet/>
      <dgm:spPr/>
      <dgm:t>
        <a:bodyPr/>
        <a:lstStyle/>
        <a:p>
          <a:endParaRPr lang="en-US"/>
        </a:p>
      </dgm:t>
    </dgm:pt>
    <dgm:pt modelId="{58E81B96-F99A-4154-AAAE-19DF3B818B16}" type="sibTrans" cxnId="{365A4A3A-266A-4F9F-9C12-5062C03C5F74}">
      <dgm:prSet/>
      <dgm:spPr/>
      <dgm:t>
        <a:bodyPr/>
        <a:lstStyle/>
        <a:p>
          <a:endParaRPr lang="en-US"/>
        </a:p>
      </dgm:t>
    </dgm:pt>
    <dgm:pt modelId="{9E295B7C-0B0D-47D3-94CC-C3AB1C398ADE}">
      <dgm:prSet/>
      <dgm:spPr/>
      <dgm:t>
        <a:bodyPr/>
        <a:lstStyle/>
        <a:p>
          <a:r>
            <a:rPr lang="en-GB" baseline="0"/>
            <a:t>The database is updated from 2014 to 2020 with IMF’s World Economic Outlook data</a:t>
          </a:r>
          <a:endParaRPr lang="en-US"/>
        </a:p>
      </dgm:t>
    </dgm:pt>
    <dgm:pt modelId="{9DAF2213-0217-4F9A-A580-19909FB9E820}" type="parTrans" cxnId="{E659A5BD-C8F7-4059-B63B-2B0F46465AD0}">
      <dgm:prSet/>
      <dgm:spPr/>
      <dgm:t>
        <a:bodyPr/>
        <a:lstStyle/>
        <a:p>
          <a:endParaRPr lang="en-US"/>
        </a:p>
      </dgm:t>
    </dgm:pt>
    <dgm:pt modelId="{49AF6C2E-637F-457E-9DD5-D797E10998D7}" type="sibTrans" cxnId="{E659A5BD-C8F7-4059-B63B-2B0F46465AD0}">
      <dgm:prSet/>
      <dgm:spPr/>
      <dgm:t>
        <a:bodyPr/>
        <a:lstStyle/>
        <a:p>
          <a:endParaRPr lang="en-US"/>
        </a:p>
      </dgm:t>
    </dgm:pt>
    <dgm:pt modelId="{086C5769-4665-4CDA-8423-7D083C98A242}" type="pres">
      <dgm:prSet presAssocID="{EA15B1D0-70ED-4065-AD7A-88A70F1A8D1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87B60C-5B84-4341-99C7-1334083E2BB5}" type="pres">
      <dgm:prSet presAssocID="{EA15B1D0-70ED-4065-AD7A-88A70F1A8D1A}" presName="dummyMaxCanvas" presStyleCnt="0">
        <dgm:presLayoutVars/>
      </dgm:prSet>
      <dgm:spPr/>
    </dgm:pt>
    <dgm:pt modelId="{94041515-F825-4E5F-AE37-EB0665510F83}" type="pres">
      <dgm:prSet presAssocID="{EA15B1D0-70ED-4065-AD7A-88A70F1A8D1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2047D2-976C-40B1-8361-4F6CC9643EBE}" type="pres">
      <dgm:prSet presAssocID="{EA15B1D0-70ED-4065-AD7A-88A70F1A8D1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0279A4-E624-4B6B-83AE-98264BB5D2D2}" type="pres">
      <dgm:prSet presAssocID="{EA15B1D0-70ED-4065-AD7A-88A70F1A8D1A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133B74-12E1-4882-89D9-ABA20713464C}" type="pres">
      <dgm:prSet presAssocID="{EA15B1D0-70ED-4065-AD7A-88A70F1A8D1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5B7368-B5D7-40A7-A42A-003E2280EFE3}" type="pres">
      <dgm:prSet presAssocID="{EA15B1D0-70ED-4065-AD7A-88A70F1A8D1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CE26AB-A970-4121-84AB-DF1DE6A5D6C1}" type="pres">
      <dgm:prSet presAssocID="{EA15B1D0-70ED-4065-AD7A-88A70F1A8D1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24A024-AF0D-4650-91F0-E810F2C8BF07}" type="pres">
      <dgm:prSet presAssocID="{EA15B1D0-70ED-4065-AD7A-88A70F1A8D1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5F705-B5FC-46AF-B2D0-98D15A4FAE5A}" type="pres">
      <dgm:prSet presAssocID="{EA15B1D0-70ED-4065-AD7A-88A70F1A8D1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0CC1482-0F12-498A-8C49-F58C7A345C4C}" type="presOf" srcId="{58E81B96-F99A-4154-AAAE-19DF3B818B16}" destId="{5E5B7368-B5D7-40A7-A42A-003E2280EFE3}" srcOrd="0" destOrd="0" presId="urn:microsoft.com/office/officeart/2005/8/layout/vProcess5"/>
    <dgm:cxn modelId="{A9FD32CA-5C1F-4134-A450-0A16B00D1B3E}" type="presOf" srcId="{467B0029-B4E7-4C62-8BE9-03F09E71D8C0}" destId="{9C2047D2-976C-40B1-8361-4F6CC9643EBE}" srcOrd="0" destOrd="0" presId="urn:microsoft.com/office/officeart/2005/8/layout/vProcess5"/>
    <dgm:cxn modelId="{410BDF40-8FCC-43F1-9C01-88795298793E}" type="presOf" srcId="{48C0D431-CA05-428F-A35A-62F140CDEC6E}" destId="{28CE26AB-A970-4121-84AB-DF1DE6A5D6C1}" srcOrd="1" destOrd="0" presId="urn:microsoft.com/office/officeart/2005/8/layout/vProcess5"/>
    <dgm:cxn modelId="{5A267ECA-D4E1-4CCC-9512-69A33E5B0083}" type="presOf" srcId="{EA15B1D0-70ED-4065-AD7A-88A70F1A8D1A}" destId="{086C5769-4665-4CDA-8423-7D083C98A242}" srcOrd="0" destOrd="0" presId="urn:microsoft.com/office/officeart/2005/8/layout/vProcess5"/>
    <dgm:cxn modelId="{365A4A3A-266A-4F9F-9C12-5062C03C5F74}" srcId="{EA15B1D0-70ED-4065-AD7A-88A70F1A8D1A}" destId="{467B0029-B4E7-4C62-8BE9-03F09E71D8C0}" srcOrd="1" destOrd="0" parTransId="{B558BB10-30D4-4517-941D-955303243B62}" sibTransId="{58E81B96-F99A-4154-AAAE-19DF3B818B16}"/>
    <dgm:cxn modelId="{E659A5BD-C8F7-4059-B63B-2B0F46465AD0}" srcId="{EA15B1D0-70ED-4065-AD7A-88A70F1A8D1A}" destId="{9E295B7C-0B0D-47D3-94CC-C3AB1C398ADE}" srcOrd="2" destOrd="0" parTransId="{9DAF2213-0217-4F9A-A580-19909FB9E820}" sibTransId="{49AF6C2E-637F-457E-9DD5-D797E10998D7}"/>
    <dgm:cxn modelId="{35C56BBE-4A50-409E-ABBA-98D9F738D7ED}" type="presOf" srcId="{48C0D431-CA05-428F-A35A-62F140CDEC6E}" destId="{94041515-F825-4E5F-AE37-EB0665510F83}" srcOrd="0" destOrd="0" presId="urn:microsoft.com/office/officeart/2005/8/layout/vProcess5"/>
    <dgm:cxn modelId="{D6A51BBC-8E42-4DB4-A5BE-1F867E89F1FE}" type="presOf" srcId="{9E295B7C-0B0D-47D3-94CC-C3AB1C398ADE}" destId="{4265F705-B5FC-46AF-B2D0-98D15A4FAE5A}" srcOrd="1" destOrd="0" presId="urn:microsoft.com/office/officeart/2005/8/layout/vProcess5"/>
    <dgm:cxn modelId="{7FDC6059-CF36-406C-89C1-9D0D7FBAA3E6}" type="presOf" srcId="{9E295B7C-0B0D-47D3-94CC-C3AB1C398ADE}" destId="{210279A4-E624-4B6B-83AE-98264BB5D2D2}" srcOrd="0" destOrd="0" presId="urn:microsoft.com/office/officeart/2005/8/layout/vProcess5"/>
    <dgm:cxn modelId="{1A928B57-C5A6-4EB2-8AFB-A7E0F3DF8CA3}" srcId="{EA15B1D0-70ED-4065-AD7A-88A70F1A8D1A}" destId="{48C0D431-CA05-428F-A35A-62F140CDEC6E}" srcOrd="0" destOrd="0" parTransId="{E5DF0CAC-0706-4F5C-8D77-58BDC55F2065}" sibTransId="{39E0F005-A8E3-4658-AFFE-408A276FFEC6}"/>
    <dgm:cxn modelId="{85B1EEDB-BE10-4FB8-A991-EB577FD4427F}" type="presOf" srcId="{39E0F005-A8E3-4658-AFFE-408A276FFEC6}" destId="{F1133B74-12E1-4882-89D9-ABA20713464C}" srcOrd="0" destOrd="0" presId="urn:microsoft.com/office/officeart/2005/8/layout/vProcess5"/>
    <dgm:cxn modelId="{64432F60-50B9-4ED4-B8BA-6599CD0DC068}" type="presOf" srcId="{467B0029-B4E7-4C62-8BE9-03F09E71D8C0}" destId="{8524A024-AF0D-4650-91F0-E810F2C8BF07}" srcOrd="1" destOrd="0" presId="urn:microsoft.com/office/officeart/2005/8/layout/vProcess5"/>
    <dgm:cxn modelId="{F94FD662-E440-4558-96BF-D64777BFFA72}" type="presParOf" srcId="{086C5769-4665-4CDA-8423-7D083C98A242}" destId="{1F87B60C-5B84-4341-99C7-1334083E2BB5}" srcOrd="0" destOrd="0" presId="urn:microsoft.com/office/officeart/2005/8/layout/vProcess5"/>
    <dgm:cxn modelId="{B436375D-F318-46AB-9713-FC8AAD763BB7}" type="presParOf" srcId="{086C5769-4665-4CDA-8423-7D083C98A242}" destId="{94041515-F825-4E5F-AE37-EB0665510F83}" srcOrd="1" destOrd="0" presId="urn:microsoft.com/office/officeart/2005/8/layout/vProcess5"/>
    <dgm:cxn modelId="{F0DEA935-3CD4-4693-812C-F438FE22E295}" type="presParOf" srcId="{086C5769-4665-4CDA-8423-7D083C98A242}" destId="{9C2047D2-976C-40B1-8361-4F6CC9643EBE}" srcOrd="2" destOrd="0" presId="urn:microsoft.com/office/officeart/2005/8/layout/vProcess5"/>
    <dgm:cxn modelId="{BF2DB568-FE2F-41E8-A333-B241C7515A91}" type="presParOf" srcId="{086C5769-4665-4CDA-8423-7D083C98A242}" destId="{210279A4-E624-4B6B-83AE-98264BB5D2D2}" srcOrd="3" destOrd="0" presId="urn:microsoft.com/office/officeart/2005/8/layout/vProcess5"/>
    <dgm:cxn modelId="{BF6F2EE4-5444-4F71-9EEE-D6F6489D43AE}" type="presParOf" srcId="{086C5769-4665-4CDA-8423-7D083C98A242}" destId="{F1133B74-12E1-4882-89D9-ABA20713464C}" srcOrd="4" destOrd="0" presId="urn:microsoft.com/office/officeart/2005/8/layout/vProcess5"/>
    <dgm:cxn modelId="{1D1B3526-4050-4D88-B44B-880EB8B7F4AA}" type="presParOf" srcId="{086C5769-4665-4CDA-8423-7D083C98A242}" destId="{5E5B7368-B5D7-40A7-A42A-003E2280EFE3}" srcOrd="5" destOrd="0" presId="urn:microsoft.com/office/officeart/2005/8/layout/vProcess5"/>
    <dgm:cxn modelId="{21C333DD-E63F-4FFF-990C-B112127C55B7}" type="presParOf" srcId="{086C5769-4665-4CDA-8423-7D083C98A242}" destId="{28CE26AB-A970-4121-84AB-DF1DE6A5D6C1}" srcOrd="6" destOrd="0" presId="urn:microsoft.com/office/officeart/2005/8/layout/vProcess5"/>
    <dgm:cxn modelId="{5F3C3363-E5FA-4793-B837-5A2232632382}" type="presParOf" srcId="{086C5769-4665-4CDA-8423-7D083C98A242}" destId="{8524A024-AF0D-4650-91F0-E810F2C8BF07}" srcOrd="7" destOrd="0" presId="urn:microsoft.com/office/officeart/2005/8/layout/vProcess5"/>
    <dgm:cxn modelId="{464F4240-7C10-48DB-A879-F85B493FC6C7}" type="presParOf" srcId="{086C5769-4665-4CDA-8423-7D083C98A242}" destId="{4265F705-B5FC-46AF-B2D0-98D15A4FAE5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D33D2E-552D-43FE-AEF6-44C2127907B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187DEA-70F6-4591-8579-3DD1809DB1F4}">
      <dgm:prSet/>
      <dgm:spPr/>
      <dgm:t>
        <a:bodyPr/>
        <a:lstStyle/>
        <a:p>
          <a:r>
            <a:rPr lang="en-GB" baseline="0"/>
            <a:t>Implementation of AfCFTA 2020-2035</a:t>
          </a:r>
          <a:endParaRPr lang="en-US"/>
        </a:p>
      </dgm:t>
    </dgm:pt>
    <dgm:pt modelId="{140D000B-7B06-45A9-8D5D-A2BC8ED15E32}" type="parTrans" cxnId="{7CAD626E-EAC6-4789-B31E-E291056AFFBB}">
      <dgm:prSet/>
      <dgm:spPr/>
      <dgm:t>
        <a:bodyPr/>
        <a:lstStyle/>
        <a:p>
          <a:endParaRPr lang="en-US"/>
        </a:p>
      </dgm:t>
    </dgm:pt>
    <dgm:pt modelId="{F0AB59B1-D0DA-4F1B-9D7A-F1B21ED3075C}" type="sibTrans" cxnId="{7CAD626E-EAC6-4789-B31E-E291056AFFBB}">
      <dgm:prSet/>
      <dgm:spPr/>
      <dgm:t>
        <a:bodyPr/>
        <a:lstStyle/>
        <a:p>
          <a:endParaRPr lang="en-US"/>
        </a:p>
      </dgm:t>
    </dgm:pt>
    <dgm:pt modelId="{A8606B37-4BCA-456A-992E-F827ACBAC21C}">
      <dgm:prSet/>
      <dgm:spPr/>
      <dgm:t>
        <a:bodyPr/>
        <a:lstStyle/>
        <a:p>
          <a:r>
            <a:rPr lang="en-GB" baseline="0"/>
            <a:t>Tariff cuts (5 options)</a:t>
          </a:r>
          <a:endParaRPr lang="en-US"/>
        </a:p>
      </dgm:t>
    </dgm:pt>
    <dgm:pt modelId="{988DDE80-E469-4CDD-8015-7E8EFFB31B33}" type="parTrans" cxnId="{AC05EF23-1FE1-433D-829D-C3BB3D23A747}">
      <dgm:prSet/>
      <dgm:spPr/>
      <dgm:t>
        <a:bodyPr/>
        <a:lstStyle/>
        <a:p>
          <a:endParaRPr lang="en-US"/>
        </a:p>
      </dgm:t>
    </dgm:pt>
    <dgm:pt modelId="{274A098F-B8BD-4F1C-89C7-FCE56885F6D1}" type="sibTrans" cxnId="{AC05EF23-1FE1-433D-829D-C3BB3D23A747}">
      <dgm:prSet/>
      <dgm:spPr/>
      <dgm:t>
        <a:bodyPr/>
        <a:lstStyle/>
        <a:p>
          <a:endParaRPr lang="en-US"/>
        </a:p>
      </dgm:t>
    </dgm:pt>
    <dgm:pt modelId="{CB747081-24BA-43EA-A5C6-97CD45D06EAC}">
      <dgm:prSet/>
      <dgm:spPr/>
      <dgm:t>
        <a:bodyPr/>
        <a:lstStyle/>
        <a:p>
          <a:r>
            <a:rPr lang="en-GB" baseline="0" dirty="0"/>
            <a:t>Maximize tariff revenue						</a:t>
          </a:r>
          <a:r>
            <a:rPr lang="en-GB" baseline="0" dirty="0" smtClean="0"/>
            <a:t>REV</a:t>
          </a:r>
          <a:endParaRPr lang="en-US" dirty="0"/>
        </a:p>
      </dgm:t>
    </dgm:pt>
    <dgm:pt modelId="{838D3005-7C74-403E-9723-13DB76034A5E}" type="parTrans" cxnId="{3D0C027C-91B9-43CF-A049-8CB61FB300B3}">
      <dgm:prSet/>
      <dgm:spPr/>
      <dgm:t>
        <a:bodyPr/>
        <a:lstStyle/>
        <a:p>
          <a:endParaRPr lang="en-US"/>
        </a:p>
      </dgm:t>
    </dgm:pt>
    <dgm:pt modelId="{904FA728-EF20-4867-9F7A-690566C56A87}" type="sibTrans" cxnId="{3D0C027C-91B9-43CF-A049-8CB61FB300B3}">
      <dgm:prSet/>
      <dgm:spPr/>
      <dgm:t>
        <a:bodyPr/>
        <a:lstStyle/>
        <a:p>
          <a:endParaRPr lang="en-US"/>
        </a:p>
      </dgm:t>
    </dgm:pt>
    <dgm:pt modelId="{7CF609A1-D7FC-45FC-BA1A-75AD11A0BC2C}">
      <dgm:prSet/>
      <dgm:spPr/>
      <dgm:t>
        <a:bodyPr/>
        <a:lstStyle/>
        <a:p>
          <a:r>
            <a:rPr lang="en-GB" baseline="0" dirty="0"/>
            <a:t>Maximize tariff revenue, after liberalizing </a:t>
          </a:r>
          <a:r>
            <a:rPr lang="en-GB" baseline="0" dirty="0" err="1"/>
            <a:t>agri</a:t>
          </a:r>
          <a:r>
            <a:rPr lang="en-GB" baseline="0" dirty="0"/>
            <a:t>-food sectors	</a:t>
          </a:r>
          <a:r>
            <a:rPr lang="en-GB" baseline="0" dirty="0" smtClean="0"/>
            <a:t>	</a:t>
          </a:r>
          <a:r>
            <a:rPr lang="en-GB" baseline="0" dirty="0" err="1" smtClean="0"/>
            <a:t>REV+agr</a:t>
          </a:r>
          <a:endParaRPr lang="en-US" dirty="0"/>
        </a:p>
      </dgm:t>
    </dgm:pt>
    <dgm:pt modelId="{1030253B-D7EF-4DB5-AA73-BBE0FEF78DC0}" type="parTrans" cxnId="{7B6FCB1E-644A-4F75-B356-4B6934F9B455}">
      <dgm:prSet/>
      <dgm:spPr/>
      <dgm:t>
        <a:bodyPr/>
        <a:lstStyle/>
        <a:p>
          <a:endParaRPr lang="en-US"/>
        </a:p>
      </dgm:t>
    </dgm:pt>
    <dgm:pt modelId="{CD6F1D17-25D8-4F17-92A0-08745654189C}" type="sibTrans" cxnId="{7B6FCB1E-644A-4F75-B356-4B6934F9B455}">
      <dgm:prSet/>
      <dgm:spPr/>
      <dgm:t>
        <a:bodyPr/>
        <a:lstStyle/>
        <a:p>
          <a:endParaRPr lang="en-US"/>
        </a:p>
      </dgm:t>
    </dgm:pt>
    <dgm:pt modelId="{E10BF3AE-B6CC-4DCA-846F-E36E428E558F}">
      <dgm:prSet/>
      <dgm:spPr/>
      <dgm:t>
        <a:bodyPr/>
        <a:lstStyle/>
        <a:p>
          <a:r>
            <a:rPr lang="en-GB" baseline="0" dirty="0"/>
            <a:t>Maximize tariff revenue, after promoting industrialization		</a:t>
          </a:r>
          <a:r>
            <a:rPr lang="en-GB" baseline="0" dirty="0" err="1" smtClean="0"/>
            <a:t>REV+int</a:t>
          </a:r>
          <a:endParaRPr lang="en-US" dirty="0"/>
        </a:p>
      </dgm:t>
    </dgm:pt>
    <dgm:pt modelId="{D78D9E91-967D-45AB-B875-5044A6C96391}" type="parTrans" cxnId="{1A90D11F-D19A-46A2-8013-289A31DB90D4}">
      <dgm:prSet/>
      <dgm:spPr/>
      <dgm:t>
        <a:bodyPr/>
        <a:lstStyle/>
        <a:p>
          <a:endParaRPr lang="en-US"/>
        </a:p>
      </dgm:t>
    </dgm:pt>
    <dgm:pt modelId="{793C1ED0-989A-42B1-A866-E7E7D83F937A}" type="sibTrans" cxnId="{1A90D11F-D19A-46A2-8013-289A31DB90D4}">
      <dgm:prSet/>
      <dgm:spPr/>
      <dgm:t>
        <a:bodyPr/>
        <a:lstStyle/>
        <a:p>
          <a:endParaRPr lang="en-US"/>
        </a:p>
      </dgm:t>
    </dgm:pt>
    <dgm:pt modelId="{178A0741-6DE2-4FE1-811B-F1BA19BF2DDD}">
      <dgm:prSet/>
      <dgm:spPr/>
      <dgm:t>
        <a:bodyPr/>
        <a:lstStyle/>
        <a:p>
          <a:r>
            <a:rPr lang="en-GB" baseline="0" dirty="0"/>
            <a:t>Maximize tariff revenue, after promoting competitive sectors	</a:t>
          </a:r>
          <a:r>
            <a:rPr lang="en-GB" baseline="0" dirty="0" smtClean="0"/>
            <a:t>	</a:t>
          </a:r>
          <a:r>
            <a:rPr lang="en-GB" baseline="0" dirty="0" err="1" smtClean="0"/>
            <a:t>REV+rca</a:t>
          </a:r>
          <a:endParaRPr lang="en-US" dirty="0"/>
        </a:p>
      </dgm:t>
    </dgm:pt>
    <dgm:pt modelId="{D6D7A488-E677-403F-B348-791616A9B47E}" type="parTrans" cxnId="{C1FEEF01-3CE5-4F29-BFFE-EC980D7ADA9C}">
      <dgm:prSet/>
      <dgm:spPr/>
      <dgm:t>
        <a:bodyPr/>
        <a:lstStyle/>
        <a:p>
          <a:endParaRPr lang="en-US"/>
        </a:p>
      </dgm:t>
    </dgm:pt>
    <dgm:pt modelId="{7FA78DE8-C0E3-48B6-8504-BE21C1D7F103}" type="sibTrans" cxnId="{C1FEEF01-3CE5-4F29-BFFE-EC980D7ADA9C}">
      <dgm:prSet/>
      <dgm:spPr/>
      <dgm:t>
        <a:bodyPr/>
        <a:lstStyle/>
        <a:p>
          <a:endParaRPr lang="en-US"/>
        </a:p>
      </dgm:t>
    </dgm:pt>
    <dgm:pt modelId="{77864D1B-F3E3-456D-897C-3AA8D97A5B08}">
      <dgm:prSet/>
      <dgm:spPr/>
      <dgm:t>
        <a:bodyPr/>
        <a:lstStyle/>
        <a:p>
          <a:r>
            <a:rPr lang="en-GB" baseline="0" dirty="0"/>
            <a:t>Choose the one that maximizes GDP				</a:t>
          </a:r>
          <a:r>
            <a:rPr lang="en-GB" baseline="0" dirty="0" smtClean="0"/>
            <a:t>	</a:t>
          </a:r>
          <a:r>
            <a:rPr lang="en-GB" baseline="0" dirty="0" err="1" smtClean="0"/>
            <a:t>GDPmax</a:t>
          </a:r>
          <a:endParaRPr lang="en-US" dirty="0"/>
        </a:p>
      </dgm:t>
    </dgm:pt>
    <dgm:pt modelId="{CC4C9DE3-BD5F-40AD-9101-2B652547E5DA}" type="parTrans" cxnId="{48FBDBE8-5422-490B-95BF-A683899C3089}">
      <dgm:prSet/>
      <dgm:spPr/>
      <dgm:t>
        <a:bodyPr/>
        <a:lstStyle/>
        <a:p>
          <a:endParaRPr lang="en-US"/>
        </a:p>
      </dgm:t>
    </dgm:pt>
    <dgm:pt modelId="{7BD02573-950C-4D90-8E35-4E98D565321A}" type="sibTrans" cxnId="{48FBDBE8-5422-490B-95BF-A683899C3089}">
      <dgm:prSet/>
      <dgm:spPr/>
      <dgm:t>
        <a:bodyPr/>
        <a:lstStyle/>
        <a:p>
          <a:endParaRPr lang="en-US"/>
        </a:p>
      </dgm:t>
    </dgm:pt>
    <dgm:pt modelId="{8F565D4A-860C-43E1-993B-29C9206F45D3}">
      <dgm:prSet/>
      <dgm:spPr/>
      <dgm:t>
        <a:bodyPr/>
        <a:lstStyle/>
        <a:p>
          <a:r>
            <a:rPr lang="en-GB" baseline="0"/>
            <a:t>NTM reduction to 50%</a:t>
          </a:r>
          <a:endParaRPr lang="en-US"/>
        </a:p>
      </dgm:t>
    </dgm:pt>
    <dgm:pt modelId="{8CEF341F-E7F4-406F-8EF4-F9CE13676750}" type="parTrans" cxnId="{11B82436-0101-41C9-BC70-9BD93A28081B}">
      <dgm:prSet/>
      <dgm:spPr/>
      <dgm:t>
        <a:bodyPr/>
        <a:lstStyle/>
        <a:p>
          <a:endParaRPr lang="en-US"/>
        </a:p>
      </dgm:t>
    </dgm:pt>
    <dgm:pt modelId="{6821924D-ABD5-4E44-85B5-E6CFD608E2B9}" type="sibTrans" cxnId="{11B82436-0101-41C9-BC70-9BD93A28081B}">
      <dgm:prSet/>
      <dgm:spPr/>
      <dgm:t>
        <a:bodyPr/>
        <a:lstStyle/>
        <a:p>
          <a:endParaRPr lang="en-US"/>
        </a:p>
      </dgm:t>
    </dgm:pt>
    <dgm:pt modelId="{03E13602-10B5-4C4B-A640-BA21E617333D}">
      <dgm:prSet/>
      <dgm:spPr/>
      <dgm:t>
        <a:bodyPr/>
        <a:lstStyle/>
        <a:p>
          <a:r>
            <a:rPr lang="en-GB" baseline="0"/>
            <a:t>In addition a 20% reduction for exports to third countries</a:t>
          </a:r>
          <a:endParaRPr lang="en-US"/>
        </a:p>
      </dgm:t>
    </dgm:pt>
    <dgm:pt modelId="{D0F7A3C2-F5F9-40F1-AD23-9F91438D2FE1}" type="parTrans" cxnId="{87843CA5-D872-40C6-9977-007EE592759D}">
      <dgm:prSet/>
      <dgm:spPr/>
      <dgm:t>
        <a:bodyPr/>
        <a:lstStyle/>
        <a:p>
          <a:endParaRPr lang="en-US"/>
        </a:p>
      </dgm:t>
    </dgm:pt>
    <dgm:pt modelId="{EC0C656E-260A-4DFD-A149-3B3831C7DBF7}" type="sibTrans" cxnId="{87843CA5-D872-40C6-9977-007EE592759D}">
      <dgm:prSet/>
      <dgm:spPr/>
      <dgm:t>
        <a:bodyPr/>
        <a:lstStyle/>
        <a:p>
          <a:endParaRPr lang="en-US"/>
        </a:p>
      </dgm:t>
    </dgm:pt>
    <dgm:pt modelId="{5D0BA8F9-0D0A-49BA-98E8-01DACD06322E}">
      <dgm:prSet/>
      <dgm:spPr/>
      <dgm:t>
        <a:bodyPr/>
        <a:lstStyle/>
        <a:p>
          <a:r>
            <a:rPr lang="en-US" dirty="0" smtClean="0"/>
            <a:t>Hypothetical (the actual ones will available in July 2021)</a:t>
          </a:r>
          <a:endParaRPr lang="en-US" dirty="0"/>
        </a:p>
      </dgm:t>
    </dgm:pt>
    <dgm:pt modelId="{70588D9A-273B-47C6-8D0B-89FF856E7B4F}" type="parTrans" cxnId="{0B925B88-D318-4DF1-BDCA-2AAF32929892}">
      <dgm:prSet/>
      <dgm:spPr/>
      <dgm:t>
        <a:bodyPr/>
        <a:lstStyle/>
        <a:p>
          <a:endParaRPr lang="en-US"/>
        </a:p>
      </dgm:t>
    </dgm:pt>
    <dgm:pt modelId="{86EB3E57-0A73-44B6-8487-646C379741FB}" type="sibTrans" cxnId="{0B925B88-D318-4DF1-BDCA-2AAF32929892}">
      <dgm:prSet/>
      <dgm:spPr/>
      <dgm:t>
        <a:bodyPr/>
        <a:lstStyle/>
        <a:p>
          <a:endParaRPr lang="en-US"/>
        </a:p>
      </dgm:t>
    </dgm:pt>
    <dgm:pt modelId="{1F9AE76D-5FC0-4FCC-9179-E31206225338}" type="pres">
      <dgm:prSet presAssocID="{DAD33D2E-552D-43FE-AEF6-44C2127907B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71DE26-754C-47BA-8A31-3DA013E63B29}" type="pres">
      <dgm:prSet presAssocID="{D2187DEA-70F6-4591-8579-3DD1809DB1F4}" presName="parentLin" presStyleCnt="0"/>
      <dgm:spPr/>
    </dgm:pt>
    <dgm:pt modelId="{545FE560-F579-46D3-9B60-D4ABC6C6B73F}" type="pres">
      <dgm:prSet presAssocID="{D2187DEA-70F6-4591-8579-3DD1809DB1F4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6AE28893-A4F1-4106-BBFD-953D5197372E}" type="pres">
      <dgm:prSet presAssocID="{D2187DEA-70F6-4591-8579-3DD1809DB1F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3FC32B-2B3C-4A44-A0E3-B42F7D44CF2D}" type="pres">
      <dgm:prSet presAssocID="{D2187DEA-70F6-4591-8579-3DD1809DB1F4}" presName="negativeSpace" presStyleCnt="0"/>
      <dgm:spPr/>
    </dgm:pt>
    <dgm:pt modelId="{C590AA4E-B78F-48FA-A108-21D5D92C7667}" type="pres">
      <dgm:prSet presAssocID="{D2187DEA-70F6-4591-8579-3DD1809DB1F4}" presName="childText" presStyleLbl="conFgAcc1" presStyleIdx="0" presStyleCnt="3">
        <dgm:presLayoutVars>
          <dgm:bulletEnabled val="1"/>
        </dgm:presLayoutVars>
      </dgm:prSet>
      <dgm:spPr/>
    </dgm:pt>
    <dgm:pt modelId="{0A0F6AB0-51FD-4EF1-AA9A-2210C8654C8B}" type="pres">
      <dgm:prSet presAssocID="{F0AB59B1-D0DA-4F1B-9D7A-F1B21ED3075C}" presName="spaceBetweenRectangles" presStyleCnt="0"/>
      <dgm:spPr/>
    </dgm:pt>
    <dgm:pt modelId="{AB5D1FBD-F82A-49EC-8C53-6C66754A5C5B}" type="pres">
      <dgm:prSet presAssocID="{A8606B37-4BCA-456A-992E-F827ACBAC21C}" presName="parentLin" presStyleCnt="0"/>
      <dgm:spPr/>
    </dgm:pt>
    <dgm:pt modelId="{F390CB21-FF29-4FDD-96C4-71F3947B196D}" type="pres">
      <dgm:prSet presAssocID="{A8606B37-4BCA-456A-992E-F827ACBAC21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72B24223-024D-4CAB-B185-31F385784163}" type="pres">
      <dgm:prSet presAssocID="{A8606B37-4BCA-456A-992E-F827ACBAC21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CB8F02-92EB-41F1-8943-CBD61885E48D}" type="pres">
      <dgm:prSet presAssocID="{A8606B37-4BCA-456A-992E-F827ACBAC21C}" presName="negativeSpace" presStyleCnt="0"/>
      <dgm:spPr/>
    </dgm:pt>
    <dgm:pt modelId="{DE439C24-5D91-472B-9FF9-CBF20AD01659}" type="pres">
      <dgm:prSet presAssocID="{A8606B37-4BCA-456A-992E-F827ACBAC21C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D2CD36-4247-4EDB-B519-59FFE6E886EA}" type="pres">
      <dgm:prSet presAssocID="{274A098F-B8BD-4F1C-89C7-FCE56885F6D1}" presName="spaceBetweenRectangles" presStyleCnt="0"/>
      <dgm:spPr/>
    </dgm:pt>
    <dgm:pt modelId="{D371F283-1D33-4804-B7D0-1EBC908B106E}" type="pres">
      <dgm:prSet presAssocID="{8F565D4A-860C-43E1-993B-29C9206F45D3}" presName="parentLin" presStyleCnt="0"/>
      <dgm:spPr/>
    </dgm:pt>
    <dgm:pt modelId="{A9F4613D-BD26-451C-A0E8-A1B256E219B6}" type="pres">
      <dgm:prSet presAssocID="{8F565D4A-860C-43E1-993B-29C9206F45D3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E85D71AC-C246-4C90-A33A-F317D18D7BB7}" type="pres">
      <dgm:prSet presAssocID="{8F565D4A-860C-43E1-993B-29C9206F45D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0919F3-3FE3-4D62-AA60-89254546C8AD}" type="pres">
      <dgm:prSet presAssocID="{8F565D4A-860C-43E1-993B-29C9206F45D3}" presName="negativeSpace" presStyleCnt="0"/>
      <dgm:spPr/>
    </dgm:pt>
    <dgm:pt modelId="{3D013067-5CC2-4B8E-9615-D16AE2F0E090}" type="pres">
      <dgm:prSet presAssocID="{8F565D4A-860C-43E1-993B-29C9206F45D3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AD626E-EAC6-4789-B31E-E291056AFFBB}" srcId="{DAD33D2E-552D-43FE-AEF6-44C2127907B2}" destId="{D2187DEA-70F6-4591-8579-3DD1809DB1F4}" srcOrd="0" destOrd="0" parTransId="{140D000B-7B06-45A9-8D5D-A2BC8ED15E32}" sibTransId="{F0AB59B1-D0DA-4F1B-9D7A-F1B21ED3075C}"/>
    <dgm:cxn modelId="{B61EC35E-2FDB-4B21-A267-9C626A9CC63D}" type="presOf" srcId="{77864D1B-F3E3-456D-897C-3AA8D97A5B08}" destId="{DE439C24-5D91-472B-9FF9-CBF20AD01659}" srcOrd="0" destOrd="5" presId="urn:microsoft.com/office/officeart/2005/8/layout/list1"/>
    <dgm:cxn modelId="{26D27E14-8A47-4E55-BD91-915F29294BD8}" type="presOf" srcId="{DAD33D2E-552D-43FE-AEF6-44C2127907B2}" destId="{1F9AE76D-5FC0-4FCC-9179-E31206225338}" srcOrd="0" destOrd="0" presId="urn:microsoft.com/office/officeart/2005/8/layout/list1"/>
    <dgm:cxn modelId="{A9CF4AA2-13B3-4C6E-9BD8-3D7D41CBC683}" type="presOf" srcId="{178A0741-6DE2-4FE1-811B-F1BA19BF2DDD}" destId="{DE439C24-5D91-472B-9FF9-CBF20AD01659}" srcOrd="0" destOrd="4" presId="urn:microsoft.com/office/officeart/2005/8/layout/list1"/>
    <dgm:cxn modelId="{48FBDBE8-5422-490B-95BF-A683899C3089}" srcId="{A8606B37-4BCA-456A-992E-F827ACBAC21C}" destId="{77864D1B-F3E3-456D-897C-3AA8D97A5B08}" srcOrd="5" destOrd="0" parTransId="{CC4C9DE3-BD5F-40AD-9101-2B652547E5DA}" sibTransId="{7BD02573-950C-4D90-8E35-4E98D565321A}"/>
    <dgm:cxn modelId="{AC05EF23-1FE1-433D-829D-C3BB3D23A747}" srcId="{DAD33D2E-552D-43FE-AEF6-44C2127907B2}" destId="{A8606B37-4BCA-456A-992E-F827ACBAC21C}" srcOrd="1" destOrd="0" parTransId="{988DDE80-E469-4CDD-8015-7E8EFFB31B33}" sibTransId="{274A098F-B8BD-4F1C-89C7-FCE56885F6D1}"/>
    <dgm:cxn modelId="{87843CA5-D872-40C6-9977-007EE592759D}" srcId="{8F565D4A-860C-43E1-993B-29C9206F45D3}" destId="{03E13602-10B5-4C4B-A640-BA21E617333D}" srcOrd="0" destOrd="0" parTransId="{D0F7A3C2-F5F9-40F1-AD23-9F91438D2FE1}" sibTransId="{EC0C656E-260A-4DFD-A149-3B3831C7DBF7}"/>
    <dgm:cxn modelId="{75A76259-0240-4328-9357-01886903BD2C}" type="presOf" srcId="{D2187DEA-70F6-4591-8579-3DD1809DB1F4}" destId="{545FE560-F579-46D3-9B60-D4ABC6C6B73F}" srcOrd="0" destOrd="0" presId="urn:microsoft.com/office/officeart/2005/8/layout/list1"/>
    <dgm:cxn modelId="{3B288C5C-B5DD-406C-BB71-26BB7FC67D15}" type="presOf" srcId="{E10BF3AE-B6CC-4DCA-846F-E36E428E558F}" destId="{DE439C24-5D91-472B-9FF9-CBF20AD01659}" srcOrd="0" destOrd="3" presId="urn:microsoft.com/office/officeart/2005/8/layout/list1"/>
    <dgm:cxn modelId="{8F7EA62B-E381-443F-B26F-BA5AA79D460F}" type="presOf" srcId="{A8606B37-4BCA-456A-992E-F827ACBAC21C}" destId="{72B24223-024D-4CAB-B185-31F385784163}" srcOrd="1" destOrd="0" presId="urn:microsoft.com/office/officeart/2005/8/layout/list1"/>
    <dgm:cxn modelId="{C2CFD17F-97E3-4782-8922-23730C463070}" type="presOf" srcId="{7CF609A1-D7FC-45FC-BA1A-75AD11A0BC2C}" destId="{DE439C24-5D91-472B-9FF9-CBF20AD01659}" srcOrd="0" destOrd="2" presId="urn:microsoft.com/office/officeart/2005/8/layout/list1"/>
    <dgm:cxn modelId="{9A25D91F-AD0E-480C-9223-7DDDC18F5D5C}" type="presOf" srcId="{D2187DEA-70F6-4591-8579-3DD1809DB1F4}" destId="{6AE28893-A4F1-4106-BBFD-953D5197372E}" srcOrd="1" destOrd="0" presId="urn:microsoft.com/office/officeart/2005/8/layout/list1"/>
    <dgm:cxn modelId="{20673EC9-C2CD-456E-9CB6-BF4486818E27}" type="presOf" srcId="{03E13602-10B5-4C4B-A640-BA21E617333D}" destId="{3D013067-5CC2-4B8E-9615-D16AE2F0E090}" srcOrd="0" destOrd="0" presId="urn:microsoft.com/office/officeart/2005/8/layout/list1"/>
    <dgm:cxn modelId="{1F8B38D3-A21B-4624-BA41-355687A8D77F}" type="presOf" srcId="{A8606B37-4BCA-456A-992E-F827ACBAC21C}" destId="{F390CB21-FF29-4FDD-96C4-71F3947B196D}" srcOrd="0" destOrd="0" presId="urn:microsoft.com/office/officeart/2005/8/layout/list1"/>
    <dgm:cxn modelId="{0B925B88-D318-4DF1-BDCA-2AAF32929892}" srcId="{A8606B37-4BCA-456A-992E-F827ACBAC21C}" destId="{5D0BA8F9-0D0A-49BA-98E8-01DACD06322E}" srcOrd="0" destOrd="0" parTransId="{70588D9A-273B-47C6-8D0B-89FF856E7B4F}" sibTransId="{86EB3E57-0A73-44B6-8487-646C379741FB}"/>
    <dgm:cxn modelId="{11B82436-0101-41C9-BC70-9BD93A28081B}" srcId="{DAD33D2E-552D-43FE-AEF6-44C2127907B2}" destId="{8F565D4A-860C-43E1-993B-29C9206F45D3}" srcOrd="2" destOrd="0" parTransId="{8CEF341F-E7F4-406F-8EF4-F9CE13676750}" sibTransId="{6821924D-ABD5-4E44-85B5-E6CFD608E2B9}"/>
    <dgm:cxn modelId="{2333B520-B8AC-46D5-AE8D-12238D3B9B0D}" type="presOf" srcId="{CB747081-24BA-43EA-A5C6-97CD45D06EAC}" destId="{DE439C24-5D91-472B-9FF9-CBF20AD01659}" srcOrd="0" destOrd="1" presId="urn:microsoft.com/office/officeart/2005/8/layout/list1"/>
    <dgm:cxn modelId="{1A90D11F-D19A-46A2-8013-289A31DB90D4}" srcId="{A8606B37-4BCA-456A-992E-F827ACBAC21C}" destId="{E10BF3AE-B6CC-4DCA-846F-E36E428E558F}" srcOrd="3" destOrd="0" parTransId="{D78D9E91-967D-45AB-B875-5044A6C96391}" sibTransId="{793C1ED0-989A-42B1-A866-E7E7D83F937A}"/>
    <dgm:cxn modelId="{3D0C027C-91B9-43CF-A049-8CB61FB300B3}" srcId="{A8606B37-4BCA-456A-992E-F827ACBAC21C}" destId="{CB747081-24BA-43EA-A5C6-97CD45D06EAC}" srcOrd="1" destOrd="0" parTransId="{838D3005-7C74-403E-9723-13DB76034A5E}" sibTransId="{904FA728-EF20-4867-9F7A-690566C56A87}"/>
    <dgm:cxn modelId="{C1FEEF01-3CE5-4F29-BFFE-EC980D7ADA9C}" srcId="{A8606B37-4BCA-456A-992E-F827ACBAC21C}" destId="{178A0741-6DE2-4FE1-811B-F1BA19BF2DDD}" srcOrd="4" destOrd="0" parTransId="{D6D7A488-E677-403F-B348-791616A9B47E}" sibTransId="{7FA78DE8-C0E3-48B6-8504-BE21C1D7F103}"/>
    <dgm:cxn modelId="{B83F83DE-F898-4900-BB1E-5395BAFA1999}" type="presOf" srcId="{8F565D4A-860C-43E1-993B-29C9206F45D3}" destId="{A9F4613D-BD26-451C-A0E8-A1B256E219B6}" srcOrd="0" destOrd="0" presId="urn:microsoft.com/office/officeart/2005/8/layout/list1"/>
    <dgm:cxn modelId="{7B6FCB1E-644A-4F75-B356-4B6934F9B455}" srcId="{A8606B37-4BCA-456A-992E-F827ACBAC21C}" destId="{7CF609A1-D7FC-45FC-BA1A-75AD11A0BC2C}" srcOrd="2" destOrd="0" parTransId="{1030253B-D7EF-4DB5-AA73-BBE0FEF78DC0}" sibTransId="{CD6F1D17-25D8-4F17-92A0-08745654189C}"/>
    <dgm:cxn modelId="{3F824AF8-A2AF-4040-93AA-322F0DADCAA3}" type="presOf" srcId="{8F565D4A-860C-43E1-993B-29C9206F45D3}" destId="{E85D71AC-C246-4C90-A33A-F317D18D7BB7}" srcOrd="1" destOrd="0" presId="urn:microsoft.com/office/officeart/2005/8/layout/list1"/>
    <dgm:cxn modelId="{9C41F892-08D6-4B2A-AD31-330B5F4010B5}" type="presOf" srcId="{5D0BA8F9-0D0A-49BA-98E8-01DACD06322E}" destId="{DE439C24-5D91-472B-9FF9-CBF20AD01659}" srcOrd="0" destOrd="0" presId="urn:microsoft.com/office/officeart/2005/8/layout/list1"/>
    <dgm:cxn modelId="{C9971D6E-28CD-4EC6-8DE7-C10703C8A517}" type="presParOf" srcId="{1F9AE76D-5FC0-4FCC-9179-E31206225338}" destId="{BA71DE26-754C-47BA-8A31-3DA013E63B29}" srcOrd="0" destOrd="0" presId="urn:microsoft.com/office/officeart/2005/8/layout/list1"/>
    <dgm:cxn modelId="{07EDF19E-925A-4CE1-B208-27BD4226ACE3}" type="presParOf" srcId="{BA71DE26-754C-47BA-8A31-3DA013E63B29}" destId="{545FE560-F579-46D3-9B60-D4ABC6C6B73F}" srcOrd="0" destOrd="0" presId="urn:microsoft.com/office/officeart/2005/8/layout/list1"/>
    <dgm:cxn modelId="{DE30B188-9627-4C26-BA6B-2E3F954A666B}" type="presParOf" srcId="{BA71DE26-754C-47BA-8A31-3DA013E63B29}" destId="{6AE28893-A4F1-4106-BBFD-953D5197372E}" srcOrd="1" destOrd="0" presId="urn:microsoft.com/office/officeart/2005/8/layout/list1"/>
    <dgm:cxn modelId="{3904BAA6-65C7-4AC9-910D-EBDB212B16AC}" type="presParOf" srcId="{1F9AE76D-5FC0-4FCC-9179-E31206225338}" destId="{9D3FC32B-2B3C-4A44-A0E3-B42F7D44CF2D}" srcOrd="1" destOrd="0" presId="urn:microsoft.com/office/officeart/2005/8/layout/list1"/>
    <dgm:cxn modelId="{A4F84A7C-79AF-447F-8668-47085B7EF192}" type="presParOf" srcId="{1F9AE76D-5FC0-4FCC-9179-E31206225338}" destId="{C590AA4E-B78F-48FA-A108-21D5D92C7667}" srcOrd="2" destOrd="0" presId="urn:microsoft.com/office/officeart/2005/8/layout/list1"/>
    <dgm:cxn modelId="{B3A590B3-7D93-40DA-BD94-18254E87DB15}" type="presParOf" srcId="{1F9AE76D-5FC0-4FCC-9179-E31206225338}" destId="{0A0F6AB0-51FD-4EF1-AA9A-2210C8654C8B}" srcOrd="3" destOrd="0" presId="urn:microsoft.com/office/officeart/2005/8/layout/list1"/>
    <dgm:cxn modelId="{FFF5DBC0-3E2E-4836-B162-83FCBCB7E232}" type="presParOf" srcId="{1F9AE76D-5FC0-4FCC-9179-E31206225338}" destId="{AB5D1FBD-F82A-49EC-8C53-6C66754A5C5B}" srcOrd="4" destOrd="0" presId="urn:microsoft.com/office/officeart/2005/8/layout/list1"/>
    <dgm:cxn modelId="{1B511A3C-0EF6-4AA2-A2E6-BA16FE3D8C72}" type="presParOf" srcId="{AB5D1FBD-F82A-49EC-8C53-6C66754A5C5B}" destId="{F390CB21-FF29-4FDD-96C4-71F3947B196D}" srcOrd="0" destOrd="0" presId="urn:microsoft.com/office/officeart/2005/8/layout/list1"/>
    <dgm:cxn modelId="{AEB71303-9C18-4815-A951-585FBEA9F06B}" type="presParOf" srcId="{AB5D1FBD-F82A-49EC-8C53-6C66754A5C5B}" destId="{72B24223-024D-4CAB-B185-31F385784163}" srcOrd="1" destOrd="0" presId="urn:microsoft.com/office/officeart/2005/8/layout/list1"/>
    <dgm:cxn modelId="{0B253937-12F5-4DB7-8C5E-DE84D920868A}" type="presParOf" srcId="{1F9AE76D-5FC0-4FCC-9179-E31206225338}" destId="{BECB8F02-92EB-41F1-8943-CBD61885E48D}" srcOrd="5" destOrd="0" presId="urn:microsoft.com/office/officeart/2005/8/layout/list1"/>
    <dgm:cxn modelId="{F0A7CCB4-BD67-4E08-8DC1-DB6CBAA0C3BC}" type="presParOf" srcId="{1F9AE76D-5FC0-4FCC-9179-E31206225338}" destId="{DE439C24-5D91-472B-9FF9-CBF20AD01659}" srcOrd="6" destOrd="0" presId="urn:microsoft.com/office/officeart/2005/8/layout/list1"/>
    <dgm:cxn modelId="{0C1B344D-DFBD-463C-9ECF-C6355EB0C086}" type="presParOf" srcId="{1F9AE76D-5FC0-4FCC-9179-E31206225338}" destId="{1CD2CD36-4247-4EDB-B519-59FFE6E886EA}" srcOrd="7" destOrd="0" presId="urn:microsoft.com/office/officeart/2005/8/layout/list1"/>
    <dgm:cxn modelId="{09AFC8E9-43D1-4AA2-9E36-31517EEC0244}" type="presParOf" srcId="{1F9AE76D-5FC0-4FCC-9179-E31206225338}" destId="{D371F283-1D33-4804-B7D0-1EBC908B106E}" srcOrd="8" destOrd="0" presId="urn:microsoft.com/office/officeart/2005/8/layout/list1"/>
    <dgm:cxn modelId="{D92ECEB9-1AE1-432A-8358-39AFF9E13912}" type="presParOf" srcId="{D371F283-1D33-4804-B7D0-1EBC908B106E}" destId="{A9F4613D-BD26-451C-A0E8-A1B256E219B6}" srcOrd="0" destOrd="0" presId="urn:microsoft.com/office/officeart/2005/8/layout/list1"/>
    <dgm:cxn modelId="{65D2C31B-EF3C-448F-904D-8ACB09033D67}" type="presParOf" srcId="{D371F283-1D33-4804-B7D0-1EBC908B106E}" destId="{E85D71AC-C246-4C90-A33A-F317D18D7BB7}" srcOrd="1" destOrd="0" presId="urn:microsoft.com/office/officeart/2005/8/layout/list1"/>
    <dgm:cxn modelId="{0ECD2EF0-DBD3-4FBF-8080-72DF3B713AFD}" type="presParOf" srcId="{1F9AE76D-5FC0-4FCC-9179-E31206225338}" destId="{590919F3-3FE3-4D62-AA60-89254546C8AD}" srcOrd="9" destOrd="0" presId="urn:microsoft.com/office/officeart/2005/8/layout/list1"/>
    <dgm:cxn modelId="{EDFB1885-C2A5-40EE-B8E2-EFB271790FDE}" type="presParOf" srcId="{1F9AE76D-5FC0-4FCC-9179-E31206225338}" destId="{3D013067-5CC2-4B8E-9615-D16AE2F0E09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041515-F825-4E5F-AE37-EB0665510F83}">
      <dsp:nvSpPr>
        <dsp:cNvPr id="0" name=""/>
        <dsp:cNvSpPr/>
      </dsp:nvSpPr>
      <dsp:spPr>
        <a:xfrm>
          <a:off x="0" y="0"/>
          <a:ext cx="8727342" cy="12511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baseline="0"/>
            <a:t>The policy effects presented as deviations from a baseline</a:t>
          </a:r>
          <a:endParaRPr lang="en-US" sz="2700" kern="1200"/>
        </a:p>
      </dsp:txBody>
      <dsp:txXfrm>
        <a:off x="36644" y="36644"/>
        <a:ext cx="7377298" cy="1177820"/>
      </dsp:txXfrm>
    </dsp:sp>
    <dsp:sp modelId="{9C2047D2-976C-40B1-8361-4F6CC9643EBE}">
      <dsp:nvSpPr>
        <dsp:cNvPr id="0" name=""/>
        <dsp:cNvSpPr/>
      </dsp:nvSpPr>
      <dsp:spPr>
        <a:xfrm>
          <a:off x="770059" y="1459627"/>
          <a:ext cx="8727342" cy="12511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baseline="0"/>
            <a:t>Our baseline based on the SSP2, i.e. middle-of-the-road prediction of global future</a:t>
          </a:r>
          <a:endParaRPr lang="en-US" sz="2700" kern="1200"/>
        </a:p>
      </dsp:txBody>
      <dsp:txXfrm>
        <a:off x="806703" y="1496271"/>
        <a:ext cx="7070774" cy="1177820"/>
      </dsp:txXfrm>
    </dsp:sp>
    <dsp:sp modelId="{210279A4-E624-4B6B-83AE-98264BB5D2D2}">
      <dsp:nvSpPr>
        <dsp:cNvPr id="0" name=""/>
        <dsp:cNvSpPr/>
      </dsp:nvSpPr>
      <dsp:spPr>
        <a:xfrm>
          <a:off x="1540119" y="2919254"/>
          <a:ext cx="8727342" cy="12511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baseline="0"/>
            <a:t>The database is updated from 2014 to 2020 with IMF’s World Economic Outlook data</a:t>
          </a:r>
          <a:endParaRPr lang="en-US" sz="2700" kern="1200"/>
        </a:p>
      </dsp:txBody>
      <dsp:txXfrm>
        <a:off x="1576763" y="2955898"/>
        <a:ext cx="7070774" cy="1177820"/>
      </dsp:txXfrm>
    </dsp:sp>
    <dsp:sp modelId="{F1133B74-12E1-4882-89D9-ABA20713464C}">
      <dsp:nvSpPr>
        <dsp:cNvPr id="0" name=""/>
        <dsp:cNvSpPr/>
      </dsp:nvSpPr>
      <dsp:spPr>
        <a:xfrm>
          <a:off x="7914121" y="948757"/>
          <a:ext cx="813220" cy="81322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8097095" y="948757"/>
        <a:ext cx="447272" cy="611948"/>
      </dsp:txXfrm>
    </dsp:sp>
    <dsp:sp modelId="{5E5B7368-B5D7-40A7-A42A-003E2280EFE3}">
      <dsp:nvSpPr>
        <dsp:cNvPr id="0" name=""/>
        <dsp:cNvSpPr/>
      </dsp:nvSpPr>
      <dsp:spPr>
        <a:xfrm>
          <a:off x="8684181" y="2400043"/>
          <a:ext cx="813220" cy="81322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8867155" y="2400043"/>
        <a:ext cx="447272" cy="6119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0AA4E-B78F-48FA-A108-21D5D92C7667}">
      <dsp:nvSpPr>
        <dsp:cNvPr id="0" name=""/>
        <dsp:cNvSpPr/>
      </dsp:nvSpPr>
      <dsp:spPr>
        <a:xfrm>
          <a:off x="0" y="281502"/>
          <a:ext cx="10267462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E28893-A4F1-4106-BBFD-953D5197372E}">
      <dsp:nvSpPr>
        <dsp:cNvPr id="0" name=""/>
        <dsp:cNvSpPr/>
      </dsp:nvSpPr>
      <dsp:spPr>
        <a:xfrm>
          <a:off x="513373" y="30582"/>
          <a:ext cx="7187223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1660" tIns="0" rIns="27166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baseline="0"/>
            <a:t>Implementation of AfCFTA 2020-2035</a:t>
          </a:r>
          <a:endParaRPr lang="en-US" sz="1700" kern="1200"/>
        </a:p>
      </dsp:txBody>
      <dsp:txXfrm>
        <a:off x="537871" y="55080"/>
        <a:ext cx="7138227" cy="452844"/>
      </dsp:txXfrm>
    </dsp:sp>
    <dsp:sp modelId="{DE439C24-5D91-472B-9FF9-CBF20AD01659}">
      <dsp:nvSpPr>
        <dsp:cNvPr id="0" name=""/>
        <dsp:cNvSpPr/>
      </dsp:nvSpPr>
      <dsp:spPr>
        <a:xfrm>
          <a:off x="0" y="1052622"/>
          <a:ext cx="10267462" cy="2034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6869" tIns="354076" rIns="79686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Hypothetical (the actual ones will available in July 2021)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baseline="0" dirty="0"/>
            <a:t>Maximize tariff revenue						</a:t>
          </a:r>
          <a:r>
            <a:rPr lang="en-GB" sz="1700" kern="1200" baseline="0" dirty="0" smtClean="0"/>
            <a:t>REV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baseline="0" dirty="0"/>
            <a:t>Maximize tariff revenue, after liberalizing </a:t>
          </a:r>
          <a:r>
            <a:rPr lang="en-GB" sz="1700" kern="1200" baseline="0" dirty="0" err="1"/>
            <a:t>agri</a:t>
          </a:r>
          <a:r>
            <a:rPr lang="en-GB" sz="1700" kern="1200" baseline="0" dirty="0"/>
            <a:t>-food sectors	</a:t>
          </a:r>
          <a:r>
            <a:rPr lang="en-GB" sz="1700" kern="1200" baseline="0" dirty="0" smtClean="0"/>
            <a:t>	</a:t>
          </a:r>
          <a:r>
            <a:rPr lang="en-GB" sz="1700" kern="1200" baseline="0" dirty="0" err="1" smtClean="0"/>
            <a:t>REV+agr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baseline="0" dirty="0"/>
            <a:t>Maximize tariff revenue, after promoting industrialization		</a:t>
          </a:r>
          <a:r>
            <a:rPr lang="en-GB" sz="1700" kern="1200" baseline="0" dirty="0" err="1" smtClean="0"/>
            <a:t>REV+int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baseline="0" dirty="0"/>
            <a:t>Maximize tariff revenue, after promoting competitive sectors	</a:t>
          </a:r>
          <a:r>
            <a:rPr lang="en-GB" sz="1700" kern="1200" baseline="0" dirty="0" smtClean="0"/>
            <a:t>	</a:t>
          </a:r>
          <a:r>
            <a:rPr lang="en-GB" sz="1700" kern="1200" baseline="0" dirty="0" err="1" smtClean="0"/>
            <a:t>REV+rca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baseline="0" dirty="0"/>
            <a:t>Choose the one that maximizes GDP				</a:t>
          </a:r>
          <a:r>
            <a:rPr lang="en-GB" sz="1700" kern="1200" baseline="0" dirty="0" smtClean="0"/>
            <a:t>	</a:t>
          </a:r>
          <a:r>
            <a:rPr lang="en-GB" sz="1700" kern="1200" baseline="0" dirty="0" err="1" smtClean="0"/>
            <a:t>GDPmax</a:t>
          </a:r>
          <a:endParaRPr lang="en-US" sz="1700" kern="1200" dirty="0"/>
        </a:p>
      </dsp:txBody>
      <dsp:txXfrm>
        <a:off x="0" y="1052622"/>
        <a:ext cx="10267462" cy="2034900"/>
      </dsp:txXfrm>
    </dsp:sp>
    <dsp:sp modelId="{72B24223-024D-4CAB-B185-31F385784163}">
      <dsp:nvSpPr>
        <dsp:cNvPr id="0" name=""/>
        <dsp:cNvSpPr/>
      </dsp:nvSpPr>
      <dsp:spPr>
        <a:xfrm>
          <a:off x="513373" y="801702"/>
          <a:ext cx="7187223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1660" tIns="0" rIns="27166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baseline="0"/>
            <a:t>Tariff cuts (5 options)</a:t>
          </a:r>
          <a:endParaRPr lang="en-US" sz="1700" kern="1200"/>
        </a:p>
      </dsp:txBody>
      <dsp:txXfrm>
        <a:off x="537871" y="826200"/>
        <a:ext cx="7138227" cy="452844"/>
      </dsp:txXfrm>
    </dsp:sp>
    <dsp:sp modelId="{3D013067-5CC2-4B8E-9615-D16AE2F0E090}">
      <dsp:nvSpPr>
        <dsp:cNvPr id="0" name=""/>
        <dsp:cNvSpPr/>
      </dsp:nvSpPr>
      <dsp:spPr>
        <a:xfrm>
          <a:off x="0" y="3430242"/>
          <a:ext cx="10267462" cy="7095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6869" tIns="354076" rIns="79686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baseline="0"/>
            <a:t>In addition a 20% reduction for exports to third countries</a:t>
          </a:r>
          <a:endParaRPr lang="en-US" sz="1700" kern="1200"/>
        </a:p>
      </dsp:txBody>
      <dsp:txXfrm>
        <a:off x="0" y="3430242"/>
        <a:ext cx="10267462" cy="709537"/>
      </dsp:txXfrm>
    </dsp:sp>
    <dsp:sp modelId="{E85D71AC-C246-4C90-A33A-F317D18D7BB7}">
      <dsp:nvSpPr>
        <dsp:cNvPr id="0" name=""/>
        <dsp:cNvSpPr/>
      </dsp:nvSpPr>
      <dsp:spPr>
        <a:xfrm>
          <a:off x="513373" y="3179322"/>
          <a:ext cx="7187223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1660" tIns="0" rIns="27166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baseline="0"/>
            <a:t>NTM reduction to 50%</a:t>
          </a:r>
          <a:endParaRPr lang="en-US" sz="1700" kern="1200"/>
        </a:p>
      </dsp:txBody>
      <dsp:txXfrm>
        <a:off x="537871" y="3203820"/>
        <a:ext cx="7138227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pPr/>
              <a:t>22/06/2021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pPr/>
              <a:t>22/06/2021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Delete/update</a:t>
            </a:r>
            <a:r>
              <a:rPr lang="en-IE" baseline="0"/>
              <a:t> as appropriate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979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073101"/>
            <a:ext cx="12192000" cy="5784900"/>
          </a:xfrm>
          <a:prstGeom prst="rect">
            <a:avLst/>
          </a:prstGeom>
          <a:gradFill flip="none" rotWithShape="1">
            <a:gsLst>
              <a:gs pos="47000">
                <a:srgbClr val="0D6CB4"/>
              </a:gs>
              <a:gs pos="100000">
                <a:schemeClr val="accent2"/>
              </a:gs>
              <a:gs pos="77000">
                <a:srgbClr val="227DC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49" y="1992572"/>
            <a:ext cx="10290265" cy="2149523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0" y="4418049"/>
            <a:ext cx="10290265" cy="8977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6094413" y="5391726"/>
            <a:ext cx="5267202" cy="8774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Aft>
                <a:spcPts val="800"/>
              </a:spcAft>
              <a:buFontTx/>
              <a:buNone/>
              <a:defRPr sz="220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Speaker</a:t>
            </a:r>
            <a:br>
              <a:rPr lang="en-GB" noProof="0"/>
            </a:br>
            <a:r>
              <a:rPr lang="en-GB" noProof="0"/>
              <a:t>Venue and date</a:t>
            </a:r>
          </a:p>
        </p:txBody>
      </p:sp>
      <p:pic>
        <p:nvPicPr>
          <p:cNvPr id="8" name="Picture 7" descr="Footer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21" y="6390001"/>
            <a:ext cx="697559" cy="467999"/>
          </a:xfrm>
          <a:prstGeom prst="rect">
            <a:avLst/>
          </a:prstGeom>
        </p:spPr>
      </p:pic>
      <p:pic>
        <p:nvPicPr>
          <p:cNvPr id="13" name="Picture 12" descr="EC-JRC-logo_vertical_EN_pos_transparent-background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" t="5040" r="4159" b="4382"/>
          <a:stretch/>
        </p:blipFill>
        <p:spPr>
          <a:xfrm>
            <a:off x="5373779" y="264907"/>
            <a:ext cx="1674947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970722" y="1825625"/>
            <a:ext cx="3229533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 baseline="0"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/>
              <a:t>Insert text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476002" y="1825624"/>
            <a:ext cx="3239996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/>
              <a:t>Insert text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7990763" y="1825624"/>
            <a:ext cx="3239998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/>
              <a:t>Insert text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722" y="1681163"/>
            <a:ext cx="5003999" cy="823912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70722" y="2597727"/>
            <a:ext cx="5003999" cy="339826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/>
              <a:t>Insert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2768" y="1681163"/>
            <a:ext cx="5003999" cy="823912"/>
          </a:xfrm>
          <a:prstGeom prst="rect">
            <a:avLst/>
          </a:prstGeo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32768" y="2597727"/>
            <a:ext cx="5003999" cy="339826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/>
            </a:lvl1pPr>
            <a:lvl2pPr>
              <a:buClr>
                <a:schemeClr val="accent5"/>
              </a:buClr>
              <a:defRPr/>
            </a:lvl2pPr>
            <a:lvl3pPr>
              <a:buClr>
                <a:schemeClr val="accent5"/>
              </a:buClr>
              <a:defRPr/>
            </a:lvl3pPr>
            <a:lvl4pPr>
              <a:buClr>
                <a:schemeClr val="accent5"/>
              </a:buClr>
              <a:defRPr/>
            </a:lvl4pPr>
            <a:lvl5pPr>
              <a:buClr>
                <a:schemeClr val="accent5"/>
              </a:buClr>
              <a:defRPr/>
            </a:lvl5pPr>
          </a:lstStyle>
          <a:p>
            <a:pPr lvl="0"/>
            <a:r>
              <a:rPr lang="en-GB" noProof="0"/>
              <a:t>Insert text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1750540"/>
            <a:ext cx="12192000" cy="424544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615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14048" y="1992572"/>
            <a:ext cx="8010798" cy="3616657"/>
          </a:xfrm>
          <a:prstGeom prst="rect">
            <a:avLst/>
          </a:prstGeo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662614" y="1825625"/>
            <a:ext cx="4583519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buClr>
                <a:schemeClr val="accent5"/>
              </a:buClr>
              <a:buFont typeface="Arial"/>
              <a:buNone/>
              <a:defRPr/>
            </a:lvl1pPr>
            <a:lvl2pPr>
              <a:buClr>
                <a:schemeClr val="accent5"/>
              </a:buClr>
              <a:buNone/>
              <a:defRPr/>
            </a:lvl2pPr>
            <a:lvl3pPr>
              <a:buClr>
                <a:schemeClr val="accent5"/>
              </a:buClr>
              <a:buNone/>
              <a:defRPr/>
            </a:lvl3pPr>
            <a:lvl4pPr>
              <a:buClr>
                <a:schemeClr val="accent5"/>
              </a:buClr>
              <a:buNone/>
              <a:defRPr/>
            </a:lvl4pPr>
            <a:lvl5pPr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/>
              <a:t>Insert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662614" y="586765"/>
            <a:ext cx="4581771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63280" y="-62165"/>
            <a:ext cx="12318560" cy="3468939"/>
          </a:xfrm>
          <a:prstGeom prst="rect">
            <a:avLst/>
          </a:prstGeom>
          <a:solidFill>
            <a:schemeClr val="bg2"/>
          </a:solidFill>
          <a:ln w="28575" cmpd="sng">
            <a:solidFill>
              <a:schemeClr val="accent5"/>
            </a:solidFill>
          </a:ln>
        </p:spPr>
        <p:txBody>
          <a:bodyPr/>
          <a:lstStyle>
            <a:lvl1pPr marL="0" indent="0">
              <a:buClr>
                <a:schemeClr val="accent2"/>
              </a:buClr>
              <a:buFont typeface="Arial"/>
              <a:buNone/>
              <a:defRPr/>
            </a:lvl1pPr>
          </a:lstStyle>
          <a:p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7385" y="2818576"/>
            <a:ext cx="10287000" cy="628377"/>
          </a:xfrm>
          <a:prstGeom prst="rect">
            <a:avLst/>
          </a:prstGeom>
          <a:solidFill>
            <a:schemeClr val="bg1"/>
          </a:solidFill>
        </p:spPr>
        <p:txBody>
          <a:bodyPr wrap="square" anchor="b">
            <a:sp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57385" y="3630613"/>
            <a:ext cx="10287000" cy="2365375"/>
          </a:xfrm>
          <a:prstGeom prst="rect">
            <a:avLst/>
          </a:prstGeom>
        </p:spPr>
        <p:txBody>
          <a:bodyPr/>
          <a:lstStyle>
            <a:lvl1pPr marL="0" indent="-342900" algn="l">
              <a:buClr>
                <a:schemeClr val="accent5"/>
              </a:buClr>
              <a:buFont typeface="Arial"/>
              <a:buNone/>
              <a:defRPr/>
            </a:lvl1pPr>
            <a:lvl2pPr marL="800100" indent="-342900">
              <a:buClr>
                <a:schemeClr val="accent5"/>
              </a:buClr>
              <a:buFont typeface="Arial"/>
              <a:buNone/>
              <a:defRPr/>
            </a:lvl2pPr>
            <a:lvl3pPr marL="1200150" indent="-285750">
              <a:buClr>
                <a:schemeClr val="accent5"/>
              </a:buClr>
              <a:buFont typeface="Arial"/>
              <a:buNone/>
              <a:defRPr/>
            </a:lvl3pPr>
            <a:lvl4pPr marL="1657350" indent="-285750">
              <a:buClr>
                <a:schemeClr val="accent5"/>
              </a:buClr>
              <a:buFont typeface="Arial"/>
              <a:buNone/>
              <a:defRPr/>
            </a:lvl4pPr>
            <a:lvl5pPr marL="2114550" indent="-285750">
              <a:buClr>
                <a:schemeClr val="accent5"/>
              </a:buClr>
              <a:buFont typeface="Arial"/>
              <a:buNone/>
              <a:defRPr/>
            </a:lvl5pPr>
          </a:lstStyle>
          <a:p>
            <a:pPr lvl="0"/>
            <a:r>
              <a:rPr lang="en-GB" noProof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F77687C-AC6F-634F-AC60-81131BCE7FC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8201" y="1750540"/>
            <a:ext cx="3416382" cy="352315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A1F17483-D7EC-5F47-B284-CA9DDB1A89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78392" y="4331292"/>
            <a:ext cx="2736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E020C457-3C2E-CA42-88B4-5E3F06B1AE9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338313" y="1750540"/>
            <a:ext cx="3416382" cy="352315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B33CC6E2-D391-D44C-9F83-EE43AEFB9DA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78504" y="4331292"/>
            <a:ext cx="2736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2EE2749-4448-E94D-A3B6-E8FD4C9B9E3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841783" y="1750540"/>
            <a:ext cx="3416382" cy="352315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92FCF7F-70FF-AF43-824A-E78383E715E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181974" y="4331292"/>
            <a:ext cx="2736000" cy="152423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4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5F365213-848B-024E-A456-0D200676FA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33074" y="1750540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1F0C252E-54B1-624A-B251-93ACB24B44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33075" y="3907988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EC7BFE4B-D881-0841-972F-3BB3E43AAF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7391" y="1750540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26D230BA-B3D4-3543-AD14-9F6C784D2F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49106" y="3907988"/>
            <a:ext cx="1620000" cy="2088000"/>
          </a:xfrm>
          <a:prstGeom prst="rect">
            <a:avLst/>
          </a:prstGeom>
          <a:noFill/>
        </p:spPr>
        <p:txBody>
          <a:bodyPr tIns="90000"/>
          <a:lstStyle>
            <a:lvl1pPr marL="0" indent="0" algn="l">
              <a:lnSpc>
                <a:spcPts val="168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6151C0D4-98EF-D447-A8C6-142CA23E3F1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70722" y="1750540"/>
            <a:ext cx="1663928" cy="2088000"/>
          </a:xfrm>
          <a:prstGeom prst="rect">
            <a:avLst/>
          </a:prstGeom>
          <a:noFill/>
        </p:spPr>
        <p:txBody>
          <a:bodyPr tIns="90000"/>
          <a:lstStyle>
            <a:lvl1pPr marL="0" indent="0" algn="r">
              <a:lnSpc>
                <a:spcPts val="168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3298D3D7-E8BE-DE4C-9995-3011560B905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27393" y="3907988"/>
            <a:ext cx="3330000" cy="208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5AA5AF97-B62D-1649-9296-29B8A162A14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8650" y="3897313"/>
            <a:ext cx="1656000" cy="2098675"/>
          </a:xfrm>
          <a:prstGeom prst="rect">
            <a:avLst/>
          </a:prstGeom>
          <a:noFill/>
        </p:spPr>
        <p:txBody>
          <a:bodyPr tIns="90000"/>
          <a:lstStyle>
            <a:lvl1pPr marL="0" indent="0" algn="r">
              <a:lnSpc>
                <a:spcPts val="168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018AC41E-3877-BF47-AA29-7A9F0F0A096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549106" y="1750540"/>
            <a:ext cx="1620000" cy="2088000"/>
          </a:xfrm>
          <a:prstGeom prst="rect">
            <a:avLst/>
          </a:prstGeom>
          <a:noFill/>
        </p:spPr>
        <p:txBody>
          <a:bodyPr tIns="90000"/>
          <a:lstStyle>
            <a:lvl1pPr marL="0" indent="0" algn="l">
              <a:lnSpc>
                <a:spcPts val="168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30587"/>
          </a:xfrm>
          <a:prstGeom prst="rect">
            <a:avLst/>
          </a:prstGeom>
          <a:gradFill flip="none" rotWithShape="1">
            <a:gsLst>
              <a:gs pos="47000">
                <a:srgbClr val="0D6CB4"/>
              </a:gs>
              <a:gs pos="100000">
                <a:schemeClr val="accent2"/>
              </a:gs>
              <a:gs pos="77000">
                <a:srgbClr val="227DC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020968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rgbClr val="F8CC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084385" y="3855676"/>
            <a:ext cx="10003692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006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073101"/>
            <a:ext cx="12192000" cy="5784900"/>
          </a:xfrm>
          <a:prstGeom prst="rect">
            <a:avLst/>
          </a:prstGeom>
          <a:gradFill flip="none" rotWithShape="1">
            <a:gsLst>
              <a:gs pos="47000">
                <a:srgbClr val="0D6CB4"/>
              </a:gs>
              <a:gs pos="100000">
                <a:schemeClr val="accent2"/>
              </a:gs>
              <a:gs pos="77000">
                <a:srgbClr val="227DC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49" y="1992572"/>
            <a:ext cx="10290265" cy="2149523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0" y="4418049"/>
            <a:ext cx="10290265" cy="8977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6094413" y="5391726"/>
            <a:ext cx="5267202" cy="8774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Aft>
                <a:spcPts val="800"/>
              </a:spcAft>
              <a:buFontTx/>
              <a:buNone/>
              <a:defRPr sz="220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Speaker</a:t>
            </a:r>
            <a:br>
              <a:rPr lang="en-GB" noProof="0"/>
            </a:br>
            <a:r>
              <a:rPr lang="en-GB" noProof="0"/>
              <a:t>Venue and date</a:t>
            </a:r>
          </a:p>
        </p:txBody>
      </p:sp>
      <p:pic>
        <p:nvPicPr>
          <p:cNvPr id="8" name="Picture 7" descr="Footer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21" y="6390001"/>
            <a:ext cx="697559" cy="467999"/>
          </a:xfrm>
          <a:prstGeom prst="rect">
            <a:avLst/>
          </a:prstGeom>
        </p:spPr>
      </p:pic>
      <p:pic>
        <p:nvPicPr>
          <p:cNvPr id="13" name="Picture 12" descr="EC-JRC-logo_vertical_EN_pos_transparent-background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" t="5040" r="4159" b="4382"/>
          <a:stretch/>
        </p:blipFill>
        <p:spPr>
          <a:xfrm>
            <a:off x="5373779" y="264907"/>
            <a:ext cx="1674947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34321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020968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084385" y="3855676"/>
            <a:ext cx="10003692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30550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cover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 flip="none" rotWithShape="1">
            <a:gsLst>
              <a:gs pos="47000">
                <a:srgbClr val="0D6CB4"/>
              </a:gs>
              <a:gs pos="100000">
                <a:schemeClr val="accent2"/>
              </a:gs>
              <a:gs pos="77000">
                <a:srgbClr val="227DC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281657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rgbClr val="FFD129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281657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478213"/>
          </a:xfrm>
          <a:prstGeom prst="line">
            <a:avLst/>
          </a:prstGeom>
          <a:ln w="28575">
            <a:solidFill>
              <a:srgbClr val="FFD1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929" y="6193922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2525" y="1825625"/>
            <a:ext cx="5002090" cy="417036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>
              <a:buClr>
                <a:schemeClr val="accent5"/>
              </a:buClr>
              <a:buFont typeface="Arial"/>
              <a:buNone/>
              <a:defRPr/>
            </a:lvl1pPr>
          </a:lstStyle>
          <a:p>
            <a:pPr lvl="0"/>
            <a:endParaRPr lang="en-GB" noProof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0" hasCustomPrompt="1"/>
          </p:nvPr>
        </p:nvSpPr>
        <p:spPr>
          <a:xfrm>
            <a:off x="96715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5pPr>
          </a:lstStyle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/>
              <a:t>Insert text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endParaRPr lang="en-GB" noProof="0"/>
          </a:p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1750540"/>
            <a:ext cx="12192000" cy="424544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noProof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F6A56F4-E46E-45B7-B0F9-29F3886119E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7154" y="1797343"/>
            <a:ext cx="10267462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237308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cover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284602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284602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Click to edit Master subtitle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478213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929" y="6193922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67154" y="1825624"/>
            <a:ext cx="10267462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5pPr>
          </a:lstStyle>
          <a:p>
            <a:pPr lvl="0"/>
            <a:r>
              <a:rPr lang="en-GB" noProof="0"/>
              <a:t>Insert text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2525" y="1825625"/>
            <a:ext cx="5002090" cy="417036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>
              <a:buClr>
                <a:schemeClr val="accent5"/>
              </a:buClr>
              <a:buFont typeface="Arial"/>
              <a:buNone/>
              <a:defRPr/>
            </a:lvl1pPr>
          </a:lstStyle>
          <a:p>
            <a:pPr lvl="0"/>
            <a:endParaRPr lang="en-GB" noProof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0" hasCustomPrompt="1"/>
          </p:nvPr>
        </p:nvSpPr>
        <p:spPr>
          <a:xfrm>
            <a:off x="96715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buNone/>
              <a:defRPr/>
            </a:lvl5pPr>
          </a:lstStyle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r>
              <a:rPr lang="en-GB" noProof="0"/>
              <a:t>Insert text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SzTx/>
              <a:buFont typeface="Arial"/>
              <a:buNone/>
              <a:tabLst/>
              <a:defRPr/>
            </a:pPr>
            <a:endParaRPr lang="en-GB" noProof="0"/>
          </a:p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1" hasCustomPrompt="1"/>
          </p:nvPr>
        </p:nvSpPr>
        <p:spPr>
          <a:xfrm>
            <a:off x="623252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/>
              <a:buNone/>
              <a:defRPr strike="noStrike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 strike="noStrike"/>
            </a:lvl5pPr>
          </a:lstStyle>
          <a:p>
            <a:pPr lvl="0"/>
            <a:r>
              <a:rPr lang="en-GB" noProof="0"/>
              <a:t>Insert text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201" y="0"/>
            <a:ext cx="1" cy="136525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967154" y="1825624"/>
            <a:ext cx="5004000" cy="4170363"/>
          </a:xfrm>
          <a:prstGeom prst="rect">
            <a:avLst/>
          </a:prstGeom>
        </p:spPr>
        <p:txBody>
          <a:bodyPr>
            <a:noAutofit/>
          </a:bodyPr>
          <a:lstStyle>
            <a:lvl1pPr marL="0" indent="-3429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5"/>
              </a:buClr>
              <a:buFont typeface="Arial" pitchFamily="34" charset="0"/>
              <a:buNone/>
              <a:defRPr baseline="0"/>
            </a:lvl1pPr>
            <a:lvl2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2pPr>
            <a:lvl3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3pPr>
            <a:lvl4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4pPr>
            <a:lvl5pPr>
              <a:lnSpc>
                <a:spcPct val="100000"/>
              </a:lnSpc>
              <a:spcAft>
                <a:spcPts val="1800"/>
              </a:spcAft>
              <a:buClr>
                <a:schemeClr val="accent5"/>
              </a:buClr>
              <a:defRPr/>
            </a:lvl5pPr>
          </a:lstStyle>
          <a:p>
            <a:pPr lvl="0"/>
            <a:r>
              <a:rPr lang="en-GB" noProof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C-JRC-logo_horizontal_EN_pos_transparent-background.png"/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2" t="10944" r="6669" b="9113"/>
          <a:stretch/>
        </p:blipFill>
        <p:spPr>
          <a:xfrm>
            <a:off x="9945929" y="6177847"/>
            <a:ext cx="1727997" cy="467228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902658" y="6436338"/>
            <a:ext cx="44438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indent="0" algn="l">
              <a:buClr>
                <a:schemeClr val="accent5"/>
              </a:buClr>
              <a:buFont typeface="Arial"/>
              <a:buNone/>
            </a:pPr>
            <a:fld id="{7CDCD853-BF31-41A2-A1D4-0871305F302F}" type="slidenum">
              <a:rPr lang="en-GB" sz="120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</a:rPr>
              <a:pPr marL="0" indent="0" algn="l">
                <a:buClr>
                  <a:schemeClr val="accent5"/>
                </a:buClr>
                <a:buFont typeface="Arial"/>
                <a:buNone/>
              </a:pPr>
              <a:t>‹#›</a:t>
            </a:fld>
            <a:endParaRPr lang="en-GB" sz="1600" noProof="0">
              <a:ln>
                <a:noFill/>
              </a:ln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99653" y="6411461"/>
            <a:ext cx="1" cy="446539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56" r:id="rId2"/>
    <p:sldLayoutId id="2147483649" r:id="rId3"/>
    <p:sldLayoutId id="2147483672" r:id="rId4"/>
    <p:sldLayoutId id="2147483661" r:id="rId5"/>
    <p:sldLayoutId id="2147483651" r:id="rId6"/>
    <p:sldLayoutId id="2147483650" r:id="rId7"/>
    <p:sldLayoutId id="2147483660" r:id="rId8"/>
    <p:sldLayoutId id="2147483652" r:id="rId9"/>
    <p:sldLayoutId id="2147483673" r:id="rId10"/>
    <p:sldLayoutId id="2147483653" r:id="rId11"/>
    <p:sldLayoutId id="2147483654" r:id="rId12"/>
    <p:sldLayoutId id="2147483659" r:id="rId13"/>
    <p:sldLayoutId id="2147483658" r:id="rId14"/>
    <p:sldLayoutId id="2147483668" r:id="rId15"/>
    <p:sldLayoutId id="2147483666" r:id="rId16"/>
    <p:sldLayoutId id="2147483667" r:id="rId17"/>
    <p:sldLayoutId id="2147483655" r:id="rId18"/>
    <p:sldLayoutId id="2147483670" r:id="rId19"/>
    <p:sldLayoutId id="2147483669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rgbClr val="2B91C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78" userDrawn="1">
          <p15:clr>
            <a:srgbClr val="F26B43"/>
          </p15:clr>
        </p15:guide>
        <p15:guide id="2" pos="5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/>
              <a:t>The food security dimension of the African Continental Free Trade Area (</a:t>
            </a:r>
            <a:r>
              <a:rPr lang="en-US" i="1" dirty="0" err="1"/>
              <a:t>AfCFTA</a:t>
            </a:r>
            <a:r>
              <a:rPr lang="en-US" i="1" dirty="0"/>
              <a:t>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24th </a:t>
            </a:r>
            <a:r>
              <a:rPr lang="nl-NL" dirty="0" err="1" smtClean="0"/>
              <a:t>Annual</a:t>
            </a:r>
            <a:r>
              <a:rPr lang="nl-NL" dirty="0" smtClean="0"/>
              <a:t> Conference on Global </a:t>
            </a:r>
            <a:r>
              <a:rPr lang="nl-NL" dirty="0" err="1" smtClean="0"/>
              <a:t>Economic</a:t>
            </a:r>
            <a:r>
              <a:rPr lang="nl-NL" dirty="0" smtClean="0"/>
              <a:t> Analysis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733101" y="5391726"/>
            <a:ext cx="7628514" cy="877455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/>
              <a:t>Simola A., Ferrari E., </a:t>
            </a:r>
            <a:r>
              <a:rPr lang="en-US" dirty="0" err="1" smtClean="0"/>
              <a:t>Boysen</a:t>
            </a:r>
            <a:r>
              <a:rPr lang="en-US" dirty="0" smtClean="0"/>
              <a:t> </a:t>
            </a:r>
            <a:r>
              <a:rPr lang="en-US" dirty="0"/>
              <a:t>O., </a:t>
            </a:r>
            <a:r>
              <a:rPr lang="en-US" dirty="0" err="1"/>
              <a:t>Nechifor</a:t>
            </a:r>
            <a:r>
              <a:rPr lang="en-US" dirty="0"/>
              <a:t> V., Boulanger P.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5095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</p:spPr>
        <p:txBody>
          <a:bodyPr anchor="b">
            <a:normAutofit/>
          </a:bodyPr>
          <a:lstStyle/>
          <a:p>
            <a:r>
              <a:rPr lang="en-GB" dirty="0" smtClean="0"/>
              <a:t>Policy simulations</a:t>
            </a:r>
            <a:endParaRPr lang="en-GB" dirty="0"/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F97A529E-D76D-4AC0-B099-32E06AF3F6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697795"/>
              </p:ext>
            </p:extLst>
          </p:nvPr>
        </p:nvGraphicFramePr>
        <p:xfrm>
          <a:off x="967154" y="1825624"/>
          <a:ext cx="10267462" cy="417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2350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– macro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2020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0" y="672243"/>
            <a:ext cx="10309593" cy="618575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/>
              <a:t>Results – GDP (2035)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75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62" y="672243"/>
            <a:ext cx="8342764" cy="618575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/>
              <a:t>Results – GDP (2035)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42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0" y="672243"/>
            <a:ext cx="10309592" cy="618575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imports (total; 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396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0" y="672243"/>
            <a:ext cx="10309592" cy="618575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imports (intra-African; 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147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0" y="672243"/>
            <a:ext cx="10309592" cy="618575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exports (total; 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447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0" y="672243"/>
            <a:ext cx="10309591" cy="618575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exports (intra-African; 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875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– agriculture and food security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1384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0" y="672243"/>
            <a:ext cx="10309591" cy="618575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disposable income (2035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5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Starting point the AU assembly in 2012</a:t>
            </a:r>
          </a:p>
          <a:p>
            <a:r>
              <a:rPr lang="en-GB" dirty="0" smtClean="0"/>
              <a:t>Came </a:t>
            </a:r>
            <a:r>
              <a:rPr lang="en-GB" dirty="0"/>
              <a:t>into effect on January 1</a:t>
            </a:r>
            <a:r>
              <a:rPr lang="en-GB" baseline="30000" dirty="0"/>
              <a:t>st</a:t>
            </a:r>
            <a:r>
              <a:rPr lang="en-GB" dirty="0"/>
              <a:t> </a:t>
            </a:r>
            <a:r>
              <a:rPr lang="en-GB" dirty="0" smtClean="0"/>
              <a:t>2021, signed by 54 countries</a:t>
            </a:r>
          </a:p>
          <a:p>
            <a:r>
              <a:rPr lang="en-GB" dirty="0" smtClean="0"/>
              <a:t>Objectives:</a:t>
            </a:r>
          </a:p>
          <a:p>
            <a:r>
              <a:rPr lang="en-GB" dirty="0"/>
              <a:t>	</a:t>
            </a:r>
            <a:r>
              <a:rPr lang="en-GB" dirty="0" smtClean="0"/>
              <a:t>creation of a single market for goods and services</a:t>
            </a:r>
          </a:p>
          <a:p>
            <a:r>
              <a:rPr lang="en-GB" dirty="0"/>
              <a:t>	</a:t>
            </a:r>
            <a:r>
              <a:rPr lang="en-GB" dirty="0" smtClean="0"/>
              <a:t>allowing </a:t>
            </a:r>
            <a:r>
              <a:rPr lang="en-GB" dirty="0" smtClean="0"/>
              <a:t>free </a:t>
            </a:r>
            <a:r>
              <a:rPr lang="en-GB" dirty="0" smtClean="0"/>
              <a:t>movement of people and investments</a:t>
            </a:r>
          </a:p>
          <a:p>
            <a:r>
              <a:rPr lang="en-GB" dirty="0"/>
              <a:t>	</a:t>
            </a:r>
            <a:r>
              <a:rPr lang="en-GB" dirty="0" smtClean="0"/>
              <a:t>promotion of intra-African trade (between and beyond RECs)</a:t>
            </a:r>
          </a:p>
          <a:p>
            <a:r>
              <a:rPr lang="en-GB" dirty="0"/>
              <a:t>	</a:t>
            </a:r>
            <a:r>
              <a:rPr lang="en-GB" dirty="0" smtClean="0"/>
              <a:t>improvement of competitiveness and facilitation of economic 	transformation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African Continental Free Trade Agreement (</a:t>
            </a:r>
            <a:r>
              <a:rPr lang="en-GB" dirty="0" err="1"/>
              <a:t>AfCFTA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07072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1" y="672243"/>
            <a:ext cx="10309589" cy="618575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food consumption (2035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755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368" y="672243"/>
            <a:ext cx="8192755" cy="618575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food consumption (2035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323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1" y="672243"/>
            <a:ext cx="10309589" cy="618575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primary </a:t>
            </a:r>
            <a:r>
              <a:rPr lang="en-GB" dirty="0" err="1" smtClean="0"/>
              <a:t>agri</a:t>
            </a:r>
            <a:r>
              <a:rPr lang="en-GB" dirty="0" smtClean="0"/>
              <a:t> production (2035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932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2" y="672243"/>
            <a:ext cx="10309587" cy="618575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processed food production (2035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707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2" y="672243"/>
            <a:ext cx="10309587" cy="618575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primary </a:t>
            </a:r>
            <a:r>
              <a:rPr lang="en-GB" dirty="0" err="1" smtClean="0"/>
              <a:t>agri</a:t>
            </a:r>
            <a:r>
              <a:rPr lang="en-GB" dirty="0" smtClean="0"/>
              <a:t> imports (2035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7930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2" y="672243"/>
            <a:ext cx="10309586" cy="618575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processed food imports (2035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787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3" y="672243"/>
            <a:ext cx="10309584" cy="618575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food price index (2035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292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Overall effects are positive on food </a:t>
            </a:r>
            <a:r>
              <a:rPr lang="en-GB" dirty="0" smtClean="0"/>
              <a:t>security:</a:t>
            </a:r>
          </a:p>
          <a:p>
            <a:r>
              <a:rPr lang="en-GB" dirty="0"/>
              <a:t>	</a:t>
            </a:r>
            <a:r>
              <a:rPr lang="en-GB" dirty="0" smtClean="0"/>
              <a:t>food consumption increases throughout</a:t>
            </a:r>
          </a:p>
          <a:p>
            <a:r>
              <a:rPr lang="en-GB" dirty="0"/>
              <a:t>	</a:t>
            </a:r>
            <a:r>
              <a:rPr lang="en-GB" dirty="0" smtClean="0"/>
              <a:t>food prices decrease in most of the regions</a:t>
            </a:r>
          </a:p>
          <a:p>
            <a:r>
              <a:rPr lang="en-GB" dirty="0" smtClean="0"/>
              <a:t>Production will be more </a:t>
            </a:r>
            <a:r>
              <a:rPr lang="en-GB" dirty="0" smtClean="0"/>
              <a:t>regionally concentrated </a:t>
            </a:r>
            <a:r>
              <a:rPr lang="en-GB" dirty="0" smtClean="0"/>
              <a:t>by </a:t>
            </a:r>
            <a:r>
              <a:rPr lang="en-GB" dirty="0" smtClean="0"/>
              <a:t>commodities</a:t>
            </a:r>
            <a:endParaRPr lang="en-GB" dirty="0" smtClean="0"/>
          </a:p>
          <a:p>
            <a:r>
              <a:rPr lang="en-GB" dirty="0" smtClean="0"/>
              <a:t>Food imports will increase, mostly within Africa</a:t>
            </a:r>
          </a:p>
          <a:p>
            <a:r>
              <a:rPr lang="en-GB" dirty="0"/>
              <a:t>	</a:t>
            </a:r>
            <a:r>
              <a:rPr lang="en-GB" dirty="0" smtClean="0"/>
              <a:t>especially the resource rich countries will become more dependent 	on imports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 and policy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8982534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Thank you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084385" y="4187371"/>
            <a:ext cx="10003692" cy="1370747"/>
          </a:xfrm>
        </p:spPr>
        <p:txBody>
          <a:bodyPr wrap="square" anchor="b" anchorCtr="0"/>
          <a:lstStyle/>
          <a:p>
            <a:r>
              <a:rPr lang="en-US" sz="1050"/>
              <a:t>This presentation has been prepared for internal purposes. The information and views expressed in it do not necessarily reflect an official position </a:t>
            </a:r>
            <a:br>
              <a:rPr lang="en-US" sz="1050"/>
            </a:br>
            <a:r>
              <a:rPr lang="en-US" sz="1050"/>
              <a:t>of the European Commission or of the European Union.</a:t>
            </a:r>
          </a:p>
          <a:p>
            <a:r>
              <a:rPr lang="en-US" sz="1050"/>
              <a:t>Except otherwise noted, © European Union (2021).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8900748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1944076" y="1825624"/>
            <a:ext cx="9290539" cy="417036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>
                <a:solidFill>
                  <a:schemeClr val="accent2"/>
                </a:solidFill>
              </a:rPr>
              <a:t>EU Science Hub: </a:t>
            </a:r>
            <a:r>
              <a:rPr lang="en-GB" err="1"/>
              <a:t>ec.europa.eu</a:t>
            </a:r>
            <a:r>
              <a:rPr lang="en-GB"/>
              <a:t>/</a:t>
            </a:r>
            <a:r>
              <a:rPr lang="en-GB" err="1"/>
              <a:t>jrc</a:t>
            </a:r>
            <a:endParaRPr lang="en-GB"/>
          </a:p>
          <a:p>
            <a:pPr marL="0" indent="0">
              <a:lnSpc>
                <a:spcPct val="150000"/>
              </a:lnSpc>
              <a:buNone/>
            </a:pPr>
            <a:r>
              <a:rPr lang="en-GB"/>
              <a:t>@</a:t>
            </a:r>
            <a:r>
              <a:rPr lang="en-GB" err="1"/>
              <a:t>EU_ScienceHub</a:t>
            </a:r>
            <a:endParaRPr lang="en-GB"/>
          </a:p>
          <a:p>
            <a:pPr marL="0" indent="0">
              <a:lnSpc>
                <a:spcPct val="150000"/>
              </a:lnSpc>
              <a:buNone/>
            </a:pPr>
            <a:r>
              <a:rPr lang="en-GB"/>
              <a:t>EU Science Hub – Joint Research Centre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/>
              <a:t>EU Science, Research and Innovation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/>
              <a:t>EU Science Hub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/>
              <a:t>Keep in touch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06" y="1710237"/>
            <a:ext cx="827881" cy="907677"/>
          </a:xfrm>
          <a:prstGeom prst="rect">
            <a:avLst/>
          </a:prstGeom>
        </p:spPr>
      </p:pic>
      <p:pic>
        <p:nvPicPr>
          <p:cNvPr id="26" name="Picture 25" descr="Twitter_Social_Icon_Rounded_Square_Col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17" y="2675006"/>
            <a:ext cx="624058" cy="624058"/>
          </a:xfrm>
          <a:prstGeom prst="rect">
            <a:avLst/>
          </a:prstGeom>
        </p:spPr>
      </p:pic>
      <p:pic>
        <p:nvPicPr>
          <p:cNvPr id="28" name="Picture 27" descr="LI-In-Bug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14" y="4238027"/>
            <a:ext cx="746211" cy="634574"/>
          </a:xfrm>
          <a:prstGeom prst="rect">
            <a:avLst/>
          </a:prstGeom>
        </p:spPr>
      </p:pic>
      <p:pic>
        <p:nvPicPr>
          <p:cNvPr id="29" name="Picture 28" descr="yt_icon_rgb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67" y="5035058"/>
            <a:ext cx="739172" cy="521650"/>
          </a:xfrm>
          <a:prstGeom prst="rect">
            <a:avLst/>
          </a:prstGeom>
        </p:spPr>
      </p:pic>
      <p:pic>
        <p:nvPicPr>
          <p:cNvPr id="31" name="Picture 30" descr="f_logo_RGB-Blue_7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94" y="3375703"/>
            <a:ext cx="7155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39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African Union: a market of 1.3 billion people and 3.4 trillion USD</a:t>
            </a:r>
          </a:p>
          <a:p>
            <a:r>
              <a:rPr lang="en-GB" dirty="0" smtClean="0"/>
              <a:t>A high share of trade with non-African countries</a:t>
            </a:r>
          </a:p>
          <a:p>
            <a:r>
              <a:rPr lang="en-GB" dirty="0" smtClean="0"/>
              <a:t>Mainly low value added commodities, e.g. agricultural products and natural resources</a:t>
            </a:r>
          </a:p>
          <a:p>
            <a:r>
              <a:rPr lang="en-GB" dirty="0"/>
              <a:t>	</a:t>
            </a:r>
            <a:r>
              <a:rPr lang="en-GB" dirty="0" smtClean="0"/>
              <a:t>42% in intra-African trade and 75% in extra-African trade</a:t>
            </a:r>
          </a:p>
          <a:p>
            <a:r>
              <a:rPr lang="en-GB" dirty="0" smtClean="0"/>
              <a:t>→ </a:t>
            </a:r>
            <a:r>
              <a:rPr lang="en-GB" dirty="0" err="1" smtClean="0"/>
              <a:t>AfCFTA</a:t>
            </a:r>
            <a:r>
              <a:rPr lang="en-GB" dirty="0" smtClean="0"/>
              <a:t> to increase:</a:t>
            </a:r>
          </a:p>
          <a:p>
            <a:r>
              <a:rPr lang="en-GB" dirty="0"/>
              <a:t>	</a:t>
            </a:r>
            <a:r>
              <a:rPr lang="en-GB" dirty="0" smtClean="0"/>
              <a:t>* share of intra-African trade</a:t>
            </a:r>
          </a:p>
          <a:p>
            <a:r>
              <a:rPr lang="en-GB" dirty="0"/>
              <a:t>	</a:t>
            </a:r>
            <a:r>
              <a:rPr lang="en-GB" dirty="0" smtClean="0"/>
              <a:t>* value added share of all trade</a:t>
            </a:r>
          </a:p>
          <a:p>
            <a:r>
              <a:rPr lang="en-GB" dirty="0"/>
              <a:t>	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African trade before </a:t>
            </a:r>
            <a:r>
              <a:rPr lang="en-GB" dirty="0" err="1" smtClean="0"/>
              <a:t>AfCFTA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491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GDP growth by RECs (baseline)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24" y="1357577"/>
            <a:ext cx="7333897" cy="550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0740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Shares of intra-African trade of all trade (baseline)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24" y="1357577"/>
            <a:ext cx="7333897" cy="55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3444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Shares of primary agricultural commodities of all trade (baseline)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24" y="1357577"/>
            <a:ext cx="7333897" cy="550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7671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Shares of processed food commodities of all trade (baseline)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24" y="1357577"/>
            <a:ext cx="7333896" cy="550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170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2" y="672243"/>
            <a:ext cx="10309586" cy="618575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primary </a:t>
            </a:r>
            <a:r>
              <a:rPr lang="en-GB" dirty="0" err="1" smtClean="0"/>
              <a:t>agri</a:t>
            </a:r>
            <a:r>
              <a:rPr lang="en-GB" dirty="0" smtClean="0"/>
              <a:t> exports (2035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4693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2" y="672243"/>
            <a:ext cx="10309586" cy="618575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processed food exports (2035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915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2" y="672243"/>
            <a:ext cx="10309586" cy="618575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primary </a:t>
            </a:r>
            <a:r>
              <a:rPr lang="en-GB" dirty="0" err="1" smtClean="0"/>
              <a:t>agri</a:t>
            </a:r>
            <a:r>
              <a:rPr lang="en-GB" dirty="0" smtClean="0"/>
              <a:t> imports (Africa; 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7281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2" y="672243"/>
            <a:ext cx="10309586" cy="618575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primary </a:t>
            </a:r>
            <a:r>
              <a:rPr lang="en-GB" dirty="0" err="1" smtClean="0"/>
              <a:t>agri</a:t>
            </a:r>
            <a:r>
              <a:rPr lang="en-GB" dirty="0" smtClean="0"/>
              <a:t> imports (ROW; 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0917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2" y="672243"/>
            <a:ext cx="10309586" cy="618575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</a:t>
            </a:r>
            <a:r>
              <a:rPr lang="en-GB" dirty="0" smtClean="0"/>
              <a:t>processed food imports (Africa;2035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3884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953" y="672243"/>
            <a:ext cx="10309584" cy="618575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127222"/>
            <a:ext cx="10263893" cy="580444"/>
          </a:xfrm>
        </p:spPr>
        <p:txBody>
          <a:bodyPr/>
          <a:lstStyle/>
          <a:p>
            <a:r>
              <a:rPr lang="en-GB" dirty="0"/>
              <a:t>Results – processed food imports </a:t>
            </a:r>
            <a:r>
              <a:rPr lang="en-GB" dirty="0" smtClean="0"/>
              <a:t>(ROW;2035</a:t>
            </a:r>
            <a:r>
              <a:rPr lang="en-GB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788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Mevel</a:t>
            </a:r>
            <a:r>
              <a:rPr lang="en-US" dirty="0"/>
              <a:t> and </a:t>
            </a:r>
            <a:r>
              <a:rPr lang="en-US" dirty="0" err="1" smtClean="0"/>
              <a:t>Karingi</a:t>
            </a:r>
            <a:r>
              <a:rPr lang="en-US" dirty="0" smtClean="0"/>
              <a:t> (2012), Jensen and </a:t>
            </a:r>
            <a:r>
              <a:rPr lang="en-US" dirty="0" err="1" smtClean="0"/>
              <a:t>Sandrey</a:t>
            </a:r>
            <a:r>
              <a:rPr lang="en-US" dirty="0" smtClean="0"/>
              <a:t> (2015), </a:t>
            </a:r>
            <a:r>
              <a:rPr lang="en-US" dirty="0" err="1"/>
              <a:t>Saygili</a:t>
            </a:r>
            <a:r>
              <a:rPr lang="en-US" dirty="0"/>
              <a:t>, Peters and </a:t>
            </a:r>
            <a:r>
              <a:rPr lang="en-US" dirty="0" err="1" smtClean="0"/>
              <a:t>Knebel</a:t>
            </a:r>
            <a:r>
              <a:rPr lang="en-US" dirty="0" smtClean="0"/>
              <a:t> (2018), </a:t>
            </a:r>
            <a:r>
              <a:rPr lang="en-US" dirty="0" err="1" smtClean="0"/>
              <a:t>Abrego</a:t>
            </a:r>
            <a:r>
              <a:rPr lang="en-US" dirty="0" smtClean="0"/>
              <a:t> et al. (2019), African Development Bank (2019), World Bank (2020)</a:t>
            </a:r>
            <a:endParaRPr lang="en-GB" dirty="0" smtClean="0"/>
          </a:p>
          <a:p>
            <a:r>
              <a:rPr lang="en-GB" dirty="0" smtClean="0"/>
              <a:t>Significant economic gains predicted from </a:t>
            </a:r>
            <a:r>
              <a:rPr lang="en-GB" dirty="0"/>
              <a:t>the agreement</a:t>
            </a:r>
          </a:p>
          <a:p>
            <a:r>
              <a:rPr lang="en-GB" dirty="0"/>
              <a:t>	higher output (GDP)</a:t>
            </a:r>
          </a:p>
          <a:p>
            <a:r>
              <a:rPr lang="en-GB" dirty="0"/>
              <a:t>	increased trade volumes – especially </a:t>
            </a:r>
            <a:r>
              <a:rPr lang="en-GB" dirty="0" smtClean="0"/>
              <a:t>within Africa</a:t>
            </a:r>
            <a:endParaRPr lang="en-GB" dirty="0"/>
          </a:p>
          <a:p>
            <a:r>
              <a:rPr lang="en-GB" dirty="0"/>
              <a:t>Our focus on agriculture and food industry, and food security aspects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Previous economic studies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0180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C7C166-46E1-4F78-975C-C77A6C437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111" y="71881"/>
            <a:ext cx="10263893" cy="782357"/>
          </a:xfrm>
        </p:spPr>
        <p:txBody>
          <a:bodyPr/>
          <a:lstStyle/>
          <a:p>
            <a:r>
              <a:rPr lang="en-US" dirty="0">
                <a:cs typeface="Arial"/>
              </a:rPr>
              <a:t>Comparison with previous studies (GDP)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B2657A7-C997-4EBA-BA66-98054250C0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106113"/>
              </p:ext>
            </p:extLst>
          </p:nvPr>
        </p:nvGraphicFramePr>
        <p:xfrm>
          <a:off x="1135224" y="1399591"/>
          <a:ext cx="10614703" cy="5365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6020">
                  <a:extLst>
                    <a:ext uri="{9D8B030D-6E8A-4147-A177-3AD203B41FA5}">
                      <a16:colId xmlns:a16="http://schemas.microsoft.com/office/drawing/2014/main" val="1168987136"/>
                    </a:ext>
                  </a:extLst>
                </a:gridCol>
                <a:gridCol w="816428">
                  <a:extLst>
                    <a:ext uri="{9D8B030D-6E8A-4147-A177-3AD203B41FA5}">
                      <a16:colId xmlns:a16="http://schemas.microsoft.com/office/drawing/2014/main" val="1227239100"/>
                    </a:ext>
                  </a:extLst>
                </a:gridCol>
                <a:gridCol w="2766217">
                  <a:extLst>
                    <a:ext uri="{9D8B030D-6E8A-4147-A177-3AD203B41FA5}">
                      <a16:colId xmlns:a16="http://schemas.microsoft.com/office/drawing/2014/main" val="1046500703"/>
                    </a:ext>
                  </a:extLst>
                </a:gridCol>
                <a:gridCol w="2553082">
                  <a:extLst>
                    <a:ext uri="{9D8B030D-6E8A-4147-A177-3AD203B41FA5}">
                      <a16:colId xmlns:a16="http://schemas.microsoft.com/office/drawing/2014/main" val="2192892120"/>
                    </a:ext>
                  </a:extLst>
                </a:gridCol>
                <a:gridCol w="1135224">
                  <a:extLst>
                    <a:ext uri="{9D8B030D-6E8A-4147-A177-3AD203B41FA5}">
                      <a16:colId xmlns:a16="http://schemas.microsoft.com/office/drawing/2014/main" val="2518933646"/>
                    </a:ext>
                  </a:extLst>
                </a:gridCol>
                <a:gridCol w="1127732">
                  <a:extLst>
                    <a:ext uri="{9D8B030D-6E8A-4147-A177-3AD203B41FA5}">
                      <a16:colId xmlns:a16="http://schemas.microsoft.com/office/drawing/2014/main" val="1896218517"/>
                    </a:ext>
                  </a:extLst>
                </a:gridCol>
              </a:tblGrid>
              <a:tr h="847118"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year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tariff cuts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NTM reductions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tariffs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tariffs and NTMs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4554101"/>
                  </a:ext>
                </a:extLst>
              </a:tr>
              <a:tr h="564747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effectLst/>
                        </a:rPr>
                        <a:t>Mevel</a:t>
                      </a:r>
                      <a:r>
                        <a:rPr lang="en-US" dirty="0" smtClean="0">
                          <a:effectLst/>
                        </a:rPr>
                        <a:t> and </a:t>
                      </a:r>
                      <a:r>
                        <a:rPr lang="en-US" dirty="0" err="1" smtClean="0">
                          <a:effectLst/>
                        </a:rPr>
                        <a:t>Karingi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2012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all tariffs on intra-African trade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-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-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81642684"/>
                  </a:ext>
                </a:extLst>
              </a:tr>
              <a:tr h="564747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Jensen and </a:t>
                      </a:r>
                      <a:r>
                        <a:rPr lang="en-US" err="1">
                          <a:effectLst/>
                        </a:rPr>
                        <a:t>Sandrey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2015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all tariffs on intra-African trade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50%  reduction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0.7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1.6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2551"/>
                  </a:ext>
                </a:extLst>
              </a:tr>
              <a:tr h="564747">
                <a:tc>
                  <a:txBody>
                    <a:bodyPr/>
                    <a:lstStyle/>
                    <a:p>
                      <a:r>
                        <a:rPr lang="en-US" dirty="0" err="1">
                          <a:effectLst/>
                        </a:rPr>
                        <a:t>Saygili</a:t>
                      </a:r>
                      <a:r>
                        <a:rPr lang="en-US" dirty="0">
                          <a:effectLst/>
                        </a:rPr>
                        <a:t>, Peters and </a:t>
                      </a:r>
                      <a:r>
                        <a:rPr lang="en-US" dirty="0" err="1">
                          <a:effectLst/>
                        </a:rPr>
                        <a:t>Knebel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2018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all tariffs on intra-African trade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-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0.97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-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39998804"/>
                  </a:ext>
                </a:extLst>
              </a:tr>
              <a:tr h="564747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Abrego et al.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2019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all import tariffs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35% reduction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0.037-0.053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1.89-7.6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1348176"/>
                  </a:ext>
                </a:extLst>
              </a:tr>
              <a:tr h="564747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ADB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2019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all tariffs on intra-African trade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100% reduction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1.25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39162240"/>
                  </a:ext>
                </a:extLst>
              </a:tr>
              <a:tr h="847118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WB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2020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97% of tariffs on intra-African trade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50% reduction within Africa and 20% reduction on exports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0.13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2.24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5985132"/>
                  </a:ext>
                </a:extLst>
              </a:tr>
              <a:tr h="847118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JRC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97% of tariffs on intra-African trade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50% reduction within Africa and 20% reduction on exports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</a:rPr>
                        <a:t>0.02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</a:rPr>
                        <a:t>0.64-0.75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97314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2996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C7C166-46E1-4F78-975C-C77A6C437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111" y="71881"/>
            <a:ext cx="10263893" cy="782357"/>
          </a:xfrm>
        </p:spPr>
        <p:txBody>
          <a:bodyPr/>
          <a:lstStyle/>
          <a:p>
            <a:r>
              <a:rPr lang="en-US" dirty="0">
                <a:cs typeface="Arial"/>
              </a:rPr>
              <a:t>Comparison with previous studies </a:t>
            </a:r>
            <a:r>
              <a:rPr lang="en-US" dirty="0" smtClean="0">
                <a:cs typeface="Arial"/>
              </a:rPr>
              <a:t>(trade)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B2657A7-C997-4EBA-BA66-98054250C0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710716"/>
              </p:ext>
            </p:extLst>
          </p:nvPr>
        </p:nvGraphicFramePr>
        <p:xfrm>
          <a:off x="1135224" y="1399591"/>
          <a:ext cx="10614703" cy="3670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6020">
                  <a:extLst>
                    <a:ext uri="{9D8B030D-6E8A-4147-A177-3AD203B41FA5}">
                      <a16:colId xmlns:a16="http://schemas.microsoft.com/office/drawing/2014/main" val="1168987136"/>
                    </a:ext>
                  </a:extLst>
                </a:gridCol>
                <a:gridCol w="816428">
                  <a:extLst>
                    <a:ext uri="{9D8B030D-6E8A-4147-A177-3AD203B41FA5}">
                      <a16:colId xmlns:a16="http://schemas.microsoft.com/office/drawing/2014/main" val="1227239100"/>
                    </a:ext>
                  </a:extLst>
                </a:gridCol>
                <a:gridCol w="2766217">
                  <a:extLst>
                    <a:ext uri="{9D8B030D-6E8A-4147-A177-3AD203B41FA5}">
                      <a16:colId xmlns:a16="http://schemas.microsoft.com/office/drawing/2014/main" val="1046500703"/>
                    </a:ext>
                  </a:extLst>
                </a:gridCol>
                <a:gridCol w="2553082">
                  <a:extLst>
                    <a:ext uri="{9D8B030D-6E8A-4147-A177-3AD203B41FA5}">
                      <a16:colId xmlns:a16="http://schemas.microsoft.com/office/drawing/2014/main" val="2192892120"/>
                    </a:ext>
                  </a:extLst>
                </a:gridCol>
                <a:gridCol w="1135224">
                  <a:extLst>
                    <a:ext uri="{9D8B030D-6E8A-4147-A177-3AD203B41FA5}">
                      <a16:colId xmlns:a16="http://schemas.microsoft.com/office/drawing/2014/main" val="2518933646"/>
                    </a:ext>
                  </a:extLst>
                </a:gridCol>
                <a:gridCol w="1127732">
                  <a:extLst>
                    <a:ext uri="{9D8B030D-6E8A-4147-A177-3AD203B41FA5}">
                      <a16:colId xmlns:a16="http://schemas.microsoft.com/office/drawing/2014/main" val="1896218517"/>
                    </a:ext>
                  </a:extLst>
                </a:gridCol>
              </a:tblGrid>
              <a:tr h="847118"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year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tariff cuts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NTM reductions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/>
                        </a:rPr>
                        <a:t>imports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/>
                        </a:rPr>
                        <a:t>exports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4554101"/>
                  </a:ext>
                </a:extLst>
              </a:tr>
              <a:tr h="564747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Jensen and </a:t>
                      </a:r>
                      <a:r>
                        <a:rPr lang="en-US" dirty="0" err="1">
                          <a:effectLst/>
                        </a:rPr>
                        <a:t>Sandrey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2015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all tariffs on intra-African trade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50%  reduction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</a:rPr>
                        <a:t>6.28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2551"/>
                  </a:ext>
                </a:extLst>
              </a:tr>
              <a:tr h="564747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ADB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2019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all tariffs on intra-African trade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100% reduction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</a:rPr>
                        <a:t>33.8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</a:rPr>
                        <a:t>44.3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39162240"/>
                  </a:ext>
                </a:extLst>
              </a:tr>
              <a:tr h="847118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WB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2020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97% of tariffs on intra-African trade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50% reduction within Africa and 20% reduction on exports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</a:rPr>
                        <a:t>19.58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</a:rPr>
                        <a:t>18.84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5985132"/>
                  </a:ext>
                </a:extLst>
              </a:tr>
              <a:tr h="847118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JRC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97% of tariffs on intra-African trade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50% reduction within Africa and 20% reduction on exports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</a:rPr>
                        <a:t>3.98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</a:rPr>
                        <a:t>2.75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97314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466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67154" y="1825624"/>
            <a:ext cx="10419114" cy="4170363"/>
          </a:xfrm>
        </p:spPr>
        <p:txBody>
          <a:bodyPr/>
          <a:lstStyle/>
          <a:p>
            <a:r>
              <a:rPr lang="en-GB" dirty="0"/>
              <a:t>MAGNET model</a:t>
            </a:r>
          </a:p>
          <a:p>
            <a:r>
              <a:rPr lang="en-GB" dirty="0"/>
              <a:t>	global CGE model </a:t>
            </a:r>
            <a:r>
              <a:rPr lang="en-GB" dirty="0" smtClean="0"/>
              <a:t>that is based </a:t>
            </a:r>
            <a:r>
              <a:rPr lang="en-GB" dirty="0"/>
              <a:t>on GTAP data </a:t>
            </a:r>
            <a:r>
              <a:rPr lang="en-GB" dirty="0" smtClean="0"/>
              <a:t>(v. 6) and model 	(v. 10)</a:t>
            </a:r>
            <a:endParaRPr lang="en-GB" dirty="0"/>
          </a:p>
          <a:p>
            <a:r>
              <a:rPr lang="en-GB" dirty="0"/>
              <a:t>	recursive dynamics</a:t>
            </a:r>
          </a:p>
          <a:p>
            <a:r>
              <a:rPr lang="en-GB" dirty="0"/>
              <a:t>	highly modular</a:t>
            </a:r>
          </a:p>
          <a:p>
            <a:r>
              <a:rPr lang="en-GB" dirty="0"/>
              <a:t>	detailed representation of agriculture and food industries</a:t>
            </a:r>
          </a:p>
          <a:p>
            <a:r>
              <a:rPr lang="en-GB" dirty="0"/>
              <a:t>	several environmental indicators (e.g. GHG emissions and land use)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2474813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29811" cy="687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5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575220"/>
            <a:ext cx="10263893" cy="782357"/>
          </a:xfrm>
        </p:spPr>
        <p:txBody>
          <a:bodyPr anchor="b">
            <a:normAutofit/>
          </a:bodyPr>
          <a:lstStyle/>
          <a:p>
            <a:r>
              <a:rPr lang="en-GB"/>
              <a:t>Baseline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6F50E3FC-5B9F-48DF-A89A-8D39D24E2D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8353355"/>
              </p:ext>
            </p:extLst>
          </p:nvPr>
        </p:nvGraphicFramePr>
        <p:xfrm>
          <a:off x="967154" y="1825624"/>
          <a:ext cx="10267462" cy="417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938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JRC palette 1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6ACBF3"/>
      </a:accent1>
      <a:accent2>
        <a:srgbClr val="3E99DA"/>
      </a:accent2>
      <a:accent3>
        <a:srgbClr val="1EC08A"/>
      </a:accent3>
      <a:accent4>
        <a:srgbClr val="ED8D2F"/>
      </a:accent4>
      <a:accent5>
        <a:srgbClr val="F8CC29"/>
      </a:accent5>
      <a:accent6>
        <a:srgbClr val="E76C53"/>
      </a:accent6>
      <a:hlink>
        <a:srgbClr val="0563C1"/>
      </a:hlink>
      <a:folHlink>
        <a:srgbClr val="24337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accent5"/>
          </a:buClr>
          <a:buFont typeface="Arial"/>
          <a:buChar char="•"/>
          <a:defRPr sz="2400"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429E421B7D0B4085855E79BFBD84D8" ma:contentTypeVersion="4" ma:contentTypeDescription="Create a new document." ma:contentTypeScope="" ma:versionID="0c433433f4739df94e8854c1af76f7c4">
  <xsd:schema xmlns:xsd="http://www.w3.org/2001/XMLSchema" xmlns:xs="http://www.w3.org/2001/XMLSchema" xmlns:p="http://schemas.microsoft.com/office/2006/metadata/properties" xmlns:ns2="1124f467-e8a7-4788-95b6-921cce7bcfae" targetNamespace="http://schemas.microsoft.com/office/2006/metadata/properties" ma:root="true" ma:fieldsID="0d8ed9369edcde42837cac0713e7a680" ns2:_="">
    <xsd:import namespace="1124f467-e8a7-4788-95b6-921cce7bcf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24f467-e8a7-4788-95b6-921cce7bcf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43ADE8-E14D-4494-B68E-CB7378D45E73}">
  <ds:schemaRefs>
    <ds:schemaRef ds:uri="1124f467-e8a7-4788-95b6-921cce7bcfa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14EA845-401A-473C-8FBF-F06AFC74E659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1124f467-e8a7-4788-95b6-921cce7bcfae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4A6C2F-409E-4E5D-A210-7D87118C3A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2771</TotalTime>
  <Words>986</Words>
  <Application>Microsoft Office PowerPoint</Application>
  <PresentationFormat>Widescreen</PresentationFormat>
  <Paragraphs>171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Arial</vt:lpstr>
      <vt:lpstr>Calibri</vt:lpstr>
      <vt:lpstr>Office Theme</vt:lpstr>
      <vt:lpstr>The food security dimension of the African Continental Free Trade Area (AfCFTA)</vt:lpstr>
      <vt:lpstr>The African Continental Free Trade Agreement (AfCFTA)</vt:lpstr>
      <vt:lpstr>African trade before AfCFTA</vt:lpstr>
      <vt:lpstr>Previous economic studies</vt:lpstr>
      <vt:lpstr>Comparison with previous studies (GDP)</vt:lpstr>
      <vt:lpstr>Comparison with previous studies (trade)</vt:lpstr>
      <vt:lpstr>Method</vt:lpstr>
      <vt:lpstr>PowerPoint Presentation</vt:lpstr>
      <vt:lpstr>Baseline</vt:lpstr>
      <vt:lpstr>Policy simulations</vt:lpstr>
      <vt:lpstr>Results – macro level</vt:lpstr>
      <vt:lpstr>Results – GDP (2035)</vt:lpstr>
      <vt:lpstr>Results – GDP (2035)</vt:lpstr>
      <vt:lpstr>Results – imports (total; 2035)</vt:lpstr>
      <vt:lpstr>Results – imports (intra-African; 2035)</vt:lpstr>
      <vt:lpstr>Results – exports (total; 2035)</vt:lpstr>
      <vt:lpstr>Results – exports (intra-African; 2035)</vt:lpstr>
      <vt:lpstr>Results – agriculture and food security</vt:lpstr>
      <vt:lpstr>Results – disposable income (2035)</vt:lpstr>
      <vt:lpstr>Results – food consumption (2035)</vt:lpstr>
      <vt:lpstr>Results – food consumption (2035)</vt:lpstr>
      <vt:lpstr>Results – primary agri production (2035)</vt:lpstr>
      <vt:lpstr>Results – processed food production (2035)</vt:lpstr>
      <vt:lpstr>Results – primary agri imports (2035)</vt:lpstr>
      <vt:lpstr>Results – processed food imports (2035)</vt:lpstr>
      <vt:lpstr>Results – food price index (2035)</vt:lpstr>
      <vt:lpstr>Conclusions and policy recommendations</vt:lpstr>
      <vt:lpstr>Thank you</vt:lpstr>
      <vt:lpstr>Keep in touch</vt:lpstr>
      <vt:lpstr>GDP growth by RECs (baseline)</vt:lpstr>
      <vt:lpstr>Shares of intra-African trade of all trade (baseline)</vt:lpstr>
      <vt:lpstr>Shares of primary agricultural commodities of all trade (baseline)</vt:lpstr>
      <vt:lpstr>Shares of processed food commodities of all trade (baseline)</vt:lpstr>
      <vt:lpstr>Results – primary agri exports (2035)</vt:lpstr>
      <vt:lpstr>Results – processed food exports (2035)</vt:lpstr>
      <vt:lpstr>Results – primary agri imports (Africa; 2035)</vt:lpstr>
      <vt:lpstr>Results – primary agri imports (ROW; 2035)</vt:lpstr>
      <vt:lpstr>Results – processed food imports (Africa;2035)</vt:lpstr>
      <vt:lpstr>Results – processed food imports (ROW;2035)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lastModifiedBy>SIMOLA Antti (JRC-SEVILLA)</cp:lastModifiedBy>
  <cp:revision>45</cp:revision>
  <dcterms:created xsi:type="dcterms:W3CDTF">2019-08-09T12:06:42Z</dcterms:created>
  <dcterms:modified xsi:type="dcterms:W3CDTF">2021-06-23T09:50:45Z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UpdateToken">
    <vt:lpwstr>13</vt:lpwstr>
  </property>
  <property fmtid="{D5CDD505-2E9C-101B-9397-08002B2CF9AE}" pid="3" name="Offisync_ServerID">
    <vt:lpwstr>0d3b22a6-6203-4efc-8e8e-b5279256493b</vt:lpwstr>
  </property>
  <property fmtid="{D5CDD505-2E9C-101B-9397-08002B2CF9AE}" pid="4" name="Jive_VersionGuid">
    <vt:lpwstr>47f8f5ac-6c69-41ea-8122-def2c6c8c9f6</vt:lpwstr>
  </property>
  <property fmtid="{D5CDD505-2E9C-101B-9397-08002B2CF9AE}" pid="5" name="Offisync_UniqueId">
    <vt:lpwstr>216256</vt:lpwstr>
  </property>
  <property fmtid="{D5CDD505-2E9C-101B-9397-08002B2CF9AE}" pid="6" name="Jive_LatestUserAccountName">
    <vt:lpwstr>ferraee</vt:lpwstr>
  </property>
  <property fmtid="{D5CDD505-2E9C-101B-9397-08002B2CF9AE}" pid="7" name="Offisync_ProviderInitializationData">
    <vt:lpwstr>https://webgate.ec.europa.eu/connected</vt:lpwstr>
  </property>
  <property fmtid="{D5CDD505-2E9C-101B-9397-08002B2CF9AE}" pid="8" name="ContentTypeId">
    <vt:lpwstr>0x010100F6429E421B7D0B4085855E79BFBD84D8</vt:lpwstr>
  </property>
</Properties>
</file>