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0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3" r:id="rId2"/>
    <p:sldId id="294" r:id="rId3"/>
    <p:sldId id="330" r:id="rId4"/>
    <p:sldId id="328" r:id="rId5"/>
    <p:sldId id="329" r:id="rId6"/>
    <p:sldId id="304" r:id="rId7"/>
    <p:sldId id="309" r:id="rId8"/>
    <p:sldId id="310" r:id="rId9"/>
    <p:sldId id="331" r:id="rId10"/>
    <p:sldId id="325" r:id="rId11"/>
    <p:sldId id="327" r:id="rId12"/>
    <p:sldId id="332" r:id="rId13"/>
    <p:sldId id="333" r:id="rId14"/>
    <p:sldId id="334" r:id="rId15"/>
    <p:sldId id="335" r:id="rId16"/>
    <p:sldId id="307" r:id="rId17"/>
    <p:sldId id="292" r:id="rId18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tta, Ginger L" initials="BGL" lastIdx="2" clrIdx="0">
    <p:extLst>
      <p:ext uri="{19B8F6BF-5375-455C-9EA6-DF929625EA0E}">
        <p15:presenceInfo xmlns:p15="http://schemas.microsoft.com/office/powerpoint/2012/main" userId="S-1-5-21-1861847230-2120372063-3483355800-1519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767"/>
    <a:srgbClr val="F1BA20"/>
    <a:srgbClr val="F38F22"/>
    <a:srgbClr val="1B4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186" autoAdjust="0"/>
  </p:normalViewPr>
  <p:slideViewPr>
    <p:cSldViewPr snapToGrid="0">
      <p:cViewPr varScale="1">
        <p:scale>
          <a:sx n="104" d="100"/>
          <a:sy n="104" d="100"/>
        </p:scale>
        <p:origin x="55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0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Estima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s\Env10_EAP_21x25\Doc2\Trad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s\Env10_EAP_21x25\Doc2\gdppop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s\Env10_EAP_21x25\Doc2\Emi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s\Env10_EAP_21x25\Doc2\Emi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s\Env10_EAP_21x25\Doc2\gdppop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Estimate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Estimate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Estimat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Estima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Estima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NTM_resul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NTM_resul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NTM_resul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NTM_resul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chepeli\OneDrive%20-%20purdue.edu\Files\presentations\GTAP_2022_EE_MRIO\Estimates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GHG (2004)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102537182852143"/>
          <c:y val="0.17171296296296298"/>
          <c:w val="0.83626640419947518"/>
          <c:h val="0.65607283464566923"/>
        </c:manualLayout>
      </c:layout>
      <c:scatterChart>
        <c:scatterStyle val="lineMarker"/>
        <c:varyColors val="0"/>
        <c:ser>
          <c:idx val="0"/>
          <c:order val="0"/>
          <c:tx>
            <c:v>GHG vs tariffs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7.1812992125984257E-2"/>
                  <c:y val="-0.3424026684164479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baseline="0" dirty="0"/>
                      <a:t>Line slope = 1.6 (0.7)</a:t>
                    </a:r>
                    <a:endParaRPr lang="en-US" b="1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Global_2004!$X$2:$X$43</c:f>
              <c:numCache>
                <c:formatCode>General</c:formatCode>
                <c:ptCount val="42"/>
                <c:pt idx="0">
                  <c:v>8.27</c:v>
                </c:pt>
                <c:pt idx="1">
                  <c:v>7</c:v>
                </c:pt>
                <c:pt idx="2">
                  <c:v>6.62</c:v>
                </c:pt>
                <c:pt idx="3">
                  <c:v>3.69</c:v>
                </c:pt>
                <c:pt idx="4">
                  <c:v>3.0599999999999996</c:v>
                </c:pt>
                <c:pt idx="5">
                  <c:v>3.0100000000000002</c:v>
                </c:pt>
                <c:pt idx="6">
                  <c:v>2.79</c:v>
                </c:pt>
                <c:pt idx="7">
                  <c:v>2.69</c:v>
                </c:pt>
                <c:pt idx="8">
                  <c:v>2.2200000000000002</c:v>
                </c:pt>
                <c:pt idx="9">
                  <c:v>2.09</c:v>
                </c:pt>
                <c:pt idx="10">
                  <c:v>2.0799999999999996</c:v>
                </c:pt>
                <c:pt idx="11">
                  <c:v>1.9300000000000002</c:v>
                </c:pt>
                <c:pt idx="12">
                  <c:v>1.8699999999999999</c:v>
                </c:pt>
                <c:pt idx="13">
                  <c:v>1.77</c:v>
                </c:pt>
                <c:pt idx="14">
                  <c:v>1.6900000000000002</c:v>
                </c:pt>
                <c:pt idx="15">
                  <c:v>1.5399999999999998</c:v>
                </c:pt>
                <c:pt idx="16">
                  <c:v>1.51</c:v>
                </c:pt>
                <c:pt idx="17">
                  <c:v>1.35</c:v>
                </c:pt>
                <c:pt idx="18">
                  <c:v>1.33</c:v>
                </c:pt>
                <c:pt idx="19">
                  <c:v>1.27</c:v>
                </c:pt>
                <c:pt idx="20">
                  <c:v>1.23</c:v>
                </c:pt>
                <c:pt idx="21">
                  <c:v>1.17</c:v>
                </c:pt>
                <c:pt idx="22">
                  <c:v>1.1199999999999999</c:v>
                </c:pt>
                <c:pt idx="23">
                  <c:v>1.08</c:v>
                </c:pt>
                <c:pt idx="24">
                  <c:v>1.08</c:v>
                </c:pt>
                <c:pt idx="25">
                  <c:v>1.05</c:v>
                </c:pt>
                <c:pt idx="26">
                  <c:v>0.99</c:v>
                </c:pt>
                <c:pt idx="27">
                  <c:v>0.98</c:v>
                </c:pt>
                <c:pt idx="28">
                  <c:v>0.91</c:v>
                </c:pt>
                <c:pt idx="29">
                  <c:v>0.8899999999999999</c:v>
                </c:pt>
                <c:pt idx="30">
                  <c:v>0.83</c:v>
                </c:pt>
                <c:pt idx="31">
                  <c:v>0.83</c:v>
                </c:pt>
                <c:pt idx="32">
                  <c:v>0.79</c:v>
                </c:pt>
                <c:pt idx="33">
                  <c:v>0.79</c:v>
                </c:pt>
                <c:pt idx="34">
                  <c:v>0.76</c:v>
                </c:pt>
                <c:pt idx="35">
                  <c:v>0.55999999999999994</c:v>
                </c:pt>
                <c:pt idx="36">
                  <c:v>0.55000000000000004</c:v>
                </c:pt>
                <c:pt idx="37">
                  <c:v>0.47</c:v>
                </c:pt>
                <c:pt idx="38">
                  <c:v>0.4</c:v>
                </c:pt>
                <c:pt idx="39">
                  <c:v>0.35</c:v>
                </c:pt>
                <c:pt idx="40">
                  <c:v>0.25999999999999995</c:v>
                </c:pt>
                <c:pt idx="41">
                  <c:v>0.22</c:v>
                </c:pt>
              </c:numCache>
            </c:numRef>
          </c:xVal>
          <c:yVal>
            <c:numRef>
              <c:f>Global_2004!$Y$2:$Y$43</c:f>
              <c:numCache>
                <c:formatCode>General</c:formatCode>
                <c:ptCount val="42"/>
                <c:pt idx="0">
                  <c:v>17.085059999999999</c:v>
                </c:pt>
                <c:pt idx="1">
                  <c:v>32.888350000000003</c:v>
                </c:pt>
                <c:pt idx="2">
                  <c:v>1.7699199999999999</c:v>
                </c:pt>
                <c:pt idx="3">
                  <c:v>3.8178399999999999</c:v>
                </c:pt>
                <c:pt idx="4">
                  <c:v>13.365080000000001</c:v>
                </c:pt>
                <c:pt idx="5">
                  <c:v>11.40936</c:v>
                </c:pt>
                <c:pt idx="6">
                  <c:v>3.35778</c:v>
                </c:pt>
                <c:pt idx="7">
                  <c:v>1.4337800000000001</c:v>
                </c:pt>
                <c:pt idx="8">
                  <c:v>5.1613899999999999</c:v>
                </c:pt>
                <c:pt idx="9">
                  <c:v>2.8262299999999998</c:v>
                </c:pt>
                <c:pt idx="10">
                  <c:v>0.1431</c:v>
                </c:pt>
                <c:pt idx="11">
                  <c:v>2.5201799999999999</c:v>
                </c:pt>
                <c:pt idx="12">
                  <c:v>1.97417</c:v>
                </c:pt>
                <c:pt idx="13">
                  <c:v>3.6728200000000002</c:v>
                </c:pt>
                <c:pt idx="14">
                  <c:v>7.6116599999999996</c:v>
                </c:pt>
                <c:pt idx="15">
                  <c:v>1.1611800000000001</c:v>
                </c:pt>
                <c:pt idx="16">
                  <c:v>2.9364699999999999</c:v>
                </c:pt>
                <c:pt idx="17">
                  <c:v>7.9320399999999998</c:v>
                </c:pt>
                <c:pt idx="18">
                  <c:v>1.59087</c:v>
                </c:pt>
                <c:pt idx="19">
                  <c:v>16.213450000000002</c:v>
                </c:pt>
                <c:pt idx="20">
                  <c:v>9.8075500000000009</c:v>
                </c:pt>
                <c:pt idx="21">
                  <c:v>1.00841</c:v>
                </c:pt>
                <c:pt idx="22">
                  <c:v>8.5640400000000003</c:v>
                </c:pt>
                <c:pt idx="23">
                  <c:v>3.4931800000000002</c:v>
                </c:pt>
                <c:pt idx="24">
                  <c:v>7.1034199999999998</c:v>
                </c:pt>
                <c:pt idx="25">
                  <c:v>7.8413700000000004</c:v>
                </c:pt>
                <c:pt idx="26">
                  <c:v>38.204689999999999</c:v>
                </c:pt>
                <c:pt idx="27">
                  <c:v>17.226050000000001</c:v>
                </c:pt>
                <c:pt idx="28">
                  <c:v>6.5173199999999998</c:v>
                </c:pt>
                <c:pt idx="29">
                  <c:v>7.9365699999999997</c:v>
                </c:pt>
                <c:pt idx="30">
                  <c:v>3.37819</c:v>
                </c:pt>
                <c:pt idx="31">
                  <c:v>2.7264400000000002</c:v>
                </c:pt>
                <c:pt idx="32">
                  <c:v>3.0792799999999998</c:v>
                </c:pt>
                <c:pt idx="33">
                  <c:v>1.5921099999999999</c:v>
                </c:pt>
                <c:pt idx="34">
                  <c:v>1.5765499999999999</c:v>
                </c:pt>
                <c:pt idx="35">
                  <c:v>1.1372500000000001</c:v>
                </c:pt>
                <c:pt idx="36">
                  <c:v>2.93662</c:v>
                </c:pt>
                <c:pt idx="37">
                  <c:v>10.08314</c:v>
                </c:pt>
                <c:pt idx="38">
                  <c:v>2.3372000000000002</c:v>
                </c:pt>
                <c:pt idx="39">
                  <c:v>2.5882499999999999</c:v>
                </c:pt>
                <c:pt idx="40">
                  <c:v>3.4310999999999998</c:v>
                </c:pt>
                <c:pt idx="41">
                  <c:v>0.83333000000000002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D3E-4F55-B384-0209678523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5070352"/>
        <c:axId val="1365072016"/>
      </c:scatterChart>
      <c:valAx>
        <c:axId val="1365070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GHG intensity, kg per 1 USD</a:t>
                </a:r>
              </a:p>
            </c:rich>
          </c:tx>
          <c:layout>
            <c:manualLayout>
              <c:xMode val="edge"/>
              <c:yMode val="edge"/>
              <c:x val="0.33603346456692912"/>
              <c:y val="0.911087780694079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2016"/>
        <c:crosses val="autoZero"/>
        <c:crossBetween val="midCat"/>
      </c:valAx>
      <c:valAx>
        <c:axId val="136507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0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Changes in world imports across sectors (SCC</a:t>
            </a:r>
            <a:r>
              <a:rPr lang="en-US" b="1" baseline="0" dirty="0"/>
              <a:t> 76USD)</a:t>
            </a:r>
            <a:r>
              <a:rPr lang="en-US" b="1" dirty="0"/>
              <a:t>, percent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exp!$L$9:$L$35</c:f>
              <c:strCache>
                <c:ptCount val="27"/>
                <c:pt idx="0">
                  <c:v>Clothes</c:v>
                </c:pt>
                <c:pt idx="1">
                  <c:v>Processed food</c:v>
                </c:pt>
                <c:pt idx="2">
                  <c:v>Crops</c:v>
                </c:pt>
                <c:pt idx="3">
                  <c:v>Textiles</c:v>
                </c:pt>
                <c:pt idx="4">
                  <c:v>Motor vehicl.</c:v>
                </c:pt>
                <c:pt idx="5">
                  <c:v>Electronics</c:v>
                </c:pt>
                <c:pt idx="6">
                  <c:v>Livestock</c:v>
                </c:pt>
                <c:pt idx="7">
                  <c:v>Other manuf.</c:v>
                </c:pt>
                <c:pt idx="8">
                  <c:v>Petroleum</c:v>
                </c:pt>
                <c:pt idx="9">
                  <c:v>Oil</c:v>
                </c:pt>
                <c:pt idx="10">
                  <c:v>Gas</c:v>
                </c:pt>
                <c:pt idx="11">
                  <c:v>Communication</c:v>
                </c:pt>
                <c:pt idx="12">
                  <c:v>Other services</c:v>
                </c:pt>
                <c:pt idx="13">
                  <c:v>Coal</c:v>
                </c:pt>
                <c:pt idx="14">
                  <c:v>Chemicals</c:v>
                </c:pt>
                <c:pt idx="15">
                  <c:v>Trade</c:v>
                </c:pt>
                <c:pt idx="16">
                  <c:v>Recreation</c:v>
                </c:pt>
                <c:pt idx="17">
                  <c:v>Air transport</c:v>
                </c:pt>
                <c:pt idx="18">
                  <c:v>Natural resources</c:v>
                </c:pt>
                <c:pt idx="19">
                  <c:v>Wood products</c:v>
                </c:pt>
                <c:pt idx="20">
                  <c:v>Metals</c:v>
                </c:pt>
                <c:pt idx="21">
                  <c:v>Non-metallic min.</c:v>
                </c:pt>
                <c:pt idx="22">
                  <c:v>Constrution</c:v>
                </c:pt>
                <c:pt idx="23">
                  <c:v>Road transport</c:v>
                </c:pt>
                <c:pt idx="24">
                  <c:v>Air transport</c:v>
                </c:pt>
                <c:pt idx="25">
                  <c:v>Water trasnport</c:v>
                </c:pt>
                <c:pt idx="26">
                  <c:v>Electricity</c:v>
                </c:pt>
              </c:strCache>
            </c:strRef>
          </c:cat>
          <c:val>
            <c:numRef>
              <c:f>exp!$M$9:$M$35</c:f>
              <c:numCache>
                <c:formatCode>0.0%</c:formatCode>
                <c:ptCount val="27"/>
                <c:pt idx="0">
                  <c:v>9.8033320793109155E-2</c:v>
                </c:pt>
                <c:pt idx="1">
                  <c:v>8.1589006710215628E-2</c:v>
                </c:pt>
                <c:pt idx="2">
                  <c:v>5.9116403078646497E-2</c:v>
                </c:pt>
                <c:pt idx="3">
                  <c:v>4.5514377948647371E-2</c:v>
                </c:pt>
                <c:pt idx="4">
                  <c:v>4.4512496150582823E-2</c:v>
                </c:pt>
                <c:pt idx="5">
                  <c:v>2.2161403716371979E-2</c:v>
                </c:pt>
                <c:pt idx="6">
                  <c:v>3.0733290004656957E-3</c:v>
                </c:pt>
                <c:pt idx="7">
                  <c:v>-8.8458924145625597E-5</c:v>
                </c:pt>
                <c:pt idx="8">
                  <c:v>-2.0793735359014415E-3</c:v>
                </c:pt>
                <c:pt idx="9">
                  <c:v>-4.5663443403971323E-3</c:v>
                </c:pt>
                <c:pt idx="10">
                  <c:v>-5.7500525891008491E-3</c:v>
                </c:pt>
                <c:pt idx="11">
                  <c:v>-9.0297804230657346E-3</c:v>
                </c:pt>
                <c:pt idx="12">
                  <c:v>-1.0724102174083882E-2</c:v>
                </c:pt>
                <c:pt idx="13">
                  <c:v>-1.2348243636833806E-2</c:v>
                </c:pt>
                <c:pt idx="14">
                  <c:v>-1.4605067286843992E-2</c:v>
                </c:pt>
                <c:pt idx="15">
                  <c:v>-2.2888115647783869E-2</c:v>
                </c:pt>
                <c:pt idx="16">
                  <c:v>-2.3420573779603378E-2</c:v>
                </c:pt>
                <c:pt idx="17">
                  <c:v>-2.4364344611880067E-2</c:v>
                </c:pt>
                <c:pt idx="18">
                  <c:v>-2.6307293316660946E-2</c:v>
                </c:pt>
                <c:pt idx="19">
                  <c:v>-3.6009838476581443E-2</c:v>
                </c:pt>
                <c:pt idx="20">
                  <c:v>-3.8925316535270808E-2</c:v>
                </c:pt>
                <c:pt idx="21">
                  <c:v>-3.9802642518362678E-2</c:v>
                </c:pt>
                <c:pt idx="22">
                  <c:v>-4.3920569254274747E-2</c:v>
                </c:pt>
                <c:pt idx="23">
                  <c:v>-0.12808596004318204</c:v>
                </c:pt>
                <c:pt idx="24">
                  <c:v>-0.14376697655646664</c:v>
                </c:pt>
                <c:pt idx="25">
                  <c:v>-0.1738853610062589</c:v>
                </c:pt>
                <c:pt idx="26">
                  <c:v>-0.18836934272930164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EA-4C1E-AF35-4CCFA49F7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13230223"/>
        <c:axId val="1913224815"/>
      </c:barChart>
      <c:catAx>
        <c:axId val="191323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3224815"/>
        <c:crosses val="autoZero"/>
        <c:auto val="1"/>
        <c:lblAlgn val="ctr"/>
        <c:lblOffset val="100"/>
        <c:noMultiLvlLbl val="0"/>
      </c:catAx>
      <c:valAx>
        <c:axId val="1913224815"/>
        <c:scaling>
          <c:orientation val="minMax"/>
          <c:max val="0.1"/>
          <c:min val="-0.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3230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Change</a:t>
            </a:r>
            <a:r>
              <a:rPr lang="en-US" b="1" baseline="0"/>
              <a:t> in global welfare</a:t>
            </a:r>
            <a:r>
              <a:rPr lang="en-US" b="1"/>
              <a:t>, percent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rgdpmp!$L$9</c:f>
              <c:strCache>
                <c:ptCount val="1"/>
                <c:pt idx="0">
                  <c:v>Welfare change, percent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7B-4F6E-95E6-D86A5546B58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7B-4F6E-95E6-D86A5546B587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7B-4F6E-95E6-D86A5546B587}"/>
              </c:ext>
            </c:extLst>
          </c:dPt>
          <c:cat>
            <c:strRef>
              <c:f>rgdpmp!$K$10:$K$12</c:f>
              <c:strCache>
                <c:ptCount val="3"/>
                <c:pt idx="0">
                  <c:v>SCC 51USD</c:v>
                </c:pt>
                <c:pt idx="1">
                  <c:v>SCC 76USD</c:v>
                </c:pt>
                <c:pt idx="2">
                  <c:v>SCC 152USD</c:v>
                </c:pt>
              </c:strCache>
            </c:strRef>
          </c:cat>
          <c:val>
            <c:numRef>
              <c:f>rgdpmp!$L$10:$L$12</c:f>
              <c:numCache>
                <c:formatCode>0.00%</c:formatCode>
                <c:ptCount val="3"/>
                <c:pt idx="0">
                  <c:v>2.2992803993699038E-3</c:v>
                </c:pt>
                <c:pt idx="1">
                  <c:v>2.1503955410280915E-3</c:v>
                </c:pt>
                <c:pt idx="2">
                  <c:v>1.2286844845393354E-3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7B-4F6E-95E6-D86A5546B5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712416"/>
        <c:axId val="15711584"/>
      </c:barChart>
      <c:catAx>
        <c:axId val="1571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1584"/>
        <c:crosses val="autoZero"/>
        <c:auto val="1"/>
        <c:lblAlgn val="ctr"/>
        <c:lblOffset val="100"/>
        <c:noMultiLvlLbl val="0"/>
      </c:catAx>
      <c:valAx>
        <c:axId val="15711584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2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Change in global GHG emissions, percent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[1]rgdpmp!$L$9</c:f>
              <c:strCache>
                <c:ptCount val="1"/>
                <c:pt idx="0">
                  <c:v>Welfare change, percent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37E-4723-B7C3-2C005CB2A13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37E-4723-B7C3-2C005CB2A139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37E-4723-B7C3-2C005CB2A139}"/>
              </c:ext>
            </c:extLst>
          </c:dPt>
          <c:cat>
            <c:strRef>
              <c:f>Emi!$K$12:$K$14</c:f>
              <c:strCache>
                <c:ptCount val="3"/>
                <c:pt idx="0">
                  <c:v>SCC 51USD</c:v>
                </c:pt>
                <c:pt idx="1">
                  <c:v>SCC 76USD</c:v>
                </c:pt>
                <c:pt idx="2">
                  <c:v>SCC 152USD</c:v>
                </c:pt>
              </c:strCache>
            </c:strRef>
          </c:cat>
          <c:val>
            <c:numRef>
              <c:f>Emi!$L$12:$L$14</c:f>
              <c:numCache>
                <c:formatCode>0.0%</c:formatCode>
                <c:ptCount val="3"/>
                <c:pt idx="0">
                  <c:v>-2.4981928861396527E-3</c:v>
                </c:pt>
                <c:pt idx="1">
                  <c:v>-3.825546808827652E-3</c:v>
                </c:pt>
                <c:pt idx="2">
                  <c:v>-6.9048355788574071E-3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7E-4723-B7C3-2C005CB2A1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712416"/>
        <c:axId val="15711584"/>
      </c:barChart>
      <c:catAx>
        <c:axId val="1571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1584"/>
        <c:crosses val="autoZero"/>
        <c:auto val="1"/>
        <c:lblAlgn val="ctr"/>
        <c:lblOffset val="100"/>
        <c:noMultiLvlLbl val="0"/>
      </c:catAx>
      <c:valAx>
        <c:axId val="15711584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12416"/>
        <c:crosses val="autoZero"/>
        <c:crossBetween val="between"/>
        <c:majorUnit val="2.0000000000000005E-3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>
                <a:solidFill>
                  <a:schemeClr val="tx1"/>
                </a:solidFill>
              </a:rPr>
              <a:t>Change in GHG emissions, SCC 76USD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Emi!$O$38:$O$60</c:f>
              <c:strCache>
                <c:ptCount val="23"/>
                <c:pt idx="0">
                  <c:v>Malaysia</c:v>
                </c:pt>
                <c:pt idx="1">
                  <c:v>South Africa</c:v>
                </c:pt>
                <c:pt idx="2">
                  <c:v>Thailand</c:v>
                </c:pt>
                <c:pt idx="3">
                  <c:v>ECA</c:v>
                </c:pt>
                <c:pt idx="4">
                  <c:v>Vietnam</c:v>
                </c:pt>
                <c:pt idx="5">
                  <c:v>India</c:v>
                </c:pt>
                <c:pt idx="6">
                  <c:v>Rest of South Asia</c:v>
                </c:pt>
                <c:pt idx="7">
                  <c:v>Philippines</c:v>
                </c:pt>
                <c:pt idx="8">
                  <c:v>China</c:v>
                </c:pt>
                <c:pt idx="9">
                  <c:v>Rest of MENA</c:v>
                </c:pt>
                <c:pt idx="10">
                  <c:v>Rest of SSA</c:v>
                </c:pt>
                <c:pt idx="11">
                  <c:v>Mexico</c:v>
                </c:pt>
                <c:pt idx="12">
                  <c:v>Rest of East Asia</c:v>
                </c:pt>
                <c:pt idx="13">
                  <c:v>USA</c:v>
                </c:pt>
                <c:pt idx="14">
                  <c:v>Rest of HIC</c:v>
                </c:pt>
                <c:pt idx="15">
                  <c:v>Turkey</c:v>
                </c:pt>
                <c:pt idx="16">
                  <c:v>Rest of LAC</c:v>
                </c:pt>
                <c:pt idx="17">
                  <c:v>Europe</c:v>
                </c:pt>
                <c:pt idx="18">
                  <c:v>Rwanda</c:v>
                </c:pt>
                <c:pt idx="19">
                  <c:v>Nigeria</c:v>
                </c:pt>
                <c:pt idx="20">
                  <c:v>Brazil</c:v>
                </c:pt>
                <c:pt idx="21">
                  <c:v>LIC countries</c:v>
                </c:pt>
                <c:pt idx="22">
                  <c:v>HIC countries</c:v>
                </c:pt>
              </c:strCache>
            </c:strRef>
          </c:cat>
          <c:val>
            <c:numRef>
              <c:f>Emi!$P$38:$P$60</c:f>
              <c:numCache>
                <c:formatCode>0.0%</c:formatCode>
                <c:ptCount val="23"/>
                <c:pt idx="0">
                  <c:v>-3.1365429469206584E-2</c:v>
                </c:pt>
                <c:pt idx="1">
                  <c:v>-2.4791128094685224E-2</c:v>
                </c:pt>
                <c:pt idx="2">
                  <c:v>-1.6515335874127294E-2</c:v>
                </c:pt>
                <c:pt idx="3">
                  <c:v>-1.1249831168470508E-2</c:v>
                </c:pt>
                <c:pt idx="4">
                  <c:v>-1.0072086836028995E-2</c:v>
                </c:pt>
                <c:pt idx="5">
                  <c:v>-9.7029327411205148E-3</c:v>
                </c:pt>
                <c:pt idx="6">
                  <c:v>-8.792515924704123E-3</c:v>
                </c:pt>
                <c:pt idx="7">
                  <c:v>-5.904554467892815E-3</c:v>
                </c:pt>
                <c:pt idx="8">
                  <c:v>-5.8920855746804352E-3</c:v>
                </c:pt>
                <c:pt idx="9">
                  <c:v>-4.6850655506721203E-3</c:v>
                </c:pt>
                <c:pt idx="10">
                  <c:v>-3.7517775873167057E-3</c:v>
                </c:pt>
                <c:pt idx="11">
                  <c:v>-2.9436159743568826E-3</c:v>
                </c:pt>
                <c:pt idx="12">
                  <c:v>-2.3542353825786876E-3</c:v>
                </c:pt>
                <c:pt idx="13">
                  <c:v>-1.4576752246320238E-3</c:v>
                </c:pt>
                <c:pt idx="14">
                  <c:v>-1.3662722149545645E-3</c:v>
                </c:pt>
                <c:pt idx="15">
                  <c:v>7.1639950339491185E-4</c:v>
                </c:pt>
                <c:pt idx="16">
                  <c:v>8.6077925446192104E-4</c:v>
                </c:pt>
                <c:pt idx="17">
                  <c:v>2.7581538273070277E-3</c:v>
                </c:pt>
                <c:pt idx="18">
                  <c:v>6.1165974740376248E-3</c:v>
                </c:pt>
                <c:pt idx="19">
                  <c:v>8.852453577970586E-3</c:v>
                </c:pt>
                <c:pt idx="20">
                  <c:v>2.0451850025356974E-2</c:v>
                </c:pt>
                <c:pt idx="21">
                  <c:v>-5.7056970910540393E-3</c:v>
                </c:pt>
                <c:pt idx="22">
                  <c:v>-1.2360564342296844E-4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AB-44E3-A136-E787FC74E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169151"/>
        <c:axId val="35161247"/>
      </c:barChart>
      <c:catAx>
        <c:axId val="35169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61247"/>
        <c:crosses val="autoZero"/>
        <c:auto val="1"/>
        <c:lblAlgn val="ctr"/>
        <c:lblOffset val="100"/>
        <c:noMultiLvlLbl val="0"/>
      </c:catAx>
      <c:valAx>
        <c:axId val="35161247"/>
        <c:scaling>
          <c:orientation val="minMax"/>
          <c:max val="2.0000000000000004E-2"/>
        </c:scaling>
        <c:delete val="0"/>
        <c:axPos val="l"/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69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>
                <a:solidFill>
                  <a:schemeClr val="tx1"/>
                </a:solidFill>
              </a:rPr>
              <a:t>Change in welfare, SCC 76USD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rgdpmp!$Q$7:$Q$29</c:f>
              <c:strCache>
                <c:ptCount val="23"/>
                <c:pt idx="0">
                  <c:v>Rwanda</c:v>
                </c:pt>
                <c:pt idx="1">
                  <c:v>Turkey</c:v>
                </c:pt>
                <c:pt idx="2">
                  <c:v>Rest of HIC</c:v>
                </c:pt>
                <c:pt idx="3">
                  <c:v>Thailand</c:v>
                </c:pt>
                <c:pt idx="4">
                  <c:v>Vietnam</c:v>
                </c:pt>
                <c:pt idx="5">
                  <c:v>Europe</c:v>
                </c:pt>
                <c:pt idx="6">
                  <c:v>USA</c:v>
                </c:pt>
                <c:pt idx="7">
                  <c:v>Nigeria</c:v>
                </c:pt>
                <c:pt idx="8">
                  <c:v>Philippines</c:v>
                </c:pt>
                <c:pt idx="9">
                  <c:v>Rest of South Asia</c:v>
                </c:pt>
                <c:pt idx="10">
                  <c:v>Rest of SSA</c:v>
                </c:pt>
                <c:pt idx="11">
                  <c:v>Brazil</c:v>
                </c:pt>
                <c:pt idx="12">
                  <c:v>Mexico</c:v>
                </c:pt>
                <c:pt idx="13">
                  <c:v>Rest of LAC</c:v>
                </c:pt>
                <c:pt idx="14">
                  <c:v>Malaysia</c:v>
                </c:pt>
                <c:pt idx="15">
                  <c:v>China</c:v>
                </c:pt>
                <c:pt idx="16">
                  <c:v>Rest of East Asia</c:v>
                </c:pt>
                <c:pt idx="17">
                  <c:v>ECA</c:v>
                </c:pt>
                <c:pt idx="18">
                  <c:v>Rest of MENA</c:v>
                </c:pt>
                <c:pt idx="19">
                  <c:v>India</c:v>
                </c:pt>
                <c:pt idx="20">
                  <c:v>South Africa</c:v>
                </c:pt>
                <c:pt idx="21">
                  <c:v>LIC countries</c:v>
                </c:pt>
                <c:pt idx="22">
                  <c:v>HIC countries</c:v>
                </c:pt>
              </c:strCache>
            </c:strRef>
          </c:cat>
          <c:val>
            <c:numRef>
              <c:f>rgdpmp!$R$7:$R$29</c:f>
              <c:numCache>
                <c:formatCode>0.00%</c:formatCode>
                <c:ptCount val="23"/>
                <c:pt idx="0">
                  <c:v>1.9039972925164541E-2</c:v>
                </c:pt>
                <c:pt idx="1">
                  <c:v>1.0106725093497452E-2</c:v>
                </c:pt>
                <c:pt idx="2">
                  <c:v>9.0576852688604732E-3</c:v>
                </c:pt>
                <c:pt idx="3">
                  <c:v>7.733987111877891E-3</c:v>
                </c:pt>
                <c:pt idx="4">
                  <c:v>5.5682515015871934E-3</c:v>
                </c:pt>
                <c:pt idx="5">
                  <c:v>5.3247313405208694E-3</c:v>
                </c:pt>
                <c:pt idx="6">
                  <c:v>1.3453939282382032E-3</c:v>
                </c:pt>
                <c:pt idx="7">
                  <c:v>1.2334348793194077E-3</c:v>
                </c:pt>
                <c:pt idx="8">
                  <c:v>5.7773258954340093E-4</c:v>
                </c:pt>
                <c:pt idx="9">
                  <c:v>-1.8979162301258244E-4</c:v>
                </c:pt>
                <c:pt idx="10">
                  <c:v>-7.8413669486578758E-4</c:v>
                </c:pt>
                <c:pt idx="11">
                  <c:v>-8.2429756009117731E-4</c:v>
                </c:pt>
                <c:pt idx="12">
                  <c:v>-9.9854125854824654E-4</c:v>
                </c:pt>
                <c:pt idx="13">
                  <c:v>-1.9005327350159684E-3</c:v>
                </c:pt>
                <c:pt idx="14">
                  <c:v>-1.915326971324506E-3</c:v>
                </c:pt>
                <c:pt idx="15">
                  <c:v>-2.142764936022514E-3</c:v>
                </c:pt>
                <c:pt idx="16">
                  <c:v>-2.4530055509034052E-3</c:v>
                </c:pt>
                <c:pt idx="17">
                  <c:v>-3.6963636589649176E-3</c:v>
                </c:pt>
                <c:pt idx="18">
                  <c:v>-4.3030922754145147E-3</c:v>
                </c:pt>
                <c:pt idx="19">
                  <c:v>-6.0376817025416642E-3</c:v>
                </c:pt>
                <c:pt idx="20">
                  <c:v>-2.2356213708528295E-2</c:v>
                </c:pt>
                <c:pt idx="21">
                  <c:v>-2.0201414754040113E-3</c:v>
                </c:pt>
                <c:pt idx="22">
                  <c:v>4.4505694345951113E-3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E8-49C0-B40F-13AFDE85B1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169151"/>
        <c:axId val="35161247"/>
      </c:barChart>
      <c:catAx>
        <c:axId val="35169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61247"/>
        <c:crosses val="autoZero"/>
        <c:auto val="1"/>
        <c:lblAlgn val="ctr"/>
        <c:lblOffset val="100"/>
        <c:noMultiLvlLbl val="0"/>
      </c:catAx>
      <c:valAx>
        <c:axId val="35161247"/>
        <c:scaling>
          <c:orientation val="minMax"/>
          <c:max val="2.0000000000000004E-2"/>
        </c:scaling>
        <c:delete val="0"/>
        <c:axPos val="l"/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69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tx1"/>
                </a:solidFill>
              </a:rPr>
              <a:t>Percentage points change in GVC participation (SCC 76 USD)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16009344918965E-2"/>
          <c:y val="4.0919472831853473E-2"/>
          <c:w val="0.87244550857754666"/>
          <c:h val="0.64039567912304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GVC_reg!$C$5</c:f>
              <c:strCache>
                <c:ptCount val="1"/>
                <c:pt idx="0">
                  <c:v>Forward participation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GVC_reg!$B$6:$B$27</c:f>
              <c:strCache>
                <c:ptCount val="22"/>
                <c:pt idx="0">
                  <c:v>Vietnam</c:v>
                </c:pt>
                <c:pt idx="1">
                  <c:v>Rest of South Asia</c:v>
                </c:pt>
                <c:pt idx="2">
                  <c:v>Europe</c:v>
                </c:pt>
                <c:pt idx="3">
                  <c:v>Malaysia</c:v>
                </c:pt>
                <c:pt idx="4">
                  <c:v>Turkey</c:v>
                </c:pt>
                <c:pt idx="5">
                  <c:v>Rest of HIC</c:v>
                </c:pt>
                <c:pt idx="6">
                  <c:v>Brazil</c:v>
                </c:pt>
                <c:pt idx="7">
                  <c:v>USA</c:v>
                </c:pt>
                <c:pt idx="8">
                  <c:v>Rest of LAC</c:v>
                </c:pt>
                <c:pt idx="9">
                  <c:v>China</c:v>
                </c:pt>
                <c:pt idx="10">
                  <c:v>Mexico</c:v>
                </c:pt>
                <c:pt idx="11">
                  <c:v>Philippines</c:v>
                </c:pt>
                <c:pt idx="12">
                  <c:v>Rest of SSA</c:v>
                </c:pt>
                <c:pt idx="13">
                  <c:v>Rest of MENA</c:v>
                </c:pt>
                <c:pt idx="14">
                  <c:v>Nigeria</c:v>
                </c:pt>
                <c:pt idx="15">
                  <c:v>Rest of East Asia</c:v>
                </c:pt>
                <c:pt idx="16">
                  <c:v>India</c:v>
                </c:pt>
                <c:pt idx="17">
                  <c:v>Thailand</c:v>
                </c:pt>
                <c:pt idx="18">
                  <c:v>ECA</c:v>
                </c:pt>
                <c:pt idx="19">
                  <c:v>Rwanda</c:v>
                </c:pt>
                <c:pt idx="20">
                  <c:v>South Africa</c:v>
                </c:pt>
                <c:pt idx="21">
                  <c:v>World</c:v>
                </c:pt>
              </c:strCache>
            </c:strRef>
          </c:cat>
          <c:val>
            <c:numRef>
              <c:f>GVC_reg!$C$6:$C$27</c:f>
              <c:numCache>
                <c:formatCode>General</c:formatCode>
                <c:ptCount val="22"/>
                <c:pt idx="0">
                  <c:v>1.2399999999999949</c:v>
                </c:pt>
                <c:pt idx="1">
                  <c:v>0.19000000000000128</c:v>
                </c:pt>
                <c:pt idx="2">
                  <c:v>0.35999999999999943</c:v>
                </c:pt>
                <c:pt idx="3">
                  <c:v>-0.13000000000000256</c:v>
                </c:pt>
                <c:pt idx="4">
                  <c:v>0.14000000000000057</c:v>
                </c:pt>
                <c:pt idx="5">
                  <c:v>0.12999999999999901</c:v>
                </c:pt>
                <c:pt idx="6">
                  <c:v>0.15000000000000036</c:v>
                </c:pt>
                <c:pt idx="7">
                  <c:v>-9.9999999999999645E-2</c:v>
                </c:pt>
                <c:pt idx="8">
                  <c:v>-9.9999999999999645E-2</c:v>
                </c:pt>
                <c:pt idx="9">
                  <c:v>0.14000000000000057</c:v>
                </c:pt>
                <c:pt idx="10">
                  <c:v>0.17999999999999972</c:v>
                </c:pt>
                <c:pt idx="11">
                  <c:v>-4.9999999999997158E-2</c:v>
                </c:pt>
                <c:pt idx="12">
                  <c:v>4.00000000000027E-2</c:v>
                </c:pt>
                <c:pt idx="13">
                  <c:v>0.10999999999999943</c:v>
                </c:pt>
                <c:pt idx="14">
                  <c:v>-2.9999999999999805E-2</c:v>
                </c:pt>
                <c:pt idx="15">
                  <c:v>2.9999999999997584E-2</c:v>
                </c:pt>
                <c:pt idx="16">
                  <c:v>-0.37999999999999901</c:v>
                </c:pt>
                <c:pt idx="17">
                  <c:v>-6.0000000000002274E-2</c:v>
                </c:pt>
                <c:pt idx="18">
                  <c:v>0</c:v>
                </c:pt>
                <c:pt idx="19">
                  <c:v>-0.62999999999999901</c:v>
                </c:pt>
                <c:pt idx="20">
                  <c:v>-1.3599999999999994</c:v>
                </c:pt>
                <c:pt idx="21">
                  <c:v>7.9999999999998295E-2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2-4E06-808A-8D5FB3DA3F75}"/>
            </c:ext>
          </c:extLst>
        </c:ser>
        <c:ser>
          <c:idx val="1"/>
          <c:order val="1"/>
          <c:tx>
            <c:strRef>
              <c:f>GVC_reg!$D$5</c:f>
              <c:strCache>
                <c:ptCount val="1"/>
                <c:pt idx="0">
                  <c:v>Backward participation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GVC_reg!$B$6:$B$27</c:f>
              <c:strCache>
                <c:ptCount val="22"/>
                <c:pt idx="0">
                  <c:v>Vietnam</c:v>
                </c:pt>
                <c:pt idx="1">
                  <c:v>Rest of South Asia</c:v>
                </c:pt>
                <c:pt idx="2">
                  <c:v>Europe</c:v>
                </c:pt>
                <c:pt idx="3">
                  <c:v>Malaysia</c:v>
                </c:pt>
                <c:pt idx="4">
                  <c:v>Turkey</c:v>
                </c:pt>
                <c:pt idx="5">
                  <c:v>Rest of HIC</c:v>
                </c:pt>
                <c:pt idx="6">
                  <c:v>Brazil</c:v>
                </c:pt>
                <c:pt idx="7">
                  <c:v>USA</c:v>
                </c:pt>
                <c:pt idx="8">
                  <c:v>Rest of LAC</c:v>
                </c:pt>
                <c:pt idx="9">
                  <c:v>China</c:v>
                </c:pt>
                <c:pt idx="10">
                  <c:v>Mexico</c:v>
                </c:pt>
                <c:pt idx="11">
                  <c:v>Philippines</c:v>
                </c:pt>
                <c:pt idx="12">
                  <c:v>Rest of SSA</c:v>
                </c:pt>
                <c:pt idx="13">
                  <c:v>Rest of MENA</c:v>
                </c:pt>
                <c:pt idx="14">
                  <c:v>Nigeria</c:v>
                </c:pt>
                <c:pt idx="15">
                  <c:v>Rest of East Asia</c:v>
                </c:pt>
                <c:pt idx="16">
                  <c:v>India</c:v>
                </c:pt>
                <c:pt idx="17">
                  <c:v>Thailand</c:v>
                </c:pt>
                <c:pt idx="18">
                  <c:v>ECA</c:v>
                </c:pt>
                <c:pt idx="19">
                  <c:v>Rwanda</c:v>
                </c:pt>
                <c:pt idx="20">
                  <c:v>South Africa</c:v>
                </c:pt>
                <c:pt idx="21">
                  <c:v>World</c:v>
                </c:pt>
              </c:strCache>
            </c:strRef>
          </c:cat>
          <c:val>
            <c:numRef>
              <c:f>GVC_reg!$D$6:$D$27</c:f>
              <c:numCache>
                <c:formatCode>General</c:formatCode>
                <c:ptCount val="22"/>
                <c:pt idx="0">
                  <c:v>-0.59999999999999964</c:v>
                </c:pt>
                <c:pt idx="1">
                  <c:v>0.36000000000000032</c:v>
                </c:pt>
                <c:pt idx="2">
                  <c:v>0.16000000000000014</c:v>
                </c:pt>
                <c:pt idx="3">
                  <c:v>0.57000000000000028</c:v>
                </c:pt>
                <c:pt idx="4">
                  <c:v>0.3100000000000005</c:v>
                </c:pt>
                <c:pt idx="5">
                  <c:v>0.26999999999999957</c:v>
                </c:pt>
                <c:pt idx="6">
                  <c:v>0.24000000000000199</c:v>
                </c:pt>
                <c:pt idx="7">
                  <c:v>0.42000000000000171</c:v>
                </c:pt>
                <c:pt idx="8">
                  <c:v>0.41000000000000014</c:v>
                </c:pt>
                <c:pt idx="9">
                  <c:v>9.9999999999980105E-3</c:v>
                </c:pt>
                <c:pt idx="10">
                  <c:v>-7.0000000000000284E-2</c:v>
                </c:pt>
                <c:pt idx="11">
                  <c:v>7.9999999999998295E-2</c:v>
                </c:pt>
                <c:pt idx="12">
                  <c:v>-0.10999999999999943</c:v>
                </c:pt>
                <c:pt idx="13">
                  <c:v>-0.28000000000000114</c:v>
                </c:pt>
                <c:pt idx="14">
                  <c:v>-0.17000000000000171</c:v>
                </c:pt>
                <c:pt idx="15">
                  <c:v>-0.24000000000000199</c:v>
                </c:pt>
                <c:pt idx="16">
                  <c:v>-6.9999999999998508E-2</c:v>
                </c:pt>
                <c:pt idx="17">
                  <c:v>-0.4399999999999995</c:v>
                </c:pt>
                <c:pt idx="18">
                  <c:v>-0.60000000000000142</c:v>
                </c:pt>
                <c:pt idx="19">
                  <c:v>-5.0000000000000711E-2</c:v>
                </c:pt>
                <c:pt idx="20">
                  <c:v>0.41000000000000014</c:v>
                </c:pt>
                <c:pt idx="21">
                  <c:v>7.9999999999998295E-2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A2-4E06-808A-8D5FB3DA3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342511711"/>
        <c:axId val="1342509631"/>
      </c:barChart>
      <c:scatterChart>
        <c:scatterStyle val="lineMarker"/>
        <c:varyColors val="0"/>
        <c:ser>
          <c:idx val="2"/>
          <c:order val="2"/>
          <c:tx>
            <c:strRef>
              <c:f>GVC_reg!$E$5</c:f>
              <c:strCache>
                <c:ptCount val="1"/>
                <c:pt idx="0">
                  <c:v>Total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19050">
                <a:solidFill>
                  <a:srgbClr val="FF0000"/>
                </a:solidFill>
              </a:ln>
              <a:effectLst/>
            </c:spPr>
          </c:marker>
          <c:xVal>
            <c:strRef>
              <c:f>GVC_reg!$B$6:$B$27</c:f>
              <c:strCache>
                <c:ptCount val="22"/>
                <c:pt idx="0">
                  <c:v>Vietnam</c:v>
                </c:pt>
                <c:pt idx="1">
                  <c:v>Rest of South Asia</c:v>
                </c:pt>
                <c:pt idx="2">
                  <c:v>Europe</c:v>
                </c:pt>
                <c:pt idx="3">
                  <c:v>Malaysia</c:v>
                </c:pt>
                <c:pt idx="4">
                  <c:v>Turkey</c:v>
                </c:pt>
                <c:pt idx="5">
                  <c:v>Rest of HIC</c:v>
                </c:pt>
                <c:pt idx="6">
                  <c:v>Brazil</c:v>
                </c:pt>
                <c:pt idx="7">
                  <c:v>USA</c:v>
                </c:pt>
                <c:pt idx="8">
                  <c:v>Rest of LAC</c:v>
                </c:pt>
                <c:pt idx="9">
                  <c:v>China</c:v>
                </c:pt>
                <c:pt idx="10">
                  <c:v>Mexico</c:v>
                </c:pt>
                <c:pt idx="11">
                  <c:v>Philippines</c:v>
                </c:pt>
                <c:pt idx="12">
                  <c:v>Rest of SSA</c:v>
                </c:pt>
                <c:pt idx="13">
                  <c:v>Rest of MENA</c:v>
                </c:pt>
                <c:pt idx="14">
                  <c:v>Nigeria</c:v>
                </c:pt>
                <c:pt idx="15">
                  <c:v>Rest of East Asia</c:v>
                </c:pt>
                <c:pt idx="16">
                  <c:v>India</c:v>
                </c:pt>
                <c:pt idx="17">
                  <c:v>Thailand</c:v>
                </c:pt>
                <c:pt idx="18">
                  <c:v>ECA</c:v>
                </c:pt>
                <c:pt idx="19">
                  <c:v>Rwanda</c:v>
                </c:pt>
                <c:pt idx="20">
                  <c:v>South Africa</c:v>
                </c:pt>
                <c:pt idx="21">
                  <c:v>World</c:v>
                </c:pt>
              </c:strCache>
            </c:strRef>
          </c:xVal>
          <c:yVal>
            <c:numRef>
              <c:f>GVC_reg!$E$6:$E$27</c:f>
              <c:numCache>
                <c:formatCode>General</c:formatCode>
                <c:ptCount val="22"/>
                <c:pt idx="0">
                  <c:v>0.64000000000000057</c:v>
                </c:pt>
                <c:pt idx="1">
                  <c:v>0.5400000000000027</c:v>
                </c:pt>
                <c:pt idx="2">
                  <c:v>0.51999999999999957</c:v>
                </c:pt>
                <c:pt idx="3">
                  <c:v>0.44999999999999574</c:v>
                </c:pt>
                <c:pt idx="4">
                  <c:v>0.43999999999999773</c:v>
                </c:pt>
                <c:pt idx="5">
                  <c:v>0.41000000000000369</c:v>
                </c:pt>
                <c:pt idx="6">
                  <c:v>0.39000000000000057</c:v>
                </c:pt>
                <c:pt idx="7">
                  <c:v>0.32000000000000028</c:v>
                </c:pt>
                <c:pt idx="8">
                  <c:v>0.32000000000000028</c:v>
                </c:pt>
                <c:pt idx="9">
                  <c:v>0.14999999999999858</c:v>
                </c:pt>
                <c:pt idx="10">
                  <c:v>0.11000000000000654</c:v>
                </c:pt>
                <c:pt idx="11">
                  <c:v>3.0000000000001137E-2</c:v>
                </c:pt>
                <c:pt idx="12">
                  <c:v>-7.0000000000000284E-2</c:v>
                </c:pt>
                <c:pt idx="13">
                  <c:v>-0.17000000000000171</c:v>
                </c:pt>
                <c:pt idx="14">
                  <c:v>-0.21000000000000085</c:v>
                </c:pt>
                <c:pt idx="15">
                  <c:v>-0.21999999999999886</c:v>
                </c:pt>
                <c:pt idx="16">
                  <c:v>-0.44999999999999574</c:v>
                </c:pt>
                <c:pt idx="17">
                  <c:v>-0.5</c:v>
                </c:pt>
                <c:pt idx="18">
                  <c:v>-0.58999999999999631</c:v>
                </c:pt>
                <c:pt idx="19">
                  <c:v>-0.67999999999999972</c:v>
                </c:pt>
                <c:pt idx="20">
                  <c:v>-0.94999999999999574</c:v>
                </c:pt>
                <c:pt idx="21">
                  <c:v>0.15999999999999659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CA2-4E06-808A-8D5FB3DA3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41207279"/>
        <c:axId val="1341204783"/>
      </c:scatterChart>
      <c:catAx>
        <c:axId val="1342511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509631"/>
        <c:crosses val="autoZero"/>
        <c:auto val="1"/>
        <c:lblAlgn val="ctr"/>
        <c:lblOffset val="100"/>
        <c:noMultiLvlLbl val="0"/>
      </c:catAx>
      <c:valAx>
        <c:axId val="13425096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511711"/>
        <c:crosses val="autoZero"/>
        <c:crossBetween val="between"/>
      </c:valAx>
      <c:valAx>
        <c:axId val="1341204783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1341207279"/>
        <c:crosses val="max"/>
        <c:crossBetween val="midCat"/>
      </c:valAx>
      <c:valAx>
        <c:axId val="1341207279"/>
        <c:scaling>
          <c:orientation val="minMax"/>
        </c:scaling>
        <c:delete val="1"/>
        <c:axPos val="t"/>
        <c:majorTickMark val="out"/>
        <c:minorTickMark val="none"/>
        <c:tickLblPos val="nextTo"/>
        <c:crossAx val="1341204783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tx1"/>
                </a:solidFill>
              </a:rPr>
              <a:t>Percent chagne in GVC participation across sectors (global average)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GVC_sec!$G$32</c:f>
              <c:strCache>
                <c:ptCount val="1"/>
                <c:pt idx="0">
                  <c:v>Percent change in GVC participation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GVC_sec!$E$33:$E$59</c:f>
              <c:strCache>
                <c:ptCount val="27"/>
                <c:pt idx="0">
                  <c:v>Clothes</c:v>
                </c:pt>
                <c:pt idx="1">
                  <c:v>Processed food</c:v>
                </c:pt>
                <c:pt idx="2">
                  <c:v>Crops</c:v>
                </c:pt>
                <c:pt idx="3">
                  <c:v>Motor vehicl.</c:v>
                </c:pt>
                <c:pt idx="4">
                  <c:v>Textiles</c:v>
                </c:pt>
                <c:pt idx="5">
                  <c:v>Electronics</c:v>
                </c:pt>
                <c:pt idx="6">
                  <c:v>Livestock</c:v>
                </c:pt>
                <c:pt idx="7">
                  <c:v>Accommodation</c:v>
                </c:pt>
                <c:pt idx="8">
                  <c:v>Communication</c:v>
                </c:pt>
                <c:pt idx="9">
                  <c:v>Other services</c:v>
                </c:pt>
                <c:pt idx="10">
                  <c:v>Other manuf.</c:v>
                </c:pt>
                <c:pt idx="11">
                  <c:v>Trade</c:v>
                </c:pt>
                <c:pt idx="12">
                  <c:v>Chemicals</c:v>
                </c:pt>
                <c:pt idx="13">
                  <c:v>Coal</c:v>
                </c:pt>
                <c:pt idx="14">
                  <c:v>Gas</c:v>
                </c:pt>
                <c:pt idx="15">
                  <c:v>Recreation</c:v>
                </c:pt>
                <c:pt idx="16">
                  <c:v>Oil</c:v>
                </c:pt>
                <c:pt idx="17">
                  <c:v>Petroleum</c:v>
                </c:pt>
                <c:pt idx="18">
                  <c:v>Natural resources</c:v>
                </c:pt>
                <c:pt idx="19">
                  <c:v>Constrution</c:v>
                </c:pt>
                <c:pt idx="20">
                  <c:v>Wood products</c:v>
                </c:pt>
                <c:pt idx="21">
                  <c:v>Electricity</c:v>
                </c:pt>
                <c:pt idx="22">
                  <c:v>Metals</c:v>
                </c:pt>
                <c:pt idx="23">
                  <c:v>Water trasnport</c:v>
                </c:pt>
                <c:pt idx="24">
                  <c:v>Non-metallic min.</c:v>
                </c:pt>
                <c:pt idx="25">
                  <c:v>Road transport</c:v>
                </c:pt>
                <c:pt idx="26">
                  <c:v>Air transport</c:v>
                </c:pt>
              </c:strCache>
            </c:strRef>
          </c:cat>
          <c:val>
            <c:numRef>
              <c:f>GVC_sec!$G$33:$G$59</c:f>
              <c:numCache>
                <c:formatCode>0.0</c:formatCode>
                <c:ptCount val="27"/>
                <c:pt idx="0">
                  <c:v>13.608233553074143</c:v>
                </c:pt>
                <c:pt idx="1">
                  <c:v>12.390741340239558</c:v>
                </c:pt>
                <c:pt idx="2">
                  <c:v>8.1577475293678816</c:v>
                </c:pt>
                <c:pt idx="3">
                  <c:v>4.9317270947898351</c:v>
                </c:pt>
                <c:pt idx="4">
                  <c:v>3.5419847328244316</c:v>
                </c:pt>
                <c:pt idx="5">
                  <c:v>2.6506322325130469</c:v>
                </c:pt>
                <c:pt idx="6">
                  <c:v>1.7391304347826235</c:v>
                </c:pt>
                <c:pt idx="7">
                  <c:v>-8.8731144631765346E-2</c:v>
                </c:pt>
                <c:pt idx="8">
                  <c:v>-0.30425963488843877</c:v>
                </c:pt>
                <c:pt idx="9">
                  <c:v>-0.7500551511140543</c:v>
                </c:pt>
                <c:pt idx="10">
                  <c:v>-1.2489515948215058</c:v>
                </c:pt>
                <c:pt idx="11">
                  <c:v>-1.8536585365853568</c:v>
                </c:pt>
                <c:pt idx="12">
                  <c:v>-2.0142451447416505</c:v>
                </c:pt>
                <c:pt idx="13">
                  <c:v>-2.2996766079770055</c:v>
                </c:pt>
                <c:pt idx="14">
                  <c:v>-2.5109538254128694</c:v>
                </c:pt>
                <c:pt idx="15">
                  <c:v>-2.5481019240769598</c:v>
                </c:pt>
                <c:pt idx="16">
                  <c:v>-2.9609560210943897</c:v>
                </c:pt>
                <c:pt idx="17">
                  <c:v>-3.1686439405315951</c:v>
                </c:pt>
                <c:pt idx="18">
                  <c:v>-3.6996497373029626</c:v>
                </c:pt>
                <c:pt idx="19">
                  <c:v>-4.007633587786259</c:v>
                </c:pt>
                <c:pt idx="20">
                  <c:v>-4.0562833575933865</c:v>
                </c:pt>
                <c:pt idx="21">
                  <c:v>-4.6491969568892699</c:v>
                </c:pt>
                <c:pt idx="22">
                  <c:v>-5.0953035959913677</c:v>
                </c:pt>
                <c:pt idx="23">
                  <c:v>-5.107692307692318</c:v>
                </c:pt>
                <c:pt idx="24">
                  <c:v>-5.1226790450928235</c:v>
                </c:pt>
                <c:pt idx="25">
                  <c:v>-8.5436893203883528</c:v>
                </c:pt>
                <c:pt idx="26">
                  <c:v>-10.055510581704624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8C-4591-9D4C-361D2A494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955434655"/>
        <c:axId val="1955436319"/>
      </c:barChart>
      <c:scatterChart>
        <c:scatterStyle val="lineMarker"/>
        <c:varyColors val="0"/>
        <c:ser>
          <c:idx val="0"/>
          <c:order val="0"/>
          <c:tx>
            <c:strRef>
              <c:f>GVC_sec!$F$32</c:f>
              <c:strCache>
                <c:ptCount val="1"/>
                <c:pt idx="0">
                  <c:v>Reference GVC participation level (%)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strRef>
              <c:f>GVC_sec!$E$33:$E$59</c:f>
              <c:strCache>
                <c:ptCount val="27"/>
                <c:pt idx="0">
                  <c:v>Clothes</c:v>
                </c:pt>
                <c:pt idx="1">
                  <c:v>Processed food</c:v>
                </c:pt>
                <c:pt idx="2">
                  <c:v>Crops</c:v>
                </c:pt>
                <c:pt idx="3">
                  <c:v>Motor vehicl.</c:v>
                </c:pt>
                <c:pt idx="4">
                  <c:v>Textiles</c:v>
                </c:pt>
                <c:pt idx="5">
                  <c:v>Electronics</c:v>
                </c:pt>
                <c:pt idx="6">
                  <c:v>Livestock</c:v>
                </c:pt>
                <c:pt idx="7">
                  <c:v>Accommodation</c:v>
                </c:pt>
                <c:pt idx="8">
                  <c:v>Communication</c:v>
                </c:pt>
                <c:pt idx="9">
                  <c:v>Other services</c:v>
                </c:pt>
                <c:pt idx="10">
                  <c:v>Other manuf.</c:v>
                </c:pt>
                <c:pt idx="11">
                  <c:v>Trade</c:v>
                </c:pt>
                <c:pt idx="12">
                  <c:v>Chemicals</c:v>
                </c:pt>
                <c:pt idx="13">
                  <c:v>Coal</c:v>
                </c:pt>
                <c:pt idx="14">
                  <c:v>Gas</c:v>
                </c:pt>
                <c:pt idx="15">
                  <c:v>Recreation</c:v>
                </c:pt>
                <c:pt idx="16">
                  <c:v>Oil</c:v>
                </c:pt>
                <c:pt idx="17">
                  <c:v>Petroleum</c:v>
                </c:pt>
                <c:pt idx="18">
                  <c:v>Natural resources</c:v>
                </c:pt>
                <c:pt idx="19">
                  <c:v>Constrution</c:v>
                </c:pt>
                <c:pt idx="20">
                  <c:v>Wood products</c:v>
                </c:pt>
                <c:pt idx="21">
                  <c:v>Electricity</c:v>
                </c:pt>
                <c:pt idx="22">
                  <c:v>Metals</c:v>
                </c:pt>
                <c:pt idx="23">
                  <c:v>Water trasnport</c:v>
                </c:pt>
                <c:pt idx="24">
                  <c:v>Non-metallic min.</c:v>
                </c:pt>
                <c:pt idx="25">
                  <c:v>Road transport</c:v>
                </c:pt>
                <c:pt idx="26">
                  <c:v>Air transport</c:v>
                </c:pt>
              </c:strCache>
            </c:strRef>
          </c:xVal>
          <c:yVal>
            <c:numRef>
              <c:f>GVC_sec!$F$33:$F$59</c:f>
              <c:numCache>
                <c:formatCode>0.0</c:formatCode>
                <c:ptCount val="27"/>
                <c:pt idx="0">
                  <c:v>2.9731999999999998</c:v>
                </c:pt>
                <c:pt idx="1">
                  <c:v>2.4712000000000001</c:v>
                </c:pt>
                <c:pt idx="2">
                  <c:v>1.0726</c:v>
                </c:pt>
                <c:pt idx="3">
                  <c:v>8.5831999999999997</c:v>
                </c:pt>
                <c:pt idx="4">
                  <c:v>1.31</c:v>
                </c:pt>
                <c:pt idx="5">
                  <c:v>14.543699999999999</c:v>
                </c:pt>
                <c:pt idx="6">
                  <c:v>0.1265</c:v>
                </c:pt>
                <c:pt idx="7">
                  <c:v>0.22539999999999999</c:v>
                </c:pt>
                <c:pt idx="8">
                  <c:v>0.39439999999999997</c:v>
                </c:pt>
                <c:pt idx="9">
                  <c:v>1.8131999999999999</c:v>
                </c:pt>
                <c:pt idx="10">
                  <c:v>12.0421</c:v>
                </c:pt>
                <c:pt idx="11">
                  <c:v>0.61499999999999999</c:v>
                </c:pt>
                <c:pt idx="12">
                  <c:v>8.7327999999999992</c:v>
                </c:pt>
                <c:pt idx="13">
                  <c:v>0.27829999999999999</c:v>
                </c:pt>
                <c:pt idx="14">
                  <c:v>0.59340000000000004</c:v>
                </c:pt>
                <c:pt idx="15">
                  <c:v>0.3846</c:v>
                </c:pt>
                <c:pt idx="16">
                  <c:v>2.0669</c:v>
                </c:pt>
                <c:pt idx="17">
                  <c:v>5.9931000000000001</c:v>
                </c:pt>
                <c:pt idx="18">
                  <c:v>0.91359999999999997</c:v>
                </c:pt>
                <c:pt idx="19">
                  <c:v>0.31440000000000001</c:v>
                </c:pt>
                <c:pt idx="20">
                  <c:v>1.0305</c:v>
                </c:pt>
                <c:pt idx="21">
                  <c:v>0.1183</c:v>
                </c:pt>
                <c:pt idx="22">
                  <c:v>5.0890000000000004</c:v>
                </c:pt>
                <c:pt idx="23">
                  <c:v>0.65</c:v>
                </c:pt>
                <c:pt idx="24">
                  <c:v>0.60319999999999996</c:v>
                </c:pt>
                <c:pt idx="25">
                  <c:v>1.236</c:v>
                </c:pt>
                <c:pt idx="26">
                  <c:v>1.7294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E8C-4591-9D4C-361D2A494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86879775"/>
        <c:axId val="1886856895"/>
      </c:scatterChart>
      <c:catAx>
        <c:axId val="1955434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5436319"/>
        <c:crosses val="autoZero"/>
        <c:auto val="1"/>
        <c:lblAlgn val="ctr"/>
        <c:lblOffset val="100"/>
        <c:noMultiLvlLbl val="0"/>
      </c:catAx>
      <c:valAx>
        <c:axId val="1955436319"/>
        <c:scaling>
          <c:orientation val="minMax"/>
          <c:min val="-10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5434655"/>
        <c:crosses val="autoZero"/>
        <c:crossBetween val="between"/>
      </c:valAx>
      <c:valAx>
        <c:axId val="1886856895"/>
        <c:scaling>
          <c:orientation val="minMax"/>
          <c:max val="15"/>
          <c:min val="-10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6879775"/>
        <c:crosses val="max"/>
        <c:crossBetween val="midCat"/>
      </c:valAx>
      <c:valAx>
        <c:axId val="18868797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8685689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CO2 (2004)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102537182852143"/>
          <c:y val="0.17171296296296298"/>
          <c:w val="0.83626640419947518"/>
          <c:h val="0.64681357538641004"/>
        </c:manualLayout>
      </c:layout>
      <c:scatterChart>
        <c:scatterStyle val="lineMarker"/>
        <c:varyColors val="0"/>
        <c:ser>
          <c:idx val="0"/>
          <c:order val="0"/>
          <c:tx>
            <c:v>CO2 vs tariffs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6.1438976377952759E-2"/>
                  <c:y val="-0.4997371682706328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baseline="0" dirty="0"/>
                      <a:t>Line slope = -4.0 (4.2)</a:t>
                    </a:r>
                    <a:endParaRPr lang="en-US" b="1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Global_2004!$AB$2:$AB$43</c:f>
              <c:numCache>
                <c:formatCode>General</c:formatCode>
                <c:ptCount val="42"/>
                <c:pt idx="0">
                  <c:v>1.49</c:v>
                </c:pt>
                <c:pt idx="1">
                  <c:v>1.32</c:v>
                </c:pt>
                <c:pt idx="2">
                  <c:v>1.1199999999999999</c:v>
                </c:pt>
                <c:pt idx="3">
                  <c:v>1.1000000000000001</c:v>
                </c:pt>
                <c:pt idx="4">
                  <c:v>1.02</c:v>
                </c:pt>
                <c:pt idx="5">
                  <c:v>1.01</c:v>
                </c:pt>
                <c:pt idx="6">
                  <c:v>0.87</c:v>
                </c:pt>
                <c:pt idx="7">
                  <c:v>0.86</c:v>
                </c:pt>
                <c:pt idx="8">
                  <c:v>0.86</c:v>
                </c:pt>
                <c:pt idx="9">
                  <c:v>0.82</c:v>
                </c:pt>
                <c:pt idx="10">
                  <c:v>0.80999999999999994</c:v>
                </c:pt>
                <c:pt idx="11">
                  <c:v>0.75</c:v>
                </c:pt>
                <c:pt idx="12">
                  <c:v>0.75</c:v>
                </c:pt>
                <c:pt idx="13">
                  <c:v>0.72000000000000008</c:v>
                </c:pt>
                <c:pt idx="14">
                  <c:v>0.64</c:v>
                </c:pt>
                <c:pt idx="15">
                  <c:v>0.63</c:v>
                </c:pt>
                <c:pt idx="16">
                  <c:v>0.62</c:v>
                </c:pt>
                <c:pt idx="17">
                  <c:v>0.61</c:v>
                </c:pt>
                <c:pt idx="18">
                  <c:v>0.6</c:v>
                </c:pt>
                <c:pt idx="19">
                  <c:v>0.6</c:v>
                </c:pt>
                <c:pt idx="20">
                  <c:v>0.6</c:v>
                </c:pt>
                <c:pt idx="21">
                  <c:v>0.59000000000000008</c:v>
                </c:pt>
                <c:pt idx="22">
                  <c:v>0.57999999999999996</c:v>
                </c:pt>
                <c:pt idx="23">
                  <c:v>0.55999999999999994</c:v>
                </c:pt>
                <c:pt idx="24">
                  <c:v>0.55999999999999994</c:v>
                </c:pt>
                <c:pt idx="25">
                  <c:v>0.54</c:v>
                </c:pt>
                <c:pt idx="26">
                  <c:v>0.49</c:v>
                </c:pt>
                <c:pt idx="27">
                  <c:v>0.46</c:v>
                </c:pt>
                <c:pt idx="28">
                  <c:v>0.44</c:v>
                </c:pt>
                <c:pt idx="29">
                  <c:v>0.42000000000000004</c:v>
                </c:pt>
                <c:pt idx="30">
                  <c:v>0.39</c:v>
                </c:pt>
                <c:pt idx="31">
                  <c:v>0.37</c:v>
                </c:pt>
                <c:pt idx="32">
                  <c:v>0.36000000000000004</c:v>
                </c:pt>
                <c:pt idx="33">
                  <c:v>0.36000000000000004</c:v>
                </c:pt>
                <c:pt idx="34">
                  <c:v>0.34</c:v>
                </c:pt>
                <c:pt idx="35">
                  <c:v>0.34</c:v>
                </c:pt>
                <c:pt idx="36">
                  <c:v>0.33</c:v>
                </c:pt>
                <c:pt idx="37">
                  <c:v>0.32</c:v>
                </c:pt>
                <c:pt idx="38">
                  <c:v>0.31</c:v>
                </c:pt>
                <c:pt idx="39">
                  <c:v>0.27999999999999997</c:v>
                </c:pt>
                <c:pt idx="40">
                  <c:v>0.21000000000000002</c:v>
                </c:pt>
                <c:pt idx="41">
                  <c:v>0.16</c:v>
                </c:pt>
              </c:numCache>
            </c:numRef>
          </c:xVal>
          <c:yVal>
            <c:numRef>
              <c:f>Global_2004!$AC$2:$AC$45</c:f>
              <c:numCache>
                <c:formatCode>General</c:formatCode>
                <c:ptCount val="44"/>
                <c:pt idx="0">
                  <c:v>2.5201799999999999</c:v>
                </c:pt>
                <c:pt idx="1">
                  <c:v>1.97417</c:v>
                </c:pt>
                <c:pt idx="2">
                  <c:v>1.4337800000000001</c:v>
                </c:pt>
                <c:pt idx="3">
                  <c:v>1.59087</c:v>
                </c:pt>
                <c:pt idx="4">
                  <c:v>1.7699199999999999</c:v>
                </c:pt>
                <c:pt idx="5">
                  <c:v>2.8262299999999998</c:v>
                </c:pt>
                <c:pt idx="6">
                  <c:v>0.1431</c:v>
                </c:pt>
                <c:pt idx="7">
                  <c:v>11.40936</c:v>
                </c:pt>
                <c:pt idx="8">
                  <c:v>1.00841</c:v>
                </c:pt>
                <c:pt idx="9">
                  <c:v>2.9364699999999999</c:v>
                </c:pt>
                <c:pt idx="10">
                  <c:v>3.4931800000000002</c:v>
                </c:pt>
                <c:pt idx="11">
                  <c:v>13.365080000000001</c:v>
                </c:pt>
                <c:pt idx="12">
                  <c:v>7.1034199999999998</c:v>
                </c:pt>
                <c:pt idx="13">
                  <c:v>32.888350000000003</c:v>
                </c:pt>
                <c:pt idx="14">
                  <c:v>1.5765499999999999</c:v>
                </c:pt>
                <c:pt idx="15">
                  <c:v>3.37819</c:v>
                </c:pt>
                <c:pt idx="16">
                  <c:v>3.0792799999999998</c:v>
                </c:pt>
                <c:pt idx="17">
                  <c:v>3.6728200000000002</c:v>
                </c:pt>
                <c:pt idx="18">
                  <c:v>5.1613899999999999</c:v>
                </c:pt>
                <c:pt idx="19">
                  <c:v>7.9365699999999997</c:v>
                </c:pt>
                <c:pt idx="20">
                  <c:v>1.5921099999999999</c:v>
                </c:pt>
                <c:pt idx="21">
                  <c:v>17.226050000000001</c:v>
                </c:pt>
                <c:pt idx="22">
                  <c:v>9.8075500000000009</c:v>
                </c:pt>
                <c:pt idx="23">
                  <c:v>7.6116599999999996</c:v>
                </c:pt>
                <c:pt idx="24">
                  <c:v>2.7264400000000002</c:v>
                </c:pt>
                <c:pt idx="25">
                  <c:v>3.35778</c:v>
                </c:pt>
                <c:pt idx="26">
                  <c:v>38.204689999999999</c:v>
                </c:pt>
                <c:pt idx="27">
                  <c:v>6.5173199999999998</c:v>
                </c:pt>
                <c:pt idx="28">
                  <c:v>7.9320399999999998</c:v>
                </c:pt>
                <c:pt idx="29">
                  <c:v>7.8413700000000004</c:v>
                </c:pt>
                <c:pt idx="30">
                  <c:v>17.085059999999999</c:v>
                </c:pt>
                <c:pt idx="31">
                  <c:v>1.1372500000000001</c:v>
                </c:pt>
                <c:pt idx="32">
                  <c:v>1.1611800000000001</c:v>
                </c:pt>
                <c:pt idx="33">
                  <c:v>2.93662</c:v>
                </c:pt>
                <c:pt idx="34">
                  <c:v>2.47926</c:v>
                </c:pt>
                <c:pt idx="35">
                  <c:v>16.213450000000002</c:v>
                </c:pt>
                <c:pt idx="36">
                  <c:v>8.5640400000000003</c:v>
                </c:pt>
                <c:pt idx="37">
                  <c:v>10.08314</c:v>
                </c:pt>
                <c:pt idx="38">
                  <c:v>2.3372000000000002</c:v>
                </c:pt>
                <c:pt idx="39">
                  <c:v>2.5882499999999999</c:v>
                </c:pt>
                <c:pt idx="40">
                  <c:v>3.4310999999999998</c:v>
                </c:pt>
                <c:pt idx="41">
                  <c:v>0.83333000000000002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649-48E6-AC19-ED51C49F8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5070352"/>
        <c:axId val="1365072016"/>
      </c:scatterChart>
      <c:valAx>
        <c:axId val="1365070352"/>
        <c:scaling>
          <c:orientation val="minMax"/>
          <c:max val="1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GHG intensity, kg per 1 USD</a:t>
                </a:r>
              </a:p>
            </c:rich>
          </c:tx>
          <c:layout>
            <c:manualLayout>
              <c:xMode val="edge"/>
              <c:yMode val="edge"/>
              <c:x val="0.33325568678915135"/>
              <c:y val="0.920347039953339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2016"/>
        <c:crosses val="autoZero"/>
        <c:crossBetween val="midCat"/>
      </c:valAx>
      <c:valAx>
        <c:axId val="136507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0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GHG (2014)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102537182852143"/>
          <c:y val="0.17171296296296298"/>
          <c:w val="0.83626640419947518"/>
          <c:h val="0.65607283464566923"/>
        </c:manualLayout>
      </c:layout>
      <c:scatterChart>
        <c:scatterStyle val="lineMarker"/>
        <c:varyColors val="0"/>
        <c:ser>
          <c:idx val="0"/>
          <c:order val="0"/>
          <c:tx>
            <c:v>GHG vs tariffs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5.1493657042869644E-2"/>
                  <c:y val="-0.2680526392534266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Line slope = 0.64 (0.42)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Global_2014!$X$2:$X$43</c:f>
              <c:numCache>
                <c:formatCode>General</c:formatCode>
                <c:ptCount val="42"/>
                <c:pt idx="0">
                  <c:v>5.35</c:v>
                </c:pt>
                <c:pt idx="1">
                  <c:v>4.42</c:v>
                </c:pt>
                <c:pt idx="2">
                  <c:v>3.23</c:v>
                </c:pt>
                <c:pt idx="3">
                  <c:v>2.64</c:v>
                </c:pt>
                <c:pt idx="4">
                  <c:v>2.25</c:v>
                </c:pt>
                <c:pt idx="5">
                  <c:v>1.85</c:v>
                </c:pt>
                <c:pt idx="6">
                  <c:v>1.5399999999999998</c:v>
                </c:pt>
                <c:pt idx="7">
                  <c:v>1.28</c:v>
                </c:pt>
                <c:pt idx="8">
                  <c:v>1.1599999999999999</c:v>
                </c:pt>
                <c:pt idx="9">
                  <c:v>1.05</c:v>
                </c:pt>
                <c:pt idx="10">
                  <c:v>1</c:v>
                </c:pt>
                <c:pt idx="11">
                  <c:v>0.94</c:v>
                </c:pt>
                <c:pt idx="12">
                  <c:v>0.93</c:v>
                </c:pt>
                <c:pt idx="13">
                  <c:v>0.92</c:v>
                </c:pt>
                <c:pt idx="14">
                  <c:v>0.74</c:v>
                </c:pt>
                <c:pt idx="15">
                  <c:v>0.68</c:v>
                </c:pt>
                <c:pt idx="16">
                  <c:v>0.66</c:v>
                </c:pt>
                <c:pt idx="17">
                  <c:v>0.64</c:v>
                </c:pt>
                <c:pt idx="18">
                  <c:v>0.64</c:v>
                </c:pt>
                <c:pt idx="19">
                  <c:v>0.63</c:v>
                </c:pt>
                <c:pt idx="20">
                  <c:v>0.63</c:v>
                </c:pt>
                <c:pt idx="21">
                  <c:v>0.6</c:v>
                </c:pt>
                <c:pt idx="22">
                  <c:v>0.57999999999999996</c:v>
                </c:pt>
                <c:pt idx="23">
                  <c:v>0.55999999999999994</c:v>
                </c:pt>
                <c:pt idx="24">
                  <c:v>0.51999999999999991</c:v>
                </c:pt>
                <c:pt idx="25">
                  <c:v>0.5</c:v>
                </c:pt>
                <c:pt idx="26">
                  <c:v>0.5</c:v>
                </c:pt>
                <c:pt idx="27">
                  <c:v>0.48000000000000004</c:v>
                </c:pt>
                <c:pt idx="28">
                  <c:v>0.48000000000000004</c:v>
                </c:pt>
                <c:pt idx="29">
                  <c:v>0.48000000000000004</c:v>
                </c:pt>
                <c:pt idx="30">
                  <c:v>0.46</c:v>
                </c:pt>
                <c:pt idx="31">
                  <c:v>0.44</c:v>
                </c:pt>
                <c:pt idx="32">
                  <c:v>0.44</c:v>
                </c:pt>
                <c:pt idx="33">
                  <c:v>0.43</c:v>
                </c:pt>
                <c:pt idx="34">
                  <c:v>0.39</c:v>
                </c:pt>
                <c:pt idx="35">
                  <c:v>0.38</c:v>
                </c:pt>
                <c:pt idx="36">
                  <c:v>0.38</c:v>
                </c:pt>
                <c:pt idx="37">
                  <c:v>0.31</c:v>
                </c:pt>
                <c:pt idx="38">
                  <c:v>0.27999999999999997</c:v>
                </c:pt>
                <c:pt idx="39">
                  <c:v>0.23</c:v>
                </c:pt>
                <c:pt idx="40">
                  <c:v>0.19</c:v>
                </c:pt>
                <c:pt idx="41">
                  <c:v>0.13999999999999999</c:v>
                </c:pt>
              </c:numCache>
            </c:numRef>
          </c:xVal>
          <c:yVal>
            <c:numRef>
              <c:f>Global_2014!$Y$2:$Y$43</c:f>
              <c:numCache>
                <c:formatCode>General</c:formatCode>
                <c:ptCount val="42"/>
                <c:pt idx="0">
                  <c:v>3.3096299999999998</c:v>
                </c:pt>
                <c:pt idx="1">
                  <c:v>8.9543700000000008</c:v>
                </c:pt>
                <c:pt idx="2">
                  <c:v>11.246689999999999</c:v>
                </c:pt>
                <c:pt idx="3">
                  <c:v>0.53396999999999994</c:v>
                </c:pt>
                <c:pt idx="4">
                  <c:v>4.1030300000000004</c:v>
                </c:pt>
                <c:pt idx="5">
                  <c:v>0.56749000000000005</c:v>
                </c:pt>
                <c:pt idx="6">
                  <c:v>8.6391100000000005</c:v>
                </c:pt>
                <c:pt idx="7">
                  <c:v>2.6963200000000001</c:v>
                </c:pt>
                <c:pt idx="8">
                  <c:v>1.68818</c:v>
                </c:pt>
                <c:pt idx="9">
                  <c:v>8.2306299999999997</c:v>
                </c:pt>
                <c:pt idx="10">
                  <c:v>0.27717000000000003</c:v>
                </c:pt>
                <c:pt idx="11">
                  <c:v>2.22688</c:v>
                </c:pt>
                <c:pt idx="12">
                  <c:v>0.33106000000000002</c:v>
                </c:pt>
                <c:pt idx="13">
                  <c:v>1.71157</c:v>
                </c:pt>
                <c:pt idx="14">
                  <c:v>2.6217100000000002</c:v>
                </c:pt>
                <c:pt idx="15">
                  <c:v>0.22009999999999999</c:v>
                </c:pt>
                <c:pt idx="16">
                  <c:v>5.6092199999999997</c:v>
                </c:pt>
                <c:pt idx="17">
                  <c:v>1.3059099999999999</c:v>
                </c:pt>
                <c:pt idx="18">
                  <c:v>4.4420299999999999</c:v>
                </c:pt>
                <c:pt idx="19">
                  <c:v>0.90195000000000003</c:v>
                </c:pt>
                <c:pt idx="20">
                  <c:v>8.4101199999999992</c:v>
                </c:pt>
                <c:pt idx="21">
                  <c:v>4.0796400000000004</c:v>
                </c:pt>
                <c:pt idx="22">
                  <c:v>7.3886399999999997</c:v>
                </c:pt>
                <c:pt idx="23">
                  <c:v>8.6651500000000006</c:v>
                </c:pt>
                <c:pt idx="24">
                  <c:v>7.3010099999999998</c:v>
                </c:pt>
                <c:pt idx="25">
                  <c:v>3.00746</c:v>
                </c:pt>
                <c:pt idx="26">
                  <c:v>7.2632000000000003</c:v>
                </c:pt>
                <c:pt idx="27">
                  <c:v>1.44018</c:v>
                </c:pt>
                <c:pt idx="28">
                  <c:v>3.0933099999999998</c:v>
                </c:pt>
                <c:pt idx="29">
                  <c:v>2.38889</c:v>
                </c:pt>
                <c:pt idx="30">
                  <c:v>2.36294</c:v>
                </c:pt>
                <c:pt idx="31">
                  <c:v>1.5855300000000001</c:v>
                </c:pt>
                <c:pt idx="32">
                  <c:v>4.5103299999999997</c:v>
                </c:pt>
                <c:pt idx="33">
                  <c:v>2.82328</c:v>
                </c:pt>
                <c:pt idx="34">
                  <c:v>2.2082799999999998</c:v>
                </c:pt>
                <c:pt idx="35">
                  <c:v>0.97338999999999998</c:v>
                </c:pt>
                <c:pt idx="36">
                  <c:v>1.0399799999999999</c:v>
                </c:pt>
                <c:pt idx="37">
                  <c:v>1.87066</c:v>
                </c:pt>
                <c:pt idx="38">
                  <c:v>8.37819</c:v>
                </c:pt>
                <c:pt idx="39">
                  <c:v>2.02494</c:v>
                </c:pt>
                <c:pt idx="40">
                  <c:v>4.2279099999999996</c:v>
                </c:pt>
                <c:pt idx="41">
                  <c:v>0.79727000000000003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D6D-4EBE-B305-6FBE71DE59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5070352"/>
        <c:axId val="1365072016"/>
      </c:scatterChart>
      <c:valAx>
        <c:axId val="1365070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GHG intensity, kg per 1 USD</a:t>
                </a:r>
              </a:p>
            </c:rich>
          </c:tx>
          <c:layout>
            <c:manualLayout>
              <c:xMode val="edge"/>
              <c:yMode val="edge"/>
              <c:x val="0.33603346456692912"/>
              <c:y val="0.911087780694079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2016"/>
        <c:crosses val="autoZero"/>
        <c:crossBetween val="midCat"/>
      </c:valAx>
      <c:valAx>
        <c:axId val="136507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0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CO2 (2014)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102537182852143"/>
          <c:y val="0.17171296296296298"/>
          <c:w val="0.83626640419947518"/>
          <c:h val="0.64681357538641004"/>
        </c:manualLayout>
      </c:layout>
      <c:scatterChart>
        <c:scatterStyle val="lineMarker"/>
        <c:varyColors val="0"/>
        <c:ser>
          <c:idx val="0"/>
          <c:order val="0"/>
          <c:tx>
            <c:v>CO2 vs tariffs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7.747222222222222E-2"/>
                  <c:y val="-0.4705267570720326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/>
                      <a:t>Line slope = -2.77 (3.31)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Global_2014!$AB$2:$AB$43</c:f>
              <c:numCache>
                <c:formatCode>General</c:formatCode>
                <c:ptCount val="42"/>
                <c:pt idx="0">
                  <c:v>0.91</c:v>
                </c:pt>
                <c:pt idx="1">
                  <c:v>0.57999999999999996</c:v>
                </c:pt>
                <c:pt idx="2">
                  <c:v>0.53</c:v>
                </c:pt>
                <c:pt idx="3">
                  <c:v>0.5</c:v>
                </c:pt>
                <c:pt idx="4">
                  <c:v>0.48000000000000004</c:v>
                </c:pt>
                <c:pt idx="5">
                  <c:v>0.46</c:v>
                </c:pt>
                <c:pt idx="6">
                  <c:v>0.44</c:v>
                </c:pt>
                <c:pt idx="7">
                  <c:v>0.43</c:v>
                </c:pt>
                <c:pt idx="8">
                  <c:v>0.43</c:v>
                </c:pt>
                <c:pt idx="9">
                  <c:v>0.42000000000000004</c:v>
                </c:pt>
                <c:pt idx="10">
                  <c:v>0.4</c:v>
                </c:pt>
                <c:pt idx="11">
                  <c:v>0.4</c:v>
                </c:pt>
                <c:pt idx="12">
                  <c:v>0.39</c:v>
                </c:pt>
                <c:pt idx="13">
                  <c:v>0.36000000000000004</c:v>
                </c:pt>
                <c:pt idx="14">
                  <c:v>0.35</c:v>
                </c:pt>
                <c:pt idx="15">
                  <c:v>0.34</c:v>
                </c:pt>
                <c:pt idx="16">
                  <c:v>0.33</c:v>
                </c:pt>
                <c:pt idx="17">
                  <c:v>0.31</c:v>
                </c:pt>
                <c:pt idx="18">
                  <c:v>0.3</c:v>
                </c:pt>
                <c:pt idx="19">
                  <c:v>0.3</c:v>
                </c:pt>
                <c:pt idx="20">
                  <c:v>0.28999999999999998</c:v>
                </c:pt>
                <c:pt idx="21">
                  <c:v>0.28999999999999998</c:v>
                </c:pt>
                <c:pt idx="22">
                  <c:v>0.28999999999999998</c:v>
                </c:pt>
                <c:pt idx="23">
                  <c:v>0.27999999999999997</c:v>
                </c:pt>
                <c:pt idx="24">
                  <c:v>0.27</c:v>
                </c:pt>
                <c:pt idx="25">
                  <c:v>0.27</c:v>
                </c:pt>
                <c:pt idx="26">
                  <c:v>0.27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0.24000000000000002</c:v>
                </c:pt>
                <c:pt idx="31">
                  <c:v>0.24000000000000002</c:v>
                </c:pt>
                <c:pt idx="32">
                  <c:v>0.23</c:v>
                </c:pt>
                <c:pt idx="33">
                  <c:v>0.23</c:v>
                </c:pt>
                <c:pt idx="34">
                  <c:v>0.2</c:v>
                </c:pt>
                <c:pt idx="35">
                  <c:v>0.2</c:v>
                </c:pt>
                <c:pt idx="36">
                  <c:v>0.19</c:v>
                </c:pt>
                <c:pt idx="37">
                  <c:v>0.18000000000000002</c:v>
                </c:pt>
                <c:pt idx="38">
                  <c:v>0.18000000000000002</c:v>
                </c:pt>
                <c:pt idx="39">
                  <c:v>0.18000000000000002</c:v>
                </c:pt>
                <c:pt idx="40">
                  <c:v>0.15</c:v>
                </c:pt>
                <c:pt idx="41">
                  <c:v>0.1</c:v>
                </c:pt>
              </c:numCache>
            </c:numRef>
          </c:xVal>
          <c:yVal>
            <c:numRef>
              <c:f>Global_2014!$AC$2:$AC$45</c:f>
              <c:numCache>
                <c:formatCode>General</c:formatCode>
                <c:ptCount val="44"/>
                <c:pt idx="0">
                  <c:v>1.68818</c:v>
                </c:pt>
                <c:pt idx="1">
                  <c:v>0.56749000000000005</c:v>
                </c:pt>
                <c:pt idx="2">
                  <c:v>0.90195000000000003</c:v>
                </c:pt>
                <c:pt idx="3">
                  <c:v>2.22688</c:v>
                </c:pt>
                <c:pt idx="4">
                  <c:v>5.6092199999999997</c:v>
                </c:pt>
                <c:pt idx="5">
                  <c:v>1.3059099999999999</c:v>
                </c:pt>
                <c:pt idx="6">
                  <c:v>3.3096299999999998</c:v>
                </c:pt>
                <c:pt idx="7">
                  <c:v>11.246689999999999</c:v>
                </c:pt>
                <c:pt idx="8">
                  <c:v>1.71157</c:v>
                </c:pt>
                <c:pt idx="9">
                  <c:v>0.33106000000000002</c:v>
                </c:pt>
                <c:pt idx="10">
                  <c:v>8.6391100000000005</c:v>
                </c:pt>
                <c:pt idx="11">
                  <c:v>1.44018</c:v>
                </c:pt>
                <c:pt idx="12">
                  <c:v>3.00746</c:v>
                </c:pt>
                <c:pt idx="13">
                  <c:v>3.0933099999999998</c:v>
                </c:pt>
                <c:pt idx="14">
                  <c:v>7.2632000000000003</c:v>
                </c:pt>
                <c:pt idx="15">
                  <c:v>1.5855300000000001</c:v>
                </c:pt>
                <c:pt idx="16">
                  <c:v>2.82328</c:v>
                </c:pt>
                <c:pt idx="17">
                  <c:v>0.53396999999999994</c:v>
                </c:pt>
                <c:pt idx="18">
                  <c:v>8.6651500000000006</c:v>
                </c:pt>
                <c:pt idx="19">
                  <c:v>2.38889</c:v>
                </c:pt>
                <c:pt idx="20">
                  <c:v>7.3886399999999997</c:v>
                </c:pt>
                <c:pt idx="21">
                  <c:v>7.3010099999999998</c:v>
                </c:pt>
                <c:pt idx="22">
                  <c:v>2.36294</c:v>
                </c:pt>
                <c:pt idx="23">
                  <c:v>2.2082799999999998</c:v>
                </c:pt>
                <c:pt idx="24">
                  <c:v>8.2306299999999997</c:v>
                </c:pt>
                <c:pt idx="25">
                  <c:v>0.27717000000000003</c:v>
                </c:pt>
                <c:pt idx="26">
                  <c:v>0.97338999999999998</c:v>
                </c:pt>
                <c:pt idx="27">
                  <c:v>8.9543700000000008</c:v>
                </c:pt>
                <c:pt idx="28">
                  <c:v>2.6963200000000001</c:v>
                </c:pt>
                <c:pt idx="29">
                  <c:v>2.6217100000000002</c:v>
                </c:pt>
                <c:pt idx="30">
                  <c:v>4.5103299999999997</c:v>
                </c:pt>
                <c:pt idx="31">
                  <c:v>1.87066</c:v>
                </c:pt>
                <c:pt idx="32">
                  <c:v>4.0796400000000004</c:v>
                </c:pt>
                <c:pt idx="33">
                  <c:v>1.0399799999999999</c:v>
                </c:pt>
                <c:pt idx="34">
                  <c:v>1.0201</c:v>
                </c:pt>
                <c:pt idx="35">
                  <c:v>0.22009999999999999</c:v>
                </c:pt>
                <c:pt idx="36">
                  <c:v>4.4420299999999999</c:v>
                </c:pt>
                <c:pt idx="37">
                  <c:v>8.4101199999999992</c:v>
                </c:pt>
                <c:pt idx="38">
                  <c:v>8.37819</c:v>
                </c:pt>
                <c:pt idx="39">
                  <c:v>2.02494</c:v>
                </c:pt>
                <c:pt idx="40">
                  <c:v>4.2279099999999996</c:v>
                </c:pt>
                <c:pt idx="41">
                  <c:v>0.79727000000000003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4AC-4C7E-847A-66AB00E4EF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5070352"/>
        <c:axId val="1365072016"/>
      </c:scatterChart>
      <c:valAx>
        <c:axId val="1365070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GHG intensity, kg per 1 USD</a:t>
                </a:r>
              </a:p>
            </c:rich>
          </c:tx>
          <c:layout>
            <c:manualLayout>
              <c:xMode val="edge"/>
              <c:yMode val="edge"/>
              <c:x val="0.33325568678915135"/>
              <c:y val="0.920347039953339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2016"/>
        <c:crosses val="autoZero"/>
        <c:crossBetween val="midCat"/>
      </c:valAx>
      <c:valAx>
        <c:axId val="136507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0703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Non-OECD, GHG emissions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2540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0.10372829037395967"/>
                  <c:y val="-0.4623459136573445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baseline="0"/>
                      <a:t>Line slope = 0.13</a:t>
                    </a:r>
                    <a:endParaRPr lang="en-US" b="1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GHG_cty!$E$2:$E$1719</c:f>
              <c:numCache>
                <c:formatCode>General</c:formatCode>
                <c:ptCount val="1718"/>
                <c:pt idx="0">
                  <c:v>9.8445615768432599</c:v>
                </c:pt>
                <c:pt idx="1">
                  <c:v>9.4586830139160192</c:v>
                </c:pt>
                <c:pt idx="2">
                  <c:v>9.2964181900024396</c:v>
                </c:pt>
                <c:pt idx="3">
                  <c:v>7.9155149459838903</c:v>
                </c:pt>
                <c:pt idx="4">
                  <c:v>7.8883686065673801</c:v>
                </c:pt>
                <c:pt idx="5">
                  <c:v>7.1556682586669904</c:v>
                </c:pt>
                <c:pt idx="6">
                  <c:v>6.64906883239746</c:v>
                </c:pt>
                <c:pt idx="7">
                  <c:v>6.1354637145996103</c:v>
                </c:pt>
                <c:pt idx="8">
                  <c:v>5.4080495834350604</c:v>
                </c:pt>
                <c:pt idx="9">
                  <c:v>5.3392648696899396</c:v>
                </c:pt>
                <c:pt idx="10">
                  <c:v>5.0879840850830096</c:v>
                </c:pt>
                <c:pt idx="11">
                  <c:v>5.0135731697082502</c:v>
                </c:pt>
                <c:pt idx="12">
                  <c:v>4.87091064453125</c:v>
                </c:pt>
                <c:pt idx="13">
                  <c:v>4.8080744743347203</c:v>
                </c:pt>
                <c:pt idx="14">
                  <c:v>4.6964221000671396</c:v>
                </c:pt>
                <c:pt idx="15">
                  <c:v>4.2259273529052699</c:v>
                </c:pt>
                <c:pt idx="16">
                  <c:v>4.0039200782775897</c:v>
                </c:pt>
                <c:pt idx="17">
                  <c:v>3.8528494834899898</c:v>
                </c:pt>
                <c:pt idx="18">
                  <c:v>3.7728500366210902</c:v>
                </c:pt>
                <c:pt idx="19">
                  <c:v>3.7408065795898402</c:v>
                </c:pt>
                <c:pt idx="20">
                  <c:v>3.7263269424438499</c:v>
                </c:pt>
                <c:pt idx="21">
                  <c:v>3.64364790916443</c:v>
                </c:pt>
                <c:pt idx="22">
                  <c:v>3.4646587371826199</c:v>
                </c:pt>
                <c:pt idx="23">
                  <c:v>3.40907502174377</c:v>
                </c:pt>
                <c:pt idx="24">
                  <c:v>3.2952401638031001</c:v>
                </c:pt>
                <c:pt idx="25">
                  <c:v>3.1021955013275102</c:v>
                </c:pt>
                <c:pt idx="26">
                  <c:v>3.0909454822540301</c:v>
                </c:pt>
                <c:pt idx="27">
                  <c:v>3.0382750034332302</c:v>
                </c:pt>
                <c:pt idx="28">
                  <c:v>2.9873239994049099</c:v>
                </c:pt>
                <c:pt idx="29">
                  <c:v>2.7060906887054399</c:v>
                </c:pt>
                <c:pt idx="30">
                  <c:v>2.5949294567108199</c:v>
                </c:pt>
                <c:pt idx="31">
                  <c:v>2.5847985744476301</c:v>
                </c:pt>
                <c:pt idx="32">
                  <c:v>2.5779769420623802</c:v>
                </c:pt>
                <c:pt idx="33">
                  <c:v>2.5653021335601802</c:v>
                </c:pt>
                <c:pt idx="34">
                  <c:v>2.5408511161804199</c:v>
                </c:pt>
                <c:pt idx="35">
                  <c:v>2.49895191192627</c:v>
                </c:pt>
                <c:pt idx="36">
                  <c:v>2.2502596378326398</c:v>
                </c:pt>
                <c:pt idx="37">
                  <c:v>2.2199337482452401</c:v>
                </c:pt>
                <c:pt idx="38">
                  <c:v>2.2142169475555402</c:v>
                </c:pt>
                <c:pt idx="39">
                  <c:v>2.1087982654571502</c:v>
                </c:pt>
                <c:pt idx="40">
                  <c:v>2.1044461727142298</c:v>
                </c:pt>
                <c:pt idx="41">
                  <c:v>2.0901184082031299</c:v>
                </c:pt>
                <c:pt idx="42">
                  <c:v>2.0834143161773699</c:v>
                </c:pt>
                <c:pt idx="43">
                  <c:v>1.9106091260910001</c:v>
                </c:pt>
                <c:pt idx="44">
                  <c:v>1.9000995159149201</c:v>
                </c:pt>
                <c:pt idx="45">
                  <c:v>1.8061175346374501</c:v>
                </c:pt>
                <c:pt idx="46">
                  <c:v>1.78534948825836</c:v>
                </c:pt>
                <c:pt idx="47">
                  <c:v>1.7576168775558501</c:v>
                </c:pt>
                <c:pt idx="48">
                  <c:v>1.75610828399658</c:v>
                </c:pt>
                <c:pt idx="49">
                  <c:v>1.7481428384780899</c:v>
                </c:pt>
                <c:pt idx="50">
                  <c:v>1.73680543899536</c:v>
                </c:pt>
                <c:pt idx="51">
                  <c:v>1.7132943868637101</c:v>
                </c:pt>
                <c:pt idx="52">
                  <c:v>1.6988936662673999</c:v>
                </c:pt>
                <c:pt idx="53">
                  <c:v>1.6788399219512899</c:v>
                </c:pt>
                <c:pt idx="54">
                  <c:v>1.67399919033051</c:v>
                </c:pt>
                <c:pt idx="55">
                  <c:v>1.6280385255813601</c:v>
                </c:pt>
                <c:pt idx="56">
                  <c:v>1.6269559860229501</c:v>
                </c:pt>
                <c:pt idx="57">
                  <c:v>1.6250240802764899</c:v>
                </c:pt>
                <c:pt idx="58">
                  <c:v>1.6187667846679701</c:v>
                </c:pt>
                <c:pt idx="59">
                  <c:v>1.60889279842377</c:v>
                </c:pt>
                <c:pt idx="60">
                  <c:v>1.58992063999176</c:v>
                </c:pt>
                <c:pt idx="61">
                  <c:v>1.58189713954926</c:v>
                </c:pt>
                <c:pt idx="62">
                  <c:v>1.5660047531127901</c:v>
                </c:pt>
                <c:pt idx="63">
                  <c:v>1.54916560649872</c:v>
                </c:pt>
                <c:pt idx="64">
                  <c:v>1.5448639392852801</c:v>
                </c:pt>
                <c:pt idx="65">
                  <c:v>1.54367232322693</c:v>
                </c:pt>
                <c:pt idx="66">
                  <c:v>1.5433942079544101</c:v>
                </c:pt>
                <c:pt idx="67">
                  <c:v>1.5412858724594101</c:v>
                </c:pt>
                <c:pt idx="68">
                  <c:v>1.4866852760314899</c:v>
                </c:pt>
                <c:pt idx="69">
                  <c:v>1.48597204685211</c:v>
                </c:pt>
                <c:pt idx="70">
                  <c:v>1.4836281538009599</c:v>
                </c:pt>
                <c:pt idx="71">
                  <c:v>1.47916412353516</c:v>
                </c:pt>
                <c:pt idx="72">
                  <c:v>1.47457158565521</c:v>
                </c:pt>
                <c:pt idx="73">
                  <c:v>1.47140681743622</c:v>
                </c:pt>
                <c:pt idx="74">
                  <c:v>1.4498102664947501</c:v>
                </c:pt>
                <c:pt idx="75">
                  <c:v>1.4495030641555799</c:v>
                </c:pt>
                <c:pt idx="76">
                  <c:v>1.4385521411895801</c:v>
                </c:pt>
                <c:pt idx="77">
                  <c:v>1.4353549480438199</c:v>
                </c:pt>
                <c:pt idx="78">
                  <c:v>1.43482530117035</c:v>
                </c:pt>
                <c:pt idx="79">
                  <c:v>1.42527079582214</c:v>
                </c:pt>
                <c:pt idx="80">
                  <c:v>1.4125510454177901</c:v>
                </c:pt>
                <c:pt idx="81">
                  <c:v>1.4110898971557599</c:v>
                </c:pt>
                <c:pt idx="82">
                  <c:v>1.40586268901825</c:v>
                </c:pt>
                <c:pt idx="83">
                  <c:v>1.4034173488616899</c:v>
                </c:pt>
                <c:pt idx="84">
                  <c:v>1.40330791473389</c:v>
                </c:pt>
                <c:pt idx="85">
                  <c:v>1.35830342769623</c:v>
                </c:pt>
                <c:pt idx="86">
                  <c:v>1.3515985012054399</c:v>
                </c:pt>
                <c:pt idx="87">
                  <c:v>1.3488241434097299</c:v>
                </c:pt>
                <c:pt idx="88">
                  <c:v>1.3257246017456099</c:v>
                </c:pt>
                <c:pt idx="89">
                  <c:v>1.31586301326752</c:v>
                </c:pt>
                <c:pt idx="90">
                  <c:v>1.31569612026215</c:v>
                </c:pt>
                <c:pt idx="91">
                  <c:v>1.3052054643630999</c:v>
                </c:pt>
                <c:pt idx="92">
                  <c:v>1.2914230823516799</c:v>
                </c:pt>
                <c:pt idx="93">
                  <c:v>1.2880687713623</c:v>
                </c:pt>
                <c:pt idx="94">
                  <c:v>1.2837064266204801</c:v>
                </c:pt>
                <c:pt idx="95">
                  <c:v>1.24890673160553</c:v>
                </c:pt>
                <c:pt idx="96">
                  <c:v>1.2487032413482699</c:v>
                </c:pt>
                <c:pt idx="97">
                  <c:v>1.2484713792800901</c:v>
                </c:pt>
                <c:pt idx="98">
                  <c:v>1.2480117082595801</c:v>
                </c:pt>
                <c:pt idx="99">
                  <c:v>1.2399438619613601</c:v>
                </c:pt>
                <c:pt idx="100">
                  <c:v>1.2323518991470299</c:v>
                </c:pt>
                <c:pt idx="101">
                  <c:v>1.22302889823914</c:v>
                </c:pt>
                <c:pt idx="102">
                  <c:v>1.21974861621857</c:v>
                </c:pt>
                <c:pt idx="103">
                  <c:v>1.1978950500488299</c:v>
                </c:pt>
                <c:pt idx="104">
                  <c:v>1.1940877437591599</c:v>
                </c:pt>
                <c:pt idx="105">
                  <c:v>1.19139051437378</c:v>
                </c:pt>
                <c:pt idx="106">
                  <c:v>1.17785096168518</c:v>
                </c:pt>
                <c:pt idx="107">
                  <c:v>1.15078544616699</c:v>
                </c:pt>
                <c:pt idx="108">
                  <c:v>1.1486799716949501</c:v>
                </c:pt>
                <c:pt idx="109">
                  <c:v>1.13398838043213</c:v>
                </c:pt>
                <c:pt idx="110">
                  <c:v>1.1238266229629501</c:v>
                </c:pt>
                <c:pt idx="111">
                  <c:v>1.11556708812714</c:v>
                </c:pt>
                <c:pt idx="112">
                  <c:v>1.1093286275863601</c:v>
                </c:pt>
                <c:pt idx="113">
                  <c:v>1.10281038284302</c:v>
                </c:pt>
                <c:pt idx="114">
                  <c:v>1.0978024005889899</c:v>
                </c:pt>
                <c:pt idx="115">
                  <c:v>1.0926114320755</c:v>
                </c:pt>
                <c:pt idx="116">
                  <c:v>1.08620464801788</c:v>
                </c:pt>
                <c:pt idx="117">
                  <c:v>1.0793251991271999</c:v>
                </c:pt>
                <c:pt idx="118">
                  <c:v>1.06029033660889</c:v>
                </c:pt>
                <c:pt idx="119">
                  <c:v>1.0575580596923799</c:v>
                </c:pt>
                <c:pt idx="120">
                  <c:v>1.05064177513123</c:v>
                </c:pt>
                <c:pt idx="121">
                  <c:v>1.0448499917984</c:v>
                </c:pt>
                <c:pt idx="122">
                  <c:v>1.0303645133972199</c:v>
                </c:pt>
                <c:pt idx="123">
                  <c:v>1.02739334106445</c:v>
                </c:pt>
                <c:pt idx="124">
                  <c:v>1.01188087463379</c:v>
                </c:pt>
                <c:pt idx="125">
                  <c:v>1.0091143846511801</c:v>
                </c:pt>
                <c:pt idx="126">
                  <c:v>1.0065289735794101</c:v>
                </c:pt>
                <c:pt idx="127">
                  <c:v>0.98821240663528398</c:v>
                </c:pt>
                <c:pt idx="128">
                  <c:v>0.98661136627197299</c:v>
                </c:pt>
                <c:pt idx="129">
                  <c:v>0.98296236991882302</c:v>
                </c:pt>
                <c:pt idx="130">
                  <c:v>0.97910523414611805</c:v>
                </c:pt>
                <c:pt idx="131">
                  <c:v>0.97854119539260898</c:v>
                </c:pt>
                <c:pt idx="132">
                  <c:v>0.97820252180099498</c:v>
                </c:pt>
                <c:pt idx="133">
                  <c:v>0.97450816631317105</c:v>
                </c:pt>
                <c:pt idx="134">
                  <c:v>0.972190260887146</c:v>
                </c:pt>
                <c:pt idx="135">
                  <c:v>0.97170150279998802</c:v>
                </c:pt>
                <c:pt idx="136">
                  <c:v>0.96739673614501998</c:v>
                </c:pt>
                <c:pt idx="137">
                  <c:v>0.960759937763214</c:v>
                </c:pt>
                <c:pt idx="138">
                  <c:v>0.96042370796203602</c:v>
                </c:pt>
                <c:pt idx="139">
                  <c:v>0.95747011899948098</c:v>
                </c:pt>
                <c:pt idx="140">
                  <c:v>0.945759236812592</c:v>
                </c:pt>
                <c:pt idx="141">
                  <c:v>0.94573765993118297</c:v>
                </c:pt>
                <c:pt idx="142">
                  <c:v>0.93870252370834395</c:v>
                </c:pt>
                <c:pt idx="143">
                  <c:v>0.93836599588394198</c:v>
                </c:pt>
                <c:pt idx="144">
                  <c:v>0.92677378654480003</c:v>
                </c:pt>
                <c:pt idx="145">
                  <c:v>0.89996796846389804</c:v>
                </c:pt>
                <c:pt idx="146">
                  <c:v>0.89525973796844505</c:v>
                </c:pt>
                <c:pt idx="147">
                  <c:v>0.88978916406631503</c:v>
                </c:pt>
                <c:pt idx="148">
                  <c:v>0.88441425561904896</c:v>
                </c:pt>
                <c:pt idx="149">
                  <c:v>0.867487251758575</c:v>
                </c:pt>
                <c:pt idx="150">
                  <c:v>0.86070209741592396</c:v>
                </c:pt>
                <c:pt idx="151">
                  <c:v>0.85510098934173595</c:v>
                </c:pt>
                <c:pt idx="152">
                  <c:v>0.85177206993103005</c:v>
                </c:pt>
                <c:pt idx="153">
                  <c:v>0.845822393894196</c:v>
                </c:pt>
                <c:pt idx="154">
                  <c:v>0.844737768173218</c:v>
                </c:pt>
                <c:pt idx="155">
                  <c:v>0.84473258256912198</c:v>
                </c:pt>
                <c:pt idx="156">
                  <c:v>0.84270858764648404</c:v>
                </c:pt>
                <c:pt idx="157">
                  <c:v>0.83922988176345803</c:v>
                </c:pt>
                <c:pt idx="158">
                  <c:v>0.82643663883209195</c:v>
                </c:pt>
                <c:pt idx="159">
                  <c:v>0.81823348999023404</c:v>
                </c:pt>
                <c:pt idx="160">
                  <c:v>0.81211912631988503</c:v>
                </c:pt>
                <c:pt idx="161">
                  <c:v>0.81147277355194103</c:v>
                </c:pt>
                <c:pt idx="162">
                  <c:v>0.80036181211471602</c:v>
                </c:pt>
                <c:pt idx="163">
                  <c:v>0.798977971076965</c:v>
                </c:pt>
                <c:pt idx="164">
                  <c:v>0.79836702346801802</c:v>
                </c:pt>
                <c:pt idx="165">
                  <c:v>0.79763829708099399</c:v>
                </c:pt>
                <c:pt idx="166">
                  <c:v>0.79618275165557895</c:v>
                </c:pt>
                <c:pt idx="167">
                  <c:v>0.79551792144775402</c:v>
                </c:pt>
                <c:pt idx="168">
                  <c:v>0.79461216926574696</c:v>
                </c:pt>
                <c:pt idx="169">
                  <c:v>0.79419082403182995</c:v>
                </c:pt>
                <c:pt idx="170">
                  <c:v>0.793629050254822</c:v>
                </c:pt>
                <c:pt idx="171">
                  <c:v>0.79252368211746205</c:v>
                </c:pt>
                <c:pt idx="172">
                  <c:v>0.79069811105728105</c:v>
                </c:pt>
                <c:pt idx="173">
                  <c:v>0.79044914245605502</c:v>
                </c:pt>
                <c:pt idx="174">
                  <c:v>0.78494054079055797</c:v>
                </c:pt>
                <c:pt idx="175">
                  <c:v>0.78334528207778897</c:v>
                </c:pt>
                <c:pt idx="176">
                  <c:v>0.78250843286514304</c:v>
                </c:pt>
                <c:pt idx="177">
                  <c:v>0.77826201915741</c:v>
                </c:pt>
                <c:pt idx="178">
                  <c:v>0.77733868360519398</c:v>
                </c:pt>
                <c:pt idx="179">
                  <c:v>0.77722233533859297</c:v>
                </c:pt>
                <c:pt idx="180">
                  <c:v>0.76609241962432895</c:v>
                </c:pt>
                <c:pt idx="181">
                  <c:v>0.76194822788238503</c:v>
                </c:pt>
                <c:pt idx="182">
                  <c:v>0.76098757982253995</c:v>
                </c:pt>
                <c:pt idx="183">
                  <c:v>0.759091556072235</c:v>
                </c:pt>
                <c:pt idx="184">
                  <c:v>0.742614686489105</c:v>
                </c:pt>
                <c:pt idx="185">
                  <c:v>0.74049431085586503</c:v>
                </c:pt>
                <c:pt idx="186">
                  <c:v>0.74014699459075906</c:v>
                </c:pt>
                <c:pt idx="187">
                  <c:v>0.73817515373230003</c:v>
                </c:pt>
                <c:pt idx="188">
                  <c:v>0.734699487686157</c:v>
                </c:pt>
                <c:pt idx="189">
                  <c:v>0.73346894979476895</c:v>
                </c:pt>
                <c:pt idx="190">
                  <c:v>0.72944420576095603</c:v>
                </c:pt>
                <c:pt idx="191">
                  <c:v>0.72279483079910301</c:v>
                </c:pt>
                <c:pt idx="192">
                  <c:v>0.7139533162117</c:v>
                </c:pt>
                <c:pt idx="193">
                  <c:v>0.71204328536987305</c:v>
                </c:pt>
                <c:pt idx="194">
                  <c:v>0.70800596475601196</c:v>
                </c:pt>
                <c:pt idx="195">
                  <c:v>0.70346707105636597</c:v>
                </c:pt>
                <c:pt idx="196">
                  <c:v>0.69602644443511996</c:v>
                </c:pt>
                <c:pt idx="197">
                  <c:v>0.69329220056533802</c:v>
                </c:pt>
                <c:pt idx="198">
                  <c:v>0.68976998329162598</c:v>
                </c:pt>
                <c:pt idx="199">
                  <c:v>0.68915319442749001</c:v>
                </c:pt>
                <c:pt idx="200">
                  <c:v>0.68854379653930697</c:v>
                </c:pt>
                <c:pt idx="201">
                  <c:v>0.68619400262832597</c:v>
                </c:pt>
                <c:pt idx="202">
                  <c:v>0.68174272775650002</c:v>
                </c:pt>
                <c:pt idx="203">
                  <c:v>0.67923402786254905</c:v>
                </c:pt>
                <c:pt idx="204">
                  <c:v>0.67848950624465898</c:v>
                </c:pt>
                <c:pt idx="205">
                  <c:v>0.66829949617385898</c:v>
                </c:pt>
                <c:pt idx="206">
                  <c:v>0.66806006431579601</c:v>
                </c:pt>
                <c:pt idx="207">
                  <c:v>0.66533446311950695</c:v>
                </c:pt>
                <c:pt idx="208">
                  <c:v>0.65891420841216997</c:v>
                </c:pt>
                <c:pt idx="209">
                  <c:v>0.65087819099426303</c:v>
                </c:pt>
                <c:pt idx="210">
                  <c:v>0.64572125673294101</c:v>
                </c:pt>
                <c:pt idx="211">
                  <c:v>0.63793343305587802</c:v>
                </c:pt>
                <c:pt idx="212">
                  <c:v>0.63543194532394398</c:v>
                </c:pt>
                <c:pt idx="213">
                  <c:v>0.63285112380981401</c:v>
                </c:pt>
                <c:pt idx="214">
                  <c:v>0.631783127784729</c:v>
                </c:pt>
                <c:pt idx="215">
                  <c:v>0.63024049997329701</c:v>
                </c:pt>
                <c:pt idx="216">
                  <c:v>0.62997823953628496</c:v>
                </c:pt>
                <c:pt idx="217">
                  <c:v>0.62322610616684004</c:v>
                </c:pt>
                <c:pt idx="218">
                  <c:v>0.62246710062027</c:v>
                </c:pt>
                <c:pt idx="219">
                  <c:v>0.62195223569869995</c:v>
                </c:pt>
                <c:pt idx="220">
                  <c:v>0.621815204620361</c:v>
                </c:pt>
                <c:pt idx="221">
                  <c:v>0.62159383296966597</c:v>
                </c:pt>
                <c:pt idx="222">
                  <c:v>0.61283940076828003</c:v>
                </c:pt>
                <c:pt idx="223">
                  <c:v>0.61028313636779796</c:v>
                </c:pt>
                <c:pt idx="224">
                  <c:v>0.60762894153595004</c:v>
                </c:pt>
                <c:pt idx="225">
                  <c:v>0.60576456785202004</c:v>
                </c:pt>
                <c:pt idx="226">
                  <c:v>0.60429131984710704</c:v>
                </c:pt>
                <c:pt idx="227">
                  <c:v>0.60160344839096103</c:v>
                </c:pt>
                <c:pt idx="228">
                  <c:v>0.60116624832153298</c:v>
                </c:pt>
                <c:pt idx="229">
                  <c:v>0.59986895322799705</c:v>
                </c:pt>
                <c:pt idx="230">
                  <c:v>0.59643721580505404</c:v>
                </c:pt>
                <c:pt idx="231">
                  <c:v>0.59245014190673795</c:v>
                </c:pt>
                <c:pt idx="232">
                  <c:v>0.58763927221298196</c:v>
                </c:pt>
                <c:pt idx="233">
                  <c:v>0.57974505424499501</c:v>
                </c:pt>
                <c:pt idx="234">
                  <c:v>0.57790136337280296</c:v>
                </c:pt>
                <c:pt idx="235">
                  <c:v>0.57643347978591897</c:v>
                </c:pt>
                <c:pt idx="236">
                  <c:v>0.57616341114044201</c:v>
                </c:pt>
                <c:pt idx="237">
                  <c:v>0.57519316673278797</c:v>
                </c:pt>
                <c:pt idx="238">
                  <c:v>0.57346218824386597</c:v>
                </c:pt>
                <c:pt idx="239">
                  <c:v>0.57140129804611195</c:v>
                </c:pt>
                <c:pt idx="240">
                  <c:v>0.5703986287117</c:v>
                </c:pt>
                <c:pt idx="241">
                  <c:v>0.56903088092803999</c:v>
                </c:pt>
                <c:pt idx="242">
                  <c:v>0.568509101867676</c:v>
                </c:pt>
                <c:pt idx="243">
                  <c:v>0.56836420297622703</c:v>
                </c:pt>
                <c:pt idx="244">
                  <c:v>0.56483924388885498</c:v>
                </c:pt>
                <c:pt idx="245">
                  <c:v>0.55306160449981701</c:v>
                </c:pt>
                <c:pt idx="246">
                  <c:v>0.547568678855896</c:v>
                </c:pt>
                <c:pt idx="247">
                  <c:v>0.541697978973389</c:v>
                </c:pt>
                <c:pt idx="248">
                  <c:v>0.53511399030685403</c:v>
                </c:pt>
                <c:pt idx="249">
                  <c:v>0.53367537260055498</c:v>
                </c:pt>
                <c:pt idx="250">
                  <c:v>0.52491700649261497</c:v>
                </c:pt>
                <c:pt idx="251">
                  <c:v>0.52466833591461204</c:v>
                </c:pt>
                <c:pt idx="252">
                  <c:v>0.52055627107620195</c:v>
                </c:pt>
                <c:pt idx="253">
                  <c:v>0.51989763975143399</c:v>
                </c:pt>
                <c:pt idx="254">
                  <c:v>0.51927697658538796</c:v>
                </c:pt>
                <c:pt idx="255">
                  <c:v>0.51838153600692705</c:v>
                </c:pt>
                <c:pt idx="256">
                  <c:v>0.514365494251251</c:v>
                </c:pt>
                <c:pt idx="257">
                  <c:v>0.514254510402679</c:v>
                </c:pt>
                <c:pt idx="258">
                  <c:v>0.50461983680725098</c:v>
                </c:pt>
                <c:pt idx="259">
                  <c:v>0.504353046417236</c:v>
                </c:pt>
                <c:pt idx="260">
                  <c:v>0.50115054845809903</c:v>
                </c:pt>
                <c:pt idx="261">
                  <c:v>0.49742880463600198</c:v>
                </c:pt>
                <c:pt idx="262">
                  <c:v>0.495633184909821</c:v>
                </c:pt>
                <c:pt idx="263">
                  <c:v>0.49369218945503202</c:v>
                </c:pt>
                <c:pt idx="264">
                  <c:v>0.49283504486084001</c:v>
                </c:pt>
                <c:pt idx="265">
                  <c:v>0.49281620979309099</c:v>
                </c:pt>
                <c:pt idx="266">
                  <c:v>0.48818361759185802</c:v>
                </c:pt>
                <c:pt idx="267">
                  <c:v>0.48668637871742199</c:v>
                </c:pt>
                <c:pt idx="268">
                  <c:v>0.48617434501647899</c:v>
                </c:pt>
                <c:pt idx="269">
                  <c:v>0.48590487241745001</c:v>
                </c:pt>
                <c:pt idx="270">
                  <c:v>0.48562929034233099</c:v>
                </c:pt>
                <c:pt idx="271">
                  <c:v>0.48387959599494901</c:v>
                </c:pt>
                <c:pt idx="272">
                  <c:v>0.48020011186599698</c:v>
                </c:pt>
                <c:pt idx="273">
                  <c:v>0.47265657782554599</c:v>
                </c:pt>
                <c:pt idx="274">
                  <c:v>0.47246387600898698</c:v>
                </c:pt>
                <c:pt idx="275">
                  <c:v>0.47174924612045299</c:v>
                </c:pt>
                <c:pt idx="276">
                  <c:v>0.46991205215454102</c:v>
                </c:pt>
                <c:pt idx="277">
                  <c:v>0.46854576468467701</c:v>
                </c:pt>
                <c:pt idx="278">
                  <c:v>0.46718981862068198</c:v>
                </c:pt>
                <c:pt idx="279">
                  <c:v>0.46555796265602101</c:v>
                </c:pt>
                <c:pt idx="280">
                  <c:v>0.46271491050720198</c:v>
                </c:pt>
                <c:pt idx="281">
                  <c:v>0.45943674445152299</c:v>
                </c:pt>
                <c:pt idx="282">
                  <c:v>0.45903468132018999</c:v>
                </c:pt>
                <c:pt idx="283">
                  <c:v>0.44735181331634499</c:v>
                </c:pt>
                <c:pt idx="284">
                  <c:v>0.44570252299308799</c:v>
                </c:pt>
                <c:pt idx="285">
                  <c:v>0.44322273135185197</c:v>
                </c:pt>
                <c:pt idx="286">
                  <c:v>0.43863913416862499</c:v>
                </c:pt>
                <c:pt idx="287">
                  <c:v>0.43855822086334201</c:v>
                </c:pt>
                <c:pt idx="288">
                  <c:v>0.43762978911399802</c:v>
                </c:pt>
                <c:pt idx="289">
                  <c:v>0.43297663331031799</c:v>
                </c:pt>
                <c:pt idx="290">
                  <c:v>0.43038403987884499</c:v>
                </c:pt>
                <c:pt idx="291">
                  <c:v>0.42772793769836398</c:v>
                </c:pt>
                <c:pt idx="292">
                  <c:v>0.425027966499329</c:v>
                </c:pt>
                <c:pt idx="293">
                  <c:v>0.41943746805191001</c:v>
                </c:pt>
                <c:pt idx="294">
                  <c:v>0.41491922736167902</c:v>
                </c:pt>
                <c:pt idx="295">
                  <c:v>0.41354528069496199</c:v>
                </c:pt>
                <c:pt idx="296">
                  <c:v>0.410121619701385</c:v>
                </c:pt>
                <c:pt idx="297">
                  <c:v>0.40899506211280801</c:v>
                </c:pt>
                <c:pt idx="298">
                  <c:v>0.40821808576583901</c:v>
                </c:pt>
                <c:pt idx="299">
                  <c:v>0.40155696868896501</c:v>
                </c:pt>
                <c:pt idx="300">
                  <c:v>0.39919188618660001</c:v>
                </c:pt>
                <c:pt idx="301">
                  <c:v>0.39588430523872398</c:v>
                </c:pt>
                <c:pt idx="302">
                  <c:v>0.39462903141975397</c:v>
                </c:pt>
                <c:pt idx="303">
                  <c:v>0.38701131939888</c:v>
                </c:pt>
                <c:pt idx="304">
                  <c:v>0.38508564233779902</c:v>
                </c:pt>
                <c:pt idx="305">
                  <c:v>0.38206428289413502</c:v>
                </c:pt>
                <c:pt idx="306">
                  <c:v>0.381430953741074</c:v>
                </c:pt>
                <c:pt idx="307">
                  <c:v>0.38028284907340998</c:v>
                </c:pt>
                <c:pt idx="308">
                  <c:v>0.378882676362991</c:v>
                </c:pt>
                <c:pt idx="309">
                  <c:v>0.37645575404167197</c:v>
                </c:pt>
                <c:pt idx="310">
                  <c:v>0.37520724534988398</c:v>
                </c:pt>
                <c:pt idx="311">
                  <c:v>0.363442152738571</c:v>
                </c:pt>
                <c:pt idx="312">
                  <c:v>0.36297246813774098</c:v>
                </c:pt>
                <c:pt idx="313">
                  <c:v>0.358216643333435</c:v>
                </c:pt>
                <c:pt idx="314">
                  <c:v>0.35820960998535201</c:v>
                </c:pt>
                <c:pt idx="315">
                  <c:v>0.35765519738197299</c:v>
                </c:pt>
                <c:pt idx="316">
                  <c:v>0.35283100605010997</c:v>
                </c:pt>
                <c:pt idx="317">
                  <c:v>0.345388233661652</c:v>
                </c:pt>
                <c:pt idx="318">
                  <c:v>0.34282040596008301</c:v>
                </c:pt>
                <c:pt idx="319">
                  <c:v>0.33698585629463201</c:v>
                </c:pt>
                <c:pt idx="320">
                  <c:v>0.33508658409118702</c:v>
                </c:pt>
                <c:pt idx="321">
                  <c:v>0.31910327076911899</c:v>
                </c:pt>
                <c:pt idx="322">
                  <c:v>0.31677228212356601</c:v>
                </c:pt>
                <c:pt idx="323">
                  <c:v>0.31078839302062999</c:v>
                </c:pt>
                <c:pt idx="324">
                  <c:v>0.30617418885231001</c:v>
                </c:pt>
                <c:pt idx="325">
                  <c:v>0.297083050012589</c:v>
                </c:pt>
                <c:pt idx="326">
                  <c:v>0.29505658149719199</c:v>
                </c:pt>
                <c:pt idx="327">
                  <c:v>0.286641985177994</c:v>
                </c:pt>
                <c:pt idx="328">
                  <c:v>0.271320730447769</c:v>
                </c:pt>
                <c:pt idx="329">
                  <c:v>0.26640394330024703</c:v>
                </c:pt>
                <c:pt idx="330">
                  <c:v>0.26385942101478599</c:v>
                </c:pt>
                <c:pt idx="331">
                  <c:v>0.26117199659347501</c:v>
                </c:pt>
                <c:pt idx="332">
                  <c:v>0.25649482011795</c:v>
                </c:pt>
                <c:pt idx="333">
                  <c:v>0.22073523700237299</c:v>
                </c:pt>
                <c:pt idx="334">
                  <c:v>0.21434259414672899</c:v>
                </c:pt>
                <c:pt idx="335">
                  <c:v>0.207831591367722</c:v>
                </c:pt>
                <c:pt idx="336">
                  <c:v>0.204749256372452</c:v>
                </c:pt>
                <c:pt idx="337">
                  <c:v>0.17364455759525299</c:v>
                </c:pt>
                <c:pt idx="338">
                  <c:v>6.0016989707946798E-2</c:v>
                </c:pt>
                <c:pt idx="339">
                  <c:v>0.63321453332901001</c:v>
                </c:pt>
                <c:pt idx="340">
                  <c:v>1.2114893198013299</c:v>
                </c:pt>
                <c:pt idx="341">
                  <c:v>2.24099516868591</c:v>
                </c:pt>
                <c:pt idx="342">
                  <c:v>0.87123394012451205</c:v>
                </c:pt>
                <c:pt idx="343">
                  <c:v>0.77210378646850597</c:v>
                </c:pt>
                <c:pt idx="344">
                  <c:v>0.27500399947166398</c:v>
                </c:pt>
                <c:pt idx="345">
                  <c:v>0.54933887720107999</c:v>
                </c:pt>
                <c:pt idx="346">
                  <c:v>0.55810403823852495</c:v>
                </c:pt>
                <c:pt idx="347">
                  <c:v>0.38893291354179399</c:v>
                </c:pt>
                <c:pt idx="348">
                  <c:v>0.54237359762191795</c:v>
                </c:pt>
                <c:pt idx="349">
                  <c:v>3.6988205909728999</c:v>
                </c:pt>
                <c:pt idx="350">
                  <c:v>5.0483827590942401</c:v>
                </c:pt>
                <c:pt idx="351">
                  <c:v>1.0606564283371001</c:v>
                </c:pt>
                <c:pt idx="352">
                  <c:v>1.6772114038467401</c:v>
                </c:pt>
                <c:pt idx="353">
                  <c:v>0.62747168540954601</c:v>
                </c:pt>
                <c:pt idx="354">
                  <c:v>0.78732627630233798</c:v>
                </c:pt>
                <c:pt idx="355">
                  <c:v>0.54921227693557695</c:v>
                </c:pt>
                <c:pt idx="356">
                  <c:v>0.68264138698577903</c:v>
                </c:pt>
                <c:pt idx="357">
                  <c:v>1.0652993917465201</c:v>
                </c:pt>
                <c:pt idx="358">
                  <c:v>1.8021545410156301</c:v>
                </c:pt>
                <c:pt idx="359">
                  <c:v>0.23197865486145</c:v>
                </c:pt>
                <c:pt idx="360">
                  <c:v>3.4305374622345002</c:v>
                </c:pt>
                <c:pt idx="361">
                  <c:v>0.42471423745155301</c:v>
                </c:pt>
                <c:pt idx="362">
                  <c:v>0.71204042434692405</c:v>
                </c:pt>
                <c:pt idx="363">
                  <c:v>0.488340824842453</c:v>
                </c:pt>
                <c:pt idx="364">
                  <c:v>2.3165380954742401</c:v>
                </c:pt>
                <c:pt idx="365">
                  <c:v>1.1190273761749301</c:v>
                </c:pt>
                <c:pt idx="366">
                  <c:v>0.491169333457947</c:v>
                </c:pt>
                <c:pt idx="367">
                  <c:v>0.73465168476104703</c:v>
                </c:pt>
                <c:pt idx="368">
                  <c:v>0.71112436056137096</c:v>
                </c:pt>
                <c:pt idx="369">
                  <c:v>0.239247500896454</c:v>
                </c:pt>
                <c:pt idx="370">
                  <c:v>0.36064490675926197</c:v>
                </c:pt>
                <c:pt idx="371">
                  <c:v>0.57737606763839699</c:v>
                </c:pt>
                <c:pt idx="372">
                  <c:v>0.52007454633712802</c:v>
                </c:pt>
                <c:pt idx="373">
                  <c:v>0.49111223220825201</c:v>
                </c:pt>
                <c:pt idx="374">
                  <c:v>1.1146547794342001</c:v>
                </c:pt>
                <c:pt idx="375">
                  <c:v>1.21445083618164</c:v>
                </c:pt>
                <c:pt idx="376">
                  <c:v>0.71335339546203602</c:v>
                </c:pt>
                <c:pt idx="377">
                  <c:v>3.41401886940002</c:v>
                </c:pt>
                <c:pt idx="378">
                  <c:v>1.0895124673843399</c:v>
                </c:pt>
                <c:pt idx="379">
                  <c:v>0.839089155197144</c:v>
                </c:pt>
                <c:pt idx="380">
                  <c:v>0.76127570867538497</c:v>
                </c:pt>
                <c:pt idx="381">
                  <c:v>0.63812083005905196</c:v>
                </c:pt>
                <c:pt idx="382">
                  <c:v>1.4405157566070601</c:v>
                </c:pt>
                <c:pt idx="383">
                  <c:v>0.35463148355483998</c:v>
                </c:pt>
                <c:pt idx="384">
                  <c:v>3.18656349182129</c:v>
                </c:pt>
                <c:pt idx="385">
                  <c:v>1.30183005332947</c:v>
                </c:pt>
                <c:pt idx="386">
                  <c:v>1.0761705636978101</c:v>
                </c:pt>
                <c:pt idx="387">
                  <c:v>0.76852124929428101</c:v>
                </c:pt>
                <c:pt idx="388">
                  <c:v>0.78978919982910201</c:v>
                </c:pt>
                <c:pt idx="389">
                  <c:v>0.67107188701629605</c:v>
                </c:pt>
                <c:pt idx="390">
                  <c:v>0.58448201417922996</c:v>
                </c:pt>
                <c:pt idx="391">
                  <c:v>1.0324058532714799</c:v>
                </c:pt>
                <c:pt idx="392">
                  <c:v>1.2459944486618</c:v>
                </c:pt>
                <c:pt idx="393">
                  <c:v>0.72026586532592796</c:v>
                </c:pt>
                <c:pt idx="394">
                  <c:v>0.62156194448471103</c:v>
                </c:pt>
                <c:pt idx="395">
                  <c:v>0.19018110632896401</c:v>
                </c:pt>
                <c:pt idx="396">
                  <c:v>0.84648776054382302</c:v>
                </c:pt>
                <c:pt idx="397">
                  <c:v>0.72945576906204201</c:v>
                </c:pt>
                <c:pt idx="398">
                  <c:v>0.60382431745529197</c:v>
                </c:pt>
                <c:pt idx="399">
                  <c:v>1.63169133663177</c:v>
                </c:pt>
                <c:pt idx="400">
                  <c:v>0.53967320919036899</c:v>
                </c:pt>
                <c:pt idx="401">
                  <c:v>0.95008373260498002</c:v>
                </c:pt>
                <c:pt idx="402">
                  <c:v>0.28520712256431602</c:v>
                </c:pt>
                <c:pt idx="403">
                  <c:v>2.41462278366089</c:v>
                </c:pt>
                <c:pt idx="404">
                  <c:v>0.85930186510086104</c:v>
                </c:pt>
                <c:pt idx="405">
                  <c:v>0.39668118953704801</c:v>
                </c:pt>
                <c:pt idx="406">
                  <c:v>0.68112635612487804</c:v>
                </c:pt>
                <c:pt idx="407">
                  <c:v>0.97615486383438099</c:v>
                </c:pt>
                <c:pt idx="408">
                  <c:v>0.52553468942642201</c:v>
                </c:pt>
                <c:pt idx="409">
                  <c:v>0.51698529720306396</c:v>
                </c:pt>
                <c:pt idx="410">
                  <c:v>3.3736255168914799</c:v>
                </c:pt>
                <c:pt idx="411">
                  <c:v>0.814261674880981</c:v>
                </c:pt>
                <c:pt idx="412">
                  <c:v>0.52455419301986705</c:v>
                </c:pt>
                <c:pt idx="413">
                  <c:v>8.0502214431762695</c:v>
                </c:pt>
                <c:pt idx="414">
                  <c:v>0.60634756088256803</c:v>
                </c:pt>
                <c:pt idx="415">
                  <c:v>1.4444432258605999</c:v>
                </c:pt>
                <c:pt idx="416">
                  <c:v>0.736003398895264</c:v>
                </c:pt>
                <c:pt idx="417">
                  <c:v>3.3175530433654798</c:v>
                </c:pt>
                <c:pt idx="418">
                  <c:v>1.0872329473495499</c:v>
                </c:pt>
                <c:pt idx="419">
                  <c:v>0.97710120677947998</c:v>
                </c:pt>
                <c:pt idx="420">
                  <c:v>0.40572518110275302</c:v>
                </c:pt>
                <c:pt idx="421">
                  <c:v>0.45263418555259699</c:v>
                </c:pt>
                <c:pt idx="422">
                  <c:v>0.40670564770698497</c:v>
                </c:pt>
                <c:pt idx="423">
                  <c:v>0.88359224796295199</c:v>
                </c:pt>
                <c:pt idx="424">
                  <c:v>0.370486199855804</c:v>
                </c:pt>
                <c:pt idx="425">
                  <c:v>1.36779892444611</c:v>
                </c:pt>
                <c:pt idx="426">
                  <c:v>0.57600247859954801</c:v>
                </c:pt>
                <c:pt idx="427">
                  <c:v>0.162900075316429</c:v>
                </c:pt>
                <c:pt idx="428">
                  <c:v>3.3547222614288299</c:v>
                </c:pt>
                <c:pt idx="429">
                  <c:v>1.4657945632934599</c:v>
                </c:pt>
                <c:pt idx="430">
                  <c:v>1.1196968555450399</c:v>
                </c:pt>
                <c:pt idx="431">
                  <c:v>1.2874462604522701</c:v>
                </c:pt>
                <c:pt idx="432">
                  <c:v>0.99010735750198398</c:v>
                </c:pt>
                <c:pt idx="433">
                  <c:v>1.11407566070557</c:v>
                </c:pt>
                <c:pt idx="434">
                  <c:v>2.16891646385193</c:v>
                </c:pt>
                <c:pt idx="435">
                  <c:v>3.7822017669677699</c:v>
                </c:pt>
                <c:pt idx="436">
                  <c:v>0.561817407608032</c:v>
                </c:pt>
                <c:pt idx="437">
                  <c:v>8.9920244216918892</c:v>
                </c:pt>
                <c:pt idx="438">
                  <c:v>2.8781597614288299</c:v>
                </c:pt>
                <c:pt idx="439">
                  <c:v>0.75817674398422197</c:v>
                </c:pt>
                <c:pt idx="440">
                  <c:v>0.76792854070663497</c:v>
                </c:pt>
                <c:pt idx="441">
                  <c:v>2.7222988605499299</c:v>
                </c:pt>
                <c:pt idx="442">
                  <c:v>0.26858729124069203</c:v>
                </c:pt>
                <c:pt idx="443">
                  <c:v>4.8930802345275897</c:v>
                </c:pt>
                <c:pt idx="444">
                  <c:v>9.3788919448852504</c:v>
                </c:pt>
                <c:pt idx="445">
                  <c:v>0.51747673749923695</c:v>
                </c:pt>
                <c:pt idx="446">
                  <c:v>0.54140508174896196</c:v>
                </c:pt>
                <c:pt idx="447">
                  <c:v>0.50824368000030495</c:v>
                </c:pt>
                <c:pt idx="448">
                  <c:v>0.98365962505340598</c:v>
                </c:pt>
                <c:pt idx="449">
                  <c:v>0.33937659859657299</c:v>
                </c:pt>
                <c:pt idx="450">
                  <c:v>0.276153594255447</c:v>
                </c:pt>
                <c:pt idx="451">
                  <c:v>2.1107835769653298</c:v>
                </c:pt>
                <c:pt idx="452">
                  <c:v>0.79522013664245605</c:v>
                </c:pt>
                <c:pt idx="453">
                  <c:v>3.23809814453125</c:v>
                </c:pt>
                <c:pt idx="454">
                  <c:v>0.23864573240280201</c:v>
                </c:pt>
                <c:pt idx="455">
                  <c:v>0.40266534686088601</c:v>
                </c:pt>
                <c:pt idx="456">
                  <c:v>1.43202877044678</c:v>
                </c:pt>
                <c:pt idx="457">
                  <c:v>3.3254809379577601</c:v>
                </c:pt>
                <c:pt idx="458">
                  <c:v>0.28723672032356301</c:v>
                </c:pt>
                <c:pt idx="459">
                  <c:v>0.52488136291503895</c:v>
                </c:pt>
                <c:pt idx="460">
                  <c:v>0.76879251003265403</c:v>
                </c:pt>
                <c:pt idx="461">
                  <c:v>0.46908107399940502</c:v>
                </c:pt>
                <c:pt idx="462">
                  <c:v>0.32299461960792503</c:v>
                </c:pt>
                <c:pt idx="463">
                  <c:v>0.70675498247146595</c:v>
                </c:pt>
                <c:pt idx="464">
                  <c:v>2.1485576629638699</c:v>
                </c:pt>
                <c:pt idx="465">
                  <c:v>7.3402733802795401</c:v>
                </c:pt>
                <c:pt idx="466">
                  <c:v>0.71504783630371105</c:v>
                </c:pt>
                <c:pt idx="467">
                  <c:v>0.67249327898025502</c:v>
                </c:pt>
                <c:pt idx="468">
                  <c:v>0.479811161756516</c:v>
                </c:pt>
                <c:pt idx="469">
                  <c:v>0.49854901432991</c:v>
                </c:pt>
                <c:pt idx="470">
                  <c:v>2.19920873641968</c:v>
                </c:pt>
                <c:pt idx="471">
                  <c:v>0.70266753435134899</c:v>
                </c:pt>
                <c:pt idx="472">
                  <c:v>0.69360494613647505</c:v>
                </c:pt>
                <c:pt idx="473">
                  <c:v>0.41099932789802601</c:v>
                </c:pt>
                <c:pt idx="474">
                  <c:v>1.2093862295150799</c:v>
                </c:pt>
                <c:pt idx="475">
                  <c:v>0.42501315474510198</c:v>
                </c:pt>
                <c:pt idx="476">
                  <c:v>0.26117327809333801</c:v>
                </c:pt>
                <c:pt idx="477">
                  <c:v>0.47233757376670799</c:v>
                </c:pt>
                <c:pt idx="478">
                  <c:v>0.92245781421661399</c:v>
                </c:pt>
                <c:pt idx="479">
                  <c:v>1.5820604562759399</c:v>
                </c:pt>
                <c:pt idx="480">
                  <c:v>0.36044800281524703</c:v>
                </c:pt>
                <c:pt idx="481">
                  <c:v>0.37962186336517301</c:v>
                </c:pt>
                <c:pt idx="482">
                  <c:v>0.58725565671920799</c:v>
                </c:pt>
                <c:pt idx="483">
                  <c:v>0.43650984764099099</c:v>
                </c:pt>
                <c:pt idx="484">
                  <c:v>1.2261004447937001</c:v>
                </c:pt>
                <c:pt idx="485">
                  <c:v>4.3060183525085396</c:v>
                </c:pt>
                <c:pt idx="486">
                  <c:v>0.48076730966567999</c:v>
                </c:pt>
                <c:pt idx="487">
                  <c:v>1.02372598648071</c:v>
                </c:pt>
                <c:pt idx="488">
                  <c:v>0.77808851003646895</c:v>
                </c:pt>
                <c:pt idx="489">
                  <c:v>4.4752135276794398</c:v>
                </c:pt>
                <c:pt idx="490">
                  <c:v>1.5200366973877</c:v>
                </c:pt>
                <c:pt idx="491">
                  <c:v>0.670962333679199</c:v>
                </c:pt>
                <c:pt idx="492">
                  <c:v>0.56454151868820202</c:v>
                </c:pt>
                <c:pt idx="493">
                  <c:v>0.29438307881355302</c:v>
                </c:pt>
                <c:pt idx="494">
                  <c:v>1.0094423294067401</c:v>
                </c:pt>
                <c:pt idx="495">
                  <c:v>3.2483384609222399</c:v>
                </c:pt>
                <c:pt idx="496">
                  <c:v>0.65094196796417203</c:v>
                </c:pt>
                <c:pt idx="497">
                  <c:v>0.29504439234733598</c:v>
                </c:pt>
                <c:pt idx="498">
                  <c:v>0.44730773568153398</c:v>
                </c:pt>
                <c:pt idx="499">
                  <c:v>0.480959802865982</c:v>
                </c:pt>
                <c:pt idx="500">
                  <c:v>1.62219202518463</c:v>
                </c:pt>
                <c:pt idx="501">
                  <c:v>0.33749550580978399</c:v>
                </c:pt>
                <c:pt idx="502">
                  <c:v>1.5879215002059901</c:v>
                </c:pt>
                <c:pt idx="503">
                  <c:v>1.5145411491394001</c:v>
                </c:pt>
                <c:pt idx="504">
                  <c:v>0.455709189176559</c:v>
                </c:pt>
                <c:pt idx="505">
                  <c:v>3.8521175384521502</c:v>
                </c:pt>
                <c:pt idx="506">
                  <c:v>1.25389516353607</c:v>
                </c:pt>
                <c:pt idx="507">
                  <c:v>0.39993995428085299</c:v>
                </c:pt>
                <c:pt idx="508">
                  <c:v>0.39300471544265703</c:v>
                </c:pt>
                <c:pt idx="509">
                  <c:v>2.4602200984954798</c:v>
                </c:pt>
                <c:pt idx="510">
                  <c:v>0.43269824981689498</c:v>
                </c:pt>
                <c:pt idx="511">
                  <c:v>1.1764097213745099</c:v>
                </c:pt>
                <c:pt idx="512">
                  <c:v>0.35256499052047702</c:v>
                </c:pt>
                <c:pt idx="513">
                  <c:v>0.81726771593093905</c:v>
                </c:pt>
                <c:pt idx="514">
                  <c:v>0.78046363592147805</c:v>
                </c:pt>
                <c:pt idx="515">
                  <c:v>1.43879318237305</c:v>
                </c:pt>
                <c:pt idx="516">
                  <c:v>0.66323190927505504</c:v>
                </c:pt>
                <c:pt idx="517">
                  <c:v>0.73089754581451405</c:v>
                </c:pt>
                <c:pt idx="518">
                  <c:v>1.275261759758</c:v>
                </c:pt>
                <c:pt idx="519">
                  <c:v>0.26397791504859902</c:v>
                </c:pt>
                <c:pt idx="520">
                  <c:v>0.56967669725418102</c:v>
                </c:pt>
                <c:pt idx="521">
                  <c:v>0.52496701478958097</c:v>
                </c:pt>
                <c:pt idx="522">
                  <c:v>0.45102310180664101</c:v>
                </c:pt>
                <c:pt idx="523">
                  <c:v>0.75641191005706798</c:v>
                </c:pt>
                <c:pt idx="524">
                  <c:v>0.332305938005447</c:v>
                </c:pt>
                <c:pt idx="525">
                  <c:v>0.62638556957244895</c:v>
                </c:pt>
                <c:pt idx="526">
                  <c:v>0.75665897130966198</c:v>
                </c:pt>
                <c:pt idx="527">
                  <c:v>0.58100968599319502</c:v>
                </c:pt>
                <c:pt idx="528">
                  <c:v>0.39706856012344399</c:v>
                </c:pt>
                <c:pt idx="529">
                  <c:v>1.1886235475540201</c:v>
                </c:pt>
                <c:pt idx="530">
                  <c:v>0.69179928302764904</c:v>
                </c:pt>
                <c:pt idx="531">
                  <c:v>0.81116044521331798</c:v>
                </c:pt>
                <c:pt idx="532">
                  <c:v>0.35659849643707298</c:v>
                </c:pt>
                <c:pt idx="533">
                  <c:v>0.84720027446746804</c:v>
                </c:pt>
                <c:pt idx="534">
                  <c:v>3.0845422744750999</c:v>
                </c:pt>
                <c:pt idx="535">
                  <c:v>0.45633292198181202</c:v>
                </c:pt>
                <c:pt idx="536">
                  <c:v>0.72805845737457298</c:v>
                </c:pt>
                <c:pt idx="537">
                  <c:v>1.1295359134674099</c:v>
                </c:pt>
                <c:pt idx="538">
                  <c:v>0.63572978973388705</c:v>
                </c:pt>
                <c:pt idx="539">
                  <c:v>0.41879248619079601</c:v>
                </c:pt>
                <c:pt idx="540">
                  <c:v>7.7331185340881303</c:v>
                </c:pt>
                <c:pt idx="541">
                  <c:v>0.99912554025650002</c:v>
                </c:pt>
                <c:pt idx="542">
                  <c:v>2.5432059764862101</c:v>
                </c:pt>
                <c:pt idx="543">
                  <c:v>0.79524570703506503</c:v>
                </c:pt>
                <c:pt idx="544">
                  <c:v>0.18246151506900801</c:v>
                </c:pt>
                <c:pt idx="545">
                  <c:v>0.18165484070777899</c:v>
                </c:pt>
                <c:pt idx="546">
                  <c:v>7.6887903213501003</c:v>
                </c:pt>
                <c:pt idx="547">
                  <c:v>0.27454215288162198</c:v>
                </c:pt>
                <c:pt idx="548">
                  <c:v>0.15007118880748699</c:v>
                </c:pt>
                <c:pt idx="549">
                  <c:v>0.58187109231948897</c:v>
                </c:pt>
                <c:pt idx="550">
                  <c:v>0.36442112922668501</c:v>
                </c:pt>
                <c:pt idx="551">
                  <c:v>0.42231443524360701</c:v>
                </c:pt>
                <c:pt idx="552">
                  <c:v>0.246568039059639</c:v>
                </c:pt>
                <c:pt idx="553">
                  <c:v>0.72393971681594804</c:v>
                </c:pt>
                <c:pt idx="554">
                  <c:v>0.50470978021621704</c:v>
                </c:pt>
                <c:pt idx="555">
                  <c:v>0.40542685985565202</c:v>
                </c:pt>
                <c:pt idx="556">
                  <c:v>0.80349636077880904</c:v>
                </c:pt>
                <c:pt idx="557">
                  <c:v>6.2171859741210902</c:v>
                </c:pt>
                <c:pt idx="558">
                  <c:v>1.24520707130432</c:v>
                </c:pt>
                <c:pt idx="559">
                  <c:v>0.41877686977386502</c:v>
                </c:pt>
                <c:pt idx="560">
                  <c:v>0.70147454738616899</c:v>
                </c:pt>
                <c:pt idx="561">
                  <c:v>1.71196353435516</c:v>
                </c:pt>
                <c:pt idx="562">
                  <c:v>2.1347184181213401</c:v>
                </c:pt>
                <c:pt idx="563">
                  <c:v>0.61026251316070601</c:v>
                </c:pt>
                <c:pt idx="564">
                  <c:v>0.29280859231948902</c:v>
                </c:pt>
                <c:pt idx="565">
                  <c:v>0.65590101480483998</c:v>
                </c:pt>
                <c:pt idx="566">
                  <c:v>0.27099928259849498</c:v>
                </c:pt>
                <c:pt idx="567">
                  <c:v>3.44287180900574</c:v>
                </c:pt>
                <c:pt idx="568">
                  <c:v>4.2779455184936497</c:v>
                </c:pt>
                <c:pt idx="569">
                  <c:v>0.50263583660125699</c:v>
                </c:pt>
                <c:pt idx="570">
                  <c:v>5.5782794952392596</c:v>
                </c:pt>
                <c:pt idx="571">
                  <c:v>0.75583565235137895</c:v>
                </c:pt>
                <c:pt idx="572">
                  <c:v>0.23541836440563199</c:v>
                </c:pt>
                <c:pt idx="573">
                  <c:v>3.1695587635040301</c:v>
                </c:pt>
                <c:pt idx="574">
                  <c:v>4.47064304351807</c:v>
                </c:pt>
                <c:pt idx="575">
                  <c:v>1.5469063520431501</c:v>
                </c:pt>
                <c:pt idx="576">
                  <c:v>5.7843990325927699</c:v>
                </c:pt>
                <c:pt idx="577">
                  <c:v>0.28103530406951899</c:v>
                </c:pt>
                <c:pt idx="578">
                  <c:v>1.2563731670379601</c:v>
                </c:pt>
                <c:pt idx="579">
                  <c:v>0.87670540809631303</c:v>
                </c:pt>
                <c:pt idx="580">
                  <c:v>0.64970219135284402</c:v>
                </c:pt>
                <c:pt idx="581">
                  <c:v>1.15000784397125</c:v>
                </c:pt>
                <c:pt idx="582">
                  <c:v>0.26354882121086098</c:v>
                </c:pt>
                <c:pt idx="583">
                  <c:v>0.28957796096801802</c:v>
                </c:pt>
                <c:pt idx="584">
                  <c:v>0.31325942277908297</c:v>
                </c:pt>
                <c:pt idx="585">
                  <c:v>0.53731036186218295</c:v>
                </c:pt>
                <c:pt idx="586">
                  <c:v>3.5253212451934801</c:v>
                </c:pt>
                <c:pt idx="587">
                  <c:v>3.6113018989563002</c:v>
                </c:pt>
                <c:pt idx="588">
                  <c:v>0.78732746839523304</c:v>
                </c:pt>
                <c:pt idx="589">
                  <c:v>4.4905357360839799</c:v>
                </c:pt>
                <c:pt idx="590">
                  <c:v>0.25963085889816301</c:v>
                </c:pt>
                <c:pt idx="591">
                  <c:v>0.43408095836639399</c:v>
                </c:pt>
                <c:pt idx="592">
                  <c:v>0.61992913484573398</c:v>
                </c:pt>
                <c:pt idx="593">
                  <c:v>1.03566217422485</c:v>
                </c:pt>
                <c:pt idx="594">
                  <c:v>1.1184598207473799</c:v>
                </c:pt>
                <c:pt idx="595">
                  <c:v>1.2099093198776201</c:v>
                </c:pt>
                <c:pt idx="596">
                  <c:v>0.96279871463775601</c:v>
                </c:pt>
                <c:pt idx="597">
                  <c:v>1.17720746994019</c:v>
                </c:pt>
                <c:pt idx="598">
                  <c:v>0.48574495315551802</c:v>
                </c:pt>
                <c:pt idx="599">
                  <c:v>0.62135100364685103</c:v>
                </c:pt>
                <c:pt idx="600">
                  <c:v>0.57299369573593095</c:v>
                </c:pt>
                <c:pt idx="601">
                  <c:v>0.43084782361984297</c:v>
                </c:pt>
                <c:pt idx="602">
                  <c:v>0.90584713220596302</c:v>
                </c:pt>
                <c:pt idx="603">
                  <c:v>0.49242705106735202</c:v>
                </c:pt>
                <c:pt idx="604">
                  <c:v>0.613087177276611</c:v>
                </c:pt>
                <c:pt idx="605">
                  <c:v>1.09208989143372</c:v>
                </c:pt>
                <c:pt idx="606">
                  <c:v>0.59754574298858598</c:v>
                </c:pt>
                <c:pt idx="607">
                  <c:v>0.286469787359238</c:v>
                </c:pt>
                <c:pt idx="608">
                  <c:v>0.78603875637054399</c:v>
                </c:pt>
                <c:pt idx="609">
                  <c:v>0.55257129669189498</c:v>
                </c:pt>
                <c:pt idx="610">
                  <c:v>3.6279089450836199</c:v>
                </c:pt>
                <c:pt idx="611">
                  <c:v>0.39780688285827598</c:v>
                </c:pt>
                <c:pt idx="612">
                  <c:v>1.2788765430450399</c:v>
                </c:pt>
                <c:pt idx="613">
                  <c:v>0.86895060539245605</c:v>
                </c:pt>
                <c:pt idx="614">
                  <c:v>0.34113553166389499</c:v>
                </c:pt>
                <c:pt idx="615">
                  <c:v>1.3783881664276101</c:v>
                </c:pt>
                <c:pt idx="616">
                  <c:v>1.4075893163680999</c:v>
                </c:pt>
                <c:pt idx="617">
                  <c:v>0.92655086517333995</c:v>
                </c:pt>
                <c:pt idx="618">
                  <c:v>0.92344373464584395</c:v>
                </c:pt>
                <c:pt idx="619">
                  <c:v>0.25848662853241</c:v>
                </c:pt>
                <c:pt idx="620">
                  <c:v>1.2887114286422701</c:v>
                </c:pt>
                <c:pt idx="621">
                  <c:v>0.94875079393386796</c:v>
                </c:pt>
                <c:pt idx="622">
                  <c:v>0.61478638648986805</c:v>
                </c:pt>
                <c:pt idx="623">
                  <c:v>0.45740231871604897</c:v>
                </c:pt>
                <c:pt idx="624">
                  <c:v>1.1322771310806301</c:v>
                </c:pt>
                <c:pt idx="625">
                  <c:v>0.415108412504196</c:v>
                </c:pt>
                <c:pt idx="626">
                  <c:v>0.23481440544128401</c:v>
                </c:pt>
                <c:pt idx="627">
                  <c:v>0.68494695425033603</c:v>
                </c:pt>
                <c:pt idx="628">
                  <c:v>2.51240086555481</c:v>
                </c:pt>
                <c:pt idx="629">
                  <c:v>3.2648687362670898</c:v>
                </c:pt>
                <c:pt idx="630">
                  <c:v>7.1485948562622097</c:v>
                </c:pt>
                <c:pt idx="631">
                  <c:v>1.58482146263123</c:v>
                </c:pt>
                <c:pt idx="632">
                  <c:v>0.87747412919998202</c:v>
                </c:pt>
                <c:pt idx="633">
                  <c:v>0.28814652562141402</c:v>
                </c:pt>
                <c:pt idx="634">
                  <c:v>0.345373064279556</c:v>
                </c:pt>
                <c:pt idx="635">
                  <c:v>0.40146514773368802</c:v>
                </c:pt>
                <c:pt idx="636">
                  <c:v>0.402322828769684</c:v>
                </c:pt>
                <c:pt idx="637">
                  <c:v>0.89335256814956698</c:v>
                </c:pt>
                <c:pt idx="638">
                  <c:v>0.48265576362609902</c:v>
                </c:pt>
                <c:pt idx="639">
                  <c:v>0.45415455102920499</c:v>
                </c:pt>
                <c:pt idx="640">
                  <c:v>0.39523532986640902</c:v>
                </c:pt>
                <c:pt idx="641">
                  <c:v>2.3212187290191699</c:v>
                </c:pt>
                <c:pt idx="642">
                  <c:v>0.63339757919311501</c:v>
                </c:pt>
                <c:pt idx="643">
                  <c:v>1.10890305042267</c:v>
                </c:pt>
                <c:pt idx="644">
                  <c:v>0.58242005109786998</c:v>
                </c:pt>
                <c:pt idx="645">
                  <c:v>0.24438500404357899</c:v>
                </c:pt>
                <c:pt idx="646">
                  <c:v>5.4067583084106401</c:v>
                </c:pt>
                <c:pt idx="647">
                  <c:v>1.2507419586181601</c:v>
                </c:pt>
                <c:pt idx="648">
                  <c:v>4.4028406143188503</c:v>
                </c:pt>
                <c:pt idx="649">
                  <c:v>1.95155942440033</c:v>
                </c:pt>
                <c:pt idx="650">
                  <c:v>0.61188483238220204</c:v>
                </c:pt>
                <c:pt idx="651">
                  <c:v>6.7766060829162598</c:v>
                </c:pt>
                <c:pt idx="652">
                  <c:v>0.48419809341430697</c:v>
                </c:pt>
                <c:pt idx="653">
                  <c:v>0.49736258387565602</c:v>
                </c:pt>
                <c:pt idx="654">
                  <c:v>0.588134706020355</c:v>
                </c:pt>
                <c:pt idx="655">
                  <c:v>0.446920305490494</c:v>
                </c:pt>
                <c:pt idx="656">
                  <c:v>0.64315211772918701</c:v>
                </c:pt>
                <c:pt idx="657">
                  <c:v>0.914151251316071</c:v>
                </c:pt>
                <c:pt idx="658">
                  <c:v>0.66508305072784402</c:v>
                </c:pt>
                <c:pt idx="659">
                  <c:v>3.1445062160491899</c:v>
                </c:pt>
                <c:pt idx="660">
                  <c:v>1.58554899692535</c:v>
                </c:pt>
                <c:pt idx="661">
                  <c:v>0.74314719438552901</c:v>
                </c:pt>
                <c:pt idx="662">
                  <c:v>0.544677793979645</c:v>
                </c:pt>
                <c:pt idx="663">
                  <c:v>0.10129148513078701</c:v>
                </c:pt>
                <c:pt idx="664">
                  <c:v>0.526023149490356</c:v>
                </c:pt>
                <c:pt idx="665">
                  <c:v>2.2149641513824498</c:v>
                </c:pt>
                <c:pt idx="666">
                  <c:v>0.28120806813240101</c:v>
                </c:pt>
                <c:pt idx="667">
                  <c:v>0.360511183738708</c:v>
                </c:pt>
                <c:pt idx="668">
                  <c:v>0.90006792545318604</c:v>
                </c:pt>
                <c:pt idx="669">
                  <c:v>0.40642696619033802</c:v>
                </c:pt>
                <c:pt idx="670">
                  <c:v>2.82612085342407</c:v>
                </c:pt>
                <c:pt idx="671">
                  <c:v>0.502383232116699</c:v>
                </c:pt>
                <c:pt idx="672">
                  <c:v>0.40159580111503601</c:v>
                </c:pt>
                <c:pt idx="673">
                  <c:v>1.0241740942001301</c:v>
                </c:pt>
                <c:pt idx="674">
                  <c:v>0.37321075797080999</c:v>
                </c:pt>
                <c:pt idx="675">
                  <c:v>2.4118177890777601</c:v>
                </c:pt>
                <c:pt idx="676">
                  <c:v>0.79186820983886697</c:v>
                </c:pt>
                <c:pt idx="677">
                  <c:v>2.3081095218658398</c:v>
                </c:pt>
                <c:pt idx="678">
                  <c:v>0.52276009321212802</c:v>
                </c:pt>
                <c:pt idx="679">
                  <c:v>0.52681404352188099</c:v>
                </c:pt>
                <c:pt idx="680">
                  <c:v>0.38346615433692899</c:v>
                </c:pt>
                <c:pt idx="681">
                  <c:v>3.4069006443023699</c:v>
                </c:pt>
                <c:pt idx="682">
                  <c:v>0.382747411727905</c:v>
                </c:pt>
                <c:pt idx="683">
                  <c:v>9.15423583984375</c:v>
                </c:pt>
                <c:pt idx="684">
                  <c:v>1.12745380401611</c:v>
                </c:pt>
                <c:pt idx="685">
                  <c:v>1.1270344257354701</c:v>
                </c:pt>
                <c:pt idx="686">
                  <c:v>0.35923948884010298</c:v>
                </c:pt>
                <c:pt idx="687">
                  <c:v>0.26292529702186601</c:v>
                </c:pt>
                <c:pt idx="688">
                  <c:v>0.85210132598876998</c:v>
                </c:pt>
                <c:pt idx="689">
                  <c:v>4.3689122200012198</c:v>
                </c:pt>
                <c:pt idx="690">
                  <c:v>2.8221793174743701</c:v>
                </c:pt>
                <c:pt idx="691">
                  <c:v>4.1172313690185502</c:v>
                </c:pt>
                <c:pt idx="692">
                  <c:v>0.65975320339202903</c:v>
                </c:pt>
                <c:pt idx="693">
                  <c:v>3.8831877708435099</c:v>
                </c:pt>
                <c:pt idx="694">
                  <c:v>0.19341433048248299</c:v>
                </c:pt>
                <c:pt idx="695">
                  <c:v>0.45461961627006497</c:v>
                </c:pt>
                <c:pt idx="696">
                  <c:v>0.83143621683120705</c:v>
                </c:pt>
                <c:pt idx="697">
                  <c:v>0.499578356742859</c:v>
                </c:pt>
                <c:pt idx="698">
                  <c:v>0.49947962164878801</c:v>
                </c:pt>
                <c:pt idx="699">
                  <c:v>0.32941415905952498</c:v>
                </c:pt>
                <c:pt idx="700">
                  <c:v>0.79688149690628096</c:v>
                </c:pt>
                <c:pt idx="701">
                  <c:v>1.3839430809021001</c:v>
                </c:pt>
                <c:pt idx="702">
                  <c:v>0.681682288646698</c:v>
                </c:pt>
                <c:pt idx="703">
                  <c:v>0.18094518780708299</c:v>
                </c:pt>
                <c:pt idx="704">
                  <c:v>7.3929796218872097</c:v>
                </c:pt>
                <c:pt idx="705">
                  <c:v>1.1660082340240501</c:v>
                </c:pt>
                <c:pt idx="706">
                  <c:v>0.41143751144409202</c:v>
                </c:pt>
                <c:pt idx="707">
                  <c:v>0.23095650970935799</c:v>
                </c:pt>
                <c:pt idx="708">
                  <c:v>3.77821588516235</c:v>
                </c:pt>
                <c:pt idx="709">
                  <c:v>0.55092257261276201</c:v>
                </c:pt>
                <c:pt idx="710">
                  <c:v>1.60672843456268</c:v>
                </c:pt>
                <c:pt idx="711">
                  <c:v>0.82552373409271196</c:v>
                </c:pt>
                <c:pt idx="712">
                  <c:v>0.74032926559448198</c:v>
                </c:pt>
                <c:pt idx="713">
                  <c:v>1.1983734369278001</c:v>
                </c:pt>
                <c:pt idx="714">
                  <c:v>5.8842644691467303</c:v>
                </c:pt>
                <c:pt idx="715">
                  <c:v>0.58805763721466098</c:v>
                </c:pt>
                <c:pt idx="716">
                  <c:v>0.33056887984275801</c:v>
                </c:pt>
                <c:pt idx="717">
                  <c:v>0.90694320201873802</c:v>
                </c:pt>
                <c:pt idx="718">
                  <c:v>1.0354796648025499</c:v>
                </c:pt>
                <c:pt idx="719">
                  <c:v>0.482156813144684</c:v>
                </c:pt>
                <c:pt idx="720">
                  <c:v>0.15278673171997101</c:v>
                </c:pt>
                <c:pt idx="721">
                  <c:v>1.9341799020767201</c:v>
                </c:pt>
                <c:pt idx="722">
                  <c:v>0.50417697429657005</c:v>
                </c:pt>
                <c:pt idx="723">
                  <c:v>1.01974654197693</c:v>
                </c:pt>
                <c:pt idx="724">
                  <c:v>0.52890992164611805</c:v>
                </c:pt>
                <c:pt idx="725">
                  <c:v>0.25010183453559898</c:v>
                </c:pt>
                <c:pt idx="726">
                  <c:v>0.79306137561798096</c:v>
                </c:pt>
                <c:pt idx="727">
                  <c:v>0.46779116988182101</c:v>
                </c:pt>
                <c:pt idx="728">
                  <c:v>2.7767865657806401</c:v>
                </c:pt>
                <c:pt idx="729">
                  <c:v>1.3453521728515601</c:v>
                </c:pt>
                <c:pt idx="730">
                  <c:v>0.69973254203796398</c:v>
                </c:pt>
                <c:pt idx="731">
                  <c:v>0.30808013677597001</c:v>
                </c:pt>
                <c:pt idx="732">
                  <c:v>0.45078375935554499</c:v>
                </c:pt>
                <c:pt idx="733">
                  <c:v>1.0979638099670399</c:v>
                </c:pt>
                <c:pt idx="734">
                  <c:v>0.45315814018249501</c:v>
                </c:pt>
                <c:pt idx="735">
                  <c:v>0.210177421569824</c:v>
                </c:pt>
                <c:pt idx="736">
                  <c:v>1.00748491287231</c:v>
                </c:pt>
                <c:pt idx="737">
                  <c:v>0.58903968334197998</c:v>
                </c:pt>
                <c:pt idx="738">
                  <c:v>1.1388731002807599</c:v>
                </c:pt>
                <c:pt idx="739">
                  <c:v>0.86620944738388095</c:v>
                </c:pt>
                <c:pt idx="740">
                  <c:v>0.72969108819961503</c:v>
                </c:pt>
                <c:pt idx="741">
                  <c:v>0.76597875356674205</c:v>
                </c:pt>
                <c:pt idx="742">
                  <c:v>6.3298568725585902</c:v>
                </c:pt>
                <c:pt idx="743">
                  <c:v>0.83006501197814897</c:v>
                </c:pt>
                <c:pt idx="744">
                  <c:v>0.45830866694450401</c:v>
                </c:pt>
                <c:pt idx="745">
                  <c:v>0.44961816072464</c:v>
                </c:pt>
                <c:pt idx="746">
                  <c:v>2.0287604331970202</c:v>
                </c:pt>
                <c:pt idx="747">
                  <c:v>6.4058794975280797</c:v>
                </c:pt>
                <c:pt idx="748">
                  <c:v>1.3878979682922401</c:v>
                </c:pt>
                <c:pt idx="749">
                  <c:v>0.51919847726821899</c:v>
                </c:pt>
                <c:pt idx="750">
                  <c:v>0.80927473306655895</c:v>
                </c:pt>
                <c:pt idx="751">
                  <c:v>0.17404286563396501</c:v>
                </c:pt>
                <c:pt idx="752">
                  <c:v>0.426324903964996</c:v>
                </c:pt>
                <c:pt idx="753">
                  <c:v>0.81438118219375599</c:v>
                </c:pt>
                <c:pt idx="754">
                  <c:v>0.68131721019744895</c:v>
                </c:pt>
                <c:pt idx="755">
                  <c:v>0.96240437030792203</c:v>
                </c:pt>
                <c:pt idx="756">
                  <c:v>3.2953524589538601</c:v>
                </c:pt>
                <c:pt idx="757">
                  <c:v>0.486724764108658</c:v>
                </c:pt>
                <c:pt idx="758">
                  <c:v>0.54904180765152</c:v>
                </c:pt>
                <c:pt idx="759">
                  <c:v>0.52049791812896695</c:v>
                </c:pt>
                <c:pt idx="760">
                  <c:v>0.49262061715125999</c:v>
                </c:pt>
                <c:pt idx="761">
                  <c:v>2.9635884761810298</c:v>
                </c:pt>
                <c:pt idx="762">
                  <c:v>3.7510738372802699</c:v>
                </c:pt>
                <c:pt idx="763">
                  <c:v>0.47929173707961997</c:v>
                </c:pt>
                <c:pt idx="764">
                  <c:v>1.94834721088409</c:v>
                </c:pt>
                <c:pt idx="765">
                  <c:v>0.46899014711379999</c:v>
                </c:pt>
                <c:pt idx="766">
                  <c:v>1.34879398345947</c:v>
                </c:pt>
                <c:pt idx="767">
                  <c:v>0.92901390790939298</c:v>
                </c:pt>
                <c:pt idx="768">
                  <c:v>0.349694103002548</c:v>
                </c:pt>
                <c:pt idx="769">
                  <c:v>0.79594975709915206</c:v>
                </c:pt>
                <c:pt idx="770">
                  <c:v>0.59132337570190396</c:v>
                </c:pt>
                <c:pt idx="771">
                  <c:v>2.4246468544006299</c:v>
                </c:pt>
                <c:pt idx="772">
                  <c:v>0.66492122411727905</c:v>
                </c:pt>
                <c:pt idx="773">
                  <c:v>0.25271236896514898</c:v>
                </c:pt>
                <c:pt idx="774">
                  <c:v>0.51534616947174094</c:v>
                </c:pt>
                <c:pt idx="775">
                  <c:v>1.5221477746963501</c:v>
                </c:pt>
                <c:pt idx="776">
                  <c:v>0.95202362537384</c:v>
                </c:pt>
                <c:pt idx="777">
                  <c:v>0.22959944605827301</c:v>
                </c:pt>
                <c:pt idx="778">
                  <c:v>0.77174830436706499</c:v>
                </c:pt>
                <c:pt idx="779">
                  <c:v>0.47593301534652699</c:v>
                </c:pt>
                <c:pt idx="780">
                  <c:v>0.75013238191604603</c:v>
                </c:pt>
                <c:pt idx="781">
                  <c:v>1.8096890449523899</c:v>
                </c:pt>
                <c:pt idx="782">
                  <c:v>0.54974383115768399</c:v>
                </c:pt>
                <c:pt idx="783">
                  <c:v>0.52807265520095803</c:v>
                </c:pt>
                <c:pt idx="784">
                  <c:v>1.47554123401642</c:v>
                </c:pt>
                <c:pt idx="785">
                  <c:v>0.36376073956489602</c:v>
                </c:pt>
                <c:pt idx="786">
                  <c:v>0.566642165184021</c:v>
                </c:pt>
                <c:pt idx="787">
                  <c:v>0.49529540538787797</c:v>
                </c:pt>
                <c:pt idx="788">
                  <c:v>0.46629998087883001</c:v>
                </c:pt>
                <c:pt idx="789">
                  <c:v>2.8318068981170699</c:v>
                </c:pt>
                <c:pt idx="790">
                  <c:v>0.51566016674041704</c:v>
                </c:pt>
                <c:pt idx="791">
                  <c:v>0.21191073954105399</c:v>
                </c:pt>
                <c:pt idx="792">
                  <c:v>0.47071060538291898</c:v>
                </c:pt>
                <c:pt idx="793">
                  <c:v>0.51953321695327803</c:v>
                </c:pt>
                <c:pt idx="794">
                  <c:v>1.21706783771515</c:v>
                </c:pt>
                <c:pt idx="795">
                  <c:v>0.98166233301162698</c:v>
                </c:pt>
                <c:pt idx="796">
                  <c:v>0.471940457820892</c:v>
                </c:pt>
                <c:pt idx="797">
                  <c:v>0.48199245333671598</c:v>
                </c:pt>
                <c:pt idx="798">
                  <c:v>0.641374051570892</c:v>
                </c:pt>
                <c:pt idx="799">
                  <c:v>0.46751710772514299</c:v>
                </c:pt>
                <c:pt idx="800">
                  <c:v>0.84245264530181896</c:v>
                </c:pt>
                <c:pt idx="801">
                  <c:v>0.35691216588020303</c:v>
                </c:pt>
                <c:pt idx="802">
                  <c:v>0.66333317756652799</c:v>
                </c:pt>
                <c:pt idx="803">
                  <c:v>0.38862299919128401</c:v>
                </c:pt>
                <c:pt idx="804">
                  <c:v>0.93359839916229204</c:v>
                </c:pt>
                <c:pt idx="805">
                  <c:v>0.32805874943733199</c:v>
                </c:pt>
                <c:pt idx="806">
                  <c:v>1.84645855426788</c:v>
                </c:pt>
                <c:pt idx="807">
                  <c:v>1.36293137073517</c:v>
                </c:pt>
                <c:pt idx="808">
                  <c:v>1.0996121168136599</c:v>
                </c:pt>
                <c:pt idx="809">
                  <c:v>0.45710948109626798</c:v>
                </c:pt>
                <c:pt idx="810">
                  <c:v>0.25665926933288602</c:v>
                </c:pt>
                <c:pt idx="811">
                  <c:v>0.90392202138900801</c:v>
                </c:pt>
                <c:pt idx="812">
                  <c:v>0.40493166446685802</c:v>
                </c:pt>
                <c:pt idx="813">
                  <c:v>0.74072647094726596</c:v>
                </c:pt>
                <c:pt idx="814">
                  <c:v>1.8604793548584</c:v>
                </c:pt>
                <c:pt idx="815">
                  <c:v>1.48510277271271</c:v>
                </c:pt>
                <c:pt idx="816">
                  <c:v>0.41467943787574801</c:v>
                </c:pt>
                <c:pt idx="817">
                  <c:v>0.64825600385665905</c:v>
                </c:pt>
                <c:pt idx="818">
                  <c:v>0.180397689342499</c:v>
                </c:pt>
                <c:pt idx="819">
                  <c:v>3.26809930801392</c:v>
                </c:pt>
                <c:pt idx="820">
                  <c:v>0.62552803754806496</c:v>
                </c:pt>
                <c:pt idx="821">
                  <c:v>0.82218360900878895</c:v>
                </c:pt>
                <c:pt idx="822">
                  <c:v>0.40837958455085799</c:v>
                </c:pt>
                <c:pt idx="823">
                  <c:v>0.88036864995956399</c:v>
                </c:pt>
                <c:pt idx="824">
                  <c:v>0.25045540928840598</c:v>
                </c:pt>
                <c:pt idx="825">
                  <c:v>0.78351181745529197</c:v>
                </c:pt>
                <c:pt idx="826">
                  <c:v>1.4502974748611499</c:v>
                </c:pt>
                <c:pt idx="827">
                  <c:v>0.50866574048996005</c:v>
                </c:pt>
                <c:pt idx="828">
                  <c:v>1.5768744945526101</c:v>
                </c:pt>
                <c:pt idx="829">
                  <c:v>0.44191038608550998</c:v>
                </c:pt>
                <c:pt idx="830">
                  <c:v>0.176579475402832</c:v>
                </c:pt>
                <c:pt idx="831">
                  <c:v>0.191362604498863</c:v>
                </c:pt>
                <c:pt idx="832">
                  <c:v>3.2117965221404998</c:v>
                </c:pt>
                <c:pt idx="833">
                  <c:v>1.3842532634735101</c:v>
                </c:pt>
                <c:pt idx="834">
                  <c:v>0.59789901971817005</c:v>
                </c:pt>
                <c:pt idx="835">
                  <c:v>0.32991921901702898</c:v>
                </c:pt>
                <c:pt idx="836">
                  <c:v>3.2052764892578098</c:v>
                </c:pt>
                <c:pt idx="837">
                  <c:v>2.64303803443909</c:v>
                </c:pt>
                <c:pt idx="838">
                  <c:v>0.39411076903343201</c:v>
                </c:pt>
                <c:pt idx="839">
                  <c:v>0.74685239791870095</c:v>
                </c:pt>
                <c:pt idx="840">
                  <c:v>0.37736153602600098</c:v>
                </c:pt>
                <c:pt idx="841">
                  <c:v>0.57731646299362205</c:v>
                </c:pt>
                <c:pt idx="842">
                  <c:v>0.93217670917510997</c:v>
                </c:pt>
                <c:pt idx="843">
                  <c:v>7.75518846511841</c:v>
                </c:pt>
                <c:pt idx="844">
                  <c:v>0.34326213598251298</c:v>
                </c:pt>
                <c:pt idx="845">
                  <c:v>0.83115077018737804</c:v>
                </c:pt>
                <c:pt idx="846">
                  <c:v>0.63498151302337602</c:v>
                </c:pt>
                <c:pt idx="847">
                  <c:v>0.20705918967723799</c:v>
                </c:pt>
                <c:pt idx="848">
                  <c:v>1.457479596138</c:v>
                </c:pt>
                <c:pt idx="849">
                  <c:v>0.85915249586105302</c:v>
                </c:pt>
                <c:pt idx="850">
                  <c:v>0.18524146080017101</c:v>
                </c:pt>
                <c:pt idx="851">
                  <c:v>0.39726701378822299</c:v>
                </c:pt>
                <c:pt idx="852">
                  <c:v>0.76889204978942904</c:v>
                </c:pt>
                <c:pt idx="853">
                  <c:v>0.75271487236022905</c:v>
                </c:pt>
                <c:pt idx="854">
                  <c:v>1.1127411127090501</c:v>
                </c:pt>
                <c:pt idx="855">
                  <c:v>0.82790774106979403</c:v>
                </c:pt>
                <c:pt idx="856">
                  <c:v>1.9812570810318</c:v>
                </c:pt>
                <c:pt idx="857">
                  <c:v>0.28535127639770502</c:v>
                </c:pt>
                <c:pt idx="858">
                  <c:v>1.1368207931518599</c:v>
                </c:pt>
                <c:pt idx="859">
                  <c:v>0.64795094728469804</c:v>
                </c:pt>
                <c:pt idx="860">
                  <c:v>0.27744248509406999</c:v>
                </c:pt>
                <c:pt idx="861">
                  <c:v>0.65933144092559803</c:v>
                </c:pt>
                <c:pt idx="862">
                  <c:v>1.1473749876022299</c:v>
                </c:pt>
                <c:pt idx="863">
                  <c:v>0.45114323496818498</c:v>
                </c:pt>
                <c:pt idx="864">
                  <c:v>0.220903560519218</c:v>
                </c:pt>
                <c:pt idx="865">
                  <c:v>0.57149529457092296</c:v>
                </c:pt>
                <c:pt idx="866">
                  <c:v>2.1563196182250999</c:v>
                </c:pt>
                <c:pt idx="867">
                  <c:v>0.320803433656693</c:v>
                </c:pt>
                <c:pt idx="868">
                  <c:v>0.273549884557724</c:v>
                </c:pt>
                <c:pt idx="869">
                  <c:v>0.63398021459579501</c:v>
                </c:pt>
                <c:pt idx="870">
                  <c:v>0.356181651353836</c:v>
                </c:pt>
                <c:pt idx="871">
                  <c:v>0.33591014146804798</c:v>
                </c:pt>
                <c:pt idx="872">
                  <c:v>1.00380623340607</c:v>
                </c:pt>
                <c:pt idx="873">
                  <c:v>0.28036829829215998</c:v>
                </c:pt>
                <c:pt idx="874">
                  <c:v>1.0996301174163801</c:v>
                </c:pt>
                <c:pt idx="875">
                  <c:v>0.51132649183273304</c:v>
                </c:pt>
                <c:pt idx="876">
                  <c:v>1.25416243076324</c:v>
                </c:pt>
                <c:pt idx="877">
                  <c:v>0.943669974803925</c:v>
                </c:pt>
                <c:pt idx="878">
                  <c:v>0.48386493325233498</c:v>
                </c:pt>
                <c:pt idx="879">
                  <c:v>1.0391210317611701</c:v>
                </c:pt>
                <c:pt idx="880">
                  <c:v>3.3727352619171098</c:v>
                </c:pt>
                <c:pt idx="881">
                  <c:v>0.28261789679527299</c:v>
                </c:pt>
                <c:pt idx="882">
                  <c:v>0.31541511416435197</c:v>
                </c:pt>
                <c:pt idx="883">
                  <c:v>6.8098812103271502</c:v>
                </c:pt>
                <c:pt idx="884">
                  <c:v>0.52858757972717296</c:v>
                </c:pt>
                <c:pt idx="885">
                  <c:v>3.4579429626464799</c:v>
                </c:pt>
                <c:pt idx="886">
                  <c:v>1.29879927635193</c:v>
                </c:pt>
                <c:pt idx="887">
                  <c:v>0.26319250464439398</c:v>
                </c:pt>
                <c:pt idx="888">
                  <c:v>3.0439550876617401</c:v>
                </c:pt>
                <c:pt idx="889">
                  <c:v>0.75832724571228005</c:v>
                </c:pt>
                <c:pt idx="890">
                  <c:v>1.5832979679107699</c:v>
                </c:pt>
                <c:pt idx="891">
                  <c:v>0.278632521629333</c:v>
                </c:pt>
                <c:pt idx="892">
                  <c:v>0.333994179964066</c:v>
                </c:pt>
                <c:pt idx="893">
                  <c:v>3.8634607791900599</c:v>
                </c:pt>
                <c:pt idx="894">
                  <c:v>0.337349534034729</c:v>
                </c:pt>
                <c:pt idx="895">
                  <c:v>0.61493641138076804</c:v>
                </c:pt>
                <c:pt idx="896">
                  <c:v>0.26167634129524198</c:v>
                </c:pt>
                <c:pt idx="897">
                  <c:v>0.23358318209648099</c:v>
                </c:pt>
                <c:pt idx="898">
                  <c:v>1.1013425588607799</c:v>
                </c:pt>
                <c:pt idx="899">
                  <c:v>1.1975816488266</c:v>
                </c:pt>
                <c:pt idx="900">
                  <c:v>0.35248574614524802</c:v>
                </c:pt>
                <c:pt idx="901">
                  <c:v>1.01058673858643</c:v>
                </c:pt>
                <c:pt idx="902">
                  <c:v>0.47901573777198803</c:v>
                </c:pt>
                <c:pt idx="903">
                  <c:v>1.2564933300018299</c:v>
                </c:pt>
                <c:pt idx="904">
                  <c:v>1.40049493312836</c:v>
                </c:pt>
                <c:pt idx="905">
                  <c:v>0.50549346208572399</c:v>
                </c:pt>
                <c:pt idx="906">
                  <c:v>0.30500045418739302</c:v>
                </c:pt>
                <c:pt idx="907">
                  <c:v>1.59531033039093</c:v>
                </c:pt>
                <c:pt idx="908">
                  <c:v>0.90822869539260898</c:v>
                </c:pt>
                <c:pt idx="909">
                  <c:v>1.0007308721542401</c:v>
                </c:pt>
                <c:pt idx="910">
                  <c:v>0.574168682098389</c:v>
                </c:pt>
                <c:pt idx="911">
                  <c:v>0.38542303442955</c:v>
                </c:pt>
                <c:pt idx="912">
                  <c:v>0.72730344533920299</c:v>
                </c:pt>
                <c:pt idx="913">
                  <c:v>0.42454603314399703</c:v>
                </c:pt>
                <c:pt idx="914">
                  <c:v>0.53470277786254905</c:v>
                </c:pt>
                <c:pt idx="915">
                  <c:v>0.31125453114509599</c:v>
                </c:pt>
                <c:pt idx="916">
                  <c:v>0.57201516628265403</c:v>
                </c:pt>
                <c:pt idx="917">
                  <c:v>1.3307566642761199</c:v>
                </c:pt>
                <c:pt idx="918">
                  <c:v>0.87419635057449296</c:v>
                </c:pt>
                <c:pt idx="919">
                  <c:v>1.21258628368378</c:v>
                </c:pt>
                <c:pt idx="920">
                  <c:v>0.42789715528488198</c:v>
                </c:pt>
                <c:pt idx="921">
                  <c:v>0.83105957508087203</c:v>
                </c:pt>
                <c:pt idx="922">
                  <c:v>3.1282939910888699</c:v>
                </c:pt>
                <c:pt idx="923">
                  <c:v>5.6247310638427699</c:v>
                </c:pt>
                <c:pt idx="924">
                  <c:v>1.5765806436538701</c:v>
                </c:pt>
                <c:pt idx="925">
                  <c:v>0.78069680929184004</c:v>
                </c:pt>
                <c:pt idx="926">
                  <c:v>0.41360300779342701</c:v>
                </c:pt>
                <c:pt idx="927">
                  <c:v>1.16526579856873</c:v>
                </c:pt>
                <c:pt idx="928">
                  <c:v>0.61502212285995495</c:v>
                </c:pt>
                <c:pt idx="929">
                  <c:v>0.278432726860046</c:v>
                </c:pt>
                <c:pt idx="930">
                  <c:v>1.5302822589874301</c:v>
                </c:pt>
                <c:pt idx="931">
                  <c:v>0.854381144046783</c:v>
                </c:pt>
                <c:pt idx="932">
                  <c:v>0.42608192563056901</c:v>
                </c:pt>
                <c:pt idx="933">
                  <c:v>0.285096496343613</c:v>
                </c:pt>
                <c:pt idx="934">
                  <c:v>0.72038608789444003</c:v>
                </c:pt>
                <c:pt idx="935">
                  <c:v>0.60060995817184404</c:v>
                </c:pt>
                <c:pt idx="936">
                  <c:v>0.25375285744667098</c:v>
                </c:pt>
                <c:pt idx="937">
                  <c:v>0.38744515180587802</c:v>
                </c:pt>
                <c:pt idx="938">
                  <c:v>0.51828259229660001</c:v>
                </c:pt>
                <c:pt idx="939">
                  <c:v>0.431367337703705</c:v>
                </c:pt>
                <c:pt idx="940">
                  <c:v>1.36307716369629</c:v>
                </c:pt>
                <c:pt idx="941">
                  <c:v>0.41803917288780201</c:v>
                </c:pt>
                <c:pt idx="942">
                  <c:v>0.34022903442382801</c:v>
                </c:pt>
                <c:pt idx="943">
                  <c:v>8.1482753753662092</c:v>
                </c:pt>
                <c:pt idx="944">
                  <c:v>0.194276392459869</c:v>
                </c:pt>
                <c:pt idx="945">
                  <c:v>0.456678926944733</c:v>
                </c:pt>
                <c:pt idx="946">
                  <c:v>1.20689868927002</c:v>
                </c:pt>
                <c:pt idx="947">
                  <c:v>0.98900771141052202</c:v>
                </c:pt>
                <c:pt idx="948">
                  <c:v>0.55973261594772294</c:v>
                </c:pt>
                <c:pt idx="949">
                  <c:v>0.69864034652710005</c:v>
                </c:pt>
                <c:pt idx="950">
                  <c:v>4.7450909614562997</c:v>
                </c:pt>
                <c:pt idx="951">
                  <c:v>1.31472027301788</c:v>
                </c:pt>
                <c:pt idx="952">
                  <c:v>0.54301476478576705</c:v>
                </c:pt>
                <c:pt idx="953">
                  <c:v>0.43357944488525402</c:v>
                </c:pt>
                <c:pt idx="954">
                  <c:v>0.73166286945342995</c:v>
                </c:pt>
                <c:pt idx="955">
                  <c:v>0.396180659532547</c:v>
                </c:pt>
                <c:pt idx="956">
                  <c:v>0.40358561277389499</c:v>
                </c:pt>
                <c:pt idx="957">
                  <c:v>0.21043348312377899</c:v>
                </c:pt>
                <c:pt idx="958">
                  <c:v>1.1151152849197401</c:v>
                </c:pt>
                <c:pt idx="959">
                  <c:v>0.64960622787475597</c:v>
                </c:pt>
                <c:pt idx="960">
                  <c:v>0.28203770518302901</c:v>
                </c:pt>
                <c:pt idx="961">
                  <c:v>0.24680575728416401</c:v>
                </c:pt>
                <c:pt idx="962">
                  <c:v>0.49660465121269198</c:v>
                </c:pt>
                <c:pt idx="963">
                  <c:v>0.39656159281730702</c:v>
                </c:pt>
                <c:pt idx="964">
                  <c:v>1.0518891811370801</c:v>
                </c:pt>
                <c:pt idx="965">
                  <c:v>0.46763241291046098</c:v>
                </c:pt>
                <c:pt idx="966">
                  <c:v>1.12069511413574</c:v>
                </c:pt>
                <c:pt idx="967">
                  <c:v>0.25277405977249101</c:v>
                </c:pt>
                <c:pt idx="968">
                  <c:v>1.0207597017288199</c:v>
                </c:pt>
                <c:pt idx="969">
                  <c:v>0.70170974731445301</c:v>
                </c:pt>
                <c:pt idx="970">
                  <c:v>0.65835112333297696</c:v>
                </c:pt>
                <c:pt idx="971">
                  <c:v>0.37513619661331199</c:v>
                </c:pt>
                <c:pt idx="972">
                  <c:v>0.24927987158298501</c:v>
                </c:pt>
                <c:pt idx="973">
                  <c:v>0.798991799354553</c:v>
                </c:pt>
                <c:pt idx="974">
                  <c:v>0.47328796982765198</c:v>
                </c:pt>
                <c:pt idx="975">
                  <c:v>0.25427359342575101</c:v>
                </c:pt>
                <c:pt idx="976">
                  <c:v>0.43673652410507202</c:v>
                </c:pt>
                <c:pt idx="977">
                  <c:v>0.82368296384811401</c:v>
                </c:pt>
                <c:pt idx="978">
                  <c:v>0.45439535379409801</c:v>
                </c:pt>
                <c:pt idx="979">
                  <c:v>2.50787305831909</c:v>
                </c:pt>
                <c:pt idx="980">
                  <c:v>0.887731492519379</c:v>
                </c:pt>
                <c:pt idx="981">
                  <c:v>0.50009477138519298</c:v>
                </c:pt>
                <c:pt idx="982">
                  <c:v>1.325035572052</c:v>
                </c:pt>
                <c:pt idx="983">
                  <c:v>0.52520155906677202</c:v>
                </c:pt>
                <c:pt idx="984">
                  <c:v>5.5923376083373997</c:v>
                </c:pt>
                <c:pt idx="985">
                  <c:v>0.87778931856155396</c:v>
                </c:pt>
                <c:pt idx="986">
                  <c:v>0.474842548370361</c:v>
                </c:pt>
                <c:pt idx="987">
                  <c:v>0.28550973534584001</c:v>
                </c:pt>
                <c:pt idx="988">
                  <c:v>0.53065854310989402</c:v>
                </c:pt>
                <c:pt idx="989">
                  <c:v>0.42612603306770303</c:v>
                </c:pt>
                <c:pt idx="990">
                  <c:v>0.78582102060318004</c:v>
                </c:pt>
                <c:pt idx="991">
                  <c:v>0.27846136689186102</c:v>
                </c:pt>
                <c:pt idx="992">
                  <c:v>0.91134589910507202</c:v>
                </c:pt>
                <c:pt idx="993">
                  <c:v>0.388183504343033</c:v>
                </c:pt>
                <c:pt idx="994">
                  <c:v>0.25030899047851601</c:v>
                </c:pt>
                <c:pt idx="995">
                  <c:v>0.93190479278564498</c:v>
                </c:pt>
                <c:pt idx="996">
                  <c:v>1.20049500465393</c:v>
                </c:pt>
                <c:pt idx="997">
                  <c:v>3.7100195884704599</c:v>
                </c:pt>
                <c:pt idx="998">
                  <c:v>4.8647718429565403</c:v>
                </c:pt>
                <c:pt idx="999">
                  <c:v>0.613053858280182</c:v>
                </c:pt>
                <c:pt idx="1000">
                  <c:v>0.42719230055808999</c:v>
                </c:pt>
                <c:pt idx="1001">
                  <c:v>0.58772188425064098</c:v>
                </c:pt>
                <c:pt idx="1002">
                  <c:v>0.503431797027588</c:v>
                </c:pt>
                <c:pt idx="1003">
                  <c:v>0.51102101802825906</c:v>
                </c:pt>
                <c:pt idx="1004">
                  <c:v>0.46976202726364102</c:v>
                </c:pt>
                <c:pt idx="1005">
                  <c:v>0.98940545320510898</c:v>
                </c:pt>
                <c:pt idx="1006">
                  <c:v>0.62120014429092396</c:v>
                </c:pt>
                <c:pt idx="1007">
                  <c:v>0.19122774899005901</c:v>
                </c:pt>
                <c:pt idx="1008">
                  <c:v>5.0012083053588903</c:v>
                </c:pt>
                <c:pt idx="1009">
                  <c:v>0.30583912134170499</c:v>
                </c:pt>
                <c:pt idx="1010">
                  <c:v>1.2973318099975599</c:v>
                </c:pt>
                <c:pt idx="1011">
                  <c:v>0.74000865221023604</c:v>
                </c:pt>
                <c:pt idx="1012">
                  <c:v>5.6904368400573704</c:v>
                </c:pt>
                <c:pt idx="1013">
                  <c:v>0.17565660178661299</c:v>
                </c:pt>
                <c:pt idx="1014">
                  <c:v>0.393259137868881</c:v>
                </c:pt>
                <c:pt idx="1015">
                  <c:v>0.44249114394187899</c:v>
                </c:pt>
                <c:pt idx="1016">
                  <c:v>1.0685442686080899</c:v>
                </c:pt>
                <c:pt idx="1017">
                  <c:v>1.7323201894760101</c:v>
                </c:pt>
                <c:pt idx="1018">
                  <c:v>0.219456762075424</c:v>
                </c:pt>
                <c:pt idx="1019">
                  <c:v>0.57446533441543601</c:v>
                </c:pt>
                <c:pt idx="1020">
                  <c:v>0.30509826540946999</c:v>
                </c:pt>
                <c:pt idx="1021">
                  <c:v>1.59680736064911</c:v>
                </c:pt>
                <c:pt idx="1022">
                  <c:v>1.0983349084854099</c:v>
                </c:pt>
                <c:pt idx="1023">
                  <c:v>0.45878103375434898</c:v>
                </c:pt>
                <c:pt idx="1024">
                  <c:v>2.1492016315460201</c:v>
                </c:pt>
                <c:pt idx="1025">
                  <c:v>2.0729541778564502</c:v>
                </c:pt>
                <c:pt idx="1026">
                  <c:v>1.2154843807220499</c:v>
                </c:pt>
                <c:pt idx="1027">
                  <c:v>0.956340432167053</c:v>
                </c:pt>
                <c:pt idx="1028">
                  <c:v>0.392773777246475</c:v>
                </c:pt>
                <c:pt idx="1029">
                  <c:v>0.10021539777517301</c:v>
                </c:pt>
                <c:pt idx="1030">
                  <c:v>0.54907745122909501</c:v>
                </c:pt>
                <c:pt idx="1031">
                  <c:v>0.41991335153579701</c:v>
                </c:pt>
                <c:pt idx="1032">
                  <c:v>1.0401203632354701</c:v>
                </c:pt>
                <c:pt idx="1033">
                  <c:v>0.53085279464721702</c:v>
                </c:pt>
                <c:pt idx="1034">
                  <c:v>0.57713848352432295</c:v>
                </c:pt>
                <c:pt idx="1035">
                  <c:v>1.58448433876038</c:v>
                </c:pt>
                <c:pt idx="1036">
                  <c:v>3.6772346496582</c:v>
                </c:pt>
                <c:pt idx="1037">
                  <c:v>0.81255590915679898</c:v>
                </c:pt>
                <c:pt idx="1038">
                  <c:v>0.420027375221252</c:v>
                </c:pt>
                <c:pt idx="1039">
                  <c:v>0.99221533536911</c:v>
                </c:pt>
                <c:pt idx="1040">
                  <c:v>0.53824120759964</c:v>
                </c:pt>
                <c:pt idx="1041">
                  <c:v>0.412020474672318</c:v>
                </c:pt>
                <c:pt idx="1042">
                  <c:v>6.3112592697143599</c:v>
                </c:pt>
                <c:pt idx="1043">
                  <c:v>1.8590108156204199</c:v>
                </c:pt>
                <c:pt idx="1044">
                  <c:v>1.57106733322144</c:v>
                </c:pt>
                <c:pt idx="1045">
                  <c:v>0.36550790071487399</c:v>
                </c:pt>
                <c:pt idx="1046">
                  <c:v>0.45439952611923201</c:v>
                </c:pt>
                <c:pt idx="1047">
                  <c:v>3.4038894176483199</c:v>
                </c:pt>
                <c:pt idx="1048">
                  <c:v>1.5522828102111801</c:v>
                </c:pt>
                <c:pt idx="1049">
                  <c:v>0.70423692464828502</c:v>
                </c:pt>
                <c:pt idx="1050">
                  <c:v>0.57114297151565596</c:v>
                </c:pt>
                <c:pt idx="1051">
                  <c:v>1.0943474769592301</c:v>
                </c:pt>
                <c:pt idx="1052">
                  <c:v>0.59472537040710405</c:v>
                </c:pt>
                <c:pt idx="1053">
                  <c:v>0.26442837715148898</c:v>
                </c:pt>
                <c:pt idx="1054">
                  <c:v>5.26670169830322</c:v>
                </c:pt>
                <c:pt idx="1055">
                  <c:v>1.2145576477050799</c:v>
                </c:pt>
                <c:pt idx="1056">
                  <c:v>0.31159171462058999</c:v>
                </c:pt>
                <c:pt idx="1057">
                  <c:v>0.32821154594421398</c:v>
                </c:pt>
                <c:pt idx="1058">
                  <c:v>0.14810718595981601</c:v>
                </c:pt>
                <c:pt idx="1059">
                  <c:v>0.32160070538520802</c:v>
                </c:pt>
                <c:pt idx="1060">
                  <c:v>1.1642198562622099</c:v>
                </c:pt>
                <c:pt idx="1061">
                  <c:v>0.26901760697364802</c:v>
                </c:pt>
                <c:pt idx="1062">
                  <c:v>1.47768270969391</c:v>
                </c:pt>
                <c:pt idx="1063">
                  <c:v>1.86191558837891</c:v>
                </c:pt>
                <c:pt idx="1064">
                  <c:v>1.2526888847351101</c:v>
                </c:pt>
                <c:pt idx="1065">
                  <c:v>0.71230155229568504</c:v>
                </c:pt>
                <c:pt idx="1066">
                  <c:v>0.39423617720603898</c:v>
                </c:pt>
                <c:pt idx="1067">
                  <c:v>0.29569548368454002</c:v>
                </c:pt>
                <c:pt idx="1068">
                  <c:v>0.32140529155731201</c:v>
                </c:pt>
                <c:pt idx="1069">
                  <c:v>0.88794153928756703</c:v>
                </c:pt>
                <c:pt idx="1070">
                  <c:v>0.41804957389831499</c:v>
                </c:pt>
                <c:pt idx="1071">
                  <c:v>0.30419898033142101</c:v>
                </c:pt>
                <c:pt idx="1072">
                  <c:v>0.289345413446426</c:v>
                </c:pt>
                <c:pt idx="1073">
                  <c:v>0.50363534688949596</c:v>
                </c:pt>
                <c:pt idx="1074">
                  <c:v>0.55078506469726596</c:v>
                </c:pt>
                <c:pt idx="1075">
                  <c:v>0.82482570409774802</c:v>
                </c:pt>
                <c:pt idx="1076">
                  <c:v>0.18093994259834301</c:v>
                </c:pt>
                <c:pt idx="1077">
                  <c:v>1.068199634552</c:v>
                </c:pt>
                <c:pt idx="1078">
                  <c:v>0.54901087284088101</c:v>
                </c:pt>
                <c:pt idx="1079">
                  <c:v>0.26331856846809398</c:v>
                </c:pt>
                <c:pt idx="1080">
                  <c:v>2.3058853149414098</c:v>
                </c:pt>
                <c:pt idx="1081">
                  <c:v>1.5665310621261599</c:v>
                </c:pt>
                <c:pt idx="1082">
                  <c:v>0.353464186191559</c:v>
                </c:pt>
                <c:pt idx="1083">
                  <c:v>6.68552494049072</c:v>
                </c:pt>
                <c:pt idx="1084">
                  <c:v>1.2332359552383401</c:v>
                </c:pt>
                <c:pt idx="1085">
                  <c:v>1.65000796318054</c:v>
                </c:pt>
                <c:pt idx="1086">
                  <c:v>0.65777885913848899</c:v>
                </c:pt>
                <c:pt idx="1087">
                  <c:v>0.43496611714363098</c:v>
                </c:pt>
                <c:pt idx="1088">
                  <c:v>0.209489181637764</c:v>
                </c:pt>
                <c:pt idx="1089">
                  <c:v>1.23773694038391</c:v>
                </c:pt>
                <c:pt idx="1090">
                  <c:v>0.93450951576232899</c:v>
                </c:pt>
                <c:pt idx="1091">
                  <c:v>1.1742517948150599</c:v>
                </c:pt>
                <c:pt idx="1092">
                  <c:v>0.87771737575530995</c:v>
                </c:pt>
                <c:pt idx="1093">
                  <c:v>0.45606321096420299</c:v>
                </c:pt>
                <c:pt idx="1094">
                  <c:v>0.66884922981262196</c:v>
                </c:pt>
                <c:pt idx="1095">
                  <c:v>1.2040336132049601</c:v>
                </c:pt>
                <c:pt idx="1096">
                  <c:v>0.51847243309020996</c:v>
                </c:pt>
                <c:pt idx="1097">
                  <c:v>0.21542464196682001</c:v>
                </c:pt>
                <c:pt idx="1098">
                  <c:v>0.89002770185470603</c:v>
                </c:pt>
                <c:pt idx="1099">
                  <c:v>0.62703585624694802</c:v>
                </c:pt>
                <c:pt idx="1100">
                  <c:v>0.35237056016922003</c:v>
                </c:pt>
                <c:pt idx="1101">
                  <c:v>0.51005899906158403</c:v>
                </c:pt>
                <c:pt idx="1102">
                  <c:v>0.35604116320610002</c:v>
                </c:pt>
                <c:pt idx="1103">
                  <c:v>0.47686147689819303</c:v>
                </c:pt>
                <c:pt idx="1104">
                  <c:v>0.88392746448516801</c:v>
                </c:pt>
                <c:pt idx="1105">
                  <c:v>0.51079159975051902</c:v>
                </c:pt>
                <c:pt idx="1106">
                  <c:v>0.379271119832993</c:v>
                </c:pt>
                <c:pt idx="1107">
                  <c:v>3.0199816226959202</c:v>
                </c:pt>
                <c:pt idx="1108">
                  <c:v>0.96437251567840598</c:v>
                </c:pt>
                <c:pt idx="1109">
                  <c:v>0.62081921100616499</c:v>
                </c:pt>
                <c:pt idx="1110">
                  <c:v>0.20241950452327701</c:v>
                </c:pt>
                <c:pt idx="1111">
                  <c:v>0.77585983276367199</c:v>
                </c:pt>
                <c:pt idx="1112">
                  <c:v>3.54015445709229</c:v>
                </c:pt>
                <c:pt idx="1113">
                  <c:v>3.3797426223754901</c:v>
                </c:pt>
                <c:pt idx="1114">
                  <c:v>0.75225919485092196</c:v>
                </c:pt>
                <c:pt idx="1115">
                  <c:v>0.509504914283752</c:v>
                </c:pt>
                <c:pt idx="1116">
                  <c:v>0.54459935426712003</c:v>
                </c:pt>
                <c:pt idx="1117">
                  <c:v>0.645402312278748</c:v>
                </c:pt>
                <c:pt idx="1118">
                  <c:v>0.79372411966323897</c:v>
                </c:pt>
                <c:pt idx="1119">
                  <c:v>0.57094419002533003</c:v>
                </c:pt>
                <c:pt idx="1120">
                  <c:v>2.3385143280029301</c:v>
                </c:pt>
                <c:pt idx="1121">
                  <c:v>1.42566955089569</c:v>
                </c:pt>
                <c:pt idx="1122">
                  <c:v>0.64833813905715898</c:v>
                </c:pt>
                <c:pt idx="1123">
                  <c:v>0.43230018019676197</c:v>
                </c:pt>
                <c:pt idx="1124">
                  <c:v>3.5264341831207302</c:v>
                </c:pt>
                <c:pt idx="1125">
                  <c:v>0.97732424736022905</c:v>
                </c:pt>
                <c:pt idx="1126">
                  <c:v>6.6725521087646502</c:v>
                </c:pt>
                <c:pt idx="1127">
                  <c:v>0.93233346939086903</c:v>
                </c:pt>
                <c:pt idx="1128">
                  <c:v>0.44520026445388799</c:v>
                </c:pt>
                <c:pt idx="1129">
                  <c:v>1.0625635385513299</c:v>
                </c:pt>
                <c:pt idx="1130">
                  <c:v>0.89196348190307595</c:v>
                </c:pt>
                <c:pt idx="1131">
                  <c:v>0.44555959105491599</c:v>
                </c:pt>
                <c:pt idx="1132">
                  <c:v>0.35974597930908198</c:v>
                </c:pt>
                <c:pt idx="1133">
                  <c:v>0.35468968749046298</c:v>
                </c:pt>
                <c:pt idx="1134">
                  <c:v>0.59325850009918202</c:v>
                </c:pt>
                <c:pt idx="1135">
                  <c:v>0.78817665576934803</c:v>
                </c:pt>
                <c:pt idx="1136">
                  <c:v>0.56160706281661998</c:v>
                </c:pt>
                <c:pt idx="1137">
                  <c:v>0.94552868604660001</c:v>
                </c:pt>
                <c:pt idx="1138">
                  <c:v>0.56799280643463101</c:v>
                </c:pt>
                <c:pt idx="1139">
                  <c:v>2.46832299232483</c:v>
                </c:pt>
                <c:pt idx="1140">
                  <c:v>0.33637619018554699</c:v>
                </c:pt>
                <c:pt idx="1141">
                  <c:v>0.20034268498420699</c:v>
                </c:pt>
                <c:pt idx="1142">
                  <c:v>0.25834721326827997</c:v>
                </c:pt>
                <c:pt idx="1143">
                  <c:v>0.14526525139808699</c:v>
                </c:pt>
                <c:pt idx="1144">
                  <c:v>0.39872136712074302</c:v>
                </c:pt>
                <c:pt idx="1145">
                  <c:v>0.27228042483329801</c:v>
                </c:pt>
                <c:pt idx="1146">
                  <c:v>2.38272285461426</c:v>
                </c:pt>
                <c:pt idx="1147">
                  <c:v>0.31193444132804898</c:v>
                </c:pt>
                <c:pt idx="1148">
                  <c:v>1.2242846488952599</c:v>
                </c:pt>
                <c:pt idx="1149">
                  <c:v>0.81036984920501698</c:v>
                </c:pt>
                <c:pt idx="1150">
                  <c:v>1.3929848670959499</c:v>
                </c:pt>
                <c:pt idx="1151">
                  <c:v>0.35071107745170599</c:v>
                </c:pt>
                <c:pt idx="1152">
                  <c:v>1.1353898048400899</c:v>
                </c:pt>
                <c:pt idx="1153">
                  <c:v>0.40750101208686801</c:v>
                </c:pt>
                <c:pt idx="1154">
                  <c:v>0.113716930150986</c:v>
                </c:pt>
                <c:pt idx="1155">
                  <c:v>0.90177923440933205</c:v>
                </c:pt>
                <c:pt idx="1156">
                  <c:v>1.6322829723358201</c:v>
                </c:pt>
                <c:pt idx="1157">
                  <c:v>1.1293796300888099</c:v>
                </c:pt>
                <c:pt idx="1158">
                  <c:v>0.238641172647476</c:v>
                </c:pt>
                <c:pt idx="1159">
                  <c:v>1.1363227367401101</c:v>
                </c:pt>
                <c:pt idx="1160">
                  <c:v>0.489120543003082</c:v>
                </c:pt>
                <c:pt idx="1161">
                  <c:v>0.73759955167770397</c:v>
                </c:pt>
                <c:pt idx="1162">
                  <c:v>0.79248684644699097</c:v>
                </c:pt>
                <c:pt idx="1163">
                  <c:v>1.0567764043807999</c:v>
                </c:pt>
                <c:pt idx="1164">
                  <c:v>0.59396487474441495</c:v>
                </c:pt>
                <c:pt idx="1165">
                  <c:v>5.2035326957702601</c:v>
                </c:pt>
                <c:pt idx="1166">
                  <c:v>0.66579538583755504</c:v>
                </c:pt>
                <c:pt idx="1167">
                  <c:v>0.443747699260712</c:v>
                </c:pt>
                <c:pt idx="1168">
                  <c:v>0.76474940776824996</c:v>
                </c:pt>
                <c:pt idx="1169">
                  <c:v>3.0026314258575399</c:v>
                </c:pt>
                <c:pt idx="1170">
                  <c:v>0.49917808175086997</c:v>
                </c:pt>
                <c:pt idx="1171">
                  <c:v>0.33723980188369801</c:v>
                </c:pt>
                <c:pt idx="1172">
                  <c:v>0.63712912797927901</c:v>
                </c:pt>
                <c:pt idx="1173">
                  <c:v>0.52013570070266701</c:v>
                </c:pt>
                <c:pt idx="1174">
                  <c:v>0.42192614078521701</c:v>
                </c:pt>
                <c:pt idx="1175">
                  <c:v>0.32032474875450101</c:v>
                </c:pt>
                <c:pt idx="1176">
                  <c:v>0.62194502353668202</c:v>
                </c:pt>
                <c:pt idx="1177">
                  <c:v>3.13919234275818</c:v>
                </c:pt>
                <c:pt idx="1178">
                  <c:v>0.27685803174972501</c:v>
                </c:pt>
                <c:pt idx="1179">
                  <c:v>1.55221199989319</c:v>
                </c:pt>
                <c:pt idx="1180">
                  <c:v>2.3536357879638699</c:v>
                </c:pt>
                <c:pt idx="1181">
                  <c:v>0.28882065415382402</c:v>
                </c:pt>
                <c:pt idx="1182">
                  <c:v>0.65783655643463101</c:v>
                </c:pt>
                <c:pt idx="1183">
                  <c:v>1.4932396411895801</c:v>
                </c:pt>
                <c:pt idx="1184">
                  <c:v>0.78349381685257002</c:v>
                </c:pt>
                <c:pt idx="1185">
                  <c:v>0.59879946708679199</c:v>
                </c:pt>
                <c:pt idx="1186">
                  <c:v>0.91422313451767001</c:v>
                </c:pt>
                <c:pt idx="1187">
                  <c:v>0.96134752035141002</c:v>
                </c:pt>
                <c:pt idx="1188">
                  <c:v>0.45345625281333901</c:v>
                </c:pt>
                <c:pt idx="1189">
                  <c:v>2.27652835845947</c:v>
                </c:pt>
                <c:pt idx="1190">
                  <c:v>1.1017416715621899</c:v>
                </c:pt>
                <c:pt idx="1191">
                  <c:v>0.55068093538284302</c:v>
                </c:pt>
                <c:pt idx="1192">
                  <c:v>0.24183014035224901</c:v>
                </c:pt>
                <c:pt idx="1193">
                  <c:v>0.64869612455367998</c:v>
                </c:pt>
                <c:pt idx="1194">
                  <c:v>0.33775582909584001</c:v>
                </c:pt>
                <c:pt idx="1195">
                  <c:v>0.63494676351547197</c:v>
                </c:pt>
                <c:pt idx="1196">
                  <c:v>0.257034301757813</c:v>
                </c:pt>
                <c:pt idx="1197">
                  <c:v>0.10377106815576601</c:v>
                </c:pt>
                <c:pt idx="1198">
                  <c:v>0.92386931180954002</c:v>
                </c:pt>
                <c:pt idx="1199">
                  <c:v>0.59961396455764804</c:v>
                </c:pt>
                <c:pt idx="1200">
                  <c:v>0.300105631351471</c:v>
                </c:pt>
                <c:pt idx="1201">
                  <c:v>0.53913319110870395</c:v>
                </c:pt>
                <c:pt idx="1202">
                  <c:v>6.6495432853698704</c:v>
                </c:pt>
                <c:pt idx="1203">
                  <c:v>1.0595995187759399</c:v>
                </c:pt>
                <c:pt idx="1204">
                  <c:v>0.53578352928161599</c:v>
                </c:pt>
                <c:pt idx="1205">
                  <c:v>0.20881187915801999</c:v>
                </c:pt>
                <c:pt idx="1206">
                  <c:v>0.92165130376815796</c:v>
                </c:pt>
                <c:pt idx="1207">
                  <c:v>0.63734120130538896</c:v>
                </c:pt>
                <c:pt idx="1208">
                  <c:v>1.15789294242859</c:v>
                </c:pt>
                <c:pt idx="1209">
                  <c:v>0.64228606224060103</c:v>
                </c:pt>
                <c:pt idx="1210">
                  <c:v>0.31297913193702698</c:v>
                </c:pt>
                <c:pt idx="1211">
                  <c:v>2.9835243225097701</c:v>
                </c:pt>
                <c:pt idx="1212">
                  <c:v>0.81954097747802701</c:v>
                </c:pt>
                <c:pt idx="1213">
                  <c:v>1.0988898277282699</c:v>
                </c:pt>
                <c:pt idx="1214">
                  <c:v>0.48719549179077098</c:v>
                </c:pt>
                <c:pt idx="1215">
                  <c:v>0.26653179526329002</c:v>
                </c:pt>
                <c:pt idx="1216">
                  <c:v>0.63088542222976696</c:v>
                </c:pt>
                <c:pt idx="1217">
                  <c:v>1.10370373725891</c:v>
                </c:pt>
                <c:pt idx="1218">
                  <c:v>0.41755163669586198</c:v>
                </c:pt>
                <c:pt idx="1219">
                  <c:v>3.66713213920593</c:v>
                </c:pt>
                <c:pt idx="1220">
                  <c:v>1.03376364707947</c:v>
                </c:pt>
                <c:pt idx="1221">
                  <c:v>0.64766103029251099</c:v>
                </c:pt>
                <c:pt idx="1222">
                  <c:v>0.26260551810264599</c:v>
                </c:pt>
                <c:pt idx="1223">
                  <c:v>0.80503445863723799</c:v>
                </c:pt>
                <c:pt idx="1224">
                  <c:v>0.93901020288467396</c:v>
                </c:pt>
                <c:pt idx="1225">
                  <c:v>0.37253662943839999</c:v>
                </c:pt>
                <c:pt idx="1226">
                  <c:v>1.0922390222549401</c:v>
                </c:pt>
                <c:pt idx="1227">
                  <c:v>0.81429326534271196</c:v>
                </c:pt>
                <c:pt idx="1228">
                  <c:v>0.392840296030045</c:v>
                </c:pt>
                <c:pt idx="1229">
                  <c:v>5.0386037826538104</c:v>
                </c:pt>
                <c:pt idx="1230">
                  <c:v>0.39140656590461698</c:v>
                </c:pt>
                <c:pt idx="1231">
                  <c:v>0.57406389713287398</c:v>
                </c:pt>
                <c:pt idx="1232">
                  <c:v>0.65639555454254195</c:v>
                </c:pt>
                <c:pt idx="1233">
                  <c:v>0.52219831943511996</c:v>
                </c:pt>
                <c:pt idx="1234">
                  <c:v>0.73887580633163497</c:v>
                </c:pt>
                <c:pt idx="1235">
                  <c:v>0.71675699949264504</c:v>
                </c:pt>
                <c:pt idx="1236">
                  <c:v>3.4246659278869598</c:v>
                </c:pt>
                <c:pt idx="1237">
                  <c:v>0.14976380765438099</c:v>
                </c:pt>
                <c:pt idx="1238">
                  <c:v>0.323265820741653</c:v>
                </c:pt>
                <c:pt idx="1239">
                  <c:v>0.39099353551864602</c:v>
                </c:pt>
                <c:pt idx="1240">
                  <c:v>1.0608948469162001</c:v>
                </c:pt>
                <c:pt idx="1241">
                  <c:v>0.71186923980712902</c:v>
                </c:pt>
                <c:pt idx="1242">
                  <c:v>0.29138845205307001</c:v>
                </c:pt>
                <c:pt idx="1243">
                  <c:v>0.94481950998306297</c:v>
                </c:pt>
                <c:pt idx="1244">
                  <c:v>0.34146791696548501</c:v>
                </c:pt>
                <c:pt idx="1245">
                  <c:v>0.34138652682304399</c:v>
                </c:pt>
                <c:pt idx="1246">
                  <c:v>1.50898766517639</c:v>
                </c:pt>
                <c:pt idx="1247">
                  <c:v>0.82094478607177701</c:v>
                </c:pt>
                <c:pt idx="1248">
                  <c:v>1.81606674194336</c:v>
                </c:pt>
                <c:pt idx="1249">
                  <c:v>0.69349122047424305</c:v>
                </c:pt>
                <c:pt idx="1250">
                  <c:v>0.65844750404357899</c:v>
                </c:pt>
                <c:pt idx="1251">
                  <c:v>0.418756693601608</c:v>
                </c:pt>
                <c:pt idx="1252">
                  <c:v>0.59223014116287198</c:v>
                </c:pt>
                <c:pt idx="1253">
                  <c:v>0.83498066663742099</c:v>
                </c:pt>
                <c:pt idx="1254">
                  <c:v>0.86878961324691795</c:v>
                </c:pt>
                <c:pt idx="1255">
                  <c:v>1.3812342882156401</c:v>
                </c:pt>
                <c:pt idx="1256">
                  <c:v>0.84270846843719505</c:v>
                </c:pt>
                <c:pt idx="1257">
                  <c:v>0.54169869422912598</c:v>
                </c:pt>
                <c:pt idx="1258">
                  <c:v>0.56915080547332797</c:v>
                </c:pt>
                <c:pt idx="1259">
                  <c:v>0.47781172394752502</c:v>
                </c:pt>
                <c:pt idx="1260">
                  <c:v>0.54881739616393999</c:v>
                </c:pt>
                <c:pt idx="1261">
                  <c:v>0.37360966205596902</c:v>
                </c:pt>
                <c:pt idx="1262">
                  <c:v>0.27480044960975603</c:v>
                </c:pt>
                <c:pt idx="1263">
                  <c:v>0.30448240041732799</c:v>
                </c:pt>
                <c:pt idx="1264">
                  <c:v>0.30018293857574502</c:v>
                </c:pt>
                <c:pt idx="1265">
                  <c:v>0.45935443043708801</c:v>
                </c:pt>
                <c:pt idx="1266">
                  <c:v>2.3173136711120601</c:v>
                </c:pt>
                <c:pt idx="1267">
                  <c:v>0.74522668123245195</c:v>
                </c:pt>
                <c:pt idx="1268">
                  <c:v>0.53703308105468806</c:v>
                </c:pt>
                <c:pt idx="1269">
                  <c:v>0.6098273396492</c:v>
                </c:pt>
                <c:pt idx="1270">
                  <c:v>0.68624848127365101</c:v>
                </c:pt>
                <c:pt idx="1271">
                  <c:v>0.27340802550315901</c:v>
                </c:pt>
                <c:pt idx="1272">
                  <c:v>0.45052725076675398</c:v>
                </c:pt>
                <c:pt idx="1273">
                  <c:v>0.48343965411186202</c:v>
                </c:pt>
                <c:pt idx="1274">
                  <c:v>0.40578129887580899</c:v>
                </c:pt>
                <c:pt idx="1275">
                  <c:v>0.457304626703262</c:v>
                </c:pt>
                <c:pt idx="1276">
                  <c:v>0.71061718463897705</c:v>
                </c:pt>
                <c:pt idx="1277">
                  <c:v>0.67599582672119096</c:v>
                </c:pt>
                <c:pt idx="1278">
                  <c:v>0.23458957672119099</c:v>
                </c:pt>
                <c:pt idx="1279">
                  <c:v>0.705533027648926</c:v>
                </c:pt>
                <c:pt idx="1280">
                  <c:v>0.87302708625793501</c:v>
                </c:pt>
                <c:pt idx="1281">
                  <c:v>0.84665143489837602</c:v>
                </c:pt>
                <c:pt idx="1282">
                  <c:v>0.25672158598899802</c:v>
                </c:pt>
                <c:pt idx="1283">
                  <c:v>0.212915524840355</c:v>
                </c:pt>
                <c:pt idx="1284">
                  <c:v>0.47396385669708302</c:v>
                </c:pt>
                <c:pt idx="1285">
                  <c:v>1.4820097684860201</c:v>
                </c:pt>
                <c:pt idx="1286">
                  <c:v>0.66116440296173096</c:v>
                </c:pt>
                <c:pt idx="1287">
                  <c:v>0.93198645114898704</c:v>
                </c:pt>
                <c:pt idx="1288">
                  <c:v>0.20961672067642201</c:v>
                </c:pt>
                <c:pt idx="1289">
                  <c:v>0.60635411739349399</c:v>
                </c:pt>
                <c:pt idx="1290">
                  <c:v>0.434174984693527</c:v>
                </c:pt>
                <c:pt idx="1291">
                  <c:v>0.72360885143279996</c:v>
                </c:pt>
                <c:pt idx="1292">
                  <c:v>4.6934900283813503</c:v>
                </c:pt>
                <c:pt idx="1293">
                  <c:v>0.81406867504119895</c:v>
                </c:pt>
                <c:pt idx="1294">
                  <c:v>0.163085833191872</c:v>
                </c:pt>
                <c:pt idx="1295">
                  <c:v>0.305661201477051</c:v>
                </c:pt>
                <c:pt idx="1296">
                  <c:v>1.3389354944229099</c:v>
                </c:pt>
                <c:pt idx="1297">
                  <c:v>0.91016685962677002</c:v>
                </c:pt>
                <c:pt idx="1298">
                  <c:v>1.10060143470764</c:v>
                </c:pt>
                <c:pt idx="1299">
                  <c:v>0.77508234977722201</c:v>
                </c:pt>
                <c:pt idx="1300">
                  <c:v>0.97805267572402999</c:v>
                </c:pt>
                <c:pt idx="1301">
                  <c:v>0.66117119789123502</c:v>
                </c:pt>
                <c:pt idx="1302">
                  <c:v>0.30587708950042702</c:v>
                </c:pt>
                <c:pt idx="1303">
                  <c:v>2.1165750026702899</c:v>
                </c:pt>
                <c:pt idx="1304">
                  <c:v>0.66256886720657304</c:v>
                </c:pt>
                <c:pt idx="1305">
                  <c:v>1.45294761657715</c:v>
                </c:pt>
                <c:pt idx="1306">
                  <c:v>0.488904058933258</c:v>
                </c:pt>
                <c:pt idx="1307">
                  <c:v>0.73549950122833296</c:v>
                </c:pt>
                <c:pt idx="1308">
                  <c:v>0.54011172056198098</c:v>
                </c:pt>
                <c:pt idx="1309">
                  <c:v>0.40343421697616599</c:v>
                </c:pt>
                <c:pt idx="1310">
                  <c:v>0.32704240083694502</c:v>
                </c:pt>
                <c:pt idx="1311">
                  <c:v>0.51187068223953203</c:v>
                </c:pt>
                <c:pt idx="1312">
                  <c:v>0.14854244887828799</c:v>
                </c:pt>
                <c:pt idx="1313">
                  <c:v>0.83268374204635598</c:v>
                </c:pt>
                <c:pt idx="1314">
                  <c:v>0.94514554738998402</c:v>
                </c:pt>
                <c:pt idx="1315">
                  <c:v>0.65954416990280196</c:v>
                </c:pt>
                <c:pt idx="1316">
                  <c:v>0.20629343390464799</c:v>
                </c:pt>
                <c:pt idx="1317">
                  <c:v>2.1083836555481001</c:v>
                </c:pt>
                <c:pt idx="1318">
                  <c:v>0.54579472541809104</c:v>
                </c:pt>
                <c:pt idx="1319">
                  <c:v>0.82211554050445601</c:v>
                </c:pt>
                <c:pt idx="1320">
                  <c:v>0.74884647130966198</c:v>
                </c:pt>
                <c:pt idx="1321">
                  <c:v>0.197210103273392</c:v>
                </c:pt>
                <c:pt idx="1322">
                  <c:v>0.69004791975021396</c:v>
                </c:pt>
                <c:pt idx="1323">
                  <c:v>1.6923999786377</c:v>
                </c:pt>
                <c:pt idx="1324">
                  <c:v>0.81573277711868297</c:v>
                </c:pt>
                <c:pt idx="1325">
                  <c:v>0.50180518627166704</c:v>
                </c:pt>
                <c:pt idx="1326">
                  <c:v>0.68797194957733199</c:v>
                </c:pt>
                <c:pt idx="1327">
                  <c:v>0.26562106609344499</c:v>
                </c:pt>
                <c:pt idx="1328">
                  <c:v>0.74098932743072499</c:v>
                </c:pt>
                <c:pt idx="1329">
                  <c:v>8.0525960922241193</c:v>
                </c:pt>
                <c:pt idx="1330">
                  <c:v>0.82424259185791005</c:v>
                </c:pt>
                <c:pt idx="1331">
                  <c:v>1.34502100944519</c:v>
                </c:pt>
                <c:pt idx="1332">
                  <c:v>0.87136262655258201</c:v>
                </c:pt>
                <c:pt idx="1333">
                  <c:v>3.3831655979156499</c:v>
                </c:pt>
                <c:pt idx="1334">
                  <c:v>0.77356469631195102</c:v>
                </c:pt>
                <c:pt idx="1335">
                  <c:v>1.0543631315231301</c:v>
                </c:pt>
                <c:pt idx="1336">
                  <c:v>0.48874431848526001</c:v>
                </c:pt>
                <c:pt idx="1337">
                  <c:v>1.3358834981918299</c:v>
                </c:pt>
                <c:pt idx="1338">
                  <c:v>0.50816541910171498</c:v>
                </c:pt>
                <c:pt idx="1339">
                  <c:v>0.91910946369171098</c:v>
                </c:pt>
                <c:pt idx="1340">
                  <c:v>0.85840648412704501</c:v>
                </c:pt>
                <c:pt idx="1341">
                  <c:v>0.41312107443809498</c:v>
                </c:pt>
                <c:pt idx="1342">
                  <c:v>1.21554279327393</c:v>
                </c:pt>
                <c:pt idx="1343">
                  <c:v>0.53334826231002797</c:v>
                </c:pt>
                <c:pt idx="1344">
                  <c:v>0.190481141209602</c:v>
                </c:pt>
                <c:pt idx="1345">
                  <c:v>0.72521251440048196</c:v>
                </c:pt>
                <c:pt idx="1346">
                  <c:v>0.76085740327835105</c:v>
                </c:pt>
                <c:pt idx="1347">
                  <c:v>1.02480316162109</c:v>
                </c:pt>
                <c:pt idx="1348">
                  <c:v>3.2375354766845699</c:v>
                </c:pt>
                <c:pt idx="1349">
                  <c:v>0.73429644107818604</c:v>
                </c:pt>
                <c:pt idx="1350">
                  <c:v>0.40305298566818198</c:v>
                </c:pt>
                <c:pt idx="1351">
                  <c:v>0.433420419692993</c:v>
                </c:pt>
                <c:pt idx="1352">
                  <c:v>0.44986152648925798</c:v>
                </c:pt>
                <c:pt idx="1353">
                  <c:v>0.54540216922759999</c:v>
                </c:pt>
                <c:pt idx="1354">
                  <c:v>0.56715410947799705</c:v>
                </c:pt>
                <c:pt idx="1355">
                  <c:v>0.38475152850151101</c:v>
                </c:pt>
                <c:pt idx="1356">
                  <c:v>0.32171130180358898</c:v>
                </c:pt>
                <c:pt idx="1357">
                  <c:v>3.23757123947144</c:v>
                </c:pt>
                <c:pt idx="1358">
                  <c:v>0.60367280244827304</c:v>
                </c:pt>
                <c:pt idx="1359">
                  <c:v>0.85254681110382102</c:v>
                </c:pt>
                <c:pt idx="1360">
                  <c:v>0.54864072799682595</c:v>
                </c:pt>
                <c:pt idx="1361">
                  <c:v>0.344321638345718</c:v>
                </c:pt>
                <c:pt idx="1362">
                  <c:v>1.64976239204407</c:v>
                </c:pt>
                <c:pt idx="1363">
                  <c:v>0.29475575685501099</c:v>
                </c:pt>
                <c:pt idx="1364">
                  <c:v>0.521831214427948</c:v>
                </c:pt>
                <c:pt idx="1365">
                  <c:v>0.24689607322216001</c:v>
                </c:pt>
                <c:pt idx="1366">
                  <c:v>1.1317623853683501</c:v>
                </c:pt>
                <c:pt idx="1367">
                  <c:v>0.16605913639068601</c:v>
                </c:pt>
                <c:pt idx="1368">
                  <c:v>0.22737213969230699</c:v>
                </c:pt>
                <c:pt idx="1369">
                  <c:v>0.380882918834686</c:v>
                </c:pt>
                <c:pt idx="1370">
                  <c:v>0.94084483385086104</c:v>
                </c:pt>
                <c:pt idx="1371">
                  <c:v>0.45756068825721702</c:v>
                </c:pt>
                <c:pt idx="1372">
                  <c:v>0.71751630306243896</c:v>
                </c:pt>
                <c:pt idx="1373">
                  <c:v>0.93731027841568004</c:v>
                </c:pt>
                <c:pt idx="1374">
                  <c:v>0.53739970922470104</c:v>
                </c:pt>
                <c:pt idx="1375">
                  <c:v>1.38595259189606</c:v>
                </c:pt>
                <c:pt idx="1376">
                  <c:v>4.6214437484741202</c:v>
                </c:pt>
                <c:pt idx="1377">
                  <c:v>0.69025069475173995</c:v>
                </c:pt>
                <c:pt idx="1378">
                  <c:v>2.4191050529479998</c:v>
                </c:pt>
                <c:pt idx="1379">
                  <c:v>0.58721733093261697</c:v>
                </c:pt>
                <c:pt idx="1380">
                  <c:v>0.675664603710175</c:v>
                </c:pt>
                <c:pt idx="1381">
                  <c:v>1.0770022869110101</c:v>
                </c:pt>
                <c:pt idx="1382">
                  <c:v>0.83349162340164196</c:v>
                </c:pt>
                <c:pt idx="1383">
                  <c:v>0.95558196306228604</c:v>
                </c:pt>
                <c:pt idx="1384">
                  <c:v>0.731170654296875</c:v>
                </c:pt>
                <c:pt idx="1385">
                  <c:v>0.54220098257064797</c:v>
                </c:pt>
                <c:pt idx="1386">
                  <c:v>1.2713048458099401</c:v>
                </c:pt>
                <c:pt idx="1387">
                  <c:v>0.56168955564498901</c:v>
                </c:pt>
                <c:pt idx="1388">
                  <c:v>0.58523100614547696</c:v>
                </c:pt>
                <c:pt idx="1389">
                  <c:v>0.69312018156051602</c:v>
                </c:pt>
                <c:pt idx="1390">
                  <c:v>2.4523503780364999</c:v>
                </c:pt>
                <c:pt idx="1391">
                  <c:v>0.27037858963012701</c:v>
                </c:pt>
                <c:pt idx="1392">
                  <c:v>0.95046347379684404</c:v>
                </c:pt>
                <c:pt idx="1393">
                  <c:v>0.44958263635635398</c:v>
                </c:pt>
                <c:pt idx="1394">
                  <c:v>2.4416475296020499</c:v>
                </c:pt>
                <c:pt idx="1395">
                  <c:v>0.941997170448303</c:v>
                </c:pt>
                <c:pt idx="1396">
                  <c:v>0.74205011129379295</c:v>
                </c:pt>
                <c:pt idx="1397">
                  <c:v>0.30269753932952898</c:v>
                </c:pt>
                <c:pt idx="1398">
                  <c:v>0.20622573792934401</c:v>
                </c:pt>
                <c:pt idx="1399">
                  <c:v>1.0366020202636701</c:v>
                </c:pt>
                <c:pt idx="1400">
                  <c:v>0.58757328987121604</c:v>
                </c:pt>
                <c:pt idx="1401">
                  <c:v>2.6319348812103298</c:v>
                </c:pt>
                <c:pt idx="1402">
                  <c:v>0.44451522827148399</c:v>
                </c:pt>
                <c:pt idx="1403">
                  <c:v>0.37598785758018499</c:v>
                </c:pt>
                <c:pt idx="1404">
                  <c:v>0.41172328591346702</c:v>
                </c:pt>
                <c:pt idx="1405">
                  <c:v>0.97980606555938698</c:v>
                </c:pt>
                <c:pt idx="1406">
                  <c:v>2.0578873157501198</c:v>
                </c:pt>
                <c:pt idx="1407">
                  <c:v>0.31334012746810902</c:v>
                </c:pt>
                <c:pt idx="1408">
                  <c:v>1.20014655590057</c:v>
                </c:pt>
                <c:pt idx="1409">
                  <c:v>0.71262371540069602</c:v>
                </c:pt>
                <c:pt idx="1410">
                  <c:v>0.33080112934112499</c:v>
                </c:pt>
                <c:pt idx="1411">
                  <c:v>0.97440230846404996</c:v>
                </c:pt>
                <c:pt idx="1412">
                  <c:v>0.44968414306640597</c:v>
                </c:pt>
                <c:pt idx="1413">
                  <c:v>1.7326346635818499</c:v>
                </c:pt>
                <c:pt idx="1414">
                  <c:v>0.42239016294479398</c:v>
                </c:pt>
                <c:pt idx="1415">
                  <c:v>0.54286634922027599</c:v>
                </c:pt>
                <c:pt idx="1416">
                  <c:v>1.8995937108993499</c:v>
                </c:pt>
                <c:pt idx="1417">
                  <c:v>0.673769891262054</c:v>
                </c:pt>
                <c:pt idx="1418">
                  <c:v>0.38164368271827698</c:v>
                </c:pt>
                <c:pt idx="1419">
                  <c:v>0.69145798683166504</c:v>
                </c:pt>
                <c:pt idx="1420">
                  <c:v>0.96271365880966198</c:v>
                </c:pt>
                <c:pt idx="1421">
                  <c:v>0.30110263824462902</c:v>
                </c:pt>
                <c:pt idx="1422">
                  <c:v>0.271506577730179</c:v>
                </c:pt>
                <c:pt idx="1423">
                  <c:v>0.69964700937271096</c:v>
                </c:pt>
                <c:pt idx="1424">
                  <c:v>3.0642662048339799</c:v>
                </c:pt>
                <c:pt idx="1425">
                  <c:v>0.48180690407753002</c:v>
                </c:pt>
                <c:pt idx="1426">
                  <c:v>0.53565973043441795</c:v>
                </c:pt>
                <c:pt idx="1427">
                  <c:v>0.80870980024337802</c:v>
                </c:pt>
                <c:pt idx="1428">
                  <c:v>0.99953544139862105</c:v>
                </c:pt>
                <c:pt idx="1429">
                  <c:v>1.41102254390717</c:v>
                </c:pt>
                <c:pt idx="1430">
                  <c:v>0.52170610427856401</c:v>
                </c:pt>
                <c:pt idx="1431">
                  <c:v>0.59063231945037797</c:v>
                </c:pt>
                <c:pt idx="1432">
                  <c:v>0.89782750606536899</c:v>
                </c:pt>
                <c:pt idx="1433">
                  <c:v>1.4494608640670801</c:v>
                </c:pt>
                <c:pt idx="1434">
                  <c:v>0.20113882422447199</c:v>
                </c:pt>
                <c:pt idx="1435">
                  <c:v>0.38568332791328402</c:v>
                </c:pt>
                <c:pt idx="1436">
                  <c:v>0.74030065536499001</c:v>
                </c:pt>
                <c:pt idx="1437">
                  <c:v>0.53661429882049605</c:v>
                </c:pt>
                <c:pt idx="1438">
                  <c:v>1.02717244625092</c:v>
                </c:pt>
                <c:pt idx="1439">
                  <c:v>0.42513239383697499</c:v>
                </c:pt>
                <c:pt idx="1440">
                  <c:v>0.53770500421524003</c:v>
                </c:pt>
                <c:pt idx="1441">
                  <c:v>0.72486931085586503</c:v>
                </c:pt>
                <c:pt idx="1442">
                  <c:v>2.3506133556365998</c:v>
                </c:pt>
                <c:pt idx="1443">
                  <c:v>0.36423355340957603</c:v>
                </c:pt>
                <c:pt idx="1444">
                  <c:v>0.155512750148773</c:v>
                </c:pt>
                <c:pt idx="1445">
                  <c:v>2.35622334480286</c:v>
                </c:pt>
                <c:pt idx="1446">
                  <c:v>0.48433294892311102</c:v>
                </c:pt>
                <c:pt idx="1447">
                  <c:v>0.68891066312789895</c:v>
                </c:pt>
                <c:pt idx="1448">
                  <c:v>1.31828832626343</c:v>
                </c:pt>
                <c:pt idx="1449">
                  <c:v>0.745702683925629</c:v>
                </c:pt>
                <c:pt idx="1450">
                  <c:v>1.0348705053329501</c:v>
                </c:pt>
                <c:pt idx="1451">
                  <c:v>0.43847134709358199</c:v>
                </c:pt>
                <c:pt idx="1452">
                  <c:v>0.14918638765811901</c:v>
                </c:pt>
                <c:pt idx="1453">
                  <c:v>0.74042963981628396</c:v>
                </c:pt>
                <c:pt idx="1454">
                  <c:v>1.0285682678222701</c:v>
                </c:pt>
                <c:pt idx="1455">
                  <c:v>0.84345388412475597</c:v>
                </c:pt>
                <c:pt idx="1456">
                  <c:v>0.55207115411758401</c:v>
                </c:pt>
                <c:pt idx="1457">
                  <c:v>0.50057280063629195</c:v>
                </c:pt>
                <c:pt idx="1458">
                  <c:v>0.68276602029800404</c:v>
                </c:pt>
                <c:pt idx="1459">
                  <c:v>1.3485143184661901</c:v>
                </c:pt>
                <c:pt idx="1460">
                  <c:v>0.54787075519561801</c:v>
                </c:pt>
                <c:pt idx="1461">
                  <c:v>0.54531520605087302</c:v>
                </c:pt>
                <c:pt idx="1462">
                  <c:v>0.68558734655380205</c:v>
                </c:pt>
                <c:pt idx="1463">
                  <c:v>1.8958774805069001</c:v>
                </c:pt>
                <c:pt idx="1464">
                  <c:v>0.53109514713287398</c:v>
                </c:pt>
                <c:pt idx="1465">
                  <c:v>6.6022014617919904</c:v>
                </c:pt>
                <c:pt idx="1466">
                  <c:v>2.8870408535003702</c:v>
                </c:pt>
                <c:pt idx="1467">
                  <c:v>0.67855900526046797</c:v>
                </c:pt>
                <c:pt idx="1468">
                  <c:v>0.45961788296699502</c:v>
                </c:pt>
                <c:pt idx="1469">
                  <c:v>0.66923761367797896</c:v>
                </c:pt>
                <c:pt idx="1470">
                  <c:v>5.26578617095947</c:v>
                </c:pt>
                <c:pt idx="1471">
                  <c:v>0.59486293792724598</c:v>
                </c:pt>
                <c:pt idx="1472">
                  <c:v>0.80749833583831798</c:v>
                </c:pt>
                <c:pt idx="1473">
                  <c:v>0.30965104699134799</c:v>
                </c:pt>
                <c:pt idx="1474">
                  <c:v>1.1019196510314899</c:v>
                </c:pt>
                <c:pt idx="1475">
                  <c:v>0.37071201205253601</c:v>
                </c:pt>
                <c:pt idx="1476">
                  <c:v>0.25913929939269997</c:v>
                </c:pt>
                <c:pt idx="1477">
                  <c:v>4.9606676101684597</c:v>
                </c:pt>
                <c:pt idx="1478">
                  <c:v>0.99763846397399902</c:v>
                </c:pt>
                <c:pt idx="1479">
                  <c:v>0.752677321434021</c:v>
                </c:pt>
                <c:pt idx="1480">
                  <c:v>0.28531670570373502</c:v>
                </c:pt>
                <c:pt idx="1481">
                  <c:v>0.30135178565978998</c:v>
                </c:pt>
                <c:pt idx="1482">
                  <c:v>3.0877532958984402</c:v>
                </c:pt>
                <c:pt idx="1483">
                  <c:v>5.7394642829895002</c:v>
                </c:pt>
                <c:pt idx="1484">
                  <c:v>1.08864057064056</c:v>
                </c:pt>
                <c:pt idx="1485">
                  <c:v>0.53703784942626998</c:v>
                </c:pt>
                <c:pt idx="1486">
                  <c:v>0.186993658542633</c:v>
                </c:pt>
                <c:pt idx="1487">
                  <c:v>0.43360099196433999</c:v>
                </c:pt>
                <c:pt idx="1488">
                  <c:v>0.43089404702186601</c:v>
                </c:pt>
                <c:pt idx="1489">
                  <c:v>0.34522527456283603</c:v>
                </c:pt>
                <c:pt idx="1490">
                  <c:v>0.69330650568008401</c:v>
                </c:pt>
                <c:pt idx="1491">
                  <c:v>0.84953957796096802</c:v>
                </c:pt>
                <c:pt idx="1492">
                  <c:v>0.36177515983581499</c:v>
                </c:pt>
                <c:pt idx="1493">
                  <c:v>0.73662567138671897</c:v>
                </c:pt>
                <c:pt idx="1494">
                  <c:v>0.57581204175949097</c:v>
                </c:pt>
                <c:pt idx="1495">
                  <c:v>0.67237883806228604</c:v>
                </c:pt>
                <c:pt idx="1496">
                  <c:v>0.55384522676467896</c:v>
                </c:pt>
                <c:pt idx="1497">
                  <c:v>0.34158357977867099</c:v>
                </c:pt>
                <c:pt idx="1498">
                  <c:v>0.78987950086593595</c:v>
                </c:pt>
                <c:pt idx="1499">
                  <c:v>0.298377275466919</c:v>
                </c:pt>
                <c:pt idx="1500">
                  <c:v>1.02004241943359</c:v>
                </c:pt>
                <c:pt idx="1501">
                  <c:v>0.59981387853622403</c:v>
                </c:pt>
                <c:pt idx="1502">
                  <c:v>0.46351459622383101</c:v>
                </c:pt>
                <c:pt idx="1503">
                  <c:v>0.76587575674056996</c:v>
                </c:pt>
                <c:pt idx="1504">
                  <c:v>0.696169674396515</c:v>
                </c:pt>
                <c:pt idx="1505">
                  <c:v>0.321517944335938</c:v>
                </c:pt>
                <c:pt idx="1506">
                  <c:v>2.2142686843872101</c:v>
                </c:pt>
                <c:pt idx="1507">
                  <c:v>0.37840443849563599</c:v>
                </c:pt>
                <c:pt idx="1508">
                  <c:v>0.653311967849731</c:v>
                </c:pt>
                <c:pt idx="1509">
                  <c:v>0.92794024944305398</c:v>
                </c:pt>
                <c:pt idx="1510">
                  <c:v>0.303032696247101</c:v>
                </c:pt>
                <c:pt idx="1511">
                  <c:v>0.58134663105010997</c:v>
                </c:pt>
                <c:pt idx="1512">
                  <c:v>1.4929172992706301</c:v>
                </c:pt>
                <c:pt idx="1513">
                  <c:v>0.59063279628753695</c:v>
                </c:pt>
                <c:pt idx="1514">
                  <c:v>0.29259991645812999</c:v>
                </c:pt>
                <c:pt idx="1515">
                  <c:v>0.96736145019531306</c:v>
                </c:pt>
                <c:pt idx="1516">
                  <c:v>0.66237396001815796</c:v>
                </c:pt>
                <c:pt idx="1517">
                  <c:v>0.28498667478561401</c:v>
                </c:pt>
                <c:pt idx="1518">
                  <c:v>0.61305558681488004</c:v>
                </c:pt>
                <c:pt idx="1519">
                  <c:v>0.63750445842742898</c:v>
                </c:pt>
                <c:pt idx="1520">
                  <c:v>0.44535496830940202</c:v>
                </c:pt>
                <c:pt idx="1521">
                  <c:v>2.0895981788635298</c:v>
                </c:pt>
                <c:pt idx="1522">
                  <c:v>2.6564304828643799</c:v>
                </c:pt>
                <c:pt idx="1523">
                  <c:v>1.26774919033051</c:v>
                </c:pt>
                <c:pt idx="1524">
                  <c:v>0.80139642953872703</c:v>
                </c:pt>
                <c:pt idx="1525">
                  <c:v>1.28070104122162</c:v>
                </c:pt>
                <c:pt idx="1526">
                  <c:v>0.95092827081680298</c:v>
                </c:pt>
                <c:pt idx="1527">
                  <c:v>0.48213875293731701</c:v>
                </c:pt>
                <c:pt idx="1528">
                  <c:v>0.54676830768585205</c:v>
                </c:pt>
                <c:pt idx="1529">
                  <c:v>0.78981626033783003</c:v>
                </c:pt>
                <c:pt idx="1530">
                  <c:v>0.46839970350265497</c:v>
                </c:pt>
                <c:pt idx="1531">
                  <c:v>0.55185097455978405</c:v>
                </c:pt>
                <c:pt idx="1532">
                  <c:v>0.60550093650817904</c:v>
                </c:pt>
                <c:pt idx="1533">
                  <c:v>0.51866751909256004</c:v>
                </c:pt>
                <c:pt idx="1534">
                  <c:v>0.819083511829376</c:v>
                </c:pt>
                <c:pt idx="1535">
                  <c:v>0.93580746650695801</c:v>
                </c:pt>
                <c:pt idx="1536">
                  <c:v>0.47403320670127902</c:v>
                </c:pt>
                <c:pt idx="1537">
                  <c:v>0.68216627836227395</c:v>
                </c:pt>
                <c:pt idx="1538">
                  <c:v>0.56440240144729603</c:v>
                </c:pt>
                <c:pt idx="1539">
                  <c:v>0.32993835210800199</c:v>
                </c:pt>
                <c:pt idx="1540">
                  <c:v>1.1665451526641799</c:v>
                </c:pt>
                <c:pt idx="1541">
                  <c:v>6.7143807411193803</c:v>
                </c:pt>
                <c:pt idx="1542">
                  <c:v>1.40871262550354</c:v>
                </c:pt>
                <c:pt idx="1543">
                  <c:v>0.35748931765556302</c:v>
                </c:pt>
                <c:pt idx="1544">
                  <c:v>0.50184160470962502</c:v>
                </c:pt>
                <c:pt idx="1545">
                  <c:v>0.72188657522201505</c:v>
                </c:pt>
                <c:pt idx="1546">
                  <c:v>0.94329845905303999</c:v>
                </c:pt>
                <c:pt idx="1547">
                  <c:v>0.483884036540985</c:v>
                </c:pt>
                <c:pt idx="1548">
                  <c:v>0.64673560857772805</c:v>
                </c:pt>
                <c:pt idx="1549">
                  <c:v>0.77450710535049405</c:v>
                </c:pt>
                <c:pt idx="1550">
                  <c:v>0.46186068654060403</c:v>
                </c:pt>
                <c:pt idx="1551">
                  <c:v>0.58346772193908703</c:v>
                </c:pt>
                <c:pt idx="1552">
                  <c:v>0.69402319192886397</c:v>
                </c:pt>
                <c:pt idx="1553">
                  <c:v>0.65625625848770097</c:v>
                </c:pt>
                <c:pt idx="1554">
                  <c:v>0.51200419664382901</c:v>
                </c:pt>
                <c:pt idx="1555">
                  <c:v>0.76773440837860096</c:v>
                </c:pt>
                <c:pt idx="1556">
                  <c:v>0.45116740465164201</c:v>
                </c:pt>
                <c:pt idx="1557">
                  <c:v>0.50745755434036299</c:v>
                </c:pt>
                <c:pt idx="1558">
                  <c:v>0.444334506988525</c:v>
                </c:pt>
                <c:pt idx="1559">
                  <c:v>0.63053101301193204</c:v>
                </c:pt>
                <c:pt idx="1560">
                  <c:v>3.0579822063446001</c:v>
                </c:pt>
                <c:pt idx="1561">
                  <c:v>0.125781089067459</c:v>
                </c:pt>
                <c:pt idx="1562">
                  <c:v>0.42880338430404702</c:v>
                </c:pt>
                <c:pt idx="1563">
                  <c:v>0.26974654197692899</c:v>
                </c:pt>
                <c:pt idx="1564">
                  <c:v>1.8993500471115099</c:v>
                </c:pt>
                <c:pt idx="1565">
                  <c:v>0.35418713092803999</c:v>
                </c:pt>
                <c:pt idx="1566">
                  <c:v>0.85000067949295</c:v>
                </c:pt>
                <c:pt idx="1567">
                  <c:v>0.721846103668213</c:v>
                </c:pt>
                <c:pt idx="1568">
                  <c:v>3.46737504005432</c:v>
                </c:pt>
                <c:pt idx="1569">
                  <c:v>2.8558902740478498</c:v>
                </c:pt>
                <c:pt idx="1570">
                  <c:v>0.26874211430549599</c:v>
                </c:pt>
                <c:pt idx="1571">
                  <c:v>0.49662968516349798</c:v>
                </c:pt>
                <c:pt idx="1572">
                  <c:v>0.540815830230713</c:v>
                </c:pt>
                <c:pt idx="1573">
                  <c:v>0.47842803597450301</c:v>
                </c:pt>
                <c:pt idx="1574">
                  <c:v>1.13776791095734</c:v>
                </c:pt>
                <c:pt idx="1575">
                  <c:v>0.23707288503646901</c:v>
                </c:pt>
                <c:pt idx="1576">
                  <c:v>0.66856426000595104</c:v>
                </c:pt>
                <c:pt idx="1577">
                  <c:v>0.29860332608223</c:v>
                </c:pt>
                <c:pt idx="1578">
                  <c:v>0.82303339242935203</c:v>
                </c:pt>
                <c:pt idx="1579">
                  <c:v>1.8910833597183201</c:v>
                </c:pt>
                <c:pt idx="1580">
                  <c:v>0.46946325898170499</c:v>
                </c:pt>
                <c:pt idx="1581">
                  <c:v>0.29047241806983898</c:v>
                </c:pt>
                <c:pt idx="1582">
                  <c:v>0.27245292067527799</c:v>
                </c:pt>
                <c:pt idx="1583">
                  <c:v>6.1715788841247603</c:v>
                </c:pt>
                <c:pt idx="1584">
                  <c:v>0.31882226467132602</c:v>
                </c:pt>
                <c:pt idx="1585">
                  <c:v>0.79948765039444003</c:v>
                </c:pt>
                <c:pt idx="1586">
                  <c:v>0.43845906853675798</c:v>
                </c:pt>
                <c:pt idx="1587">
                  <c:v>0.52112573385238603</c:v>
                </c:pt>
                <c:pt idx="1588">
                  <c:v>0.49214059114456199</c:v>
                </c:pt>
                <c:pt idx="1589">
                  <c:v>0.615281462669373</c:v>
                </c:pt>
                <c:pt idx="1590">
                  <c:v>0.22894033789634699</c:v>
                </c:pt>
                <c:pt idx="1591">
                  <c:v>0.81511944532394398</c:v>
                </c:pt>
                <c:pt idx="1592">
                  <c:v>0.29237166047096302</c:v>
                </c:pt>
                <c:pt idx="1593">
                  <c:v>0.36047753691673301</c:v>
                </c:pt>
                <c:pt idx="1594">
                  <c:v>0.335936099290848</c:v>
                </c:pt>
                <c:pt idx="1595">
                  <c:v>2.3444123268127401</c:v>
                </c:pt>
                <c:pt idx="1596">
                  <c:v>0.267519861459732</c:v>
                </c:pt>
                <c:pt idx="1597">
                  <c:v>0.25538760423660301</c:v>
                </c:pt>
                <c:pt idx="1598">
                  <c:v>1.3691493272781401</c:v>
                </c:pt>
                <c:pt idx="1599">
                  <c:v>0.76497066020965598</c:v>
                </c:pt>
                <c:pt idx="1600">
                  <c:v>0.49537912011146501</c:v>
                </c:pt>
                <c:pt idx="1601">
                  <c:v>0.48269072175025901</c:v>
                </c:pt>
                <c:pt idx="1602">
                  <c:v>0.69451773166656505</c:v>
                </c:pt>
                <c:pt idx="1603">
                  <c:v>0.80538749694824197</c:v>
                </c:pt>
                <c:pt idx="1604">
                  <c:v>2.2374539375305198</c:v>
                </c:pt>
                <c:pt idx="1605">
                  <c:v>0.489307641983032</c:v>
                </c:pt>
                <c:pt idx="1606">
                  <c:v>0.752155601978302</c:v>
                </c:pt>
                <c:pt idx="1607">
                  <c:v>0.33495357632637002</c:v>
                </c:pt>
                <c:pt idx="1608">
                  <c:v>0.32084736227989202</c:v>
                </c:pt>
                <c:pt idx="1609">
                  <c:v>0.542000472545624</c:v>
                </c:pt>
                <c:pt idx="1610">
                  <c:v>0.53255605697631803</c:v>
                </c:pt>
                <c:pt idx="1611">
                  <c:v>0.73691564798355103</c:v>
                </c:pt>
                <c:pt idx="1612">
                  <c:v>0.84487783908844005</c:v>
                </c:pt>
                <c:pt idx="1613">
                  <c:v>0.59584140777587902</c:v>
                </c:pt>
                <c:pt idx="1614">
                  <c:v>0.45115032792091397</c:v>
                </c:pt>
                <c:pt idx="1615">
                  <c:v>0.53069424629211404</c:v>
                </c:pt>
                <c:pt idx="1616">
                  <c:v>0.44531688094139099</c:v>
                </c:pt>
                <c:pt idx="1617">
                  <c:v>0.67829871177673295</c:v>
                </c:pt>
                <c:pt idx="1618">
                  <c:v>0.26004537940025302</c:v>
                </c:pt>
                <c:pt idx="1619">
                  <c:v>0.28648835420608498</c:v>
                </c:pt>
                <c:pt idx="1620">
                  <c:v>0.29016560316085799</c:v>
                </c:pt>
                <c:pt idx="1621">
                  <c:v>0.43883654475212103</c:v>
                </c:pt>
                <c:pt idx="1622">
                  <c:v>0.34705734252929699</c:v>
                </c:pt>
                <c:pt idx="1623">
                  <c:v>0.57810693979263295</c:v>
                </c:pt>
                <c:pt idx="1624">
                  <c:v>0.24609264731407199</c:v>
                </c:pt>
                <c:pt idx="1625">
                  <c:v>0.53005552291870095</c:v>
                </c:pt>
                <c:pt idx="1626">
                  <c:v>0.77362036705017101</c:v>
                </c:pt>
                <c:pt idx="1627">
                  <c:v>0.50799328088760398</c:v>
                </c:pt>
                <c:pt idx="1628">
                  <c:v>0.26720917224884</c:v>
                </c:pt>
                <c:pt idx="1629">
                  <c:v>0.41222611069679299</c:v>
                </c:pt>
                <c:pt idx="1630">
                  <c:v>1.7772797346115099</c:v>
                </c:pt>
                <c:pt idx="1631">
                  <c:v>1.2237361669540401</c:v>
                </c:pt>
                <c:pt idx="1632">
                  <c:v>0.56873989105224598</c:v>
                </c:pt>
                <c:pt idx="1633">
                  <c:v>0.31654113531112699</c:v>
                </c:pt>
                <c:pt idx="1634">
                  <c:v>0.55143648386001598</c:v>
                </c:pt>
                <c:pt idx="1635">
                  <c:v>6.0211982727050799</c:v>
                </c:pt>
                <c:pt idx="1636">
                  <c:v>0.39976027607917802</c:v>
                </c:pt>
                <c:pt idx="1637">
                  <c:v>0.30099603533744801</c:v>
                </c:pt>
                <c:pt idx="1638">
                  <c:v>0.38628491759300199</c:v>
                </c:pt>
                <c:pt idx="1639">
                  <c:v>0.15439550578594199</c:v>
                </c:pt>
                <c:pt idx="1640">
                  <c:v>0.84715116024017301</c:v>
                </c:pt>
                <c:pt idx="1641">
                  <c:v>1.0088706016540501</c:v>
                </c:pt>
                <c:pt idx="1642">
                  <c:v>0.76197457313537598</c:v>
                </c:pt>
                <c:pt idx="1643">
                  <c:v>0.409362733364105</c:v>
                </c:pt>
                <c:pt idx="1644">
                  <c:v>3.2628238201141402</c:v>
                </c:pt>
                <c:pt idx="1645">
                  <c:v>0.60265451669693004</c:v>
                </c:pt>
                <c:pt idx="1646">
                  <c:v>0.61543351411819502</c:v>
                </c:pt>
                <c:pt idx="1647">
                  <c:v>0.779391169548035</c:v>
                </c:pt>
                <c:pt idx="1648">
                  <c:v>5.7039260864257804</c:v>
                </c:pt>
                <c:pt idx="1649">
                  <c:v>0.27104839682579002</c:v>
                </c:pt>
                <c:pt idx="1650">
                  <c:v>0.42474269866943398</c:v>
                </c:pt>
                <c:pt idx="1651">
                  <c:v>0.47993677854538003</c:v>
                </c:pt>
                <c:pt idx="1652">
                  <c:v>0.87659025192260698</c:v>
                </c:pt>
                <c:pt idx="1653">
                  <c:v>5.4466724395751998</c:v>
                </c:pt>
                <c:pt idx="1654">
                  <c:v>0.58711248636245705</c:v>
                </c:pt>
                <c:pt idx="1655">
                  <c:v>0.94029140472412098</c:v>
                </c:pt>
                <c:pt idx="1656">
                  <c:v>1.2148132324218801</c:v>
                </c:pt>
                <c:pt idx="1657">
                  <c:v>1.0340558290481601</c:v>
                </c:pt>
                <c:pt idx="1658">
                  <c:v>9.7468897700309795E-2</c:v>
                </c:pt>
                <c:pt idx="1659">
                  <c:v>0.73017442226409901</c:v>
                </c:pt>
                <c:pt idx="1660">
                  <c:v>0.726787149906158</c:v>
                </c:pt>
                <c:pt idx="1661">
                  <c:v>0.76494371891021695</c:v>
                </c:pt>
                <c:pt idx="1662">
                  <c:v>0.88391137123107899</c:v>
                </c:pt>
                <c:pt idx="1663">
                  <c:v>0.65701740980148304</c:v>
                </c:pt>
                <c:pt idx="1664">
                  <c:v>0.60690629482269298</c:v>
                </c:pt>
                <c:pt idx="1665">
                  <c:v>0.38554319739341703</c:v>
                </c:pt>
                <c:pt idx="1666">
                  <c:v>0.64429444074630704</c:v>
                </c:pt>
                <c:pt idx="1667">
                  <c:v>0.92517262697219804</c:v>
                </c:pt>
                <c:pt idx="1668">
                  <c:v>5.4395513534545898</c:v>
                </c:pt>
                <c:pt idx="1669">
                  <c:v>0.67462843656539895</c:v>
                </c:pt>
                <c:pt idx="1670">
                  <c:v>0.767969191074371</c:v>
                </c:pt>
                <c:pt idx="1671">
                  <c:v>0.41513603925705</c:v>
                </c:pt>
                <c:pt idx="1672">
                  <c:v>0.68187409639358498</c:v>
                </c:pt>
                <c:pt idx="1673">
                  <c:v>5.2611789703369096</c:v>
                </c:pt>
                <c:pt idx="1674">
                  <c:v>1.9603091478347801</c:v>
                </c:pt>
                <c:pt idx="1675">
                  <c:v>3.2280230522155802</c:v>
                </c:pt>
                <c:pt idx="1676">
                  <c:v>0.68691390752792403</c:v>
                </c:pt>
                <c:pt idx="1677">
                  <c:v>3.3470325469970699</c:v>
                </c:pt>
                <c:pt idx="1678">
                  <c:v>4.1745758056640598</c:v>
                </c:pt>
                <c:pt idx="1679">
                  <c:v>5.2291731834411603</c:v>
                </c:pt>
                <c:pt idx="1680">
                  <c:v>0.6128289103508</c:v>
                </c:pt>
                <c:pt idx="1681">
                  <c:v>5.2701182365417498</c:v>
                </c:pt>
                <c:pt idx="1682">
                  <c:v>0.65242803096771196</c:v>
                </c:pt>
                <c:pt idx="1683">
                  <c:v>1.7772433757782</c:v>
                </c:pt>
                <c:pt idx="1684">
                  <c:v>3.2626197338104199</c:v>
                </c:pt>
                <c:pt idx="1685">
                  <c:v>0.53932225704193104</c:v>
                </c:pt>
                <c:pt idx="1686">
                  <c:v>0.76834607124328602</c:v>
                </c:pt>
                <c:pt idx="1687">
                  <c:v>4.98419284820557</c:v>
                </c:pt>
                <c:pt idx="1688">
                  <c:v>0.98495578765869096</c:v>
                </c:pt>
                <c:pt idx="1689">
                  <c:v>0.67626994848251298</c:v>
                </c:pt>
                <c:pt idx="1690">
                  <c:v>0.30890703201293901</c:v>
                </c:pt>
                <c:pt idx="1691">
                  <c:v>1.5684716701507599</c:v>
                </c:pt>
                <c:pt idx="1692">
                  <c:v>0.84318041801452603</c:v>
                </c:pt>
                <c:pt idx="1693">
                  <c:v>0.96427583694457997</c:v>
                </c:pt>
                <c:pt idx="1694">
                  <c:v>0.303519546985626</c:v>
                </c:pt>
                <c:pt idx="1695">
                  <c:v>0.401540577411652</c:v>
                </c:pt>
                <c:pt idx="1696">
                  <c:v>0.67854928970336903</c:v>
                </c:pt>
                <c:pt idx="1697">
                  <c:v>0.58502143621444702</c:v>
                </c:pt>
                <c:pt idx="1698">
                  <c:v>0.763180911540985</c:v>
                </c:pt>
                <c:pt idx="1699">
                  <c:v>3.6485037803649898</c:v>
                </c:pt>
                <c:pt idx="1700">
                  <c:v>1.07599496841431</c:v>
                </c:pt>
                <c:pt idx="1701">
                  <c:v>1.28575456142426</c:v>
                </c:pt>
                <c:pt idx="1702">
                  <c:v>2.4916722774505602</c:v>
                </c:pt>
                <c:pt idx="1703">
                  <c:v>0.71955424547195401</c:v>
                </c:pt>
                <c:pt idx="1704">
                  <c:v>0.60726451873779297</c:v>
                </c:pt>
                <c:pt idx="1705">
                  <c:v>5.6123747825622603</c:v>
                </c:pt>
                <c:pt idx="1706">
                  <c:v>0.64266920089721702</c:v>
                </c:pt>
                <c:pt idx="1707">
                  <c:v>0.68374490737914995</c:v>
                </c:pt>
                <c:pt idx="1708">
                  <c:v>0.50326943397521995</c:v>
                </c:pt>
                <c:pt idx="1709">
                  <c:v>0.65913349390029896</c:v>
                </c:pt>
                <c:pt idx="1710">
                  <c:v>7.10314893722534</c:v>
                </c:pt>
                <c:pt idx="1711">
                  <c:v>0.51568287611007702</c:v>
                </c:pt>
                <c:pt idx="1712">
                  <c:v>0.35882499814033503</c:v>
                </c:pt>
                <c:pt idx="1713">
                  <c:v>1.04455518722534</c:v>
                </c:pt>
                <c:pt idx="1714">
                  <c:v>4.0228142738342303</c:v>
                </c:pt>
                <c:pt idx="1715">
                  <c:v>2.51774334907532</c:v>
                </c:pt>
                <c:pt idx="1716">
                  <c:v>3.17485570907593</c:v>
                </c:pt>
                <c:pt idx="1717">
                  <c:v>6.4935069084167498</c:v>
                </c:pt>
              </c:numCache>
            </c:numRef>
          </c:xVal>
          <c:yVal>
            <c:numRef>
              <c:f>GHG_cty!$F$2:$F$1719</c:f>
              <c:numCache>
                <c:formatCode>General</c:formatCode>
                <c:ptCount val="1718"/>
                <c:pt idx="0">
                  <c:v>15.5340719223022</c:v>
                </c:pt>
                <c:pt idx="1">
                  <c:v>1.7045488357543901</c:v>
                </c:pt>
                <c:pt idx="2">
                  <c:v>0</c:v>
                </c:pt>
                <c:pt idx="3">
                  <c:v>1.3076830655336401E-2</c:v>
                </c:pt>
                <c:pt idx="4">
                  <c:v>0</c:v>
                </c:pt>
                <c:pt idx="5">
                  <c:v>1.01514151319861E-2</c:v>
                </c:pt>
                <c:pt idx="6">
                  <c:v>4.94858646392822</c:v>
                </c:pt>
                <c:pt idx="7">
                  <c:v>0</c:v>
                </c:pt>
                <c:pt idx="8">
                  <c:v>13.259199142456101</c:v>
                </c:pt>
                <c:pt idx="9">
                  <c:v>19.607885360717798</c:v>
                </c:pt>
                <c:pt idx="10">
                  <c:v>0</c:v>
                </c:pt>
                <c:pt idx="11">
                  <c:v>2.3880748748779301</c:v>
                </c:pt>
                <c:pt idx="12">
                  <c:v>14.498110771179199</c:v>
                </c:pt>
                <c:pt idx="13">
                  <c:v>2.3306360244750999</c:v>
                </c:pt>
                <c:pt idx="14">
                  <c:v>7.3421368598937997</c:v>
                </c:pt>
                <c:pt idx="15">
                  <c:v>8.8001241683959996</c:v>
                </c:pt>
                <c:pt idx="16">
                  <c:v>0</c:v>
                </c:pt>
                <c:pt idx="17">
                  <c:v>0</c:v>
                </c:pt>
                <c:pt idx="18">
                  <c:v>9.9946365356445295</c:v>
                </c:pt>
                <c:pt idx="19">
                  <c:v>9.9987621307372994</c:v>
                </c:pt>
                <c:pt idx="20">
                  <c:v>9.9657440185546893</c:v>
                </c:pt>
                <c:pt idx="21">
                  <c:v>4.9617342948913601</c:v>
                </c:pt>
                <c:pt idx="22">
                  <c:v>18.456327438354499</c:v>
                </c:pt>
                <c:pt idx="23">
                  <c:v>5.6550855636596697</c:v>
                </c:pt>
                <c:pt idx="24">
                  <c:v>1.01706886291504</c:v>
                </c:pt>
                <c:pt idx="25">
                  <c:v>9.2716226577758807</c:v>
                </c:pt>
                <c:pt idx="26">
                  <c:v>0</c:v>
                </c:pt>
                <c:pt idx="27">
                  <c:v>0</c:v>
                </c:pt>
                <c:pt idx="28">
                  <c:v>0.103385291993618</c:v>
                </c:pt>
                <c:pt idx="29">
                  <c:v>15.536378860473601</c:v>
                </c:pt>
                <c:pt idx="30">
                  <c:v>3.4038732051849401</c:v>
                </c:pt>
                <c:pt idx="31">
                  <c:v>1.2805734872818</c:v>
                </c:pt>
                <c:pt idx="32">
                  <c:v>31.653013229370099</c:v>
                </c:pt>
                <c:pt idx="33">
                  <c:v>5.6969785690307599</c:v>
                </c:pt>
                <c:pt idx="34">
                  <c:v>0.145296290516853</c:v>
                </c:pt>
                <c:pt idx="35">
                  <c:v>4.0275135040283203</c:v>
                </c:pt>
                <c:pt idx="36">
                  <c:v>0</c:v>
                </c:pt>
                <c:pt idx="37">
                  <c:v>8.1204032897949201</c:v>
                </c:pt>
                <c:pt idx="38">
                  <c:v>9.6900854110717791</c:v>
                </c:pt>
                <c:pt idx="39">
                  <c:v>0.189651548862457</c:v>
                </c:pt>
                <c:pt idx="40">
                  <c:v>5.0576105117797896</c:v>
                </c:pt>
                <c:pt idx="41">
                  <c:v>9.8171453475952095</c:v>
                </c:pt>
                <c:pt idx="42">
                  <c:v>21.4871921539307</c:v>
                </c:pt>
                <c:pt idx="43">
                  <c:v>3.8348615169525098E-2</c:v>
                </c:pt>
                <c:pt idx="44">
                  <c:v>3.7091822624206499</c:v>
                </c:pt>
                <c:pt idx="45">
                  <c:v>11.958747863769499</c:v>
                </c:pt>
                <c:pt idx="46">
                  <c:v>9.9811801910400408</c:v>
                </c:pt>
                <c:pt idx="47">
                  <c:v>9.7253046035766602</c:v>
                </c:pt>
                <c:pt idx="48">
                  <c:v>1.0355917215347299</c:v>
                </c:pt>
                <c:pt idx="49">
                  <c:v>8.9811468124389595</c:v>
                </c:pt>
                <c:pt idx="50">
                  <c:v>3.4151532649993901</c:v>
                </c:pt>
                <c:pt idx="51">
                  <c:v>1.48876881599426</c:v>
                </c:pt>
                <c:pt idx="52">
                  <c:v>4.6824059486389196</c:v>
                </c:pt>
                <c:pt idx="53">
                  <c:v>11.991915702819799</c:v>
                </c:pt>
                <c:pt idx="54">
                  <c:v>4.00997114181519</c:v>
                </c:pt>
                <c:pt idx="55">
                  <c:v>8.0395307540893608</c:v>
                </c:pt>
                <c:pt idx="56">
                  <c:v>2.59942674636841</c:v>
                </c:pt>
                <c:pt idx="57">
                  <c:v>0</c:v>
                </c:pt>
                <c:pt idx="58">
                  <c:v>0</c:v>
                </c:pt>
                <c:pt idx="59">
                  <c:v>4.8590130805969203</c:v>
                </c:pt>
                <c:pt idx="60">
                  <c:v>1.1360887289047199</c:v>
                </c:pt>
                <c:pt idx="61">
                  <c:v>12.935594558715801</c:v>
                </c:pt>
                <c:pt idx="62">
                  <c:v>16.618238449096701</c:v>
                </c:pt>
                <c:pt idx="63">
                  <c:v>2.7371304035186799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1.0349001735448801E-2</c:v>
                </c:pt>
                <c:pt idx="69">
                  <c:v>0</c:v>
                </c:pt>
                <c:pt idx="70">
                  <c:v>2.0251209735870401</c:v>
                </c:pt>
                <c:pt idx="71">
                  <c:v>2.42844581604004</c:v>
                </c:pt>
                <c:pt idx="72">
                  <c:v>4.99632024765015</c:v>
                </c:pt>
                <c:pt idx="73">
                  <c:v>0</c:v>
                </c:pt>
                <c:pt idx="74">
                  <c:v>3.8084333937149502E-5</c:v>
                </c:pt>
                <c:pt idx="75">
                  <c:v>2.7762708663940399</c:v>
                </c:pt>
                <c:pt idx="76">
                  <c:v>0</c:v>
                </c:pt>
                <c:pt idx="77">
                  <c:v>6.3503708839416504</c:v>
                </c:pt>
                <c:pt idx="78">
                  <c:v>4.9967145919799796</c:v>
                </c:pt>
                <c:pt idx="79">
                  <c:v>0.75348645448684703</c:v>
                </c:pt>
                <c:pt idx="80">
                  <c:v>4.4087028503418004</c:v>
                </c:pt>
                <c:pt idx="81">
                  <c:v>30.707220077514599</c:v>
                </c:pt>
                <c:pt idx="82">
                  <c:v>0</c:v>
                </c:pt>
                <c:pt idx="83">
                  <c:v>4.7323806211352296E-3</c:v>
                </c:pt>
                <c:pt idx="84">
                  <c:v>2.9049636796116799E-3</c:v>
                </c:pt>
                <c:pt idx="85">
                  <c:v>1.3251863718032799</c:v>
                </c:pt>
                <c:pt idx="86">
                  <c:v>7.0167660713195801E-2</c:v>
                </c:pt>
                <c:pt idx="87">
                  <c:v>9.5792322158813494</c:v>
                </c:pt>
                <c:pt idx="88">
                  <c:v>1.61328110843897E-2</c:v>
                </c:pt>
                <c:pt idx="89">
                  <c:v>2.8265068531036399</c:v>
                </c:pt>
                <c:pt idx="90">
                  <c:v>4.9930982589721697</c:v>
                </c:pt>
                <c:pt idx="91">
                  <c:v>1.02928590774536</c:v>
                </c:pt>
                <c:pt idx="92">
                  <c:v>7.3427810668945304</c:v>
                </c:pt>
                <c:pt idx="93">
                  <c:v>4.6672000885009801</c:v>
                </c:pt>
                <c:pt idx="94">
                  <c:v>0</c:v>
                </c:pt>
                <c:pt idx="95">
                  <c:v>2.1128726005554199</c:v>
                </c:pt>
                <c:pt idx="96">
                  <c:v>9.0523578226566301E-2</c:v>
                </c:pt>
                <c:pt idx="97">
                  <c:v>2.6097390651702899</c:v>
                </c:pt>
                <c:pt idx="98">
                  <c:v>4.6824140548706099</c:v>
                </c:pt>
                <c:pt idx="99">
                  <c:v>4.9892854690551802</c:v>
                </c:pt>
                <c:pt idx="100">
                  <c:v>14.291684150695801</c:v>
                </c:pt>
                <c:pt idx="101">
                  <c:v>0</c:v>
                </c:pt>
                <c:pt idx="102">
                  <c:v>12.374759674072299</c:v>
                </c:pt>
                <c:pt idx="103">
                  <c:v>1.7688889056444201E-3</c:v>
                </c:pt>
                <c:pt idx="104">
                  <c:v>4.9861760139465297</c:v>
                </c:pt>
                <c:pt idx="105">
                  <c:v>0.12771704792976399</c:v>
                </c:pt>
                <c:pt idx="106">
                  <c:v>0.60541439056396495</c:v>
                </c:pt>
                <c:pt idx="107">
                  <c:v>0</c:v>
                </c:pt>
                <c:pt idx="108">
                  <c:v>1.8887981176376301</c:v>
                </c:pt>
                <c:pt idx="109">
                  <c:v>4.9045577049255398</c:v>
                </c:pt>
                <c:pt idx="110">
                  <c:v>0.36658170819282498</c:v>
                </c:pt>
                <c:pt idx="111">
                  <c:v>0.22669236361980399</c:v>
                </c:pt>
                <c:pt idx="112">
                  <c:v>0</c:v>
                </c:pt>
                <c:pt idx="113">
                  <c:v>3.17701022140682E-3</c:v>
                </c:pt>
                <c:pt idx="114">
                  <c:v>0.16762931644916501</c:v>
                </c:pt>
                <c:pt idx="115">
                  <c:v>0</c:v>
                </c:pt>
                <c:pt idx="116">
                  <c:v>4.8883217386901396E-3</c:v>
                </c:pt>
                <c:pt idx="117">
                  <c:v>2.8917477130889901</c:v>
                </c:pt>
                <c:pt idx="118">
                  <c:v>8.90465918928385E-4</c:v>
                </c:pt>
                <c:pt idx="119">
                  <c:v>2.3278982844203702E-3</c:v>
                </c:pt>
                <c:pt idx="120">
                  <c:v>19.2436618804932</c:v>
                </c:pt>
                <c:pt idx="121">
                  <c:v>2.8143267631530802</c:v>
                </c:pt>
                <c:pt idx="122">
                  <c:v>19.002683639526399</c:v>
                </c:pt>
                <c:pt idx="123">
                  <c:v>0.60404050350189198</c:v>
                </c:pt>
                <c:pt idx="124">
                  <c:v>4.04223537445068</c:v>
                </c:pt>
                <c:pt idx="125">
                  <c:v>1.7983080819249202E-2</c:v>
                </c:pt>
                <c:pt idx="126">
                  <c:v>14.029572486877401</c:v>
                </c:pt>
                <c:pt idx="127">
                  <c:v>3.9872488975524898</c:v>
                </c:pt>
                <c:pt idx="128">
                  <c:v>1.3330101035535301E-2</c:v>
                </c:pt>
                <c:pt idx="129">
                  <c:v>0.97355914115905795</c:v>
                </c:pt>
                <c:pt idx="130">
                  <c:v>8.08883607387543E-2</c:v>
                </c:pt>
                <c:pt idx="131">
                  <c:v>0.90815800428390503</c:v>
                </c:pt>
                <c:pt idx="132">
                  <c:v>1.25491134822369E-2</c:v>
                </c:pt>
                <c:pt idx="133">
                  <c:v>13.7208461761475</c:v>
                </c:pt>
                <c:pt idx="134">
                  <c:v>0.78673744201660201</c:v>
                </c:pt>
                <c:pt idx="135">
                  <c:v>0.14110659062862399</c:v>
                </c:pt>
                <c:pt idx="136">
                  <c:v>5.7739887237548801</c:v>
                </c:pt>
                <c:pt idx="137">
                  <c:v>3.9733002185821502</c:v>
                </c:pt>
                <c:pt idx="138">
                  <c:v>8.0058313906192793E-2</c:v>
                </c:pt>
                <c:pt idx="139">
                  <c:v>1.07468944042921E-2</c:v>
                </c:pt>
                <c:pt idx="140">
                  <c:v>1.7312436103820801</c:v>
                </c:pt>
                <c:pt idx="141">
                  <c:v>14.7678308486938</c:v>
                </c:pt>
                <c:pt idx="142">
                  <c:v>6.7442203871905804E-3</c:v>
                </c:pt>
                <c:pt idx="143">
                  <c:v>0.35763040184974698</c:v>
                </c:pt>
                <c:pt idx="144">
                  <c:v>3.7630915641784699</c:v>
                </c:pt>
                <c:pt idx="145">
                  <c:v>5.6371192932128897</c:v>
                </c:pt>
                <c:pt idx="146">
                  <c:v>5.4625730514526403</c:v>
                </c:pt>
                <c:pt idx="147">
                  <c:v>9.9803724288940394</c:v>
                </c:pt>
                <c:pt idx="148">
                  <c:v>0.19224174320697801</c:v>
                </c:pt>
                <c:pt idx="149">
                  <c:v>9.1889806091785403E-2</c:v>
                </c:pt>
                <c:pt idx="150">
                  <c:v>4.6370553970336896</c:v>
                </c:pt>
                <c:pt idx="151">
                  <c:v>13.909701347351101</c:v>
                </c:pt>
                <c:pt idx="152">
                  <c:v>10.1484928131104</c:v>
                </c:pt>
                <c:pt idx="153">
                  <c:v>0.34202459454536399</c:v>
                </c:pt>
                <c:pt idx="154">
                  <c:v>3.2134699821472199</c:v>
                </c:pt>
                <c:pt idx="155">
                  <c:v>24.644212722778299</c:v>
                </c:pt>
                <c:pt idx="156">
                  <c:v>0</c:v>
                </c:pt>
                <c:pt idx="157">
                  <c:v>14.777943611145</c:v>
                </c:pt>
                <c:pt idx="158">
                  <c:v>19.910535812377901</c:v>
                </c:pt>
                <c:pt idx="159">
                  <c:v>13.8237056732178</c:v>
                </c:pt>
                <c:pt idx="160">
                  <c:v>19.416976928710898</c:v>
                </c:pt>
                <c:pt idx="161">
                  <c:v>5.3863358497619602</c:v>
                </c:pt>
                <c:pt idx="162">
                  <c:v>0</c:v>
                </c:pt>
                <c:pt idx="163">
                  <c:v>12.7567653656006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9.4802547246217693E-3</c:v>
                </c:pt>
                <c:pt idx="173">
                  <c:v>0.937217056751251</c:v>
                </c:pt>
                <c:pt idx="174">
                  <c:v>0.15691681206226299</c:v>
                </c:pt>
                <c:pt idx="175">
                  <c:v>10.6935167312622</c:v>
                </c:pt>
                <c:pt idx="176">
                  <c:v>19.955329895019499</c:v>
                </c:pt>
                <c:pt idx="177">
                  <c:v>2.5815265178680402</c:v>
                </c:pt>
                <c:pt idx="178">
                  <c:v>11.746509552001999</c:v>
                </c:pt>
                <c:pt idx="179">
                  <c:v>1.6463440656662001</c:v>
                </c:pt>
                <c:pt idx="180">
                  <c:v>3.48839126527309E-2</c:v>
                </c:pt>
                <c:pt idx="181">
                  <c:v>0</c:v>
                </c:pt>
                <c:pt idx="182">
                  <c:v>22.342063903808601</c:v>
                </c:pt>
                <c:pt idx="183">
                  <c:v>16.500411987304702</c:v>
                </c:pt>
                <c:pt idx="184">
                  <c:v>4.1646318435668901</c:v>
                </c:pt>
                <c:pt idx="185">
                  <c:v>0.77377325296402</c:v>
                </c:pt>
                <c:pt idx="186">
                  <c:v>5.0004820823669398</c:v>
                </c:pt>
                <c:pt idx="187">
                  <c:v>2.13658499717712</c:v>
                </c:pt>
                <c:pt idx="188">
                  <c:v>19.086015701293899</c:v>
                </c:pt>
                <c:pt idx="189">
                  <c:v>4.9795503616332999</c:v>
                </c:pt>
                <c:pt idx="190">
                  <c:v>21.511217117309599</c:v>
                </c:pt>
                <c:pt idx="191">
                  <c:v>3.7337663173675502</c:v>
                </c:pt>
                <c:pt idx="192">
                  <c:v>8.4173564910888707</c:v>
                </c:pt>
                <c:pt idx="193">
                  <c:v>4.5707364082336399</c:v>
                </c:pt>
                <c:pt idx="194">
                  <c:v>3.9269611835479701</c:v>
                </c:pt>
                <c:pt idx="195">
                  <c:v>13.7150774002075</c:v>
                </c:pt>
                <c:pt idx="196">
                  <c:v>3.49668669700623</c:v>
                </c:pt>
                <c:pt idx="197">
                  <c:v>0.63000577688217196</c:v>
                </c:pt>
                <c:pt idx="198">
                  <c:v>6.9908638000488299</c:v>
                </c:pt>
                <c:pt idx="199">
                  <c:v>3.1367096900939901</c:v>
                </c:pt>
                <c:pt idx="200">
                  <c:v>3.07058930397034</c:v>
                </c:pt>
                <c:pt idx="201">
                  <c:v>1.0553393363952599</c:v>
                </c:pt>
                <c:pt idx="202">
                  <c:v>0.28505107760429399</c:v>
                </c:pt>
                <c:pt idx="203">
                  <c:v>0.35998553037643399</c:v>
                </c:pt>
                <c:pt idx="204">
                  <c:v>0.39446398615837103</c:v>
                </c:pt>
                <c:pt idx="205">
                  <c:v>19.454236984252901</c:v>
                </c:pt>
                <c:pt idx="206">
                  <c:v>0.77546459436416604</c:v>
                </c:pt>
                <c:pt idx="207">
                  <c:v>7.7165207862854004</c:v>
                </c:pt>
                <c:pt idx="208">
                  <c:v>3.7528511602431501E-3</c:v>
                </c:pt>
                <c:pt idx="209">
                  <c:v>1.92779076099396</c:v>
                </c:pt>
                <c:pt idx="210">
                  <c:v>25.618515014648398</c:v>
                </c:pt>
                <c:pt idx="211">
                  <c:v>5.5788338184356703E-2</c:v>
                </c:pt>
                <c:pt idx="212">
                  <c:v>4.7175726890564</c:v>
                </c:pt>
                <c:pt idx="213">
                  <c:v>1.1509211063385001</c:v>
                </c:pt>
                <c:pt idx="214">
                  <c:v>7.7869858741760298</c:v>
                </c:pt>
                <c:pt idx="215">
                  <c:v>19.972801208496101</c:v>
                </c:pt>
                <c:pt idx="216">
                  <c:v>0.362755596637726</c:v>
                </c:pt>
                <c:pt idx="217">
                  <c:v>1.2378028631210301</c:v>
                </c:pt>
                <c:pt idx="218">
                  <c:v>4.1662712097168004</c:v>
                </c:pt>
                <c:pt idx="219">
                  <c:v>7.6862840652465803</c:v>
                </c:pt>
                <c:pt idx="220">
                  <c:v>8.1647586822509801</c:v>
                </c:pt>
                <c:pt idx="221">
                  <c:v>0</c:v>
                </c:pt>
                <c:pt idx="222">
                  <c:v>4.6830644607543901</c:v>
                </c:pt>
                <c:pt idx="223">
                  <c:v>19.4908771514893</c:v>
                </c:pt>
                <c:pt idx="224">
                  <c:v>6.6427373886108398</c:v>
                </c:pt>
                <c:pt idx="225">
                  <c:v>11.503349304199199</c:v>
                </c:pt>
                <c:pt idx="226">
                  <c:v>0.92194253206253096</c:v>
                </c:pt>
                <c:pt idx="227">
                  <c:v>3.13476538658142</c:v>
                </c:pt>
                <c:pt idx="228">
                  <c:v>7.3668446540832502</c:v>
                </c:pt>
                <c:pt idx="229">
                  <c:v>0.28041264414787298</c:v>
                </c:pt>
                <c:pt idx="230">
                  <c:v>8.1355657577514595</c:v>
                </c:pt>
                <c:pt idx="231">
                  <c:v>8.1319656372070295</c:v>
                </c:pt>
                <c:pt idx="232">
                  <c:v>0.13018511235714</c:v>
                </c:pt>
                <c:pt idx="233">
                  <c:v>2.9057526588439901</c:v>
                </c:pt>
                <c:pt idx="234">
                  <c:v>6.9696860313415501</c:v>
                </c:pt>
                <c:pt idx="235">
                  <c:v>13.495241165161101</c:v>
                </c:pt>
                <c:pt idx="236">
                  <c:v>9.5732703804969801E-2</c:v>
                </c:pt>
                <c:pt idx="237">
                  <c:v>16.8355407714844</c:v>
                </c:pt>
                <c:pt idx="238">
                  <c:v>0.44452288746833801</c:v>
                </c:pt>
                <c:pt idx="239">
                  <c:v>10.010180473327599</c:v>
                </c:pt>
                <c:pt idx="240">
                  <c:v>10.1681098937988</c:v>
                </c:pt>
                <c:pt idx="241">
                  <c:v>19.1120300292969</c:v>
                </c:pt>
                <c:pt idx="242">
                  <c:v>0.45483154058456399</c:v>
                </c:pt>
                <c:pt idx="243">
                  <c:v>1.8499554395675699</c:v>
                </c:pt>
                <c:pt idx="244">
                  <c:v>2.2182891368865998</c:v>
                </c:pt>
                <c:pt idx="245">
                  <c:v>7.7821393497288201E-3</c:v>
                </c:pt>
                <c:pt idx="246">
                  <c:v>6.3071045875549299</c:v>
                </c:pt>
                <c:pt idx="247">
                  <c:v>14.6701650619507</c:v>
                </c:pt>
                <c:pt idx="248">
                  <c:v>3.9861154556274401</c:v>
                </c:pt>
                <c:pt idx="249">
                  <c:v>0.62410593032836903</c:v>
                </c:pt>
                <c:pt idx="250">
                  <c:v>12.338321685791</c:v>
                </c:pt>
                <c:pt idx="251">
                  <c:v>8.2222547531127894</c:v>
                </c:pt>
                <c:pt idx="252">
                  <c:v>0.19169443845748901</c:v>
                </c:pt>
                <c:pt idx="253">
                  <c:v>0.941736280918121</c:v>
                </c:pt>
                <c:pt idx="254">
                  <c:v>5.82549953460693</c:v>
                </c:pt>
                <c:pt idx="255">
                  <c:v>5.3267186740413297E-4</c:v>
                </c:pt>
                <c:pt idx="256">
                  <c:v>0.83882588148117099</c:v>
                </c:pt>
                <c:pt idx="257">
                  <c:v>2.6303362846374498</c:v>
                </c:pt>
                <c:pt idx="258">
                  <c:v>16.702650070190401</c:v>
                </c:pt>
                <c:pt idx="259">
                  <c:v>6.87746286392212</c:v>
                </c:pt>
                <c:pt idx="260">
                  <c:v>0.69345760345458995</c:v>
                </c:pt>
                <c:pt idx="261">
                  <c:v>7.1927037239074698</c:v>
                </c:pt>
                <c:pt idx="262">
                  <c:v>4.9474363327026403</c:v>
                </c:pt>
                <c:pt idx="263">
                  <c:v>0.86539649963378895</c:v>
                </c:pt>
                <c:pt idx="264">
                  <c:v>6.8487248420715297</c:v>
                </c:pt>
                <c:pt idx="265">
                  <c:v>6.56931829452515</c:v>
                </c:pt>
                <c:pt idx="266">
                  <c:v>6.0550646781921396</c:v>
                </c:pt>
                <c:pt idx="267">
                  <c:v>1.6587002277374301</c:v>
                </c:pt>
                <c:pt idx="268">
                  <c:v>9.6616172790527308</c:v>
                </c:pt>
                <c:pt idx="269">
                  <c:v>3.7534167766571001</c:v>
                </c:pt>
                <c:pt idx="270">
                  <c:v>2.8756201267242401</c:v>
                </c:pt>
                <c:pt idx="271">
                  <c:v>0.113375887274742</c:v>
                </c:pt>
                <c:pt idx="272">
                  <c:v>0.77557760477065996</c:v>
                </c:pt>
                <c:pt idx="273">
                  <c:v>0.99108070135116599</c:v>
                </c:pt>
                <c:pt idx="274">
                  <c:v>18.025119781494102</c:v>
                </c:pt>
                <c:pt idx="275">
                  <c:v>2.65511178970337</c:v>
                </c:pt>
                <c:pt idx="276">
                  <c:v>1.0675747394561801</c:v>
                </c:pt>
                <c:pt idx="277">
                  <c:v>10.9068441390991</c:v>
                </c:pt>
                <c:pt idx="278">
                  <c:v>7.6020493507385298</c:v>
                </c:pt>
                <c:pt idx="279">
                  <c:v>1.40524506568909</c:v>
                </c:pt>
                <c:pt idx="280">
                  <c:v>2.11081147193909</c:v>
                </c:pt>
                <c:pt idx="281">
                  <c:v>0.32102036476135298</c:v>
                </c:pt>
                <c:pt idx="282">
                  <c:v>9.9887638092040998</c:v>
                </c:pt>
                <c:pt idx="283">
                  <c:v>11.4245853424072</c:v>
                </c:pt>
                <c:pt idx="284">
                  <c:v>9.3462867736816406</c:v>
                </c:pt>
                <c:pt idx="285">
                  <c:v>2.9649515151977499</c:v>
                </c:pt>
                <c:pt idx="286">
                  <c:v>19.848636627197301</c:v>
                </c:pt>
                <c:pt idx="287">
                  <c:v>8.3328437805175799</c:v>
                </c:pt>
                <c:pt idx="288">
                  <c:v>5.9920196533203098</c:v>
                </c:pt>
                <c:pt idx="289">
                  <c:v>1.57487440109253</c:v>
                </c:pt>
                <c:pt idx="290">
                  <c:v>2.1063935756683301</c:v>
                </c:pt>
                <c:pt idx="291">
                  <c:v>1.9328095912933301</c:v>
                </c:pt>
                <c:pt idx="292">
                  <c:v>1.38184607028961</c:v>
                </c:pt>
                <c:pt idx="293">
                  <c:v>11.870119094848601</c:v>
                </c:pt>
                <c:pt idx="294">
                  <c:v>19.937566757202099</c:v>
                </c:pt>
                <c:pt idx="295">
                  <c:v>4.36584424972534</c:v>
                </c:pt>
                <c:pt idx="296">
                  <c:v>12.613690376281699</c:v>
                </c:pt>
                <c:pt idx="297">
                  <c:v>3.0034937858581499</c:v>
                </c:pt>
                <c:pt idx="298">
                  <c:v>13.739508628845201</c:v>
                </c:pt>
                <c:pt idx="299">
                  <c:v>3.34285593032837</c:v>
                </c:pt>
                <c:pt idx="300">
                  <c:v>13.5953674316406</c:v>
                </c:pt>
                <c:pt idx="301">
                  <c:v>1.6039851903915401</c:v>
                </c:pt>
                <c:pt idx="302">
                  <c:v>3.0676004886627202</c:v>
                </c:pt>
                <c:pt idx="303">
                  <c:v>1.64763927459717</c:v>
                </c:pt>
                <c:pt idx="304">
                  <c:v>0.86108529567718495</c:v>
                </c:pt>
                <c:pt idx="305">
                  <c:v>1.35044288635254</c:v>
                </c:pt>
                <c:pt idx="306">
                  <c:v>9.9676828384399396</c:v>
                </c:pt>
                <c:pt idx="307">
                  <c:v>0.38485816121101402</c:v>
                </c:pt>
                <c:pt idx="308">
                  <c:v>8.8741340637206996</c:v>
                </c:pt>
                <c:pt idx="309">
                  <c:v>10.414384841918899</c:v>
                </c:pt>
                <c:pt idx="310">
                  <c:v>1.65507805347443</c:v>
                </c:pt>
                <c:pt idx="311">
                  <c:v>2.9134109020233199</c:v>
                </c:pt>
                <c:pt idx="312">
                  <c:v>0</c:v>
                </c:pt>
                <c:pt idx="313">
                  <c:v>0</c:v>
                </c:pt>
                <c:pt idx="314">
                  <c:v>4.9920125007629403</c:v>
                </c:pt>
                <c:pt idx="315">
                  <c:v>0.57379376888275102</c:v>
                </c:pt>
                <c:pt idx="316">
                  <c:v>1.9220887422561601</c:v>
                </c:pt>
                <c:pt idx="317">
                  <c:v>31.801700592041001</c:v>
                </c:pt>
                <c:pt idx="318">
                  <c:v>4.9143600463867196</c:v>
                </c:pt>
                <c:pt idx="319">
                  <c:v>2.82927370071411</c:v>
                </c:pt>
                <c:pt idx="320">
                  <c:v>0.812017142772675</c:v>
                </c:pt>
                <c:pt idx="321">
                  <c:v>7.1789026260376003</c:v>
                </c:pt>
                <c:pt idx="322">
                  <c:v>1.07751929759979</c:v>
                </c:pt>
                <c:pt idx="323">
                  <c:v>4.0116505622863796</c:v>
                </c:pt>
                <c:pt idx="324">
                  <c:v>0.22691996395587899</c:v>
                </c:pt>
                <c:pt idx="325">
                  <c:v>0.38360965251922602</c:v>
                </c:pt>
                <c:pt idx="326">
                  <c:v>5.0450119972229004</c:v>
                </c:pt>
                <c:pt idx="327">
                  <c:v>0</c:v>
                </c:pt>
                <c:pt idx="328">
                  <c:v>3.7613818645477299</c:v>
                </c:pt>
                <c:pt idx="329">
                  <c:v>5.2395157814025897</c:v>
                </c:pt>
                <c:pt idx="330">
                  <c:v>4.6090569347143201E-2</c:v>
                </c:pt>
                <c:pt idx="331">
                  <c:v>4.6186838150024396</c:v>
                </c:pt>
                <c:pt idx="332">
                  <c:v>3.1053198501467701E-2</c:v>
                </c:pt>
                <c:pt idx="333">
                  <c:v>8.5276298522949201</c:v>
                </c:pt>
                <c:pt idx="334">
                  <c:v>5.67950487136841</c:v>
                </c:pt>
                <c:pt idx="335">
                  <c:v>0.16627553105354301</c:v>
                </c:pt>
                <c:pt idx="336">
                  <c:v>5.26064075529575E-3</c:v>
                </c:pt>
                <c:pt idx="337">
                  <c:v>0.53905242681503296</c:v>
                </c:pt>
                <c:pt idx="338">
                  <c:v>1.8046735525131199</c:v>
                </c:pt>
                <c:pt idx="339">
                  <c:v>4.3209248032111303</c:v>
                </c:pt>
                <c:pt idx="340">
                  <c:v>9.2690387723784191</c:v>
                </c:pt>
                <c:pt idx="341">
                  <c:v>2.8543618215142801</c:v>
                </c:pt>
                <c:pt idx="342">
                  <c:v>3.4300000000000002E-6</c:v>
                </c:pt>
                <c:pt idx="343">
                  <c:v>1.41447158977081</c:v>
                </c:pt>
                <c:pt idx="344">
                  <c:v>2.51949332470276</c:v>
                </c:pt>
                <c:pt idx="345">
                  <c:v>24.154595318505898</c:v>
                </c:pt>
                <c:pt idx="346">
                  <c:v>14.7152641197266</c:v>
                </c:pt>
                <c:pt idx="347">
                  <c:v>4.9747421446655302</c:v>
                </c:pt>
                <c:pt idx="348">
                  <c:v>7.010000000000001E-5</c:v>
                </c:pt>
                <c:pt idx="349">
                  <c:v>5.1962499977722203</c:v>
                </c:pt>
                <c:pt idx="350">
                  <c:v>5.0700818178100606</c:v>
                </c:pt>
                <c:pt idx="351">
                  <c:v>2.0799999999999999E-4</c:v>
                </c:pt>
                <c:pt idx="352">
                  <c:v>5.4377809384822798E-2</c:v>
                </c:pt>
                <c:pt idx="353">
                  <c:v>6.8899865541381802</c:v>
                </c:pt>
                <c:pt idx="354">
                  <c:v>14.296975763549799</c:v>
                </c:pt>
                <c:pt idx="355">
                  <c:v>1.4857693628539999</c:v>
                </c:pt>
                <c:pt idx="356">
                  <c:v>12.407177915466299</c:v>
                </c:pt>
                <c:pt idx="357">
                  <c:v>1.2312071623916598</c:v>
                </c:pt>
                <c:pt idx="358">
                  <c:v>12.5504635341797</c:v>
                </c:pt>
                <c:pt idx="359">
                  <c:v>0.48805730127525304</c:v>
                </c:pt>
                <c:pt idx="360">
                  <c:v>23.783319514648397</c:v>
                </c:pt>
                <c:pt idx="361">
                  <c:v>19.277904015136702</c:v>
                </c:pt>
                <c:pt idx="362">
                  <c:v>7.9000000000000001E-4</c:v>
                </c:pt>
                <c:pt idx="363">
                  <c:v>3.9017583231811503</c:v>
                </c:pt>
                <c:pt idx="364">
                  <c:v>0.608783949672699</c:v>
                </c:pt>
                <c:pt idx="365">
                  <c:v>8.9954202448730509</c:v>
                </c:pt>
                <c:pt idx="366">
                  <c:v>1.0904348968505899</c:v>
                </c:pt>
                <c:pt idx="367">
                  <c:v>2.3562902625799201E-2</c:v>
                </c:pt>
                <c:pt idx="368">
                  <c:v>4.3370947219848599</c:v>
                </c:pt>
                <c:pt idx="369">
                  <c:v>12.320955146789601</c:v>
                </c:pt>
                <c:pt idx="370">
                  <c:v>0.18027696285247799</c:v>
                </c:pt>
                <c:pt idx="371">
                  <c:v>4.9226828240966798</c:v>
                </c:pt>
                <c:pt idx="372">
                  <c:v>2.03098037734985</c:v>
                </c:pt>
                <c:pt idx="373">
                  <c:v>9.5277181442260712</c:v>
                </c:pt>
                <c:pt idx="374">
                  <c:v>2.2522433786010696</c:v>
                </c:pt>
                <c:pt idx="375">
                  <c:v>13.946558253784199</c:v>
                </c:pt>
                <c:pt idx="376">
                  <c:v>2.3600000000000001E-3</c:v>
                </c:pt>
                <c:pt idx="377">
                  <c:v>4.8730200198364306</c:v>
                </c:pt>
                <c:pt idx="378">
                  <c:v>6.1452682487487804</c:v>
                </c:pt>
                <c:pt idx="379">
                  <c:v>18.0057431219482</c:v>
                </c:pt>
                <c:pt idx="380">
                  <c:v>10.4493706710815</c:v>
                </c:pt>
                <c:pt idx="381">
                  <c:v>5.9335926014930001E-3</c:v>
                </c:pt>
                <c:pt idx="382">
                  <c:v>1.13306383712769</c:v>
                </c:pt>
                <c:pt idx="383">
                  <c:v>1.9265658615875201</c:v>
                </c:pt>
                <c:pt idx="384">
                  <c:v>4.1999999999999997E-3</c:v>
                </c:pt>
                <c:pt idx="385">
                  <c:v>2.8530770436859099</c:v>
                </c:pt>
                <c:pt idx="386">
                  <c:v>1.0257637442779501</c:v>
                </c:pt>
                <c:pt idx="387">
                  <c:v>18.409347338256801</c:v>
                </c:pt>
                <c:pt idx="388">
                  <c:v>24.637822528686499</c:v>
                </c:pt>
                <c:pt idx="389">
                  <c:v>11.9396538299561</c:v>
                </c:pt>
                <c:pt idx="390">
                  <c:v>7.8164792999267592</c:v>
                </c:pt>
                <c:pt idx="391">
                  <c:v>2.1445266373443599</c:v>
                </c:pt>
                <c:pt idx="392">
                  <c:v>4.7502506808471701</c:v>
                </c:pt>
                <c:pt idx="393">
                  <c:v>16.687143765258799</c:v>
                </c:pt>
                <c:pt idx="394">
                  <c:v>0.80551264219284102</c:v>
                </c:pt>
                <c:pt idx="395">
                  <c:v>0.215025719232559</c:v>
                </c:pt>
                <c:pt idx="396">
                  <c:v>5.1607498674011207</c:v>
                </c:pt>
                <c:pt idx="397">
                  <c:v>21.3628175036621</c:v>
                </c:pt>
                <c:pt idx="398">
                  <c:v>6.0606390800476104</c:v>
                </c:pt>
                <c:pt idx="399">
                  <c:v>9.41E-3</c:v>
                </c:pt>
                <c:pt idx="400">
                  <c:v>12.0824569573975</c:v>
                </c:pt>
                <c:pt idx="401">
                  <c:v>5.5311819390058498E-2</c:v>
                </c:pt>
                <c:pt idx="402">
                  <c:v>4.8045741807556199</c:v>
                </c:pt>
                <c:pt idx="403">
                  <c:v>4.4690795297241204</c:v>
                </c:pt>
                <c:pt idx="404">
                  <c:v>7.5815427867126504</c:v>
                </c:pt>
                <c:pt idx="405">
                  <c:v>4.8567112207031302</c:v>
                </c:pt>
                <c:pt idx="406">
                  <c:v>0.74117013010025001</c:v>
                </c:pt>
                <c:pt idx="407">
                  <c:v>2.3156551551818798</c:v>
                </c:pt>
                <c:pt idx="408">
                  <c:v>10.788946457214401</c:v>
                </c:pt>
                <c:pt idx="409">
                  <c:v>10.993689297790501</c:v>
                </c:pt>
                <c:pt idx="410">
                  <c:v>19.433706373291002</c:v>
                </c:pt>
                <c:pt idx="411">
                  <c:v>1.438E-2</c:v>
                </c:pt>
                <c:pt idx="412">
                  <c:v>13.247417376709</c:v>
                </c:pt>
                <c:pt idx="413">
                  <c:v>3.8744897608184803</c:v>
                </c:pt>
                <c:pt idx="414">
                  <c:v>5.7812515534973103</c:v>
                </c:pt>
                <c:pt idx="415">
                  <c:v>5.9341402604675304</c:v>
                </c:pt>
                <c:pt idx="416">
                  <c:v>8.5393736883544911</c:v>
                </c:pt>
                <c:pt idx="417">
                  <c:v>1.677E-2</c:v>
                </c:pt>
                <c:pt idx="418">
                  <c:v>5.96402112627029E-2</c:v>
                </c:pt>
                <c:pt idx="419">
                  <c:v>8.4623132153320295</c:v>
                </c:pt>
                <c:pt idx="420">
                  <c:v>7.3152646212768602</c:v>
                </c:pt>
                <c:pt idx="421">
                  <c:v>0.24780029326915698</c:v>
                </c:pt>
                <c:pt idx="422">
                  <c:v>3.27256124183655</c:v>
                </c:pt>
                <c:pt idx="423">
                  <c:v>3.7206910798645003</c:v>
                </c:pt>
                <c:pt idx="424">
                  <c:v>9.2238346575927697</c:v>
                </c:pt>
                <c:pt idx="425">
                  <c:v>7.0914870466613795</c:v>
                </c:pt>
                <c:pt idx="426">
                  <c:v>13.893567677917501</c:v>
                </c:pt>
                <c:pt idx="427">
                  <c:v>0.31301682847976703</c:v>
                </c:pt>
                <c:pt idx="428">
                  <c:v>13.613339856872599</c:v>
                </c:pt>
                <c:pt idx="429">
                  <c:v>2.5001447964172693E-2</c:v>
                </c:pt>
                <c:pt idx="430">
                  <c:v>7.8987769807434098</c:v>
                </c:pt>
                <c:pt idx="431">
                  <c:v>8.2768906097412085</c:v>
                </c:pt>
                <c:pt idx="432">
                  <c:v>3.4987536837005604</c:v>
                </c:pt>
                <c:pt idx="433">
                  <c:v>0.38063983439445503</c:v>
                </c:pt>
                <c:pt idx="434">
                  <c:v>8.3883035458374007</c:v>
                </c:pt>
                <c:pt idx="435">
                  <c:v>0.53459249919891405</c:v>
                </c:pt>
                <c:pt idx="436">
                  <c:v>27.566816979370099</c:v>
                </c:pt>
                <c:pt idx="437">
                  <c:v>1.09613296115875</c:v>
                </c:pt>
                <c:pt idx="438">
                  <c:v>3.7879686181640597</c:v>
                </c:pt>
                <c:pt idx="439">
                  <c:v>15.370191997375501</c:v>
                </c:pt>
                <c:pt idx="440">
                  <c:v>4.9919462243652299</c:v>
                </c:pt>
                <c:pt idx="441">
                  <c:v>6.2442547154235806</c:v>
                </c:pt>
                <c:pt idx="442">
                  <c:v>6.5331216081237802</c:v>
                </c:pt>
                <c:pt idx="443">
                  <c:v>1.5148371288681</c:v>
                </c:pt>
                <c:pt idx="444">
                  <c:v>0.38382305953979495</c:v>
                </c:pt>
                <c:pt idx="445">
                  <c:v>7.5619846806335396</c:v>
                </c:pt>
                <c:pt idx="446">
                  <c:v>0.8469046676445009</c:v>
                </c:pt>
                <c:pt idx="447">
                  <c:v>5.3113457505798305</c:v>
                </c:pt>
                <c:pt idx="448">
                  <c:v>4.2054478486633302</c:v>
                </c:pt>
                <c:pt idx="449">
                  <c:v>5.0561996229553197</c:v>
                </c:pt>
                <c:pt idx="450">
                  <c:v>0.65019171295166001</c:v>
                </c:pt>
                <c:pt idx="451">
                  <c:v>1.3572002015686</c:v>
                </c:pt>
                <c:pt idx="452">
                  <c:v>0.11407548459529882</c:v>
                </c:pt>
                <c:pt idx="453">
                  <c:v>6.9999999999999993E-2</c:v>
                </c:pt>
                <c:pt idx="454">
                  <c:v>5.1629540411376995</c:v>
                </c:pt>
                <c:pt idx="455">
                  <c:v>6.9979828691101105</c:v>
                </c:pt>
                <c:pt idx="456">
                  <c:v>19.541799628906301</c:v>
                </c:pt>
                <c:pt idx="457">
                  <c:v>4.7993370030212406</c:v>
                </c:pt>
                <c:pt idx="458">
                  <c:v>0.760873679866791</c:v>
                </c:pt>
                <c:pt idx="459">
                  <c:v>4.1896702632141105</c:v>
                </c:pt>
                <c:pt idx="460">
                  <c:v>14.230678500366201</c:v>
                </c:pt>
                <c:pt idx="461">
                  <c:v>3.6736955879211397</c:v>
                </c:pt>
                <c:pt idx="462">
                  <c:v>0.64377356359481797</c:v>
                </c:pt>
                <c:pt idx="463">
                  <c:v>2.8158111311340299</c:v>
                </c:pt>
                <c:pt idx="464">
                  <c:v>8.5332681011962901</c:v>
                </c:pt>
                <c:pt idx="465">
                  <c:v>0.14214455362081529</c:v>
                </c:pt>
                <c:pt idx="466">
                  <c:v>4.18718197982788</c:v>
                </c:pt>
                <c:pt idx="467">
                  <c:v>2.9240479442596401</c:v>
                </c:pt>
                <c:pt idx="468">
                  <c:v>2.1186695932769801</c:v>
                </c:pt>
                <c:pt idx="469">
                  <c:v>6.3763030273437504</c:v>
                </c:pt>
                <c:pt idx="470">
                  <c:v>4.3040370976257298</c:v>
                </c:pt>
                <c:pt idx="471">
                  <c:v>20.245873418579102</c:v>
                </c:pt>
                <c:pt idx="472">
                  <c:v>0.42678251179695104</c:v>
                </c:pt>
                <c:pt idx="473">
                  <c:v>0.19321149829387663</c:v>
                </c:pt>
                <c:pt idx="474">
                  <c:v>0.10977000000000001</c:v>
                </c:pt>
                <c:pt idx="475">
                  <c:v>5.0606938790893601</c:v>
                </c:pt>
                <c:pt idx="476">
                  <c:v>0.1325283779627085</c:v>
                </c:pt>
                <c:pt idx="477">
                  <c:v>7.8542346696472203</c:v>
                </c:pt>
                <c:pt idx="478">
                  <c:v>0.1322582360948622</c:v>
                </c:pt>
                <c:pt idx="479">
                  <c:v>11.700178912963899</c:v>
                </c:pt>
                <c:pt idx="480">
                  <c:v>12.9976454718018</c:v>
                </c:pt>
                <c:pt idx="481">
                  <c:v>1.1233196856117249</c:v>
                </c:pt>
                <c:pt idx="482">
                  <c:v>6.0216973330688504</c:v>
                </c:pt>
                <c:pt idx="483">
                  <c:v>7.90686111572266</c:v>
                </c:pt>
                <c:pt idx="484">
                  <c:v>5.5776457522582996</c:v>
                </c:pt>
                <c:pt idx="485">
                  <c:v>21.260261998291</c:v>
                </c:pt>
                <c:pt idx="486">
                  <c:v>10.215763750915501</c:v>
                </c:pt>
                <c:pt idx="487">
                  <c:v>0.21136475890874859</c:v>
                </c:pt>
                <c:pt idx="488">
                  <c:v>10.722066660156299</c:v>
                </c:pt>
                <c:pt idx="489">
                  <c:v>2.5442392749023401</c:v>
                </c:pt>
                <c:pt idx="490">
                  <c:v>1.54393638858795</c:v>
                </c:pt>
                <c:pt idx="491">
                  <c:v>15.9645100411987</c:v>
                </c:pt>
                <c:pt idx="492">
                  <c:v>1.6802472874832199</c:v>
                </c:pt>
                <c:pt idx="493">
                  <c:v>4.31271919006348</c:v>
                </c:pt>
                <c:pt idx="494">
                  <c:v>10.897806924133301</c:v>
                </c:pt>
                <c:pt idx="495">
                  <c:v>0.16955999999999999</c:v>
                </c:pt>
                <c:pt idx="496">
                  <c:v>8.1050305934143108</c:v>
                </c:pt>
                <c:pt idx="497">
                  <c:v>0.94836661159515401</c:v>
                </c:pt>
                <c:pt idx="498">
                  <c:v>17.676989356079101</c:v>
                </c:pt>
                <c:pt idx="499">
                  <c:v>12.5170040597534</c:v>
                </c:pt>
                <c:pt idx="500">
                  <c:v>2.4077895246124297</c:v>
                </c:pt>
                <c:pt idx="501">
                  <c:v>1.9812346048355101</c:v>
                </c:pt>
                <c:pt idx="502">
                  <c:v>2.1533442965316798</c:v>
                </c:pt>
                <c:pt idx="503">
                  <c:v>9.7591853991699207</c:v>
                </c:pt>
                <c:pt idx="504">
                  <c:v>0.20349</c:v>
                </c:pt>
                <c:pt idx="505">
                  <c:v>0.20801999999999998</c:v>
                </c:pt>
                <c:pt idx="506">
                  <c:v>7.20811841873169</c:v>
                </c:pt>
                <c:pt idx="507">
                  <c:v>8.1570204724121105</c:v>
                </c:pt>
                <c:pt idx="508">
                  <c:v>12.4475945462036</c:v>
                </c:pt>
                <c:pt idx="509">
                  <c:v>0.56859196192741401</c:v>
                </c:pt>
                <c:pt idx="510">
                  <c:v>4.4103534767150894</c:v>
                </c:pt>
                <c:pt idx="511">
                  <c:v>11.330223687439</c:v>
                </c:pt>
                <c:pt idx="512">
                  <c:v>2.1472653668975799</c:v>
                </c:pt>
                <c:pt idx="513">
                  <c:v>19.8321335247803</c:v>
                </c:pt>
                <c:pt idx="514">
                  <c:v>0.23835763383418324</c:v>
                </c:pt>
                <c:pt idx="515">
                  <c:v>1.042880916442871</c:v>
                </c:pt>
                <c:pt idx="516">
                  <c:v>3.7154626438140901</c:v>
                </c:pt>
                <c:pt idx="517">
                  <c:v>2.2811835671997103</c:v>
                </c:pt>
                <c:pt idx="518">
                  <c:v>4.7941992123413106</c:v>
                </c:pt>
                <c:pt idx="519">
                  <c:v>2.79043558982849</c:v>
                </c:pt>
                <c:pt idx="520">
                  <c:v>1.9961216115951501</c:v>
                </c:pt>
                <c:pt idx="521">
                  <c:v>0.97184309005737313</c:v>
                </c:pt>
                <c:pt idx="522">
                  <c:v>9.1766315744018616</c:v>
                </c:pt>
                <c:pt idx="523">
                  <c:v>11.294342383728001</c:v>
                </c:pt>
                <c:pt idx="524">
                  <c:v>1.060408221244812</c:v>
                </c:pt>
                <c:pt idx="525">
                  <c:v>5.8982475042724598</c:v>
                </c:pt>
                <c:pt idx="526">
                  <c:v>0.43904151172637901</c:v>
                </c:pt>
                <c:pt idx="527">
                  <c:v>1.96778813503265</c:v>
                </c:pt>
                <c:pt idx="528">
                  <c:v>4.3418488856506308</c:v>
                </c:pt>
                <c:pt idx="529">
                  <c:v>0.34783876412352549</c:v>
                </c:pt>
                <c:pt idx="530">
                  <c:v>3.5659425096130404</c:v>
                </c:pt>
                <c:pt idx="531">
                  <c:v>2.9571025120544396</c:v>
                </c:pt>
                <c:pt idx="532">
                  <c:v>5.0330966415405296</c:v>
                </c:pt>
                <c:pt idx="533">
                  <c:v>25.020495051879902</c:v>
                </c:pt>
                <c:pt idx="534">
                  <c:v>1.2904667009925839</c:v>
                </c:pt>
                <c:pt idx="535">
                  <c:v>7.34855109619141</c:v>
                </c:pt>
                <c:pt idx="536">
                  <c:v>14.384868112793001</c:v>
                </c:pt>
                <c:pt idx="537">
                  <c:v>0.36497000000000002</c:v>
                </c:pt>
                <c:pt idx="538">
                  <c:v>0.37901547630161053</c:v>
                </c:pt>
                <c:pt idx="539">
                  <c:v>4.4366557821655297</c:v>
                </c:pt>
                <c:pt idx="540">
                  <c:v>1.6443466761016798</c:v>
                </c:pt>
                <c:pt idx="541">
                  <c:v>3.4768172277069098</c:v>
                </c:pt>
                <c:pt idx="542">
                  <c:v>2.6651514153289799</c:v>
                </c:pt>
                <c:pt idx="543">
                  <c:v>1.6496524468612699</c:v>
                </c:pt>
                <c:pt idx="544">
                  <c:v>0.45719285775661467</c:v>
                </c:pt>
                <c:pt idx="545">
                  <c:v>0.68259751865386997</c:v>
                </c:pt>
                <c:pt idx="546">
                  <c:v>1.1075399449729921</c:v>
                </c:pt>
                <c:pt idx="547">
                  <c:v>0.50732147462129606</c:v>
                </c:pt>
                <c:pt idx="548">
                  <c:v>10.336620568542481</c:v>
                </c:pt>
                <c:pt idx="549">
                  <c:v>3.8252219754791299</c:v>
                </c:pt>
                <c:pt idx="550">
                  <c:v>0.93089367929458589</c:v>
                </c:pt>
                <c:pt idx="551">
                  <c:v>2.1400578734207198</c:v>
                </c:pt>
                <c:pt idx="552">
                  <c:v>14.874696542053199</c:v>
                </c:pt>
                <c:pt idx="553">
                  <c:v>19.8750221282959</c:v>
                </c:pt>
                <c:pt idx="554">
                  <c:v>8.3460177145385703</c:v>
                </c:pt>
                <c:pt idx="555">
                  <c:v>1.36746127286911</c:v>
                </c:pt>
                <c:pt idx="556">
                  <c:v>1.4300163386344908</c:v>
                </c:pt>
                <c:pt idx="557">
                  <c:v>0.5050421053242683</c:v>
                </c:pt>
                <c:pt idx="558">
                  <c:v>6.48263920730591</c:v>
                </c:pt>
                <c:pt idx="559">
                  <c:v>17.521672677612301</c:v>
                </c:pt>
                <c:pt idx="560">
                  <c:v>0.68356776573181199</c:v>
                </c:pt>
                <c:pt idx="561">
                  <c:v>0.44485000000000002</c:v>
                </c:pt>
                <c:pt idx="562">
                  <c:v>11.584831410522501</c:v>
                </c:pt>
                <c:pt idx="563">
                  <c:v>8.4694485552978502</c:v>
                </c:pt>
                <c:pt idx="564">
                  <c:v>0.94529889230728092</c:v>
                </c:pt>
                <c:pt idx="565">
                  <c:v>4.9791281581115694</c:v>
                </c:pt>
                <c:pt idx="566">
                  <c:v>8.6752847128295905</c:v>
                </c:pt>
                <c:pt idx="567">
                  <c:v>19.912777081298799</c:v>
                </c:pt>
                <c:pt idx="568">
                  <c:v>1.5625516055297901</c:v>
                </c:pt>
                <c:pt idx="569">
                  <c:v>14.400480260009799</c:v>
                </c:pt>
                <c:pt idx="570">
                  <c:v>11.9211065988159</c:v>
                </c:pt>
                <c:pt idx="571">
                  <c:v>0.49530202318906785</c:v>
                </c:pt>
                <c:pt idx="572">
                  <c:v>15.1912474597168</c:v>
                </c:pt>
                <c:pt idx="573">
                  <c:v>0.49005000000000004</c:v>
                </c:pt>
                <c:pt idx="574">
                  <c:v>9.4907976358032204</c:v>
                </c:pt>
                <c:pt idx="575">
                  <c:v>8.1758949623107906</c:v>
                </c:pt>
                <c:pt idx="576">
                  <c:v>9.5290304409789996</c:v>
                </c:pt>
                <c:pt idx="577">
                  <c:v>0.62046286451578092</c:v>
                </c:pt>
                <c:pt idx="578">
                  <c:v>2.0202875311279298</c:v>
                </c:pt>
                <c:pt idx="579">
                  <c:v>4.4495030761718795</c:v>
                </c:pt>
                <c:pt idx="580">
                  <c:v>8.5838083950805704</c:v>
                </c:pt>
                <c:pt idx="581">
                  <c:v>1.3096453361129758</c:v>
                </c:pt>
                <c:pt idx="582">
                  <c:v>12.958992273254399</c:v>
                </c:pt>
                <c:pt idx="583">
                  <c:v>2.3970099576950101</c:v>
                </c:pt>
                <c:pt idx="584">
                  <c:v>0.97839286097526612</c:v>
                </c:pt>
                <c:pt idx="585">
                  <c:v>6.7895407121276898</c:v>
                </c:pt>
                <c:pt idx="586">
                  <c:v>0.57845803447827693</c:v>
                </c:pt>
                <c:pt idx="587">
                  <c:v>24.317062958984401</c:v>
                </c:pt>
                <c:pt idx="588">
                  <c:v>19.966318808593801</c:v>
                </c:pt>
                <c:pt idx="589">
                  <c:v>0.89625528852462799</c:v>
                </c:pt>
                <c:pt idx="590">
                  <c:v>7.7109962673950205</c:v>
                </c:pt>
                <c:pt idx="591">
                  <c:v>0.78807236301422101</c:v>
                </c:pt>
                <c:pt idx="592">
                  <c:v>9.3885633773803701</c:v>
                </c:pt>
                <c:pt idx="593">
                  <c:v>0.7317236586546898</c:v>
                </c:pt>
                <c:pt idx="594">
                  <c:v>8.7736872900390601</c:v>
                </c:pt>
                <c:pt idx="595">
                  <c:v>14.2091541213989</c:v>
                </c:pt>
                <c:pt idx="596">
                  <c:v>0.65671999999999997</c:v>
                </c:pt>
                <c:pt idx="597">
                  <c:v>2.27225413993835</c:v>
                </c:pt>
                <c:pt idx="598">
                  <c:v>3.6467567958068798</c:v>
                </c:pt>
                <c:pt idx="599">
                  <c:v>4.27567052627563</c:v>
                </c:pt>
                <c:pt idx="600">
                  <c:v>8.4478179815673808</c:v>
                </c:pt>
                <c:pt idx="601">
                  <c:v>9.6895202789306598</c:v>
                </c:pt>
                <c:pt idx="602">
                  <c:v>2.65089676811218</c:v>
                </c:pt>
                <c:pt idx="603">
                  <c:v>2.39729419712067</c:v>
                </c:pt>
                <c:pt idx="604">
                  <c:v>1.0197022961425781</c:v>
                </c:pt>
                <c:pt idx="605">
                  <c:v>1.3512754804039</c:v>
                </c:pt>
                <c:pt idx="606">
                  <c:v>7.3353120523071293</c:v>
                </c:pt>
                <c:pt idx="607">
                  <c:v>3.98636294464111</c:v>
                </c:pt>
                <c:pt idx="608">
                  <c:v>5.0037060571289098</c:v>
                </c:pt>
                <c:pt idx="609">
                  <c:v>2.2252496076202402</c:v>
                </c:pt>
                <c:pt idx="610">
                  <c:v>0.72521999999999998</c:v>
                </c:pt>
                <c:pt idx="611">
                  <c:v>12.2713755163574</c:v>
                </c:pt>
                <c:pt idx="612">
                  <c:v>0.93634001680374102</c:v>
                </c:pt>
                <c:pt idx="613">
                  <c:v>2.5445242108535799</c:v>
                </c:pt>
                <c:pt idx="614">
                  <c:v>2.1712262810897798</c:v>
                </c:pt>
                <c:pt idx="615">
                  <c:v>5.8445785603332503</c:v>
                </c:pt>
                <c:pt idx="616">
                  <c:v>0.75051999999999996</c:v>
                </c:pt>
                <c:pt idx="617">
                  <c:v>2.7748818023681601</c:v>
                </c:pt>
                <c:pt idx="618">
                  <c:v>1.335544348144531</c:v>
                </c:pt>
                <c:pt idx="619">
                  <c:v>1.2785474755287169</c:v>
                </c:pt>
                <c:pt idx="620">
                  <c:v>0.82549339717268944</c:v>
                </c:pt>
                <c:pt idx="621">
                  <c:v>4.0263421656036398</c:v>
                </c:pt>
                <c:pt idx="622">
                  <c:v>2.89641505775452</c:v>
                </c:pt>
                <c:pt idx="623">
                  <c:v>8.8919710638427691</c:v>
                </c:pt>
                <c:pt idx="624">
                  <c:v>2.3116829700088499</c:v>
                </c:pt>
                <c:pt idx="625">
                  <c:v>2.89400187202454</c:v>
                </c:pt>
                <c:pt idx="626">
                  <c:v>0.84581530534386629</c:v>
                </c:pt>
                <c:pt idx="627">
                  <c:v>10.12310282684326</c:v>
                </c:pt>
                <c:pt idx="628">
                  <c:v>1.95269177440643</c:v>
                </c:pt>
                <c:pt idx="629">
                  <c:v>4.7421893750762898</c:v>
                </c:pt>
                <c:pt idx="630">
                  <c:v>2.4078181269073502</c:v>
                </c:pt>
                <c:pt idx="631">
                  <c:v>6.4316587806701691</c:v>
                </c:pt>
                <c:pt idx="632">
                  <c:v>15.2285113693237</c:v>
                </c:pt>
                <c:pt idx="633">
                  <c:v>9.9110617996215797</c:v>
                </c:pt>
                <c:pt idx="634">
                  <c:v>8.8730152377319307</c:v>
                </c:pt>
                <c:pt idx="635">
                  <c:v>2.16504282505035</c:v>
                </c:pt>
                <c:pt idx="636">
                  <c:v>5.8339839552307104</c:v>
                </c:pt>
                <c:pt idx="637">
                  <c:v>12.1254581210327</c:v>
                </c:pt>
                <c:pt idx="638">
                  <c:v>6.6975663897705093</c:v>
                </c:pt>
                <c:pt idx="639">
                  <c:v>9.5167387133789099</c:v>
                </c:pt>
                <c:pt idx="640">
                  <c:v>4.43206194419861</c:v>
                </c:pt>
                <c:pt idx="641">
                  <c:v>18.976896360473599</c:v>
                </c:pt>
                <c:pt idx="642">
                  <c:v>2.5493629528045703</c:v>
                </c:pt>
                <c:pt idx="643">
                  <c:v>2.4604472819900498</c:v>
                </c:pt>
                <c:pt idx="644">
                  <c:v>4.24168166557312</c:v>
                </c:pt>
                <c:pt idx="645">
                  <c:v>0.89090999999999998</c:v>
                </c:pt>
                <c:pt idx="646">
                  <c:v>10.39995610198975</c:v>
                </c:pt>
                <c:pt idx="647">
                  <c:v>12.046181841125501</c:v>
                </c:pt>
                <c:pt idx="648">
                  <c:v>5.87159385803223</c:v>
                </c:pt>
                <c:pt idx="649">
                  <c:v>4.3106465763854995</c:v>
                </c:pt>
                <c:pt idx="650">
                  <c:v>2.6291050854873701</c:v>
                </c:pt>
                <c:pt idx="651">
                  <c:v>2.8985769169998199</c:v>
                </c:pt>
                <c:pt idx="652">
                  <c:v>13.3986415194702</c:v>
                </c:pt>
                <c:pt idx="653">
                  <c:v>13.6345743768311</c:v>
                </c:pt>
                <c:pt idx="654">
                  <c:v>9.2560859057617204</c:v>
                </c:pt>
                <c:pt idx="655">
                  <c:v>22.116485072021497</c:v>
                </c:pt>
                <c:pt idx="656">
                  <c:v>6.2385786381530792</c:v>
                </c:pt>
                <c:pt idx="657">
                  <c:v>15.586602256774901</c:v>
                </c:pt>
                <c:pt idx="658">
                  <c:v>13.388131878662101</c:v>
                </c:pt>
                <c:pt idx="659">
                  <c:v>10.94566246826172</c:v>
                </c:pt>
                <c:pt idx="660">
                  <c:v>3.99994276199341</c:v>
                </c:pt>
                <c:pt idx="661">
                  <c:v>3.8730374112701398</c:v>
                </c:pt>
                <c:pt idx="662">
                  <c:v>7.4788254037475603</c:v>
                </c:pt>
                <c:pt idx="663">
                  <c:v>1.0620086103653907</c:v>
                </c:pt>
                <c:pt idx="664">
                  <c:v>17.269336892700199</c:v>
                </c:pt>
                <c:pt idx="665">
                  <c:v>4.7252075093841599</c:v>
                </c:pt>
                <c:pt idx="666">
                  <c:v>4.32295531829834</c:v>
                </c:pt>
                <c:pt idx="667">
                  <c:v>4.0529954433441198</c:v>
                </c:pt>
                <c:pt idx="668">
                  <c:v>20.263696427612302</c:v>
                </c:pt>
                <c:pt idx="669">
                  <c:v>1.0090524493134954</c:v>
                </c:pt>
                <c:pt idx="670">
                  <c:v>2.3518523963165299</c:v>
                </c:pt>
                <c:pt idx="671">
                  <c:v>2.4738988521194498</c:v>
                </c:pt>
                <c:pt idx="672">
                  <c:v>1.153274790363312</c:v>
                </c:pt>
                <c:pt idx="673">
                  <c:v>16.046433620910602</c:v>
                </c:pt>
                <c:pt idx="674">
                  <c:v>10.827555828552249</c:v>
                </c:pt>
                <c:pt idx="675">
                  <c:v>12.5116458596802</c:v>
                </c:pt>
                <c:pt idx="676">
                  <c:v>2.1124425608825699</c:v>
                </c:pt>
                <c:pt idx="677">
                  <c:v>2.6941436866378798</c:v>
                </c:pt>
                <c:pt idx="678">
                  <c:v>1.1942149550676351</c:v>
                </c:pt>
                <c:pt idx="679">
                  <c:v>4.2494204946136502</c:v>
                </c:pt>
                <c:pt idx="680">
                  <c:v>4.4228042073821996</c:v>
                </c:pt>
                <c:pt idx="681">
                  <c:v>5.2584669317626993</c:v>
                </c:pt>
                <c:pt idx="682">
                  <c:v>1.871867876224518</c:v>
                </c:pt>
                <c:pt idx="683">
                  <c:v>1.1179340545231105</c:v>
                </c:pt>
                <c:pt idx="684">
                  <c:v>15.153671241149901</c:v>
                </c:pt>
                <c:pt idx="685">
                  <c:v>3.5204500253295898</c:v>
                </c:pt>
                <c:pt idx="686">
                  <c:v>1.9903083914184569</c:v>
                </c:pt>
                <c:pt idx="687">
                  <c:v>7.2473905523681594</c:v>
                </c:pt>
                <c:pt idx="688">
                  <c:v>13.184087866516101</c:v>
                </c:pt>
                <c:pt idx="689">
                  <c:v>6.17247032073975</c:v>
                </c:pt>
                <c:pt idx="690">
                  <c:v>3.9799479414367696</c:v>
                </c:pt>
                <c:pt idx="691">
                  <c:v>19.014757039794901</c:v>
                </c:pt>
                <c:pt idx="692">
                  <c:v>1.1595228536216915</c:v>
                </c:pt>
                <c:pt idx="693">
                  <c:v>1.15543</c:v>
                </c:pt>
                <c:pt idx="694">
                  <c:v>1.1701299999999999</c:v>
                </c:pt>
                <c:pt idx="695">
                  <c:v>3.81385703704834</c:v>
                </c:pt>
                <c:pt idx="696">
                  <c:v>1.18394</c:v>
                </c:pt>
                <c:pt idx="697">
                  <c:v>2.2073067839813199</c:v>
                </c:pt>
                <c:pt idx="698">
                  <c:v>12.5051034689331</c:v>
                </c:pt>
                <c:pt idx="699">
                  <c:v>3.8872428997039798</c:v>
                </c:pt>
                <c:pt idx="700">
                  <c:v>15.7116798001099</c:v>
                </c:pt>
                <c:pt idx="701">
                  <c:v>7.7154101002502395</c:v>
                </c:pt>
                <c:pt idx="702">
                  <c:v>14.384658204345699</c:v>
                </c:pt>
                <c:pt idx="703">
                  <c:v>1.4415103662300111</c:v>
                </c:pt>
                <c:pt idx="704">
                  <c:v>2.6110607239913901</c:v>
                </c:pt>
                <c:pt idx="705">
                  <c:v>1.9313677885627749</c:v>
                </c:pt>
                <c:pt idx="706">
                  <c:v>2.6736695506668102</c:v>
                </c:pt>
                <c:pt idx="707">
                  <c:v>1.2436505224439223</c:v>
                </c:pt>
                <c:pt idx="708">
                  <c:v>8.8749676208496098</c:v>
                </c:pt>
                <c:pt idx="709">
                  <c:v>17.361753775634803</c:v>
                </c:pt>
                <c:pt idx="710">
                  <c:v>2.4626669822692904</c:v>
                </c:pt>
                <c:pt idx="711">
                  <c:v>15.464866878051801</c:v>
                </c:pt>
                <c:pt idx="712">
                  <c:v>4.1314367207336398</c:v>
                </c:pt>
                <c:pt idx="713">
                  <c:v>1.3111873392885922</c:v>
                </c:pt>
                <c:pt idx="714">
                  <c:v>1.31914</c:v>
                </c:pt>
                <c:pt idx="715">
                  <c:v>12.091656106262199</c:v>
                </c:pt>
                <c:pt idx="716">
                  <c:v>1.8722099777793879</c:v>
                </c:pt>
                <c:pt idx="717">
                  <c:v>8.4048211375427204</c:v>
                </c:pt>
                <c:pt idx="718">
                  <c:v>8.4410770208740189</c:v>
                </c:pt>
                <c:pt idx="719">
                  <c:v>13.899174371643101</c:v>
                </c:pt>
                <c:pt idx="720">
                  <c:v>4.3550905621337899</c:v>
                </c:pt>
                <c:pt idx="721">
                  <c:v>3.5707954456329301</c:v>
                </c:pt>
                <c:pt idx="722">
                  <c:v>17.9353390496826</c:v>
                </c:pt>
                <c:pt idx="723">
                  <c:v>1.936099764194489</c:v>
                </c:pt>
                <c:pt idx="724">
                  <c:v>1.3522799999999999</c:v>
                </c:pt>
                <c:pt idx="725">
                  <c:v>6.6644087466430699</c:v>
                </c:pt>
                <c:pt idx="726">
                  <c:v>8.6072701605224609</c:v>
                </c:pt>
                <c:pt idx="727">
                  <c:v>3.4353682212066698</c:v>
                </c:pt>
                <c:pt idx="728">
                  <c:v>4.0320046267700196</c:v>
                </c:pt>
                <c:pt idx="729">
                  <c:v>1.4194599999999999</c:v>
                </c:pt>
                <c:pt idx="730">
                  <c:v>14.104780206909199</c:v>
                </c:pt>
                <c:pt idx="731">
                  <c:v>7.70260802932739</c:v>
                </c:pt>
                <c:pt idx="732">
                  <c:v>3.4826361816406299</c:v>
                </c:pt>
                <c:pt idx="733">
                  <c:v>2.52889263908386</c:v>
                </c:pt>
                <c:pt idx="734">
                  <c:v>3.79811919013977</c:v>
                </c:pt>
                <c:pt idx="735">
                  <c:v>2.2710704235267638</c:v>
                </c:pt>
                <c:pt idx="736">
                  <c:v>8.2257289179992696</c:v>
                </c:pt>
                <c:pt idx="737">
                  <c:v>7.4698201786804201</c:v>
                </c:pt>
                <c:pt idx="738">
                  <c:v>2.9432482771682702</c:v>
                </c:pt>
                <c:pt idx="739">
                  <c:v>14.4655329632568</c:v>
                </c:pt>
                <c:pt idx="740">
                  <c:v>14.184911626892101</c:v>
                </c:pt>
                <c:pt idx="741">
                  <c:v>3.5931915779113801</c:v>
                </c:pt>
                <c:pt idx="742">
                  <c:v>1.6238365036773681</c:v>
                </c:pt>
                <c:pt idx="743">
                  <c:v>12.5517729690552</c:v>
                </c:pt>
                <c:pt idx="744">
                  <c:v>4.3150998523712198</c:v>
                </c:pt>
                <c:pt idx="745">
                  <c:v>16.987453264465302</c:v>
                </c:pt>
                <c:pt idx="746">
                  <c:v>4.9736252923583999</c:v>
                </c:pt>
                <c:pt idx="747">
                  <c:v>1.601003603221774</c:v>
                </c:pt>
                <c:pt idx="748">
                  <c:v>6.0153334790039095</c:v>
                </c:pt>
                <c:pt idx="749">
                  <c:v>12.1753743740845</c:v>
                </c:pt>
                <c:pt idx="750">
                  <c:v>7.0019109420776404</c:v>
                </c:pt>
                <c:pt idx="751">
                  <c:v>2.0251954163455963</c:v>
                </c:pt>
                <c:pt idx="752">
                  <c:v>2.181627439823151</c:v>
                </c:pt>
                <c:pt idx="753">
                  <c:v>9.0675003176879905</c:v>
                </c:pt>
                <c:pt idx="754">
                  <c:v>9.9359930380249004</c:v>
                </c:pt>
                <c:pt idx="755">
                  <c:v>1.6513599999999999</c:v>
                </c:pt>
                <c:pt idx="756">
                  <c:v>4.3904775454711897</c:v>
                </c:pt>
                <c:pt idx="757">
                  <c:v>1.8616080549669269</c:v>
                </c:pt>
                <c:pt idx="758">
                  <c:v>3.8189121626281697</c:v>
                </c:pt>
                <c:pt idx="759">
                  <c:v>1.67801</c:v>
                </c:pt>
                <c:pt idx="760">
                  <c:v>4.4830056998443597</c:v>
                </c:pt>
                <c:pt idx="761">
                  <c:v>10.412011929321292</c:v>
                </c:pt>
                <c:pt idx="762">
                  <c:v>12.5171429205322</c:v>
                </c:pt>
                <c:pt idx="763">
                  <c:v>7.9781197868347205</c:v>
                </c:pt>
                <c:pt idx="764">
                  <c:v>4.4212046989440896</c:v>
                </c:pt>
                <c:pt idx="765">
                  <c:v>8.6514059796142604</c:v>
                </c:pt>
                <c:pt idx="766">
                  <c:v>2.7203612260437007</c:v>
                </c:pt>
                <c:pt idx="767">
                  <c:v>14.974533599548302</c:v>
                </c:pt>
                <c:pt idx="768">
                  <c:v>8.1820972232055702</c:v>
                </c:pt>
                <c:pt idx="769">
                  <c:v>7.8904550344848596</c:v>
                </c:pt>
                <c:pt idx="770">
                  <c:v>10.231746806030269</c:v>
                </c:pt>
                <c:pt idx="771">
                  <c:v>6.9635702096557601</c:v>
                </c:pt>
                <c:pt idx="772">
                  <c:v>10.9723153793335</c:v>
                </c:pt>
                <c:pt idx="773">
                  <c:v>2.0318269444656369</c:v>
                </c:pt>
                <c:pt idx="774">
                  <c:v>11.63028392486572</c:v>
                </c:pt>
                <c:pt idx="775">
                  <c:v>9.6099326966857905</c:v>
                </c:pt>
                <c:pt idx="776">
                  <c:v>15.572478568420399</c:v>
                </c:pt>
                <c:pt idx="777">
                  <c:v>1.9413046597099302</c:v>
                </c:pt>
                <c:pt idx="778">
                  <c:v>22.644166215820299</c:v>
                </c:pt>
                <c:pt idx="779">
                  <c:v>5.6487212604522696</c:v>
                </c:pt>
                <c:pt idx="780">
                  <c:v>2.1867811202526091</c:v>
                </c:pt>
                <c:pt idx="781">
                  <c:v>34.866306616210899</c:v>
                </c:pt>
                <c:pt idx="782">
                  <c:v>13.476772887878401</c:v>
                </c:pt>
                <c:pt idx="783">
                  <c:v>10.17481289642334</c:v>
                </c:pt>
                <c:pt idx="784">
                  <c:v>19.258855592041002</c:v>
                </c:pt>
                <c:pt idx="785">
                  <c:v>1.8866799999999999</c:v>
                </c:pt>
                <c:pt idx="786">
                  <c:v>7.0315768470764191</c:v>
                </c:pt>
                <c:pt idx="787">
                  <c:v>1.9044700000000001</c:v>
                </c:pt>
                <c:pt idx="788">
                  <c:v>2.6613100055885313</c:v>
                </c:pt>
                <c:pt idx="789">
                  <c:v>8.3552371968078596</c:v>
                </c:pt>
                <c:pt idx="790">
                  <c:v>4.2736180703735398</c:v>
                </c:pt>
                <c:pt idx="791">
                  <c:v>2.8435703099441532</c:v>
                </c:pt>
                <c:pt idx="792">
                  <c:v>5.9645809988403302</c:v>
                </c:pt>
                <c:pt idx="793">
                  <c:v>6.1948879306030298</c:v>
                </c:pt>
                <c:pt idx="794">
                  <c:v>8.66817553619385</c:v>
                </c:pt>
                <c:pt idx="795">
                  <c:v>16.748641806640599</c:v>
                </c:pt>
                <c:pt idx="796">
                  <c:v>11.89890177825928</c:v>
                </c:pt>
                <c:pt idx="797">
                  <c:v>2.1405892922496799</c:v>
                </c:pt>
                <c:pt idx="798">
                  <c:v>8.6025440386962906</c:v>
                </c:pt>
                <c:pt idx="799">
                  <c:v>5.9041572809600797</c:v>
                </c:pt>
                <c:pt idx="800">
                  <c:v>14.5419379446411</c:v>
                </c:pt>
                <c:pt idx="801">
                  <c:v>2.0466799999999998</c:v>
                </c:pt>
                <c:pt idx="802">
                  <c:v>3.9655725714111298</c:v>
                </c:pt>
                <c:pt idx="803">
                  <c:v>2.4298879858398443</c:v>
                </c:pt>
                <c:pt idx="804">
                  <c:v>14.736170023193401</c:v>
                </c:pt>
                <c:pt idx="805">
                  <c:v>2.4616227573871607</c:v>
                </c:pt>
                <c:pt idx="806">
                  <c:v>17.0359086212158</c:v>
                </c:pt>
                <c:pt idx="807">
                  <c:v>7.1411998603820805</c:v>
                </c:pt>
                <c:pt idx="808">
                  <c:v>2.8473726651954649</c:v>
                </c:pt>
                <c:pt idx="809">
                  <c:v>4.6668096325683592</c:v>
                </c:pt>
                <c:pt idx="810">
                  <c:v>3.4057850382614099</c:v>
                </c:pt>
                <c:pt idx="811">
                  <c:v>17.889494891357401</c:v>
                </c:pt>
                <c:pt idx="812">
                  <c:v>4.9798579463958701</c:v>
                </c:pt>
                <c:pt idx="813">
                  <c:v>21.834175829467799</c:v>
                </c:pt>
                <c:pt idx="814">
                  <c:v>2.5372245801734921</c:v>
                </c:pt>
                <c:pt idx="815">
                  <c:v>7.2572349159240694</c:v>
                </c:pt>
                <c:pt idx="816">
                  <c:v>8.0790101475524914</c:v>
                </c:pt>
                <c:pt idx="817">
                  <c:v>2.3097290672585369</c:v>
                </c:pt>
                <c:pt idx="818">
                  <c:v>2.9674208826065058</c:v>
                </c:pt>
                <c:pt idx="819">
                  <c:v>10.03631737060547</c:v>
                </c:pt>
                <c:pt idx="820">
                  <c:v>14.062480463256801</c:v>
                </c:pt>
                <c:pt idx="821">
                  <c:v>18.851205847168</c:v>
                </c:pt>
                <c:pt idx="822">
                  <c:v>3.9208939158248901</c:v>
                </c:pt>
                <c:pt idx="823">
                  <c:v>11.691625950012211</c:v>
                </c:pt>
                <c:pt idx="824">
                  <c:v>17.8921288848877</c:v>
                </c:pt>
                <c:pt idx="825">
                  <c:v>22.373190733032203</c:v>
                </c:pt>
                <c:pt idx="826">
                  <c:v>8.7834129760742208</c:v>
                </c:pt>
                <c:pt idx="827">
                  <c:v>14.258560870971699</c:v>
                </c:pt>
                <c:pt idx="828">
                  <c:v>4.0440502054977401</c:v>
                </c:pt>
                <c:pt idx="829">
                  <c:v>8.2333910493469205</c:v>
                </c:pt>
                <c:pt idx="830">
                  <c:v>2.8834988823318484</c:v>
                </c:pt>
                <c:pt idx="831">
                  <c:v>3.54397000514984</c:v>
                </c:pt>
                <c:pt idx="832">
                  <c:v>21.7114513793945</c:v>
                </c:pt>
                <c:pt idx="833">
                  <c:v>2.7097058896970747</c:v>
                </c:pt>
                <c:pt idx="834">
                  <c:v>3.94126561603546</c:v>
                </c:pt>
                <c:pt idx="835">
                  <c:v>2.9859691294193267</c:v>
                </c:pt>
                <c:pt idx="836">
                  <c:v>13.613661295776399</c:v>
                </c:pt>
                <c:pt idx="837">
                  <c:v>16.638961551513699</c:v>
                </c:pt>
                <c:pt idx="838">
                  <c:v>2.6149100000000001</c:v>
                </c:pt>
                <c:pt idx="839">
                  <c:v>33.4040528833008</c:v>
                </c:pt>
                <c:pt idx="840">
                  <c:v>3.7919737202072099</c:v>
                </c:pt>
                <c:pt idx="841">
                  <c:v>3.3106991926574714</c:v>
                </c:pt>
                <c:pt idx="842">
                  <c:v>2.7333107955360409</c:v>
                </c:pt>
                <c:pt idx="843">
                  <c:v>2.6474799999999998</c:v>
                </c:pt>
                <c:pt idx="844">
                  <c:v>5.6184362286376999</c:v>
                </c:pt>
                <c:pt idx="845">
                  <c:v>3.2441118006324769</c:v>
                </c:pt>
                <c:pt idx="846">
                  <c:v>2.8616663460350042</c:v>
                </c:pt>
                <c:pt idx="847">
                  <c:v>2.6747100000000001</c:v>
                </c:pt>
                <c:pt idx="848">
                  <c:v>13.9619230148315</c:v>
                </c:pt>
                <c:pt idx="849">
                  <c:v>16.602053057861298</c:v>
                </c:pt>
                <c:pt idx="850">
                  <c:v>2.7825565007448199</c:v>
                </c:pt>
                <c:pt idx="851">
                  <c:v>2.6817700000000002</c:v>
                </c:pt>
                <c:pt idx="852">
                  <c:v>3.0057517012500758</c:v>
                </c:pt>
                <c:pt idx="853">
                  <c:v>10.514498942718511</c:v>
                </c:pt>
                <c:pt idx="854">
                  <c:v>3.1457574757099152</c:v>
                </c:pt>
                <c:pt idx="855">
                  <c:v>4.0030476067352296</c:v>
                </c:pt>
                <c:pt idx="856">
                  <c:v>17.9130255984497</c:v>
                </c:pt>
                <c:pt idx="857">
                  <c:v>9.02978516799927</c:v>
                </c:pt>
                <c:pt idx="858">
                  <c:v>3.6340676073455813</c:v>
                </c:pt>
                <c:pt idx="859">
                  <c:v>3.189821122045517</c:v>
                </c:pt>
                <c:pt idx="860">
                  <c:v>2.8571571995574234</c:v>
                </c:pt>
                <c:pt idx="861">
                  <c:v>12.054230144653321</c:v>
                </c:pt>
                <c:pt idx="862">
                  <c:v>21.804813604736299</c:v>
                </c:pt>
                <c:pt idx="863">
                  <c:v>2.8459600000000003</c:v>
                </c:pt>
                <c:pt idx="864">
                  <c:v>3.4922940110206602</c:v>
                </c:pt>
                <c:pt idx="865">
                  <c:v>7.1313114251708996</c:v>
                </c:pt>
                <c:pt idx="866">
                  <c:v>15.2080273620605</c:v>
                </c:pt>
                <c:pt idx="867">
                  <c:v>4.2814940570068405</c:v>
                </c:pt>
                <c:pt idx="868">
                  <c:v>5.2367798404693602</c:v>
                </c:pt>
                <c:pt idx="869">
                  <c:v>3.7310613593292241</c:v>
                </c:pt>
                <c:pt idx="870">
                  <c:v>5.1579504477691707</c:v>
                </c:pt>
                <c:pt idx="871">
                  <c:v>7.26070489639282</c:v>
                </c:pt>
                <c:pt idx="872">
                  <c:v>9.9230364913940399</c:v>
                </c:pt>
                <c:pt idx="873">
                  <c:v>5.6614006417846703</c:v>
                </c:pt>
                <c:pt idx="874">
                  <c:v>6.2229563351440405</c:v>
                </c:pt>
                <c:pt idx="875">
                  <c:v>3.371252883138657</c:v>
                </c:pt>
                <c:pt idx="876">
                  <c:v>15.5436770892334</c:v>
                </c:pt>
                <c:pt idx="877">
                  <c:v>18.643310306091301</c:v>
                </c:pt>
                <c:pt idx="878">
                  <c:v>9.1382167315673808</c:v>
                </c:pt>
                <c:pt idx="879">
                  <c:v>5.1590769856262195</c:v>
                </c:pt>
                <c:pt idx="880">
                  <c:v>4.0833647444915773</c:v>
                </c:pt>
                <c:pt idx="881">
                  <c:v>10.28664365203857</c:v>
                </c:pt>
                <c:pt idx="882">
                  <c:v>4.9777385099411005</c:v>
                </c:pt>
                <c:pt idx="883">
                  <c:v>4.1797893897438056</c:v>
                </c:pt>
                <c:pt idx="884">
                  <c:v>3.9559933077430731</c:v>
                </c:pt>
                <c:pt idx="885">
                  <c:v>5.8678326681518591</c:v>
                </c:pt>
                <c:pt idx="886">
                  <c:v>4.4688196408081096</c:v>
                </c:pt>
                <c:pt idx="887">
                  <c:v>3.747253695640564</c:v>
                </c:pt>
                <c:pt idx="888">
                  <c:v>6.6927022875213602</c:v>
                </c:pt>
                <c:pt idx="889">
                  <c:v>9.0737636682128908</c:v>
                </c:pt>
                <c:pt idx="890">
                  <c:v>5.2495848941040002</c:v>
                </c:pt>
                <c:pt idx="891">
                  <c:v>3.7165654224491123</c:v>
                </c:pt>
                <c:pt idx="892">
                  <c:v>3.708184820394516</c:v>
                </c:pt>
                <c:pt idx="893">
                  <c:v>11.28699299560547</c:v>
                </c:pt>
                <c:pt idx="894">
                  <c:v>4.1094039822769171</c:v>
                </c:pt>
                <c:pt idx="895">
                  <c:v>11.849269621276861</c:v>
                </c:pt>
                <c:pt idx="896">
                  <c:v>6.59623001846313</c:v>
                </c:pt>
                <c:pt idx="897">
                  <c:v>3.9152602372741696</c:v>
                </c:pt>
                <c:pt idx="898">
                  <c:v>6.5773775125884999</c:v>
                </c:pt>
                <c:pt idx="899">
                  <c:v>5.7693261280822803</c:v>
                </c:pt>
                <c:pt idx="900">
                  <c:v>4.1942349405288697</c:v>
                </c:pt>
                <c:pt idx="901">
                  <c:v>4.6895137495040897</c:v>
                </c:pt>
                <c:pt idx="902">
                  <c:v>6.9825067361450195</c:v>
                </c:pt>
                <c:pt idx="903">
                  <c:v>4.0442763274002083</c:v>
                </c:pt>
                <c:pt idx="904">
                  <c:v>4.1227773411750785</c:v>
                </c:pt>
                <c:pt idx="905">
                  <c:v>6.0129273517608599</c:v>
                </c:pt>
                <c:pt idx="906">
                  <c:v>4.1136385186195366</c:v>
                </c:pt>
                <c:pt idx="907">
                  <c:v>9.4408351852416992</c:v>
                </c:pt>
                <c:pt idx="908">
                  <c:v>3.915462965431213</c:v>
                </c:pt>
                <c:pt idx="909">
                  <c:v>7.866360514678961</c:v>
                </c:pt>
                <c:pt idx="910">
                  <c:v>8.2338632040405297</c:v>
                </c:pt>
                <c:pt idx="911">
                  <c:v>23.5064239373779</c:v>
                </c:pt>
                <c:pt idx="912">
                  <c:v>19.767727411498999</c:v>
                </c:pt>
                <c:pt idx="913">
                  <c:v>4.84625289264679</c:v>
                </c:pt>
                <c:pt idx="914">
                  <c:v>12.665155480651862</c:v>
                </c:pt>
                <c:pt idx="915">
                  <c:v>10.061236999206541</c:v>
                </c:pt>
                <c:pt idx="916">
                  <c:v>5.5319538236236596</c:v>
                </c:pt>
                <c:pt idx="917">
                  <c:v>7.4546742351531998</c:v>
                </c:pt>
                <c:pt idx="918">
                  <c:v>5.2480220179367105</c:v>
                </c:pt>
                <c:pt idx="919">
                  <c:v>9.0145089581298805</c:v>
                </c:pt>
                <c:pt idx="920">
                  <c:v>22.243473876342797</c:v>
                </c:pt>
                <c:pt idx="921">
                  <c:v>20.4925908300781</c:v>
                </c:pt>
                <c:pt idx="922">
                  <c:v>8.5867762052917502</c:v>
                </c:pt>
                <c:pt idx="923">
                  <c:v>3.7354900000000004</c:v>
                </c:pt>
                <c:pt idx="924">
                  <c:v>27.060031400146499</c:v>
                </c:pt>
                <c:pt idx="925">
                  <c:v>3.8419241534376147</c:v>
                </c:pt>
                <c:pt idx="926">
                  <c:v>6.2179523795318596</c:v>
                </c:pt>
                <c:pt idx="927">
                  <c:v>4.6411554270172122</c:v>
                </c:pt>
                <c:pt idx="928">
                  <c:v>5.8850280695343002</c:v>
                </c:pt>
                <c:pt idx="929">
                  <c:v>7.6381623201751703</c:v>
                </c:pt>
                <c:pt idx="930">
                  <c:v>5.6829838327789304</c:v>
                </c:pt>
                <c:pt idx="931">
                  <c:v>14.790847020568799</c:v>
                </c:pt>
                <c:pt idx="932">
                  <c:v>3.7774051583796369</c:v>
                </c:pt>
                <c:pt idx="933">
                  <c:v>4.0657835440254209</c:v>
                </c:pt>
                <c:pt idx="934">
                  <c:v>6.54024305976868</c:v>
                </c:pt>
                <c:pt idx="935">
                  <c:v>3.8818465144026275</c:v>
                </c:pt>
                <c:pt idx="936">
                  <c:v>18.918386719665502</c:v>
                </c:pt>
                <c:pt idx="937">
                  <c:v>3.8410399999999996</c:v>
                </c:pt>
                <c:pt idx="938">
                  <c:v>7.0025531173706099</c:v>
                </c:pt>
                <c:pt idx="939">
                  <c:v>6.6606664493560803</c:v>
                </c:pt>
                <c:pt idx="940">
                  <c:v>15.1401204318237</c:v>
                </c:pt>
                <c:pt idx="941">
                  <c:v>18.9038504721069</c:v>
                </c:pt>
                <c:pt idx="942">
                  <c:v>6.0971217593383802</c:v>
                </c:pt>
                <c:pt idx="943">
                  <c:v>4.1139517360830311</c:v>
                </c:pt>
                <c:pt idx="944">
                  <c:v>5.5703747027587909</c:v>
                </c:pt>
                <c:pt idx="945">
                  <c:v>11.875717875671391</c:v>
                </c:pt>
                <c:pt idx="946">
                  <c:v>11.290398391265871</c:v>
                </c:pt>
                <c:pt idx="947">
                  <c:v>9.6930074981689494</c:v>
                </c:pt>
                <c:pt idx="948">
                  <c:v>5.9557541898727395</c:v>
                </c:pt>
                <c:pt idx="949">
                  <c:v>8.0104053515625004</c:v>
                </c:pt>
                <c:pt idx="950">
                  <c:v>5.7306165816116295</c:v>
                </c:pt>
                <c:pt idx="951">
                  <c:v>4.0338290190549939</c:v>
                </c:pt>
                <c:pt idx="952">
                  <c:v>7.7116167603302008</c:v>
                </c:pt>
                <c:pt idx="953">
                  <c:v>8.1239124365234403</c:v>
                </c:pt>
                <c:pt idx="954">
                  <c:v>7.9975121004486098</c:v>
                </c:pt>
                <c:pt idx="955">
                  <c:v>4.8110547048950192</c:v>
                </c:pt>
                <c:pt idx="956">
                  <c:v>4.1527456243109704</c:v>
                </c:pt>
                <c:pt idx="957">
                  <c:v>4.6209790085029603</c:v>
                </c:pt>
                <c:pt idx="958">
                  <c:v>6.4655046308135997</c:v>
                </c:pt>
                <c:pt idx="959">
                  <c:v>10.18020938278198</c:v>
                </c:pt>
                <c:pt idx="960">
                  <c:v>6.4830117070770301</c:v>
                </c:pt>
                <c:pt idx="961">
                  <c:v>4.3713086752843857</c:v>
                </c:pt>
                <c:pt idx="962">
                  <c:v>4.3592774849319458</c:v>
                </c:pt>
                <c:pt idx="963">
                  <c:v>8.9781251313781709</c:v>
                </c:pt>
                <c:pt idx="964">
                  <c:v>16.934826915893602</c:v>
                </c:pt>
                <c:pt idx="965">
                  <c:v>4.4253769054985046</c:v>
                </c:pt>
                <c:pt idx="966">
                  <c:v>15.2140194018555</c:v>
                </c:pt>
                <c:pt idx="967">
                  <c:v>7.5275129887390104</c:v>
                </c:pt>
                <c:pt idx="968">
                  <c:v>8.8647476176452606</c:v>
                </c:pt>
                <c:pt idx="969">
                  <c:v>8.8599105432128891</c:v>
                </c:pt>
                <c:pt idx="970">
                  <c:v>5.6562906949615499</c:v>
                </c:pt>
                <c:pt idx="971">
                  <c:v>4.3148366435265535</c:v>
                </c:pt>
                <c:pt idx="972">
                  <c:v>8.8300778094482411</c:v>
                </c:pt>
                <c:pt idx="973">
                  <c:v>9.5052514491272007</c:v>
                </c:pt>
                <c:pt idx="974">
                  <c:v>12.491535228271481</c:v>
                </c:pt>
                <c:pt idx="975">
                  <c:v>4.6703147707176207</c:v>
                </c:pt>
                <c:pt idx="976">
                  <c:v>8.6692169454956094</c:v>
                </c:pt>
                <c:pt idx="977">
                  <c:v>12.88377204223633</c:v>
                </c:pt>
                <c:pt idx="978">
                  <c:v>6.3194850949859598</c:v>
                </c:pt>
                <c:pt idx="979">
                  <c:v>4.3567147872704783</c:v>
                </c:pt>
                <c:pt idx="980">
                  <c:v>10.224693658294679</c:v>
                </c:pt>
                <c:pt idx="981">
                  <c:v>14.604181118774399</c:v>
                </c:pt>
                <c:pt idx="982">
                  <c:v>17.773716711730998</c:v>
                </c:pt>
                <c:pt idx="983">
                  <c:v>5.4063554654312131</c:v>
                </c:pt>
                <c:pt idx="984">
                  <c:v>4.51309</c:v>
                </c:pt>
                <c:pt idx="985">
                  <c:v>6.6632796707153297</c:v>
                </c:pt>
                <c:pt idx="986">
                  <c:v>9.1798955383300793</c:v>
                </c:pt>
                <c:pt idx="987">
                  <c:v>7.0168191375732398</c:v>
                </c:pt>
                <c:pt idx="988">
                  <c:v>5.4382772661590577</c:v>
                </c:pt>
                <c:pt idx="989">
                  <c:v>6.7741969776916502</c:v>
                </c:pt>
                <c:pt idx="990">
                  <c:v>16.500451423645</c:v>
                </c:pt>
                <c:pt idx="991">
                  <c:v>22.320728847656298</c:v>
                </c:pt>
                <c:pt idx="992">
                  <c:v>18.687096835937499</c:v>
                </c:pt>
                <c:pt idx="993">
                  <c:v>5.8919218364334096</c:v>
                </c:pt>
                <c:pt idx="994">
                  <c:v>5.0543929162979122</c:v>
                </c:pt>
                <c:pt idx="995">
                  <c:v>6.8716873543548607</c:v>
                </c:pt>
                <c:pt idx="996">
                  <c:v>5.0135678064346312</c:v>
                </c:pt>
                <c:pt idx="997">
                  <c:v>14.771767954101561</c:v>
                </c:pt>
                <c:pt idx="998">
                  <c:v>4.8025500000000001</c:v>
                </c:pt>
                <c:pt idx="999">
                  <c:v>14.718599963684081</c:v>
                </c:pt>
                <c:pt idx="1000">
                  <c:v>7.3058914535522508</c:v>
                </c:pt>
                <c:pt idx="1001">
                  <c:v>13.535688827514651</c:v>
                </c:pt>
                <c:pt idx="1002">
                  <c:v>10.06026358413696</c:v>
                </c:pt>
                <c:pt idx="1003">
                  <c:v>16.386910296936001</c:v>
                </c:pt>
                <c:pt idx="1004">
                  <c:v>14.819602824707029</c:v>
                </c:pt>
                <c:pt idx="1005">
                  <c:v>5.9756366099929803</c:v>
                </c:pt>
                <c:pt idx="1006">
                  <c:v>15.072654732665999</c:v>
                </c:pt>
                <c:pt idx="1007">
                  <c:v>6.8118506755447399</c:v>
                </c:pt>
                <c:pt idx="1008">
                  <c:v>4.8858199999999998</c:v>
                </c:pt>
                <c:pt idx="1009">
                  <c:v>6.4618273456192004</c:v>
                </c:pt>
                <c:pt idx="1010">
                  <c:v>8.2480009009552013</c:v>
                </c:pt>
                <c:pt idx="1011">
                  <c:v>10.02616736282349</c:v>
                </c:pt>
                <c:pt idx="1012">
                  <c:v>20.046662444152801</c:v>
                </c:pt>
                <c:pt idx="1013">
                  <c:v>6.0939005230712899</c:v>
                </c:pt>
                <c:pt idx="1014">
                  <c:v>5.5051584586715698</c:v>
                </c:pt>
                <c:pt idx="1015">
                  <c:v>12.978661573486329</c:v>
                </c:pt>
                <c:pt idx="1016">
                  <c:v>5.2461388041973116</c:v>
                </c:pt>
                <c:pt idx="1017">
                  <c:v>5.0317298964113002</c:v>
                </c:pt>
                <c:pt idx="1018">
                  <c:v>5.3376690048408504</c:v>
                </c:pt>
                <c:pt idx="1019">
                  <c:v>9.6165108497619602</c:v>
                </c:pt>
                <c:pt idx="1020">
                  <c:v>11.782020698699951</c:v>
                </c:pt>
                <c:pt idx="1021">
                  <c:v>7.7401720886993397</c:v>
                </c:pt>
                <c:pt idx="1022">
                  <c:v>18.997472227172899</c:v>
                </c:pt>
                <c:pt idx="1023">
                  <c:v>5.1520799999999998</c:v>
                </c:pt>
                <c:pt idx="1024">
                  <c:v>8.8130803334808299</c:v>
                </c:pt>
                <c:pt idx="1025">
                  <c:v>20.419405505981398</c:v>
                </c:pt>
                <c:pt idx="1026">
                  <c:v>6.2956323778915397</c:v>
                </c:pt>
                <c:pt idx="1027">
                  <c:v>9.4492285461425798</c:v>
                </c:pt>
                <c:pt idx="1028">
                  <c:v>11.170716068267819</c:v>
                </c:pt>
                <c:pt idx="1029">
                  <c:v>8.5386717529296909</c:v>
                </c:pt>
                <c:pt idx="1030">
                  <c:v>20.736268988647499</c:v>
                </c:pt>
                <c:pt idx="1031">
                  <c:v>8.3465654569244396</c:v>
                </c:pt>
                <c:pt idx="1032">
                  <c:v>6.5077157474899305</c:v>
                </c:pt>
                <c:pt idx="1033">
                  <c:v>12.31273900924683</c:v>
                </c:pt>
                <c:pt idx="1034">
                  <c:v>5.6342355137062077</c:v>
                </c:pt>
                <c:pt idx="1035">
                  <c:v>6.8189179355239897</c:v>
                </c:pt>
                <c:pt idx="1036">
                  <c:v>26.884192902221702</c:v>
                </c:pt>
                <c:pt idx="1037">
                  <c:v>5.5787782287502292</c:v>
                </c:pt>
                <c:pt idx="1038">
                  <c:v>11.15848953155518</c:v>
                </c:pt>
                <c:pt idx="1039">
                  <c:v>9.3787060935211208</c:v>
                </c:pt>
                <c:pt idx="1040">
                  <c:v>7.7632953633117694</c:v>
                </c:pt>
                <c:pt idx="1041">
                  <c:v>14.353804331359861</c:v>
                </c:pt>
                <c:pt idx="1042">
                  <c:v>8.5935360000610395</c:v>
                </c:pt>
                <c:pt idx="1043">
                  <c:v>11.58780462936401</c:v>
                </c:pt>
                <c:pt idx="1044">
                  <c:v>17.262168403320302</c:v>
                </c:pt>
                <c:pt idx="1045">
                  <c:v>9.3320219570159892</c:v>
                </c:pt>
                <c:pt idx="1046">
                  <c:v>6.5464787436866763</c:v>
                </c:pt>
                <c:pt idx="1047">
                  <c:v>9.74258106994629</c:v>
                </c:pt>
                <c:pt idx="1048">
                  <c:v>5.6649346251583097</c:v>
                </c:pt>
                <c:pt idx="1049">
                  <c:v>6.84663270141602</c:v>
                </c:pt>
                <c:pt idx="1050">
                  <c:v>5.61958</c:v>
                </c:pt>
                <c:pt idx="1051">
                  <c:v>7.5816520269012511</c:v>
                </c:pt>
                <c:pt idx="1052">
                  <c:v>8.6630114133453411</c:v>
                </c:pt>
                <c:pt idx="1053">
                  <c:v>10.18769321990967</c:v>
                </c:pt>
                <c:pt idx="1054">
                  <c:v>10.33047121231079</c:v>
                </c:pt>
                <c:pt idx="1055">
                  <c:v>11.34116033813477</c:v>
                </c:pt>
                <c:pt idx="1056">
                  <c:v>9.7016585960388202</c:v>
                </c:pt>
                <c:pt idx="1057">
                  <c:v>5.9467518554401391</c:v>
                </c:pt>
                <c:pt idx="1058">
                  <c:v>5.8761069685888287</c:v>
                </c:pt>
                <c:pt idx="1059">
                  <c:v>22.962082664184599</c:v>
                </c:pt>
                <c:pt idx="1060">
                  <c:v>21.577982489318799</c:v>
                </c:pt>
                <c:pt idx="1061">
                  <c:v>11.83515538833618</c:v>
                </c:pt>
                <c:pt idx="1062">
                  <c:v>5.7441514211246378</c:v>
                </c:pt>
                <c:pt idx="1063">
                  <c:v>15.683003271179199</c:v>
                </c:pt>
                <c:pt idx="1064">
                  <c:v>23.565431440429702</c:v>
                </c:pt>
                <c:pt idx="1065">
                  <c:v>15.691860044555661</c:v>
                </c:pt>
                <c:pt idx="1066">
                  <c:v>5.7938000000000001</c:v>
                </c:pt>
                <c:pt idx="1067">
                  <c:v>21.784382336730999</c:v>
                </c:pt>
                <c:pt idx="1068">
                  <c:v>7.9726765543365499</c:v>
                </c:pt>
                <c:pt idx="1069">
                  <c:v>5.8544895248900355</c:v>
                </c:pt>
                <c:pt idx="1070">
                  <c:v>10.068903479766849</c:v>
                </c:pt>
                <c:pt idx="1071">
                  <c:v>6.2794943071460727</c:v>
                </c:pt>
                <c:pt idx="1072">
                  <c:v>5.9666805259442333</c:v>
                </c:pt>
                <c:pt idx="1073">
                  <c:v>12.136734209442139</c:v>
                </c:pt>
                <c:pt idx="1074">
                  <c:v>6.8964849618530275</c:v>
                </c:pt>
                <c:pt idx="1075">
                  <c:v>16.3115512072754</c:v>
                </c:pt>
                <c:pt idx="1076">
                  <c:v>10.470164663696291</c:v>
                </c:pt>
                <c:pt idx="1077">
                  <c:v>5.9373199999999997</c:v>
                </c:pt>
                <c:pt idx="1078">
                  <c:v>5.9373199999999997</c:v>
                </c:pt>
                <c:pt idx="1079">
                  <c:v>5.9373199999999997</c:v>
                </c:pt>
                <c:pt idx="1080">
                  <c:v>9.7092349234008797</c:v>
                </c:pt>
                <c:pt idx="1081">
                  <c:v>10.87620326904297</c:v>
                </c:pt>
                <c:pt idx="1082">
                  <c:v>11.822578639068599</c:v>
                </c:pt>
                <c:pt idx="1083">
                  <c:v>14.798112723693849</c:v>
                </c:pt>
                <c:pt idx="1084">
                  <c:v>6.7376818659400941</c:v>
                </c:pt>
                <c:pt idx="1085">
                  <c:v>16.7066971957397</c:v>
                </c:pt>
                <c:pt idx="1086">
                  <c:v>6.6765630807495118</c:v>
                </c:pt>
                <c:pt idx="1087">
                  <c:v>7.1885507669067401</c:v>
                </c:pt>
                <c:pt idx="1088">
                  <c:v>6.0810945968842507</c:v>
                </c:pt>
                <c:pt idx="1089">
                  <c:v>24.012440585937501</c:v>
                </c:pt>
                <c:pt idx="1090">
                  <c:v>12.999587870941159</c:v>
                </c:pt>
                <c:pt idx="1091">
                  <c:v>13.78770966827393</c:v>
                </c:pt>
                <c:pt idx="1092">
                  <c:v>22.122034505004901</c:v>
                </c:pt>
                <c:pt idx="1093">
                  <c:v>9.4156281501007104</c:v>
                </c:pt>
                <c:pt idx="1094">
                  <c:v>15.823652983093261</c:v>
                </c:pt>
                <c:pt idx="1095">
                  <c:v>10.638072941436771</c:v>
                </c:pt>
                <c:pt idx="1096">
                  <c:v>12.96168086303711</c:v>
                </c:pt>
                <c:pt idx="1097">
                  <c:v>10.84704873336792</c:v>
                </c:pt>
                <c:pt idx="1098">
                  <c:v>8.8863350889587398</c:v>
                </c:pt>
                <c:pt idx="1099">
                  <c:v>11.180111124267579</c:v>
                </c:pt>
                <c:pt idx="1100">
                  <c:v>6.195796190848351</c:v>
                </c:pt>
                <c:pt idx="1101">
                  <c:v>7.2717106819534303</c:v>
                </c:pt>
                <c:pt idx="1102">
                  <c:v>8.1469374145889297</c:v>
                </c:pt>
                <c:pt idx="1103">
                  <c:v>26.2887349682617</c:v>
                </c:pt>
                <c:pt idx="1104">
                  <c:v>8.2086487812423705</c:v>
                </c:pt>
                <c:pt idx="1105">
                  <c:v>18.3797820852661</c:v>
                </c:pt>
                <c:pt idx="1106">
                  <c:v>6.8298682944965359</c:v>
                </c:pt>
                <c:pt idx="1107">
                  <c:v>14.223978271636961</c:v>
                </c:pt>
                <c:pt idx="1108">
                  <c:v>10.392075820007321</c:v>
                </c:pt>
                <c:pt idx="1109">
                  <c:v>35.0410977587891</c:v>
                </c:pt>
                <c:pt idx="1110">
                  <c:v>6.7800401917934421</c:v>
                </c:pt>
                <c:pt idx="1111">
                  <c:v>23.5663501916504</c:v>
                </c:pt>
                <c:pt idx="1112">
                  <c:v>21.268760119018602</c:v>
                </c:pt>
                <c:pt idx="1113">
                  <c:v>6.5089800000000002</c:v>
                </c:pt>
                <c:pt idx="1114">
                  <c:v>23.531016561889597</c:v>
                </c:pt>
                <c:pt idx="1115">
                  <c:v>9.2498394061279292</c:v>
                </c:pt>
                <c:pt idx="1116">
                  <c:v>7.8121167982101412</c:v>
                </c:pt>
                <c:pt idx="1117">
                  <c:v>18.985009924011202</c:v>
                </c:pt>
                <c:pt idx="1118">
                  <c:v>7.6652312324333183</c:v>
                </c:pt>
                <c:pt idx="1119">
                  <c:v>6.7192199999999991</c:v>
                </c:pt>
                <c:pt idx="1120">
                  <c:v>7.5409335685729983</c:v>
                </c:pt>
                <c:pt idx="1121">
                  <c:v>13.69910214202881</c:v>
                </c:pt>
                <c:pt idx="1122">
                  <c:v>18.102513053588901</c:v>
                </c:pt>
                <c:pt idx="1123">
                  <c:v>15.176388480834959</c:v>
                </c:pt>
                <c:pt idx="1124">
                  <c:v>23.560322756347698</c:v>
                </c:pt>
                <c:pt idx="1125">
                  <c:v>16.224609348754878</c:v>
                </c:pt>
                <c:pt idx="1126">
                  <c:v>15.835541555786129</c:v>
                </c:pt>
                <c:pt idx="1127">
                  <c:v>15.954284510192871</c:v>
                </c:pt>
                <c:pt idx="1128">
                  <c:v>16.271469912109382</c:v>
                </c:pt>
                <c:pt idx="1129">
                  <c:v>8.0806568351364092</c:v>
                </c:pt>
                <c:pt idx="1130">
                  <c:v>18.747696495666503</c:v>
                </c:pt>
                <c:pt idx="1131">
                  <c:v>15.58646259368896</c:v>
                </c:pt>
                <c:pt idx="1132">
                  <c:v>7.0034600000000005</c:v>
                </c:pt>
                <c:pt idx="1133">
                  <c:v>7.2503627548503875</c:v>
                </c:pt>
                <c:pt idx="1134">
                  <c:v>8.0421886062622079</c:v>
                </c:pt>
                <c:pt idx="1135">
                  <c:v>9.2725332016754205</c:v>
                </c:pt>
                <c:pt idx="1136">
                  <c:v>7.62199639492035</c:v>
                </c:pt>
                <c:pt idx="1137">
                  <c:v>18.012185928955098</c:v>
                </c:pt>
                <c:pt idx="1138">
                  <c:v>34.688944428710897</c:v>
                </c:pt>
                <c:pt idx="1139">
                  <c:v>9.6602342527008105</c:v>
                </c:pt>
                <c:pt idx="1140">
                  <c:v>11.747973526306149</c:v>
                </c:pt>
                <c:pt idx="1141">
                  <c:v>7.834220343313218</c:v>
                </c:pt>
                <c:pt idx="1142">
                  <c:v>8.4300373487853992</c:v>
                </c:pt>
                <c:pt idx="1143">
                  <c:v>8.80214209293365</c:v>
                </c:pt>
                <c:pt idx="1144">
                  <c:v>8.0209377690315247</c:v>
                </c:pt>
                <c:pt idx="1145">
                  <c:v>7.5344999640345574</c:v>
                </c:pt>
                <c:pt idx="1146">
                  <c:v>17.389320000610351</c:v>
                </c:pt>
                <c:pt idx="1147">
                  <c:v>11.618899508056641</c:v>
                </c:pt>
                <c:pt idx="1148">
                  <c:v>13.09299024505615</c:v>
                </c:pt>
                <c:pt idx="1149">
                  <c:v>24.087538785400401</c:v>
                </c:pt>
                <c:pt idx="1150">
                  <c:v>10.780543778381348</c:v>
                </c:pt>
                <c:pt idx="1151">
                  <c:v>7.7197399999999998</c:v>
                </c:pt>
                <c:pt idx="1152">
                  <c:v>8.3306197020721449</c:v>
                </c:pt>
                <c:pt idx="1153">
                  <c:v>8.1206581089210523</c:v>
                </c:pt>
                <c:pt idx="1154">
                  <c:v>7.7489021364164357</c:v>
                </c:pt>
                <c:pt idx="1155">
                  <c:v>34.808020728149401</c:v>
                </c:pt>
                <c:pt idx="1156">
                  <c:v>18.081213328552202</c:v>
                </c:pt>
                <c:pt idx="1157">
                  <c:v>12.675717186584471</c:v>
                </c:pt>
                <c:pt idx="1158">
                  <c:v>8.8280875745201097</c:v>
                </c:pt>
                <c:pt idx="1159">
                  <c:v>8.3566441967582694</c:v>
                </c:pt>
                <c:pt idx="1160">
                  <c:v>22.923412389831501</c:v>
                </c:pt>
                <c:pt idx="1161">
                  <c:v>7.9915363918948179</c:v>
                </c:pt>
                <c:pt idx="1162">
                  <c:v>21.990820809631302</c:v>
                </c:pt>
                <c:pt idx="1163">
                  <c:v>9.6758732740020807</c:v>
                </c:pt>
                <c:pt idx="1164">
                  <c:v>14.652018163299561</c:v>
                </c:pt>
                <c:pt idx="1165">
                  <c:v>32.642991549072299</c:v>
                </c:pt>
                <c:pt idx="1166">
                  <c:v>15.99450694366455</c:v>
                </c:pt>
                <c:pt idx="1167">
                  <c:v>10.690786707839969</c:v>
                </c:pt>
                <c:pt idx="1168">
                  <c:v>8.0152999999999999</c:v>
                </c:pt>
                <c:pt idx="1169">
                  <c:v>25.758633420410199</c:v>
                </c:pt>
                <c:pt idx="1170">
                  <c:v>8.0352800000000002</c:v>
                </c:pt>
                <c:pt idx="1171">
                  <c:v>8.0352800000000002</c:v>
                </c:pt>
                <c:pt idx="1172">
                  <c:v>9.0404963630676267</c:v>
                </c:pt>
                <c:pt idx="1173">
                  <c:v>15.695813429718019</c:v>
                </c:pt>
                <c:pt idx="1174">
                  <c:v>14.802598394622802</c:v>
                </c:pt>
                <c:pt idx="1175">
                  <c:v>18.542757663269001</c:v>
                </c:pt>
                <c:pt idx="1176">
                  <c:v>8.3041192407417288</c:v>
                </c:pt>
                <c:pt idx="1177">
                  <c:v>17.060349285278321</c:v>
                </c:pt>
                <c:pt idx="1178">
                  <c:v>8.1060499999999998</c:v>
                </c:pt>
                <c:pt idx="1179">
                  <c:v>8.5708308843421932</c:v>
                </c:pt>
                <c:pt idx="1180">
                  <c:v>12.757534274139399</c:v>
                </c:pt>
                <c:pt idx="1181">
                  <c:v>8.1533966014455732</c:v>
                </c:pt>
                <c:pt idx="1182">
                  <c:v>13.97248738021851</c:v>
                </c:pt>
                <c:pt idx="1183">
                  <c:v>11.685291305160519</c:v>
                </c:pt>
                <c:pt idx="1184">
                  <c:v>21.973199143981901</c:v>
                </c:pt>
                <c:pt idx="1185">
                  <c:v>8.5765958577156063</c:v>
                </c:pt>
                <c:pt idx="1186">
                  <c:v>21.2436886541748</c:v>
                </c:pt>
                <c:pt idx="1187">
                  <c:v>20.067649450988799</c:v>
                </c:pt>
                <c:pt idx="1188">
                  <c:v>16.97134169647217</c:v>
                </c:pt>
                <c:pt idx="1189">
                  <c:v>11.570544248275761</c:v>
                </c:pt>
                <c:pt idx="1190">
                  <c:v>16.407192474060061</c:v>
                </c:pt>
                <c:pt idx="1191">
                  <c:v>12.43688798492432</c:v>
                </c:pt>
                <c:pt idx="1192">
                  <c:v>8.5031832701110837</c:v>
                </c:pt>
                <c:pt idx="1193">
                  <c:v>16.889914749145511</c:v>
                </c:pt>
                <c:pt idx="1194">
                  <c:v>29.486871250610399</c:v>
                </c:pt>
                <c:pt idx="1195">
                  <c:v>8.5444024182009706</c:v>
                </c:pt>
                <c:pt idx="1196">
                  <c:v>8.7721433094787606</c:v>
                </c:pt>
                <c:pt idx="1197">
                  <c:v>8.482214226861597</c:v>
                </c:pt>
                <c:pt idx="1198">
                  <c:v>10.19652045238495</c:v>
                </c:pt>
                <c:pt idx="1199">
                  <c:v>11.24466753471375</c:v>
                </c:pt>
                <c:pt idx="1200">
                  <c:v>11.546172146682739</c:v>
                </c:pt>
                <c:pt idx="1201">
                  <c:v>8.6053301512718203</c:v>
                </c:pt>
                <c:pt idx="1202">
                  <c:v>13.547296248168951</c:v>
                </c:pt>
                <c:pt idx="1203">
                  <c:v>8.6369100000000003</c:v>
                </c:pt>
                <c:pt idx="1204">
                  <c:v>8.6369100000000003</c:v>
                </c:pt>
                <c:pt idx="1205">
                  <c:v>8.6369100000000003</c:v>
                </c:pt>
                <c:pt idx="1206">
                  <c:v>15.26031396606445</c:v>
                </c:pt>
                <c:pt idx="1207">
                  <c:v>10.55939915473938</c:v>
                </c:pt>
                <c:pt idx="1208">
                  <c:v>10.08505398780823</c:v>
                </c:pt>
                <c:pt idx="1209">
                  <c:v>14.85163814575195</c:v>
                </c:pt>
                <c:pt idx="1210">
                  <c:v>10.323723979301452</c:v>
                </c:pt>
                <c:pt idx="1211">
                  <c:v>15.125766275787351</c:v>
                </c:pt>
                <c:pt idx="1212">
                  <c:v>9.0329576672554026</c:v>
                </c:pt>
                <c:pt idx="1213">
                  <c:v>21.364411379394497</c:v>
                </c:pt>
                <c:pt idx="1214">
                  <c:v>11.415340210495</c:v>
                </c:pt>
                <c:pt idx="1215">
                  <c:v>14.45989900726318</c:v>
                </c:pt>
                <c:pt idx="1216">
                  <c:v>8.8367299999999993</c:v>
                </c:pt>
                <c:pt idx="1217">
                  <c:v>12.105314826889041</c:v>
                </c:pt>
                <c:pt idx="1218">
                  <c:v>15.963968933868411</c:v>
                </c:pt>
                <c:pt idx="1219">
                  <c:v>20.102768999939002</c:v>
                </c:pt>
                <c:pt idx="1220">
                  <c:v>11.53138678001404</c:v>
                </c:pt>
                <c:pt idx="1221">
                  <c:v>13.417473959198</c:v>
                </c:pt>
                <c:pt idx="1222">
                  <c:v>11.83470146583557</c:v>
                </c:pt>
                <c:pt idx="1223">
                  <c:v>15.19036841156006</c:v>
                </c:pt>
                <c:pt idx="1224">
                  <c:v>9.1200144756937025</c:v>
                </c:pt>
                <c:pt idx="1225">
                  <c:v>30.90604171875</c:v>
                </c:pt>
                <c:pt idx="1226">
                  <c:v>24.586057421569798</c:v>
                </c:pt>
                <c:pt idx="1227">
                  <c:v>9.0428899999999999</c:v>
                </c:pt>
                <c:pt idx="1228">
                  <c:v>9.0428899999999999</c:v>
                </c:pt>
                <c:pt idx="1229">
                  <c:v>15.283650162353521</c:v>
                </c:pt>
                <c:pt idx="1230">
                  <c:v>13.01640444923401</c:v>
                </c:pt>
                <c:pt idx="1231">
                  <c:v>14.267492043151861</c:v>
                </c:pt>
                <c:pt idx="1232">
                  <c:v>11.45343445320129</c:v>
                </c:pt>
                <c:pt idx="1233">
                  <c:v>9.3259883189916604</c:v>
                </c:pt>
                <c:pt idx="1234">
                  <c:v>19.8795972711182</c:v>
                </c:pt>
                <c:pt idx="1235">
                  <c:v>9.907684952659606</c:v>
                </c:pt>
                <c:pt idx="1236">
                  <c:v>11.655830993728639</c:v>
                </c:pt>
                <c:pt idx="1237">
                  <c:v>10.948628195419309</c:v>
                </c:pt>
                <c:pt idx="1238">
                  <c:v>20.729350960083003</c:v>
                </c:pt>
                <c:pt idx="1239">
                  <c:v>11.19874168041229</c:v>
                </c:pt>
                <c:pt idx="1240">
                  <c:v>10.77741303573608</c:v>
                </c:pt>
                <c:pt idx="1241">
                  <c:v>14.852942611083979</c:v>
                </c:pt>
                <c:pt idx="1242">
                  <c:v>11.7225154889679</c:v>
                </c:pt>
                <c:pt idx="1243">
                  <c:v>11.453540564689639</c:v>
                </c:pt>
                <c:pt idx="1244">
                  <c:v>10.47113573661804</c:v>
                </c:pt>
                <c:pt idx="1245">
                  <c:v>9.5693339791035648</c:v>
                </c:pt>
                <c:pt idx="1246">
                  <c:v>13.59980470535278</c:v>
                </c:pt>
                <c:pt idx="1247">
                  <c:v>13.62739768325806</c:v>
                </c:pt>
                <c:pt idx="1248">
                  <c:v>17.983732296447752</c:v>
                </c:pt>
                <c:pt idx="1249">
                  <c:v>38.619829051513705</c:v>
                </c:pt>
                <c:pt idx="1250">
                  <c:v>23.648177114868197</c:v>
                </c:pt>
                <c:pt idx="1251">
                  <c:v>17.81075855865479</c:v>
                </c:pt>
                <c:pt idx="1252">
                  <c:v>9.5822699999999994</c:v>
                </c:pt>
                <c:pt idx="1253">
                  <c:v>21.356385060729998</c:v>
                </c:pt>
                <c:pt idx="1254">
                  <c:v>11.05155002075195</c:v>
                </c:pt>
                <c:pt idx="1255">
                  <c:v>15.888527580566411</c:v>
                </c:pt>
                <c:pt idx="1256">
                  <c:v>24.0405871356201</c:v>
                </c:pt>
                <c:pt idx="1257">
                  <c:v>10.045589380927087</c:v>
                </c:pt>
                <c:pt idx="1258">
                  <c:v>11.547596401290889</c:v>
                </c:pt>
                <c:pt idx="1259">
                  <c:v>21.560522509765601</c:v>
                </c:pt>
                <c:pt idx="1260">
                  <c:v>20.3892127249146</c:v>
                </c:pt>
                <c:pt idx="1261">
                  <c:v>15.016413939514161</c:v>
                </c:pt>
                <c:pt idx="1262">
                  <c:v>22.139089479370099</c:v>
                </c:pt>
                <c:pt idx="1263">
                  <c:v>11.122575581321721</c:v>
                </c:pt>
                <c:pt idx="1264">
                  <c:v>10.135899149120265</c:v>
                </c:pt>
                <c:pt idx="1265">
                  <c:v>13.532513866577151</c:v>
                </c:pt>
                <c:pt idx="1266">
                  <c:v>10.18235</c:v>
                </c:pt>
                <c:pt idx="1267">
                  <c:v>22.803705129699701</c:v>
                </c:pt>
                <c:pt idx="1268">
                  <c:v>12.142624897422792</c:v>
                </c:pt>
                <c:pt idx="1269">
                  <c:v>21.936443836059603</c:v>
                </c:pt>
                <c:pt idx="1270">
                  <c:v>13.978476086883539</c:v>
                </c:pt>
                <c:pt idx="1271">
                  <c:v>22.952120078124999</c:v>
                </c:pt>
                <c:pt idx="1272">
                  <c:v>12.332438228721621</c:v>
                </c:pt>
                <c:pt idx="1273">
                  <c:v>10.630706752028464</c:v>
                </c:pt>
                <c:pt idx="1274">
                  <c:v>11.086113849964141</c:v>
                </c:pt>
                <c:pt idx="1275">
                  <c:v>10.54389295263648</c:v>
                </c:pt>
                <c:pt idx="1276">
                  <c:v>17.491329710540768</c:v>
                </c:pt>
                <c:pt idx="1277">
                  <c:v>12.40342109241486</c:v>
                </c:pt>
                <c:pt idx="1278">
                  <c:v>11.365852304897309</c:v>
                </c:pt>
                <c:pt idx="1279">
                  <c:v>14.551056515884399</c:v>
                </c:pt>
                <c:pt idx="1280">
                  <c:v>11.035281193246842</c:v>
                </c:pt>
                <c:pt idx="1281">
                  <c:v>10.787878156885208</c:v>
                </c:pt>
                <c:pt idx="1282">
                  <c:v>12.93022159065247</c:v>
                </c:pt>
                <c:pt idx="1283">
                  <c:v>15.486932072296142</c:v>
                </c:pt>
                <c:pt idx="1284">
                  <c:v>16.296312323608401</c:v>
                </c:pt>
                <c:pt idx="1285">
                  <c:v>11.18184235935211</c:v>
                </c:pt>
                <c:pt idx="1286">
                  <c:v>20.233660859069822</c:v>
                </c:pt>
                <c:pt idx="1287">
                  <c:v>14.83270314247131</c:v>
                </c:pt>
                <c:pt idx="1288">
                  <c:v>21.607453533019999</c:v>
                </c:pt>
                <c:pt idx="1289">
                  <c:v>17.902621150512701</c:v>
                </c:pt>
                <c:pt idx="1290">
                  <c:v>16.326111633453369</c:v>
                </c:pt>
                <c:pt idx="1291">
                  <c:v>19.760533781127933</c:v>
                </c:pt>
                <c:pt idx="1292">
                  <c:v>18.189170528717039</c:v>
                </c:pt>
                <c:pt idx="1293">
                  <c:v>17.045805893554689</c:v>
                </c:pt>
                <c:pt idx="1294">
                  <c:v>12.124508353900909</c:v>
                </c:pt>
                <c:pt idx="1295">
                  <c:v>13.735166293640141</c:v>
                </c:pt>
                <c:pt idx="1296">
                  <c:v>11.36617</c:v>
                </c:pt>
                <c:pt idx="1297">
                  <c:v>18.200386732025152</c:v>
                </c:pt>
                <c:pt idx="1298">
                  <c:v>29.358667877807598</c:v>
                </c:pt>
                <c:pt idx="1299">
                  <c:v>21.8175889602661</c:v>
                </c:pt>
                <c:pt idx="1300">
                  <c:v>22.038381231994599</c:v>
                </c:pt>
                <c:pt idx="1301">
                  <c:v>23.1534761712646</c:v>
                </c:pt>
                <c:pt idx="1302">
                  <c:v>18.770564548187259</c:v>
                </c:pt>
                <c:pt idx="1303">
                  <c:v>11.983882143583298</c:v>
                </c:pt>
                <c:pt idx="1304">
                  <c:v>22.971557531738302</c:v>
                </c:pt>
                <c:pt idx="1305">
                  <c:v>13.707960991363528</c:v>
                </c:pt>
                <c:pt idx="1306">
                  <c:v>12.209813877582549</c:v>
                </c:pt>
                <c:pt idx="1307">
                  <c:v>16.242805809631349</c:v>
                </c:pt>
                <c:pt idx="1308">
                  <c:v>18.234128497619629</c:v>
                </c:pt>
                <c:pt idx="1309">
                  <c:v>21.781963354797398</c:v>
                </c:pt>
                <c:pt idx="1310">
                  <c:v>13.13927762615204</c:v>
                </c:pt>
                <c:pt idx="1311">
                  <c:v>33.631279521484402</c:v>
                </c:pt>
                <c:pt idx="1312">
                  <c:v>13.149055562477111</c:v>
                </c:pt>
                <c:pt idx="1313">
                  <c:v>32.671734176635695</c:v>
                </c:pt>
                <c:pt idx="1314">
                  <c:v>11.798730000000001</c:v>
                </c:pt>
                <c:pt idx="1315">
                  <c:v>16.75034391204834</c:v>
                </c:pt>
                <c:pt idx="1316">
                  <c:v>11.85778</c:v>
                </c:pt>
                <c:pt idx="1317">
                  <c:v>12.853740489253997</c:v>
                </c:pt>
                <c:pt idx="1318">
                  <c:v>30.872551229248</c:v>
                </c:pt>
                <c:pt idx="1319">
                  <c:v>22.103012409668001</c:v>
                </c:pt>
                <c:pt idx="1320">
                  <c:v>24.764765225830097</c:v>
                </c:pt>
                <c:pt idx="1321">
                  <c:v>12.067219999999999</c:v>
                </c:pt>
                <c:pt idx="1322">
                  <c:v>12.46911393491745</c:v>
                </c:pt>
                <c:pt idx="1323">
                  <c:v>12.073839999999999</c:v>
                </c:pt>
                <c:pt idx="1324">
                  <c:v>13.865707953643801</c:v>
                </c:pt>
                <c:pt idx="1325">
                  <c:v>13.247830704994199</c:v>
                </c:pt>
                <c:pt idx="1326">
                  <c:v>13.15503138792038</c:v>
                </c:pt>
                <c:pt idx="1327">
                  <c:v>12.832456809768678</c:v>
                </c:pt>
                <c:pt idx="1328">
                  <c:v>29.553200116577099</c:v>
                </c:pt>
                <c:pt idx="1329">
                  <c:v>12.411428239355088</c:v>
                </c:pt>
                <c:pt idx="1330">
                  <c:v>24.438061403503401</c:v>
                </c:pt>
                <c:pt idx="1331">
                  <c:v>29.180650963745101</c:v>
                </c:pt>
                <c:pt idx="1332">
                  <c:v>16.345106110076898</c:v>
                </c:pt>
                <c:pt idx="1333">
                  <c:v>13.683059198493959</c:v>
                </c:pt>
                <c:pt idx="1334">
                  <c:v>21.335258788757322</c:v>
                </c:pt>
                <c:pt idx="1335">
                  <c:v>15.98325326538086</c:v>
                </c:pt>
                <c:pt idx="1336">
                  <c:v>18.579562837371832</c:v>
                </c:pt>
                <c:pt idx="1337">
                  <c:v>12.98537614121437</c:v>
                </c:pt>
                <c:pt idx="1338">
                  <c:v>32.4601996112061</c:v>
                </c:pt>
                <c:pt idx="1339">
                  <c:v>16.704882982177732</c:v>
                </c:pt>
                <c:pt idx="1340">
                  <c:v>12.742029999999998</c:v>
                </c:pt>
                <c:pt idx="1341">
                  <c:v>22.534072830810551</c:v>
                </c:pt>
                <c:pt idx="1342">
                  <c:v>18.814619685821526</c:v>
                </c:pt>
                <c:pt idx="1343">
                  <c:v>24.246297980956996</c:v>
                </c:pt>
                <c:pt idx="1344">
                  <c:v>19.229300643615719</c:v>
                </c:pt>
                <c:pt idx="1345">
                  <c:v>30.577558882446297</c:v>
                </c:pt>
                <c:pt idx="1346">
                  <c:v>22.55772473968506</c:v>
                </c:pt>
                <c:pt idx="1347">
                  <c:v>19.074015671539314</c:v>
                </c:pt>
                <c:pt idx="1348">
                  <c:v>15.25204893463135</c:v>
                </c:pt>
                <c:pt idx="1349">
                  <c:v>14.399438829193119</c:v>
                </c:pt>
                <c:pt idx="1350">
                  <c:v>13.042793245145678</c:v>
                </c:pt>
                <c:pt idx="1351">
                  <c:v>20.159443564453127</c:v>
                </c:pt>
                <c:pt idx="1352">
                  <c:v>19.087624104766849</c:v>
                </c:pt>
                <c:pt idx="1353">
                  <c:v>16.68946906341553</c:v>
                </c:pt>
                <c:pt idx="1354">
                  <c:v>15.476517854003909</c:v>
                </c:pt>
                <c:pt idx="1355">
                  <c:v>23.814227857971197</c:v>
                </c:pt>
                <c:pt idx="1356">
                  <c:v>32.999290887451203</c:v>
                </c:pt>
                <c:pt idx="1357">
                  <c:v>23.210058177185061</c:v>
                </c:pt>
                <c:pt idx="1358">
                  <c:v>21.984407800292971</c:v>
                </c:pt>
                <c:pt idx="1359">
                  <c:v>21.115411643981929</c:v>
                </c:pt>
                <c:pt idx="1360">
                  <c:v>20.203241735076901</c:v>
                </c:pt>
                <c:pt idx="1361">
                  <c:v>13.355435622872115</c:v>
                </c:pt>
                <c:pt idx="1362">
                  <c:v>13.828231233739853</c:v>
                </c:pt>
                <c:pt idx="1363">
                  <c:v>16.00328325691223</c:v>
                </c:pt>
                <c:pt idx="1364">
                  <c:v>13.501033249635697</c:v>
                </c:pt>
                <c:pt idx="1365">
                  <c:v>16.283407448806759</c:v>
                </c:pt>
                <c:pt idx="1366">
                  <c:v>26.309754989624004</c:v>
                </c:pt>
                <c:pt idx="1367">
                  <c:v>17.052947966766361</c:v>
                </c:pt>
                <c:pt idx="1368">
                  <c:v>24.378295299987801</c:v>
                </c:pt>
                <c:pt idx="1369">
                  <c:v>21.905811518554689</c:v>
                </c:pt>
                <c:pt idx="1370">
                  <c:v>13.7988444559741</c:v>
                </c:pt>
                <c:pt idx="1371">
                  <c:v>18.122636957397461</c:v>
                </c:pt>
                <c:pt idx="1372">
                  <c:v>13.759029999999999</c:v>
                </c:pt>
                <c:pt idx="1373">
                  <c:v>26.997131127624499</c:v>
                </c:pt>
                <c:pt idx="1374">
                  <c:v>23.233346719055177</c:v>
                </c:pt>
                <c:pt idx="1375">
                  <c:v>14.210933236904145</c:v>
                </c:pt>
                <c:pt idx="1376">
                  <c:v>37.305339022216799</c:v>
                </c:pt>
                <c:pt idx="1377">
                  <c:v>21.78219480804443</c:v>
                </c:pt>
                <c:pt idx="1378">
                  <c:v>16.513992933959958</c:v>
                </c:pt>
                <c:pt idx="1379">
                  <c:v>17.24028262046814</c:v>
                </c:pt>
                <c:pt idx="1380">
                  <c:v>14.304900090570451</c:v>
                </c:pt>
                <c:pt idx="1381">
                  <c:v>18.743906565246579</c:v>
                </c:pt>
                <c:pt idx="1382">
                  <c:v>35.408853416137703</c:v>
                </c:pt>
                <c:pt idx="1383">
                  <c:v>17.154267691802978</c:v>
                </c:pt>
                <c:pt idx="1384">
                  <c:v>24.890519033813497</c:v>
                </c:pt>
                <c:pt idx="1385">
                  <c:v>14.890179497127534</c:v>
                </c:pt>
                <c:pt idx="1386">
                  <c:v>20.371120259857179</c:v>
                </c:pt>
                <c:pt idx="1387">
                  <c:v>16.159500343742369</c:v>
                </c:pt>
                <c:pt idx="1388">
                  <c:v>25.935179062194798</c:v>
                </c:pt>
                <c:pt idx="1389">
                  <c:v>14.630991751451493</c:v>
                </c:pt>
                <c:pt idx="1390">
                  <c:v>14.535777112486363</c:v>
                </c:pt>
                <c:pt idx="1391">
                  <c:v>27.273537352905301</c:v>
                </c:pt>
                <c:pt idx="1392">
                  <c:v>22.56137635955811</c:v>
                </c:pt>
                <c:pt idx="1393">
                  <c:v>16.47278758350372</c:v>
                </c:pt>
                <c:pt idx="1394">
                  <c:v>17.088643625946041</c:v>
                </c:pt>
                <c:pt idx="1395">
                  <c:v>16.716736267471312</c:v>
                </c:pt>
                <c:pt idx="1396">
                  <c:v>17.39979315475464</c:v>
                </c:pt>
                <c:pt idx="1397">
                  <c:v>18.056491557846069</c:v>
                </c:pt>
                <c:pt idx="1398">
                  <c:v>14.696960000000001</c:v>
                </c:pt>
                <c:pt idx="1399">
                  <c:v>14.824339999999999</c:v>
                </c:pt>
                <c:pt idx="1400">
                  <c:v>20.242845009613038</c:v>
                </c:pt>
                <c:pt idx="1401">
                  <c:v>23.35371190826416</c:v>
                </c:pt>
                <c:pt idx="1402">
                  <c:v>27.3973239865112</c:v>
                </c:pt>
                <c:pt idx="1403">
                  <c:v>24.69737661743164</c:v>
                </c:pt>
                <c:pt idx="1404">
                  <c:v>30.177437083740202</c:v>
                </c:pt>
                <c:pt idx="1405">
                  <c:v>16.998552044906621</c:v>
                </c:pt>
                <c:pt idx="1406">
                  <c:v>21.258865307312011</c:v>
                </c:pt>
                <c:pt idx="1407">
                  <c:v>22.862385779571532</c:v>
                </c:pt>
                <c:pt idx="1408">
                  <c:v>19.620448420104982</c:v>
                </c:pt>
                <c:pt idx="1409">
                  <c:v>22.669209968872071</c:v>
                </c:pt>
                <c:pt idx="1410">
                  <c:v>16.215011951999664</c:v>
                </c:pt>
                <c:pt idx="1411">
                  <c:v>34.845504562988296</c:v>
                </c:pt>
                <c:pt idx="1412">
                  <c:v>15.456420000000001</c:v>
                </c:pt>
                <c:pt idx="1413">
                  <c:v>16.028115464496615</c:v>
                </c:pt>
                <c:pt idx="1414">
                  <c:v>16.035764248371123</c:v>
                </c:pt>
                <c:pt idx="1415">
                  <c:v>38.196209172363297</c:v>
                </c:pt>
                <c:pt idx="1416">
                  <c:v>26.1058482220459</c:v>
                </c:pt>
                <c:pt idx="1417">
                  <c:v>17.88582417816162</c:v>
                </c:pt>
                <c:pt idx="1418">
                  <c:v>17.539703665390011</c:v>
                </c:pt>
                <c:pt idx="1419">
                  <c:v>15.760650000000002</c:v>
                </c:pt>
                <c:pt idx="1420">
                  <c:v>16.472480002918243</c:v>
                </c:pt>
                <c:pt idx="1421">
                  <c:v>28.9235213461304</c:v>
                </c:pt>
                <c:pt idx="1422">
                  <c:v>16.68938052947998</c:v>
                </c:pt>
                <c:pt idx="1423">
                  <c:v>16.688816754245757</c:v>
                </c:pt>
                <c:pt idx="1424">
                  <c:v>16.017960000000002</c:v>
                </c:pt>
                <c:pt idx="1425">
                  <c:v>32.632223100585904</c:v>
                </c:pt>
                <c:pt idx="1426">
                  <c:v>16.23732</c:v>
                </c:pt>
                <c:pt idx="1427">
                  <c:v>27.6374114511108</c:v>
                </c:pt>
                <c:pt idx="1428">
                  <c:v>44.326809952392601</c:v>
                </c:pt>
                <c:pt idx="1429">
                  <c:v>17.418775645141604</c:v>
                </c:pt>
                <c:pt idx="1430">
                  <c:v>23.325814574890138</c:v>
                </c:pt>
                <c:pt idx="1431">
                  <c:v>18.222238346786497</c:v>
                </c:pt>
                <c:pt idx="1432">
                  <c:v>16.42925</c:v>
                </c:pt>
                <c:pt idx="1433">
                  <c:v>24.093148433532711</c:v>
                </c:pt>
                <c:pt idx="1434">
                  <c:v>31.4377656109619</c:v>
                </c:pt>
                <c:pt idx="1435">
                  <c:v>27.949844001159697</c:v>
                </c:pt>
                <c:pt idx="1436">
                  <c:v>35.511976417236298</c:v>
                </c:pt>
                <c:pt idx="1437">
                  <c:v>24.067257140502932</c:v>
                </c:pt>
                <c:pt idx="1438">
                  <c:v>28.6676753445435</c:v>
                </c:pt>
                <c:pt idx="1439">
                  <c:v>16.904050000000002</c:v>
                </c:pt>
                <c:pt idx="1440">
                  <c:v>25.81384957611084</c:v>
                </c:pt>
                <c:pt idx="1441">
                  <c:v>17.052870000000002</c:v>
                </c:pt>
                <c:pt idx="1442">
                  <c:v>28.390065991516103</c:v>
                </c:pt>
                <c:pt idx="1443">
                  <c:v>18.131678000411991</c:v>
                </c:pt>
                <c:pt idx="1444">
                  <c:v>17.586278674640653</c:v>
                </c:pt>
                <c:pt idx="1445">
                  <c:v>48.393562689208999</c:v>
                </c:pt>
                <c:pt idx="1446">
                  <c:v>22.966574827423099</c:v>
                </c:pt>
                <c:pt idx="1447">
                  <c:v>45.651099569091798</c:v>
                </c:pt>
                <c:pt idx="1448">
                  <c:v>18.265337370510103</c:v>
                </c:pt>
                <c:pt idx="1449">
                  <c:v>31.380168710327105</c:v>
                </c:pt>
                <c:pt idx="1450">
                  <c:v>23.214155529632571</c:v>
                </c:pt>
                <c:pt idx="1451">
                  <c:v>26.233687256469729</c:v>
                </c:pt>
                <c:pt idx="1452">
                  <c:v>23.62379441131592</c:v>
                </c:pt>
                <c:pt idx="1453">
                  <c:v>17.737492816123964</c:v>
                </c:pt>
                <c:pt idx="1454">
                  <c:v>53.083826267089805</c:v>
                </c:pt>
                <c:pt idx="1455">
                  <c:v>37.341797241210898</c:v>
                </c:pt>
                <c:pt idx="1456">
                  <c:v>32.1166490927124</c:v>
                </c:pt>
                <c:pt idx="1457">
                  <c:v>17.79391</c:v>
                </c:pt>
                <c:pt idx="1458">
                  <c:v>49.708179693603498</c:v>
                </c:pt>
                <c:pt idx="1459">
                  <c:v>29.194266101379398</c:v>
                </c:pt>
                <c:pt idx="1460">
                  <c:v>36.173842370605499</c:v>
                </c:pt>
                <c:pt idx="1461">
                  <c:v>18.037289999999999</c:v>
                </c:pt>
                <c:pt idx="1462">
                  <c:v>19.53621416900635</c:v>
                </c:pt>
                <c:pt idx="1463">
                  <c:v>28.576679194946298</c:v>
                </c:pt>
                <c:pt idx="1464">
                  <c:v>31.3208530712891</c:v>
                </c:pt>
                <c:pt idx="1465">
                  <c:v>24.521321077575681</c:v>
                </c:pt>
                <c:pt idx="1466">
                  <c:v>18.844740150146485</c:v>
                </c:pt>
                <c:pt idx="1467">
                  <c:v>35.141513082275402</c:v>
                </c:pt>
                <c:pt idx="1468">
                  <c:v>24.719432352142331</c:v>
                </c:pt>
                <c:pt idx="1469">
                  <c:v>30.191296604309098</c:v>
                </c:pt>
                <c:pt idx="1470">
                  <c:v>23.236588230285641</c:v>
                </c:pt>
                <c:pt idx="1471">
                  <c:v>33.184848715515102</c:v>
                </c:pt>
                <c:pt idx="1472">
                  <c:v>24.330089297790533</c:v>
                </c:pt>
                <c:pt idx="1473">
                  <c:v>19.014556875410079</c:v>
                </c:pt>
                <c:pt idx="1474">
                  <c:v>19.720982296218867</c:v>
                </c:pt>
                <c:pt idx="1475">
                  <c:v>22.017070239181518</c:v>
                </c:pt>
                <c:pt idx="1476">
                  <c:v>26.437824898834229</c:v>
                </c:pt>
                <c:pt idx="1477">
                  <c:v>54.059486662597699</c:v>
                </c:pt>
                <c:pt idx="1478">
                  <c:v>24.33987506729126</c:v>
                </c:pt>
                <c:pt idx="1479">
                  <c:v>18.88513</c:v>
                </c:pt>
                <c:pt idx="1480">
                  <c:v>27.42158667724609</c:v>
                </c:pt>
                <c:pt idx="1481">
                  <c:v>19.924989425601961</c:v>
                </c:pt>
                <c:pt idx="1482">
                  <c:v>24.543593800354</c:v>
                </c:pt>
                <c:pt idx="1483">
                  <c:v>22.115359336776731</c:v>
                </c:pt>
                <c:pt idx="1484">
                  <c:v>26.372215804443357</c:v>
                </c:pt>
                <c:pt idx="1485">
                  <c:v>28.611300048217768</c:v>
                </c:pt>
                <c:pt idx="1486">
                  <c:v>25.826440390930177</c:v>
                </c:pt>
                <c:pt idx="1487">
                  <c:v>20.204511653861999</c:v>
                </c:pt>
                <c:pt idx="1488">
                  <c:v>20.0434399826622</c:v>
                </c:pt>
                <c:pt idx="1489">
                  <c:v>19.551873001818656</c:v>
                </c:pt>
                <c:pt idx="1490">
                  <c:v>19.968324570655824</c:v>
                </c:pt>
                <c:pt idx="1491">
                  <c:v>19.348979999999997</c:v>
                </c:pt>
                <c:pt idx="1492">
                  <c:v>36.374678115234403</c:v>
                </c:pt>
                <c:pt idx="1493">
                  <c:v>23.191493286590578</c:v>
                </c:pt>
                <c:pt idx="1494">
                  <c:v>26.259480525817871</c:v>
                </c:pt>
                <c:pt idx="1495">
                  <c:v>21.092546720886229</c:v>
                </c:pt>
                <c:pt idx="1496">
                  <c:v>48.554212124023394</c:v>
                </c:pt>
                <c:pt idx="1497">
                  <c:v>19.638964858329299</c:v>
                </c:pt>
                <c:pt idx="1498">
                  <c:v>39.111399907226598</c:v>
                </c:pt>
                <c:pt idx="1499">
                  <c:v>31.212298596496598</c:v>
                </c:pt>
                <c:pt idx="1500">
                  <c:v>20.551851334381105</c:v>
                </c:pt>
                <c:pt idx="1501">
                  <c:v>31.070550893554696</c:v>
                </c:pt>
                <c:pt idx="1502">
                  <c:v>23.237843704528807</c:v>
                </c:pt>
                <c:pt idx="1503">
                  <c:v>19.959199999999999</c:v>
                </c:pt>
                <c:pt idx="1504">
                  <c:v>22.508593713531493</c:v>
                </c:pt>
                <c:pt idx="1505">
                  <c:v>22.53239495773315</c:v>
                </c:pt>
                <c:pt idx="1506">
                  <c:v>30.226490622253401</c:v>
                </c:pt>
                <c:pt idx="1507">
                  <c:v>21.58147981006622</c:v>
                </c:pt>
                <c:pt idx="1508">
                  <c:v>35.875300095825203</c:v>
                </c:pt>
                <c:pt idx="1509">
                  <c:v>20.854951266231538</c:v>
                </c:pt>
                <c:pt idx="1510">
                  <c:v>28.336704191589362</c:v>
                </c:pt>
                <c:pt idx="1511">
                  <c:v>23.739009598007197</c:v>
                </c:pt>
                <c:pt idx="1512">
                  <c:v>28.11009258544922</c:v>
                </c:pt>
                <c:pt idx="1513">
                  <c:v>36.451309286498997</c:v>
                </c:pt>
                <c:pt idx="1514">
                  <c:v>21.224661167182923</c:v>
                </c:pt>
                <c:pt idx="1515">
                  <c:v>20.662680000000002</c:v>
                </c:pt>
                <c:pt idx="1516">
                  <c:v>21.324336413230895</c:v>
                </c:pt>
                <c:pt idx="1517">
                  <c:v>21.404812549495698</c:v>
                </c:pt>
                <c:pt idx="1518">
                  <c:v>42.482602648315407</c:v>
                </c:pt>
                <c:pt idx="1519">
                  <c:v>23.533321004409789</c:v>
                </c:pt>
                <c:pt idx="1520">
                  <c:v>20.850550000000002</c:v>
                </c:pt>
                <c:pt idx="1521">
                  <c:v>26.193058737487792</c:v>
                </c:pt>
                <c:pt idx="1522">
                  <c:v>21.276250000000001</c:v>
                </c:pt>
                <c:pt idx="1523">
                  <c:v>22.865126643714902</c:v>
                </c:pt>
                <c:pt idx="1524">
                  <c:v>21.43027</c:v>
                </c:pt>
                <c:pt idx="1525">
                  <c:v>34.972364779663096</c:v>
                </c:pt>
                <c:pt idx="1526">
                  <c:v>21.668420705158709</c:v>
                </c:pt>
                <c:pt idx="1527">
                  <c:v>27.619931127166751</c:v>
                </c:pt>
                <c:pt idx="1528">
                  <c:v>24.95903974189758</c:v>
                </c:pt>
                <c:pt idx="1529">
                  <c:v>28.531218751983641</c:v>
                </c:pt>
                <c:pt idx="1530">
                  <c:v>45.540296819458007</c:v>
                </c:pt>
                <c:pt idx="1531">
                  <c:v>28.807877045135498</c:v>
                </c:pt>
                <c:pt idx="1532">
                  <c:v>22.838872418479919</c:v>
                </c:pt>
                <c:pt idx="1533">
                  <c:v>21.837590000000002</c:v>
                </c:pt>
                <c:pt idx="1534">
                  <c:v>36.397091341857902</c:v>
                </c:pt>
                <c:pt idx="1535">
                  <c:v>22.176166259715558</c:v>
                </c:pt>
                <c:pt idx="1536">
                  <c:v>22.508328957967755</c:v>
                </c:pt>
                <c:pt idx="1537">
                  <c:v>22.163430000000002</c:v>
                </c:pt>
                <c:pt idx="1538">
                  <c:v>37.377309030456502</c:v>
                </c:pt>
                <c:pt idx="1539">
                  <c:v>22.19351</c:v>
                </c:pt>
                <c:pt idx="1540">
                  <c:v>26.713176181488041</c:v>
                </c:pt>
                <c:pt idx="1541">
                  <c:v>36.490098691406303</c:v>
                </c:pt>
                <c:pt idx="1542">
                  <c:v>28.407460737762452</c:v>
                </c:pt>
                <c:pt idx="1543">
                  <c:v>29.46023900680542</c:v>
                </c:pt>
                <c:pt idx="1544">
                  <c:v>42.528975849609402</c:v>
                </c:pt>
                <c:pt idx="1545">
                  <c:v>23.188011142802239</c:v>
                </c:pt>
                <c:pt idx="1546">
                  <c:v>24.980816472702031</c:v>
                </c:pt>
                <c:pt idx="1547">
                  <c:v>24.126639962387081</c:v>
                </c:pt>
                <c:pt idx="1548">
                  <c:v>24.64745024375916</c:v>
                </c:pt>
                <c:pt idx="1549">
                  <c:v>25.523445396041872</c:v>
                </c:pt>
                <c:pt idx="1550">
                  <c:v>23.243346734513043</c:v>
                </c:pt>
                <c:pt idx="1551">
                  <c:v>27.876709443664552</c:v>
                </c:pt>
                <c:pt idx="1552">
                  <c:v>23.457159999999998</c:v>
                </c:pt>
                <c:pt idx="1553">
                  <c:v>53.378534514160201</c:v>
                </c:pt>
                <c:pt idx="1554">
                  <c:v>42.091778082275397</c:v>
                </c:pt>
                <c:pt idx="1555">
                  <c:v>25.62105518447876</c:v>
                </c:pt>
                <c:pt idx="1556">
                  <c:v>46.009431756591795</c:v>
                </c:pt>
                <c:pt idx="1557">
                  <c:v>24.97654488601685</c:v>
                </c:pt>
                <c:pt idx="1558">
                  <c:v>48.743713582763704</c:v>
                </c:pt>
                <c:pt idx="1559">
                  <c:v>30.583277233276373</c:v>
                </c:pt>
                <c:pt idx="1560">
                  <c:v>23.818639999999998</c:v>
                </c:pt>
                <c:pt idx="1561">
                  <c:v>24.179376831121445</c:v>
                </c:pt>
                <c:pt idx="1562">
                  <c:v>26.310185111083982</c:v>
                </c:pt>
                <c:pt idx="1563">
                  <c:v>37.8484902679443</c:v>
                </c:pt>
                <c:pt idx="1564">
                  <c:v>31.219898677673338</c:v>
                </c:pt>
                <c:pt idx="1565">
                  <c:v>32.374856137695311</c:v>
                </c:pt>
                <c:pt idx="1566">
                  <c:v>26.603518437118531</c:v>
                </c:pt>
                <c:pt idx="1567">
                  <c:v>26.046816944084171</c:v>
                </c:pt>
                <c:pt idx="1568">
                  <c:v>25.507969207191469</c:v>
                </c:pt>
                <c:pt idx="1569">
                  <c:v>44.2418152996826</c:v>
                </c:pt>
                <c:pt idx="1570">
                  <c:v>24.727726533493996</c:v>
                </c:pt>
                <c:pt idx="1571">
                  <c:v>44.675317912597698</c:v>
                </c:pt>
                <c:pt idx="1572">
                  <c:v>32.610421181640632</c:v>
                </c:pt>
                <c:pt idx="1573">
                  <c:v>32.54875260223389</c:v>
                </c:pt>
                <c:pt idx="1574">
                  <c:v>24.846734232921303</c:v>
                </c:pt>
                <c:pt idx="1575">
                  <c:v>35.767604391174302</c:v>
                </c:pt>
                <c:pt idx="1576">
                  <c:v>31.875402521057129</c:v>
                </c:pt>
                <c:pt idx="1577">
                  <c:v>27.124781106491092</c:v>
                </c:pt>
                <c:pt idx="1578">
                  <c:v>29.168371231536867</c:v>
                </c:pt>
                <c:pt idx="1579">
                  <c:v>25.267641541664599</c:v>
                </c:pt>
                <c:pt idx="1580">
                  <c:v>36.9869759030151</c:v>
                </c:pt>
                <c:pt idx="1581">
                  <c:v>45.223577175903301</c:v>
                </c:pt>
                <c:pt idx="1582">
                  <c:v>28.399259324874883</c:v>
                </c:pt>
                <c:pt idx="1583">
                  <c:v>37.115852828674299</c:v>
                </c:pt>
                <c:pt idx="1584">
                  <c:v>36.411588505554199</c:v>
                </c:pt>
                <c:pt idx="1585">
                  <c:v>30.111421945343018</c:v>
                </c:pt>
                <c:pt idx="1586">
                  <c:v>29.966165697021477</c:v>
                </c:pt>
                <c:pt idx="1587">
                  <c:v>47.6202427758789</c:v>
                </c:pt>
                <c:pt idx="1588">
                  <c:v>35.606007153930662</c:v>
                </c:pt>
                <c:pt idx="1589">
                  <c:v>30.103839524765014</c:v>
                </c:pt>
                <c:pt idx="1590">
                  <c:v>31.281748518524171</c:v>
                </c:pt>
                <c:pt idx="1591">
                  <c:v>61.166784975585898</c:v>
                </c:pt>
                <c:pt idx="1592">
                  <c:v>28.158336157760623</c:v>
                </c:pt>
                <c:pt idx="1593">
                  <c:v>27.443274953994752</c:v>
                </c:pt>
                <c:pt idx="1594">
                  <c:v>35.011482553405756</c:v>
                </c:pt>
                <c:pt idx="1595">
                  <c:v>35.038180248413084</c:v>
                </c:pt>
                <c:pt idx="1596">
                  <c:v>30.189876672744752</c:v>
                </c:pt>
                <c:pt idx="1597">
                  <c:v>37.950030621337895</c:v>
                </c:pt>
                <c:pt idx="1598">
                  <c:v>29.555149474487305</c:v>
                </c:pt>
                <c:pt idx="1599">
                  <c:v>27.382560000000002</c:v>
                </c:pt>
                <c:pt idx="1600">
                  <c:v>62.638356684570297</c:v>
                </c:pt>
                <c:pt idx="1601">
                  <c:v>41.576386861572303</c:v>
                </c:pt>
                <c:pt idx="1602">
                  <c:v>35.854601220855713</c:v>
                </c:pt>
                <c:pt idx="1603">
                  <c:v>42.096292916259799</c:v>
                </c:pt>
                <c:pt idx="1604">
                  <c:v>36.376364790039062</c:v>
                </c:pt>
                <c:pt idx="1605">
                  <c:v>43.201925860290501</c:v>
                </c:pt>
                <c:pt idx="1606">
                  <c:v>37.965058120727541</c:v>
                </c:pt>
                <c:pt idx="1607">
                  <c:v>33.988659785919189</c:v>
                </c:pt>
                <c:pt idx="1608">
                  <c:v>31.02034950675964</c:v>
                </c:pt>
                <c:pt idx="1609">
                  <c:v>31.452100601119998</c:v>
                </c:pt>
                <c:pt idx="1610">
                  <c:v>28.864879999999999</c:v>
                </c:pt>
                <c:pt idx="1611">
                  <c:v>45.128170953979499</c:v>
                </c:pt>
                <c:pt idx="1612">
                  <c:v>48.755004034423798</c:v>
                </c:pt>
                <c:pt idx="1613">
                  <c:v>29.256219999999999</c:v>
                </c:pt>
                <c:pt idx="1614">
                  <c:v>32.965610604248049</c:v>
                </c:pt>
                <c:pt idx="1615">
                  <c:v>34.418621094970703</c:v>
                </c:pt>
                <c:pt idx="1616">
                  <c:v>35.873339924468986</c:v>
                </c:pt>
                <c:pt idx="1617">
                  <c:v>31.201433493804934</c:v>
                </c:pt>
                <c:pt idx="1618">
                  <c:v>30.017110000000002</c:v>
                </c:pt>
                <c:pt idx="1619">
                  <c:v>43.742097075805702</c:v>
                </c:pt>
                <c:pt idx="1620">
                  <c:v>43.161325439758301</c:v>
                </c:pt>
                <c:pt idx="1621">
                  <c:v>34.038294796295169</c:v>
                </c:pt>
                <c:pt idx="1622">
                  <c:v>32.133498072395319</c:v>
                </c:pt>
                <c:pt idx="1623">
                  <c:v>30.786609999999996</c:v>
                </c:pt>
                <c:pt idx="1624">
                  <c:v>31.952790158729549</c:v>
                </c:pt>
                <c:pt idx="1625">
                  <c:v>48.519490426635699</c:v>
                </c:pt>
                <c:pt idx="1626">
                  <c:v>31.888426423721313</c:v>
                </c:pt>
                <c:pt idx="1627">
                  <c:v>33.026241598625184</c:v>
                </c:pt>
                <c:pt idx="1628">
                  <c:v>47.887524913940396</c:v>
                </c:pt>
                <c:pt idx="1629">
                  <c:v>40.634910315856928</c:v>
                </c:pt>
                <c:pt idx="1630">
                  <c:v>48.875709625244099</c:v>
                </c:pt>
                <c:pt idx="1631">
                  <c:v>36.71789587158203</c:v>
                </c:pt>
                <c:pt idx="1632">
                  <c:v>48.551408552246102</c:v>
                </c:pt>
                <c:pt idx="1633">
                  <c:v>40.372905370941162</c:v>
                </c:pt>
                <c:pt idx="1634">
                  <c:v>35.878346841430655</c:v>
                </c:pt>
                <c:pt idx="1635">
                  <c:v>45.9363949649048</c:v>
                </c:pt>
                <c:pt idx="1636">
                  <c:v>34.212738681449885</c:v>
                </c:pt>
                <c:pt idx="1637">
                  <c:v>37.918279831695557</c:v>
                </c:pt>
                <c:pt idx="1638">
                  <c:v>39.307757068634032</c:v>
                </c:pt>
                <c:pt idx="1639">
                  <c:v>52.536701054077099</c:v>
                </c:pt>
                <c:pt idx="1640">
                  <c:v>56.275032991332999</c:v>
                </c:pt>
                <c:pt idx="1641">
                  <c:v>40.288605637512205</c:v>
                </c:pt>
                <c:pt idx="1642">
                  <c:v>40.969790172729496</c:v>
                </c:pt>
                <c:pt idx="1643">
                  <c:v>53.482751948242203</c:v>
                </c:pt>
                <c:pt idx="1644">
                  <c:v>54.018722504882795</c:v>
                </c:pt>
                <c:pt idx="1645">
                  <c:v>39.159641880645751</c:v>
                </c:pt>
                <c:pt idx="1646">
                  <c:v>47.804751894226101</c:v>
                </c:pt>
                <c:pt idx="1647">
                  <c:v>39.712484836730958</c:v>
                </c:pt>
                <c:pt idx="1648">
                  <c:v>35.309930000000001</c:v>
                </c:pt>
                <c:pt idx="1649">
                  <c:v>47.271790700988802</c:v>
                </c:pt>
                <c:pt idx="1650">
                  <c:v>37.64224981807709</c:v>
                </c:pt>
                <c:pt idx="1651">
                  <c:v>38.31968056518555</c:v>
                </c:pt>
                <c:pt idx="1652">
                  <c:v>37.502560346145629</c:v>
                </c:pt>
                <c:pt idx="1653">
                  <c:v>56.956846970214798</c:v>
                </c:pt>
                <c:pt idx="1654">
                  <c:v>40.246623184127806</c:v>
                </c:pt>
                <c:pt idx="1655">
                  <c:v>51.567135715942399</c:v>
                </c:pt>
                <c:pt idx="1656">
                  <c:v>46.275370880737299</c:v>
                </c:pt>
                <c:pt idx="1657">
                  <c:v>56.501679737548798</c:v>
                </c:pt>
                <c:pt idx="1658">
                  <c:v>38.218559785413746</c:v>
                </c:pt>
                <c:pt idx="1659">
                  <c:v>46.534302287902833</c:v>
                </c:pt>
                <c:pt idx="1660">
                  <c:v>38.386299999999999</c:v>
                </c:pt>
                <c:pt idx="1661">
                  <c:v>73.6569038061523</c:v>
                </c:pt>
                <c:pt idx="1662">
                  <c:v>49.209936875000004</c:v>
                </c:pt>
                <c:pt idx="1663">
                  <c:v>42.193265038223267</c:v>
                </c:pt>
                <c:pt idx="1664">
                  <c:v>40.784300000000002</c:v>
                </c:pt>
                <c:pt idx="1665">
                  <c:v>48.941602888488774</c:v>
                </c:pt>
                <c:pt idx="1666">
                  <c:v>45.249506005859388</c:v>
                </c:pt>
                <c:pt idx="1667">
                  <c:v>75.824933956298793</c:v>
                </c:pt>
                <c:pt idx="1668">
                  <c:v>42.82338</c:v>
                </c:pt>
                <c:pt idx="1669">
                  <c:v>53.704741859435998</c:v>
                </c:pt>
                <c:pt idx="1670">
                  <c:v>65.821554714965799</c:v>
                </c:pt>
                <c:pt idx="1671">
                  <c:v>50.331552872772221</c:v>
                </c:pt>
                <c:pt idx="1672">
                  <c:v>75.042375852661095</c:v>
                </c:pt>
                <c:pt idx="1673">
                  <c:v>46.697100668272974</c:v>
                </c:pt>
                <c:pt idx="1674">
                  <c:v>66.08954994140629</c:v>
                </c:pt>
                <c:pt idx="1675">
                  <c:v>49.0491390864563</c:v>
                </c:pt>
                <c:pt idx="1676">
                  <c:v>64.895142080688501</c:v>
                </c:pt>
                <c:pt idx="1677">
                  <c:v>50.514263339462282</c:v>
                </c:pt>
                <c:pt idx="1678">
                  <c:v>53.765357231597903</c:v>
                </c:pt>
                <c:pt idx="1679">
                  <c:v>53.590214712066654</c:v>
                </c:pt>
                <c:pt idx="1680">
                  <c:v>55.128058516540527</c:v>
                </c:pt>
                <c:pt idx="1681">
                  <c:v>48.243900000000004</c:v>
                </c:pt>
                <c:pt idx="1682">
                  <c:v>68.680937676391608</c:v>
                </c:pt>
                <c:pt idx="1683">
                  <c:v>54.461072025299075</c:v>
                </c:pt>
                <c:pt idx="1684">
                  <c:v>50.457621838817602</c:v>
                </c:pt>
                <c:pt idx="1685">
                  <c:v>59.594375881958008</c:v>
                </c:pt>
                <c:pt idx="1686">
                  <c:v>53.774354017410282</c:v>
                </c:pt>
                <c:pt idx="1687">
                  <c:v>60.962317218627931</c:v>
                </c:pt>
                <c:pt idx="1688">
                  <c:v>54.372307725677487</c:v>
                </c:pt>
                <c:pt idx="1689">
                  <c:v>71.155740223388705</c:v>
                </c:pt>
                <c:pt idx="1690">
                  <c:v>58.460010139465332</c:v>
                </c:pt>
                <c:pt idx="1691">
                  <c:v>52.701770000000003</c:v>
                </c:pt>
                <c:pt idx="1692">
                  <c:v>59.137864282684319</c:v>
                </c:pt>
                <c:pt idx="1693">
                  <c:v>58.683884549255367</c:v>
                </c:pt>
                <c:pt idx="1694">
                  <c:v>84.945395849609397</c:v>
                </c:pt>
                <c:pt idx="1695">
                  <c:v>59.655636115112301</c:v>
                </c:pt>
                <c:pt idx="1696">
                  <c:v>55.424709527683255</c:v>
                </c:pt>
                <c:pt idx="1697">
                  <c:v>75.136626107177705</c:v>
                </c:pt>
                <c:pt idx="1698">
                  <c:v>62.503908644409179</c:v>
                </c:pt>
                <c:pt idx="1699">
                  <c:v>58.45399740406036</c:v>
                </c:pt>
                <c:pt idx="1700">
                  <c:v>82.148090889282201</c:v>
                </c:pt>
                <c:pt idx="1701">
                  <c:v>57.62005314308167</c:v>
                </c:pt>
                <c:pt idx="1702">
                  <c:v>57.700690000000002</c:v>
                </c:pt>
                <c:pt idx="1703">
                  <c:v>69.895489393005391</c:v>
                </c:pt>
                <c:pt idx="1704">
                  <c:v>67.885417604370119</c:v>
                </c:pt>
                <c:pt idx="1705">
                  <c:v>59.763552283502221</c:v>
                </c:pt>
                <c:pt idx="1706">
                  <c:v>85.605745320434593</c:v>
                </c:pt>
                <c:pt idx="1707">
                  <c:v>75.706345701293898</c:v>
                </c:pt>
                <c:pt idx="1708">
                  <c:v>66.199101297912605</c:v>
                </c:pt>
                <c:pt idx="1709">
                  <c:v>63.046864268074046</c:v>
                </c:pt>
                <c:pt idx="1710">
                  <c:v>69.501291574859621</c:v>
                </c:pt>
                <c:pt idx="1711">
                  <c:v>67.968795304107672</c:v>
                </c:pt>
                <c:pt idx="1712">
                  <c:v>65.519541080932612</c:v>
                </c:pt>
                <c:pt idx="1713">
                  <c:v>67.224589001941681</c:v>
                </c:pt>
                <c:pt idx="1714">
                  <c:v>70.293111029281619</c:v>
                </c:pt>
                <c:pt idx="1715">
                  <c:v>68.748888365402223</c:v>
                </c:pt>
                <c:pt idx="1716">
                  <c:v>72.744100000000003</c:v>
                </c:pt>
                <c:pt idx="1717">
                  <c:v>78.112792167510989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30F-48B2-833D-02093FF7B4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8045632"/>
        <c:axId val="1268041472"/>
      </c:scatterChart>
      <c:valAx>
        <c:axId val="1268045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GHG intensity, kg per 1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1472"/>
        <c:crosses val="autoZero"/>
        <c:crossBetween val="midCat"/>
      </c:valAx>
      <c:valAx>
        <c:axId val="126804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layout>
            <c:manualLayout>
              <c:xMode val="edge"/>
              <c:yMode val="edge"/>
              <c:x val="2.0512820512820513E-2"/>
              <c:y val="0.297656499834072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OECD, GHG emissions</a:t>
            </a:r>
          </a:p>
        </c:rich>
      </c:tx>
      <c:layout>
        <c:manualLayout>
          <c:xMode val="edge"/>
          <c:yMode val="edge"/>
          <c:x val="0.35990308903694729"/>
          <c:y val="3.05635502458744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2540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3.5788859725867601E-2"/>
                  <c:y val="-0.4785319682065237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baseline="0"/>
                      <a:t>Line slope = 0.19</a:t>
                    </a:r>
                    <a:endParaRPr lang="en-US" b="1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GHG_cty!$E$1720:$E$2933</c:f>
              <c:numCache>
                <c:formatCode>General</c:formatCode>
                <c:ptCount val="1214"/>
                <c:pt idx="0">
                  <c:v>10.0770320892334</c:v>
                </c:pt>
                <c:pt idx="1">
                  <c:v>9.6452980041503906</c:v>
                </c:pt>
                <c:pt idx="2">
                  <c:v>9.5127792358398402</c:v>
                </c:pt>
                <c:pt idx="3">
                  <c:v>8.4214258193969709</c:v>
                </c:pt>
                <c:pt idx="4">
                  <c:v>7.1619162559509304</c:v>
                </c:pt>
                <c:pt idx="5">
                  <c:v>6.76601362228394</c:v>
                </c:pt>
                <c:pt idx="6">
                  <c:v>6.5549483299255398</c:v>
                </c:pt>
                <c:pt idx="7">
                  <c:v>6.4795556068420401</c:v>
                </c:pt>
                <c:pt idx="8">
                  <c:v>6.1732254028320304</c:v>
                </c:pt>
                <c:pt idx="9">
                  <c:v>6.1102113723754901</c:v>
                </c:pt>
                <c:pt idx="10">
                  <c:v>6.0323910713195801</c:v>
                </c:pt>
                <c:pt idx="11">
                  <c:v>6.00864505767822</c:v>
                </c:pt>
                <c:pt idx="12">
                  <c:v>5.9494132995605504</c:v>
                </c:pt>
                <c:pt idx="13">
                  <c:v>5.86694383621216</c:v>
                </c:pt>
                <c:pt idx="14">
                  <c:v>5.81600141525269</c:v>
                </c:pt>
                <c:pt idx="15">
                  <c:v>5.6589093208312997</c:v>
                </c:pt>
                <c:pt idx="16">
                  <c:v>5.5243773460388201</c:v>
                </c:pt>
                <c:pt idx="17">
                  <c:v>5.3540186882018999</c:v>
                </c:pt>
                <c:pt idx="18">
                  <c:v>4.9415936470031703</c:v>
                </c:pt>
                <c:pt idx="19">
                  <c:v>4.5811691284179696</c:v>
                </c:pt>
                <c:pt idx="20">
                  <c:v>3.6621394157409699</c:v>
                </c:pt>
                <c:pt idx="21">
                  <c:v>3.51370048522949</c:v>
                </c:pt>
                <c:pt idx="22">
                  <c:v>3.1836302280425999</c:v>
                </c:pt>
                <c:pt idx="23">
                  <c:v>3.1387307643890399</c:v>
                </c:pt>
                <c:pt idx="24">
                  <c:v>3.0104272365570099</c:v>
                </c:pt>
                <c:pt idx="25">
                  <c:v>2.7123069763183598</c:v>
                </c:pt>
                <c:pt idx="26">
                  <c:v>2.3072464466095002</c:v>
                </c:pt>
                <c:pt idx="27">
                  <c:v>2.01188063621521</c:v>
                </c:pt>
                <c:pt idx="28">
                  <c:v>1.96607005596161</c:v>
                </c:pt>
                <c:pt idx="29">
                  <c:v>1.95966112613678</c:v>
                </c:pt>
                <c:pt idx="30">
                  <c:v>1.94227075576782</c:v>
                </c:pt>
                <c:pt idx="31">
                  <c:v>1.93100309371948</c:v>
                </c:pt>
                <c:pt idx="32">
                  <c:v>1.8558335304260301</c:v>
                </c:pt>
                <c:pt idx="33">
                  <c:v>1.7870244979858401</c:v>
                </c:pt>
                <c:pt idx="34">
                  <c:v>1.7686856985092201</c:v>
                </c:pt>
                <c:pt idx="35">
                  <c:v>1.7557623386383101</c:v>
                </c:pt>
                <c:pt idx="36">
                  <c:v>1.70168268680573</c:v>
                </c:pt>
                <c:pt idx="37">
                  <c:v>1.6547943353653001</c:v>
                </c:pt>
                <c:pt idx="38">
                  <c:v>1.6509662866592401</c:v>
                </c:pt>
                <c:pt idx="39">
                  <c:v>1.6443800926208501</c:v>
                </c:pt>
                <c:pt idx="40">
                  <c:v>1.6177680492401101</c:v>
                </c:pt>
                <c:pt idx="41">
                  <c:v>1.6147216558456401</c:v>
                </c:pt>
                <c:pt idx="42">
                  <c:v>1.60583055019379</c:v>
                </c:pt>
                <c:pt idx="43">
                  <c:v>1.60535740852356</c:v>
                </c:pt>
                <c:pt idx="44">
                  <c:v>1.58724188804626</c:v>
                </c:pt>
                <c:pt idx="45">
                  <c:v>1.57409071922302</c:v>
                </c:pt>
                <c:pt idx="46">
                  <c:v>1.57080578804016</c:v>
                </c:pt>
                <c:pt idx="47">
                  <c:v>1.57001340389252</c:v>
                </c:pt>
                <c:pt idx="48">
                  <c:v>1.53990507125854</c:v>
                </c:pt>
                <c:pt idx="49">
                  <c:v>1.5087363719940201</c:v>
                </c:pt>
                <c:pt idx="50">
                  <c:v>1.4914648532867401</c:v>
                </c:pt>
                <c:pt idx="51">
                  <c:v>1.4745910167694101</c:v>
                </c:pt>
                <c:pt idx="52">
                  <c:v>1.4095203876495399</c:v>
                </c:pt>
                <c:pt idx="53">
                  <c:v>1.4040373563766499</c:v>
                </c:pt>
                <c:pt idx="54">
                  <c:v>1.3840370178222701</c:v>
                </c:pt>
                <c:pt idx="55">
                  <c:v>1.3665623664855999</c:v>
                </c:pt>
                <c:pt idx="56">
                  <c:v>1.36175000667572</c:v>
                </c:pt>
                <c:pt idx="57">
                  <c:v>1.3498455286026001</c:v>
                </c:pt>
                <c:pt idx="58">
                  <c:v>1.3043806552887001</c:v>
                </c:pt>
                <c:pt idx="59">
                  <c:v>1.2908252477645901</c:v>
                </c:pt>
                <c:pt idx="60">
                  <c:v>1.2698826789855999</c:v>
                </c:pt>
                <c:pt idx="61">
                  <c:v>1.24480044841766</c:v>
                </c:pt>
                <c:pt idx="62">
                  <c:v>1.22974765300751</c:v>
                </c:pt>
                <c:pt idx="63">
                  <c:v>1.2260278463363601</c:v>
                </c:pt>
                <c:pt idx="64">
                  <c:v>1.21847140789032</c:v>
                </c:pt>
                <c:pt idx="65">
                  <c:v>1.2097908258438099</c:v>
                </c:pt>
                <c:pt idx="66">
                  <c:v>1.20746374130249</c:v>
                </c:pt>
                <c:pt idx="67">
                  <c:v>1.1982941627502399</c:v>
                </c:pt>
                <c:pt idx="68">
                  <c:v>1.1902426481246899</c:v>
                </c:pt>
                <c:pt idx="69">
                  <c:v>1.1343688964843801</c:v>
                </c:pt>
                <c:pt idx="70">
                  <c:v>1.1043733358383201</c:v>
                </c:pt>
                <c:pt idx="71">
                  <c:v>1.10209989547729</c:v>
                </c:pt>
                <c:pt idx="72">
                  <c:v>1.0965481996536299</c:v>
                </c:pt>
                <c:pt idx="73">
                  <c:v>1.0742378234863299</c:v>
                </c:pt>
                <c:pt idx="74">
                  <c:v>1.05905318260193</c:v>
                </c:pt>
                <c:pt idx="75">
                  <c:v>1.04011058807373</c:v>
                </c:pt>
                <c:pt idx="76">
                  <c:v>1.0246042013168299</c:v>
                </c:pt>
                <c:pt idx="77">
                  <c:v>1.0133355855941799</c:v>
                </c:pt>
                <c:pt idx="78">
                  <c:v>0.98204249143600497</c:v>
                </c:pt>
                <c:pt idx="79">
                  <c:v>0.97828173637390103</c:v>
                </c:pt>
                <c:pt idx="80">
                  <c:v>0.97431278228759799</c:v>
                </c:pt>
                <c:pt idx="81">
                  <c:v>0.96464258432388295</c:v>
                </c:pt>
                <c:pt idx="82">
                  <c:v>0.96152925491332997</c:v>
                </c:pt>
                <c:pt idx="83">
                  <c:v>0.95683950185775801</c:v>
                </c:pt>
                <c:pt idx="84">
                  <c:v>0.95479315519332897</c:v>
                </c:pt>
                <c:pt idx="85">
                  <c:v>0.94758594036102295</c:v>
                </c:pt>
                <c:pt idx="86">
                  <c:v>0.92735379934310902</c:v>
                </c:pt>
                <c:pt idx="87">
                  <c:v>0.92182821035385099</c:v>
                </c:pt>
                <c:pt idx="88">
                  <c:v>0.92126965522766102</c:v>
                </c:pt>
                <c:pt idx="89">
                  <c:v>0.90330708026885997</c:v>
                </c:pt>
                <c:pt idx="90">
                  <c:v>0.89281070232391402</c:v>
                </c:pt>
                <c:pt idx="91">
                  <c:v>0.88317722082138095</c:v>
                </c:pt>
                <c:pt idx="92">
                  <c:v>0.88213437795639005</c:v>
                </c:pt>
                <c:pt idx="93">
                  <c:v>0.87053787708282504</c:v>
                </c:pt>
                <c:pt idx="94">
                  <c:v>0.86786597967147805</c:v>
                </c:pt>
                <c:pt idx="95">
                  <c:v>0.85516554117202803</c:v>
                </c:pt>
                <c:pt idx="96">
                  <c:v>0.82552868127822898</c:v>
                </c:pt>
                <c:pt idx="97">
                  <c:v>0.823871910572052</c:v>
                </c:pt>
                <c:pt idx="98">
                  <c:v>0.80577164888382002</c:v>
                </c:pt>
                <c:pt idx="99">
                  <c:v>0.79423481225967396</c:v>
                </c:pt>
                <c:pt idx="100">
                  <c:v>0.76565527915954601</c:v>
                </c:pt>
                <c:pt idx="101">
                  <c:v>0.74361783266067505</c:v>
                </c:pt>
                <c:pt idx="102">
                  <c:v>0.72838336229324296</c:v>
                </c:pt>
                <c:pt idx="103">
                  <c:v>0.711844742298126</c:v>
                </c:pt>
                <c:pt idx="104">
                  <c:v>0.69047856330871604</c:v>
                </c:pt>
                <c:pt idx="105">
                  <c:v>0.689206123352051</c:v>
                </c:pt>
                <c:pt idx="106">
                  <c:v>0.60504746437072798</c:v>
                </c:pt>
                <c:pt idx="107">
                  <c:v>0.58146136999130205</c:v>
                </c:pt>
                <c:pt idx="108">
                  <c:v>0.53761881589889504</c:v>
                </c:pt>
                <c:pt idx="109">
                  <c:v>0.47934582829475397</c:v>
                </c:pt>
                <c:pt idx="110">
                  <c:v>0.42878234386444097</c:v>
                </c:pt>
                <c:pt idx="111">
                  <c:v>0.41071984171867398</c:v>
                </c:pt>
                <c:pt idx="112">
                  <c:v>0.39443665742874101</c:v>
                </c:pt>
                <c:pt idx="113">
                  <c:v>0.39079487323760997</c:v>
                </c:pt>
                <c:pt idx="114">
                  <c:v>0.382652938365936</c:v>
                </c:pt>
                <c:pt idx="115">
                  <c:v>0.37639334797859197</c:v>
                </c:pt>
                <c:pt idx="116">
                  <c:v>0.370767772197723</c:v>
                </c:pt>
                <c:pt idx="117">
                  <c:v>0.36115655303001398</c:v>
                </c:pt>
                <c:pt idx="118">
                  <c:v>0.34756660461425798</c:v>
                </c:pt>
                <c:pt idx="119">
                  <c:v>0.34636691212654103</c:v>
                </c:pt>
                <c:pt idx="120">
                  <c:v>0.337624311447144</c:v>
                </c:pt>
                <c:pt idx="121">
                  <c:v>0.33716154098510698</c:v>
                </c:pt>
                <c:pt idx="122">
                  <c:v>0.30491194128990201</c:v>
                </c:pt>
                <c:pt idx="123">
                  <c:v>0.298436909914017</c:v>
                </c:pt>
                <c:pt idx="124">
                  <c:v>0.29799509048461897</c:v>
                </c:pt>
                <c:pt idx="125">
                  <c:v>0.291272342205048</c:v>
                </c:pt>
                <c:pt idx="126">
                  <c:v>0.27356067299842801</c:v>
                </c:pt>
                <c:pt idx="127">
                  <c:v>0.27006343007087702</c:v>
                </c:pt>
                <c:pt idx="128">
                  <c:v>0.26909729838371299</c:v>
                </c:pt>
                <c:pt idx="129">
                  <c:v>0.26511025428772</c:v>
                </c:pt>
                <c:pt idx="130">
                  <c:v>0.25085005164146401</c:v>
                </c:pt>
                <c:pt idx="131">
                  <c:v>0.25016558170318598</c:v>
                </c:pt>
                <c:pt idx="132">
                  <c:v>0.245126098394394</c:v>
                </c:pt>
                <c:pt idx="133">
                  <c:v>0.22796753048896801</c:v>
                </c:pt>
                <c:pt idx="134">
                  <c:v>0.50324958562850997</c:v>
                </c:pt>
                <c:pt idx="135">
                  <c:v>0.38135707378387501</c:v>
                </c:pt>
                <c:pt idx="136">
                  <c:v>0.693326115608215</c:v>
                </c:pt>
                <c:pt idx="137">
                  <c:v>1.28020751476288</c:v>
                </c:pt>
                <c:pt idx="138">
                  <c:v>4.4318099021911603</c:v>
                </c:pt>
                <c:pt idx="139">
                  <c:v>0.68886929750442505</c:v>
                </c:pt>
                <c:pt idx="140">
                  <c:v>0.280177652835846</c:v>
                </c:pt>
                <c:pt idx="141">
                  <c:v>0.61073613166809104</c:v>
                </c:pt>
                <c:pt idx="142">
                  <c:v>1.2901968955993699</c:v>
                </c:pt>
                <c:pt idx="143">
                  <c:v>2.30220293998718</c:v>
                </c:pt>
                <c:pt idx="144">
                  <c:v>0.76461607217788696</c:v>
                </c:pt>
                <c:pt idx="145">
                  <c:v>3.0281829833984402</c:v>
                </c:pt>
                <c:pt idx="146">
                  <c:v>2.8809072971343999</c:v>
                </c:pt>
                <c:pt idx="147">
                  <c:v>0.26899936795234702</c:v>
                </c:pt>
                <c:pt idx="148">
                  <c:v>0.72384619712829601</c:v>
                </c:pt>
                <c:pt idx="149">
                  <c:v>1.6581221818923999</c:v>
                </c:pt>
                <c:pt idx="150">
                  <c:v>3.4412841796875</c:v>
                </c:pt>
                <c:pt idx="151">
                  <c:v>2.1293430328369101</c:v>
                </c:pt>
                <c:pt idx="152">
                  <c:v>3.1162512302398699</c:v>
                </c:pt>
                <c:pt idx="153">
                  <c:v>1.03169965744019</c:v>
                </c:pt>
                <c:pt idx="154">
                  <c:v>3.0255529880523699</c:v>
                </c:pt>
                <c:pt idx="155">
                  <c:v>0.39382597804069502</c:v>
                </c:pt>
                <c:pt idx="156">
                  <c:v>0.74845713376998901</c:v>
                </c:pt>
                <c:pt idx="157">
                  <c:v>0.27958142757415799</c:v>
                </c:pt>
                <c:pt idx="158">
                  <c:v>1.22258365154266</c:v>
                </c:pt>
                <c:pt idx="159">
                  <c:v>2.25096607208252</c:v>
                </c:pt>
                <c:pt idx="160">
                  <c:v>7.4977183341979998</c:v>
                </c:pt>
                <c:pt idx="161">
                  <c:v>0.30170989036560097</c:v>
                </c:pt>
                <c:pt idx="162">
                  <c:v>0.34588569402694702</c:v>
                </c:pt>
                <c:pt idx="163">
                  <c:v>0.93450015783309903</c:v>
                </c:pt>
                <c:pt idx="164">
                  <c:v>0.39159426093101501</c:v>
                </c:pt>
                <c:pt idx="165">
                  <c:v>0.36424738168716397</c:v>
                </c:pt>
                <c:pt idx="166">
                  <c:v>0.97396504878997803</c:v>
                </c:pt>
                <c:pt idx="167">
                  <c:v>6.5414490699768102</c:v>
                </c:pt>
                <c:pt idx="168">
                  <c:v>0.77936708927154497</c:v>
                </c:pt>
                <c:pt idx="169">
                  <c:v>3.1110575199127202</c:v>
                </c:pt>
                <c:pt idx="170">
                  <c:v>3.1847996711731001</c:v>
                </c:pt>
                <c:pt idx="171">
                  <c:v>0.41123238205909701</c:v>
                </c:pt>
                <c:pt idx="172">
                  <c:v>0.23173132538795499</c:v>
                </c:pt>
                <c:pt idx="173">
                  <c:v>0.87682479619979903</c:v>
                </c:pt>
                <c:pt idx="174">
                  <c:v>0.74130088090896595</c:v>
                </c:pt>
                <c:pt idx="175">
                  <c:v>0.57748597860336304</c:v>
                </c:pt>
                <c:pt idx="176">
                  <c:v>6.4303050041198704</c:v>
                </c:pt>
                <c:pt idx="177">
                  <c:v>3.5529744625091602</c:v>
                </c:pt>
                <c:pt idx="178">
                  <c:v>0.94235718250274703</c:v>
                </c:pt>
                <c:pt idx="179">
                  <c:v>0.50536388158798196</c:v>
                </c:pt>
                <c:pt idx="180">
                  <c:v>4.2111320495605504</c:v>
                </c:pt>
                <c:pt idx="181">
                  <c:v>0.59876638650894198</c:v>
                </c:pt>
                <c:pt idx="182">
                  <c:v>0.65893572568893399</c:v>
                </c:pt>
                <c:pt idx="183">
                  <c:v>1.93921530246735</c:v>
                </c:pt>
                <c:pt idx="184">
                  <c:v>0.36447650194168102</c:v>
                </c:pt>
                <c:pt idx="185">
                  <c:v>0.346188694238663</c:v>
                </c:pt>
                <c:pt idx="186">
                  <c:v>0.59724324941635099</c:v>
                </c:pt>
                <c:pt idx="187">
                  <c:v>1.0629293918609599</c:v>
                </c:pt>
                <c:pt idx="188">
                  <c:v>0.31301775574684099</c:v>
                </c:pt>
                <c:pt idx="189">
                  <c:v>6.7664213180542001</c:v>
                </c:pt>
                <c:pt idx="190">
                  <c:v>0.34864726662635798</c:v>
                </c:pt>
                <c:pt idx="191">
                  <c:v>8.9917316436767596</c:v>
                </c:pt>
                <c:pt idx="192">
                  <c:v>2.5180914402008101</c:v>
                </c:pt>
                <c:pt idx="193">
                  <c:v>1.0084478855133101</c:v>
                </c:pt>
                <c:pt idx="194">
                  <c:v>4.4633526802062997</c:v>
                </c:pt>
                <c:pt idx="195">
                  <c:v>0.51283645629882801</c:v>
                </c:pt>
                <c:pt idx="196">
                  <c:v>0.466137886047363</c:v>
                </c:pt>
                <c:pt idx="197">
                  <c:v>1.1212837696075399</c:v>
                </c:pt>
                <c:pt idx="198">
                  <c:v>1.08393549919128</c:v>
                </c:pt>
                <c:pt idx="199">
                  <c:v>0.40607413649558999</c:v>
                </c:pt>
                <c:pt idx="200">
                  <c:v>1.1442058086395299</c:v>
                </c:pt>
                <c:pt idx="201">
                  <c:v>2.2813742160797101</c:v>
                </c:pt>
                <c:pt idx="202">
                  <c:v>0.58794564008712802</c:v>
                </c:pt>
                <c:pt idx="203">
                  <c:v>1.07784247398376</c:v>
                </c:pt>
                <c:pt idx="204">
                  <c:v>0.59549027681350697</c:v>
                </c:pt>
                <c:pt idx="205">
                  <c:v>0.50189912319183305</c:v>
                </c:pt>
                <c:pt idx="206">
                  <c:v>0.32669043540954601</c:v>
                </c:pt>
                <c:pt idx="207">
                  <c:v>0.54989928007125899</c:v>
                </c:pt>
                <c:pt idx="208">
                  <c:v>0.55243682861328103</c:v>
                </c:pt>
                <c:pt idx="209">
                  <c:v>2.45616483688354</c:v>
                </c:pt>
                <c:pt idx="210">
                  <c:v>1.03818702697754</c:v>
                </c:pt>
                <c:pt idx="211">
                  <c:v>1.5763031244278001</c:v>
                </c:pt>
                <c:pt idx="212">
                  <c:v>0.402898490428925</c:v>
                </c:pt>
                <c:pt idx="213">
                  <c:v>1.0723450183868399</c:v>
                </c:pt>
                <c:pt idx="214">
                  <c:v>3.33794164657593</c:v>
                </c:pt>
                <c:pt idx="215">
                  <c:v>0.99086278676986705</c:v>
                </c:pt>
                <c:pt idx="216">
                  <c:v>0.31585079431533802</c:v>
                </c:pt>
                <c:pt idx="217">
                  <c:v>2.0194752216339098</c:v>
                </c:pt>
                <c:pt idx="218">
                  <c:v>1.1773042678832999</c:v>
                </c:pt>
                <c:pt idx="219">
                  <c:v>2.5912415981292698</c:v>
                </c:pt>
                <c:pt idx="220">
                  <c:v>0.45802569389343301</c:v>
                </c:pt>
                <c:pt idx="221">
                  <c:v>1.15845263004303</c:v>
                </c:pt>
                <c:pt idx="222">
                  <c:v>1.3585127592086801</c:v>
                </c:pt>
                <c:pt idx="223">
                  <c:v>1.0178626775741599</c:v>
                </c:pt>
                <c:pt idx="224">
                  <c:v>0.48978444933891302</c:v>
                </c:pt>
                <c:pt idx="225">
                  <c:v>0.181053057312965</c:v>
                </c:pt>
                <c:pt idx="226">
                  <c:v>0.27397814393043501</c:v>
                </c:pt>
                <c:pt idx="227">
                  <c:v>8.9741802215576207</c:v>
                </c:pt>
                <c:pt idx="228">
                  <c:v>1.0278739929199201</c:v>
                </c:pt>
                <c:pt idx="229">
                  <c:v>0.897788405418396</c:v>
                </c:pt>
                <c:pt idx="230">
                  <c:v>1.01295578479767</c:v>
                </c:pt>
                <c:pt idx="231">
                  <c:v>1.8981671333312999</c:v>
                </c:pt>
                <c:pt idx="232">
                  <c:v>3.2086343765258798</c:v>
                </c:pt>
                <c:pt idx="233">
                  <c:v>2.97043085098267</c:v>
                </c:pt>
                <c:pt idx="234">
                  <c:v>1.59688532352448</c:v>
                </c:pt>
                <c:pt idx="235">
                  <c:v>0.377933770418167</c:v>
                </c:pt>
                <c:pt idx="236">
                  <c:v>5.0847086906433097</c:v>
                </c:pt>
                <c:pt idx="237">
                  <c:v>1.7079229354858401</c:v>
                </c:pt>
                <c:pt idx="238">
                  <c:v>0.208437219262123</c:v>
                </c:pt>
                <c:pt idx="239">
                  <c:v>2.4867417812347399</c:v>
                </c:pt>
                <c:pt idx="240">
                  <c:v>2.2822325229644802</c:v>
                </c:pt>
                <c:pt idx="241">
                  <c:v>1.0183515548706099</c:v>
                </c:pt>
                <c:pt idx="242">
                  <c:v>1.1494699716568</c:v>
                </c:pt>
                <c:pt idx="243">
                  <c:v>0.20389783382415799</c:v>
                </c:pt>
                <c:pt idx="244">
                  <c:v>0.74643713235855103</c:v>
                </c:pt>
                <c:pt idx="245">
                  <c:v>1.34125435352325</c:v>
                </c:pt>
                <c:pt idx="246">
                  <c:v>1.0467555522918699</c:v>
                </c:pt>
                <c:pt idx="247">
                  <c:v>1.8941570520401001</c:v>
                </c:pt>
                <c:pt idx="248">
                  <c:v>2.0154752731323198</c:v>
                </c:pt>
                <c:pt idx="249">
                  <c:v>3.33600974082947</c:v>
                </c:pt>
                <c:pt idx="250">
                  <c:v>0.76437634229660001</c:v>
                </c:pt>
                <c:pt idx="251">
                  <c:v>1.64882004261017</c:v>
                </c:pt>
                <c:pt idx="252">
                  <c:v>0.81927829980850198</c:v>
                </c:pt>
                <c:pt idx="253">
                  <c:v>0.58468490839004505</c:v>
                </c:pt>
                <c:pt idx="254">
                  <c:v>7.9553380012512198</c:v>
                </c:pt>
                <c:pt idx="255">
                  <c:v>0.18877252936363201</c:v>
                </c:pt>
                <c:pt idx="256">
                  <c:v>4.99761915206909</c:v>
                </c:pt>
                <c:pt idx="257">
                  <c:v>1.9777810573577901</c:v>
                </c:pt>
                <c:pt idx="258">
                  <c:v>0.45570999383926403</c:v>
                </c:pt>
                <c:pt idx="259">
                  <c:v>0.55596393346786499</c:v>
                </c:pt>
                <c:pt idx="260">
                  <c:v>0.52121418714523304</c:v>
                </c:pt>
                <c:pt idx="261">
                  <c:v>0.160161808133125</c:v>
                </c:pt>
                <c:pt idx="262">
                  <c:v>0.880537509918213</c:v>
                </c:pt>
                <c:pt idx="263">
                  <c:v>4.4832649230956996</c:v>
                </c:pt>
                <c:pt idx="264">
                  <c:v>0.36330389976501498</c:v>
                </c:pt>
                <c:pt idx="265">
                  <c:v>2.04793047904968</c:v>
                </c:pt>
                <c:pt idx="266">
                  <c:v>3.21337842941284</c:v>
                </c:pt>
                <c:pt idx="267">
                  <c:v>0.668795526027679</c:v>
                </c:pt>
                <c:pt idx="268">
                  <c:v>3.19707107543945</c:v>
                </c:pt>
                <c:pt idx="269">
                  <c:v>3.9433543682098402</c:v>
                </c:pt>
                <c:pt idx="270">
                  <c:v>0.68344646692276001</c:v>
                </c:pt>
                <c:pt idx="271">
                  <c:v>0.62179756164550803</c:v>
                </c:pt>
                <c:pt idx="272">
                  <c:v>0.55575251579284701</c:v>
                </c:pt>
                <c:pt idx="273">
                  <c:v>0.304068833589554</c:v>
                </c:pt>
                <c:pt idx="274">
                  <c:v>0.33009117841720598</c:v>
                </c:pt>
                <c:pt idx="275">
                  <c:v>0.186585143208504</c:v>
                </c:pt>
                <c:pt idx="276">
                  <c:v>1.7491916418075599</c:v>
                </c:pt>
                <c:pt idx="277">
                  <c:v>0.32997742295265198</c:v>
                </c:pt>
                <c:pt idx="278">
                  <c:v>0.33042433857917802</c:v>
                </c:pt>
                <c:pt idx="279">
                  <c:v>0.46976888179779103</c:v>
                </c:pt>
                <c:pt idx="280">
                  <c:v>2.8770697116851802</c:v>
                </c:pt>
                <c:pt idx="281">
                  <c:v>0.176486566662788</c:v>
                </c:pt>
                <c:pt idx="282">
                  <c:v>0.459819436073303</c:v>
                </c:pt>
                <c:pt idx="283">
                  <c:v>6.2896432876586896</c:v>
                </c:pt>
                <c:pt idx="284">
                  <c:v>1.9411906003952</c:v>
                </c:pt>
                <c:pt idx="285">
                  <c:v>1.10967922210693</c:v>
                </c:pt>
                <c:pt idx="286">
                  <c:v>1.2616611719131501</c:v>
                </c:pt>
                <c:pt idx="287">
                  <c:v>0.537439525127411</c:v>
                </c:pt>
                <c:pt idx="288">
                  <c:v>1.1370545625686601</c:v>
                </c:pt>
                <c:pt idx="289">
                  <c:v>1.5615192651748699</c:v>
                </c:pt>
                <c:pt idx="290">
                  <c:v>0.48691174387931802</c:v>
                </c:pt>
                <c:pt idx="291">
                  <c:v>0.237323448061943</c:v>
                </c:pt>
                <c:pt idx="292">
                  <c:v>5.3142132759094203</c:v>
                </c:pt>
                <c:pt idx="293">
                  <c:v>2.6535758972168</c:v>
                </c:pt>
                <c:pt idx="294">
                  <c:v>0.68022465705871604</c:v>
                </c:pt>
                <c:pt idx="295">
                  <c:v>0.53364646434783902</c:v>
                </c:pt>
                <c:pt idx="296">
                  <c:v>1.5730131864547701</c:v>
                </c:pt>
                <c:pt idx="297">
                  <c:v>0.56398308277130105</c:v>
                </c:pt>
                <c:pt idx="298">
                  <c:v>0.30190575122833302</c:v>
                </c:pt>
                <c:pt idx="299">
                  <c:v>0.33737850189209001</c:v>
                </c:pt>
                <c:pt idx="300">
                  <c:v>0.253630220890045</c:v>
                </c:pt>
                <c:pt idx="301">
                  <c:v>3.1966810226440399</c:v>
                </c:pt>
                <c:pt idx="302">
                  <c:v>1.0790884494781501</c:v>
                </c:pt>
                <c:pt idx="303">
                  <c:v>1.2491377592086801</c:v>
                </c:pt>
                <c:pt idx="304">
                  <c:v>0.29585850238799999</c:v>
                </c:pt>
                <c:pt idx="305">
                  <c:v>0.66319197416305498</c:v>
                </c:pt>
                <c:pt idx="306">
                  <c:v>0.43581753969192499</c:v>
                </c:pt>
                <c:pt idx="307">
                  <c:v>2.3078231811523402</c:v>
                </c:pt>
                <c:pt idx="308">
                  <c:v>0.61872100830078103</c:v>
                </c:pt>
                <c:pt idx="309">
                  <c:v>1.1741485595703101</c:v>
                </c:pt>
                <c:pt idx="310">
                  <c:v>0.23882558941841101</c:v>
                </c:pt>
                <c:pt idx="311">
                  <c:v>0.53292053937911998</c:v>
                </c:pt>
                <c:pt idx="312">
                  <c:v>3.4753081798553498</c:v>
                </c:pt>
                <c:pt idx="313">
                  <c:v>1.60061931610107</c:v>
                </c:pt>
                <c:pt idx="314">
                  <c:v>1.44542980194092</c:v>
                </c:pt>
                <c:pt idx="315">
                  <c:v>0.46397632360458402</c:v>
                </c:pt>
                <c:pt idx="316">
                  <c:v>0.38867589831352201</c:v>
                </c:pt>
                <c:pt idx="317">
                  <c:v>0.69633263349533103</c:v>
                </c:pt>
                <c:pt idx="318">
                  <c:v>1.03236615657806</c:v>
                </c:pt>
                <c:pt idx="319">
                  <c:v>4.1083488464355504</c:v>
                </c:pt>
                <c:pt idx="320">
                  <c:v>0.95862811803817705</c:v>
                </c:pt>
                <c:pt idx="321">
                  <c:v>0.242167428135872</c:v>
                </c:pt>
                <c:pt idx="322">
                  <c:v>0.589236080646515</c:v>
                </c:pt>
                <c:pt idx="323">
                  <c:v>0.47166833281517001</c:v>
                </c:pt>
                <c:pt idx="324">
                  <c:v>1.6982573270797701</c:v>
                </c:pt>
                <c:pt idx="325">
                  <c:v>0.17849427461624101</c:v>
                </c:pt>
                <c:pt idx="326">
                  <c:v>0.31140995025634799</c:v>
                </c:pt>
                <c:pt idx="327">
                  <c:v>1.80568110942841</c:v>
                </c:pt>
                <c:pt idx="328">
                  <c:v>0.22777441143989599</c:v>
                </c:pt>
                <c:pt idx="329">
                  <c:v>1.1669050455093399</c:v>
                </c:pt>
                <c:pt idx="330">
                  <c:v>0.27544999122619601</c:v>
                </c:pt>
                <c:pt idx="331">
                  <c:v>0.233829736709595</c:v>
                </c:pt>
                <c:pt idx="332">
                  <c:v>0.64091533422470104</c:v>
                </c:pt>
                <c:pt idx="333">
                  <c:v>0.64705264568328902</c:v>
                </c:pt>
                <c:pt idx="334">
                  <c:v>0.35479524731635997</c:v>
                </c:pt>
                <c:pt idx="335">
                  <c:v>6.2710537910461399</c:v>
                </c:pt>
                <c:pt idx="336">
                  <c:v>1.3951326608657799</c:v>
                </c:pt>
                <c:pt idx="337">
                  <c:v>0.32929208874702498</c:v>
                </c:pt>
                <c:pt idx="338">
                  <c:v>0.52025014162063599</c:v>
                </c:pt>
                <c:pt idx="339">
                  <c:v>0.97572362422943104</c:v>
                </c:pt>
                <c:pt idx="340">
                  <c:v>0.26688680052757302</c:v>
                </c:pt>
                <c:pt idx="341">
                  <c:v>0.29246741533279402</c:v>
                </c:pt>
                <c:pt idx="342">
                  <c:v>0.23227222263812999</c:v>
                </c:pt>
                <c:pt idx="343">
                  <c:v>2.8600018024444598</c:v>
                </c:pt>
                <c:pt idx="344">
                  <c:v>1.22963058948517</c:v>
                </c:pt>
                <c:pt idx="345">
                  <c:v>0.45981922745704701</c:v>
                </c:pt>
                <c:pt idx="346">
                  <c:v>0.42767843604087802</c:v>
                </c:pt>
                <c:pt idx="347">
                  <c:v>0.32846713066101102</c:v>
                </c:pt>
                <c:pt idx="348">
                  <c:v>0.41637596487999001</c:v>
                </c:pt>
                <c:pt idx="349">
                  <c:v>1.00512623786926</c:v>
                </c:pt>
                <c:pt idx="350">
                  <c:v>0.45529565215110801</c:v>
                </c:pt>
                <c:pt idx="351">
                  <c:v>1.17983853816986</c:v>
                </c:pt>
                <c:pt idx="352">
                  <c:v>1.4213844537735001</c:v>
                </c:pt>
                <c:pt idx="353">
                  <c:v>0.37206420302391102</c:v>
                </c:pt>
                <c:pt idx="354">
                  <c:v>0.36164790391922003</c:v>
                </c:pt>
                <c:pt idx="355">
                  <c:v>0.55588108301162698</c:v>
                </c:pt>
                <c:pt idx="356">
                  <c:v>0.491280406713486</c:v>
                </c:pt>
                <c:pt idx="357">
                  <c:v>0.169849753379822</c:v>
                </c:pt>
                <c:pt idx="358">
                  <c:v>0.74792701005935702</c:v>
                </c:pt>
                <c:pt idx="359">
                  <c:v>0.37804868817329401</c:v>
                </c:pt>
                <c:pt idx="360">
                  <c:v>0.277689218521118</c:v>
                </c:pt>
                <c:pt idx="361">
                  <c:v>0.19751279056072199</c:v>
                </c:pt>
                <c:pt idx="362">
                  <c:v>0.47665205597877502</c:v>
                </c:pt>
                <c:pt idx="363">
                  <c:v>0.68724453449249301</c:v>
                </c:pt>
                <c:pt idx="364">
                  <c:v>0.41666510701179499</c:v>
                </c:pt>
                <c:pt idx="365">
                  <c:v>0.28106078505516102</c:v>
                </c:pt>
                <c:pt idx="366">
                  <c:v>0.62122708559036299</c:v>
                </c:pt>
                <c:pt idx="367">
                  <c:v>1.24409508705139</c:v>
                </c:pt>
                <c:pt idx="368">
                  <c:v>1.08428514003754</c:v>
                </c:pt>
                <c:pt idx="369">
                  <c:v>0.61580765247345004</c:v>
                </c:pt>
                <c:pt idx="370">
                  <c:v>0.32179868221282998</c:v>
                </c:pt>
                <c:pt idx="371">
                  <c:v>0.289373308420181</c:v>
                </c:pt>
                <c:pt idx="372">
                  <c:v>0.477715283632278</c:v>
                </c:pt>
                <c:pt idx="373">
                  <c:v>0.379307180643082</c:v>
                </c:pt>
                <c:pt idx="374">
                  <c:v>0.354128748178482</c:v>
                </c:pt>
                <c:pt idx="375">
                  <c:v>2.96205353736877</c:v>
                </c:pt>
                <c:pt idx="376">
                  <c:v>0.44950202107429499</c:v>
                </c:pt>
                <c:pt idx="377">
                  <c:v>0.443498015403748</c:v>
                </c:pt>
                <c:pt idx="378">
                  <c:v>0.62018126249313399</c:v>
                </c:pt>
                <c:pt idx="379">
                  <c:v>0.62032943964004505</c:v>
                </c:pt>
                <c:pt idx="380">
                  <c:v>0.45544075965881298</c:v>
                </c:pt>
                <c:pt idx="381">
                  <c:v>0.52324026823043801</c:v>
                </c:pt>
                <c:pt idx="382">
                  <c:v>3.18555855751038</c:v>
                </c:pt>
                <c:pt idx="383">
                  <c:v>0.392048269510269</c:v>
                </c:pt>
                <c:pt idx="384">
                  <c:v>0.41411924362182601</c:v>
                </c:pt>
                <c:pt idx="385">
                  <c:v>0.344654470682144</c:v>
                </c:pt>
                <c:pt idx="386">
                  <c:v>1.2533493041992201</c:v>
                </c:pt>
                <c:pt idx="387">
                  <c:v>0.94398880004882801</c:v>
                </c:pt>
                <c:pt idx="388">
                  <c:v>3.1343898773193399</c:v>
                </c:pt>
                <c:pt idx="389">
                  <c:v>0.706196069717407</c:v>
                </c:pt>
                <c:pt idx="390">
                  <c:v>0.147924229502678</c:v>
                </c:pt>
                <c:pt idx="391">
                  <c:v>0.23122599720954901</c:v>
                </c:pt>
                <c:pt idx="392">
                  <c:v>0.422069311141968</c:v>
                </c:pt>
                <c:pt idx="393">
                  <c:v>0.44656354188919101</c:v>
                </c:pt>
                <c:pt idx="394">
                  <c:v>0.29491126537322998</c:v>
                </c:pt>
                <c:pt idx="395">
                  <c:v>0.21619254350662201</c:v>
                </c:pt>
                <c:pt idx="396">
                  <c:v>0.142283231019974</c:v>
                </c:pt>
                <c:pt idx="397">
                  <c:v>0.44573861360549899</c:v>
                </c:pt>
                <c:pt idx="398">
                  <c:v>0.26018771529197698</c:v>
                </c:pt>
                <c:pt idx="399">
                  <c:v>0.54557758569717396</c:v>
                </c:pt>
                <c:pt idx="400">
                  <c:v>0.456171184778214</c:v>
                </c:pt>
                <c:pt idx="401">
                  <c:v>2.63007736206055</c:v>
                </c:pt>
                <c:pt idx="402">
                  <c:v>0.59518772363662698</c:v>
                </c:pt>
                <c:pt idx="403">
                  <c:v>0.34234714508056602</c:v>
                </c:pt>
                <c:pt idx="404">
                  <c:v>0.30432575941085799</c:v>
                </c:pt>
                <c:pt idx="405">
                  <c:v>1.53669810295105</c:v>
                </c:pt>
                <c:pt idx="406">
                  <c:v>0.35737532377242998</c:v>
                </c:pt>
                <c:pt idx="407">
                  <c:v>0.289222121238708</c:v>
                </c:pt>
                <c:pt idx="408">
                  <c:v>0.396767407655716</c:v>
                </c:pt>
                <c:pt idx="409">
                  <c:v>1.3630172014236499</c:v>
                </c:pt>
                <c:pt idx="410">
                  <c:v>0.20256571471691101</c:v>
                </c:pt>
                <c:pt idx="411">
                  <c:v>0.395378917455673</c:v>
                </c:pt>
                <c:pt idx="412">
                  <c:v>0.27609744668006903</c:v>
                </c:pt>
                <c:pt idx="413">
                  <c:v>1.60912644863129</c:v>
                </c:pt>
                <c:pt idx="414">
                  <c:v>0.27593952417373702</c:v>
                </c:pt>
                <c:pt idx="415">
                  <c:v>0.19110623002052299</c:v>
                </c:pt>
                <c:pt idx="416">
                  <c:v>0.44806924462318398</c:v>
                </c:pt>
                <c:pt idx="417">
                  <c:v>0.20617647469043701</c:v>
                </c:pt>
                <c:pt idx="418">
                  <c:v>0.95018202066421498</c:v>
                </c:pt>
                <c:pt idx="419">
                  <c:v>0.26236146688461298</c:v>
                </c:pt>
                <c:pt idx="420">
                  <c:v>0.23406966030597701</c:v>
                </c:pt>
                <c:pt idx="421">
                  <c:v>0.16493661701679199</c:v>
                </c:pt>
                <c:pt idx="422">
                  <c:v>0.43551447987556502</c:v>
                </c:pt>
                <c:pt idx="423">
                  <c:v>1.5403863191604601</c:v>
                </c:pt>
                <c:pt idx="424">
                  <c:v>0.68280059099197399</c:v>
                </c:pt>
                <c:pt idx="425">
                  <c:v>0.25754538178443898</c:v>
                </c:pt>
                <c:pt idx="426">
                  <c:v>0.45932254195213301</c:v>
                </c:pt>
                <c:pt idx="427">
                  <c:v>0.35224562883377097</c:v>
                </c:pt>
                <c:pt idx="428">
                  <c:v>0.31476405262947099</c:v>
                </c:pt>
                <c:pt idx="429">
                  <c:v>0.16771298646926899</c:v>
                </c:pt>
                <c:pt idx="430">
                  <c:v>0.42881873250007602</c:v>
                </c:pt>
                <c:pt idx="431">
                  <c:v>0.36543080210685702</c:v>
                </c:pt>
                <c:pt idx="432">
                  <c:v>1.06025791168213</c:v>
                </c:pt>
                <c:pt idx="433">
                  <c:v>1.6479411125183101</c:v>
                </c:pt>
                <c:pt idx="434">
                  <c:v>3.0817577838897701</c:v>
                </c:pt>
                <c:pt idx="435">
                  <c:v>0.401324182748795</c:v>
                </c:pt>
                <c:pt idx="436">
                  <c:v>1.1261408329010001</c:v>
                </c:pt>
                <c:pt idx="437">
                  <c:v>0.408203184604645</c:v>
                </c:pt>
                <c:pt idx="438">
                  <c:v>0.27249997854232799</c:v>
                </c:pt>
                <c:pt idx="439">
                  <c:v>0.65675908327102706</c:v>
                </c:pt>
                <c:pt idx="440">
                  <c:v>0.68071049451828003</c:v>
                </c:pt>
                <c:pt idx="441">
                  <c:v>1.2001638412475599</c:v>
                </c:pt>
                <c:pt idx="442">
                  <c:v>1.3141794204711901</c:v>
                </c:pt>
                <c:pt idx="443">
                  <c:v>5.8772172927856401</c:v>
                </c:pt>
                <c:pt idx="444">
                  <c:v>0.45334604382514998</c:v>
                </c:pt>
                <c:pt idx="445">
                  <c:v>2.42343354225159</c:v>
                </c:pt>
                <c:pt idx="446">
                  <c:v>0.28682017326355003</c:v>
                </c:pt>
                <c:pt idx="447">
                  <c:v>0.45785313844680797</c:v>
                </c:pt>
                <c:pt idx="448">
                  <c:v>0.31541213393211398</c:v>
                </c:pt>
                <c:pt idx="449">
                  <c:v>0.41652661561965898</c:v>
                </c:pt>
                <c:pt idx="450">
                  <c:v>0.160725593566895</c:v>
                </c:pt>
                <c:pt idx="451">
                  <c:v>0.42326402664184598</c:v>
                </c:pt>
                <c:pt idx="452">
                  <c:v>0.345116347074509</c:v>
                </c:pt>
                <c:pt idx="453">
                  <c:v>0.67868459224700906</c:v>
                </c:pt>
                <c:pt idx="454">
                  <c:v>1.0279064178466799</c:v>
                </c:pt>
                <c:pt idx="455">
                  <c:v>0.22931137681007399</c:v>
                </c:pt>
                <c:pt idx="456">
                  <c:v>2.6280813217163099</c:v>
                </c:pt>
                <c:pt idx="457">
                  <c:v>0.36921712756156899</c:v>
                </c:pt>
                <c:pt idx="458">
                  <c:v>0.226897552609444</c:v>
                </c:pt>
                <c:pt idx="459">
                  <c:v>0.22736857831478099</c:v>
                </c:pt>
                <c:pt idx="460">
                  <c:v>0.54293292760848999</c:v>
                </c:pt>
                <c:pt idx="461">
                  <c:v>3.7497351169586199</c:v>
                </c:pt>
                <c:pt idx="462">
                  <c:v>0.36833715438842801</c:v>
                </c:pt>
                <c:pt idx="463">
                  <c:v>0.14661516249179801</c:v>
                </c:pt>
                <c:pt idx="464">
                  <c:v>0.374384105205536</c:v>
                </c:pt>
                <c:pt idx="465">
                  <c:v>0.36783415079116799</c:v>
                </c:pt>
                <c:pt idx="466">
                  <c:v>0.357985138893127</c:v>
                </c:pt>
                <c:pt idx="467">
                  <c:v>0.31380882859230003</c:v>
                </c:pt>
                <c:pt idx="468">
                  <c:v>0.247200667858124</c:v>
                </c:pt>
                <c:pt idx="469">
                  <c:v>0.32664510607719399</c:v>
                </c:pt>
                <c:pt idx="470">
                  <c:v>0.26137217879295299</c:v>
                </c:pt>
                <c:pt idx="471">
                  <c:v>0.760811448097229</c:v>
                </c:pt>
                <c:pt idx="472">
                  <c:v>0.44840565323829701</c:v>
                </c:pt>
                <c:pt idx="473">
                  <c:v>0.19042500853538499</c:v>
                </c:pt>
                <c:pt idx="474">
                  <c:v>0.19359950721263899</c:v>
                </c:pt>
                <c:pt idx="475">
                  <c:v>0.542133629322052</c:v>
                </c:pt>
                <c:pt idx="476">
                  <c:v>0.26838281750678999</c:v>
                </c:pt>
                <c:pt idx="477">
                  <c:v>0.56361180543899503</c:v>
                </c:pt>
                <c:pt idx="478">
                  <c:v>1.58683586120605</c:v>
                </c:pt>
                <c:pt idx="479">
                  <c:v>1.0763862133026101</c:v>
                </c:pt>
                <c:pt idx="480">
                  <c:v>7.2226114273071298</c:v>
                </c:pt>
                <c:pt idx="481">
                  <c:v>1.3019092082977299</c:v>
                </c:pt>
                <c:pt idx="482">
                  <c:v>0.26993238925933799</c:v>
                </c:pt>
                <c:pt idx="483">
                  <c:v>0.26898249983787498</c:v>
                </c:pt>
                <c:pt idx="484">
                  <c:v>0.18322047591209401</c:v>
                </c:pt>
                <c:pt idx="485">
                  <c:v>0.30362474918365501</c:v>
                </c:pt>
                <c:pt idx="486">
                  <c:v>0.28079697489738498</c:v>
                </c:pt>
                <c:pt idx="487">
                  <c:v>0.31713539361953702</c:v>
                </c:pt>
                <c:pt idx="488">
                  <c:v>0.30068737268447898</c:v>
                </c:pt>
                <c:pt idx="489">
                  <c:v>0.146557837724686</c:v>
                </c:pt>
                <c:pt idx="490">
                  <c:v>1.1365944147110001</c:v>
                </c:pt>
                <c:pt idx="491">
                  <c:v>0.77949172258377097</c:v>
                </c:pt>
                <c:pt idx="492">
                  <c:v>0.44456496834754899</c:v>
                </c:pt>
                <c:pt idx="493">
                  <c:v>1.1108319759368901</c:v>
                </c:pt>
                <c:pt idx="494">
                  <c:v>0.57005858421325695</c:v>
                </c:pt>
                <c:pt idx="495">
                  <c:v>0.22583544254303001</c:v>
                </c:pt>
                <c:pt idx="496">
                  <c:v>2.81024193763733</c:v>
                </c:pt>
                <c:pt idx="497">
                  <c:v>0.91681408882141102</c:v>
                </c:pt>
                <c:pt idx="498">
                  <c:v>1.2397807836532599</c:v>
                </c:pt>
                <c:pt idx="499">
                  <c:v>2.9341173171997101</c:v>
                </c:pt>
                <c:pt idx="500">
                  <c:v>0.44259408116340598</c:v>
                </c:pt>
                <c:pt idx="501">
                  <c:v>0.26531115174293501</c:v>
                </c:pt>
                <c:pt idx="502">
                  <c:v>0.490762889385223</c:v>
                </c:pt>
                <c:pt idx="503">
                  <c:v>0.42207607626915</c:v>
                </c:pt>
                <c:pt idx="504">
                  <c:v>7.2319817543029803</c:v>
                </c:pt>
                <c:pt idx="505">
                  <c:v>0.40634220838546797</c:v>
                </c:pt>
                <c:pt idx="506">
                  <c:v>0.33337023854255698</c:v>
                </c:pt>
                <c:pt idx="507">
                  <c:v>0.32344326376915</c:v>
                </c:pt>
                <c:pt idx="508">
                  <c:v>0.58419406414032005</c:v>
                </c:pt>
                <c:pt idx="509">
                  <c:v>0.49723312258720398</c:v>
                </c:pt>
                <c:pt idx="510">
                  <c:v>0.15540225803852101</c:v>
                </c:pt>
                <c:pt idx="511">
                  <c:v>2.78293108940125</c:v>
                </c:pt>
                <c:pt idx="512">
                  <c:v>0.80983179807662997</c:v>
                </c:pt>
                <c:pt idx="513">
                  <c:v>0.23656578361988101</c:v>
                </c:pt>
                <c:pt idx="514">
                  <c:v>3.2801437377929701</c:v>
                </c:pt>
                <c:pt idx="515">
                  <c:v>0.34945014119148299</c:v>
                </c:pt>
                <c:pt idx="516">
                  <c:v>0.287748873233795</c:v>
                </c:pt>
                <c:pt idx="517">
                  <c:v>0.17203314602375</c:v>
                </c:pt>
                <c:pt idx="518">
                  <c:v>0.51369285583496105</c:v>
                </c:pt>
                <c:pt idx="519">
                  <c:v>0.36637586355209401</c:v>
                </c:pt>
                <c:pt idx="520">
                  <c:v>0.17826598882675199</c:v>
                </c:pt>
                <c:pt idx="521">
                  <c:v>0.225285038352013</c:v>
                </c:pt>
                <c:pt idx="522">
                  <c:v>0.401720851659775</c:v>
                </c:pt>
                <c:pt idx="523">
                  <c:v>0.418329477310181</c:v>
                </c:pt>
                <c:pt idx="524">
                  <c:v>0.211542382836342</c:v>
                </c:pt>
                <c:pt idx="525">
                  <c:v>0.49651530385017401</c:v>
                </c:pt>
                <c:pt idx="526">
                  <c:v>0.195123970508575</c:v>
                </c:pt>
                <c:pt idx="527">
                  <c:v>0.30385875701904302</c:v>
                </c:pt>
                <c:pt idx="528">
                  <c:v>0.30068343877792397</c:v>
                </c:pt>
                <c:pt idx="529">
                  <c:v>0.42004480957984902</c:v>
                </c:pt>
                <c:pt idx="530">
                  <c:v>0.84047824144363403</c:v>
                </c:pt>
                <c:pt idx="531">
                  <c:v>0.665399789810181</c:v>
                </c:pt>
                <c:pt idx="532">
                  <c:v>0.38956543803214999</c:v>
                </c:pt>
                <c:pt idx="533">
                  <c:v>0.26161509752273598</c:v>
                </c:pt>
                <c:pt idx="534">
                  <c:v>0.47060024738311801</c:v>
                </c:pt>
                <c:pt idx="535">
                  <c:v>0.28077113628387501</c:v>
                </c:pt>
                <c:pt idx="536">
                  <c:v>1.77020311355591</c:v>
                </c:pt>
                <c:pt idx="537">
                  <c:v>0.42972964048385598</c:v>
                </c:pt>
                <c:pt idx="538">
                  <c:v>0.37757062911987299</c:v>
                </c:pt>
                <c:pt idx="539">
                  <c:v>2.5222690105438201</c:v>
                </c:pt>
                <c:pt idx="540">
                  <c:v>0.25640633702278098</c:v>
                </c:pt>
                <c:pt idx="541">
                  <c:v>0.22062486410141</c:v>
                </c:pt>
                <c:pt idx="542">
                  <c:v>1.0389279127121001</c:v>
                </c:pt>
                <c:pt idx="543">
                  <c:v>0.18461421132087699</c:v>
                </c:pt>
                <c:pt idx="544">
                  <c:v>1.02741646766663</c:v>
                </c:pt>
                <c:pt idx="545">
                  <c:v>0.282755166292191</c:v>
                </c:pt>
                <c:pt idx="546">
                  <c:v>0.27349513769149802</c:v>
                </c:pt>
                <c:pt idx="547">
                  <c:v>0.38139775395393399</c:v>
                </c:pt>
                <c:pt idx="548">
                  <c:v>0.29533341526985202</c:v>
                </c:pt>
                <c:pt idx="549">
                  <c:v>0.228637740015984</c:v>
                </c:pt>
                <c:pt idx="550">
                  <c:v>0.51676100492477395</c:v>
                </c:pt>
                <c:pt idx="551">
                  <c:v>0.81215822696685802</c:v>
                </c:pt>
                <c:pt idx="552">
                  <c:v>0.98894250392913796</c:v>
                </c:pt>
                <c:pt idx="553">
                  <c:v>0.58201318979263295</c:v>
                </c:pt>
                <c:pt idx="554">
                  <c:v>0.24111825227737399</c:v>
                </c:pt>
                <c:pt idx="555">
                  <c:v>0.49716243147849998</c:v>
                </c:pt>
                <c:pt idx="556">
                  <c:v>0.48370712995529203</c:v>
                </c:pt>
                <c:pt idx="557">
                  <c:v>0.34214287996292098</c:v>
                </c:pt>
                <c:pt idx="558">
                  <c:v>0.25936794281005898</c:v>
                </c:pt>
                <c:pt idx="559">
                  <c:v>0.24201096594333599</c:v>
                </c:pt>
                <c:pt idx="560">
                  <c:v>0.71439820528030396</c:v>
                </c:pt>
                <c:pt idx="561">
                  <c:v>0.41451588273048401</c:v>
                </c:pt>
                <c:pt idx="562">
                  <c:v>1.6106249094009399</c:v>
                </c:pt>
                <c:pt idx="563">
                  <c:v>0.31462115049362199</c:v>
                </c:pt>
                <c:pt idx="564">
                  <c:v>6.6330108642578098</c:v>
                </c:pt>
                <c:pt idx="565">
                  <c:v>0.55509763956069902</c:v>
                </c:pt>
                <c:pt idx="566">
                  <c:v>0.49567663669586198</c:v>
                </c:pt>
                <c:pt idx="567">
                  <c:v>0.93482470512390103</c:v>
                </c:pt>
                <c:pt idx="568">
                  <c:v>0.23714342713355999</c:v>
                </c:pt>
                <c:pt idx="569">
                  <c:v>0.127653583884239</c:v>
                </c:pt>
                <c:pt idx="570">
                  <c:v>0.31784385442733798</c:v>
                </c:pt>
                <c:pt idx="571">
                  <c:v>0.34606006741523698</c:v>
                </c:pt>
                <c:pt idx="572">
                  <c:v>0.311677306890488</c:v>
                </c:pt>
                <c:pt idx="573">
                  <c:v>2.0956737995147701</c:v>
                </c:pt>
                <c:pt idx="574">
                  <c:v>0.14226973056793199</c:v>
                </c:pt>
                <c:pt idx="575">
                  <c:v>0.61091446876525901</c:v>
                </c:pt>
                <c:pt idx="576">
                  <c:v>0.23271918296814001</c:v>
                </c:pt>
                <c:pt idx="577">
                  <c:v>8.0834709107875796E-2</c:v>
                </c:pt>
                <c:pt idx="578">
                  <c:v>0.29034814238548301</c:v>
                </c:pt>
                <c:pt idx="579">
                  <c:v>0.67327499389648404</c:v>
                </c:pt>
                <c:pt idx="580">
                  <c:v>0.60376465320587203</c:v>
                </c:pt>
                <c:pt idx="581">
                  <c:v>0.45598563551902799</c:v>
                </c:pt>
                <c:pt idx="582">
                  <c:v>0.67152404785156306</c:v>
                </c:pt>
                <c:pt idx="583">
                  <c:v>0.33000311255455</c:v>
                </c:pt>
                <c:pt idx="584">
                  <c:v>0.211205214262009</c:v>
                </c:pt>
                <c:pt idx="585">
                  <c:v>1.8054039478302</c:v>
                </c:pt>
                <c:pt idx="586">
                  <c:v>2.85675048828125</c:v>
                </c:pt>
                <c:pt idx="587">
                  <c:v>1.3111886978149401</c:v>
                </c:pt>
                <c:pt idx="588">
                  <c:v>0.70068180561065696</c:v>
                </c:pt>
                <c:pt idx="589">
                  <c:v>0.17152220010757399</c:v>
                </c:pt>
                <c:pt idx="590">
                  <c:v>0.27854138612747198</c:v>
                </c:pt>
                <c:pt idx="591">
                  <c:v>0.37150657176971402</c:v>
                </c:pt>
                <c:pt idx="592">
                  <c:v>0.211158737540245</c:v>
                </c:pt>
                <c:pt idx="593">
                  <c:v>0.66532289981841997</c:v>
                </c:pt>
                <c:pt idx="594">
                  <c:v>0.173358574509621</c:v>
                </c:pt>
                <c:pt idx="595">
                  <c:v>0.68258482217788696</c:v>
                </c:pt>
                <c:pt idx="596">
                  <c:v>0.26117867231369002</c:v>
                </c:pt>
                <c:pt idx="597">
                  <c:v>0.171858429908752</c:v>
                </c:pt>
                <c:pt idx="598">
                  <c:v>1.52056407928467</c:v>
                </c:pt>
                <c:pt idx="599">
                  <c:v>0.58504170179367099</c:v>
                </c:pt>
                <c:pt idx="600">
                  <c:v>0.504763543605804</c:v>
                </c:pt>
                <c:pt idx="601">
                  <c:v>0.71698099374771096</c:v>
                </c:pt>
                <c:pt idx="602">
                  <c:v>2.2813622951507599</c:v>
                </c:pt>
                <c:pt idx="603">
                  <c:v>0.42988979816436801</c:v>
                </c:pt>
                <c:pt idx="604">
                  <c:v>1.34147524833679</c:v>
                </c:pt>
                <c:pt idx="605">
                  <c:v>0.84956139326095603</c:v>
                </c:pt>
                <c:pt idx="606">
                  <c:v>0.54782879352569602</c:v>
                </c:pt>
                <c:pt idx="607">
                  <c:v>2.7380273342132599</c:v>
                </c:pt>
                <c:pt idx="608">
                  <c:v>0.25105166435241699</c:v>
                </c:pt>
                <c:pt idx="609">
                  <c:v>0.83937120437622104</c:v>
                </c:pt>
                <c:pt idx="610">
                  <c:v>0.26297995448112499</c:v>
                </c:pt>
                <c:pt idx="611">
                  <c:v>0.73032903671264604</c:v>
                </c:pt>
                <c:pt idx="612">
                  <c:v>0.30707740783691401</c:v>
                </c:pt>
                <c:pt idx="613">
                  <c:v>0.31689760088920599</c:v>
                </c:pt>
                <c:pt idx="614">
                  <c:v>0.284276843070984</c:v>
                </c:pt>
                <c:pt idx="615">
                  <c:v>1.0850034952163701</c:v>
                </c:pt>
                <c:pt idx="616">
                  <c:v>0.15192253887653401</c:v>
                </c:pt>
                <c:pt idx="617">
                  <c:v>1.06533479690552</c:v>
                </c:pt>
                <c:pt idx="618">
                  <c:v>0.73735505342483498</c:v>
                </c:pt>
                <c:pt idx="619">
                  <c:v>1.64929699897766</c:v>
                </c:pt>
                <c:pt idx="620">
                  <c:v>0.37890139222145103</c:v>
                </c:pt>
                <c:pt idx="621">
                  <c:v>0.30840468406677202</c:v>
                </c:pt>
                <c:pt idx="622">
                  <c:v>1.58023798465729</c:v>
                </c:pt>
                <c:pt idx="623">
                  <c:v>0.25602689385414101</c:v>
                </c:pt>
                <c:pt idx="624">
                  <c:v>0.35994961857795699</c:v>
                </c:pt>
                <c:pt idx="625">
                  <c:v>0.30933651328086897</c:v>
                </c:pt>
                <c:pt idx="626">
                  <c:v>0.24010986089706399</c:v>
                </c:pt>
                <c:pt idx="627">
                  <c:v>0.48849886655807501</c:v>
                </c:pt>
                <c:pt idx="628">
                  <c:v>0.36489015817642201</c:v>
                </c:pt>
                <c:pt idx="629">
                  <c:v>0.813398838043213</c:v>
                </c:pt>
                <c:pt idx="630">
                  <c:v>0.233645394444466</c:v>
                </c:pt>
                <c:pt idx="631">
                  <c:v>0.13373579084873199</c:v>
                </c:pt>
                <c:pt idx="632">
                  <c:v>0.66663324832916304</c:v>
                </c:pt>
                <c:pt idx="633">
                  <c:v>0.72198456525802601</c:v>
                </c:pt>
                <c:pt idx="634">
                  <c:v>0.41391360759735102</c:v>
                </c:pt>
                <c:pt idx="635">
                  <c:v>8.2274891436100006E-2</c:v>
                </c:pt>
                <c:pt idx="636">
                  <c:v>0.19783107936382299</c:v>
                </c:pt>
                <c:pt idx="637">
                  <c:v>0.322727620601654</c:v>
                </c:pt>
                <c:pt idx="638">
                  <c:v>0.293197512626648</c:v>
                </c:pt>
                <c:pt idx="639">
                  <c:v>0.15432302653789501</c:v>
                </c:pt>
                <c:pt idx="640">
                  <c:v>1.09508109092712</c:v>
                </c:pt>
                <c:pt idx="641">
                  <c:v>0.66349512338638295</c:v>
                </c:pt>
                <c:pt idx="642">
                  <c:v>0.46922218799591098</c:v>
                </c:pt>
                <c:pt idx="643">
                  <c:v>0.60757255554199197</c:v>
                </c:pt>
                <c:pt idx="644">
                  <c:v>0.41134628653526301</c:v>
                </c:pt>
                <c:pt idx="645">
                  <c:v>0.102387234568596</c:v>
                </c:pt>
                <c:pt idx="646">
                  <c:v>0.28269648551940901</c:v>
                </c:pt>
                <c:pt idx="647">
                  <c:v>0.62810903787612904</c:v>
                </c:pt>
                <c:pt idx="648">
                  <c:v>1.09761238098145</c:v>
                </c:pt>
                <c:pt idx="649">
                  <c:v>0.75664216279983498</c:v>
                </c:pt>
                <c:pt idx="650">
                  <c:v>0.386505156755447</c:v>
                </c:pt>
                <c:pt idx="651">
                  <c:v>0.59948074817657504</c:v>
                </c:pt>
                <c:pt idx="652">
                  <c:v>0.27367681264877303</c:v>
                </c:pt>
                <c:pt idx="653">
                  <c:v>8.9849554002285004E-2</c:v>
                </c:pt>
                <c:pt idx="654">
                  <c:v>0.66587370634079002</c:v>
                </c:pt>
                <c:pt idx="655">
                  <c:v>0.59225052595138505</c:v>
                </c:pt>
                <c:pt idx="656">
                  <c:v>1.56740963459015</c:v>
                </c:pt>
                <c:pt idx="657">
                  <c:v>1.1613917350769001</c:v>
                </c:pt>
                <c:pt idx="658">
                  <c:v>0.23044665157795</c:v>
                </c:pt>
                <c:pt idx="659">
                  <c:v>1.3005067110061601</c:v>
                </c:pt>
                <c:pt idx="660">
                  <c:v>0.65135854482650801</c:v>
                </c:pt>
                <c:pt idx="661">
                  <c:v>0.23878082633018499</c:v>
                </c:pt>
                <c:pt idx="662">
                  <c:v>0.18083719909191101</c:v>
                </c:pt>
                <c:pt idx="663">
                  <c:v>0.235370382666588</c:v>
                </c:pt>
                <c:pt idx="664">
                  <c:v>0.18862864375114399</c:v>
                </c:pt>
                <c:pt idx="665">
                  <c:v>6.0997271537780797</c:v>
                </c:pt>
                <c:pt idx="666">
                  <c:v>0.205616354942322</c:v>
                </c:pt>
                <c:pt idx="667">
                  <c:v>0.36822000145912198</c:v>
                </c:pt>
                <c:pt idx="668">
                  <c:v>0.864995658397675</c:v>
                </c:pt>
                <c:pt idx="669">
                  <c:v>0.45450603961944602</c:v>
                </c:pt>
                <c:pt idx="670">
                  <c:v>0.46524503827094998</c:v>
                </c:pt>
                <c:pt idx="671">
                  <c:v>0.715800821781158</c:v>
                </c:pt>
                <c:pt idx="672">
                  <c:v>0.277600407600403</c:v>
                </c:pt>
                <c:pt idx="673">
                  <c:v>0.161061957478523</c:v>
                </c:pt>
                <c:pt idx="674">
                  <c:v>0.485061556100845</c:v>
                </c:pt>
                <c:pt idx="675">
                  <c:v>0.80122870206832897</c:v>
                </c:pt>
                <c:pt idx="676">
                  <c:v>0.28923964500427202</c:v>
                </c:pt>
                <c:pt idx="677">
                  <c:v>0.70609742403030396</c:v>
                </c:pt>
                <c:pt idx="678">
                  <c:v>0.38674932718277</c:v>
                </c:pt>
                <c:pt idx="679">
                  <c:v>0.36033812165260298</c:v>
                </c:pt>
                <c:pt idx="680">
                  <c:v>0.22396932542324099</c:v>
                </c:pt>
                <c:pt idx="681">
                  <c:v>0.52439224720001198</c:v>
                </c:pt>
                <c:pt idx="682">
                  <c:v>0.243821695446968</c:v>
                </c:pt>
                <c:pt idx="683">
                  <c:v>9.7279213368892697E-2</c:v>
                </c:pt>
                <c:pt idx="684">
                  <c:v>0.65296477079391502</c:v>
                </c:pt>
                <c:pt idx="685">
                  <c:v>0.658708035945892</c:v>
                </c:pt>
                <c:pt idx="686">
                  <c:v>0.33012905716896102</c:v>
                </c:pt>
                <c:pt idx="687">
                  <c:v>0.12416505068540599</c:v>
                </c:pt>
                <c:pt idx="688">
                  <c:v>0.52362668514251698</c:v>
                </c:pt>
                <c:pt idx="689">
                  <c:v>0.55018121004104603</c:v>
                </c:pt>
                <c:pt idx="690">
                  <c:v>1.2408573627471899</c:v>
                </c:pt>
                <c:pt idx="691">
                  <c:v>0.66264092922210704</c:v>
                </c:pt>
                <c:pt idx="692">
                  <c:v>0.82738834619522095</c:v>
                </c:pt>
                <c:pt idx="693">
                  <c:v>0.27648010849952698</c:v>
                </c:pt>
                <c:pt idx="694">
                  <c:v>1.2199964523315401</c:v>
                </c:pt>
                <c:pt idx="695">
                  <c:v>0.368899345397949</c:v>
                </c:pt>
                <c:pt idx="696">
                  <c:v>0.121671065688133</c:v>
                </c:pt>
                <c:pt idx="697">
                  <c:v>0.247251287102699</c:v>
                </c:pt>
                <c:pt idx="698">
                  <c:v>0.86352580785751298</c:v>
                </c:pt>
                <c:pt idx="699">
                  <c:v>0.27609083056449901</c:v>
                </c:pt>
                <c:pt idx="700">
                  <c:v>9.1087788343429593E-2</c:v>
                </c:pt>
                <c:pt idx="701">
                  <c:v>1.63110268115997</c:v>
                </c:pt>
                <c:pt idx="702">
                  <c:v>0.41608941555023199</c:v>
                </c:pt>
                <c:pt idx="703">
                  <c:v>0.112876564264297</c:v>
                </c:pt>
                <c:pt idx="704">
                  <c:v>0.86181563138961803</c:v>
                </c:pt>
                <c:pt idx="705">
                  <c:v>0.24468487501144401</c:v>
                </c:pt>
                <c:pt idx="706">
                  <c:v>9.2563949525356307E-2</c:v>
                </c:pt>
                <c:pt idx="707">
                  <c:v>0.33666470646858199</c:v>
                </c:pt>
                <c:pt idx="708">
                  <c:v>0.71323478221893299</c:v>
                </c:pt>
                <c:pt idx="709">
                  <c:v>0.25650957226753202</c:v>
                </c:pt>
                <c:pt idx="710">
                  <c:v>0.25482514500617998</c:v>
                </c:pt>
                <c:pt idx="711">
                  <c:v>1.11226630210876</c:v>
                </c:pt>
                <c:pt idx="712">
                  <c:v>0.27379164099693298</c:v>
                </c:pt>
                <c:pt idx="713">
                  <c:v>0.45334330201148998</c:v>
                </c:pt>
                <c:pt idx="714">
                  <c:v>0.36684554815292397</c:v>
                </c:pt>
                <c:pt idx="715">
                  <c:v>0.31214424967765803</c:v>
                </c:pt>
                <c:pt idx="716">
                  <c:v>0.693725526332855</c:v>
                </c:pt>
                <c:pt idx="717">
                  <c:v>0.36433243751525901</c:v>
                </c:pt>
                <c:pt idx="718">
                  <c:v>9.5693983137607602E-2</c:v>
                </c:pt>
                <c:pt idx="719">
                  <c:v>0.46982187032699602</c:v>
                </c:pt>
                <c:pt idx="720">
                  <c:v>0.25994139909744302</c:v>
                </c:pt>
                <c:pt idx="721">
                  <c:v>0.210540696978569</c:v>
                </c:pt>
                <c:pt idx="722">
                  <c:v>0.39693868160247803</c:v>
                </c:pt>
                <c:pt idx="723">
                  <c:v>0.38082671165466297</c:v>
                </c:pt>
                <c:pt idx="724">
                  <c:v>0.26365122199058499</c:v>
                </c:pt>
                <c:pt idx="725">
                  <c:v>0.68487942218780495</c:v>
                </c:pt>
                <c:pt idx="726">
                  <c:v>0.55418580770492598</c:v>
                </c:pt>
                <c:pt idx="727">
                  <c:v>1.23180544376373</c:v>
                </c:pt>
                <c:pt idx="728">
                  <c:v>0.46670073270797702</c:v>
                </c:pt>
                <c:pt idx="729">
                  <c:v>0.139960512518883</c:v>
                </c:pt>
                <c:pt idx="730">
                  <c:v>0.333568334579468</c:v>
                </c:pt>
                <c:pt idx="731">
                  <c:v>0.70053434371948198</c:v>
                </c:pt>
                <c:pt idx="732">
                  <c:v>0.27863809466362</c:v>
                </c:pt>
                <c:pt idx="733">
                  <c:v>0.115176476538181</c:v>
                </c:pt>
                <c:pt idx="734">
                  <c:v>2.4458377361297599</c:v>
                </c:pt>
                <c:pt idx="735">
                  <c:v>1.0759960412979099</c:v>
                </c:pt>
                <c:pt idx="736">
                  <c:v>0.60911339521408103</c:v>
                </c:pt>
                <c:pt idx="737">
                  <c:v>0.21219736337661699</c:v>
                </c:pt>
                <c:pt idx="738">
                  <c:v>0.77189880609512296</c:v>
                </c:pt>
                <c:pt idx="739">
                  <c:v>0.25498461723327598</c:v>
                </c:pt>
                <c:pt idx="740">
                  <c:v>0.140012666583061</c:v>
                </c:pt>
                <c:pt idx="741">
                  <c:v>1.59891533851624</c:v>
                </c:pt>
                <c:pt idx="742">
                  <c:v>0.72817319631576505</c:v>
                </c:pt>
                <c:pt idx="743">
                  <c:v>0.30161422491073597</c:v>
                </c:pt>
                <c:pt idx="744">
                  <c:v>0.116875097155571</c:v>
                </c:pt>
                <c:pt idx="745">
                  <c:v>0.58366513252258301</c:v>
                </c:pt>
                <c:pt idx="746">
                  <c:v>0.30378550291061401</c:v>
                </c:pt>
                <c:pt idx="747">
                  <c:v>0.13366195559501601</c:v>
                </c:pt>
                <c:pt idx="748">
                  <c:v>0.46624234318733199</c:v>
                </c:pt>
                <c:pt idx="749">
                  <c:v>0.43537315726280201</c:v>
                </c:pt>
                <c:pt idx="750">
                  <c:v>0.52622181177139304</c:v>
                </c:pt>
                <c:pt idx="751">
                  <c:v>0.45209312438964799</c:v>
                </c:pt>
                <c:pt idx="752">
                  <c:v>0.78454470634460405</c:v>
                </c:pt>
                <c:pt idx="753">
                  <c:v>1.0361793041229199</c:v>
                </c:pt>
                <c:pt idx="754">
                  <c:v>0.82016080617904696</c:v>
                </c:pt>
                <c:pt idx="755">
                  <c:v>0.39886704087257402</c:v>
                </c:pt>
                <c:pt idx="756">
                  <c:v>0.19790463149547599</c:v>
                </c:pt>
                <c:pt idx="757">
                  <c:v>1.17166876792908</c:v>
                </c:pt>
                <c:pt idx="758">
                  <c:v>1.31359374523163</c:v>
                </c:pt>
                <c:pt idx="759">
                  <c:v>0.41411426663398698</c:v>
                </c:pt>
                <c:pt idx="760">
                  <c:v>9.8474271595478099E-2</c:v>
                </c:pt>
                <c:pt idx="761">
                  <c:v>0.58679300546646096</c:v>
                </c:pt>
                <c:pt idx="762">
                  <c:v>0.51091831922531095</c:v>
                </c:pt>
                <c:pt idx="763">
                  <c:v>0.27979737520217901</c:v>
                </c:pt>
                <c:pt idx="764">
                  <c:v>0.218665957450867</c:v>
                </c:pt>
                <c:pt idx="765">
                  <c:v>0.86437547206878695</c:v>
                </c:pt>
                <c:pt idx="766">
                  <c:v>1.1769313812255899</c:v>
                </c:pt>
                <c:pt idx="767">
                  <c:v>0.58180546760559104</c:v>
                </c:pt>
                <c:pt idx="768">
                  <c:v>0.26800072193145802</c:v>
                </c:pt>
                <c:pt idx="769">
                  <c:v>0.112028382718563</c:v>
                </c:pt>
                <c:pt idx="770">
                  <c:v>0.850788414478302</c:v>
                </c:pt>
                <c:pt idx="771">
                  <c:v>1.3174524307251001</c:v>
                </c:pt>
                <c:pt idx="772">
                  <c:v>0.43108186125755299</c:v>
                </c:pt>
                <c:pt idx="773">
                  <c:v>0.452108234167099</c:v>
                </c:pt>
                <c:pt idx="774">
                  <c:v>0.26881057024002097</c:v>
                </c:pt>
                <c:pt idx="775">
                  <c:v>2.3644387722015399</c:v>
                </c:pt>
                <c:pt idx="776">
                  <c:v>0.495504140853882</c:v>
                </c:pt>
                <c:pt idx="777">
                  <c:v>0.79350304603576705</c:v>
                </c:pt>
                <c:pt idx="778">
                  <c:v>0.47998079657554599</c:v>
                </c:pt>
                <c:pt idx="779">
                  <c:v>0.14431220293045</c:v>
                </c:pt>
                <c:pt idx="780">
                  <c:v>0.64013671875</c:v>
                </c:pt>
                <c:pt idx="781">
                  <c:v>0.130486160516739</c:v>
                </c:pt>
                <c:pt idx="782">
                  <c:v>0.61109364032745395</c:v>
                </c:pt>
                <c:pt idx="783">
                  <c:v>0.38607665896415699</c:v>
                </c:pt>
                <c:pt idx="784">
                  <c:v>0.31844878196716297</c:v>
                </c:pt>
                <c:pt idx="785">
                  <c:v>0.46024966239929199</c:v>
                </c:pt>
                <c:pt idx="786">
                  <c:v>0.22948786616325401</c:v>
                </c:pt>
                <c:pt idx="787">
                  <c:v>0.63797682523727395</c:v>
                </c:pt>
                <c:pt idx="788">
                  <c:v>0.44442281126976002</c:v>
                </c:pt>
                <c:pt idx="789">
                  <c:v>0.61782461404800404</c:v>
                </c:pt>
                <c:pt idx="790">
                  <c:v>0.309408128261566</c:v>
                </c:pt>
                <c:pt idx="791">
                  <c:v>0.11344022303819699</c:v>
                </c:pt>
                <c:pt idx="792">
                  <c:v>1.85113608837128</c:v>
                </c:pt>
                <c:pt idx="793">
                  <c:v>1.6694799661636399</c:v>
                </c:pt>
                <c:pt idx="794">
                  <c:v>0.71267831325530995</c:v>
                </c:pt>
                <c:pt idx="795">
                  <c:v>1.08849465847015</c:v>
                </c:pt>
                <c:pt idx="796">
                  <c:v>0.56021994352340698</c:v>
                </c:pt>
                <c:pt idx="797">
                  <c:v>0.27820363640785201</c:v>
                </c:pt>
                <c:pt idx="798">
                  <c:v>3.16030669212341</c:v>
                </c:pt>
                <c:pt idx="799">
                  <c:v>0.72043138742446899</c:v>
                </c:pt>
                <c:pt idx="800">
                  <c:v>0.37237331271171598</c:v>
                </c:pt>
                <c:pt idx="801">
                  <c:v>0.28786090016365101</c:v>
                </c:pt>
                <c:pt idx="802">
                  <c:v>0.72031658887863204</c:v>
                </c:pt>
                <c:pt idx="803">
                  <c:v>0.240194112062454</c:v>
                </c:pt>
                <c:pt idx="804">
                  <c:v>0.47747021913528398</c:v>
                </c:pt>
                <c:pt idx="805">
                  <c:v>0.244900047779083</c:v>
                </c:pt>
                <c:pt idx="806">
                  <c:v>0.52960628271102905</c:v>
                </c:pt>
                <c:pt idx="807">
                  <c:v>0.69876462221145597</c:v>
                </c:pt>
                <c:pt idx="808">
                  <c:v>0.41578793525695801</c:v>
                </c:pt>
                <c:pt idx="809">
                  <c:v>0.28780859708786</c:v>
                </c:pt>
                <c:pt idx="810">
                  <c:v>0.29342260956764199</c:v>
                </c:pt>
                <c:pt idx="811">
                  <c:v>1.5978302955627399</c:v>
                </c:pt>
                <c:pt idx="812">
                  <c:v>0.214971378445625</c:v>
                </c:pt>
                <c:pt idx="813">
                  <c:v>0.194627359509468</c:v>
                </c:pt>
                <c:pt idx="814">
                  <c:v>1.2134149074554399</c:v>
                </c:pt>
                <c:pt idx="815">
                  <c:v>0.54528534412384</c:v>
                </c:pt>
                <c:pt idx="816">
                  <c:v>1.5696462392807</c:v>
                </c:pt>
                <c:pt idx="817">
                  <c:v>0.23575645685195901</c:v>
                </c:pt>
                <c:pt idx="818">
                  <c:v>0.60135567188262895</c:v>
                </c:pt>
                <c:pt idx="819">
                  <c:v>0.289097160100937</c:v>
                </c:pt>
                <c:pt idx="820">
                  <c:v>0.10525562614202499</c:v>
                </c:pt>
                <c:pt idx="821">
                  <c:v>4.6235556602478001</c:v>
                </c:pt>
                <c:pt idx="822">
                  <c:v>1.7145520448684699</c:v>
                </c:pt>
                <c:pt idx="823">
                  <c:v>1.50514817237854</c:v>
                </c:pt>
                <c:pt idx="824">
                  <c:v>0.427058815956116</c:v>
                </c:pt>
                <c:pt idx="825">
                  <c:v>0.25211024284362799</c:v>
                </c:pt>
                <c:pt idx="826">
                  <c:v>0.43952837586402899</c:v>
                </c:pt>
                <c:pt idx="827">
                  <c:v>1.7061673402786299</c:v>
                </c:pt>
                <c:pt idx="828">
                  <c:v>1.2424343824386599</c:v>
                </c:pt>
                <c:pt idx="829">
                  <c:v>0.82059305906295799</c:v>
                </c:pt>
                <c:pt idx="830">
                  <c:v>0.43255081772804299</c:v>
                </c:pt>
                <c:pt idx="831">
                  <c:v>0.30489626526832603</c:v>
                </c:pt>
                <c:pt idx="832">
                  <c:v>0.54982578754425004</c:v>
                </c:pt>
                <c:pt idx="833">
                  <c:v>0.26543408632278398</c:v>
                </c:pt>
                <c:pt idx="834">
                  <c:v>0.143434107303619</c:v>
                </c:pt>
                <c:pt idx="835">
                  <c:v>0.78144598007202104</c:v>
                </c:pt>
                <c:pt idx="836">
                  <c:v>0.30151331424713101</c:v>
                </c:pt>
                <c:pt idx="837">
                  <c:v>0.10495466738939301</c:v>
                </c:pt>
                <c:pt idx="838">
                  <c:v>0.49523743987083402</c:v>
                </c:pt>
                <c:pt idx="839">
                  <c:v>0.34222161769866899</c:v>
                </c:pt>
                <c:pt idx="840">
                  <c:v>0.34316402673721302</c:v>
                </c:pt>
                <c:pt idx="841">
                  <c:v>0.47620642185211198</c:v>
                </c:pt>
                <c:pt idx="842">
                  <c:v>0.98514801263809204</c:v>
                </c:pt>
                <c:pt idx="843">
                  <c:v>0.44149810075759899</c:v>
                </c:pt>
                <c:pt idx="844">
                  <c:v>1.83615291118622</c:v>
                </c:pt>
                <c:pt idx="845">
                  <c:v>1.7148976325988801</c:v>
                </c:pt>
                <c:pt idx="846">
                  <c:v>0.392260581254959</c:v>
                </c:pt>
                <c:pt idx="847">
                  <c:v>0.24584898352623</c:v>
                </c:pt>
                <c:pt idx="848">
                  <c:v>0.67361146211624101</c:v>
                </c:pt>
                <c:pt idx="849">
                  <c:v>1.1542712450027499</c:v>
                </c:pt>
                <c:pt idx="850">
                  <c:v>0.29880094528198198</c:v>
                </c:pt>
                <c:pt idx="851">
                  <c:v>0.273086458444595</c:v>
                </c:pt>
                <c:pt idx="852">
                  <c:v>1.1485497951507599</c:v>
                </c:pt>
                <c:pt idx="853">
                  <c:v>0.26953738927841198</c:v>
                </c:pt>
                <c:pt idx="854">
                  <c:v>0.37845152616500899</c:v>
                </c:pt>
                <c:pt idx="855">
                  <c:v>0.40375342965125999</c:v>
                </c:pt>
                <c:pt idx="856">
                  <c:v>0.62911415100097701</c:v>
                </c:pt>
                <c:pt idx="857">
                  <c:v>0.46256950497627303</c:v>
                </c:pt>
                <c:pt idx="858">
                  <c:v>0.24007806181907701</c:v>
                </c:pt>
                <c:pt idx="859">
                  <c:v>0.52950340509414695</c:v>
                </c:pt>
                <c:pt idx="860">
                  <c:v>0.26900032162666299</c:v>
                </c:pt>
                <c:pt idx="861">
                  <c:v>0.41237917542457603</c:v>
                </c:pt>
                <c:pt idx="862">
                  <c:v>1.21868455410004</c:v>
                </c:pt>
                <c:pt idx="863">
                  <c:v>0.28959065675735501</c:v>
                </c:pt>
                <c:pt idx="864">
                  <c:v>0.28288176655769298</c:v>
                </c:pt>
                <c:pt idx="865">
                  <c:v>0.37336003780365001</c:v>
                </c:pt>
                <c:pt idx="866">
                  <c:v>0.37039950489997903</c:v>
                </c:pt>
                <c:pt idx="867">
                  <c:v>0.443199753761292</c:v>
                </c:pt>
                <c:pt idx="868">
                  <c:v>0.32312309741973899</c:v>
                </c:pt>
                <c:pt idx="869">
                  <c:v>0.41545286774635298</c:v>
                </c:pt>
                <c:pt idx="870">
                  <c:v>0.36592781543731701</c:v>
                </c:pt>
                <c:pt idx="871">
                  <c:v>1.6300579309463501</c:v>
                </c:pt>
                <c:pt idx="872">
                  <c:v>0.351280868053436</c:v>
                </c:pt>
                <c:pt idx="873">
                  <c:v>0.12847670912742601</c:v>
                </c:pt>
                <c:pt idx="874">
                  <c:v>1.5317311286926301</c:v>
                </c:pt>
                <c:pt idx="875">
                  <c:v>0.84243869781494096</c:v>
                </c:pt>
                <c:pt idx="876">
                  <c:v>0.42911800742149397</c:v>
                </c:pt>
                <c:pt idx="877">
                  <c:v>0.27411332726478599</c:v>
                </c:pt>
                <c:pt idx="878">
                  <c:v>0.41424754261970498</c:v>
                </c:pt>
                <c:pt idx="879">
                  <c:v>0.79638546705246005</c:v>
                </c:pt>
                <c:pt idx="880">
                  <c:v>0.34486058354377702</c:v>
                </c:pt>
                <c:pt idx="881">
                  <c:v>7.1632170677185103</c:v>
                </c:pt>
                <c:pt idx="882">
                  <c:v>0.25932085514068598</c:v>
                </c:pt>
                <c:pt idx="883">
                  <c:v>0.42490386962890597</c:v>
                </c:pt>
                <c:pt idx="884">
                  <c:v>0.216994628310204</c:v>
                </c:pt>
                <c:pt idx="885">
                  <c:v>0.42812263965606701</c:v>
                </c:pt>
                <c:pt idx="886">
                  <c:v>0.41010579466819802</c:v>
                </c:pt>
                <c:pt idx="887">
                  <c:v>0.29095944762229897</c:v>
                </c:pt>
                <c:pt idx="888">
                  <c:v>0.25523036718368503</c:v>
                </c:pt>
                <c:pt idx="889">
                  <c:v>1.4142588376998899</c:v>
                </c:pt>
                <c:pt idx="890">
                  <c:v>1.6127517223358201</c:v>
                </c:pt>
                <c:pt idx="891">
                  <c:v>0.44144904613494901</c:v>
                </c:pt>
                <c:pt idx="892">
                  <c:v>0.43847143650054898</c:v>
                </c:pt>
                <c:pt idx="893">
                  <c:v>2.15410208702087</c:v>
                </c:pt>
                <c:pt idx="894">
                  <c:v>0.27479764819145203</c:v>
                </c:pt>
                <c:pt idx="895">
                  <c:v>0.30928832292556802</c:v>
                </c:pt>
                <c:pt idx="896">
                  <c:v>1.2259869575500499</c:v>
                </c:pt>
                <c:pt idx="897">
                  <c:v>0.48081794381141701</c:v>
                </c:pt>
                <c:pt idx="898">
                  <c:v>1.02842617034912</c:v>
                </c:pt>
                <c:pt idx="899">
                  <c:v>0.68034976720809903</c:v>
                </c:pt>
                <c:pt idx="900">
                  <c:v>0.15306764841079701</c:v>
                </c:pt>
                <c:pt idx="901">
                  <c:v>0.39670142531394997</c:v>
                </c:pt>
                <c:pt idx="902">
                  <c:v>1.00599253177643</c:v>
                </c:pt>
                <c:pt idx="903">
                  <c:v>1.6784079074859599</c:v>
                </c:pt>
                <c:pt idx="904">
                  <c:v>0.33693918585777299</c:v>
                </c:pt>
                <c:pt idx="905">
                  <c:v>0.290459394454956</c:v>
                </c:pt>
                <c:pt idx="906">
                  <c:v>1.96221852302551</c:v>
                </c:pt>
                <c:pt idx="907">
                  <c:v>0.58609795570373502</c:v>
                </c:pt>
                <c:pt idx="908">
                  <c:v>0.255144894123077</c:v>
                </c:pt>
                <c:pt idx="909">
                  <c:v>0.31355339288711498</c:v>
                </c:pt>
                <c:pt idx="910">
                  <c:v>0.24367995560169201</c:v>
                </c:pt>
                <c:pt idx="911">
                  <c:v>0.46202981472015398</c:v>
                </c:pt>
                <c:pt idx="912">
                  <c:v>0.33384901285171498</c:v>
                </c:pt>
                <c:pt idx="913">
                  <c:v>0.22940288484096499</c:v>
                </c:pt>
                <c:pt idx="914">
                  <c:v>0.26494506001472501</c:v>
                </c:pt>
                <c:pt idx="915">
                  <c:v>0.63789099454879805</c:v>
                </c:pt>
                <c:pt idx="916">
                  <c:v>0.63479721546173096</c:v>
                </c:pt>
                <c:pt idx="917">
                  <c:v>0.985878646373749</c:v>
                </c:pt>
                <c:pt idx="918">
                  <c:v>0.73855227231979403</c:v>
                </c:pt>
                <c:pt idx="919">
                  <c:v>0.13077849149703999</c:v>
                </c:pt>
                <c:pt idx="920">
                  <c:v>1.3528869152069101</c:v>
                </c:pt>
                <c:pt idx="921">
                  <c:v>1.5845208168029801</c:v>
                </c:pt>
                <c:pt idx="922">
                  <c:v>1.3924324512481701</c:v>
                </c:pt>
                <c:pt idx="923">
                  <c:v>1.21578621864319</c:v>
                </c:pt>
                <c:pt idx="924">
                  <c:v>2.0214424133300799</c:v>
                </c:pt>
                <c:pt idx="925">
                  <c:v>0.95031690597534202</c:v>
                </c:pt>
                <c:pt idx="926">
                  <c:v>0.230428516864777</c:v>
                </c:pt>
                <c:pt idx="927">
                  <c:v>0.228914320468903</c:v>
                </c:pt>
                <c:pt idx="928">
                  <c:v>0.28653055429458602</c:v>
                </c:pt>
                <c:pt idx="929">
                  <c:v>0.74926662445068404</c:v>
                </c:pt>
                <c:pt idx="930">
                  <c:v>0.303434908390045</c:v>
                </c:pt>
                <c:pt idx="931">
                  <c:v>0.279786616563797</c:v>
                </c:pt>
                <c:pt idx="932">
                  <c:v>1.1845155954361</c:v>
                </c:pt>
                <c:pt idx="933">
                  <c:v>0.57672601938247703</c:v>
                </c:pt>
                <c:pt idx="934">
                  <c:v>0.17712999880313901</c:v>
                </c:pt>
                <c:pt idx="935">
                  <c:v>1.31693458557129</c:v>
                </c:pt>
                <c:pt idx="936">
                  <c:v>0.40583500266075101</c:v>
                </c:pt>
                <c:pt idx="937">
                  <c:v>1.95364093780518</c:v>
                </c:pt>
                <c:pt idx="938">
                  <c:v>1.5290458202362101</c:v>
                </c:pt>
                <c:pt idx="939">
                  <c:v>0.553053379058838</c:v>
                </c:pt>
                <c:pt idx="940">
                  <c:v>0.55957013368606601</c:v>
                </c:pt>
                <c:pt idx="941">
                  <c:v>0.25316992402076699</c:v>
                </c:pt>
                <c:pt idx="942">
                  <c:v>0.28082320094108598</c:v>
                </c:pt>
                <c:pt idx="943">
                  <c:v>0.30994254350662198</c:v>
                </c:pt>
                <c:pt idx="944">
                  <c:v>0.28822067379951499</c:v>
                </c:pt>
                <c:pt idx="945">
                  <c:v>1.0555840730667101</c:v>
                </c:pt>
                <c:pt idx="946">
                  <c:v>0.63782089948654197</c:v>
                </c:pt>
                <c:pt idx="947">
                  <c:v>0.17538550496101399</c:v>
                </c:pt>
                <c:pt idx="948">
                  <c:v>0.33801373839378401</c:v>
                </c:pt>
                <c:pt idx="949">
                  <c:v>0.28530278801918002</c:v>
                </c:pt>
                <c:pt idx="950">
                  <c:v>0.40064534544944802</c:v>
                </c:pt>
                <c:pt idx="951">
                  <c:v>0.37101909518241899</c:v>
                </c:pt>
                <c:pt idx="952">
                  <c:v>0.121335096657276</c:v>
                </c:pt>
                <c:pt idx="953">
                  <c:v>0.70600795745849598</c:v>
                </c:pt>
                <c:pt idx="954">
                  <c:v>1.0973885059356701</c:v>
                </c:pt>
                <c:pt idx="955">
                  <c:v>1.75734198093414</c:v>
                </c:pt>
                <c:pt idx="956">
                  <c:v>0.81846165657043501</c:v>
                </c:pt>
                <c:pt idx="957">
                  <c:v>0.31951308250427202</c:v>
                </c:pt>
                <c:pt idx="958">
                  <c:v>1.82032358646393</c:v>
                </c:pt>
                <c:pt idx="959">
                  <c:v>0.106697350740433</c:v>
                </c:pt>
                <c:pt idx="960">
                  <c:v>0.224997818470001</c:v>
                </c:pt>
                <c:pt idx="961">
                  <c:v>0.53491908311843905</c:v>
                </c:pt>
                <c:pt idx="962">
                  <c:v>0.39432626962661699</c:v>
                </c:pt>
                <c:pt idx="963">
                  <c:v>5.7657704353332502</c:v>
                </c:pt>
                <c:pt idx="964">
                  <c:v>1.73207867145538</c:v>
                </c:pt>
                <c:pt idx="965">
                  <c:v>0.33299693465232799</c:v>
                </c:pt>
                <c:pt idx="966">
                  <c:v>0.26105341315269498</c:v>
                </c:pt>
                <c:pt idx="967">
                  <c:v>0.22166214883327501</c:v>
                </c:pt>
                <c:pt idx="968">
                  <c:v>0.52589523792266801</c:v>
                </c:pt>
                <c:pt idx="969">
                  <c:v>0.609658062458038</c:v>
                </c:pt>
                <c:pt idx="970">
                  <c:v>0.23288916051387801</c:v>
                </c:pt>
                <c:pt idx="971">
                  <c:v>0.21945579349994701</c:v>
                </c:pt>
                <c:pt idx="972">
                  <c:v>0.216493844985962</c:v>
                </c:pt>
                <c:pt idx="973">
                  <c:v>0.29532670974731401</c:v>
                </c:pt>
                <c:pt idx="974">
                  <c:v>0.36252272129058799</c:v>
                </c:pt>
                <c:pt idx="975">
                  <c:v>0.33515712618827798</c:v>
                </c:pt>
                <c:pt idx="976">
                  <c:v>1.2955294847488401</c:v>
                </c:pt>
                <c:pt idx="977">
                  <c:v>0.39513507485389698</c:v>
                </c:pt>
                <c:pt idx="978">
                  <c:v>0.819494068622589</c:v>
                </c:pt>
                <c:pt idx="979">
                  <c:v>0.16470801830291701</c:v>
                </c:pt>
                <c:pt idx="980">
                  <c:v>0.361342012882233</c:v>
                </c:pt>
                <c:pt idx="981">
                  <c:v>0.44197934865951499</c:v>
                </c:pt>
                <c:pt idx="982">
                  <c:v>0.68446820974349998</c:v>
                </c:pt>
                <c:pt idx="983">
                  <c:v>0.314627885818481</c:v>
                </c:pt>
                <c:pt idx="984">
                  <c:v>0.30463740229606601</c:v>
                </c:pt>
                <c:pt idx="985">
                  <c:v>0.39503571391105702</c:v>
                </c:pt>
                <c:pt idx="986">
                  <c:v>0.32133135199546797</c:v>
                </c:pt>
                <c:pt idx="987">
                  <c:v>0.25369831919670099</c:v>
                </c:pt>
                <c:pt idx="988">
                  <c:v>0.50476467609405495</c:v>
                </c:pt>
                <c:pt idx="989">
                  <c:v>2.8298025131225599</c:v>
                </c:pt>
                <c:pt idx="990">
                  <c:v>0.54884850978851296</c:v>
                </c:pt>
                <c:pt idx="991">
                  <c:v>0.25572228431701699</c:v>
                </c:pt>
                <c:pt idx="992">
                  <c:v>0.56830042600631703</c:v>
                </c:pt>
                <c:pt idx="993">
                  <c:v>0.27961808443069502</c:v>
                </c:pt>
                <c:pt idx="994">
                  <c:v>0.43552672863006597</c:v>
                </c:pt>
                <c:pt idx="995">
                  <c:v>0.313132554292679</c:v>
                </c:pt>
                <c:pt idx="996">
                  <c:v>1.3818831443786599</c:v>
                </c:pt>
                <c:pt idx="997">
                  <c:v>0.44060361385345498</c:v>
                </c:pt>
                <c:pt idx="998">
                  <c:v>0.531813144683838</c:v>
                </c:pt>
                <c:pt idx="999">
                  <c:v>0.403769880533218</c:v>
                </c:pt>
                <c:pt idx="1000">
                  <c:v>0.85569232702255205</c:v>
                </c:pt>
                <c:pt idx="1001">
                  <c:v>0.30239227414131198</c:v>
                </c:pt>
                <c:pt idx="1002">
                  <c:v>0.298930883407593</c:v>
                </c:pt>
                <c:pt idx="1003">
                  <c:v>0.44921350479125999</c:v>
                </c:pt>
                <c:pt idx="1004">
                  <c:v>0.23400422930717499</c:v>
                </c:pt>
                <c:pt idx="1005">
                  <c:v>0.45188456773757901</c:v>
                </c:pt>
                <c:pt idx="1006">
                  <c:v>0.475039511919022</c:v>
                </c:pt>
                <c:pt idx="1007">
                  <c:v>0.23741714656353</c:v>
                </c:pt>
                <c:pt idx="1008">
                  <c:v>0.33621084690094</c:v>
                </c:pt>
                <c:pt idx="1009">
                  <c:v>0.31873193383216902</c:v>
                </c:pt>
                <c:pt idx="1010">
                  <c:v>0.53092032670974698</c:v>
                </c:pt>
                <c:pt idx="1011">
                  <c:v>0.123823337256908</c:v>
                </c:pt>
                <c:pt idx="1012">
                  <c:v>2.45869016647339</c:v>
                </c:pt>
                <c:pt idx="1013">
                  <c:v>0.18501415848732</c:v>
                </c:pt>
                <c:pt idx="1014">
                  <c:v>0.444731175899506</c:v>
                </c:pt>
                <c:pt idx="1015">
                  <c:v>0.31380468606948902</c:v>
                </c:pt>
                <c:pt idx="1016">
                  <c:v>1.71092700958252</c:v>
                </c:pt>
                <c:pt idx="1017">
                  <c:v>0.162615746259689</c:v>
                </c:pt>
                <c:pt idx="1018">
                  <c:v>0.47572302818298301</c:v>
                </c:pt>
                <c:pt idx="1019">
                  <c:v>0.26014059782028198</c:v>
                </c:pt>
                <c:pt idx="1020">
                  <c:v>0.23666290938854201</c:v>
                </c:pt>
                <c:pt idx="1021">
                  <c:v>0.379701107740402</c:v>
                </c:pt>
                <c:pt idx="1022">
                  <c:v>2.9292562007904102</c:v>
                </c:pt>
                <c:pt idx="1023">
                  <c:v>0.25868239998817399</c:v>
                </c:pt>
                <c:pt idx="1024">
                  <c:v>0.24367009103298201</c:v>
                </c:pt>
                <c:pt idx="1025">
                  <c:v>0.442866891622543</c:v>
                </c:pt>
                <c:pt idx="1026">
                  <c:v>0.42481678724288902</c:v>
                </c:pt>
                <c:pt idx="1027">
                  <c:v>0.61874395608902</c:v>
                </c:pt>
                <c:pt idx="1028">
                  <c:v>0.33762237429618802</c:v>
                </c:pt>
                <c:pt idx="1029">
                  <c:v>0.24919845163822199</c:v>
                </c:pt>
                <c:pt idx="1030">
                  <c:v>0.31150740385055498</c:v>
                </c:pt>
                <c:pt idx="1031">
                  <c:v>0.45298454165458701</c:v>
                </c:pt>
                <c:pt idx="1032">
                  <c:v>0.44136109948158297</c:v>
                </c:pt>
                <c:pt idx="1033">
                  <c:v>0.346084654331207</c:v>
                </c:pt>
                <c:pt idx="1034">
                  <c:v>0.17557474970817599</c:v>
                </c:pt>
                <c:pt idx="1035">
                  <c:v>0.33751112222671498</c:v>
                </c:pt>
                <c:pt idx="1036">
                  <c:v>0.66809463500976596</c:v>
                </c:pt>
                <c:pt idx="1037">
                  <c:v>0.39150995016098</c:v>
                </c:pt>
                <c:pt idx="1038">
                  <c:v>0.581862032413483</c:v>
                </c:pt>
                <c:pt idx="1039">
                  <c:v>0.46755543351173401</c:v>
                </c:pt>
                <c:pt idx="1040">
                  <c:v>0.27429172396659901</c:v>
                </c:pt>
                <c:pt idx="1041">
                  <c:v>0.448346197605133</c:v>
                </c:pt>
                <c:pt idx="1042">
                  <c:v>0.69031673669815097</c:v>
                </c:pt>
                <c:pt idx="1043">
                  <c:v>0.36406677961349498</c:v>
                </c:pt>
                <c:pt idx="1044">
                  <c:v>0.13474795222282401</c:v>
                </c:pt>
                <c:pt idx="1045">
                  <c:v>0.50780761241912797</c:v>
                </c:pt>
                <c:pt idx="1046">
                  <c:v>0.10975218564271901</c:v>
                </c:pt>
                <c:pt idx="1047">
                  <c:v>0.27237719297409102</c:v>
                </c:pt>
                <c:pt idx="1048">
                  <c:v>0.77946031093597401</c:v>
                </c:pt>
                <c:pt idx="1049">
                  <c:v>0.30514743924140902</c:v>
                </c:pt>
                <c:pt idx="1050">
                  <c:v>0.226409241557121</c:v>
                </c:pt>
                <c:pt idx="1051">
                  <c:v>0.24075536429882</c:v>
                </c:pt>
                <c:pt idx="1052">
                  <c:v>0.353218764066696</c:v>
                </c:pt>
                <c:pt idx="1053">
                  <c:v>0.54055267572402999</c:v>
                </c:pt>
                <c:pt idx="1054">
                  <c:v>0.87392157316207897</c:v>
                </c:pt>
                <c:pt idx="1055">
                  <c:v>0.504103183746338</c:v>
                </c:pt>
                <c:pt idx="1056">
                  <c:v>0.51498681306839</c:v>
                </c:pt>
                <c:pt idx="1057">
                  <c:v>0.18405675888061501</c:v>
                </c:pt>
                <c:pt idx="1058">
                  <c:v>0.275717914104462</c:v>
                </c:pt>
                <c:pt idx="1059">
                  <c:v>0.105189613997936</c:v>
                </c:pt>
                <c:pt idx="1060">
                  <c:v>0.51043665409088101</c:v>
                </c:pt>
                <c:pt idx="1061">
                  <c:v>0.54479563236236594</c:v>
                </c:pt>
                <c:pt idx="1062">
                  <c:v>0.24510839581489599</c:v>
                </c:pt>
                <c:pt idx="1063">
                  <c:v>0.45272585749626199</c:v>
                </c:pt>
                <c:pt idx="1064">
                  <c:v>0.37776792049407998</c:v>
                </c:pt>
                <c:pt idx="1065">
                  <c:v>0.12769262492656699</c:v>
                </c:pt>
                <c:pt idx="1066">
                  <c:v>0.434681326150894</c:v>
                </c:pt>
                <c:pt idx="1067">
                  <c:v>0.49316719174385099</c:v>
                </c:pt>
                <c:pt idx="1068">
                  <c:v>0.40905350446701</c:v>
                </c:pt>
                <c:pt idx="1069">
                  <c:v>1.5277782678604099</c:v>
                </c:pt>
                <c:pt idx="1070">
                  <c:v>0.439103603363037</c:v>
                </c:pt>
                <c:pt idx="1071">
                  <c:v>0.130407124757767</c:v>
                </c:pt>
                <c:pt idx="1072">
                  <c:v>0.240655958652496</c:v>
                </c:pt>
                <c:pt idx="1073">
                  <c:v>0.44519931077957198</c:v>
                </c:pt>
                <c:pt idx="1074">
                  <c:v>0.460478276014328</c:v>
                </c:pt>
                <c:pt idx="1075">
                  <c:v>0.57196635007858299</c:v>
                </c:pt>
                <c:pt idx="1076">
                  <c:v>0.25359538197517401</c:v>
                </c:pt>
                <c:pt idx="1077">
                  <c:v>0.37435457110405002</c:v>
                </c:pt>
                <c:pt idx="1078">
                  <c:v>0.445025235414505</c:v>
                </c:pt>
                <c:pt idx="1079">
                  <c:v>0.56744265556335405</c:v>
                </c:pt>
                <c:pt idx="1080">
                  <c:v>2.8013176918029798</c:v>
                </c:pt>
                <c:pt idx="1081">
                  <c:v>0.65925681591033902</c:v>
                </c:pt>
                <c:pt idx="1082">
                  <c:v>0.40946367383003202</c:v>
                </c:pt>
                <c:pt idx="1083">
                  <c:v>0.46264317631721502</c:v>
                </c:pt>
                <c:pt idx="1084">
                  <c:v>0.89287853240966797</c:v>
                </c:pt>
                <c:pt idx="1085">
                  <c:v>0.59847605228424094</c:v>
                </c:pt>
                <c:pt idx="1086">
                  <c:v>0.43059566617012002</c:v>
                </c:pt>
                <c:pt idx="1087">
                  <c:v>0.34013029932975802</c:v>
                </c:pt>
                <c:pt idx="1088">
                  <c:v>0.435102909803391</c:v>
                </c:pt>
                <c:pt idx="1089">
                  <c:v>0.109871298074722</c:v>
                </c:pt>
                <c:pt idx="1090">
                  <c:v>0.45557305216789201</c:v>
                </c:pt>
                <c:pt idx="1091">
                  <c:v>0.43398386240005499</c:v>
                </c:pt>
                <c:pt idx="1092">
                  <c:v>0.47740268707275402</c:v>
                </c:pt>
                <c:pt idx="1093">
                  <c:v>0.64435011148452803</c:v>
                </c:pt>
                <c:pt idx="1094">
                  <c:v>0.498666912317276</c:v>
                </c:pt>
                <c:pt idx="1095">
                  <c:v>0.40588694810867298</c:v>
                </c:pt>
                <c:pt idx="1096">
                  <c:v>0.43226006627082803</c:v>
                </c:pt>
                <c:pt idx="1097">
                  <c:v>0.622847139835358</c:v>
                </c:pt>
                <c:pt idx="1098">
                  <c:v>0.421897202730179</c:v>
                </c:pt>
                <c:pt idx="1099">
                  <c:v>0.44976752996444702</c:v>
                </c:pt>
                <c:pt idx="1100">
                  <c:v>2.04155325889587</c:v>
                </c:pt>
                <c:pt idx="1101">
                  <c:v>0.13257613778114299</c:v>
                </c:pt>
                <c:pt idx="1102">
                  <c:v>0.76762557029724099</c:v>
                </c:pt>
                <c:pt idx="1103">
                  <c:v>0.25325947999954201</c:v>
                </c:pt>
                <c:pt idx="1104">
                  <c:v>0.432680904865265</c:v>
                </c:pt>
                <c:pt idx="1105">
                  <c:v>0.34562468528747597</c:v>
                </c:pt>
                <c:pt idx="1106">
                  <c:v>0.49597916007041898</c:v>
                </c:pt>
                <c:pt idx="1107">
                  <c:v>0.82330018281936601</c:v>
                </c:pt>
                <c:pt idx="1108">
                  <c:v>0.62306714057922397</c:v>
                </c:pt>
                <c:pt idx="1109">
                  <c:v>0.59877663850784302</c:v>
                </c:pt>
                <c:pt idx="1110">
                  <c:v>0.70145583152770996</c:v>
                </c:pt>
                <c:pt idx="1111">
                  <c:v>0.12081061303615601</c:v>
                </c:pt>
                <c:pt idx="1112">
                  <c:v>0.69805568456649802</c:v>
                </c:pt>
                <c:pt idx="1113">
                  <c:v>0.56845283508300803</c:v>
                </c:pt>
                <c:pt idx="1114">
                  <c:v>0.47806107997894298</c:v>
                </c:pt>
                <c:pt idx="1115">
                  <c:v>0.21200598776340501</c:v>
                </c:pt>
                <c:pt idx="1116">
                  <c:v>0.29621407389640803</c:v>
                </c:pt>
                <c:pt idx="1117">
                  <c:v>0.38196662068366999</c:v>
                </c:pt>
                <c:pt idx="1118">
                  <c:v>0.48460409045219399</c:v>
                </c:pt>
                <c:pt idx="1119">
                  <c:v>0.43184936046600297</c:v>
                </c:pt>
                <c:pt idx="1120">
                  <c:v>0.44869381189346302</c:v>
                </c:pt>
                <c:pt idx="1121">
                  <c:v>0.68289309740066495</c:v>
                </c:pt>
                <c:pt idx="1122">
                  <c:v>0.32536959648132302</c:v>
                </c:pt>
                <c:pt idx="1123">
                  <c:v>0.966996550559998</c:v>
                </c:pt>
                <c:pt idx="1124">
                  <c:v>0.49576446413993802</c:v>
                </c:pt>
                <c:pt idx="1125">
                  <c:v>0.703793585300446</c:v>
                </c:pt>
                <c:pt idx="1126">
                  <c:v>0.110379293560982</c:v>
                </c:pt>
                <c:pt idx="1127">
                  <c:v>0.58691376447677601</c:v>
                </c:pt>
                <c:pt idx="1128">
                  <c:v>0.45406380295753501</c:v>
                </c:pt>
                <c:pt idx="1129">
                  <c:v>0.56065750122070301</c:v>
                </c:pt>
                <c:pt idx="1130">
                  <c:v>1.2129282951355</c:v>
                </c:pt>
                <c:pt idx="1131">
                  <c:v>0.35357430577278098</c:v>
                </c:pt>
                <c:pt idx="1132">
                  <c:v>0.23512510955333699</c:v>
                </c:pt>
                <c:pt idx="1133">
                  <c:v>0.580913126468658</c:v>
                </c:pt>
                <c:pt idx="1134">
                  <c:v>0.32304045557975802</c:v>
                </c:pt>
                <c:pt idx="1135">
                  <c:v>0.112797819077969</c:v>
                </c:pt>
                <c:pt idx="1136">
                  <c:v>0.71978121995925903</c:v>
                </c:pt>
                <c:pt idx="1137">
                  <c:v>0.53732430934905995</c:v>
                </c:pt>
                <c:pt idx="1138">
                  <c:v>0.25454232096672103</c:v>
                </c:pt>
                <c:pt idx="1139">
                  <c:v>0.27826052904129001</c:v>
                </c:pt>
                <c:pt idx="1140">
                  <c:v>0.55788475275039695</c:v>
                </c:pt>
                <c:pt idx="1141">
                  <c:v>0.291114032268524</c:v>
                </c:pt>
                <c:pt idx="1142">
                  <c:v>0.387204349040985</c:v>
                </c:pt>
                <c:pt idx="1143">
                  <c:v>0.2378269135952</c:v>
                </c:pt>
                <c:pt idx="1144">
                  <c:v>0.31578844785690302</c:v>
                </c:pt>
                <c:pt idx="1145">
                  <c:v>0.33635839819908098</c:v>
                </c:pt>
                <c:pt idx="1146">
                  <c:v>0.271681427955627</c:v>
                </c:pt>
                <c:pt idx="1147">
                  <c:v>0.44426122307777399</c:v>
                </c:pt>
                <c:pt idx="1148">
                  <c:v>0.123937860131264</c:v>
                </c:pt>
                <c:pt idx="1149">
                  <c:v>0.44421720504760698</c:v>
                </c:pt>
                <c:pt idx="1150">
                  <c:v>0.70788073539733898</c:v>
                </c:pt>
                <c:pt idx="1151">
                  <c:v>0.52171570062637296</c:v>
                </c:pt>
                <c:pt idx="1152">
                  <c:v>0.42747762799263</c:v>
                </c:pt>
                <c:pt idx="1153">
                  <c:v>0.14351880550384499</c:v>
                </c:pt>
                <c:pt idx="1154">
                  <c:v>0.44033899903297402</c:v>
                </c:pt>
                <c:pt idx="1155">
                  <c:v>0.34961971640586897</c:v>
                </c:pt>
                <c:pt idx="1156">
                  <c:v>0.29903918504714999</c:v>
                </c:pt>
                <c:pt idx="1157">
                  <c:v>0.617470383644104</c:v>
                </c:pt>
                <c:pt idx="1158">
                  <c:v>1.7711102962493901</c:v>
                </c:pt>
                <c:pt idx="1159">
                  <c:v>0.28527879714965798</c:v>
                </c:pt>
                <c:pt idx="1160">
                  <c:v>0.106147155165672</c:v>
                </c:pt>
                <c:pt idx="1161">
                  <c:v>0.12387696653604501</c:v>
                </c:pt>
                <c:pt idx="1162">
                  <c:v>1.28129541873932</c:v>
                </c:pt>
                <c:pt idx="1163">
                  <c:v>0.126111134886742</c:v>
                </c:pt>
                <c:pt idx="1164">
                  <c:v>1.83586430549622</c:v>
                </c:pt>
                <c:pt idx="1165">
                  <c:v>0.31280133128166199</c:v>
                </c:pt>
                <c:pt idx="1166">
                  <c:v>0.36213460564613298</c:v>
                </c:pt>
                <c:pt idx="1167">
                  <c:v>1.1955897808075</c:v>
                </c:pt>
                <c:pt idx="1168">
                  <c:v>0.118986047804356</c:v>
                </c:pt>
                <c:pt idx="1169">
                  <c:v>0.55683010816574097</c:v>
                </c:pt>
                <c:pt idx="1170">
                  <c:v>0.34396842122077897</c:v>
                </c:pt>
                <c:pt idx="1171">
                  <c:v>0.27194517850875899</c:v>
                </c:pt>
                <c:pt idx="1172">
                  <c:v>0.86212670803070102</c:v>
                </c:pt>
                <c:pt idx="1173">
                  <c:v>0.39911603927612299</c:v>
                </c:pt>
                <c:pt idx="1174">
                  <c:v>0.32536143064498901</c:v>
                </c:pt>
                <c:pt idx="1175">
                  <c:v>0.27614125609397899</c:v>
                </c:pt>
                <c:pt idx="1176">
                  <c:v>0.14392423629760701</c:v>
                </c:pt>
                <c:pt idx="1177">
                  <c:v>1.85727715492249</c:v>
                </c:pt>
                <c:pt idx="1178">
                  <c:v>0.45100376009941101</c:v>
                </c:pt>
                <c:pt idx="1179">
                  <c:v>0.74635410308837902</c:v>
                </c:pt>
                <c:pt idx="1180">
                  <c:v>0.25602200627326999</c:v>
                </c:pt>
                <c:pt idx="1181">
                  <c:v>1.3352073431014999</c:v>
                </c:pt>
                <c:pt idx="1182">
                  <c:v>0.63296949863433805</c:v>
                </c:pt>
                <c:pt idx="1183">
                  <c:v>0.65464746952056896</c:v>
                </c:pt>
                <c:pt idx="1184">
                  <c:v>0.26451694965362499</c:v>
                </c:pt>
                <c:pt idx="1185">
                  <c:v>0.69786471128463701</c:v>
                </c:pt>
                <c:pt idx="1186">
                  <c:v>0.196270242333412</c:v>
                </c:pt>
                <c:pt idx="1187">
                  <c:v>1.08233106136322</c:v>
                </c:pt>
                <c:pt idx="1188">
                  <c:v>0.42513135075569197</c:v>
                </c:pt>
                <c:pt idx="1189">
                  <c:v>0.54750400781631503</c:v>
                </c:pt>
                <c:pt idx="1190">
                  <c:v>0.76522439718246504</c:v>
                </c:pt>
                <c:pt idx="1191">
                  <c:v>0.40470972657203702</c:v>
                </c:pt>
                <c:pt idx="1192">
                  <c:v>0.70379871129989602</c:v>
                </c:pt>
                <c:pt idx="1193">
                  <c:v>0.43527534604072599</c:v>
                </c:pt>
                <c:pt idx="1194">
                  <c:v>6.0079240798950204</c:v>
                </c:pt>
                <c:pt idx="1195">
                  <c:v>0.17048604786395999</c:v>
                </c:pt>
                <c:pt idx="1196">
                  <c:v>1.0405405759811399</c:v>
                </c:pt>
                <c:pt idx="1197">
                  <c:v>5.2605452537536603</c:v>
                </c:pt>
                <c:pt idx="1198">
                  <c:v>0.212553530931473</c:v>
                </c:pt>
                <c:pt idx="1199">
                  <c:v>0.92115324735641502</c:v>
                </c:pt>
                <c:pt idx="1200">
                  <c:v>0.71944731473922696</c:v>
                </c:pt>
                <c:pt idx="1201">
                  <c:v>1.0044152736663801</c:v>
                </c:pt>
                <c:pt idx="1202">
                  <c:v>1.5707632303237899</c:v>
                </c:pt>
                <c:pt idx="1203">
                  <c:v>1.69272124767303</c:v>
                </c:pt>
                <c:pt idx="1204">
                  <c:v>0.414797604084015</c:v>
                </c:pt>
                <c:pt idx="1205">
                  <c:v>0.65896707773208596</c:v>
                </c:pt>
                <c:pt idx="1206">
                  <c:v>0.94498050212860096</c:v>
                </c:pt>
                <c:pt idx="1207">
                  <c:v>3.1133475303649898</c:v>
                </c:pt>
                <c:pt idx="1208">
                  <c:v>1.5418176651001001</c:v>
                </c:pt>
                <c:pt idx="1209">
                  <c:v>0.53263139724731401</c:v>
                </c:pt>
                <c:pt idx="1210">
                  <c:v>0.84129601716995195</c:v>
                </c:pt>
                <c:pt idx="1211">
                  <c:v>1.24558889865875</c:v>
                </c:pt>
                <c:pt idx="1212">
                  <c:v>0.916969895362854</c:v>
                </c:pt>
                <c:pt idx="1213">
                  <c:v>3.1305353641510001</c:v>
                </c:pt>
              </c:numCache>
            </c:numRef>
          </c:xVal>
          <c:yVal>
            <c:numRef>
              <c:f>GHG_cty!$G$1720:$G$2933</c:f>
              <c:numCache>
                <c:formatCode>General</c:formatCode>
                <c:ptCount val="1214"/>
                <c:pt idx="0">
                  <c:v>4.2708460241556202E-3</c:v>
                </c:pt>
                <c:pt idx="1">
                  <c:v>1.8660070374608002E-2</c:v>
                </c:pt>
                <c:pt idx="2">
                  <c:v>3.5134129575453699E-4</c:v>
                </c:pt>
                <c:pt idx="3">
                  <c:v>8.0313207581639307E-3</c:v>
                </c:pt>
                <c:pt idx="4">
                  <c:v>3.75412225723267</c:v>
                </c:pt>
                <c:pt idx="5">
                  <c:v>4.6455483883619302E-2</c:v>
                </c:pt>
                <c:pt idx="6">
                  <c:v>0</c:v>
                </c:pt>
                <c:pt idx="7">
                  <c:v>6.2806539237499195E-2</c:v>
                </c:pt>
                <c:pt idx="8">
                  <c:v>0</c:v>
                </c:pt>
                <c:pt idx="9">
                  <c:v>9.9410333633422905</c:v>
                </c:pt>
                <c:pt idx="10">
                  <c:v>0.193468183279037</c:v>
                </c:pt>
                <c:pt idx="11">
                  <c:v>1.2487844564020601E-2</c:v>
                </c:pt>
                <c:pt idx="12">
                  <c:v>0.37321847677230802</c:v>
                </c:pt>
                <c:pt idx="13">
                  <c:v>7.27401813492179E-3</c:v>
                </c:pt>
                <c:pt idx="14">
                  <c:v>1.6204943880438801E-2</c:v>
                </c:pt>
                <c:pt idx="15">
                  <c:v>6.3184171915054294E-2</c:v>
                </c:pt>
                <c:pt idx="16">
                  <c:v>0</c:v>
                </c:pt>
                <c:pt idx="17">
                  <c:v>4.4985063374042497E-2</c:v>
                </c:pt>
                <c:pt idx="18">
                  <c:v>9.0660557150840801E-2</c:v>
                </c:pt>
                <c:pt idx="19">
                  <c:v>0</c:v>
                </c:pt>
                <c:pt idx="20">
                  <c:v>0</c:v>
                </c:pt>
                <c:pt idx="21">
                  <c:v>5.4423473775386803E-2</c:v>
                </c:pt>
                <c:pt idx="22">
                  <c:v>1.6725242137908901E-2</c:v>
                </c:pt>
                <c:pt idx="23">
                  <c:v>1.5079132281243799E-2</c:v>
                </c:pt>
                <c:pt idx="24">
                  <c:v>0</c:v>
                </c:pt>
                <c:pt idx="25">
                  <c:v>4.1445202827453604</c:v>
                </c:pt>
                <c:pt idx="26">
                  <c:v>3.1169207096099898</c:v>
                </c:pt>
                <c:pt idx="27">
                  <c:v>2.89579176902771</c:v>
                </c:pt>
                <c:pt idx="28">
                  <c:v>0.68426179885864302</c:v>
                </c:pt>
                <c:pt idx="29">
                  <c:v>1.15193137899041E-2</c:v>
                </c:pt>
                <c:pt idx="30">
                  <c:v>2.6469908189028502E-3</c:v>
                </c:pt>
                <c:pt idx="31">
                  <c:v>4.4942498207092299E-2</c:v>
                </c:pt>
                <c:pt idx="32">
                  <c:v>5.2699728012084996</c:v>
                </c:pt>
                <c:pt idx="33">
                  <c:v>0.108764603734016</c:v>
                </c:pt>
                <c:pt idx="34">
                  <c:v>9.2776253586635004E-4</c:v>
                </c:pt>
                <c:pt idx="35">
                  <c:v>4.8801280558109297E-2</c:v>
                </c:pt>
                <c:pt idx="36">
                  <c:v>3.9621643722057301E-2</c:v>
                </c:pt>
                <c:pt idx="37">
                  <c:v>2.7105772867798798E-2</c:v>
                </c:pt>
                <c:pt idx="38">
                  <c:v>0.127668887376785</c:v>
                </c:pt>
                <c:pt idx="39">
                  <c:v>9.8223857879638707</c:v>
                </c:pt>
                <c:pt idx="40">
                  <c:v>6.8290323019027696E-2</c:v>
                </c:pt>
                <c:pt idx="41">
                  <c:v>2.6170436292886699E-2</c:v>
                </c:pt>
                <c:pt idx="42">
                  <c:v>1.7250208184123001E-2</c:v>
                </c:pt>
                <c:pt idx="43">
                  <c:v>2.93721668422222E-2</c:v>
                </c:pt>
                <c:pt idx="44">
                  <c:v>0.15057206153869601</c:v>
                </c:pt>
                <c:pt idx="45">
                  <c:v>2.4757823944091801</c:v>
                </c:pt>
                <c:pt idx="46">
                  <c:v>0</c:v>
                </c:pt>
                <c:pt idx="47">
                  <c:v>0.32147112488746599</c:v>
                </c:pt>
                <c:pt idx="48">
                  <c:v>0</c:v>
                </c:pt>
                <c:pt idx="49">
                  <c:v>3.1276016235351598</c:v>
                </c:pt>
                <c:pt idx="50">
                  <c:v>4.71409034729004</c:v>
                </c:pt>
                <c:pt idx="51">
                  <c:v>1.44168799743056E-2</c:v>
                </c:pt>
                <c:pt idx="52">
                  <c:v>2.16522145271301</c:v>
                </c:pt>
                <c:pt idx="53">
                  <c:v>0.894162356853485</c:v>
                </c:pt>
                <c:pt idx="54">
                  <c:v>0.119170911610126</c:v>
                </c:pt>
                <c:pt idx="55">
                  <c:v>0.147161960601807</c:v>
                </c:pt>
                <c:pt idx="56">
                  <c:v>0.17926336824894001</c:v>
                </c:pt>
                <c:pt idx="57">
                  <c:v>9.9630979821085908E-4</c:v>
                </c:pt>
                <c:pt idx="58">
                  <c:v>1.1087576150894201</c:v>
                </c:pt>
                <c:pt idx="59">
                  <c:v>5.1987533569335902</c:v>
                </c:pt>
                <c:pt idx="60">
                  <c:v>0</c:v>
                </c:pt>
                <c:pt idx="61">
                  <c:v>2.6135316584259302E-3</c:v>
                </c:pt>
                <c:pt idx="62">
                  <c:v>0.21497876942157701</c:v>
                </c:pt>
                <c:pt idx="63">
                  <c:v>0.10595989972353</c:v>
                </c:pt>
                <c:pt idx="64">
                  <c:v>0.60837090015411399</c:v>
                </c:pt>
                <c:pt idx="65">
                  <c:v>0.11511867493391</c:v>
                </c:pt>
                <c:pt idx="66">
                  <c:v>0.33174780011177102</c:v>
                </c:pt>
                <c:pt idx="67">
                  <c:v>0.43270027637481701</c:v>
                </c:pt>
                <c:pt idx="68">
                  <c:v>8.3186775445938093E-3</c:v>
                </c:pt>
                <c:pt idx="69">
                  <c:v>6.0714301653206296E-3</c:v>
                </c:pt>
                <c:pt idx="70">
                  <c:v>0.14764854311943101</c:v>
                </c:pt>
                <c:pt idx="71">
                  <c:v>1.9024700159206999E-3</c:v>
                </c:pt>
                <c:pt idx="72">
                  <c:v>1.3477265834808301</c:v>
                </c:pt>
                <c:pt idx="73">
                  <c:v>0</c:v>
                </c:pt>
                <c:pt idx="74">
                  <c:v>0.13610672950744601</c:v>
                </c:pt>
                <c:pt idx="75">
                  <c:v>0</c:v>
                </c:pt>
                <c:pt idx="76">
                  <c:v>1.9225075375288701E-3</c:v>
                </c:pt>
                <c:pt idx="77">
                  <c:v>0.615431427955627</c:v>
                </c:pt>
                <c:pt idx="78">
                  <c:v>2.3371672723442299E-3</c:v>
                </c:pt>
                <c:pt idx="79">
                  <c:v>0</c:v>
                </c:pt>
                <c:pt idx="80">
                  <c:v>1.8176110461354299E-3</c:v>
                </c:pt>
                <c:pt idx="81">
                  <c:v>3.0745195690542499E-3</c:v>
                </c:pt>
                <c:pt idx="82">
                  <c:v>4.1135749816894496</c:v>
                </c:pt>
                <c:pt idx="83">
                  <c:v>0.97063779830932595</c:v>
                </c:pt>
                <c:pt idx="84">
                  <c:v>2.8773983940482101E-2</c:v>
                </c:pt>
                <c:pt idx="85">
                  <c:v>6.8407864309847398E-3</c:v>
                </c:pt>
                <c:pt idx="86">
                  <c:v>2.24436377175152E-3</c:v>
                </c:pt>
                <c:pt idx="87">
                  <c:v>3.8484070682898202E-4</c:v>
                </c:pt>
                <c:pt idx="88">
                  <c:v>1.8948976648971399E-3</c:v>
                </c:pt>
                <c:pt idx="89">
                  <c:v>5.46247698366642E-3</c:v>
                </c:pt>
                <c:pt idx="90">
                  <c:v>6.2634074129164202E-3</c:v>
                </c:pt>
                <c:pt idx="91">
                  <c:v>0</c:v>
                </c:pt>
                <c:pt idx="92">
                  <c:v>0</c:v>
                </c:pt>
                <c:pt idx="93">
                  <c:v>3.4015609417110699E-3</c:v>
                </c:pt>
                <c:pt idx="94">
                  <c:v>8.7615987285971598E-4</c:v>
                </c:pt>
                <c:pt idx="95">
                  <c:v>1.00124115124345E-2</c:v>
                </c:pt>
                <c:pt idx="96">
                  <c:v>1.6118975356221199E-2</c:v>
                </c:pt>
                <c:pt idx="97">
                  <c:v>6.1449850909411899E-3</c:v>
                </c:pt>
                <c:pt idx="98">
                  <c:v>2.32875421643257E-2</c:v>
                </c:pt>
                <c:pt idx="99">
                  <c:v>0</c:v>
                </c:pt>
                <c:pt idx="100">
                  <c:v>0</c:v>
                </c:pt>
                <c:pt idx="101">
                  <c:v>4.9749296158552198E-2</c:v>
                </c:pt>
                <c:pt idx="102">
                  <c:v>4.3766512535512404E-3</c:v>
                </c:pt>
                <c:pt idx="103">
                  <c:v>1.45628198515624E-3</c:v>
                </c:pt>
                <c:pt idx="104">
                  <c:v>3.4518241882324201E-3</c:v>
                </c:pt>
                <c:pt idx="105">
                  <c:v>5.2259416580200204</c:v>
                </c:pt>
                <c:pt idx="106">
                  <c:v>1.0898227337747799E-3</c:v>
                </c:pt>
                <c:pt idx="107">
                  <c:v>0.845225930213928</c:v>
                </c:pt>
                <c:pt idx="108">
                  <c:v>0.423982203006744</c:v>
                </c:pt>
                <c:pt idx="109">
                  <c:v>8.0938963219523395E-3</c:v>
                </c:pt>
                <c:pt idx="110">
                  <c:v>0.237349137663841</c:v>
                </c:pt>
                <c:pt idx="111">
                  <c:v>1.0750845074653599E-2</c:v>
                </c:pt>
                <c:pt idx="112">
                  <c:v>1.3460460118949399E-2</c:v>
                </c:pt>
                <c:pt idx="113">
                  <c:v>2.87590874359012E-3</c:v>
                </c:pt>
                <c:pt idx="114">
                  <c:v>4.7968849539756801E-3</c:v>
                </c:pt>
                <c:pt idx="115">
                  <c:v>0.108793139457703</c:v>
                </c:pt>
                <c:pt idx="116">
                  <c:v>4.4228364713490001E-3</c:v>
                </c:pt>
                <c:pt idx="117">
                  <c:v>6.8769402801990495E-2</c:v>
                </c:pt>
                <c:pt idx="118">
                  <c:v>0.92520040273666404</c:v>
                </c:pt>
                <c:pt idx="119">
                  <c:v>6.2071566581726101</c:v>
                </c:pt>
                <c:pt idx="120">
                  <c:v>5.17691113054752E-3</c:v>
                </c:pt>
                <c:pt idx="121">
                  <c:v>0.72892868518829301</c:v>
                </c:pt>
                <c:pt idx="122">
                  <c:v>0.23158854246139499</c:v>
                </c:pt>
                <c:pt idx="123">
                  <c:v>0.48273092508316001</c:v>
                </c:pt>
                <c:pt idx="124">
                  <c:v>6.4948187209665801E-3</c:v>
                </c:pt>
                <c:pt idx="125">
                  <c:v>5.0876323133706998E-2</c:v>
                </c:pt>
                <c:pt idx="126">
                  <c:v>0.306973665952682</c:v>
                </c:pt>
                <c:pt idx="127">
                  <c:v>4.16991813108325E-3</c:v>
                </c:pt>
                <c:pt idx="128">
                  <c:v>0.112882070243359</c:v>
                </c:pt>
                <c:pt idx="129">
                  <c:v>5.8358609676361101E-3</c:v>
                </c:pt>
                <c:pt idx="130">
                  <c:v>0.42865473031997697</c:v>
                </c:pt>
                <c:pt idx="131">
                  <c:v>0.15260007977485701</c:v>
                </c:pt>
                <c:pt idx="132">
                  <c:v>0.15374529361724901</c:v>
                </c:pt>
                <c:pt idx="133">
                  <c:v>0.13852582871913899</c:v>
                </c:pt>
                <c:pt idx="134">
                  <c:v>6.79020956158638E-2</c:v>
                </c:pt>
                <c:pt idx="135">
                  <c:v>0.49014395475387601</c:v>
                </c:pt>
                <c:pt idx="136">
                  <c:v>12.4060611724854</c:v>
                </c:pt>
                <c:pt idx="137">
                  <c:v>0.122166663408279</c:v>
                </c:pt>
                <c:pt idx="138">
                  <c:v>1.61167588084936E-2</c:v>
                </c:pt>
                <c:pt idx="139">
                  <c:v>6.0207336209714404E-3</c:v>
                </c:pt>
                <c:pt idx="140">
                  <c:v>0.49296656250953702</c:v>
                </c:pt>
                <c:pt idx="141">
                  <c:v>2.15363621711731</c:v>
                </c:pt>
                <c:pt idx="142">
                  <c:v>4.0719687938690199E-2</c:v>
                </c:pt>
                <c:pt idx="143">
                  <c:v>0.17713066935539201</c:v>
                </c:pt>
                <c:pt idx="144">
                  <c:v>1.3187057338655E-2</c:v>
                </c:pt>
                <c:pt idx="145">
                  <c:v>7.5601518154144301E-2</c:v>
                </c:pt>
                <c:pt idx="146">
                  <c:v>1.9364984035491899</c:v>
                </c:pt>
                <c:pt idx="147">
                  <c:v>0.64242392778396595</c:v>
                </c:pt>
                <c:pt idx="148">
                  <c:v>1.95367112755775E-2</c:v>
                </c:pt>
                <c:pt idx="149">
                  <c:v>4.2520407587289803E-2</c:v>
                </c:pt>
                <c:pt idx="150">
                  <c:v>0</c:v>
                </c:pt>
                <c:pt idx="151">
                  <c:v>9.0276598930358901E-2</c:v>
                </c:pt>
                <c:pt idx="152">
                  <c:v>0</c:v>
                </c:pt>
                <c:pt idx="153">
                  <c:v>0</c:v>
                </c:pt>
                <c:pt idx="154">
                  <c:v>0.13008765876293199</c:v>
                </c:pt>
                <c:pt idx="155">
                  <c:v>4.0714831352233896</c:v>
                </c:pt>
                <c:pt idx="156">
                  <c:v>0.58963674306869496</c:v>
                </c:pt>
                <c:pt idx="157">
                  <c:v>3.6325194835662802</c:v>
                </c:pt>
                <c:pt idx="158">
                  <c:v>0.207908734679222</c:v>
                </c:pt>
                <c:pt idx="159">
                  <c:v>4.8686821013689E-2</c:v>
                </c:pt>
                <c:pt idx="160">
                  <c:v>1.7491950711701101E-4</c:v>
                </c:pt>
                <c:pt idx="161">
                  <c:v>3.39071893692017</c:v>
                </c:pt>
                <c:pt idx="162">
                  <c:v>5.7769889831543004</c:v>
                </c:pt>
                <c:pt idx="163">
                  <c:v>0.953530013561249</c:v>
                </c:pt>
                <c:pt idx="164">
                  <c:v>5.2581062316894496</c:v>
                </c:pt>
                <c:pt idx="165">
                  <c:v>1.3242599964141799</c:v>
                </c:pt>
                <c:pt idx="166">
                  <c:v>5.6859940290451001E-2</c:v>
                </c:pt>
                <c:pt idx="167">
                  <c:v>0</c:v>
                </c:pt>
                <c:pt idx="168">
                  <c:v>0.32137322425842302</c:v>
                </c:pt>
                <c:pt idx="169">
                  <c:v>8.1281661987304705</c:v>
                </c:pt>
                <c:pt idx="170">
                  <c:v>0</c:v>
                </c:pt>
                <c:pt idx="171">
                  <c:v>9.4725503921508807</c:v>
                </c:pt>
                <c:pt idx="172">
                  <c:v>0.17171113193035101</c:v>
                </c:pt>
                <c:pt idx="173">
                  <c:v>4.95914816856384E-2</c:v>
                </c:pt>
                <c:pt idx="174">
                  <c:v>0.34592261910438499</c:v>
                </c:pt>
                <c:pt idx="175">
                  <c:v>1.0738561153411901</c:v>
                </c:pt>
                <c:pt idx="176">
                  <c:v>7.2448529303073897E-2</c:v>
                </c:pt>
                <c:pt idx="177">
                  <c:v>3.7382934093475302</c:v>
                </c:pt>
                <c:pt idx="178">
                  <c:v>9.7279287874698604E-3</c:v>
                </c:pt>
                <c:pt idx="179">
                  <c:v>3.7008895874023402</c:v>
                </c:pt>
                <c:pt idx="180">
                  <c:v>0.59114813804626498</c:v>
                </c:pt>
                <c:pt idx="181">
                  <c:v>3.5339426249265701E-3</c:v>
                </c:pt>
                <c:pt idx="182">
                  <c:v>3.3001821488142E-2</c:v>
                </c:pt>
                <c:pt idx="183">
                  <c:v>2.2078871726989702</c:v>
                </c:pt>
                <c:pt idx="184">
                  <c:v>1.8596283197403001</c:v>
                </c:pt>
                <c:pt idx="185">
                  <c:v>1.0525048971176101</c:v>
                </c:pt>
                <c:pt idx="186">
                  <c:v>0.17387892305850999</c:v>
                </c:pt>
                <c:pt idx="187">
                  <c:v>0.29392230510711698</c:v>
                </c:pt>
                <c:pt idx="188">
                  <c:v>8.0164089202880895</c:v>
                </c:pt>
                <c:pt idx="189">
                  <c:v>2.1355126053094899E-2</c:v>
                </c:pt>
                <c:pt idx="190">
                  <c:v>5.2831707000732404</c:v>
                </c:pt>
                <c:pt idx="191">
                  <c:v>0</c:v>
                </c:pt>
                <c:pt idx="192">
                  <c:v>0.43590801954269398</c:v>
                </c:pt>
                <c:pt idx="193">
                  <c:v>5.5951130343601097E-4</c:v>
                </c:pt>
                <c:pt idx="194">
                  <c:v>2.2866742610931401</c:v>
                </c:pt>
                <c:pt idx="195">
                  <c:v>0.26696568727493297</c:v>
                </c:pt>
                <c:pt idx="196">
                  <c:v>1.15440726280212</c:v>
                </c:pt>
                <c:pt idx="197">
                  <c:v>0.30923432111740101</c:v>
                </c:pt>
                <c:pt idx="198">
                  <c:v>8.1381089985370594E-2</c:v>
                </c:pt>
                <c:pt idx="199">
                  <c:v>3.08231902122498</c:v>
                </c:pt>
                <c:pt idx="200">
                  <c:v>1.5145080396905501E-4</c:v>
                </c:pt>
                <c:pt idx="201">
                  <c:v>0</c:v>
                </c:pt>
                <c:pt idx="202">
                  <c:v>10.5366058349609</c:v>
                </c:pt>
                <c:pt idx="203">
                  <c:v>0.12822702527046201</c:v>
                </c:pt>
                <c:pt idx="204">
                  <c:v>4.3896503448486301</c:v>
                </c:pt>
                <c:pt idx="205">
                  <c:v>1.2820621728897099</c:v>
                </c:pt>
                <c:pt idx="206">
                  <c:v>2.1788167953491202</c:v>
                </c:pt>
                <c:pt idx="207">
                  <c:v>0.54878616333007801</c:v>
                </c:pt>
                <c:pt idx="208">
                  <c:v>0.1069076359272</c:v>
                </c:pt>
                <c:pt idx="209">
                  <c:v>7.1010823249816903</c:v>
                </c:pt>
                <c:pt idx="210">
                  <c:v>0.45251283049583402</c:v>
                </c:pt>
                <c:pt idx="211">
                  <c:v>5.0687942504882804</c:v>
                </c:pt>
                <c:pt idx="212">
                  <c:v>4.1768383979797399</c:v>
                </c:pt>
                <c:pt idx="213">
                  <c:v>5.1422941032797098E-4</c:v>
                </c:pt>
                <c:pt idx="214">
                  <c:v>0.13202615082263899</c:v>
                </c:pt>
                <c:pt idx="215">
                  <c:v>0.35113710165023798</c:v>
                </c:pt>
                <c:pt idx="216">
                  <c:v>12.5981798171997</c:v>
                </c:pt>
                <c:pt idx="217">
                  <c:v>1.8189268112182599</c:v>
                </c:pt>
                <c:pt idx="218">
                  <c:v>2.0961444377899201</c:v>
                </c:pt>
                <c:pt idx="219">
                  <c:v>2.0675618648529102</c:v>
                </c:pt>
                <c:pt idx="220">
                  <c:v>1.0406732559204099</c:v>
                </c:pt>
                <c:pt idx="221">
                  <c:v>3.4689381718635601E-2</c:v>
                </c:pt>
                <c:pt idx="222">
                  <c:v>3.44721809960902E-3</c:v>
                </c:pt>
                <c:pt idx="223">
                  <c:v>1.8069893121719401E-4</c:v>
                </c:pt>
                <c:pt idx="224">
                  <c:v>3.2535219192504901</c:v>
                </c:pt>
                <c:pt idx="225">
                  <c:v>1.3961751461029099</c:v>
                </c:pt>
                <c:pt idx="226">
                  <c:v>1.9789754152298</c:v>
                </c:pt>
                <c:pt idx="227">
                  <c:v>8.8218627497553808E-3</c:v>
                </c:pt>
                <c:pt idx="228">
                  <c:v>0.29586300253868097</c:v>
                </c:pt>
                <c:pt idx="229">
                  <c:v>7.8560991287231401</c:v>
                </c:pt>
                <c:pt idx="230">
                  <c:v>6.8594282492995295E-4</c:v>
                </c:pt>
                <c:pt idx="231">
                  <c:v>3.7542254924774201</c:v>
                </c:pt>
                <c:pt idx="232">
                  <c:v>1.6006790101528199E-2</c:v>
                </c:pt>
                <c:pt idx="233">
                  <c:v>0</c:v>
                </c:pt>
                <c:pt idx="234">
                  <c:v>0.25088849663734403</c:v>
                </c:pt>
                <c:pt idx="235">
                  <c:v>0</c:v>
                </c:pt>
                <c:pt idx="236">
                  <c:v>1.0688788890838601</c:v>
                </c:pt>
                <c:pt idx="237">
                  <c:v>1.7141685485839799</c:v>
                </c:pt>
                <c:pt idx="238">
                  <c:v>2.32143926620483</c:v>
                </c:pt>
                <c:pt idx="239">
                  <c:v>0.79633915424346902</c:v>
                </c:pt>
                <c:pt idx="240">
                  <c:v>0</c:v>
                </c:pt>
                <c:pt idx="241">
                  <c:v>4.6158701297827098E-4</c:v>
                </c:pt>
                <c:pt idx="242">
                  <c:v>1.01175761222839</c:v>
                </c:pt>
                <c:pt idx="243">
                  <c:v>1.04719746112823</c:v>
                </c:pt>
                <c:pt idx="244">
                  <c:v>1.2286003828048699</c:v>
                </c:pt>
                <c:pt idx="245">
                  <c:v>1.4045748393982599E-3</c:v>
                </c:pt>
                <c:pt idx="246">
                  <c:v>0.26422062516212502</c:v>
                </c:pt>
                <c:pt idx="247">
                  <c:v>5.2785730361938503</c:v>
                </c:pt>
                <c:pt idx="248">
                  <c:v>0.16633927822113001</c:v>
                </c:pt>
                <c:pt idx="249">
                  <c:v>1.19757699966431</c:v>
                </c:pt>
                <c:pt idx="250">
                  <c:v>0.23191542923450501</c:v>
                </c:pt>
                <c:pt idx="251">
                  <c:v>2.9657723903656001</c:v>
                </c:pt>
                <c:pt idx="252">
                  <c:v>1.3566734790802</c:v>
                </c:pt>
                <c:pt idx="253">
                  <c:v>0.36496692895889299</c:v>
                </c:pt>
                <c:pt idx="254">
                  <c:v>3.5087349824607398E-3</c:v>
                </c:pt>
                <c:pt idx="255">
                  <c:v>1.3098771572112999</c:v>
                </c:pt>
                <c:pt idx="256">
                  <c:v>34.550601959228501</c:v>
                </c:pt>
                <c:pt idx="257">
                  <c:v>4.7203249931335396</c:v>
                </c:pt>
                <c:pt idx="258">
                  <c:v>0.73720610141754195</c:v>
                </c:pt>
                <c:pt idx="259">
                  <c:v>0.43111088871955899</c:v>
                </c:pt>
                <c:pt idx="260">
                  <c:v>0.202704563736916</c:v>
                </c:pt>
                <c:pt idx="261">
                  <c:v>0.38168117403984098</c:v>
                </c:pt>
                <c:pt idx="262">
                  <c:v>0.177299439907074</c:v>
                </c:pt>
                <c:pt idx="263">
                  <c:v>7.5256720185279805E-2</c:v>
                </c:pt>
                <c:pt idx="264">
                  <c:v>0.77455115318298295</c:v>
                </c:pt>
                <c:pt idx="265">
                  <c:v>9.6339874267578107</c:v>
                </c:pt>
                <c:pt idx="266">
                  <c:v>2.0963983610272401E-2</c:v>
                </c:pt>
                <c:pt idx="267">
                  <c:v>0.69475716352462802</c:v>
                </c:pt>
                <c:pt idx="268">
                  <c:v>2.6965858936309801</c:v>
                </c:pt>
                <c:pt idx="269">
                  <c:v>3.3537287712097199</c:v>
                </c:pt>
                <c:pt idx="270">
                  <c:v>0.25121390819549599</c:v>
                </c:pt>
                <c:pt idx="271">
                  <c:v>1.8958175554871601E-2</c:v>
                </c:pt>
                <c:pt idx="272">
                  <c:v>15.270098686218301</c:v>
                </c:pt>
                <c:pt idx="273">
                  <c:v>2.1652476787567099</c:v>
                </c:pt>
                <c:pt idx="274">
                  <c:v>4.8979695886373499E-2</c:v>
                </c:pt>
                <c:pt idx="275">
                  <c:v>1.8759473562240601</c:v>
                </c:pt>
                <c:pt idx="276">
                  <c:v>3.0090308189392099</c:v>
                </c:pt>
                <c:pt idx="277">
                  <c:v>0.38260424137115501</c:v>
                </c:pt>
                <c:pt idx="278">
                  <c:v>5.4135804176330602</c:v>
                </c:pt>
                <c:pt idx="279">
                  <c:v>0.51774632930755604</c:v>
                </c:pt>
                <c:pt idx="280">
                  <c:v>0</c:v>
                </c:pt>
                <c:pt idx="281">
                  <c:v>1.5655208826065099</c:v>
                </c:pt>
                <c:pt idx="282">
                  <c:v>0.42064997553825401</c:v>
                </c:pt>
                <c:pt idx="283">
                  <c:v>6.8899793624877903</c:v>
                </c:pt>
                <c:pt idx="284">
                  <c:v>7.6765958219766599E-3</c:v>
                </c:pt>
                <c:pt idx="285">
                  <c:v>0.19759827852249101</c:v>
                </c:pt>
                <c:pt idx="286">
                  <c:v>3.85161518352106E-4</c:v>
                </c:pt>
                <c:pt idx="287">
                  <c:v>0.364102423191071</c:v>
                </c:pt>
                <c:pt idx="288">
                  <c:v>1.62488278001547E-2</c:v>
                </c:pt>
                <c:pt idx="289">
                  <c:v>4.0772938728332502</c:v>
                </c:pt>
                <c:pt idx="290">
                  <c:v>3.46151518821716</c:v>
                </c:pt>
                <c:pt idx="291">
                  <c:v>0.452989161014557</c:v>
                </c:pt>
                <c:pt idx="292">
                  <c:v>0</c:v>
                </c:pt>
                <c:pt idx="293">
                  <c:v>7.7930979728698704</c:v>
                </c:pt>
                <c:pt idx="294" formatCode="0.00E+00">
                  <c:v>9.9312914244364906E-5</c:v>
                </c:pt>
                <c:pt idx="295">
                  <c:v>0.23473677039146401</c:v>
                </c:pt>
                <c:pt idx="296">
                  <c:v>0.124527625739574</c:v>
                </c:pt>
                <c:pt idx="297">
                  <c:v>1.59763503074646</c:v>
                </c:pt>
                <c:pt idx="298">
                  <c:v>0.32368373870849598</c:v>
                </c:pt>
                <c:pt idx="299">
                  <c:v>0.19279357790946999</c:v>
                </c:pt>
                <c:pt idx="300">
                  <c:v>0.60738646984100297</c:v>
                </c:pt>
                <c:pt idx="301">
                  <c:v>0</c:v>
                </c:pt>
                <c:pt idx="302">
                  <c:v>4.2231485713273298E-4</c:v>
                </c:pt>
                <c:pt idx="303">
                  <c:v>1.9063082933425901</c:v>
                </c:pt>
                <c:pt idx="304">
                  <c:v>0.51389431953430198</c:v>
                </c:pt>
                <c:pt idx="305">
                  <c:v>0.32296490669250499</c:v>
                </c:pt>
                <c:pt idx="306">
                  <c:v>0.54918450117111195</c:v>
                </c:pt>
                <c:pt idx="307">
                  <c:v>0</c:v>
                </c:pt>
                <c:pt idx="308" formatCode="0.00E+00">
                  <c:v>5.1516923122108003E-5</c:v>
                </c:pt>
                <c:pt idx="309">
                  <c:v>4.0742926299571998E-2</c:v>
                </c:pt>
                <c:pt idx="310">
                  <c:v>0.990090072154999</c:v>
                </c:pt>
                <c:pt idx="311">
                  <c:v>0</c:v>
                </c:pt>
                <c:pt idx="312">
                  <c:v>15.254661560058601</c:v>
                </c:pt>
                <c:pt idx="313">
                  <c:v>0.41795849800109902</c:v>
                </c:pt>
                <c:pt idx="314">
                  <c:v>2.5098470970988301E-2</c:v>
                </c:pt>
                <c:pt idx="315">
                  <c:v>0.19462424516677901</c:v>
                </c:pt>
                <c:pt idx="316">
                  <c:v>0.54957753419876099</c:v>
                </c:pt>
                <c:pt idx="317">
                  <c:v>0</c:v>
                </c:pt>
                <c:pt idx="318">
                  <c:v>0.38153043389320401</c:v>
                </c:pt>
                <c:pt idx="319">
                  <c:v>31.0044975280762</c:v>
                </c:pt>
                <c:pt idx="320">
                  <c:v>2.9823620570823599E-4</c:v>
                </c:pt>
                <c:pt idx="321">
                  <c:v>0</c:v>
                </c:pt>
                <c:pt idx="322">
                  <c:v>1.0242788791656501</c:v>
                </c:pt>
                <c:pt idx="323">
                  <c:v>0.26024222373962402</c:v>
                </c:pt>
                <c:pt idx="324">
                  <c:v>1.4329211711883501</c:v>
                </c:pt>
                <c:pt idx="325">
                  <c:v>1.0103892087936399</c:v>
                </c:pt>
                <c:pt idx="326">
                  <c:v>2.6065096855163601</c:v>
                </c:pt>
                <c:pt idx="327">
                  <c:v>2.1912367343902601</c:v>
                </c:pt>
                <c:pt idx="328">
                  <c:v>0.30224159359931901</c:v>
                </c:pt>
                <c:pt idx="329">
                  <c:v>0.66490727663040206</c:v>
                </c:pt>
                <c:pt idx="330">
                  <c:v>0.43617221713066101</c:v>
                </c:pt>
                <c:pt idx="331">
                  <c:v>0.22143846750259399</c:v>
                </c:pt>
                <c:pt idx="332">
                  <c:v>0.424327462911606</c:v>
                </c:pt>
                <c:pt idx="333">
                  <c:v>0.471015244722366</c:v>
                </c:pt>
                <c:pt idx="334">
                  <c:v>0.147580206394196</c:v>
                </c:pt>
                <c:pt idx="335">
                  <c:v>2.0866425707936301E-2</c:v>
                </c:pt>
                <c:pt idx="336">
                  <c:v>0.270516157150269</c:v>
                </c:pt>
                <c:pt idx="337">
                  <c:v>3.4437561035156299</c:v>
                </c:pt>
                <c:pt idx="338">
                  <c:v>0.56856399774551403</c:v>
                </c:pt>
                <c:pt idx="339">
                  <c:v>9.3819360733032209</c:v>
                </c:pt>
                <c:pt idx="340">
                  <c:v>0.37583580613136303</c:v>
                </c:pt>
                <c:pt idx="341">
                  <c:v>0.46364045143127403</c:v>
                </c:pt>
                <c:pt idx="342">
                  <c:v>0.23125509917736101</c:v>
                </c:pt>
                <c:pt idx="343">
                  <c:v>4.7927355766296396</c:v>
                </c:pt>
                <c:pt idx="344">
                  <c:v>1.89285114174709E-4</c:v>
                </c:pt>
                <c:pt idx="345">
                  <c:v>0.39727437496185303</c:v>
                </c:pt>
                <c:pt idx="346">
                  <c:v>8.5533723831176793</c:v>
                </c:pt>
                <c:pt idx="347">
                  <c:v>1.69626772403717</c:v>
                </c:pt>
                <c:pt idx="348">
                  <c:v>9.2567637562751798E-2</c:v>
                </c:pt>
                <c:pt idx="349">
                  <c:v>7.2163523873314305E-4</c:v>
                </c:pt>
                <c:pt idx="350">
                  <c:v>7.2860419750213595E-2</c:v>
                </c:pt>
                <c:pt idx="351">
                  <c:v>1.26728508621454E-2</c:v>
                </c:pt>
                <c:pt idx="352" formatCode="0.00E+00">
                  <c:v>5.4341959184967002E-5</c:v>
                </c:pt>
                <c:pt idx="353">
                  <c:v>0.27966070175170898</c:v>
                </c:pt>
                <c:pt idx="354">
                  <c:v>3.0503957271575901</c:v>
                </c:pt>
                <c:pt idx="355">
                  <c:v>1.1433079242706301</c:v>
                </c:pt>
                <c:pt idx="356">
                  <c:v>0.99883115291595503</c:v>
                </c:pt>
                <c:pt idx="357">
                  <c:v>0.19348861277103399</c:v>
                </c:pt>
                <c:pt idx="358">
                  <c:v>3.34711837768555</c:v>
                </c:pt>
                <c:pt idx="359">
                  <c:v>0</c:v>
                </c:pt>
                <c:pt idx="360">
                  <c:v>3.0637345314025901</c:v>
                </c:pt>
                <c:pt idx="361">
                  <c:v>1.72672772407532</c:v>
                </c:pt>
                <c:pt idx="362">
                  <c:v>4.8525524139404297</c:v>
                </c:pt>
                <c:pt idx="363">
                  <c:v>0.100275166332722</c:v>
                </c:pt>
                <c:pt idx="364">
                  <c:v>0.39444500207901001</c:v>
                </c:pt>
                <c:pt idx="365">
                  <c:v>3.7916028499603298</c:v>
                </c:pt>
                <c:pt idx="366">
                  <c:v>1.36279826983809E-2</c:v>
                </c:pt>
                <c:pt idx="367">
                  <c:v>2.2737508697900899E-4</c:v>
                </c:pt>
                <c:pt idx="368">
                  <c:v>0.93166619539260898</c:v>
                </c:pt>
                <c:pt idx="369">
                  <c:v>2.3435847833752601E-2</c:v>
                </c:pt>
                <c:pt idx="370">
                  <c:v>0.24591688811779</c:v>
                </c:pt>
                <c:pt idx="371">
                  <c:v>0.45706123113632202</c:v>
                </c:pt>
                <c:pt idx="372">
                  <c:v>0</c:v>
                </c:pt>
                <c:pt idx="373">
                  <c:v>0.42180886864662198</c:v>
                </c:pt>
                <c:pt idx="374">
                  <c:v>1.1542395353317301</c:v>
                </c:pt>
                <c:pt idx="375">
                  <c:v>12.0614929199219</c:v>
                </c:pt>
                <c:pt idx="376">
                  <c:v>2.33789086341858</c:v>
                </c:pt>
                <c:pt idx="377">
                  <c:v>1.7524615526199301</c:v>
                </c:pt>
                <c:pt idx="378">
                  <c:v>0.114843837916851</c:v>
                </c:pt>
                <c:pt idx="379">
                  <c:v>0.86982643604278598</c:v>
                </c:pt>
                <c:pt idx="380">
                  <c:v>4.1485028266906703</c:v>
                </c:pt>
                <c:pt idx="381">
                  <c:v>4.4739117622375497</c:v>
                </c:pt>
                <c:pt idx="382">
                  <c:v>2.5834313128143501E-3</c:v>
                </c:pt>
                <c:pt idx="383">
                  <c:v>8.9917354285716997E-2</c:v>
                </c:pt>
                <c:pt idx="384">
                  <c:v>0.62692439556121804</c:v>
                </c:pt>
                <c:pt idx="385">
                  <c:v>0.27267768979072599</c:v>
                </c:pt>
                <c:pt idx="386">
                  <c:v>9.5985986292362199E-2</c:v>
                </c:pt>
                <c:pt idx="387">
                  <c:v>1.20045530796051</c:v>
                </c:pt>
                <c:pt idx="388">
                  <c:v>8.2345027923584002</c:v>
                </c:pt>
                <c:pt idx="389">
                  <c:v>0.57743829488754295</c:v>
                </c:pt>
                <c:pt idx="390">
                  <c:v>0</c:v>
                </c:pt>
                <c:pt idx="391">
                  <c:v>1.0501047372818</c:v>
                </c:pt>
                <c:pt idx="392">
                  <c:v>0.68898779153823897</c:v>
                </c:pt>
                <c:pt idx="393">
                  <c:v>0.16525357961654699</c:v>
                </c:pt>
                <c:pt idx="394">
                  <c:v>0.49050152301788302</c:v>
                </c:pt>
                <c:pt idx="395">
                  <c:v>0.18490904569625899</c:v>
                </c:pt>
                <c:pt idx="396">
                  <c:v>0.58602857589721702</c:v>
                </c:pt>
                <c:pt idx="397">
                  <c:v>0.39593979716300998</c:v>
                </c:pt>
                <c:pt idx="398">
                  <c:v>1.0425751209259</c:v>
                </c:pt>
                <c:pt idx="399">
                  <c:v>0.61403554677963301</c:v>
                </c:pt>
                <c:pt idx="400">
                  <c:v>0.63215857744216897</c:v>
                </c:pt>
                <c:pt idx="401">
                  <c:v>1.3324551582336399</c:v>
                </c:pt>
                <c:pt idx="402">
                  <c:v>8.6971789598464994E-2</c:v>
                </c:pt>
                <c:pt idx="403">
                  <c:v>0.369885623455048</c:v>
                </c:pt>
                <c:pt idx="404">
                  <c:v>0.48814830183982799</c:v>
                </c:pt>
                <c:pt idx="405">
                  <c:v>3.7672750186175099E-3</c:v>
                </c:pt>
                <c:pt idx="406">
                  <c:v>0.14042608439922299</c:v>
                </c:pt>
                <c:pt idx="407">
                  <c:v>0.82309961318969704</c:v>
                </c:pt>
                <c:pt idx="408">
                  <c:v>3.1153516769409202</c:v>
                </c:pt>
                <c:pt idx="409">
                  <c:v>0.56684964895248402</c:v>
                </c:pt>
                <c:pt idx="410">
                  <c:v>1.4298512935638401</c:v>
                </c:pt>
                <c:pt idx="411">
                  <c:v>2.53017234802246</c:v>
                </c:pt>
                <c:pt idx="412">
                  <c:v>6.3307862281799299</c:v>
                </c:pt>
                <c:pt idx="413">
                  <c:v>6.1905603855848299E-2</c:v>
                </c:pt>
                <c:pt idx="414">
                  <c:v>0.42494860291481001</c:v>
                </c:pt>
                <c:pt idx="415">
                  <c:v>0.190540686249733</c:v>
                </c:pt>
                <c:pt idx="416">
                  <c:v>0.36044573783874501</c:v>
                </c:pt>
                <c:pt idx="417">
                  <c:v>1.1753407716751101</c:v>
                </c:pt>
                <c:pt idx="418">
                  <c:v>3.9574503898620599E-2</c:v>
                </c:pt>
                <c:pt idx="419">
                  <c:v>1.8382967710495</c:v>
                </c:pt>
                <c:pt idx="420">
                  <c:v>1.7871628999710101</c:v>
                </c:pt>
                <c:pt idx="421">
                  <c:v>0.20217368006706199</c:v>
                </c:pt>
                <c:pt idx="422">
                  <c:v>5.3990659713745099</c:v>
                </c:pt>
                <c:pt idx="423">
                  <c:v>0</c:v>
                </c:pt>
                <c:pt idx="424">
                  <c:v>4.2018558830022798E-2</c:v>
                </c:pt>
                <c:pt idx="425">
                  <c:v>0</c:v>
                </c:pt>
                <c:pt idx="426">
                  <c:v>0.50205498933792103</c:v>
                </c:pt>
                <c:pt idx="427">
                  <c:v>2.8664748668670699</c:v>
                </c:pt>
                <c:pt idx="428">
                  <c:v>1.0214158101007299E-3</c:v>
                </c:pt>
                <c:pt idx="429">
                  <c:v>0.90911757946014404</c:v>
                </c:pt>
                <c:pt idx="430">
                  <c:v>0.51940906047821001</c:v>
                </c:pt>
                <c:pt idx="431">
                  <c:v>0.29593026638031</c:v>
                </c:pt>
                <c:pt idx="432">
                  <c:v>3.6291992291808098E-3</c:v>
                </c:pt>
                <c:pt idx="433">
                  <c:v>5.3570611635222999E-4</c:v>
                </c:pt>
                <c:pt idx="434">
                  <c:v>4.45886325836182</c:v>
                </c:pt>
                <c:pt idx="435">
                  <c:v>4.1220407485961896</c:v>
                </c:pt>
                <c:pt idx="436">
                  <c:v>0.53910863399505604</c:v>
                </c:pt>
                <c:pt idx="437">
                  <c:v>0.27598050236701999</c:v>
                </c:pt>
                <c:pt idx="438">
                  <c:v>0.42848697304725603</c:v>
                </c:pt>
                <c:pt idx="439">
                  <c:v>6.1143372207879999E-2</c:v>
                </c:pt>
                <c:pt idx="440">
                  <c:v>0.47302174568176297</c:v>
                </c:pt>
                <c:pt idx="441">
                  <c:v>0.12541384994983701</c:v>
                </c:pt>
                <c:pt idx="442">
                  <c:v>3.48455142974854</c:v>
                </c:pt>
                <c:pt idx="443">
                  <c:v>0</c:v>
                </c:pt>
                <c:pt idx="444">
                  <c:v>0.49127778410911599</c:v>
                </c:pt>
                <c:pt idx="445">
                  <c:v>7.7146949768066397</c:v>
                </c:pt>
                <c:pt idx="446">
                  <c:v>0.23921723663806899</c:v>
                </c:pt>
                <c:pt idx="447">
                  <c:v>0.325951278209686</c:v>
                </c:pt>
                <c:pt idx="448">
                  <c:v>0.47443398833274802</c:v>
                </c:pt>
                <c:pt idx="449">
                  <c:v>0</c:v>
                </c:pt>
                <c:pt idx="450">
                  <c:v>1.0042762756347701</c:v>
                </c:pt>
                <c:pt idx="451">
                  <c:v>3.8586627691984197E-2</c:v>
                </c:pt>
                <c:pt idx="452">
                  <c:v>0.81586211919784501</c:v>
                </c:pt>
                <c:pt idx="453">
                  <c:v>10.130613327026399</c:v>
                </c:pt>
                <c:pt idx="454">
                  <c:v>0.20022851228714</c:v>
                </c:pt>
                <c:pt idx="455">
                  <c:v>0.33755820989608798</c:v>
                </c:pt>
                <c:pt idx="456">
                  <c:v>5.8444886207580602</c:v>
                </c:pt>
                <c:pt idx="457">
                  <c:v>3.4445703029632599</c:v>
                </c:pt>
                <c:pt idx="458">
                  <c:v>0.29648950695991499</c:v>
                </c:pt>
                <c:pt idx="459">
                  <c:v>0.94351649284362804</c:v>
                </c:pt>
                <c:pt idx="460">
                  <c:v>6.1305321753025097E-2</c:v>
                </c:pt>
                <c:pt idx="461">
                  <c:v>3.8687591552734402</c:v>
                </c:pt>
                <c:pt idx="462">
                  <c:v>1.37218642234802</c:v>
                </c:pt>
                <c:pt idx="463">
                  <c:v>0.10467904061079</c:v>
                </c:pt>
                <c:pt idx="464">
                  <c:v>0.85676872730255105</c:v>
                </c:pt>
                <c:pt idx="465">
                  <c:v>0.44727694988250699</c:v>
                </c:pt>
                <c:pt idx="466">
                  <c:v>0.16404058039188399</c:v>
                </c:pt>
                <c:pt idx="467">
                  <c:v>1.60192382335663</c:v>
                </c:pt>
                <c:pt idx="468">
                  <c:v>0.33364120125770602</c:v>
                </c:pt>
                <c:pt idx="469">
                  <c:v>2.90645480155945</c:v>
                </c:pt>
                <c:pt idx="470">
                  <c:v>0.34979861974716198</c:v>
                </c:pt>
                <c:pt idx="471">
                  <c:v>0.23963902890682201</c:v>
                </c:pt>
                <c:pt idx="472">
                  <c:v>1.46427762508392</c:v>
                </c:pt>
                <c:pt idx="473">
                  <c:v>0.35600662231445301</c:v>
                </c:pt>
                <c:pt idx="474">
                  <c:v>0.661729216575623</c:v>
                </c:pt>
                <c:pt idx="475">
                  <c:v>0.24990053474903101</c:v>
                </c:pt>
                <c:pt idx="476">
                  <c:v>0</c:v>
                </c:pt>
                <c:pt idx="477">
                  <c:v>7.9633302986621898E-2</c:v>
                </c:pt>
                <c:pt idx="478">
                  <c:v>16.149002075195298</c:v>
                </c:pt>
                <c:pt idx="479">
                  <c:v>5.4698751773685195E-4</c:v>
                </c:pt>
                <c:pt idx="480">
                  <c:v>8.2193631678819708E-3</c:v>
                </c:pt>
                <c:pt idx="481">
                  <c:v>4.2588839530944798</c:v>
                </c:pt>
                <c:pt idx="482">
                  <c:v>9.9468479156494105</c:v>
                </c:pt>
                <c:pt idx="483">
                  <c:v>2.5350863933563201</c:v>
                </c:pt>
                <c:pt idx="484">
                  <c:v>0</c:v>
                </c:pt>
                <c:pt idx="485">
                  <c:v>0.10061152279377</c:v>
                </c:pt>
                <c:pt idx="486">
                  <c:v>0.42752206325531</c:v>
                </c:pt>
                <c:pt idx="487">
                  <c:v>0.26125702261924699</c:v>
                </c:pt>
                <c:pt idx="488">
                  <c:v>0.46751922369003301</c:v>
                </c:pt>
                <c:pt idx="489">
                  <c:v>0.14915765821933699</c:v>
                </c:pt>
                <c:pt idx="490">
                  <c:v>0.103098340332508</c:v>
                </c:pt>
                <c:pt idx="491">
                  <c:v>1.23373372480273E-2</c:v>
                </c:pt>
                <c:pt idx="492">
                  <c:v>0</c:v>
                </c:pt>
                <c:pt idx="493">
                  <c:v>0.40327724814415</c:v>
                </c:pt>
                <c:pt idx="494">
                  <c:v>0.33239972591400102</c:v>
                </c:pt>
                <c:pt idx="495">
                  <c:v>0.43438267707824701</c:v>
                </c:pt>
                <c:pt idx="496">
                  <c:v>8.2473840713500994</c:v>
                </c:pt>
                <c:pt idx="497">
                  <c:v>1.19746401906013E-2</c:v>
                </c:pt>
                <c:pt idx="498">
                  <c:v>2.2813718765974E-2</c:v>
                </c:pt>
                <c:pt idx="499">
                  <c:v>0.37918263673782299</c:v>
                </c:pt>
                <c:pt idx="500">
                  <c:v>1.1007937192916899</c:v>
                </c:pt>
                <c:pt idx="501">
                  <c:v>0.49942147731781</c:v>
                </c:pt>
                <c:pt idx="502">
                  <c:v>0.36157068610191301</c:v>
                </c:pt>
                <c:pt idx="503">
                  <c:v>0.63206869363784801</c:v>
                </c:pt>
                <c:pt idx="504">
                  <c:v>0.19184204936027499</c:v>
                </c:pt>
                <c:pt idx="505">
                  <c:v>0.40157702565193198</c:v>
                </c:pt>
                <c:pt idx="506">
                  <c:v>0.58819419145584095</c:v>
                </c:pt>
                <c:pt idx="507">
                  <c:v>0.37730348110199002</c:v>
                </c:pt>
                <c:pt idx="508">
                  <c:v>10.764533996581999</c:v>
                </c:pt>
                <c:pt idx="509">
                  <c:v>0.64105582237243697</c:v>
                </c:pt>
                <c:pt idx="510">
                  <c:v>0.15492364764213601</c:v>
                </c:pt>
                <c:pt idx="511">
                  <c:v>15.3658714294434</c:v>
                </c:pt>
                <c:pt idx="512">
                  <c:v>0.53484815359115601</c:v>
                </c:pt>
                <c:pt idx="513">
                  <c:v>0.26668292284011802</c:v>
                </c:pt>
                <c:pt idx="514">
                  <c:v>6.0860252380371103</c:v>
                </c:pt>
                <c:pt idx="515">
                  <c:v>0.48318639397621199</c:v>
                </c:pt>
                <c:pt idx="516">
                  <c:v>0.35498398542404203</c:v>
                </c:pt>
                <c:pt idx="517">
                  <c:v>0.156216040253639</c:v>
                </c:pt>
                <c:pt idx="518">
                  <c:v>2.3996470496058499E-2</c:v>
                </c:pt>
                <c:pt idx="519">
                  <c:v>0.59782135486602805</c:v>
                </c:pt>
                <c:pt idx="520">
                  <c:v>0.34373167157173201</c:v>
                </c:pt>
                <c:pt idx="521">
                  <c:v>0.24414564669132199</c:v>
                </c:pt>
                <c:pt idx="522">
                  <c:v>0.53888213634491</c:v>
                </c:pt>
                <c:pt idx="523">
                  <c:v>0.74397319555282604</c:v>
                </c:pt>
                <c:pt idx="524">
                  <c:v>0.25602075457572898</c:v>
                </c:pt>
                <c:pt idx="525">
                  <c:v>1.0994371175766</c:v>
                </c:pt>
                <c:pt idx="526">
                  <c:v>0.25956928730010997</c:v>
                </c:pt>
                <c:pt idx="527">
                  <c:v>0.58962255716323897</c:v>
                </c:pt>
                <c:pt idx="528">
                  <c:v>0.66580510139465299</c:v>
                </c:pt>
                <c:pt idx="529">
                  <c:v>0.13635961711406699</c:v>
                </c:pt>
                <c:pt idx="530">
                  <c:v>3.76635864377022E-2</c:v>
                </c:pt>
                <c:pt idx="531">
                  <c:v>0.139968052506447</c:v>
                </c:pt>
                <c:pt idx="532">
                  <c:v>9.6718646585941301E-2</c:v>
                </c:pt>
                <c:pt idx="533">
                  <c:v>0.40340971946716297</c:v>
                </c:pt>
                <c:pt idx="534">
                  <c:v>0.60759162902831998</c:v>
                </c:pt>
                <c:pt idx="535">
                  <c:v>1.6418481245636901E-3</c:v>
                </c:pt>
                <c:pt idx="536">
                  <c:v>1.74645972251892</c:v>
                </c:pt>
                <c:pt idx="537">
                  <c:v>0.29483819007873502</c:v>
                </c:pt>
                <c:pt idx="538">
                  <c:v>0.61978554725646995</c:v>
                </c:pt>
                <c:pt idx="539">
                  <c:v>4.54128122329712</c:v>
                </c:pt>
                <c:pt idx="540">
                  <c:v>0.42359921336174</c:v>
                </c:pt>
                <c:pt idx="541">
                  <c:v>0.22068753838539101</c:v>
                </c:pt>
                <c:pt idx="542">
                  <c:v>0</c:v>
                </c:pt>
                <c:pt idx="543">
                  <c:v>0.70254218578338601</c:v>
                </c:pt>
                <c:pt idx="544">
                  <c:v>4.2747922241687802E-2</c:v>
                </c:pt>
                <c:pt idx="545">
                  <c:v>0.18537722527980799</c:v>
                </c:pt>
                <c:pt idx="546">
                  <c:v>0.26576352119445801</c:v>
                </c:pt>
                <c:pt idx="547">
                  <c:v>0.66457271575927701</c:v>
                </c:pt>
                <c:pt idx="548">
                  <c:v>0.28651824593544001</c:v>
                </c:pt>
                <c:pt idx="549">
                  <c:v>1.23386538028717</c:v>
                </c:pt>
                <c:pt idx="550">
                  <c:v>0.30769428610801702</c:v>
                </c:pt>
                <c:pt idx="551">
                  <c:v>0.45047634840011602</c:v>
                </c:pt>
                <c:pt idx="552">
                  <c:v>9.7426930442452396E-3</c:v>
                </c:pt>
                <c:pt idx="553">
                  <c:v>0.453279078006744</c:v>
                </c:pt>
                <c:pt idx="554">
                  <c:v>0.34770038723945601</c:v>
                </c:pt>
                <c:pt idx="555">
                  <c:v>0.22800463438034099</c:v>
                </c:pt>
                <c:pt idx="556">
                  <c:v>0.75727856159210205</c:v>
                </c:pt>
                <c:pt idx="557">
                  <c:v>1.8693153858184799</c:v>
                </c:pt>
                <c:pt idx="558">
                  <c:v>0.197533264756203</c:v>
                </c:pt>
                <c:pt idx="559">
                  <c:v>0.36160185933113098</c:v>
                </c:pt>
                <c:pt idx="560">
                  <c:v>4.4549070298671702E-2</c:v>
                </c:pt>
                <c:pt idx="561">
                  <c:v>3.55808401107788</c:v>
                </c:pt>
                <c:pt idx="562">
                  <c:v>0.32079684734344499</c:v>
                </c:pt>
                <c:pt idx="563">
                  <c:v>0.64570051431655895</c:v>
                </c:pt>
                <c:pt idx="564">
                  <c:v>2.13846657425165E-2</c:v>
                </c:pt>
                <c:pt idx="565">
                  <c:v>7.5333133339881897E-2</c:v>
                </c:pt>
                <c:pt idx="566">
                  <c:v>1.9451254606246899</c:v>
                </c:pt>
                <c:pt idx="567">
                  <c:v>4.7346431761980098E-2</c:v>
                </c:pt>
                <c:pt idx="568">
                  <c:v>0.32095450162887601</c:v>
                </c:pt>
                <c:pt idx="569">
                  <c:v>0.61132919788360596</c:v>
                </c:pt>
                <c:pt idx="570">
                  <c:v>0.48313835263252303</c:v>
                </c:pt>
                <c:pt idx="571">
                  <c:v>0.44347113370895402</c:v>
                </c:pt>
                <c:pt idx="572">
                  <c:v>0.50264579057693504</c:v>
                </c:pt>
                <c:pt idx="573">
                  <c:v>0.26495140790939298</c:v>
                </c:pt>
                <c:pt idx="574">
                  <c:v>0.48512929677963301</c:v>
                </c:pt>
                <c:pt idx="575">
                  <c:v>0.42466548085212702</c:v>
                </c:pt>
                <c:pt idx="576">
                  <c:v>0.32855978608131398</c:v>
                </c:pt>
                <c:pt idx="577">
                  <c:v>6.4163068309426299E-3</c:v>
                </c:pt>
                <c:pt idx="578">
                  <c:v>0.49049434065818798</c:v>
                </c:pt>
                <c:pt idx="579">
                  <c:v>8.0918833613395705E-2</c:v>
                </c:pt>
                <c:pt idx="580">
                  <c:v>1.65103495121002</c:v>
                </c:pt>
                <c:pt idx="581">
                  <c:v>0.25862452387809798</c:v>
                </c:pt>
                <c:pt idx="582">
                  <c:v>0.102490924298763</c:v>
                </c:pt>
                <c:pt idx="583">
                  <c:v>2.5992851257324201</c:v>
                </c:pt>
                <c:pt idx="584">
                  <c:v>0.24574317038059201</c:v>
                </c:pt>
                <c:pt idx="585">
                  <c:v>3.1428592205047599</c:v>
                </c:pt>
                <c:pt idx="586">
                  <c:v>12.0481567382813</c:v>
                </c:pt>
                <c:pt idx="587">
                  <c:v>1.2772239446639999</c:v>
                </c:pt>
                <c:pt idx="588">
                  <c:v>3.9489981718361404E-3</c:v>
                </c:pt>
                <c:pt idx="589">
                  <c:v>0.20699219405651101</c:v>
                </c:pt>
                <c:pt idx="590">
                  <c:v>0.38984435796737699</c:v>
                </c:pt>
                <c:pt idx="591">
                  <c:v>0</c:v>
                </c:pt>
                <c:pt idx="592">
                  <c:v>0.310651004314423</c:v>
                </c:pt>
                <c:pt idx="593">
                  <c:v>3.4636545181274401</c:v>
                </c:pt>
                <c:pt idx="594">
                  <c:v>0.21305750310421001</c:v>
                </c:pt>
                <c:pt idx="595">
                  <c:v>9.4012245535850497E-2</c:v>
                </c:pt>
                <c:pt idx="596">
                  <c:v>1.2725043296814</c:v>
                </c:pt>
                <c:pt idx="597">
                  <c:v>0.18944804370403301</c:v>
                </c:pt>
                <c:pt idx="598">
                  <c:v>0.84356367588043202</c:v>
                </c:pt>
                <c:pt idx="599">
                  <c:v>1.01690685749054</c:v>
                </c:pt>
                <c:pt idx="600">
                  <c:v>3.2798066735267598E-2</c:v>
                </c:pt>
                <c:pt idx="601">
                  <c:v>3.4178193658590303E-2</c:v>
                </c:pt>
                <c:pt idx="602">
                  <c:v>1.8518811464309699</c:v>
                </c:pt>
                <c:pt idx="603">
                  <c:v>0.66845077276229903</c:v>
                </c:pt>
                <c:pt idx="604">
                  <c:v>1.3725339435040999E-2</c:v>
                </c:pt>
                <c:pt idx="605">
                  <c:v>2.4507975578308101</c:v>
                </c:pt>
                <c:pt idx="606">
                  <c:v>0</c:v>
                </c:pt>
                <c:pt idx="607">
                  <c:v>8.3009147644043004</c:v>
                </c:pt>
                <c:pt idx="608">
                  <c:v>0.34311303496360801</c:v>
                </c:pt>
                <c:pt idx="609">
                  <c:v>1.7596447467803999</c:v>
                </c:pt>
                <c:pt idx="610">
                  <c:v>0.42126357555389399</c:v>
                </c:pt>
                <c:pt idx="611">
                  <c:v>2.8623668476939201E-2</c:v>
                </c:pt>
                <c:pt idx="612">
                  <c:v>0.40331673622131298</c:v>
                </c:pt>
                <c:pt idx="613">
                  <c:v>0.43005117774009699</c:v>
                </c:pt>
                <c:pt idx="614">
                  <c:v>0.36430460214614901</c:v>
                </c:pt>
                <c:pt idx="615">
                  <c:v>2.8844099491834599E-2</c:v>
                </c:pt>
                <c:pt idx="616">
                  <c:v>0.193491131067276</c:v>
                </c:pt>
                <c:pt idx="617">
                  <c:v>7.3629436083137998E-3</c:v>
                </c:pt>
                <c:pt idx="618">
                  <c:v>7.86297842860222E-2</c:v>
                </c:pt>
                <c:pt idx="619">
                  <c:v>0.97740048170089699</c:v>
                </c:pt>
                <c:pt idx="620">
                  <c:v>1.5335382223129299</c:v>
                </c:pt>
                <c:pt idx="621">
                  <c:v>0.42653775215148898</c:v>
                </c:pt>
                <c:pt idx="622">
                  <c:v>0</c:v>
                </c:pt>
                <c:pt idx="623">
                  <c:v>0.106787167489529</c:v>
                </c:pt>
                <c:pt idx="624">
                  <c:v>1.6593279838562001</c:v>
                </c:pt>
                <c:pt idx="625">
                  <c:v>0.44445621967315702</c:v>
                </c:pt>
                <c:pt idx="626">
                  <c:v>0.386979430913925</c:v>
                </c:pt>
                <c:pt idx="627">
                  <c:v>8.1588275730609894E-2</c:v>
                </c:pt>
                <c:pt idx="628">
                  <c:v>0.57884216308593806</c:v>
                </c:pt>
                <c:pt idx="629">
                  <c:v>6.8701811134815202E-2</c:v>
                </c:pt>
                <c:pt idx="630">
                  <c:v>0.41051605343818698</c:v>
                </c:pt>
                <c:pt idx="631">
                  <c:v>0.51852780580520597</c:v>
                </c:pt>
                <c:pt idx="632">
                  <c:v>11.008150100708001</c:v>
                </c:pt>
                <c:pt idx="633">
                  <c:v>0.52209132909774802</c:v>
                </c:pt>
                <c:pt idx="634">
                  <c:v>0.90970575809478804</c:v>
                </c:pt>
                <c:pt idx="635">
                  <c:v>4.7854706645011902E-3</c:v>
                </c:pt>
                <c:pt idx="636">
                  <c:v>0.200827851891518</c:v>
                </c:pt>
                <c:pt idx="637">
                  <c:v>0.46102124452590898</c:v>
                </c:pt>
                <c:pt idx="638">
                  <c:v>0.401978939771652</c:v>
                </c:pt>
                <c:pt idx="639">
                  <c:v>0.174188867211342</c:v>
                </c:pt>
                <c:pt idx="640">
                  <c:v>9.1452419757843004E-2</c:v>
                </c:pt>
                <c:pt idx="641">
                  <c:v>11.4836177825928</c:v>
                </c:pt>
                <c:pt idx="642">
                  <c:v>0.86876010894775402</c:v>
                </c:pt>
                <c:pt idx="643">
                  <c:v>0.90382170677185103</c:v>
                </c:pt>
                <c:pt idx="644">
                  <c:v>1.4724006652832</c:v>
                </c:pt>
                <c:pt idx="645">
                  <c:v>2.7238259091973301E-2</c:v>
                </c:pt>
                <c:pt idx="646">
                  <c:v>0.43559750914573703</c:v>
                </c:pt>
                <c:pt idx="647">
                  <c:v>5.2268514633178702</c:v>
                </c:pt>
                <c:pt idx="648">
                  <c:v>0.15428939461708099</c:v>
                </c:pt>
                <c:pt idx="649">
                  <c:v>1.67824530601501</c:v>
                </c:pt>
                <c:pt idx="650">
                  <c:v>0.23464260995388</c:v>
                </c:pt>
                <c:pt idx="651">
                  <c:v>0.37616425752639798</c:v>
                </c:pt>
                <c:pt idx="652">
                  <c:v>0.59126174449920699</c:v>
                </c:pt>
                <c:pt idx="653">
                  <c:v>6.79814396426082E-3</c:v>
                </c:pt>
                <c:pt idx="654">
                  <c:v>2.5186952203512199E-2</c:v>
                </c:pt>
                <c:pt idx="655">
                  <c:v>0</c:v>
                </c:pt>
                <c:pt idx="656">
                  <c:v>7.2974674403667505E-2</c:v>
                </c:pt>
                <c:pt idx="657">
                  <c:v>0</c:v>
                </c:pt>
                <c:pt idx="658">
                  <c:v>0</c:v>
                </c:pt>
                <c:pt idx="659">
                  <c:v>0.28499329090118403</c:v>
                </c:pt>
                <c:pt idx="660">
                  <c:v>1.48093044757843</c:v>
                </c:pt>
                <c:pt idx="661">
                  <c:v>0.379097729921341</c:v>
                </c:pt>
                <c:pt idx="662">
                  <c:v>0.26908630132675199</c:v>
                </c:pt>
                <c:pt idx="663">
                  <c:v>0.42325159907340998</c:v>
                </c:pt>
                <c:pt idx="664">
                  <c:v>0.38696086406707803</c:v>
                </c:pt>
                <c:pt idx="665">
                  <c:v>1.6000448465347299</c:v>
                </c:pt>
                <c:pt idx="666">
                  <c:v>0.35210952162742598</c:v>
                </c:pt>
                <c:pt idx="667">
                  <c:v>0.55531412363052401</c:v>
                </c:pt>
                <c:pt idx="668">
                  <c:v>2.6367777958512299E-2</c:v>
                </c:pt>
                <c:pt idx="669">
                  <c:v>2.2121388912200901</c:v>
                </c:pt>
                <c:pt idx="670">
                  <c:v>0.72091788053512595</c:v>
                </c:pt>
                <c:pt idx="671">
                  <c:v>0.82638990879058805</c:v>
                </c:pt>
                <c:pt idx="672">
                  <c:v>0.41954338550567599</c:v>
                </c:pt>
                <c:pt idx="673">
                  <c:v>0.11512670665979401</c:v>
                </c:pt>
                <c:pt idx="674">
                  <c:v>0.63053703308105502</c:v>
                </c:pt>
                <c:pt idx="675">
                  <c:v>7.6289467811584499</c:v>
                </c:pt>
                <c:pt idx="676">
                  <c:v>0.491057008504868</c:v>
                </c:pt>
                <c:pt idx="677">
                  <c:v>0.13368529081344599</c:v>
                </c:pt>
                <c:pt idx="678">
                  <c:v>0.54238790273666404</c:v>
                </c:pt>
                <c:pt idx="679">
                  <c:v>0.68837183713912997</c:v>
                </c:pt>
                <c:pt idx="680">
                  <c:v>0.30100253224372903</c:v>
                </c:pt>
                <c:pt idx="681">
                  <c:v>0.245853066444397</c:v>
                </c:pt>
                <c:pt idx="682">
                  <c:v>0.40734747052192699</c:v>
                </c:pt>
                <c:pt idx="683">
                  <c:v>4.1793333366513304E-3</c:v>
                </c:pt>
                <c:pt idx="684">
                  <c:v>9.29989963769913E-2</c:v>
                </c:pt>
                <c:pt idx="685">
                  <c:v>0.94194078445434604</c:v>
                </c:pt>
                <c:pt idx="686">
                  <c:v>0.77542364597320601</c:v>
                </c:pt>
                <c:pt idx="687">
                  <c:v>1.9706752151250801E-2</c:v>
                </c:pt>
                <c:pt idx="688">
                  <c:v>2.6298992633819598</c:v>
                </c:pt>
                <c:pt idx="689">
                  <c:v>2.04585455358028E-2</c:v>
                </c:pt>
                <c:pt idx="690">
                  <c:v>0.221417397260666</c:v>
                </c:pt>
                <c:pt idx="691">
                  <c:v>3.4394130110740703E-2</c:v>
                </c:pt>
                <c:pt idx="692">
                  <c:v>8.8945411145687103E-2</c:v>
                </c:pt>
                <c:pt idx="693">
                  <c:v>0.53948527574539196</c:v>
                </c:pt>
                <c:pt idx="694">
                  <c:v>1.2715108394622801</c:v>
                </c:pt>
                <c:pt idx="695">
                  <c:v>0.658738613128662</c:v>
                </c:pt>
                <c:pt idx="696">
                  <c:v>4.2547504417598204E-3</c:v>
                </c:pt>
                <c:pt idx="697">
                  <c:v>0.195433154702187</c:v>
                </c:pt>
                <c:pt idx="698">
                  <c:v>0.37775835394859297</c:v>
                </c:pt>
                <c:pt idx="699">
                  <c:v>0.30137959122657798</c:v>
                </c:pt>
                <c:pt idx="700">
                  <c:v>2.0826503634452799E-2</c:v>
                </c:pt>
                <c:pt idx="701">
                  <c:v>2.1906900405883798</c:v>
                </c:pt>
                <c:pt idx="702">
                  <c:v>0.73432147502899203</c:v>
                </c:pt>
                <c:pt idx="703">
                  <c:v>3.6340387305244798E-4</c:v>
                </c:pt>
                <c:pt idx="704">
                  <c:v>0.28745576739311202</c:v>
                </c:pt>
                <c:pt idx="705">
                  <c:v>0.129091516137123</c:v>
                </c:pt>
                <c:pt idx="706">
                  <c:v>3.0631446279585401E-3</c:v>
                </c:pt>
                <c:pt idx="707">
                  <c:v>1.04530537128448</c:v>
                </c:pt>
                <c:pt idx="708">
                  <c:v>3.2041437625885001</c:v>
                </c:pt>
                <c:pt idx="709">
                  <c:v>0.40611588954925498</c:v>
                </c:pt>
                <c:pt idx="710">
                  <c:v>0.139957711100578</c:v>
                </c:pt>
                <c:pt idx="711">
                  <c:v>3.1075296401977499</c:v>
                </c:pt>
                <c:pt idx="712">
                  <c:v>2.0014350414276101</c:v>
                </c:pt>
                <c:pt idx="713">
                  <c:v>0.94037485122680697</c:v>
                </c:pt>
                <c:pt idx="714">
                  <c:v>0.51562368869781505</c:v>
                </c:pt>
                <c:pt idx="715">
                  <c:v>0.49687972664833102</c:v>
                </c:pt>
                <c:pt idx="716">
                  <c:v>0.75628024339675903</c:v>
                </c:pt>
                <c:pt idx="717">
                  <c:v>0.88477647304534901</c:v>
                </c:pt>
                <c:pt idx="718">
                  <c:v>9.7496919333934801E-3</c:v>
                </c:pt>
                <c:pt idx="719">
                  <c:v>1.78231465816498</c:v>
                </c:pt>
                <c:pt idx="720">
                  <c:v>0.65880501270294201</c:v>
                </c:pt>
                <c:pt idx="721">
                  <c:v>1.28312003612518</c:v>
                </c:pt>
                <c:pt idx="722">
                  <c:v>0.36242797970771801</c:v>
                </c:pt>
                <c:pt idx="723">
                  <c:v>0.60550558567047097</c:v>
                </c:pt>
                <c:pt idx="724">
                  <c:v>0.225321069359779</c:v>
                </c:pt>
                <c:pt idx="725">
                  <c:v>0</c:v>
                </c:pt>
                <c:pt idx="726">
                  <c:v>5.5364020168781301E-2</c:v>
                </c:pt>
                <c:pt idx="727">
                  <c:v>1.4443112611770601</c:v>
                </c:pt>
                <c:pt idx="728">
                  <c:v>0.61137956380844105</c:v>
                </c:pt>
                <c:pt idx="729">
                  <c:v>1.5122313052415799E-2</c:v>
                </c:pt>
                <c:pt idx="730">
                  <c:v>0</c:v>
                </c:pt>
                <c:pt idx="731">
                  <c:v>0.28859716653823902</c:v>
                </c:pt>
                <c:pt idx="732">
                  <c:v>0.44440919160842901</c:v>
                </c:pt>
                <c:pt idx="733">
                  <c:v>4.7645211219787598E-2</c:v>
                </c:pt>
                <c:pt idx="734">
                  <c:v>1.1942403316497801</c:v>
                </c:pt>
                <c:pt idx="735">
                  <c:v>0.72799462080001798</c:v>
                </c:pt>
                <c:pt idx="736">
                  <c:v>1.6036950349807699</c:v>
                </c:pt>
                <c:pt idx="737">
                  <c:v>2.66154427081347E-2</c:v>
                </c:pt>
                <c:pt idx="738">
                  <c:v>8.6829356849193601E-2</c:v>
                </c:pt>
                <c:pt idx="739">
                  <c:v>0.35580119490623502</c:v>
                </c:pt>
                <c:pt idx="740">
                  <c:v>0.49319973587989802</c:v>
                </c:pt>
                <c:pt idx="741">
                  <c:v>0.11650652438402199</c:v>
                </c:pt>
                <c:pt idx="742">
                  <c:v>1.67738997936249</c:v>
                </c:pt>
                <c:pt idx="743">
                  <c:v>0.91306126117706299</c:v>
                </c:pt>
                <c:pt idx="744">
                  <c:v>1.7928916960954701E-2</c:v>
                </c:pt>
                <c:pt idx="745">
                  <c:v>1.1183831691741899</c:v>
                </c:pt>
                <c:pt idx="746">
                  <c:v>0.95261394977569602</c:v>
                </c:pt>
                <c:pt idx="747">
                  <c:v>2.0925357937812802E-2</c:v>
                </c:pt>
                <c:pt idx="748">
                  <c:v>8.5209839046001407E-2</c:v>
                </c:pt>
                <c:pt idx="749">
                  <c:v>1.8692874908447299</c:v>
                </c:pt>
                <c:pt idx="750">
                  <c:v>0</c:v>
                </c:pt>
                <c:pt idx="751">
                  <c:v>0.88357400894164995</c:v>
                </c:pt>
                <c:pt idx="752">
                  <c:v>4.8397507667541504</c:v>
                </c:pt>
                <c:pt idx="753">
                  <c:v>1.7268810421228398E-2</c:v>
                </c:pt>
                <c:pt idx="754">
                  <c:v>0.67948842048644997</c:v>
                </c:pt>
                <c:pt idx="755">
                  <c:v>1.64678466320038</c:v>
                </c:pt>
                <c:pt idx="756">
                  <c:v>0.28709608316421498</c:v>
                </c:pt>
                <c:pt idx="757">
                  <c:v>8.0073505640029893E-2</c:v>
                </c:pt>
                <c:pt idx="758">
                  <c:v>0.88586288690567005</c:v>
                </c:pt>
                <c:pt idx="759">
                  <c:v>0.91677331924438499</c:v>
                </c:pt>
                <c:pt idx="760">
                  <c:v>6.2314085662365003E-3</c:v>
                </c:pt>
                <c:pt idx="761">
                  <c:v>4.46787405014038</c:v>
                </c:pt>
                <c:pt idx="762">
                  <c:v>0.86705553531646695</c:v>
                </c:pt>
                <c:pt idx="763">
                  <c:v>1.55431148596108E-3</c:v>
                </c:pt>
                <c:pt idx="764">
                  <c:v>1.4051091670989999</c:v>
                </c:pt>
                <c:pt idx="765">
                  <c:v>3.8912795484066003E-2</c:v>
                </c:pt>
                <c:pt idx="766">
                  <c:v>4.46169748902321E-2</c:v>
                </c:pt>
                <c:pt idx="767">
                  <c:v>0.50930684804916404</c:v>
                </c:pt>
                <c:pt idx="768">
                  <c:v>0.53232342004776001</c:v>
                </c:pt>
                <c:pt idx="769">
                  <c:v>2.1174740046262699E-2</c:v>
                </c:pt>
                <c:pt idx="770">
                  <c:v>0.81625014543533303</c:v>
                </c:pt>
                <c:pt idx="771">
                  <c:v>0.381522327661514</c:v>
                </c:pt>
                <c:pt idx="772">
                  <c:v>3.52972634136677E-2</c:v>
                </c:pt>
                <c:pt idx="773">
                  <c:v>0.53524863719940197</c:v>
                </c:pt>
                <c:pt idx="774">
                  <c:v>1.3754578828811601</c:v>
                </c:pt>
                <c:pt idx="775">
                  <c:v>2.0608783233910799E-3</c:v>
                </c:pt>
                <c:pt idx="776">
                  <c:v>2.2222425937652601</c:v>
                </c:pt>
                <c:pt idx="777">
                  <c:v>0.236706167459488</c:v>
                </c:pt>
                <c:pt idx="778">
                  <c:v>1.3997105360031099</c:v>
                </c:pt>
                <c:pt idx="779">
                  <c:v>0</c:v>
                </c:pt>
                <c:pt idx="780">
                  <c:v>9.73480319976807</c:v>
                </c:pt>
                <c:pt idx="781">
                  <c:v>0.79930567741393999</c:v>
                </c:pt>
                <c:pt idx="782">
                  <c:v>1.8963651731610302E-2</c:v>
                </c:pt>
                <c:pt idx="783">
                  <c:v>1.8013994693756099</c:v>
                </c:pt>
                <c:pt idx="784">
                  <c:v>7.2713061235845098E-3</c:v>
                </c:pt>
                <c:pt idx="785">
                  <c:v>0.128373473882675</c:v>
                </c:pt>
                <c:pt idx="786">
                  <c:v>0</c:v>
                </c:pt>
                <c:pt idx="787">
                  <c:v>0.44262197613716098</c:v>
                </c:pt>
                <c:pt idx="788">
                  <c:v>5.2253108024597203</c:v>
                </c:pt>
                <c:pt idx="789">
                  <c:v>0.70502698421478305</c:v>
                </c:pt>
                <c:pt idx="790">
                  <c:v>0.69981205463409402</c:v>
                </c:pt>
                <c:pt idx="791">
                  <c:v>2.8342617675661999E-2</c:v>
                </c:pt>
                <c:pt idx="792">
                  <c:v>5.4816710762679603E-3</c:v>
                </c:pt>
                <c:pt idx="793">
                  <c:v>5.3575102239847197E-2</c:v>
                </c:pt>
                <c:pt idx="794">
                  <c:v>1.8912365436553999</c:v>
                </c:pt>
                <c:pt idx="795">
                  <c:v>2.9899675399065E-2</c:v>
                </c:pt>
                <c:pt idx="796">
                  <c:v>1.95203852653503</c:v>
                </c:pt>
                <c:pt idx="797">
                  <c:v>1.6196058131754401E-3</c:v>
                </c:pt>
                <c:pt idx="798">
                  <c:v>0.55822986364364602</c:v>
                </c:pt>
                <c:pt idx="799">
                  <c:v>0.29038622975349399</c:v>
                </c:pt>
                <c:pt idx="800">
                  <c:v>2.46936011314392</c:v>
                </c:pt>
                <c:pt idx="801">
                  <c:v>0</c:v>
                </c:pt>
                <c:pt idx="802">
                  <c:v>3.8027580827474601E-2</c:v>
                </c:pt>
                <c:pt idx="803">
                  <c:v>0.93797755241393999</c:v>
                </c:pt>
                <c:pt idx="804">
                  <c:v>0.71364194154739402</c:v>
                </c:pt>
                <c:pt idx="805">
                  <c:v>0.26708379387855502</c:v>
                </c:pt>
                <c:pt idx="806">
                  <c:v>0.190353989601135</c:v>
                </c:pt>
                <c:pt idx="807">
                  <c:v>0.33125355839729298</c:v>
                </c:pt>
                <c:pt idx="808">
                  <c:v>2.0596938133239702</c:v>
                </c:pt>
                <c:pt idx="809">
                  <c:v>1.01812744140625</c:v>
                </c:pt>
                <c:pt idx="810">
                  <c:v>4.0156628936529201E-2</c:v>
                </c:pt>
                <c:pt idx="811">
                  <c:v>0.70075899362564098</c:v>
                </c:pt>
                <c:pt idx="812">
                  <c:v>1.1161906719207799</c:v>
                </c:pt>
                <c:pt idx="813">
                  <c:v>0.21362261474132499</c:v>
                </c:pt>
                <c:pt idx="814">
                  <c:v>3.48289942741394</c:v>
                </c:pt>
                <c:pt idx="815">
                  <c:v>5.70731312036514E-2</c:v>
                </c:pt>
                <c:pt idx="816">
                  <c:v>0.61694115400314298</c:v>
                </c:pt>
                <c:pt idx="817">
                  <c:v>0.55424129962921098</c:v>
                </c:pt>
                <c:pt idx="818">
                  <c:v>0.49488306045532199</c:v>
                </c:pt>
                <c:pt idx="819">
                  <c:v>0.63216227293014504</c:v>
                </c:pt>
                <c:pt idx="820">
                  <c:v>8.4170781075954396E-2</c:v>
                </c:pt>
                <c:pt idx="821">
                  <c:v>0.67395114898681596</c:v>
                </c:pt>
                <c:pt idx="822">
                  <c:v>3.9944514632225002E-2</c:v>
                </c:pt>
                <c:pt idx="823">
                  <c:v>1.0296928882598899</c:v>
                </c:pt>
                <c:pt idx="824">
                  <c:v>2.07855272293091</c:v>
                </c:pt>
                <c:pt idx="825">
                  <c:v>8.9118821779266E-4</c:v>
                </c:pt>
                <c:pt idx="826">
                  <c:v>2.10919213294983</c:v>
                </c:pt>
                <c:pt idx="827">
                  <c:v>0.34032610058784502</c:v>
                </c:pt>
                <c:pt idx="828">
                  <c:v>0.50561797618866</c:v>
                </c:pt>
                <c:pt idx="829">
                  <c:v>0.28225353360176098</c:v>
                </c:pt>
                <c:pt idx="830">
                  <c:v>2.0674307346343999</c:v>
                </c:pt>
                <c:pt idx="831">
                  <c:v>7.0756571367383003E-3</c:v>
                </c:pt>
                <c:pt idx="832">
                  <c:v>1.16031241416931</c:v>
                </c:pt>
                <c:pt idx="833">
                  <c:v>1.03024005889893</c:v>
                </c:pt>
                <c:pt idx="834">
                  <c:v>5.4837998002767598E-2</c:v>
                </c:pt>
                <c:pt idx="835">
                  <c:v>0.51832032203674305</c:v>
                </c:pt>
                <c:pt idx="836">
                  <c:v>0.58641284704208396</c:v>
                </c:pt>
                <c:pt idx="837">
                  <c:v>7.66414403915405E-2</c:v>
                </c:pt>
                <c:pt idx="838">
                  <c:v>2.1700379848480198</c:v>
                </c:pt>
                <c:pt idx="839">
                  <c:v>0.152653679251671</c:v>
                </c:pt>
                <c:pt idx="840">
                  <c:v>2.2109625339508101</c:v>
                </c:pt>
                <c:pt idx="841">
                  <c:v>4.28395652770996</c:v>
                </c:pt>
                <c:pt idx="842">
                  <c:v>0</c:v>
                </c:pt>
                <c:pt idx="843">
                  <c:v>2.02278852462769</c:v>
                </c:pt>
                <c:pt idx="844">
                  <c:v>5.8704964816570303E-2</c:v>
                </c:pt>
                <c:pt idx="845">
                  <c:v>1.2493048794567601E-2</c:v>
                </c:pt>
                <c:pt idx="846">
                  <c:v>7.7571966685354701E-3</c:v>
                </c:pt>
                <c:pt idx="847">
                  <c:v>0.74444150924682595</c:v>
                </c:pt>
                <c:pt idx="848">
                  <c:v>8.2620494067668901E-2</c:v>
                </c:pt>
                <c:pt idx="849">
                  <c:v>0.29160776734352101</c:v>
                </c:pt>
                <c:pt idx="850">
                  <c:v>2.2544076442718501</c:v>
                </c:pt>
                <c:pt idx="851">
                  <c:v>0.10413931310176799</c:v>
                </c:pt>
                <c:pt idx="852">
                  <c:v>0.20816089212894401</c:v>
                </c:pt>
                <c:pt idx="853">
                  <c:v>0</c:v>
                </c:pt>
                <c:pt idx="854">
                  <c:v>2.2466466426849401</c:v>
                </c:pt>
                <c:pt idx="855">
                  <c:v>1.15268683433533</c:v>
                </c:pt>
                <c:pt idx="856">
                  <c:v>2.6674532890319802</c:v>
                </c:pt>
                <c:pt idx="857">
                  <c:v>0.45281380414962802</c:v>
                </c:pt>
                <c:pt idx="858">
                  <c:v>0.98367565870285001</c:v>
                </c:pt>
                <c:pt idx="859">
                  <c:v>2.15218877792358</c:v>
                </c:pt>
                <c:pt idx="860">
                  <c:v>0.99380755424499501</c:v>
                </c:pt>
                <c:pt idx="861">
                  <c:v>1.77814280986786</c:v>
                </c:pt>
                <c:pt idx="862">
                  <c:v>0.35936468839645402</c:v>
                </c:pt>
                <c:pt idx="863">
                  <c:v>1.5961108729243299E-2</c:v>
                </c:pt>
                <c:pt idx="864">
                  <c:v>0.94003617763519298</c:v>
                </c:pt>
                <c:pt idx="865">
                  <c:v>1.1046185158193099E-2</c:v>
                </c:pt>
                <c:pt idx="866">
                  <c:v>1.50517761707306</c:v>
                </c:pt>
                <c:pt idx="867">
                  <c:v>0.50770670175552401</c:v>
                </c:pt>
                <c:pt idx="868">
                  <c:v>1.4742189645767201</c:v>
                </c:pt>
                <c:pt idx="869">
                  <c:v>1.4048564247787E-2</c:v>
                </c:pt>
                <c:pt idx="870">
                  <c:v>1.2940772771835301</c:v>
                </c:pt>
                <c:pt idx="871">
                  <c:v>1.30074274539948</c:v>
                </c:pt>
                <c:pt idx="872">
                  <c:v>0.70468747615814198</c:v>
                </c:pt>
                <c:pt idx="873">
                  <c:v>3.3557992428541197E-2</c:v>
                </c:pt>
                <c:pt idx="874">
                  <c:v>0.162050485610962</c:v>
                </c:pt>
                <c:pt idx="875">
                  <c:v>1.1764666065573699E-2</c:v>
                </c:pt>
                <c:pt idx="876">
                  <c:v>1.58710360527039</c:v>
                </c:pt>
                <c:pt idx="877">
                  <c:v>0.42290410399437001</c:v>
                </c:pt>
                <c:pt idx="878">
                  <c:v>1.96991634368896</c:v>
                </c:pt>
                <c:pt idx="879">
                  <c:v>4.3934416770935103</c:v>
                </c:pt>
                <c:pt idx="880">
                  <c:v>0.96503633260726895</c:v>
                </c:pt>
                <c:pt idx="881">
                  <c:v>14.152819633483899</c:v>
                </c:pt>
                <c:pt idx="882">
                  <c:v>0.48768296837806702</c:v>
                </c:pt>
                <c:pt idx="883">
                  <c:v>1.2366714887321001E-2</c:v>
                </c:pt>
                <c:pt idx="884">
                  <c:v>13.051332473754901</c:v>
                </c:pt>
                <c:pt idx="885">
                  <c:v>0.19822844862937899</c:v>
                </c:pt>
                <c:pt idx="886">
                  <c:v>1.49014787748456E-2</c:v>
                </c:pt>
                <c:pt idx="887">
                  <c:v>3.7824015598744202E-3</c:v>
                </c:pt>
                <c:pt idx="888">
                  <c:v>4.55371141433716</c:v>
                </c:pt>
                <c:pt idx="889">
                  <c:v>0.89170581102371205</c:v>
                </c:pt>
                <c:pt idx="890">
                  <c:v>3.1761020421981798E-2</c:v>
                </c:pt>
                <c:pt idx="891">
                  <c:v>1.0378124713897701</c:v>
                </c:pt>
                <c:pt idx="892">
                  <c:v>0.76260733604431197</c:v>
                </c:pt>
                <c:pt idx="893">
                  <c:v>0.54908776283264205</c:v>
                </c:pt>
                <c:pt idx="894">
                  <c:v>5.13749942183495E-3</c:v>
                </c:pt>
                <c:pt idx="895">
                  <c:v>1.2590419054031401</c:v>
                </c:pt>
                <c:pt idx="896">
                  <c:v>0.20230498909950301</c:v>
                </c:pt>
                <c:pt idx="897">
                  <c:v>0.30787679553031899</c:v>
                </c:pt>
                <c:pt idx="898">
                  <c:v>1.48074507713318</c:v>
                </c:pt>
                <c:pt idx="899">
                  <c:v>2.1789402961731001</c:v>
                </c:pt>
                <c:pt idx="900">
                  <c:v>6.0217436403036097E-2</c:v>
                </c:pt>
                <c:pt idx="901">
                  <c:v>0.51413285732269298</c:v>
                </c:pt>
                <c:pt idx="902">
                  <c:v>1.01809442043304</c:v>
                </c:pt>
                <c:pt idx="903">
                  <c:v>0.18478719890117601</c:v>
                </c:pt>
                <c:pt idx="904">
                  <c:v>0.26843309402465798</c:v>
                </c:pt>
                <c:pt idx="905">
                  <c:v>0.44561976194381703</c:v>
                </c:pt>
                <c:pt idx="906">
                  <c:v>0.62348824739456199</c:v>
                </c:pt>
                <c:pt idx="907">
                  <c:v>0.22175437211990401</c:v>
                </c:pt>
                <c:pt idx="908">
                  <c:v>0</c:v>
                </c:pt>
                <c:pt idx="909">
                  <c:v>0</c:v>
                </c:pt>
                <c:pt idx="910">
                  <c:v>0.49175548553466802</c:v>
                </c:pt>
                <c:pt idx="911">
                  <c:v>1.4433308839798</c:v>
                </c:pt>
                <c:pt idx="912">
                  <c:v>1.4901096820831301</c:v>
                </c:pt>
                <c:pt idx="913">
                  <c:v>5.7133479118347203</c:v>
                </c:pt>
                <c:pt idx="914">
                  <c:v>0.158760651946068</c:v>
                </c:pt>
                <c:pt idx="915">
                  <c:v>0.64674347639083896</c:v>
                </c:pt>
                <c:pt idx="916">
                  <c:v>1.35898780822754</c:v>
                </c:pt>
                <c:pt idx="917">
                  <c:v>1.3178178071975699</c:v>
                </c:pt>
                <c:pt idx="918">
                  <c:v>0.81661903858184803</c:v>
                </c:pt>
                <c:pt idx="919">
                  <c:v>6.3571617007255596E-2</c:v>
                </c:pt>
                <c:pt idx="920">
                  <c:v>0.84460461139678999</c:v>
                </c:pt>
                <c:pt idx="921">
                  <c:v>16.993156433105501</c:v>
                </c:pt>
                <c:pt idx="922">
                  <c:v>1.8054074048996001</c:v>
                </c:pt>
                <c:pt idx="923">
                  <c:v>0.50349318981170699</c:v>
                </c:pt>
                <c:pt idx="924">
                  <c:v>6.0531187802553198E-2</c:v>
                </c:pt>
                <c:pt idx="925">
                  <c:v>9.1061173006892204E-3</c:v>
                </c:pt>
                <c:pt idx="926">
                  <c:v>0.52413946390152</c:v>
                </c:pt>
                <c:pt idx="927">
                  <c:v>0.70992320775985696</c:v>
                </c:pt>
                <c:pt idx="928">
                  <c:v>4.1931504383683196E-3</c:v>
                </c:pt>
                <c:pt idx="929">
                  <c:v>29.614101409912099</c:v>
                </c:pt>
                <c:pt idx="930">
                  <c:v>2.0034624263644201E-2</c:v>
                </c:pt>
                <c:pt idx="931">
                  <c:v>4.5296936295926597E-3</c:v>
                </c:pt>
                <c:pt idx="932">
                  <c:v>1.40925192832947</c:v>
                </c:pt>
                <c:pt idx="933">
                  <c:v>6.0125455856323198</c:v>
                </c:pt>
                <c:pt idx="934">
                  <c:v>3.41786789894104</c:v>
                </c:pt>
                <c:pt idx="935">
                  <c:v>0.50927686691284202</c:v>
                </c:pt>
                <c:pt idx="936">
                  <c:v>2.7608515229076099E-3</c:v>
                </c:pt>
                <c:pt idx="937">
                  <c:v>0.91579687595367398</c:v>
                </c:pt>
                <c:pt idx="938">
                  <c:v>0.391959547996521</c:v>
                </c:pt>
                <c:pt idx="939">
                  <c:v>2.4723770618438698</c:v>
                </c:pt>
                <c:pt idx="940">
                  <c:v>1.74829566478729</c:v>
                </c:pt>
                <c:pt idx="941">
                  <c:v>5.9400749159976797E-4</c:v>
                </c:pt>
                <c:pt idx="942">
                  <c:v>1.6952257137745599E-3</c:v>
                </c:pt>
                <c:pt idx="943">
                  <c:v>1.23832393437624E-2</c:v>
                </c:pt>
                <c:pt idx="944">
                  <c:v>8.5885505676269496</c:v>
                </c:pt>
                <c:pt idx="945">
                  <c:v>1.5596220493316699</c:v>
                </c:pt>
                <c:pt idx="946">
                  <c:v>3.2394776344299299</c:v>
                </c:pt>
                <c:pt idx="947">
                  <c:v>0.28383690118789701</c:v>
                </c:pt>
                <c:pt idx="948">
                  <c:v>1.06631720066071</c:v>
                </c:pt>
                <c:pt idx="949">
                  <c:v>1.5294668674469001</c:v>
                </c:pt>
                <c:pt idx="950">
                  <c:v>0.30044811964035001</c:v>
                </c:pt>
                <c:pt idx="951">
                  <c:v>7.8332303091883694E-3</c:v>
                </c:pt>
                <c:pt idx="952">
                  <c:v>0.51002669334411599</c:v>
                </c:pt>
                <c:pt idx="953">
                  <c:v>1.56032001972198</c:v>
                </c:pt>
                <c:pt idx="954">
                  <c:v>1.5846724272705601E-4</c:v>
                </c:pt>
                <c:pt idx="955">
                  <c:v>1.27019107341766</c:v>
                </c:pt>
                <c:pt idx="956">
                  <c:v>1.07434531673789E-3</c:v>
                </c:pt>
                <c:pt idx="957">
                  <c:v>0.53873640298843395</c:v>
                </c:pt>
                <c:pt idx="958">
                  <c:v>0.34919062256812999</c:v>
                </c:pt>
                <c:pt idx="959">
                  <c:v>0.18409349024295801</c:v>
                </c:pt>
                <c:pt idx="960">
                  <c:v>0.47694456577300998</c:v>
                </c:pt>
                <c:pt idx="961">
                  <c:v>1.23606646060944</c:v>
                </c:pt>
                <c:pt idx="962">
                  <c:v>2.0499696731567401</c:v>
                </c:pt>
                <c:pt idx="963">
                  <c:v>3.4598302096128498E-2</c:v>
                </c:pt>
                <c:pt idx="964">
                  <c:v>0.95676296949386597</c:v>
                </c:pt>
                <c:pt idx="965">
                  <c:v>2.9063444137573198</c:v>
                </c:pt>
                <c:pt idx="966">
                  <c:v>1.35136723518372</c:v>
                </c:pt>
                <c:pt idx="967">
                  <c:v>1.3857136964798</c:v>
                </c:pt>
                <c:pt idx="968">
                  <c:v>0.23897609114646901</c:v>
                </c:pt>
                <c:pt idx="969">
                  <c:v>0.39609903097152699</c:v>
                </c:pt>
                <c:pt idx="970">
                  <c:v>0.84066700935363803</c:v>
                </c:pt>
                <c:pt idx="971">
                  <c:v>1.14582908153534</c:v>
                </c:pt>
                <c:pt idx="972">
                  <c:v>1.5009167194366499</c:v>
                </c:pt>
                <c:pt idx="973">
                  <c:v>1.8653744459152199</c:v>
                </c:pt>
                <c:pt idx="974">
                  <c:v>0</c:v>
                </c:pt>
                <c:pt idx="975">
                  <c:v>1.3759527206420901</c:v>
                </c:pt>
                <c:pt idx="976">
                  <c:v>0.75796109437942505</c:v>
                </c:pt>
                <c:pt idx="977">
                  <c:v>2.02313137054443</c:v>
                </c:pt>
                <c:pt idx="978">
                  <c:v>5.50997066497803</c:v>
                </c:pt>
                <c:pt idx="979">
                  <c:v>1.01556861400604</c:v>
                </c:pt>
                <c:pt idx="980">
                  <c:v>1.9916630983352701</c:v>
                </c:pt>
                <c:pt idx="981">
                  <c:v>0.61870449781417802</c:v>
                </c:pt>
                <c:pt idx="982">
                  <c:v>5.5440969467163104</c:v>
                </c:pt>
                <c:pt idx="983">
                  <c:v>2.0831947326660201</c:v>
                </c:pt>
                <c:pt idx="984">
                  <c:v>1.0197568917647E-3</c:v>
                </c:pt>
                <c:pt idx="985">
                  <c:v>0.81317275762557995</c:v>
                </c:pt>
                <c:pt idx="986">
                  <c:v>0</c:v>
                </c:pt>
                <c:pt idx="987">
                  <c:v>2.92993593029678E-3</c:v>
                </c:pt>
                <c:pt idx="988">
                  <c:v>2.20230538398027E-2</c:v>
                </c:pt>
                <c:pt idx="989">
                  <c:v>6.9562234878540004</c:v>
                </c:pt>
                <c:pt idx="990">
                  <c:v>5.1142621785402298E-2</c:v>
                </c:pt>
                <c:pt idx="991">
                  <c:v>0.76649284362793002</c:v>
                </c:pt>
                <c:pt idx="992">
                  <c:v>11.6644849777222</c:v>
                </c:pt>
                <c:pt idx="993">
                  <c:v>1.38583195209503</c:v>
                </c:pt>
                <c:pt idx="994">
                  <c:v>0.556074619293213</c:v>
                </c:pt>
                <c:pt idx="995">
                  <c:v>1.35097503662109</c:v>
                </c:pt>
                <c:pt idx="996">
                  <c:v>2.7777326107025102</c:v>
                </c:pt>
                <c:pt idx="997">
                  <c:v>9.1476221084594709</c:v>
                </c:pt>
                <c:pt idx="998">
                  <c:v>3.07095575332642</c:v>
                </c:pt>
                <c:pt idx="999">
                  <c:v>0.22201380133628801</c:v>
                </c:pt>
                <c:pt idx="1000">
                  <c:v>8.4167003631591797</c:v>
                </c:pt>
                <c:pt idx="1001">
                  <c:v>0.94435667991638195</c:v>
                </c:pt>
                <c:pt idx="1002">
                  <c:v>1.5795583724975599</c:v>
                </c:pt>
                <c:pt idx="1003">
                  <c:v>4.4448699802160298E-2</c:v>
                </c:pt>
                <c:pt idx="1004">
                  <c:v>1.89507615566254</c:v>
                </c:pt>
                <c:pt idx="1005">
                  <c:v>4.9326796531677202</c:v>
                </c:pt>
                <c:pt idx="1006">
                  <c:v>4.8752183914184597</c:v>
                </c:pt>
                <c:pt idx="1007">
                  <c:v>0.27456989884376498</c:v>
                </c:pt>
                <c:pt idx="1008">
                  <c:v>3.4822757244110099</c:v>
                </c:pt>
                <c:pt idx="1009">
                  <c:v>0.85993349552154497</c:v>
                </c:pt>
                <c:pt idx="1010">
                  <c:v>0.92979699373245195</c:v>
                </c:pt>
                <c:pt idx="1011">
                  <c:v>0.54003506898880005</c:v>
                </c:pt>
                <c:pt idx="1012">
                  <c:v>2.9441757202148402</c:v>
                </c:pt>
                <c:pt idx="1013">
                  <c:v>0.41794437170028698</c:v>
                </c:pt>
                <c:pt idx="1014">
                  <c:v>3.7955117225646999</c:v>
                </c:pt>
                <c:pt idx="1015">
                  <c:v>0.20599178969860099</c:v>
                </c:pt>
                <c:pt idx="1016">
                  <c:v>1.8447583541274098E-2</c:v>
                </c:pt>
                <c:pt idx="1017">
                  <c:v>0.93240010738372803</c:v>
                </c:pt>
                <c:pt idx="1018">
                  <c:v>0.82986557483673096</c:v>
                </c:pt>
                <c:pt idx="1019">
                  <c:v>1.61847460269928</c:v>
                </c:pt>
                <c:pt idx="1020">
                  <c:v>1.38717818260193</c:v>
                </c:pt>
                <c:pt idx="1021">
                  <c:v>2.3800609111785902</c:v>
                </c:pt>
                <c:pt idx="1022">
                  <c:v>0</c:v>
                </c:pt>
                <c:pt idx="1023">
                  <c:v>1.57126188278198</c:v>
                </c:pt>
                <c:pt idx="1024">
                  <c:v>0.76140195131301902</c:v>
                </c:pt>
                <c:pt idx="1025">
                  <c:v>1.20685398578644</c:v>
                </c:pt>
                <c:pt idx="1026">
                  <c:v>2.2149922847747798</c:v>
                </c:pt>
                <c:pt idx="1027">
                  <c:v>0.35143232345581099</c:v>
                </c:pt>
                <c:pt idx="1028">
                  <c:v>3.1412978172302202</c:v>
                </c:pt>
                <c:pt idx="1029">
                  <c:v>0.22479084134101901</c:v>
                </c:pt>
                <c:pt idx="1030">
                  <c:v>0.16846035420894601</c:v>
                </c:pt>
                <c:pt idx="1031">
                  <c:v>9.0905599296093001E-2</c:v>
                </c:pt>
                <c:pt idx="1032">
                  <c:v>0.60873228311538696</c:v>
                </c:pt>
                <c:pt idx="1033">
                  <c:v>3.3346512317657502</c:v>
                </c:pt>
                <c:pt idx="1034">
                  <c:v>0</c:v>
                </c:pt>
                <c:pt idx="1035">
                  <c:v>1.86561274528503</c:v>
                </c:pt>
                <c:pt idx="1036">
                  <c:v>5.3298417478799799E-2</c:v>
                </c:pt>
                <c:pt idx="1037">
                  <c:v>3.7826232910156299</c:v>
                </c:pt>
                <c:pt idx="1038">
                  <c:v>8.3359279632568395</c:v>
                </c:pt>
                <c:pt idx="1039">
                  <c:v>1.02967977523804</c:v>
                </c:pt>
                <c:pt idx="1040">
                  <c:v>2.2311067581176798</c:v>
                </c:pt>
                <c:pt idx="1041">
                  <c:v>6.99809566140175E-2</c:v>
                </c:pt>
                <c:pt idx="1042">
                  <c:v>7.5277481079101598</c:v>
                </c:pt>
                <c:pt idx="1043">
                  <c:v>3.4102492332458501</c:v>
                </c:pt>
                <c:pt idx="1044">
                  <c:v>0.53451871871948198</c:v>
                </c:pt>
                <c:pt idx="1045">
                  <c:v>1.85266160964966</c:v>
                </c:pt>
                <c:pt idx="1046">
                  <c:v>0.21132707595825201</c:v>
                </c:pt>
                <c:pt idx="1047">
                  <c:v>0.39941444993019098</c:v>
                </c:pt>
                <c:pt idx="1048">
                  <c:v>1.18088710308075</c:v>
                </c:pt>
                <c:pt idx="1049">
                  <c:v>2.5525906085968</c:v>
                </c:pt>
                <c:pt idx="1050">
                  <c:v>1.5729881525039699</c:v>
                </c:pt>
                <c:pt idx="1051">
                  <c:v>0.51722925901412997</c:v>
                </c:pt>
                <c:pt idx="1052">
                  <c:v>3.4213426113128702</c:v>
                </c:pt>
                <c:pt idx="1053">
                  <c:v>9.7142972946166992</c:v>
                </c:pt>
                <c:pt idx="1054">
                  <c:v>1.8506944179534901</c:v>
                </c:pt>
                <c:pt idx="1055">
                  <c:v>1.96401715278625</c:v>
                </c:pt>
                <c:pt idx="1056">
                  <c:v>11.5403747558594</c:v>
                </c:pt>
                <c:pt idx="1057">
                  <c:v>0.56520819664001498</c:v>
                </c:pt>
                <c:pt idx="1058">
                  <c:v>0.42963024973869302</c:v>
                </c:pt>
                <c:pt idx="1059">
                  <c:v>0.40315750241279602</c:v>
                </c:pt>
                <c:pt idx="1060">
                  <c:v>1.26170766353607</c:v>
                </c:pt>
                <c:pt idx="1061">
                  <c:v>6.02911376953125</c:v>
                </c:pt>
                <c:pt idx="1062">
                  <c:v>2.0746140480041499</c:v>
                </c:pt>
                <c:pt idx="1063">
                  <c:v>0.46069946885108898</c:v>
                </c:pt>
                <c:pt idx="1064">
                  <c:v>0.83238875865936302</c:v>
                </c:pt>
                <c:pt idx="1065">
                  <c:v>0.15313196182250999</c:v>
                </c:pt>
                <c:pt idx="1066">
                  <c:v>0.496065944433212</c:v>
                </c:pt>
                <c:pt idx="1067">
                  <c:v>2.88697481155396</c:v>
                </c:pt>
                <c:pt idx="1068">
                  <c:v>3.8071565628051798</c:v>
                </c:pt>
                <c:pt idx="1069">
                  <c:v>1.2697725296020499</c:v>
                </c:pt>
                <c:pt idx="1070">
                  <c:v>1.2371691465377801</c:v>
                </c:pt>
                <c:pt idx="1071">
                  <c:v>0.23094207048416099</c:v>
                </c:pt>
                <c:pt idx="1072">
                  <c:v>0.93945544958114602</c:v>
                </c:pt>
                <c:pt idx="1073">
                  <c:v>1.6794281005859399</c:v>
                </c:pt>
                <c:pt idx="1074">
                  <c:v>3.6806918680667898E-2</c:v>
                </c:pt>
                <c:pt idx="1075">
                  <c:v>3.1220736503601101</c:v>
                </c:pt>
                <c:pt idx="1076">
                  <c:v>1.9008309841155999</c:v>
                </c:pt>
                <c:pt idx="1077">
                  <c:v>3.8743634223938002</c:v>
                </c:pt>
                <c:pt idx="1078">
                  <c:v>0.10460196435451501</c:v>
                </c:pt>
                <c:pt idx="1079">
                  <c:v>13.7473030090332</c:v>
                </c:pt>
                <c:pt idx="1080">
                  <c:v>2.9304172992706299</c:v>
                </c:pt>
                <c:pt idx="1081">
                  <c:v>2.6184683665633202E-3</c:v>
                </c:pt>
                <c:pt idx="1082">
                  <c:v>0.65743952989578203</c:v>
                </c:pt>
                <c:pt idx="1083">
                  <c:v>4.7960100173950204</c:v>
                </c:pt>
                <c:pt idx="1084">
                  <c:v>3.6663920618593701E-3</c:v>
                </c:pt>
                <c:pt idx="1085">
                  <c:v>0.15412245690822601</c:v>
                </c:pt>
                <c:pt idx="1086">
                  <c:v>10.6966695785522</c:v>
                </c:pt>
                <c:pt idx="1087">
                  <c:v>0</c:v>
                </c:pt>
                <c:pt idx="1088">
                  <c:v>0.87667417526245095</c:v>
                </c:pt>
                <c:pt idx="1089">
                  <c:v>0.232636794447899</c:v>
                </c:pt>
                <c:pt idx="1090">
                  <c:v>1.9513612985611</c:v>
                </c:pt>
                <c:pt idx="1091">
                  <c:v>3.9006681442260698</c:v>
                </c:pt>
                <c:pt idx="1092">
                  <c:v>0.104468934237957</c:v>
                </c:pt>
                <c:pt idx="1093">
                  <c:v>2.4639468193054199</c:v>
                </c:pt>
                <c:pt idx="1094">
                  <c:v>1.66049528121948</c:v>
                </c:pt>
                <c:pt idx="1095">
                  <c:v>2.2338244915008501</c:v>
                </c:pt>
                <c:pt idx="1096">
                  <c:v>1.9426236152648899</c:v>
                </c:pt>
                <c:pt idx="1097">
                  <c:v>9.4227056503295898</c:v>
                </c:pt>
                <c:pt idx="1098">
                  <c:v>1.6389602795243301E-2</c:v>
                </c:pt>
                <c:pt idx="1099">
                  <c:v>1.0285840034484901</c:v>
                </c:pt>
                <c:pt idx="1100">
                  <c:v>0.64904683828353904</c:v>
                </c:pt>
                <c:pt idx="1101">
                  <c:v>0.79882436990737904</c:v>
                </c:pt>
                <c:pt idx="1102">
                  <c:v>0.77676999568939198</c:v>
                </c:pt>
                <c:pt idx="1103">
                  <c:v>7.3788329958915697E-2</c:v>
                </c:pt>
                <c:pt idx="1104">
                  <c:v>0.16247156262397799</c:v>
                </c:pt>
                <c:pt idx="1105">
                  <c:v>1.6732368469238299</c:v>
                </c:pt>
                <c:pt idx="1106">
                  <c:v>2.04404520988464</c:v>
                </c:pt>
                <c:pt idx="1107">
                  <c:v>0.24943333864212</c:v>
                </c:pt>
                <c:pt idx="1108">
                  <c:v>1.2612270116805999</c:v>
                </c:pt>
                <c:pt idx="1109">
                  <c:v>8.6127395629882795</c:v>
                </c:pt>
                <c:pt idx="1110">
                  <c:v>3.07575488090515</c:v>
                </c:pt>
                <c:pt idx="1111">
                  <c:v>0.454815864562988</c:v>
                </c:pt>
                <c:pt idx="1112">
                  <c:v>7.8106207847595197</c:v>
                </c:pt>
                <c:pt idx="1113">
                  <c:v>1.71804630756378</c:v>
                </c:pt>
                <c:pt idx="1114">
                  <c:v>3.6435863971710201</c:v>
                </c:pt>
                <c:pt idx="1115">
                  <c:v>0.249663010239601</c:v>
                </c:pt>
                <c:pt idx="1116">
                  <c:v>0.28545638918876598</c:v>
                </c:pt>
                <c:pt idx="1117">
                  <c:v>0.19464686512947099</c:v>
                </c:pt>
                <c:pt idx="1118">
                  <c:v>2.5522418022155802</c:v>
                </c:pt>
                <c:pt idx="1119">
                  <c:v>1.4849832057952901</c:v>
                </c:pt>
                <c:pt idx="1120">
                  <c:v>1.7330739498138401</c:v>
                </c:pt>
                <c:pt idx="1121">
                  <c:v>0.44090026617050199</c:v>
                </c:pt>
                <c:pt idx="1122">
                  <c:v>0.43494656682014499</c:v>
                </c:pt>
                <c:pt idx="1123">
                  <c:v>3.7884938716888401</c:v>
                </c:pt>
                <c:pt idx="1124">
                  <c:v>0.82328623533248901</c:v>
                </c:pt>
                <c:pt idx="1125">
                  <c:v>2.3290174007415798</c:v>
                </c:pt>
                <c:pt idx="1126">
                  <c:v>0.61407065391540505</c:v>
                </c:pt>
                <c:pt idx="1127">
                  <c:v>0.178973093628883</c:v>
                </c:pt>
                <c:pt idx="1128">
                  <c:v>1.03154909610748</c:v>
                </c:pt>
                <c:pt idx="1129">
                  <c:v>0.50921273231506303</c:v>
                </c:pt>
                <c:pt idx="1130">
                  <c:v>0.25226360559463501</c:v>
                </c:pt>
                <c:pt idx="1131">
                  <c:v>0.101086974143982</c:v>
                </c:pt>
                <c:pt idx="1132">
                  <c:v>0.87201404571533203</c:v>
                </c:pt>
                <c:pt idx="1133">
                  <c:v>2.0294606685638401</c:v>
                </c:pt>
                <c:pt idx="1134">
                  <c:v>0.38716909289360002</c:v>
                </c:pt>
                <c:pt idx="1135">
                  <c:v>0.55287814140319802</c:v>
                </c:pt>
                <c:pt idx="1136">
                  <c:v>3.6982042789459202</c:v>
                </c:pt>
                <c:pt idx="1137">
                  <c:v>0.411847114562988</c:v>
                </c:pt>
                <c:pt idx="1138">
                  <c:v>0.49519702792167702</c:v>
                </c:pt>
                <c:pt idx="1139">
                  <c:v>0.104466907680035</c:v>
                </c:pt>
                <c:pt idx="1140">
                  <c:v>0.927099168300629</c:v>
                </c:pt>
                <c:pt idx="1141">
                  <c:v>0.249243348836899</c:v>
                </c:pt>
                <c:pt idx="1142">
                  <c:v>7.21254539489746</c:v>
                </c:pt>
                <c:pt idx="1143">
                  <c:v>0.40195161104202298</c:v>
                </c:pt>
                <c:pt idx="1144">
                  <c:v>0.54342502355575595</c:v>
                </c:pt>
                <c:pt idx="1145">
                  <c:v>0.32542058825492898</c:v>
                </c:pt>
                <c:pt idx="1146">
                  <c:v>1.0556273460388199</c:v>
                </c:pt>
                <c:pt idx="1147">
                  <c:v>1.0459237098693801</c:v>
                </c:pt>
                <c:pt idx="1148">
                  <c:v>0.63089674711227395</c:v>
                </c:pt>
                <c:pt idx="1149">
                  <c:v>0.57219946384429898</c:v>
                </c:pt>
                <c:pt idx="1150">
                  <c:v>2.71993112564087</c:v>
                </c:pt>
                <c:pt idx="1151">
                  <c:v>9.7677373886108398</c:v>
                </c:pt>
                <c:pt idx="1152">
                  <c:v>1.7758313417434699</c:v>
                </c:pt>
                <c:pt idx="1153">
                  <c:v>0.54231476783752397</c:v>
                </c:pt>
                <c:pt idx="1154">
                  <c:v>0.10041482001543001</c:v>
                </c:pt>
                <c:pt idx="1155">
                  <c:v>0.18860252201557201</c:v>
                </c:pt>
                <c:pt idx="1156">
                  <c:v>0.25158429145812999</c:v>
                </c:pt>
                <c:pt idx="1157">
                  <c:v>0.78265213966369596</c:v>
                </c:pt>
                <c:pt idx="1158">
                  <c:v>3.8528326898813199E-2</c:v>
                </c:pt>
                <c:pt idx="1159">
                  <c:v>0.289213627576828</c:v>
                </c:pt>
                <c:pt idx="1160">
                  <c:v>0.41902801394462602</c:v>
                </c:pt>
                <c:pt idx="1161">
                  <c:v>0.36916464567184398</c:v>
                </c:pt>
                <c:pt idx="1162">
                  <c:v>0.16149085760116599</c:v>
                </c:pt>
                <c:pt idx="1163">
                  <c:v>0.51986438035964999</c:v>
                </c:pt>
                <c:pt idx="1164">
                  <c:v>0.124141924083233</c:v>
                </c:pt>
                <c:pt idx="1165">
                  <c:v>0.21186524629592901</c:v>
                </c:pt>
                <c:pt idx="1166">
                  <c:v>0.63642495870590199</c:v>
                </c:pt>
                <c:pt idx="1167">
                  <c:v>7.4011996388435405E-2</c:v>
                </c:pt>
                <c:pt idx="1168">
                  <c:v>0.423220425844193</c:v>
                </c:pt>
                <c:pt idx="1169">
                  <c:v>1.04281997680664</c:v>
                </c:pt>
                <c:pt idx="1170">
                  <c:v>0.36356028914451599</c:v>
                </c:pt>
                <c:pt idx="1171">
                  <c:v>14.144573211669901</c:v>
                </c:pt>
                <c:pt idx="1172">
                  <c:v>0.31756097078323398</c:v>
                </c:pt>
                <c:pt idx="1173">
                  <c:v>0.76528316736221302</c:v>
                </c:pt>
                <c:pt idx="1174">
                  <c:v>0</c:v>
                </c:pt>
                <c:pt idx="1175">
                  <c:v>0.60394865274429299</c:v>
                </c:pt>
                <c:pt idx="1176">
                  <c:v>0.45674580335617099</c:v>
                </c:pt>
                <c:pt idx="1177">
                  <c:v>5.0102725625038098E-2</c:v>
                </c:pt>
                <c:pt idx="1178">
                  <c:v>0.57079488039016701</c:v>
                </c:pt>
                <c:pt idx="1179">
                  <c:v>4.3498955667018897E-2</c:v>
                </c:pt>
                <c:pt idx="1180">
                  <c:v>0.44028890132904103</c:v>
                </c:pt>
                <c:pt idx="1181">
                  <c:v>0.87808847427368197</c:v>
                </c:pt>
                <c:pt idx="1182">
                  <c:v>0.49368071556091297</c:v>
                </c:pt>
                <c:pt idx="1183">
                  <c:v>6.7677751183509799E-2</c:v>
                </c:pt>
                <c:pt idx="1184">
                  <c:v>1.7938255071639999</c:v>
                </c:pt>
                <c:pt idx="1185">
                  <c:v>11.4375772476196</c:v>
                </c:pt>
                <c:pt idx="1186">
                  <c:v>4.03143358230591</c:v>
                </c:pt>
                <c:pt idx="1187">
                  <c:v>1.24309761449695E-2</c:v>
                </c:pt>
                <c:pt idx="1188">
                  <c:v>0.84345138072967496</c:v>
                </c:pt>
                <c:pt idx="1189">
                  <c:v>4.1883702278137198</c:v>
                </c:pt>
                <c:pt idx="1190">
                  <c:v>0.60746151208877597</c:v>
                </c:pt>
                <c:pt idx="1191">
                  <c:v>1.6346958875656099</c:v>
                </c:pt>
                <c:pt idx="1192">
                  <c:v>1.5706530809402499</c:v>
                </c:pt>
                <c:pt idx="1193">
                  <c:v>0.22835357487201699</c:v>
                </c:pt>
                <c:pt idx="1194">
                  <c:v>0</c:v>
                </c:pt>
                <c:pt idx="1195">
                  <c:v>0.74041938781738303</c:v>
                </c:pt>
                <c:pt idx="1196">
                  <c:v>2.3540480062365501E-2</c:v>
                </c:pt>
                <c:pt idx="1197">
                  <c:v>0</c:v>
                </c:pt>
                <c:pt idx="1198">
                  <c:v>0.14257928729057301</c:v>
                </c:pt>
                <c:pt idx="1199">
                  <c:v>3.1495951116085101E-2</c:v>
                </c:pt>
                <c:pt idx="1200">
                  <c:v>28.723056793212901</c:v>
                </c:pt>
                <c:pt idx="1201">
                  <c:v>4.66129137203097E-3</c:v>
                </c:pt>
                <c:pt idx="1202">
                  <c:v>8.1986673176288605E-2</c:v>
                </c:pt>
                <c:pt idx="1203">
                  <c:v>0.28591293096542397</c:v>
                </c:pt>
                <c:pt idx="1204">
                  <c:v>1.6963062286377</c:v>
                </c:pt>
                <c:pt idx="1205">
                  <c:v>2.8125667572021502</c:v>
                </c:pt>
                <c:pt idx="1206">
                  <c:v>3.2040881924331201E-3</c:v>
                </c:pt>
                <c:pt idx="1207">
                  <c:v>0</c:v>
                </c:pt>
                <c:pt idx="1208">
                  <c:v>1.67934037744999E-3</c:v>
                </c:pt>
                <c:pt idx="1209">
                  <c:v>0</c:v>
                </c:pt>
                <c:pt idx="1210">
                  <c:v>4.3576974421739604E-3</c:v>
                </c:pt>
                <c:pt idx="1211">
                  <c:v>0.38991770148277299</c:v>
                </c:pt>
                <c:pt idx="1212">
                  <c:v>0</c:v>
                </c:pt>
                <c:pt idx="1213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FCC-458C-81F4-491170A0C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8045632"/>
        <c:axId val="1268041472"/>
      </c:scatterChart>
      <c:valAx>
        <c:axId val="1268045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GHG intensity, kg per 1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1472"/>
        <c:crosses val="autoZero"/>
        <c:crossBetween val="midCat"/>
      </c:valAx>
      <c:valAx>
        <c:axId val="126804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Non-OECD,</a:t>
            </a:r>
            <a:r>
              <a:rPr lang="en-US" b="1" baseline="0"/>
              <a:t> CO2 emissions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2540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3.6731946968167443E-2"/>
                  <c:y val="-0.4677038894332296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baseline="0"/>
                      <a:t>Line slope = -2.05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CO2_GHG_cty_NTMs_figs!$E$2:$E$1730</c:f>
              <c:numCache>
                <c:formatCode>General</c:formatCode>
                <c:ptCount val="1729"/>
                <c:pt idx="0">
                  <c:v>1.2118996381759599</c:v>
                </c:pt>
                <c:pt idx="1">
                  <c:v>0.97223085165023804</c:v>
                </c:pt>
                <c:pt idx="2">
                  <c:v>0.54399281740188599</c:v>
                </c:pt>
                <c:pt idx="3">
                  <c:v>0.539900243282318</c:v>
                </c:pt>
                <c:pt idx="4">
                  <c:v>0.51142787933349598</c:v>
                </c:pt>
                <c:pt idx="5">
                  <c:v>0.51090353727340698</c:v>
                </c:pt>
                <c:pt idx="6">
                  <c:v>0.51009339094161998</c:v>
                </c:pt>
                <c:pt idx="7">
                  <c:v>0.509072005748749</c:v>
                </c:pt>
                <c:pt idx="8">
                  <c:v>0.45161363482475297</c:v>
                </c:pt>
                <c:pt idx="9">
                  <c:v>0.42343434691429099</c:v>
                </c:pt>
                <c:pt idx="10">
                  <c:v>0.38489276170730602</c:v>
                </c:pt>
                <c:pt idx="11">
                  <c:v>0.38417834043502802</c:v>
                </c:pt>
                <c:pt idx="12">
                  <c:v>0.36307626962661699</c:v>
                </c:pt>
                <c:pt idx="13">
                  <c:v>0.35993930697441101</c:v>
                </c:pt>
                <c:pt idx="14">
                  <c:v>0.33321803808212302</c:v>
                </c:pt>
                <c:pt idx="15">
                  <c:v>0.33146080374717701</c:v>
                </c:pt>
                <c:pt idx="16">
                  <c:v>0.32390278577804599</c:v>
                </c:pt>
                <c:pt idx="17">
                  <c:v>0.315016359090805</c:v>
                </c:pt>
                <c:pt idx="18">
                  <c:v>0.31379869580268899</c:v>
                </c:pt>
                <c:pt idx="19">
                  <c:v>0.31373378634452798</c:v>
                </c:pt>
                <c:pt idx="20">
                  <c:v>0.31268963217735302</c:v>
                </c:pt>
                <c:pt idx="21">
                  <c:v>0.311860412359238</c:v>
                </c:pt>
                <c:pt idx="22">
                  <c:v>0.31024032831192</c:v>
                </c:pt>
                <c:pt idx="23">
                  <c:v>0.30873927474021901</c:v>
                </c:pt>
                <c:pt idx="24">
                  <c:v>0.29601007699966397</c:v>
                </c:pt>
                <c:pt idx="25">
                  <c:v>0.28880006074905401</c:v>
                </c:pt>
                <c:pt idx="26">
                  <c:v>0.284244805574417</c:v>
                </c:pt>
                <c:pt idx="27">
                  <c:v>0.276608645915985</c:v>
                </c:pt>
                <c:pt idx="28">
                  <c:v>0.26870524883270303</c:v>
                </c:pt>
                <c:pt idx="29">
                  <c:v>0.244647055864334</c:v>
                </c:pt>
                <c:pt idx="30">
                  <c:v>0.23108841478824599</c:v>
                </c:pt>
                <c:pt idx="31">
                  <c:v>0.22234748303890201</c:v>
                </c:pt>
                <c:pt idx="32">
                  <c:v>0.21516467630863201</c:v>
                </c:pt>
                <c:pt idx="33">
                  <c:v>0.19622202217578899</c:v>
                </c:pt>
                <c:pt idx="34">
                  <c:v>0.19317719340324399</c:v>
                </c:pt>
                <c:pt idx="35">
                  <c:v>0.17801596224308</c:v>
                </c:pt>
                <c:pt idx="36">
                  <c:v>0.174038901925087</c:v>
                </c:pt>
                <c:pt idx="37">
                  <c:v>0.14849127829074901</c:v>
                </c:pt>
                <c:pt idx="38">
                  <c:v>0.127706363797188</c:v>
                </c:pt>
                <c:pt idx="39">
                  <c:v>0.123117618262768</c:v>
                </c:pt>
                <c:pt idx="40">
                  <c:v>0.12250603735446899</c:v>
                </c:pt>
                <c:pt idx="41">
                  <c:v>0.14839848875999501</c:v>
                </c:pt>
                <c:pt idx="42">
                  <c:v>0.425290137529373</c:v>
                </c:pt>
                <c:pt idx="43">
                  <c:v>0.35278648138046298</c:v>
                </c:pt>
                <c:pt idx="44">
                  <c:v>0.319957494735718</c:v>
                </c:pt>
                <c:pt idx="45">
                  <c:v>0.453754782676697</c:v>
                </c:pt>
                <c:pt idx="46">
                  <c:v>0.405993342399597</c:v>
                </c:pt>
                <c:pt idx="47">
                  <c:v>0.20631289482116699</c:v>
                </c:pt>
                <c:pt idx="48">
                  <c:v>0.248720914125443</c:v>
                </c:pt>
                <c:pt idx="49">
                  <c:v>9.8969370126724202E-2</c:v>
                </c:pt>
                <c:pt idx="50">
                  <c:v>0.24904589354991899</c:v>
                </c:pt>
                <c:pt idx="51">
                  <c:v>0.51060843467712402</c:v>
                </c:pt>
                <c:pt idx="52">
                  <c:v>1.24861824512482</c:v>
                </c:pt>
                <c:pt idx="53">
                  <c:v>0.43874543905258201</c:v>
                </c:pt>
                <c:pt idx="54">
                  <c:v>0.17189617455005601</c:v>
                </c:pt>
                <c:pt idx="55">
                  <c:v>0.58290904760360696</c:v>
                </c:pt>
                <c:pt idx="56">
                  <c:v>0.28263798356056202</c:v>
                </c:pt>
                <c:pt idx="57">
                  <c:v>0.31946679949760398</c:v>
                </c:pt>
                <c:pt idx="58">
                  <c:v>0.92157357931137096</c:v>
                </c:pt>
                <c:pt idx="59">
                  <c:v>3.0908660963177698E-2</c:v>
                </c:pt>
                <c:pt idx="60">
                  <c:v>0.367878347635269</c:v>
                </c:pt>
                <c:pt idx="61">
                  <c:v>0.37481567263603199</c:v>
                </c:pt>
                <c:pt idx="62">
                  <c:v>0.32399737834930398</c:v>
                </c:pt>
                <c:pt idx="63">
                  <c:v>0.151783272624016</c:v>
                </c:pt>
                <c:pt idx="64">
                  <c:v>0.14637638628482799</c:v>
                </c:pt>
                <c:pt idx="65">
                  <c:v>0.31082674860954301</c:v>
                </c:pt>
                <c:pt idx="66">
                  <c:v>0.17882552742958099</c:v>
                </c:pt>
                <c:pt idx="67">
                  <c:v>0.64206326007842995</c:v>
                </c:pt>
                <c:pt idx="68">
                  <c:v>0.31001210212707497</c:v>
                </c:pt>
                <c:pt idx="69">
                  <c:v>6.8717032670974704E-2</c:v>
                </c:pt>
                <c:pt idx="70">
                  <c:v>0.29988497495651201</c:v>
                </c:pt>
                <c:pt idx="71">
                  <c:v>0.17531295120716101</c:v>
                </c:pt>
                <c:pt idx="72">
                  <c:v>0.30075573921203602</c:v>
                </c:pt>
                <c:pt idx="73">
                  <c:v>0.59829843044280995</c:v>
                </c:pt>
                <c:pt idx="74">
                  <c:v>0.37453353404998802</c:v>
                </c:pt>
                <c:pt idx="75">
                  <c:v>0.36365237832069403</c:v>
                </c:pt>
                <c:pt idx="76">
                  <c:v>8.5574164986610399E-2</c:v>
                </c:pt>
                <c:pt idx="77">
                  <c:v>0.31530013680458102</c:v>
                </c:pt>
                <c:pt idx="78">
                  <c:v>0.431672543287277</c:v>
                </c:pt>
                <c:pt idx="79">
                  <c:v>1.1714069843292201</c:v>
                </c:pt>
                <c:pt idx="80">
                  <c:v>0.17860661447048201</c:v>
                </c:pt>
                <c:pt idx="81">
                  <c:v>2.7468161657452601E-2</c:v>
                </c:pt>
                <c:pt idx="82">
                  <c:v>0.28931260108947798</c:v>
                </c:pt>
                <c:pt idx="83">
                  <c:v>0.55086034536361705</c:v>
                </c:pt>
                <c:pt idx="84">
                  <c:v>0.185279026627541</c:v>
                </c:pt>
                <c:pt idx="85">
                  <c:v>0.32475116848945601</c:v>
                </c:pt>
                <c:pt idx="86">
                  <c:v>0.41815525293350198</c:v>
                </c:pt>
                <c:pt idx="87">
                  <c:v>0.54446828365325906</c:v>
                </c:pt>
                <c:pt idx="88">
                  <c:v>0.79870706796646096</c:v>
                </c:pt>
                <c:pt idx="89">
                  <c:v>0.21402497589588201</c:v>
                </c:pt>
                <c:pt idx="90">
                  <c:v>0.29527249932289101</c:v>
                </c:pt>
                <c:pt idx="91">
                  <c:v>5.8555040508508703E-2</c:v>
                </c:pt>
                <c:pt idx="92">
                  <c:v>0.214934706687927</c:v>
                </c:pt>
                <c:pt idx="93">
                  <c:v>0.34729024767875699</c:v>
                </c:pt>
                <c:pt idx="94">
                  <c:v>0.35941556096076999</c:v>
                </c:pt>
                <c:pt idx="95">
                  <c:v>0.25179031491279602</c:v>
                </c:pt>
                <c:pt idx="96">
                  <c:v>0.47944563627242998</c:v>
                </c:pt>
                <c:pt idx="97">
                  <c:v>1.0635249614715601</c:v>
                </c:pt>
                <c:pt idx="98">
                  <c:v>7.8364804387092604E-2</c:v>
                </c:pt>
                <c:pt idx="99">
                  <c:v>0.21369156241416901</c:v>
                </c:pt>
                <c:pt idx="100">
                  <c:v>0.226519510149956</c:v>
                </c:pt>
                <c:pt idx="101">
                  <c:v>0.596097111701965</c:v>
                </c:pt>
                <c:pt idx="102">
                  <c:v>0.977611124515533</c:v>
                </c:pt>
                <c:pt idx="103">
                  <c:v>0.31264930963516202</c:v>
                </c:pt>
                <c:pt idx="104">
                  <c:v>0.69853794574737504</c:v>
                </c:pt>
                <c:pt idx="105">
                  <c:v>0.224084973335266</c:v>
                </c:pt>
                <c:pt idx="106">
                  <c:v>0.743696689605713</c:v>
                </c:pt>
                <c:pt idx="107">
                  <c:v>0.32023590803146401</c:v>
                </c:pt>
                <c:pt idx="108">
                  <c:v>0.218365177512169</c:v>
                </c:pt>
                <c:pt idx="109">
                  <c:v>0.34469521045684798</c:v>
                </c:pt>
                <c:pt idx="110">
                  <c:v>0.31447303295135498</c:v>
                </c:pt>
                <c:pt idx="111">
                  <c:v>9.7465187311172499E-2</c:v>
                </c:pt>
                <c:pt idx="112">
                  <c:v>0.21866491436958299</c:v>
                </c:pt>
                <c:pt idx="113">
                  <c:v>0.32092180848121599</c:v>
                </c:pt>
                <c:pt idx="114">
                  <c:v>0.21636252105236101</c:v>
                </c:pt>
                <c:pt idx="115">
                  <c:v>0.41928496956825301</c:v>
                </c:pt>
                <c:pt idx="116">
                  <c:v>0.43331292271614102</c:v>
                </c:pt>
                <c:pt idx="117">
                  <c:v>0.25534671545028698</c:v>
                </c:pt>
                <c:pt idx="118">
                  <c:v>0.28753995895385698</c:v>
                </c:pt>
                <c:pt idx="119">
                  <c:v>0.249250128865242</c:v>
                </c:pt>
                <c:pt idx="120">
                  <c:v>0.379787057638168</c:v>
                </c:pt>
                <c:pt idx="121">
                  <c:v>0.25059807300567599</c:v>
                </c:pt>
                <c:pt idx="122">
                  <c:v>0.136540532112122</c:v>
                </c:pt>
                <c:pt idx="123">
                  <c:v>0.22573183476924899</c:v>
                </c:pt>
                <c:pt idx="124">
                  <c:v>0.855047047138214</c:v>
                </c:pt>
                <c:pt idx="125">
                  <c:v>7.6067328453064006E-2</c:v>
                </c:pt>
                <c:pt idx="126">
                  <c:v>0.16562616825103799</c:v>
                </c:pt>
                <c:pt idx="127">
                  <c:v>0.254208534955978</c:v>
                </c:pt>
                <c:pt idx="128">
                  <c:v>0.51082724332809404</c:v>
                </c:pt>
                <c:pt idx="129">
                  <c:v>0.31240865588188199</c:v>
                </c:pt>
                <c:pt idx="130">
                  <c:v>0.106088079512119</c:v>
                </c:pt>
                <c:pt idx="131">
                  <c:v>0.39764249324798601</c:v>
                </c:pt>
                <c:pt idx="132">
                  <c:v>0.77549356222152699</c:v>
                </c:pt>
                <c:pt idx="133">
                  <c:v>0.35725760459899902</c:v>
                </c:pt>
                <c:pt idx="134">
                  <c:v>0.78484529256820701</c:v>
                </c:pt>
                <c:pt idx="135">
                  <c:v>0.58832234144210804</c:v>
                </c:pt>
                <c:pt idx="136">
                  <c:v>0.55190855264663696</c:v>
                </c:pt>
                <c:pt idx="137">
                  <c:v>0.23870594799518599</c:v>
                </c:pt>
                <c:pt idx="138">
                  <c:v>0.91760456562042203</c:v>
                </c:pt>
                <c:pt idx="139">
                  <c:v>0.120576694607735</c:v>
                </c:pt>
                <c:pt idx="140">
                  <c:v>0.19248166680336001</c:v>
                </c:pt>
                <c:pt idx="141">
                  <c:v>3.7595976144075401E-2</c:v>
                </c:pt>
                <c:pt idx="142">
                  <c:v>0.20221036672592199</c:v>
                </c:pt>
                <c:pt idx="143">
                  <c:v>0.26053899526596103</c:v>
                </c:pt>
                <c:pt idx="144">
                  <c:v>0.60976457595825195</c:v>
                </c:pt>
                <c:pt idx="145">
                  <c:v>0.31260386109352101</c:v>
                </c:pt>
                <c:pt idx="146">
                  <c:v>0.22064471244812001</c:v>
                </c:pt>
                <c:pt idx="147">
                  <c:v>0.42567452788353</c:v>
                </c:pt>
                <c:pt idx="148">
                  <c:v>0.372385233640671</c:v>
                </c:pt>
                <c:pt idx="149">
                  <c:v>0.23646922409534499</c:v>
                </c:pt>
                <c:pt idx="150">
                  <c:v>0.137687012553215</c:v>
                </c:pt>
                <c:pt idx="151">
                  <c:v>3.7039227783679997E-2</c:v>
                </c:pt>
                <c:pt idx="152">
                  <c:v>0.34689486026763899</c:v>
                </c:pt>
                <c:pt idx="153">
                  <c:v>0.55639439821243297</c:v>
                </c:pt>
                <c:pt idx="154">
                  <c:v>0.35215115547180198</c:v>
                </c:pt>
                <c:pt idx="155">
                  <c:v>0.100493580102921</c:v>
                </c:pt>
                <c:pt idx="156">
                  <c:v>0.13412179052829701</c:v>
                </c:pt>
                <c:pt idx="157">
                  <c:v>0.13932485878467599</c:v>
                </c:pt>
                <c:pt idx="158">
                  <c:v>0.115251958370209</c:v>
                </c:pt>
                <c:pt idx="159">
                  <c:v>0.16161535680294001</c:v>
                </c:pt>
                <c:pt idx="160">
                  <c:v>0.27780687808990501</c:v>
                </c:pt>
                <c:pt idx="161">
                  <c:v>0.18415117263793901</c:v>
                </c:pt>
                <c:pt idx="162">
                  <c:v>0.519495069980621</c:v>
                </c:pt>
                <c:pt idx="163">
                  <c:v>0.61745601892471302</c:v>
                </c:pt>
                <c:pt idx="164">
                  <c:v>0.72535669803619396</c:v>
                </c:pt>
                <c:pt idx="165">
                  <c:v>0.13737609982490501</c:v>
                </c:pt>
                <c:pt idx="166">
                  <c:v>0.346370369195938</c:v>
                </c:pt>
                <c:pt idx="167">
                  <c:v>0.60681813955306996</c:v>
                </c:pt>
                <c:pt idx="168">
                  <c:v>0.245353057980537</c:v>
                </c:pt>
                <c:pt idx="169">
                  <c:v>0.21882794797420499</c:v>
                </c:pt>
                <c:pt idx="170">
                  <c:v>0.776325583457947</c:v>
                </c:pt>
                <c:pt idx="171">
                  <c:v>0.15042869746685</c:v>
                </c:pt>
                <c:pt idx="172">
                  <c:v>0.53405159711837802</c:v>
                </c:pt>
                <c:pt idx="173">
                  <c:v>0.23421159386634799</c:v>
                </c:pt>
                <c:pt idx="174">
                  <c:v>0.44476643204688998</c:v>
                </c:pt>
                <c:pt idx="175">
                  <c:v>0.25973200798034701</c:v>
                </c:pt>
                <c:pt idx="176">
                  <c:v>0.114901579916477</c:v>
                </c:pt>
                <c:pt idx="177">
                  <c:v>0.38101038336753801</c:v>
                </c:pt>
                <c:pt idx="178">
                  <c:v>0.55161386728286699</c:v>
                </c:pt>
                <c:pt idx="179">
                  <c:v>0.22079311311245001</c:v>
                </c:pt>
                <c:pt idx="180">
                  <c:v>0.58731198310852095</c:v>
                </c:pt>
                <c:pt idx="181">
                  <c:v>0.37884482741355902</c:v>
                </c:pt>
                <c:pt idx="182">
                  <c:v>0.38881087303161599</c:v>
                </c:pt>
                <c:pt idx="183">
                  <c:v>0.73745512962341297</c:v>
                </c:pt>
                <c:pt idx="184">
                  <c:v>0.16676494479179399</c:v>
                </c:pt>
                <c:pt idx="185">
                  <c:v>0.48074117302894598</c:v>
                </c:pt>
                <c:pt idx="186">
                  <c:v>0.24893519282341001</c:v>
                </c:pt>
                <c:pt idx="187">
                  <c:v>0.21180893480777699</c:v>
                </c:pt>
                <c:pt idx="188">
                  <c:v>0.236679881811142</c:v>
                </c:pt>
                <c:pt idx="189">
                  <c:v>0.15408554673194899</c:v>
                </c:pt>
                <c:pt idx="190">
                  <c:v>0.45253285765647899</c:v>
                </c:pt>
                <c:pt idx="191">
                  <c:v>0.21439455449581099</c:v>
                </c:pt>
                <c:pt idx="192">
                  <c:v>0.40510293841362</c:v>
                </c:pt>
                <c:pt idx="193">
                  <c:v>0.162640050053596</c:v>
                </c:pt>
                <c:pt idx="194">
                  <c:v>0.25641629099845897</c:v>
                </c:pt>
                <c:pt idx="195">
                  <c:v>7.6928921043872805E-2</c:v>
                </c:pt>
                <c:pt idx="196">
                  <c:v>0.43447679281234702</c:v>
                </c:pt>
                <c:pt idx="197">
                  <c:v>0.22758039832115201</c:v>
                </c:pt>
                <c:pt idx="198">
                  <c:v>0.24716159701347401</c:v>
                </c:pt>
                <c:pt idx="199">
                  <c:v>0.308446645736694</c:v>
                </c:pt>
                <c:pt idx="200">
                  <c:v>0.27537700533866899</c:v>
                </c:pt>
                <c:pt idx="201">
                  <c:v>0.207270428538322</c:v>
                </c:pt>
                <c:pt idx="202">
                  <c:v>0.225939050316811</c:v>
                </c:pt>
                <c:pt idx="203">
                  <c:v>0.30396693944931003</c:v>
                </c:pt>
                <c:pt idx="204">
                  <c:v>0.147859111428261</c:v>
                </c:pt>
                <c:pt idx="205">
                  <c:v>0.23561748862266499</c:v>
                </c:pt>
                <c:pt idx="206">
                  <c:v>0.29827252030372597</c:v>
                </c:pt>
                <c:pt idx="207">
                  <c:v>0.12982282042503401</c:v>
                </c:pt>
                <c:pt idx="208">
                  <c:v>0.98595339059829701</c:v>
                </c:pt>
                <c:pt idx="209">
                  <c:v>0.440689027309418</c:v>
                </c:pt>
                <c:pt idx="210">
                  <c:v>0.17552898824214899</c:v>
                </c:pt>
                <c:pt idx="211">
                  <c:v>0.33347183465957603</c:v>
                </c:pt>
                <c:pt idx="212">
                  <c:v>0.56408947706222501</c:v>
                </c:pt>
                <c:pt idx="213">
                  <c:v>0.31110525131225603</c:v>
                </c:pt>
                <c:pt idx="214">
                  <c:v>0.53598487377166704</c:v>
                </c:pt>
                <c:pt idx="215">
                  <c:v>0.24214398860931399</c:v>
                </c:pt>
                <c:pt idx="216">
                  <c:v>7.3048643767833696E-2</c:v>
                </c:pt>
                <c:pt idx="217">
                  <c:v>0.38848629593849199</c:v>
                </c:pt>
                <c:pt idx="218">
                  <c:v>0.20686598122119901</c:v>
                </c:pt>
                <c:pt idx="219">
                  <c:v>0.41460931301116899</c:v>
                </c:pt>
                <c:pt idx="220">
                  <c:v>0.209763839840889</c:v>
                </c:pt>
                <c:pt idx="221">
                  <c:v>0.119855605065823</c:v>
                </c:pt>
                <c:pt idx="222">
                  <c:v>0.26114109158515902</c:v>
                </c:pt>
                <c:pt idx="223">
                  <c:v>6.6792115569114699E-2</c:v>
                </c:pt>
                <c:pt idx="224">
                  <c:v>0.38870719075202897</c:v>
                </c:pt>
                <c:pt idx="225">
                  <c:v>1.3399509191513099</c:v>
                </c:pt>
                <c:pt idx="226">
                  <c:v>0.238918632268906</c:v>
                </c:pt>
                <c:pt idx="227">
                  <c:v>0.54248517751693703</c:v>
                </c:pt>
                <c:pt idx="228">
                  <c:v>0.34166967868804898</c:v>
                </c:pt>
                <c:pt idx="229">
                  <c:v>0.66415011882782005</c:v>
                </c:pt>
                <c:pt idx="230">
                  <c:v>0.19148917496204401</c:v>
                </c:pt>
                <c:pt idx="231">
                  <c:v>0.168766304850578</c:v>
                </c:pt>
                <c:pt idx="232">
                  <c:v>0.62252086400985696</c:v>
                </c:pt>
                <c:pt idx="233">
                  <c:v>0.16441160440444899</c:v>
                </c:pt>
                <c:pt idx="234">
                  <c:v>0.30098259449005099</c:v>
                </c:pt>
                <c:pt idx="235">
                  <c:v>0.481079131364822</c:v>
                </c:pt>
                <c:pt idx="236">
                  <c:v>0.16196520626545</c:v>
                </c:pt>
                <c:pt idx="237">
                  <c:v>0.21107374131679499</c:v>
                </c:pt>
                <c:pt idx="238">
                  <c:v>0.73933118581771895</c:v>
                </c:pt>
                <c:pt idx="239">
                  <c:v>0.26387530565261802</c:v>
                </c:pt>
                <c:pt idx="240">
                  <c:v>0.43644782900810197</c:v>
                </c:pt>
                <c:pt idx="241">
                  <c:v>0.28854304552078203</c:v>
                </c:pt>
                <c:pt idx="242">
                  <c:v>0.47200581431388899</c:v>
                </c:pt>
                <c:pt idx="243">
                  <c:v>1.0971943140029901</c:v>
                </c:pt>
                <c:pt idx="244">
                  <c:v>0.69546067714691195</c:v>
                </c:pt>
                <c:pt idx="245">
                  <c:v>0.300809115171432</c:v>
                </c:pt>
                <c:pt idx="246">
                  <c:v>0.27215871214866599</c:v>
                </c:pt>
                <c:pt idx="247">
                  <c:v>0.39876586198806802</c:v>
                </c:pt>
                <c:pt idx="248">
                  <c:v>0.166124492883682</c:v>
                </c:pt>
                <c:pt idx="249">
                  <c:v>0.30243384838104198</c:v>
                </c:pt>
                <c:pt idx="250">
                  <c:v>0.22909359633922599</c:v>
                </c:pt>
                <c:pt idx="251">
                  <c:v>0.37202101945877097</c:v>
                </c:pt>
                <c:pt idx="252">
                  <c:v>0.48366266489028897</c:v>
                </c:pt>
                <c:pt idx="253">
                  <c:v>0.16936798393726299</c:v>
                </c:pt>
                <c:pt idx="254">
                  <c:v>0.56952929496765103</c:v>
                </c:pt>
                <c:pt idx="255">
                  <c:v>0.11869547516107599</c:v>
                </c:pt>
                <c:pt idx="256">
                  <c:v>0.49475881457328802</c:v>
                </c:pt>
                <c:pt idx="257">
                  <c:v>0.24737234413623799</c:v>
                </c:pt>
                <c:pt idx="258">
                  <c:v>0.17701466381549799</c:v>
                </c:pt>
                <c:pt idx="259">
                  <c:v>1.21664130687714</c:v>
                </c:pt>
                <c:pt idx="260">
                  <c:v>0.139769017696381</c:v>
                </c:pt>
                <c:pt idx="261">
                  <c:v>0.22827951610088301</c:v>
                </c:pt>
                <c:pt idx="262">
                  <c:v>0.33317601680755599</c:v>
                </c:pt>
                <c:pt idx="263">
                  <c:v>0.111204952001572</c:v>
                </c:pt>
                <c:pt idx="264">
                  <c:v>0.32924255728721602</c:v>
                </c:pt>
                <c:pt idx="265">
                  <c:v>0.244201585650444</c:v>
                </c:pt>
                <c:pt idx="266">
                  <c:v>0.24044355750083901</c:v>
                </c:pt>
                <c:pt idx="267">
                  <c:v>0.59797233343124401</c:v>
                </c:pt>
                <c:pt idx="268">
                  <c:v>0.19295461475849199</c:v>
                </c:pt>
                <c:pt idx="269">
                  <c:v>0.60840761661529497</c:v>
                </c:pt>
                <c:pt idx="270">
                  <c:v>0.71853965520858798</c:v>
                </c:pt>
                <c:pt idx="271">
                  <c:v>0.250246942043304</c:v>
                </c:pt>
                <c:pt idx="272">
                  <c:v>0.38732028007507302</c:v>
                </c:pt>
                <c:pt idx="273">
                  <c:v>0.25611013174057001</c:v>
                </c:pt>
                <c:pt idx="274">
                  <c:v>0.47181710600853</c:v>
                </c:pt>
                <c:pt idx="275">
                  <c:v>0.18451359868049599</c:v>
                </c:pt>
                <c:pt idx="276">
                  <c:v>0.35092821717262301</c:v>
                </c:pt>
                <c:pt idx="277">
                  <c:v>3.9230842143297202E-2</c:v>
                </c:pt>
                <c:pt idx="278">
                  <c:v>0.44903603196144098</c:v>
                </c:pt>
                <c:pt idx="279">
                  <c:v>0.40241104364395103</c:v>
                </c:pt>
                <c:pt idx="280">
                  <c:v>0.13666774332523299</c:v>
                </c:pt>
                <c:pt idx="281">
                  <c:v>0.25243654847145103</c:v>
                </c:pt>
                <c:pt idx="282">
                  <c:v>0.24813535809516901</c:v>
                </c:pt>
                <c:pt idx="283">
                  <c:v>0.21351796388626099</c:v>
                </c:pt>
                <c:pt idx="284">
                  <c:v>0.35235014557838401</c:v>
                </c:pt>
                <c:pt idx="285">
                  <c:v>0.26891756057739302</c:v>
                </c:pt>
                <c:pt idx="286">
                  <c:v>0.216407641768456</c:v>
                </c:pt>
                <c:pt idx="287">
                  <c:v>0.42603665590286299</c:v>
                </c:pt>
                <c:pt idx="288">
                  <c:v>0.53788787126541104</c:v>
                </c:pt>
                <c:pt idx="289">
                  <c:v>0.27660632133483898</c:v>
                </c:pt>
                <c:pt idx="290">
                  <c:v>0.231490448117256</c:v>
                </c:pt>
                <c:pt idx="291">
                  <c:v>0.14753417670726801</c:v>
                </c:pt>
                <c:pt idx="292">
                  <c:v>0.27400711178779602</c:v>
                </c:pt>
                <c:pt idx="293">
                  <c:v>0.47348645329475397</c:v>
                </c:pt>
                <c:pt idx="294">
                  <c:v>0.242588445544243</c:v>
                </c:pt>
                <c:pt idx="295">
                  <c:v>0.26011016964912398</c:v>
                </c:pt>
                <c:pt idx="296">
                  <c:v>0.35598981380462602</c:v>
                </c:pt>
                <c:pt idx="297">
                  <c:v>0.26182347536086997</c:v>
                </c:pt>
                <c:pt idx="298">
                  <c:v>0.29971650242805498</c:v>
                </c:pt>
                <c:pt idx="299">
                  <c:v>0.13839460909366599</c:v>
                </c:pt>
                <c:pt idx="300">
                  <c:v>0.40481510758400002</c:v>
                </c:pt>
                <c:pt idx="301">
                  <c:v>0.185334697365761</c:v>
                </c:pt>
                <c:pt idx="302">
                  <c:v>0.24758878350257901</c:v>
                </c:pt>
                <c:pt idx="303">
                  <c:v>0.34127715229988098</c:v>
                </c:pt>
                <c:pt idx="304">
                  <c:v>0.29530113935470598</c:v>
                </c:pt>
                <c:pt idx="305">
                  <c:v>0.64015740156173695</c:v>
                </c:pt>
                <c:pt idx="306">
                  <c:v>0.77688550949096702</c:v>
                </c:pt>
                <c:pt idx="307">
                  <c:v>0.36989194154739402</c:v>
                </c:pt>
                <c:pt idx="308">
                  <c:v>0.35238701105117798</c:v>
                </c:pt>
                <c:pt idx="309">
                  <c:v>0.31245800852775601</c:v>
                </c:pt>
                <c:pt idx="310">
                  <c:v>0.19361075758933999</c:v>
                </c:pt>
                <c:pt idx="311">
                  <c:v>0.57713311910629295</c:v>
                </c:pt>
                <c:pt idx="312">
                  <c:v>0.20676663517951999</c:v>
                </c:pt>
                <c:pt idx="313">
                  <c:v>0.34924480319023099</c:v>
                </c:pt>
                <c:pt idx="314">
                  <c:v>0.30939388275146501</c:v>
                </c:pt>
                <c:pt idx="315">
                  <c:v>0.19993980228900901</c:v>
                </c:pt>
                <c:pt idx="316">
                  <c:v>0.12210613489151</c:v>
                </c:pt>
                <c:pt idx="317">
                  <c:v>0.52688282728195202</c:v>
                </c:pt>
                <c:pt idx="318">
                  <c:v>0.15488195419311501</c:v>
                </c:pt>
                <c:pt idx="319">
                  <c:v>0.28942632675170898</c:v>
                </c:pt>
                <c:pt idx="320">
                  <c:v>0.48271530866622903</c:v>
                </c:pt>
                <c:pt idx="321">
                  <c:v>0.30399930477142301</c:v>
                </c:pt>
                <c:pt idx="322">
                  <c:v>0.37189576029777499</c:v>
                </c:pt>
                <c:pt idx="323">
                  <c:v>0.13504916429519701</c:v>
                </c:pt>
                <c:pt idx="324">
                  <c:v>0.25486916303634599</c:v>
                </c:pt>
                <c:pt idx="325">
                  <c:v>0.28998833894729598</c:v>
                </c:pt>
                <c:pt idx="326">
                  <c:v>0.29522046446800199</c:v>
                </c:pt>
                <c:pt idx="327">
                  <c:v>0.56045454740524303</c:v>
                </c:pt>
                <c:pt idx="328">
                  <c:v>0.30554875731468201</c:v>
                </c:pt>
                <c:pt idx="329">
                  <c:v>0.56554311513900801</c:v>
                </c:pt>
                <c:pt idx="330">
                  <c:v>1.3669992685318</c:v>
                </c:pt>
                <c:pt idx="331">
                  <c:v>0.17154504358768499</c:v>
                </c:pt>
                <c:pt idx="332">
                  <c:v>0.19182513654232</c:v>
                </c:pt>
                <c:pt idx="333">
                  <c:v>0.35538473725318898</c:v>
                </c:pt>
                <c:pt idx="334">
                  <c:v>0.36291798949241599</c:v>
                </c:pt>
                <c:pt idx="335">
                  <c:v>0.34037947654724099</c:v>
                </c:pt>
                <c:pt idx="336">
                  <c:v>0.40312677621841397</c:v>
                </c:pt>
                <c:pt idx="337">
                  <c:v>0.25222116708755499</c:v>
                </c:pt>
                <c:pt idx="338">
                  <c:v>0.63642436265945401</c:v>
                </c:pt>
                <c:pt idx="339">
                  <c:v>0.24733562767505601</c:v>
                </c:pt>
                <c:pt idx="340">
                  <c:v>1.2952505350112899</c:v>
                </c:pt>
                <c:pt idx="341">
                  <c:v>0.42851209640502902</c:v>
                </c:pt>
                <c:pt idx="342">
                  <c:v>0.22137892246246299</c:v>
                </c:pt>
                <c:pt idx="343">
                  <c:v>0.51453411579132102</c:v>
                </c:pt>
                <c:pt idx="344">
                  <c:v>0.22605653107166301</c:v>
                </c:pt>
                <c:pt idx="345">
                  <c:v>0.54240095615386996</c:v>
                </c:pt>
                <c:pt idx="346">
                  <c:v>0.37806209921836897</c:v>
                </c:pt>
                <c:pt idx="347">
                  <c:v>0.598802030086517</c:v>
                </c:pt>
                <c:pt idx="348">
                  <c:v>0.52204376459121704</c:v>
                </c:pt>
                <c:pt idx="349">
                  <c:v>0.28459382057189903</c:v>
                </c:pt>
                <c:pt idx="350">
                  <c:v>0.240607589483261</c:v>
                </c:pt>
                <c:pt idx="351">
                  <c:v>0.22412262856960299</c:v>
                </c:pt>
                <c:pt idx="352">
                  <c:v>0.43908506631851202</c:v>
                </c:pt>
                <c:pt idx="353">
                  <c:v>0.396854817867279</c:v>
                </c:pt>
                <c:pt idx="354">
                  <c:v>0.99678647518158003</c:v>
                </c:pt>
                <c:pt idx="355">
                  <c:v>0.67779541015625</c:v>
                </c:pt>
                <c:pt idx="356">
                  <c:v>0.23852016031742099</c:v>
                </c:pt>
                <c:pt idx="357">
                  <c:v>0.26606002449989302</c:v>
                </c:pt>
                <c:pt idx="358">
                  <c:v>1.13807165622711</c:v>
                </c:pt>
                <c:pt idx="359">
                  <c:v>0.28829732537269598</c:v>
                </c:pt>
                <c:pt idx="360">
                  <c:v>0.14598526060581199</c:v>
                </c:pt>
                <c:pt idx="361">
                  <c:v>0.31546914577484098</c:v>
                </c:pt>
                <c:pt idx="362">
                  <c:v>0.25815472006797802</c:v>
                </c:pt>
                <c:pt idx="363">
                  <c:v>0.472170770168304</c:v>
                </c:pt>
                <c:pt idx="364">
                  <c:v>0.44842863082885698</c:v>
                </c:pt>
                <c:pt idx="365">
                  <c:v>0.359502673149109</c:v>
                </c:pt>
                <c:pt idx="366">
                  <c:v>0.48021802306175199</c:v>
                </c:pt>
                <c:pt idx="367">
                  <c:v>0.25508356094360402</c:v>
                </c:pt>
                <c:pt idx="368">
                  <c:v>0.29097995162010198</c:v>
                </c:pt>
                <c:pt idx="369">
                  <c:v>0.112490937113762</c:v>
                </c:pt>
                <c:pt idx="370">
                  <c:v>0.17577104270458199</c:v>
                </c:pt>
                <c:pt idx="371">
                  <c:v>0.20514652132988001</c:v>
                </c:pt>
                <c:pt idx="372">
                  <c:v>0.560727179050446</c:v>
                </c:pt>
                <c:pt idx="373">
                  <c:v>1.0385730266571001</c:v>
                </c:pt>
                <c:pt idx="374">
                  <c:v>0.26870381832122803</c:v>
                </c:pt>
                <c:pt idx="375">
                  <c:v>0.137499794363976</c:v>
                </c:pt>
                <c:pt idx="376">
                  <c:v>0.252642452716827</c:v>
                </c:pt>
                <c:pt idx="377">
                  <c:v>0.536318719387054</c:v>
                </c:pt>
                <c:pt idx="378">
                  <c:v>0.24620701372623399</c:v>
                </c:pt>
                <c:pt idx="379">
                  <c:v>0.94339585304260298</c:v>
                </c:pt>
                <c:pt idx="380">
                  <c:v>0.19041189551353499</c:v>
                </c:pt>
                <c:pt idx="381">
                  <c:v>0.45569321513175998</c:v>
                </c:pt>
                <c:pt idx="382">
                  <c:v>0.237557098269463</c:v>
                </c:pt>
                <c:pt idx="383">
                  <c:v>0.122520916163921</c:v>
                </c:pt>
                <c:pt idx="384">
                  <c:v>0.89374417066574097</c:v>
                </c:pt>
                <c:pt idx="385">
                  <c:v>0.30630797147750899</c:v>
                </c:pt>
                <c:pt idx="386">
                  <c:v>0.48351559042930597</c:v>
                </c:pt>
                <c:pt idx="387">
                  <c:v>0.15460175275802601</c:v>
                </c:pt>
                <c:pt idx="388">
                  <c:v>0.30970922112464899</c:v>
                </c:pt>
                <c:pt idx="389">
                  <c:v>0.23228207230567899</c:v>
                </c:pt>
                <c:pt idx="390">
                  <c:v>0.50745648145675704</c:v>
                </c:pt>
                <c:pt idx="391">
                  <c:v>0.91503483057022095</c:v>
                </c:pt>
                <c:pt idx="392">
                  <c:v>0.60617369413375899</c:v>
                </c:pt>
                <c:pt idx="393">
                  <c:v>0.31361326575279203</c:v>
                </c:pt>
                <c:pt idx="394">
                  <c:v>8.7085135281085996E-2</c:v>
                </c:pt>
                <c:pt idx="395">
                  <c:v>0.20298162102699299</c:v>
                </c:pt>
                <c:pt idx="396">
                  <c:v>0.11994426697492599</c:v>
                </c:pt>
                <c:pt idx="397">
                  <c:v>0.57670909166336104</c:v>
                </c:pt>
                <c:pt idx="398">
                  <c:v>0.19981153309345201</c:v>
                </c:pt>
                <c:pt idx="399">
                  <c:v>0.62976229190826405</c:v>
                </c:pt>
                <c:pt idx="400">
                  <c:v>0.47854107618331898</c:v>
                </c:pt>
                <c:pt idx="401">
                  <c:v>0.115815691649914</c:v>
                </c:pt>
                <c:pt idx="402">
                  <c:v>0.166322901844978</c:v>
                </c:pt>
                <c:pt idx="403">
                  <c:v>8.0760844051837893E-2</c:v>
                </c:pt>
                <c:pt idx="404">
                  <c:v>0.197000056505203</c:v>
                </c:pt>
                <c:pt idx="405">
                  <c:v>0.69859081506729104</c:v>
                </c:pt>
                <c:pt idx="406">
                  <c:v>0.500202655792236</c:v>
                </c:pt>
                <c:pt idx="407">
                  <c:v>0.30216354131698597</c:v>
                </c:pt>
                <c:pt idx="408">
                  <c:v>8.1677697598934201E-2</c:v>
                </c:pt>
                <c:pt idx="409">
                  <c:v>0.18808574974536901</c:v>
                </c:pt>
                <c:pt idx="410">
                  <c:v>0.225769847631454</c:v>
                </c:pt>
                <c:pt idx="411">
                  <c:v>0.41090297698974598</c:v>
                </c:pt>
                <c:pt idx="412">
                  <c:v>1.08791196346283</c:v>
                </c:pt>
                <c:pt idx="413">
                  <c:v>0.14664293825626401</c:v>
                </c:pt>
                <c:pt idx="414">
                  <c:v>0.75227087736129805</c:v>
                </c:pt>
                <c:pt idx="415">
                  <c:v>0.33647587895393399</c:v>
                </c:pt>
                <c:pt idx="416">
                  <c:v>0.25487768650054898</c:v>
                </c:pt>
                <c:pt idx="417">
                  <c:v>0.32441461086273199</c:v>
                </c:pt>
                <c:pt idx="418">
                  <c:v>0.154291406273842</c:v>
                </c:pt>
                <c:pt idx="419">
                  <c:v>0.247487813234329</c:v>
                </c:pt>
                <c:pt idx="420">
                  <c:v>0.73214340209960904</c:v>
                </c:pt>
                <c:pt idx="421">
                  <c:v>0.40666526556014998</c:v>
                </c:pt>
                <c:pt idx="422">
                  <c:v>0.124439001083374</c:v>
                </c:pt>
                <c:pt idx="423">
                  <c:v>0.498177379369736</c:v>
                </c:pt>
                <c:pt idx="424">
                  <c:v>0.16050691902637501</c:v>
                </c:pt>
                <c:pt idx="425">
                  <c:v>0.58527326583862305</c:v>
                </c:pt>
                <c:pt idx="426">
                  <c:v>0.87422120571136497</c:v>
                </c:pt>
                <c:pt idx="427">
                  <c:v>0.350088000297546</c:v>
                </c:pt>
                <c:pt idx="428">
                  <c:v>0.35723978281021102</c:v>
                </c:pt>
                <c:pt idx="429">
                  <c:v>0.23711359500884999</c:v>
                </c:pt>
                <c:pt idx="430">
                  <c:v>0.82739496231079102</c:v>
                </c:pt>
                <c:pt idx="431">
                  <c:v>0.44017192721366899</c:v>
                </c:pt>
                <c:pt idx="432">
                  <c:v>0.22910709679126701</c:v>
                </c:pt>
                <c:pt idx="433">
                  <c:v>0.68049919605255105</c:v>
                </c:pt>
                <c:pt idx="434">
                  <c:v>0.19727432727813701</c:v>
                </c:pt>
                <c:pt idx="435">
                  <c:v>0.45809835195541398</c:v>
                </c:pt>
                <c:pt idx="436">
                  <c:v>0.61174023151397705</c:v>
                </c:pt>
                <c:pt idx="437">
                  <c:v>0.27870351076126099</c:v>
                </c:pt>
                <c:pt idx="438">
                  <c:v>0.21014364063739799</c:v>
                </c:pt>
                <c:pt idx="439">
                  <c:v>0.28494209051132202</c:v>
                </c:pt>
                <c:pt idx="440">
                  <c:v>0.194054320454597</c:v>
                </c:pt>
                <c:pt idx="441">
                  <c:v>0.37328442931175199</c:v>
                </c:pt>
                <c:pt idx="442">
                  <c:v>0.259921014308929</c:v>
                </c:pt>
                <c:pt idx="443">
                  <c:v>0.24726836383342701</c:v>
                </c:pt>
                <c:pt idx="444">
                  <c:v>0.3011155128479</c:v>
                </c:pt>
                <c:pt idx="445">
                  <c:v>0.33724117279052701</c:v>
                </c:pt>
                <c:pt idx="446">
                  <c:v>0.338527232408524</c:v>
                </c:pt>
                <c:pt idx="447">
                  <c:v>0.30226767063140902</c:v>
                </c:pt>
                <c:pt idx="448">
                  <c:v>0.37234467267990101</c:v>
                </c:pt>
                <c:pt idx="449">
                  <c:v>0.25368937849998502</c:v>
                </c:pt>
                <c:pt idx="450">
                  <c:v>0.26570349931716902</c:v>
                </c:pt>
                <c:pt idx="451">
                  <c:v>0.38183429837226901</c:v>
                </c:pt>
                <c:pt idx="452">
                  <c:v>0.15236894786357899</c:v>
                </c:pt>
                <c:pt idx="453">
                  <c:v>0.35489636659622198</c:v>
                </c:pt>
                <c:pt idx="454">
                  <c:v>0.24749659001827201</c:v>
                </c:pt>
                <c:pt idx="455">
                  <c:v>0.403343826532364</c:v>
                </c:pt>
                <c:pt idx="456">
                  <c:v>0.137529641389847</c:v>
                </c:pt>
                <c:pt idx="457">
                  <c:v>0.659551441669464</c:v>
                </c:pt>
                <c:pt idx="458">
                  <c:v>0.27151721715927102</c:v>
                </c:pt>
                <c:pt idx="459">
                  <c:v>0.47556754946708701</c:v>
                </c:pt>
                <c:pt idx="460">
                  <c:v>0.38246503472328203</c:v>
                </c:pt>
                <c:pt idx="461">
                  <c:v>0.12119796872139001</c:v>
                </c:pt>
                <c:pt idx="462">
                  <c:v>0.41976258158683799</c:v>
                </c:pt>
                <c:pt idx="463">
                  <c:v>0.471180260181427</c:v>
                </c:pt>
                <c:pt idx="464">
                  <c:v>0.20645746588707001</c:v>
                </c:pt>
                <c:pt idx="465">
                  <c:v>0.26037666201591497</c:v>
                </c:pt>
                <c:pt idx="466">
                  <c:v>0.17702656984329199</c:v>
                </c:pt>
                <c:pt idx="467">
                  <c:v>0.61800658702850297</c:v>
                </c:pt>
                <c:pt idx="468">
                  <c:v>0.355588018894196</c:v>
                </c:pt>
                <c:pt idx="469">
                  <c:v>0.62449026107788097</c:v>
                </c:pt>
                <c:pt idx="470">
                  <c:v>0.51699256896972701</c:v>
                </c:pt>
                <c:pt idx="471">
                  <c:v>9.9966563284397097E-2</c:v>
                </c:pt>
                <c:pt idx="472">
                  <c:v>0.13748736679553999</c:v>
                </c:pt>
                <c:pt idx="473">
                  <c:v>1.1062912940978999</c:v>
                </c:pt>
                <c:pt idx="474">
                  <c:v>1.3654267787933301</c:v>
                </c:pt>
                <c:pt idx="475">
                  <c:v>0.352777719497681</c:v>
                </c:pt>
                <c:pt idx="476">
                  <c:v>0.66523259878158603</c:v>
                </c:pt>
                <c:pt idx="477">
                  <c:v>0.356224656105042</c:v>
                </c:pt>
                <c:pt idx="478">
                  <c:v>1.04235219955444</c:v>
                </c:pt>
                <c:pt idx="479">
                  <c:v>0.27251940965652499</c:v>
                </c:pt>
                <c:pt idx="480">
                  <c:v>0.21321338415145899</c:v>
                </c:pt>
                <c:pt idx="481">
                  <c:v>0.24483956396579701</c:v>
                </c:pt>
                <c:pt idx="482">
                  <c:v>0.258943140506744</c:v>
                </c:pt>
                <c:pt idx="483">
                  <c:v>0.15918886661529499</c:v>
                </c:pt>
                <c:pt idx="484">
                  <c:v>1.0402476787567101</c:v>
                </c:pt>
                <c:pt idx="485">
                  <c:v>0.57923138141632102</c:v>
                </c:pt>
                <c:pt idx="486">
                  <c:v>0.56895798444747903</c:v>
                </c:pt>
                <c:pt idx="487">
                  <c:v>0.19317649304866799</c:v>
                </c:pt>
                <c:pt idx="488">
                  <c:v>0.102647662162781</c:v>
                </c:pt>
                <c:pt idx="489">
                  <c:v>0.52668440341949496</c:v>
                </c:pt>
                <c:pt idx="490">
                  <c:v>0.48118135333061202</c:v>
                </c:pt>
                <c:pt idx="491">
                  <c:v>0.19020102918147999</c:v>
                </c:pt>
                <c:pt idx="492">
                  <c:v>0.51149737834930398</c:v>
                </c:pt>
                <c:pt idx="493">
                  <c:v>0.19380746781826</c:v>
                </c:pt>
                <c:pt idx="494">
                  <c:v>0.27879983186721802</c:v>
                </c:pt>
                <c:pt idx="495">
                  <c:v>0.30519899725914001</c:v>
                </c:pt>
                <c:pt idx="496">
                  <c:v>0.42389255762100198</c:v>
                </c:pt>
                <c:pt idx="497">
                  <c:v>0.33014005422592202</c:v>
                </c:pt>
                <c:pt idx="498">
                  <c:v>0.25055405497550998</c:v>
                </c:pt>
                <c:pt idx="499">
                  <c:v>0.46852418780326799</c:v>
                </c:pt>
                <c:pt idx="500">
                  <c:v>0.19426149129867601</c:v>
                </c:pt>
                <c:pt idx="501">
                  <c:v>1.06871318817139</c:v>
                </c:pt>
                <c:pt idx="502">
                  <c:v>0.84628266096115101</c:v>
                </c:pt>
                <c:pt idx="503">
                  <c:v>0.239470854401588</c:v>
                </c:pt>
                <c:pt idx="504">
                  <c:v>0.22333626449108099</c:v>
                </c:pt>
                <c:pt idx="505">
                  <c:v>0.30273976922035201</c:v>
                </c:pt>
                <c:pt idx="506">
                  <c:v>0.20861703157424899</c:v>
                </c:pt>
                <c:pt idx="507">
                  <c:v>0.22171351313591001</c:v>
                </c:pt>
                <c:pt idx="508">
                  <c:v>0.36889973282813998</c:v>
                </c:pt>
                <c:pt idx="509">
                  <c:v>0.30123084783554099</c:v>
                </c:pt>
                <c:pt idx="510">
                  <c:v>0.12693682312965399</c:v>
                </c:pt>
                <c:pt idx="511">
                  <c:v>0.48916265368461598</c:v>
                </c:pt>
                <c:pt idx="512">
                  <c:v>0.30283647775650002</c:v>
                </c:pt>
                <c:pt idx="513">
                  <c:v>0.18865294754505199</c:v>
                </c:pt>
                <c:pt idx="514">
                  <c:v>0.17838233709335299</c:v>
                </c:pt>
                <c:pt idx="515">
                  <c:v>0.29458808898925798</c:v>
                </c:pt>
                <c:pt idx="516">
                  <c:v>0.265616774559021</c:v>
                </c:pt>
                <c:pt idx="517">
                  <c:v>0.30610528588295</c:v>
                </c:pt>
                <c:pt idx="518">
                  <c:v>1.51134061813354</c:v>
                </c:pt>
                <c:pt idx="519">
                  <c:v>0.25753000378608698</c:v>
                </c:pt>
                <c:pt idx="520">
                  <c:v>0.27175429463386502</c:v>
                </c:pt>
                <c:pt idx="521">
                  <c:v>0.29855930805206299</c:v>
                </c:pt>
                <c:pt idx="522">
                  <c:v>0.31245511770248402</c:v>
                </c:pt>
                <c:pt idx="523">
                  <c:v>0.54105502367019698</c:v>
                </c:pt>
                <c:pt idx="524">
                  <c:v>0.18932241201400801</c:v>
                </c:pt>
                <c:pt idx="525">
                  <c:v>1.1034532785415601</c:v>
                </c:pt>
                <c:pt idx="526">
                  <c:v>0.30093023180961598</c:v>
                </c:pt>
                <c:pt idx="527">
                  <c:v>0.51013034582138095</c:v>
                </c:pt>
                <c:pt idx="528">
                  <c:v>0.60748273134231601</c:v>
                </c:pt>
                <c:pt idx="529">
                  <c:v>0.21199814975261699</c:v>
                </c:pt>
                <c:pt idx="530">
                  <c:v>0.139043539762497</c:v>
                </c:pt>
                <c:pt idx="531">
                  <c:v>0.29127681255340598</c:v>
                </c:pt>
                <c:pt idx="532">
                  <c:v>0.59012043476104703</c:v>
                </c:pt>
                <c:pt idx="533">
                  <c:v>0.33000212907791099</c:v>
                </c:pt>
                <c:pt idx="534">
                  <c:v>0.378071159124374</c:v>
                </c:pt>
                <c:pt idx="535">
                  <c:v>0.160731807351112</c:v>
                </c:pt>
                <c:pt idx="536">
                  <c:v>0.421049684286118</c:v>
                </c:pt>
                <c:pt idx="537">
                  <c:v>0.35451331734657299</c:v>
                </c:pt>
                <c:pt idx="538">
                  <c:v>0.43670004606246898</c:v>
                </c:pt>
                <c:pt idx="539">
                  <c:v>0.30936393141746499</c:v>
                </c:pt>
                <c:pt idx="540">
                  <c:v>0.38006606698036199</c:v>
                </c:pt>
                <c:pt idx="541">
                  <c:v>0.34681409597396901</c:v>
                </c:pt>
                <c:pt idx="542">
                  <c:v>0.27793955802917503</c:v>
                </c:pt>
                <c:pt idx="543">
                  <c:v>0.29203864932060197</c:v>
                </c:pt>
                <c:pt idx="544">
                  <c:v>0.82177311182022095</c:v>
                </c:pt>
                <c:pt idx="545">
                  <c:v>0.30244430899620101</c:v>
                </c:pt>
                <c:pt idx="546">
                  <c:v>0.220492914319038</c:v>
                </c:pt>
                <c:pt idx="547">
                  <c:v>0.183674082159996</c:v>
                </c:pt>
                <c:pt idx="548">
                  <c:v>0.26501908898353599</c:v>
                </c:pt>
                <c:pt idx="549">
                  <c:v>0.32550278306007402</c:v>
                </c:pt>
                <c:pt idx="550">
                  <c:v>0.28969871997833302</c:v>
                </c:pt>
                <c:pt idx="551">
                  <c:v>0.44091427326202398</c:v>
                </c:pt>
                <c:pt idx="552">
                  <c:v>0.22701196372509</c:v>
                </c:pt>
                <c:pt idx="553">
                  <c:v>0.51381701231002797</c:v>
                </c:pt>
                <c:pt idx="554">
                  <c:v>0.31042224168777499</c:v>
                </c:pt>
                <c:pt idx="555">
                  <c:v>0.455542862415314</c:v>
                </c:pt>
                <c:pt idx="556">
                  <c:v>0.26650404930114702</c:v>
                </c:pt>
                <c:pt idx="557">
                  <c:v>0.77162098884582497</c:v>
                </c:pt>
                <c:pt idx="558">
                  <c:v>0.373954057693481</c:v>
                </c:pt>
                <c:pt idx="559">
                  <c:v>0.16697300970554399</c:v>
                </c:pt>
                <c:pt idx="560">
                  <c:v>0.22413180768489799</c:v>
                </c:pt>
                <c:pt idx="561">
                  <c:v>0.231271862983704</c:v>
                </c:pt>
                <c:pt idx="562">
                  <c:v>0.48137575387954701</c:v>
                </c:pt>
                <c:pt idx="563">
                  <c:v>0.399552881717682</c:v>
                </c:pt>
                <c:pt idx="564">
                  <c:v>0.34282654523849498</c:v>
                </c:pt>
                <c:pt idx="565">
                  <c:v>0.195080801844597</c:v>
                </c:pt>
                <c:pt idx="566">
                  <c:v>0.225872293114662</c:v>
                </c:pt>
                <c:pt idx="567">
                  <c:v>0.559215307235718</c:v>
                </c:pt>
                <c:pt idx="568">
                  <c:v>5.3589180111885099E-2</c:v>
                </c:pt>
                <c:pt idx="569">
                  <c:v>0.32854065299034102</c:v>
                </c:pt>
                <c:pt idx="570">
                  <c:v>0.43093079328536998</c:v>
                </c:pt>
                <c:pt idx="571">
                  <c:v>0.40617978572845498</c:v>
                </c:pt>
                <c:pt idx="572">
                  <c:v>0.52663856744766202</c:v>
                </c:pt>
                <c:pt idx="573">
                  <c:v>0.49313259124755898</c:v>
                </c:pt>
                <c:pt idx="574">
                  <c:v>0.45421871542930597</c:v>
                </c:pt>
                <c:pt idx="575">
                  <c:v>1.2588248252868699</c:v>
                </c:pt>
                <c:pt idx="576">
                  <c:v>0.26973170042038003</c:v>
                </c:pt>
                <c:pt idx="577">
                  <c:v>0.10231851786375</c:v>
                </c:pt>
                <c:pt idx="578">
                  <c:v>0.19460180401802099</c:v>
                </c:pt>
                <c:pt idx="579">
                  <c:v>0.26850116252899198</c:v>
                </c:pt>
                <c:pt idx="580">
                  <c:v>0.16156876087188701</c:v>
                </c:pt>
                <c:pt idx="581">
                  <c:v>0.31806766986846902</c:v>
                </c:pt>
                <c:pt idx="582">
                  <c:v>1.5440161228179901</c:v>
                </c:pt>
                <c:pt idx="583">
                  <c:v>0.29578959941864003</c:v>
                </c:pt>
                <c:pt idx="584">
                  <c:v>0.26952192187309298</c:v>
                </c:pt>
                <c:pt idx="585">
                  <c:v>0.30442702770233199</c:v>
                </c:pt>
                <c:pt idx="586">
                  <c:v>0.57011401653289795</c:v>
                </c:pt>
                <c:pt idx="587">
                  <c:v>0.17506206035614</c:v>
                </c:pt>
                <c:pt idx="588">
                  <c:v>1.51292836666107</c:v>
                </c:pt>
                <c:pt idx="589">
                  <c:v>0.17780871689319599</c:v>
                </c:pt>
                <c:pt idx="590">
                  <c:v>0.21319736540317499</c:v>
                </c:pt>
                <c:pt idx="591">
                  <c:v>0.40384820103645303</c:v>
                </c:pt>
                <c:pt idx="592">
                  <c:v>0.732355356216431</c:v>
                </c:pt>
                <c:pt idx="593">
                  <c:v>0.36733680963516202</c:v>
                </c:pt>
                <c:pt idx="594">
                  <c:v>0.40938651561737099</c:v>
                </c:pt>
                <c:pt idx="595">
                  <c:v>0.168342590332031</c:v>
                </c:pt>
                <c:pt idx="596">
                  <c:v>0.628037929534912</c:v>
                </c:pt>
                <c:pt idx="597">
                  <c:v>0.40400600433349598</c:v>
                </c:pt>
                <c:pt idx="598">
                  <c:v>0.30630254745483398</c:v>
                </c:pt>
                <c:pt idx="599">
                  <c:v>0.73715919256210305</c:v>
                </c:pt>
                <c:pt idx="600">
                  <c:v>0.27110555768013</c:v>
                </c:pt>
                <c:pt idx="601">
                  <c:v>0.41845592856407199</c:v>
                </c:pt>
                <c:pt idx="602">
                  <c:v>0.12844456732273099</c:v>
                </c:pt>
                <c:pt idx="603">
                  <c:v>0.97555631399154696</c:v>
                </c:pt>
                <c:pt idx="604">
                  <c:v>0.44318023324012801</c:v>
                </c:pt>
                <c:pt idx="605">
                  <c:v>0.252512156963348</c:v>
                </c:pt>
                <c:pt idx="606">
                  <c:v>0.44948908686637901</c:v>
                </c:pt>
                <c:pt idx="607">
                  <c:v>0.310936599969864</c:v>
                </c:pt>
                <c:pt idx="608">
                  <c:v>0.40413373708724998</c:v>
                </c:pt>
                <c:pt idx="609">
                  <c:v>0.19123791158199299</c:v>
                </c:pt>
                <c:pt idx="610">
                  <c:v>0.22405438125133501</c:v>
                </c:pt>
                <c:pt idx="611">
                  <c:v>0.41581773757934598</c:v>
                </c:pt>
                <c:pt idx="612">
                  <c:v>0.171614244580269</c:v>
                </c:pt>
                <c:pt idx="613">
                  <c:v>0.38291344046592701</c:v>
                </c:pt>
                <c:pt idx="614">
                  <c:v>0.175105601549149</c:v>
                </c:pt>
                <c:pt idx="615">
                  <c:v>0.63317614793777499</c:v>
                </c:pt>
                <c:pt idx="616">
                  <c:v>0.25037515163421598</c:v>
                </c:pt>
                <c:pt idx="617">
                  <c:v>0.31153964996337902</c:v>
                </c:pt>
                <c:pt idx="618">
                  <c:v>0.35802224278450001</c:v>
                </c:pt>
                <c:pt idx="619">
                  <c:v>0.29906475543975802</c:v>
                </c:pt>
                <c:pt idx="620">
                  <c:v>0.32895886898040799</c:v>
                </c:pt>
                <c:pt idx="621">
                  <c:v>0.26898378133773798</c:v>
                </c:pt>
                <c:pt idx="622">
                  <c:v>0.29181665182113598</c:v>
                </c:pt>
                <c:pt idx="623">
                  <c:v>0.319030791521072</c:v>
                </c:pt>
                <c:pt idx="624">
                  <c:v>0.25356128811836198</c:v>
                </c:pt>
                <c:pt idx="625">
                  <c:v>0.25430488586425798</c:v>
                </c:pt>
                <c:pt idx="626">
                  <c:v>0.60386365652084395</c:v>
                </c:pt>
                <c:pt idx="627">
                  <c:v>0.73912686109542802</c:v>
                </c:pt>
                <c:pt idx="628">
                  <c:v>0.115530543029308</c:v>
                </c:pt>
                <c:pt idx="629">
                  <c:v>0.45280838012695301</c:v>
                </c:pt>
                <c:pt idx="630">
                  <c:v>0.14118130505085</c:v>
                </c:pt>
                <c:pt idx="631">
                  <c:v>0.46841999888420099</c:v>
                </c:pt>
                <c:pt idx="632">
                  <c:v>0.16576336324214899</c:v>
                </c:pt>
                <c:pt idx="633">
                  <c:v>0.150917038321495</c:v>
                </c:pt>
                <c:pt idx="634">
                  <c:v>0.61891716718673695</c:v>
                </c:pt>
                <c:pt idx="635">
                  <c:v>0.40765714645385698</c:v>
                </c:pt>
                <c:pt idx="636">
                  <c:v>0.177566483616829</c:v>
                </c:pt>
                <c:pt idx="637">
                  <c:v>0.253648221492767</c:v>
                </c:pt>
                <c:pt idx="638">
                  <c:v>0.394643545150757</c:v>
                </c:pt>
                <c:pt idx="639">
                  <c:v>0.33693036437034601</c:v>
                </c:pt>
                <c:pt idx="640">
                  <c:v>0.10527538508176799</c:v>
                </c:pt>
                <c:pt idx="641">
                  <c:v>0.566339612007141</c:v>
                </c:pt>
                <c:pt idx="642">
                  <c:v>0.35006111860275302</c:v>
                </c:pt>
                <c:pt idx="643">
                  <c:v>0.361226856708527</c:v>
                </c:pt>
                <c:pt idx="644">
                  <c:v>1.1212859153747601</c:v>
                </c:pt>
                <c:pt idx="645">
                  <c:v>0.43996235728263899</c:v>
                </c:pt>
                <c:pt idx="646">
                  <c:v>0.16766127943992601</c:v>
                </c:pt>
                <c:pt idx="647">
                  <c:v>0.42909705638885498</c:v>
                </c:pt>
                <c:pt idx="648">
                  <c:v>0.14405085146427199</c:v>
                </c:pt>
                <c:pt idx="649">
                  <c:v>0.11025535315275201</c:v>
                </c:pt>
                <c:pt idx="650">
                  <c:v>0.251971065998077</c:v>
                </c:pt>
                <c:pt idx="651">
                  <c:v>0.14232200384140001</c:v>
                </c:pt>
                <c:pt idx="652">
                  <c:v>0.40200406312942499</c:v>
                </c:pt>
                <c:pt idx="653">
                  <c:v>0.240973755717278</c:v>
                </c:pt>
                <c:pt idx="654">
                  <c:v>0.31807523965835599</c:v>
                </c:pt>
                <c:pt idx="655">
                  <c:v>0.54397916793823198</c:v>
                </c:pt>
                <c:pt idx="656">
                  <c:v>0.47665154933929399</c:v>
                </c:pt>
                <c:pt idx="657">
                  <c:v>0.20382294058799699</c:v>
                </c:pt>
                <c:pt idx="658">
                  <c:v>0.19221824407577501</c:v>
                </c:pt>
                <c:pt idx="659">
                  <c:v>1.0236955881118801</c:v>
                </c:pt>
                <c:pt idx="660">
                  <c:v>0.17971481382846799</c:v>
                </c:pt>
                <c:pt idx="661">
                  <c:v>0.28989598155021701</c:v>
                </c:pt>
                <c:pt idx="662">
                  <c:v>0.419287919998169</c:v>
                </c:pt>
                <c:pt idx="663">
                  <c:v>0.32792788743972801</c:v>
                </c:pt>
                <c:pt idx="664">
                  <c:v>0.91733640432357799</c:v>
                </c:pt>
                <c:pt idx="665">
                  <c:v>0.24716199934482599</c:v>
                </c:pt>
                <c:pt idx="666">
                  <c:v>0.64431750774383501</c:v>
                </c:pt>
                <c:pt idx="667">
                  <c:v>0.49423375725746199</c:v>
                </c:pt>
                <c:pt idx="668">
                  <c:v>0.18422432243824</c:v>
                </c:pt>
                <c:pt idx="669">
                  <c:v>0.217161074280739</c:v>
                </c:pt>
                <c:pt idx="670">
                  <c:v>0.462708860635757</c:v>
                </c:pt>
                <c:pt idx="671">
                  <c:v>0.20686252415180201</c:v>
                </c:pt>
                <c:pt idx="672">
                  <c:v>0.24742212891578699</c:v>
                </c:pt>
                <c:pt idx="673">
                  <c:v>0.379260003566742</c:v>
                </c:pt>
                <c:pt idx="674">
                  <c:v>0.25912225246429399</c:v>
                </c:pt>
                <c:pt idx="675">
                  <c:v>0.52298766374588002</c:v>
                </c:pt>
                <c:pt idx="676">
                  <c:v>0.17644965648651101</c:v>
                </c:pt>
                <c:pt idx="677">
                  <c:v>0.544996857643127</c:v>
                </c:pt>
                <c:pt idx="678">
                  <c:v>0.32684233784675598</c:v>
                </c:pt>
                <c:pt idx="679">
                  <c:v>0.44656345248222401</c:v>
                </c:pt>
                <c:pt idx="680">
                  <c:v>0.197716444730759</c:v>
                </c:pt>
                <c:pt idx="681">
                  <c:v>0.37567201256751998</c:v>
                </c:pt>
                <c:pt idx="682">
                  <c:v>0.24900555610656699</c:v>
                </c:pt>
                <c:pt idx="683">
                  <c:v>0.313612580299377</c:v>
                </c:pt>
                <c:pt idx="684">
                  <c:v>0.28815865516662598</c:v>
                </c:pt>
                <c:pt idx="685">
                  <c:v>0.195650964975357</c:v>
                </c:pt>
                <c:pt idx="686">
                  <c:v>0.33827552199363697</c:v>
                </c:pt>
                <c:pt idx="687">
                  <c:v>0.15610538423061401</c:v>
                </c:pt>
                <c:pt idx="688">
                  <c:v>0.40309017896652199</c:v>
                </c:pt>
                <c:pt idx="689">
                  <c:v>0.13602827489376099</c:v>
                </c:pt>
                <c:pt idx="690">
                  <c:v>0.35616385936737099</c:v>
                </c:pt>
                <c:pt idx="691">
                  <c:v>0.30165034532547003</c:v>
                </c:pt>
                <c:pt idx="692">
                  <c:v>0.50411260128021196</c:v>
                </c:pt>
                <c:pt idx="693">
                  <c:v>0.26710301637649497</c:v>
                </c:pt>
                <c:pt idx="694">
                  <c:v>0.35259854793548601</c:v>
                </c:pt>
                <c:pt idx="695">
                  <c:v>0.25908643007278398</c:v>
                </c:pt>
                <c:pt idx="696">
                  <c:v>0.40241909027099598</c:v>
                </c:pt>
                <c:pt idx="697">
                  <c:v>0.17119163274765001</c:v>
                </c:pt>
                <c:pt idx="698">
                  <c:v>0.301359683275223</c:v>
                </c:pt>
                <c:pt idx="699">
                  <c:v>0.32394760847091703</c:v>
                </c:pt>
                <c:pt idx="700">
                  <c:v>0.39162877202034002</c:v>
                </c:pt>
                <c:pt idx="701">
                  <c:v>0.43183606863021901</c:v>
                </c:pt>
                <c:pt idx="702">
                  <c:v>0.17360433936119099</c:v>
                </c:pt>
                <c:pt idx="703">
                  <c:v>0.31041294336318997</c:v>
                </c:pt>
                <c:pt idx="704">
                  <c:v>0.60202831029892001</c:v>
                </c:pt>
                <c:pt idx="705">
                  <c:v>0.41041770577430697</c:v>
                </c:pt>
                <c:pt idx="706">
                  <c:v>0.27674764394760099</c:v>
                </c:pt>
                <c:pt idx="707">
                  <c:v>0.19123327732086201</c:v>
                </c:pt>
                <c:pt idx="708">
                  <c:v>0.44004565477371199</c:v>
                </c:pt>
                <c:pt idx="709">
                  <c:v>0.65121197700500499</c:v>
                </c:pt>
                <c:pt idx="710">
                  <c:v>0.46614581346511802</c:v>
                </c:pt>
                <c:pt idx="711">
                  <c:v>0.39935252070426902</c:v>
                </c:pt>
                <c:pt idx="712">
                  <c:v>2.6786191388964702E-2</c:v>
                </c:pt>
                <c:pt idx="713">
                  <c:v>0.32796657085418701</c:v>
                </c:pt>
                <c:pt idx="714">
                  <c:v>0.35613378882408098</c:v>
                </c:pt>
                <c:pt idx="715">
                  <c:v>0.153858453035355</c:v>
                </c:pt>
                <c:pt idx="716">
                  <c:v>0.20582474768161799</c:v>
                </c:pt>
                <c:pt idx="717">
                  <c:v>0.27147838473320002</c:v>
                </c:pt>
                <c:pt idx="718">
                  <c:v>0.37586164474487299</c:v>
                </c:pt>
                <c:pt idx="719">
                  <c:v>0.26060715317726102</c:v>
                </c:pt>
                <c:pt idx="720">
                  <c:v>0.39071872830390902</c:v>
                </c:pt>
                <c:pt idx="721">
                  <c:v>0.32588270306587203</c:v>
                </c:pt>
                <c:pt idx="722">
                  <c:v>0.28067085146903997</c:v>
                </c:pt>
                <c:pt idx="723">
                  <c:v>0.45716953277587902</c:v>
                </c:pt>
                <c:pt idx="724">
                  <c:v>0.15282142162323001</c:v>
                </c:pt>
                <c:pt idx="725">
                  <c:v>0.35824668407440202</c:v>
                </c:pt>
                <c:pt idx="726">
                  <c:v>0.37478983402252197</c:v>
                </c:pt>
                <c:pt idx="727">
                  <c:v>1.0974714756012001</c:v>
                </c:pt>
                <c:pt idx="728">
                  <c:v>0.439450353384018</c:v>
                </c:pt>
                <c:pt idx="729">
                  <c:v>0.39775475859642001</c:v>
                </c:pt>
                <c:pt idx="730">
                  <c:v>0.15109089016914401</c:v>
                </c:pt>
                <c:pt idx="731">
                  <c:v>0.10928363353014001</c:v>
                </c:pt>
                <c:pt idx="732">
                  <c:v>0.32581171393394498</c:v>
                </c:pt>
                <c:pt idx="733">
                  <c:v>0.366922646760941</c:v>
                </c:pt>
                <c:pt idx="734">
                  <c:v>0.60062330961227395</c:v>
                </c:pt>
                <c:pt idx="735">
                  <c:v>0.65976876020431496</c:v>
                </c:pt>
                <c:pt idx="736">
                  <c:v>0.38399013876915</c:v>
                </c:pt>
                <c:pt idx="737">
                  <c:v>0.43917268514633201</c:v>
                </c:pt>
                <c:pt idx="738">
                  <c:v>0.18922024965286299</c:v>
                </c:pt>
                <c:pt idx="739">
                  <c:v>0.27744165062904402</c:v>
                </c:pt>
                <c:pt idx="740">
                  <c:v>0.53447633981704701</c:v>
                </c:pt>
                <c:pt idx="741">
                  <c:v>0.23581334948539701</c:v>
                </c:pt>
                <c:pt idx="742">
                  <c:v>0.22118361294269601</c:v>
                </c:pt>
                <c:pt idx="743">
                  <c:v>0.47661575675010698</c:v>
                </c:pt>
                <c:pt idx="744">
                  <c:v>0.72843748331069902</c:v>
                </c:pt>
                <c:pt idx="745">
                  <c:v>0.48208126425743097</c:v>
                </c:pt>
                <c:pt idx="746">
                  <c:v>0.21191781759262099</c:v>
                </c:pt>
                <c:pt idx="747">
                  <c:v>0.96168857812881503</c:v>
                </c:pt>
                <c:pt idx="748">
                  <c:v>7.9916499555110904E-2</c:v>
                </c:pt>
                <c:pt idx="749">
                  <c:v>0.43847632408142101</c:v>
                </c:pt>
                <c:pt idx="750">
                  <c:v>0.28440517187118503</c:v>
                </c:pt>
                <c:pt idx="751">
                  <c:v>0.405885130167007</c:v>
                </c:pt>
                <c:pt idx="752">
                  <c:v>0.29706403613090498</c:v>
                </c:pt>
                <c:pt idx="753">
                  <c:v>0.139103934168816</c:v>
                </c:pt>
                <c:pt idx="754">
                  <c:v>0.31829869747161899</c:v>
                </c:pt>
                <c:pt idx="755">
                  <c:v>0.62325370311737105</c:v>
                </c:pt>
                <c:pt idx="756">
                  <c:v>0.59625977277755704</c:v>
                </c:pt>
                <c:pt idx="757">
                  <c:v>0.34194368124008201</c:v>
                </c:pt>
                <c:pt idx="758">
                  <c:v>0.36114972829818698</c:v>
                </c:pt>
                <c:pt idx="759">
                  <c:v>0.16535447537899001</c:v>
                </c:pt>
                <c:pt idx="760">
                  <c:v>0.35471367835998502</c:v>
                </c:pt>
                <c:pt idx="761">
                  <c:v>0.57461714744567904</c:v>
                </c:pt>
                <c:pt idx="762">
                  <c:v>0.46505701541900601</c:v>
                </c:pt>
                <c:pt idx="763">
                  <c:v>0.51951509714126598</c:v>
                </c:pt>
                <c:pt idx="764">
                  <c:v>0.57731932401657104</c:v>
                </c:pt>
                <c:pt idx="765">
                  <c:v>0.24918617308139801</c:v>
                </c:pt>
                <c:pt idx="766">
                  <c:v>0.31417492032051098</c:v>
                </c:pt>
                <c:pt idx="767">
                  <c:v>0.21891821920871701</c:v>
                </c:pt>
                <c:pt idx="768">
                  <c:v>0.53019869327545199</c:v>
                </c:pt>
                <c:pt idx="769">
                  <c:v>0.450654476881027</c:v>
                </c:pt>
                <c:pt idx="770">
                  <c:v>0.31296977400779702</c:v>
                </c:pt>
                <c:pt idx="771">
                  <c:v>0.86707842350006104</c:v>
                </c:pt>
                <c:pt idx="772">
                  <c:v>0.43322664499282798</c:v>
                </c:pt>
                <c:pt idx="773">
                  <c:v>0.19068893790245101</c:v>
                </c:pt>
                <c:pt idx="774">
                  <c:v>0.299474477767944</c:v>
                </c:pt>
                <c:pt idx="775">
                  <c:v>0.29500159621238697</c:v>
                </c:pt>
                <c:pt idx="776">
                  <c:v>0.14839904010295901</c:v>
                </c:pt>
                <c:pt idx="777">
                  <c:v>0.35914647579193099</c:v>
                </c:pt>
                <c:pt idx="778">
                  <c:v>0.43585810065269498</c:v>
                </c:pt>
                <c:pt idx="779">
                  <c:v>0.27389982342719998</c:v>
                </c:pt>
                <c:pt idx="780">
                  <c:v>0.21888886392116499</c:v>
                </c:pt>
                <c:pt idx="781">
                  <c:v>0.199747309088707</c:v>
                </c:pt>
                <c:pt idx="782">
                  <c:v>0.46880853176116899</c:v>
                </c:pt>
                <c:pt idx="783">
                  <c:v>0.81329762935638406</c:v>
                </c:pt>
                <c:pt idx="784">
                  <c:v>0.258599072694778</c:v>
                </c:pt>
                <c:pt idx="785">
                  <c:v>0.67708325386047397</c:v>
                </c:pt>
                <c:pt idx="786">
                  <c:v>0.23113143444061299</c:v>
                </c:pt>
                <c:pt idx="787">
                  <c:v>0.176110729575157</c:v>
                </c:pt>
                <c:pt idx="788">
                  <c:v>0.34579637646675099</c:v>
                </c:pt>
                <c:pt idx="789">
                  <c:v>0.349816173315048</c:v>
                </c:pt>
                <c:pt idx="790">
                  <c:v>0.17802689969539601</c:v>
                </c:pt>
                <c:pt idx="791">
                  <c:v>0.323745638132095</c:v>
                </c:pt>
                <c:pt idx="792">
                  <c:v>0.27296149730682401</c:v>
                </c:pt>
                <c:pt idx="793">
                  <c:v>0.47790548205375699</c:v>
                </c:pt>
                <c:pt idx="794">
                  <c:v>0.32936257123947099</c:v>
                </c:pt>
                <c:pt idx="795">
                  <c:v>0.28667336702346802</c:v>
                </c:pt>
                <c:pt idx="796">
                  <c:v>0.158445283770561</c:v>
                </c:pt>
                <c:pt idx="797">
                  <c:v>0.36118677258491499</c:v>
                </c:pt>
                <c:pt idx="798">
                  <c:v>0.28522118926048301</c:v>
                </c:pt>
                <c:pt idx="799">
                  <c:v>0.90007865428924605</c:v>
                </c:pt>
                <c:pt idx="800">
                  <c:v>0.65163582563400302</c:v>
                </c:pt>
                <c:pt idx="801">
                  <c:v>0.23877900838851901</c:v>
                </c:pt>
                <c:pt idx="802">
                  <c:v>0.178313627839088</c:v>
                </c:pt>
                <c:pt idx="803">
                  <c:v>0.40839847922325101</c:v>
                </c:pt>
                <c:pt idx="804">
                  <c:v>0.45545858144760099</c:v>
                </c:pt>
                <c:pt idx="805">
                  <c:v>0.33317378163337702</c:v>
                </c:pt>
                <c:pt idx="806">
                  <c:v>0.41918203234672502</c:v>
                </c:pt>
                <c:pt idx="807">
                  <c:v>7.7220052480697604E-2</c:v>
                </c:pt>
                <c:pt idx="808">
                  <c:v>0.157847419381142</c:v>
                </c:pt>
                <c:pt idx="809">
                  <c:v>0.17650698125362399</c:v>
                </c:pt>
                <c:pt idx="810">
                  <c:v>1.0275008678436299</c:v>
                </c:pt>
                <c:pt idx="811">
                  <c:v>7.6143302023410797E-2</c:v>
                </c:pt>
                <c:pt idx="812">
                  <c:v>0.21847780048847201</c:v>
                </c:pt>
                <c:pt idx="813">
                  <c:v>0.31339731812477101</c:v>
                </c:pt>
                <c:pt idx="814">
                  <c:v>0.15182934701442699</c:v>
                </c:pt>
                <c:pt idx="815">
                  <c:v>0.39600554108619701</c:v>
                </c:pt>
                <c:pt idx="816">
                  <c:v>0.24734553694725001</c:v>
                </c:pt>
                <c:pt idx="817">
                  <c:v>0.76772958040237405</c:v>
                </c:pt>
                <c:pt idx="818">
                  <c:v>0.234728798270226</c:v>
                </c:pt>
                <c:pt idx="819">
                  <c:v>0.44577619433402998</c:v>
                </c:pt>
                <c:pt idx="820">
                  <c:v>0.19261974096298201</c:v>
                </c:pt>
                <c:pt idx="821">
                  <c:v>0.62302243709564198</c:v>
                </c:pt>
                <c:pt idx="822">
                  <c:v>0.61174845695495605</c:v>
                </c:pt>
                <c:pt idx="823">
                  <c:v>0.39835175871849099</c:v>
                </c:pt>
                <c:pt idx="824">
                  <c:v>0.14459809660911599</c:v>
                </c:pt>
                <c:pt idx="825">
                  <c:v>0.14510539174079901</c:v>
                </c:pt>
                <c:pt idx="826">
                  <c:v>0.43616679310798601</c:v>
                </c:pt>
                <c:pt idx="827">
                  <c:v>0.71351337432861295</c:v>
                </c:pt>
                <c:pt idx="828">
                  <c:v>0.246107041835785</c:v>
                </c:pt>
                <c:pt idx="829">
                  <c:v>0.19746506214141801</c:v>
                </c:pt>
                <c:pt idx="830">
                  <c:v>0.61572372913360596</c:v>
                </c:pt>
                <c:pt idx="831">
                  <c:v>0.191045641899109</c:v>
                </c:pt>
                <c:pt idx="832">
                  <c:v>0.26434165239334101</c:v>
                </c:pt>
                <c:pt idx="833">
                  <c:v>0.17746621370315599</c:v>
                </c:pt>
                <c:pt idx="834">
                  <c:v>1.3305016756057699</c:v>
                </c:pt>
                <c:pt idx="835">
                  <c:v>0.11774810403585401</c:v>
                </c:pt>
                <c:pt idx="836">
                  <c:v>0.17584523558616599</c:v>
                </c:pt>
                <c:pt idx="837">
                  <c:v>0.15038494765758501</c:v>
                </c:pt>
                <c:pt idx="838">
                  <c:v>0.48018637299537698</c:v>
                </c:pt>
                <c:pt idx="839">
                  <c:v>0.42077952623367298</c:v>
                </c:pt>
                <c:pt idx="840">
                  <c:v>0.67992442846298196</c:v>
                </c:pt>
                <c:pt idx="841">
                  <c:v>0.25223487615585299</c:v>
                </c:pt>
                <c:pt idx="842">
                  <c:v>0.29998010396957397</c:v>
                </c:pt>
                <c:pt idx="843">
                  <c:v>0.520959913730621</c:v>
                </c:pt>
                <c:pt idx="844">
                  <c:v>0.35258275270461997</c:v>
                </c:pt>
                <c:pt idx="845">
                  <c:v>0.30372875928878801</c:v>
                </c:pt>
                <c:pt idx="846">
                  <c:v>1.3151109218597401</c:v>
                </c:pt>
                <c:pt idx="847">
                  <c:v>1.0163989067077599</c:v>
                </c:pt>
                <c:pt idx="848">
                  <c:v>0.31947767734527599</c:v>
                </c:pt>
                <c:pt idx="849">
                  <c:v>0.21326915919780701</c:v>
                </c:pt>
                <c:pt idx="850">
                  <c:v>0.12362864613533001</c:v>
                </c:pt>
                <c:pt idx="851">
                  <c:v>0.243207052350044</c:v>
                </c:pt>
                <c:pt idx="852">
                  <c:v>0.51300865411758401</c:v>
                </c:pt>
                <c:pt idx="853">
                  <c:v>0.256392151117325</c:v>
                </c:pt>
                <c:pt idx="854">
                  <c:v>0.75473922491073597</c:v>
                </c:pt>
                <c:pt idx="855">
                  <c:v>0.17424066364765201</c:v>
                </c:pt>
                <c:pt idx="856">
                  <c:v>0.75674754381179798</c:v>
                </c:pt>
                <c:pt idx="857">
                  <c:v>0.31443020701408397</c:v>
                </c:pt>
                <c:pt idx="858">
                  <c:v>0.32410535216331499</c:v>
                </c:pt>
                <c:pt idx="859">
                  <c:v>0.34429150819778398</c:v>
                </c:pt>
                <c:pt idx="860">
                  <c:v>0.11695464700460401</c:v>
                </c:pt>
                <c:pt idx="861">
                  <c:v>0.26337727904319802</c:v>
                </c:pt>
                <c:pt idx="862">
                  <c:v>0.39679411053657498</c:v>
                </c:pt>
                <c:pt idx="863">
                  <c:v>0.33803564310073902</c:v>
                </c:pt>
                <c:pt idx="864">
                  <c:v>0.218947663903236</c:v>
                </c:pt>
                <c:pt idx="865">
                  <c:v>0.54603248834609996</c:v>
                </c:pt>
                <c:pt idx="866">
                  <c:v>0.61778068542480502</c:v>
                </c:pt>
                <c:pt idx="867">
                  <c:v>0.13714414834976199</c:v>
                </c:pt>
                <c:pt idx="868">
                  <c:v>0.279424399137497</c:v>
                </c:pt>
                <c:pt idx="869">
                  <c:v>0.32396000623702997</c:v>
                </c:pt>
                <c:pt idx="870">
                  <c:v>0.75736874341964699</c:v>
                </c:pt>
                <c:pt idx="871">
                  <c:v>0.47938230633735701</c:v>
                </c:pt>
                <c:pt idx="872">
                  <c:v>0.29904803633689903</c:v>
                </c:pt>
                <c:pt idx="873">
                  <c:v>0.20362126827240001</c:v>
                </c:pt>
                <c:pt idx="874">
                  <c:v>0.56601577997207597</c:v>
                </c:pt>
                <c:pt idx="875">
                  <c:v>0.76067334413528398</c:v>
                </c:pt>
                <c:pt idx="876">
                  <c:v>0.41326859593391402</c:v>
                </c:pt>
                <c:pt idx="877">
                  <c:v>0.344311684370041</c:v>
                </c:pt>
                <c:pt idx="878">
                  <c:v>0.29861190915107699</c:v>
                </c:pt>
                <c:pt idx="879">
                  <c:v>0.290752053260803</c:v>
                </c:pt>
                <c:pt idx="880">
                  <c:v>0.224411636590958</c:v>
                </c:pt>
                <c:pt idx="881">
                  <c:v>0.40640997886657698</c:v>
                </c:pt>
                <c:pt idx="882">
                  <c:v>0.33874607086181602</c:v>
                </c:pt>
                <c:pt idx="883">
                  <c:v>0.84746176004409801</c:v>
                </c:pt>
                <c:pt idx="884">
                  <c:v>0.44495096802711498</c:v>
                </c:pt>
                <c:pt idx="885">
                  <c:v>0.28239396214485202</c:v>
                </c:pt>
                <c:pt idx="886">
                  <c:v>0.27314543724060097</c:v>
                </c:pt>
                <c:pt idx="887">
                  <c:v>0.384370356798172</c:v>
                </c:pt>
                <c:pt idx="888">
                  <c:v>0.21094354987144501</c:v>
                </c:pt>
                <c:pt idx="889">
                  <c:v>1.61515128612518</c:v>
                </c:pt>
                <c:pt idx="890">
                  <c:v>0.625685155391693</c:v>
                </c:pt>
                <c:pt idx="891">
                  <c:v>0.18602493405342099</c:v>
                </c:pt>
                <c:pt idx="892">
                  <c:v>0.94915008544921897</c:v>
                </c:pt>
                <c:pt idx="893">
                  <c:v>1.37225389480591</c:v>
                </c:pt>
                <c:pt idx="894">
                  <c:v>1.63684165477753</c:v>
                </c:pt>
                <c:pt idx="895">
                  <c:v>1.16673719882965</c:v>
                </c:pt>
                <c:pt idx="896">
                  <c:v>1.62047731876373</c:v>
                </c:pt>
                <c:pt idx="897">
                  <c:v>0.185945585370064</c:v>
                </c:pt>
                <c:pt idx="898">
                  <c:v>0.22161047160625499</c:v>
                </c:pt>
                <c:pt idx="899">
                  <c:v>0.18607863783836401</c:v>
                </c:pt>
                <c:pt idx="900">
                  <c:v>0.82194405794143699</c:v>
                </c:pt>
                <c:pt idx="901">
                  <c:v>0.241849809885025</c:v>
                </c:pt>
                <c:pt idx="902">
                  <c:v>0.489252239465714</c:v>
                </c:pt>
                <c:pt idx="903">
                  <c:v>0.214227125048637</c:v>
                </c:pt>
                <c:pt idx="904">
                  <c:v>0.16140012443065599</c:v>
                </c:pt>
                <c:pt idx="905">
                  <c:v>0.41811192035674999</c:v>
                </c:pt>
                <c:pt idx="906">
                  <c:v>0.246468856930733</c:v>
                </c:pt>
                <c:pt idx="907">
                  <c:v>0.372071653604507</c:v>
                </c:pt>
                <c:pt idx="908">
                  <c:v>0.576884746551514</c:v>
                </c:pt>
                <c:pt idx="909">
                  <c:v>0.39653372764587402</c:v>
                </c:pt>
                <c:pt idx="910">
                  <c:v>0.210769534111023</c:v>
                </c:pt>
                <c:pt idx="911">
                  <c:v>0.21366639435291301</c:v>
                </c:pt>
                <c:pt idx="912">
                  <c:v>0.34254154562950101</c:v>
                </c:pt>
                <c:pt idx="913">
                  <c:v>0.288096994161606</c:v>
                </c:pt>
                <c:pt idx="914">
                  <c:v>0.24040699005127</c:v>
                </c:pt>
                <c:pt idx="915">
                  <c:v>0.32700496912002602</c:v>
                </c:pt>
                <c:pt idx="916">
                  <c:v>0.703099966049194</c:v>
                </c:pt>
                <c:pt idx="917">
                  <c:v>0.27496793866157498</c:v>
                </c:pt>
                <c:pt idx="918">
                  <c:v>0.25603049993514998</c:v>
                </c:pt>
                <c:pt idx="919">
                  <c:v>0.28178054094314597</c:v>
                </c:pt>
                <c:pt idx="920">
                  <c:v>0.46364003419876099</c:v>
                </c:pt>
                <c:pt idx="921">
                  <c:v>0.30054524540901201</c:v>
                </c:pt>
                <c:pt idx="922">
                  <c:v>0.47243043780326799</c:v>
                </c:pt>
                <c:pt idx="923">
                  <c:v>1.1689637899398799</c:v>
                </c:pt>
                <c:pt idx="924">
                  <c:v>0.17774151265621199</c:v>
                </c:pt>
                <c:pt idx="925">
                  <c:v>0.51718151569366499</c:v>
                </c:pt>
                <c:pt idx="926">
                  <c:v>0.12914538383483901</c:v>
                </c:pt>
                <c:pt idx="927">
                  <c:v>0.21177697181701699</c:v>
                </c:pt>
                <c:pt idx="928">
                  <c:v>0.45814299583435097</c:v>
                </c:pt>
                <c:pt idx="929">
                  <c:v>0.21698921918868999</c:v>
                </c:pt>
                <c:pt idx="930">
                  <c:v>0.20831906795501701</c:v>
                </c:pt>
                <c:pt idx="931">
                  <c:v>0.216651827096939</c:v>
                </c:pt>
                <c:pt idx="932">
                  <c:v>8.9576423168182401E-2</c:v>
                </c:pt>
                <c:pt idx="933">
                  <c:v>0.73342871665954601</c:v>
                </c:pt>
                <c:pt idx="934">
                  <c:v>1.0744503736496001</c:v>
                </c:pt>
                <c:pt idx="935">
                  <c:v>0.32516843080520602</c:v>
                </c:pt>
                <c:pt idx="936">
                  <c:v>0.20309071242809301</c:v>
                </c:pt>
                <c:pt idx="937">
                  <c:v>0.47631385922431901</c:v>
                </c:pt>
                <c:pt idx="938">
                  <c:v>0.14951282739639299</c:v>
                </c:pt>
                <c:pt idx="939">
                  <c:v>0.259839117527008</c:v>
                </c:pt>
                <c:pt idx="940">
                  <c:v>0.24223557114601099</c:v>
                </c:pt>
                <c:pt idx="941">
                  <c:v>0.38203915953636203</c:v>
                </c:pt>
                <c:pt idx="942">
                  <c:v>0.222678512334824</c:v>
                </c:pt>
                <c:pt idx="943">
                  <c:v>0.17457050085067699</c:v>
                </c:pt>
                <c:pt idx="944">
                  <c:v>0.66610604524612405</c:v>
                </c:pt>
                <c:pt idx="945">
                  <c:v>0.2864850461483</c:v>
                </c:pt>
                <c:pt idx="946">
                  <c:v>0.13132442533969901</c:v>
                </c:pt>
                <c:pt idx="947">
                  <c:v>0.57937157154083296</c:v>
                </c:pt>
                <c:pt idx="948">
                  <c:v>0.65648108720779397</c:v>
                </c:pt>
                <c:pt idx="949">
                  <c:v>1.1083732843398999</c:v>
                </c:pt>
                <c:pt idx="950">
                  <c:v>0.23476110398769401</c:v>
                </c:pt>
                <c:pt idx="951">
                  <c:v>0.37405252456665</c:v>
                </c:pt>
                <c:pt idx="952">
                  <c:v>0.211585208773613</c:v>
                </c:pt>
                <c:pt idx="953">
                  <c:v>0.12919647991657299</c:v>
                </c:pt>
                <c:pt idx="954">
                  <c:v>0.147240355610847</c:v>
                </c:pt>
                <c:pt idx="955">
                  <c:v>1.21038269996643</c:v>
                </c:pt>
                <c:pt idx="956">
                  <c:v>0.16139167547225999</c:v>
                </c:pt>
                <c:pt idx="957">
                  <c:v>0.29086095094680797</c:v>
                </c:pt>
                <c:pt idx="958">
                  <c:v>0.377865761518478</c:v>
                </c:pt>
                <c:pt idx="959">
                  <c:v>0.118395648896694</c:v>
                </c:pt>
                <c:pt idx="960">
                  <c:v>0.347715795040131</c:v>
                </c:pt>
                <c:pt idx="961">
                  <c:v>0.34736612439155601</c:v>
                </c:pt>
                <c:pt idx="962">
                  <c:v>0.72780394554138195</c:v>
                </c:pt>
                <c:pt idx="963">
                  <c:v>0.26055550575256298</c:v>
                </c:pt>
                <c:pt idx="964">
                  <c:v>0.25329795479774497</c:v>
                </c:pt>
                <c:pt idx="965">
                  <c:v>0.187844753265381</c:v>
                </c:pt>
                <c:pt idx="966">
                  <c:v>0.32939171791076699</c:v>
                </c:pt>
                <c:pt idx="967">
                  <c:v>0.31048899888992298</c:v>
                </c:pt>
                <c:pt idx="968">
                  <c:v>0.46081435680389399</c:v>
                </c:pt>
                <c:pt idx="969">
                  <c:v>0.36192929744720498</c:v>
                </c:pt>
                <c:pt idx="970">
                  <c:v>0.27925243973732</c:v>
                </c:pt>
                <c:pt idx="971">
                  <c:v>0.45200330018997198</c:v>
                </c:pt>
                <c:pt idx="972">
                  <c:v>0.73441177606582597</c:v>
                </c:pt>
                <c:pt idx="973">
                  <c:v>0.171897977590561</c:v>
                </c:pt>
                <c:pt idx="974">
                  <c:v>0.21777394413948101</c:v>
                </c:pt>
                <c:pt idx="975">
                  <c:v>0.90878349542617798</c:v>
                </c:pt>
                <c:pt idx="976">
                  <c:v>0.18092724680900599</c:v>
                </c:pt>
                <c:pt idx="977">
                  <c:v>1.0333175659179701</c:v>
                </c:pt>
                <c:pt idx="978">
                  <c:v>0.33065021038055398</c:v>
                </c:pt>
                <c:pt idx="979">
                  <c:v>0.35865396261215199</c:v>
                </c:pt>
                <c:pt idx="980">
                  <c:v>0.24805088341236101</c:v>
                </c:pt>
                <c:pt idx="981">
                  <c:v>0.51917815208435103</c:v>
                </c:pt>
                <c:pt idx="982">
                  <c:v>0.40667009353637701</c:v>
                </c:pt>
                <c:pt idx="983">
                  <c:v>0.56211787462234497</c:v>
                </c:pt>
                <c:pt idx="984">
                  <c:v>0.21476919949054701</c:v>
                </c:pt>
                <c:pt idx="985">
                  <c:v>0.15998122096061701</c:v>
                </c:pt>
                <c:pt idx="986">
                  <c:v>1.0708749294280999</c:v>
                </c:pt>
                <c:pt idx="987">
                  <c:v>0.33465626835823098</c:v>
                </c:pt>
                <c:pt idx="988">
                  <c:v>0.411418527364731</c:v>
                </c:pt>
                <c:pt idx="989">
                  <c:v>0.237947672605515</c:v>
                </c:pt>
                <c:pt idx="990">
                  <c:v>0.103500619530678</c:v>
                </c:pt>
                <c:pt idx="991">
                  <c:v>0.190268039703369</c:v>
                </c:pt>
                <c:pt idx="992">
                  <c:v>0.46064579486846902</c:v>
                </c:pt>
                <c:pt idx="993">
                  <c:v>0.84349888563156095</c:v>
                </c:pt>
                <c:pt idx="994">
                  <c:v>0.68314796686172496</c:v>
                </c:pt>
                <c:pt idx="995">
                  <c:v>0.219773083925247</c:v>
                </c:pt>
                <c:pt idx="996">
                  <c:v>0.19703704118728599</c:v>
                </c:pt>
                <c:pt idx="997">
                  <c:v>0.47547471523284901</c:v>
                </c:pt>
                <c:pt idx="998">
                  <c:v>0.27037855982780501</c:v>
                </c:pt>
                <c:pt idx="999">
                  <c:v>0.23956531286239599</c:v>
                </c:pt>
                <c:pt idx="1000">
                  <c:v>0.71302467584609996</c:v>
                </c:pt>
                <c:pt idx="1001">
                  <c:v>0.26279994845390298</c:v>
                </c:pt>
                <c:pt idx="1002">
                  <c:v>0.17872187495231601</c:v>
                </c:pt>
                <c:pt idx="1003">
                  <c:v>0.17477184534072901</c:v>
                </c:pt>
                <c:pt idx="1004">
                  <c:v>0.29450741410255399</c:v>
                </c:pt>
                <c:pt idx="1005">
                  <c:v>0.163151010870934</c:v>
                </c:pt>
                <c:pt idx="1006">
                  <c:v>0.31915587186813399</c:v>
                </c:pt>
                <c:pt idx="1007">
                  <c:v>0.34938269853591902</c:v>
                </c:pt>
                <c:pt idx="1008">
                  <c:v>0.303821861743927</c:v>
                </c:pt>
                <c:pt idx="1009">
                  <c:v>0.45025804638862599</c:v>
                </c:pt>
                <c:pt idx="1010">
                  <c:v>0.50282680988311801</c:v>
                </c:pt>
                <c:pt idx="1011">
                  <c:v>0.61433476209640503</c:v>
                </c:pt>
                <c:pt idx="1012">
                  <c:v>0.93500518798828103</c:v>
                </c:pt>
                <c:pt idx="1013">
                  <c:v>0.54850459098815896</c:v>
                </c:pt>
                <c:pt idx="1014">
                  <c:v>0.472280263900757</c:v>
                </c:pt>
                <c:pt idx="1015">
                  <c:v>0.410763919353485</c:v>
                </c:pt>
                <c:pt idx="1016">
                  <c:v>0.16127461194992099</c:v>
                </c:pt>
                <c:pt idx="1017">
                  <c:v>1.2917288541793801</c:v>
                </c:pt>
                <c:pt idx="1018">
                  <c:v>0.39025485515594499</c:v>
                </c:pt>
                <c:pt idx="1019">
                  <c:v>0.44073268771171598</c:v>
                </c:pt>
                <c:pt idx="1020">
                  <c:v>0.69331991672515902</c:v>
                </c:pt>
                <c:pt idx="1021">
                  <c:v>0.12942002713680301</c:v>
                </c:pt>
                <c:pt idx="1022">
                  <c:v>0.55724132061004605</c:v>
                </c:pt>
                <c:pt idx="1023">
                  <c:v>0.36953762173652599</c:v>
                </c:pt>
                <c:pt idx="1024">
                  <c:v>0.40299472212791398</c:v>
                </c:pt>
                <c:pt idx="1025">
                  <c:v>0.37892034649848899</c:v>
                </c:pt>
                <c:pt idx="1026">
                  <c:v>0.16610251367092099</c:v>
                </c:pt>
                <c:pt idx="1027">
                  <c:v>0.30564349889755199</c:v>
                </c:pt>
                <c:pt idx="1028">
                  <c:v>0.32356554269790599</c:v>
                </c:pt>
                <c:pt idx="1029">
                  <c:v>0.163523599505425</c:v>
                </c:pt>
                <c:pt idx="1030">
                  <c:v>0.29514992237091098</c:v>
                </c:pt>
                <c:pt idx="1031">
                  <c:v>0.32187786698341397</c:v>
                </c:pt>
                <c:pt idx="1032">
                  <c:v>0.94453752040863004</c:v>
                </c:pt>
                <c:pt idx="1033">
                  <c:v>0.24548614025116</c:v>
                </c:pt>
                <c:pt idx="1034">
                  <c:v>0.51267629861831698</c:v>
                </c:pt>
                <c:pt idx="1035">
                  <c:v>0.16419336199760401</c:v>
                </c:pt>
                <c:pt idx="1036">
                  <c:v>0.37144085764884899</c:v>
                </c:pt>
                <c:pt idx="1037">
                  <c:v>0.24469457566738101</c:v>
                </c:pt>
                <c:pt idx="1038">
                  <c:v>0.40945649147033703</c:v>
                </c:pt>
                <c:pt idx="1039">
                  <c:v>0.29371958971023598</c:v>
                </c:pt>
                <c:pt idx="1040">
                  <c:v>0.38806751370429998</c:v>
                </c:pt>
                <c:pt idx="1041">
                  <c:v>1.1865994930267301</c:v>
                </c:pt>
                <c:pt idx="1042">
                  <c:v>0.34148722887039201</c:v>
                </c:pt>
                <c:pt idx="1043">
                  <c:v>0.53278827667236295</c:v>
                </c:pt>
                <c:pt idx="1044">
                  <c:v>0.91861414909362804</c:v>
                </c:pt>
                <c:pt idx="1045">
                  <c:v>0.53678232431411699</c:v>
                </c:pt>
                <c:pt idx="1046">
                  <c:v>0.225194662809372</c:v>
                </c:pt>
                <c:pt idx="1047">
                  <c:v>0.431850135326385</c:v>
                </c:pt>
                <c:pt idx="1048">
                  <c:v>0.84809046983718905</c:v>
                </c:pt>
                <c:pt idx="1049">
                  <c:v>0.40745320916175798</c:v>
                </c:pt>
                <c:pt idx="1050">
                  <c:v>0.64030152559280396</c:v>
                </c:pt>
                <c:pt idx="1051">
                  <c:v>0.20108158886432601</c:v>
                </c:pt>
                <c:pt idx="1052">
                  <c:v>0.24181143939495101</c:v>
                </c:pt>
                <c:pt idx="1053">
                  <c:v>0.53963732719421398</c:v>
                </c:pt>
                <c:pt idx="1054">
                  <c:v>0.16031822562217701</c:v>
                </c:pt>
                <c:pt idx="1055">
                  <c:v>1.06825304031372</c:v>
                </c:pt>
                <c:pt idx="1056">
                  <c:v>0.202066540718079</c:v>
                </c:pt>
                <c:pt idx="1057">
                  <c:v>0.37360638380050698</c:v>
                </c:pt>
                <c:pt idx="1058">
                  <c:v>0.18772597610950501</c:v>
                </c:pt>
                <c:pt idx="1059">
                  <c:v>0.61108231544494596</c:v>
                </c:pt>
                <c:pt idx="1060">
                  <c:v>0.22233612835407299</c:v>
                </c:pt>
                <c:pt idx="1061">
                  <c:v>0.68370282649993896</c:v>
                </c:pt>
                <c:pt idx="1062">
                  <c:v>0.28831729292869601</c:v>
                </c:pt>
                <c:pt idx="1063">
                  <c:v>0.33353433012962302</c:v>
                </c:pt>
                <c:pt idx="1064">
                  <c:v>0.95342725515365601</c:v>
                </c:pt>
                <c:pt idx="1065">
                  <c:v>0.20612919330596899</c:v>
                </c:pt>
                <c:pt idx="1066">
                  <c:v>0.111283391714096</c:v>
                </c:pt>
                <c:pt idx="1067">
                  <c:v>0.169627204537392</c:v>
                </c:pt>
                <c:pt idx="1068">
                  <c:v>0.63484984636306796</c:v>
                </c:pt>
                <c:pt idx="1069">
                  <c:v>0.21178323030471799</c:v>
                </c:pt>
                <c:pt idx="1070">
                  <c:v>0.18974885344505299</c:v>
                </c:pt>
                <c:pt idx="1071">
                  <c:v>0.31130367517471302</c:v>
                </c:pt>
                <c:pt idx="1072">
                  <c:v>0.28882589936256398</c:v>
                </c:pt>
                <c:pt idx="1073">
                  <c:v>0.46175941824913003</c:v>
                </c:pt>
                <c:pt idx="1074">
                  <c:v>0.36461600661277799</c:v>
                </c:pt>
                <c:pt idx="1075">
                  <c:v>0.453648030757904</c:v>
                </c:pt>
                <c:pt idx="1076">
                  <c:v>0.340203046798706</c:v>
                </c:pt>
                <c:pt idx="1077">
                  <c:v>0.45809316635131803</c:v>
                </c:pt>
                <c:pt idx="1078">
                  <c:v>0.44877511262893699</c:v>
                </c:pt>
                <c:pt idx="1079">
                  <c:v>0.367290019989014</c:v>
                </c:pt>
                <c:pt idx="1080">
                  <c:v>0.36192902922630299</c:v>
                </c:pt>
                <c:pt idx="1081">
                  <c:v>0.77165818214416504</c:v>
                </c:pt>
                <c:pt idx="1082">
                  <c:v>0.28648880124092102</c:v>
                </c:pt>
                <c:pt idx="1083">
                  <c:v>1.2387547492980999</c:v>
                </c:pt>
                <c:pt idx="1084">
                  <c:v>1.5777956247329701</c:v>
                </c:pt>
                <c:pt idx="1085">
                  <c:v>0.233114063739777</c:v>
                </c:pt>
                <c:pt idx="1086">
                  <c:v>0.31409984827041598</c:v>
                </c:pt>
                <c:pt idx="1087">
                  <c:v>0.37641701102256803</c:v>
                </c:pt>
                <c:pt idx="1088">
                  <c:v>0.80260211229324296</c:v>
                </c:pt>
                <c:pt idx="1089">
                  <c:v>1.15091168880463</c:v>
                </c:pt>
                <c:pt idx="1090">
                  <c:v>0.42362248897552501</c:v>
                </c:pt>
                <c:pt idx="1091">
                  <c:v>0.74644780158996604</c:v>
                </c:pt>
                <c:pt idx="1092">
                  <c:v>0.201530590653419</c:v>
                </c:pt>
                <c:pt idx="1093">
                  <c:v>0.30838617682456998</c:v>
                </c:pt>
                <c:pt idx="1094">
                  <c:v>0.55784422159194902</c:v>
                </c:pt>
                <c:pt idx="1095">
                  <c:v>0.72013819217681896</c:v>
                </c:pt>
                <c:pt idx="1096">
                  <c:v>0.76402539014816295</c:v>
                </c:pt>
                <c:pt idx="1097">
                  <c:v>0.61442911624908403</c:v>
                </c:pt>
                <c:pt idx="1098">
                  <c:v>1.2655769586563099</c:v>
                </c:pt>
                <c:pt idx="1099">
                  <c:v>0.63583958148956299</c:v>
                </c:pt>
                <c:pt idx="1100">
                  <c:v>0.41066509485244801</c:v>
                </c:pt>
                <c:pt idx="1101">
                  <c:v>0.21818619966507</c:v>
                </c:pt>
                <c:pt idx="1102">
                  <c:v>0.53427749872207597</c:v>
                </c:pt>
                <c:pt idx="1103">
                  <c:v>0.428540229797363</c:v>
                </c:pt>
                <c:pt idx="1104">
                  <c:v>0.78526842594146695</c:v>
                </c:pt>
                <c:pt idx="1105">
                  <c:v>0.45494142174720797</c:v>
                </c:pt>
                <c:pt idx="1106">
                  <c:v>0.40132105350494401</c:v>
                </c:pt>
                <c:pt idx="1107">
                  <c:v>0.52452582120895397</c:v>
                </c:pt>
                <c:pt idx="1108">
                  <c:v>0.47220584750175498</c:v>
                </c:pt>
                <c:pt idx="1109">
                  <c:v>0.57197892665863004</c:v>
                </c:pt>
                <c:pt idx="1110">
                  <c:v>0.55169516801834095</c:v>
                </c:pt>
                <c:pt idx="1111">
                  <c:v>0.37900179624557501</c:v>
                </c:pt>
                <c:pt idx="1112">
                  <c:v>0.647627413272858</c:v>
                </c:pt>
                <c:pt idx="1113">
                  <c:v>1.5127046108245801</c:v>
                </c:pt>
                <c:pt idx="1114">
                  <c:v>0.542868852615356</c:v>
                </c:pt>
                <c:pt idx="1115">
                  <c:v>0.41644719243049599</c:v>
                </c:pt>
                <c:pt idx="1116">
                  <c:v>0.45738810300826999</c:v>
                </c:pt>
                <c:pt idx="1117">
                  <c:v>0.82110059261321999</c:v>
                </c:pt>
                <c:pt idx="1118">
                  <c:v>0.493946462869644</c:v>
                </c:pt>
                <c:pt idx="1119">
                  <c:v>0.37936633825302102</c:v>
                </c:pt>
                <c:pt idx="1120">
                  <c:v>0.31536296010017401</c:v>
                </c:pt>
                <c:pt idx="1121">
                  <c:v>0.49389564990997298</c:v>
                </c:pt>
                <c:pt idx="1122">
                  <c:v>0.53693526983261097</c:v>
                </c:pt>
                <c:pt idx="1123">
                  <c:v>0.16983300447464</c:v>
                </c:pt>
                <c:pt idx="1124">
                  <c:v>0.21362845599651301</c:v>
                </c:pt>
                <c:pt idx="1125">
                  <c:v>0.20937451720237699</c:v>
                </c:pt>
                <c:pt idx="1126">
                  <c:v>0.65732437372207597</c:v>
                </c:pt>
                <c:pt idx="1127">
                  <c:v>0.63277423381805398</c:v>
                </c:pt>
                <c:pt idx="1128">
                  <c:v>0.235072106122971</c:v>
                </c:pt>
                <c:pt idx="1129">
                  <c:v>0.4196597635746</c:v>
                </c:pt>
                <c:pt idx="1130">
                  <c:v>0.57239538431167603</c:v>
                </c:pt>
                <c:pt idx="1131">
                  <c:v>0.20191980898380299</c:v>
                </c:pt>
                <c:pt idx="1132">
                  <c:v>0.29774507880210899</c:v>
                </c:pt>
                <c:pt idx="1133">
                  <c:v>0.22030119597911799</c:v>
                </c:pt>
                <c:pt idx="1134">
                  <c:v>0.28748852014541598</c:v>
                </c:pt>
                <c:pt idx="1135">
                  <c:v>0.16683939099311801</c:v>
                </c:pt>
                <c:pt idx="1136">
                  <c:v>0.32725173234939597</c:v>
                </c:pt>
                <c:pt idx="1137">
                  <c:v>0.43793070316314697</c:v>
                </c:pt>
                <c:pt idx="1138">
                  <c:v>0.70676404237747203</c:v>
                </c:pt>
                <c:pt idx="1139">
                  <c:v>0.70742762088775601</c:v>
                </c:pt>
                <c:pt idx="1140">
                  <c:v>0.51403504610061601</c:v>
                </c:pt>
                <c:pt idx="1141">
                  <c:v>0.64804548025131203</c:v>
                </c:pt>
                <c:pt idx="1142">
                  <c:v>0.47853028774261502</c:v>
                </c:pt>
                <c:pt idx="1143">
                  <c:v>1.6469315290451001</c:v>
                </c:pt>
                <c:pt idx="1144">
                  <c:v>0.32084700465202298</c:v>
                </c:pt>
                <c:pt idx="1145">
                  <c:v>0.28462013602256803</c:v>
                </c:pt>
                <c:pt idx="1146">
                  <c:v>0.17388793826103199</c:v>
                </c:pt>
                <c:pt idx="1147">
                  <c:v>0.77181714773178101</c:v>
                </c:pt>
                <c:pt idx="1148">
                  <c:v>0.47430646419525102</c:v>
                </c:pt>
                <c:pt idx="1149">
                  <c:v>0.51857799291610696</c:v>
                </c:pt>
                <c:pt idx="1150">
                  <c:v>0.16602860391140001</c:v>
                </c:pt>
                <c:pt idx="1151">
                  <c:v>0.41719815135002097</c:v>
                </c:pt>
                <c:pt idx="1152">
                  <c:v>0.71586346626281705</c:v>
                </c:pt>
                <c:pt idx="1153">
                  <c:v>0.185449123382568</c:v>
                </c:pt>
                <c:pt idx="1154">
                  <c:v>0.45408621430397</c:v>
                </c:pt>
                <c:pt idx="1155">
                  <c:v>0.29686039686202997</c:v>
                </c:pt>
                <c:pt idx="1156">
                  <c:v>1.0649211406707799</c:v>
                </c:pt>
                <c:pt idx="1157">
                  <c:v>0.89018613100051902</c:v>
                </c:pt>
                <c:pt idx="1158">
                  <c:v>0.26953154802322399</c:v>
                </c:pt>
                <c:pt idx="1159">
                  <c:v>0.61752134561538696</c:v>
                </c:pt>
                <c:pt idx="1160">
                  <c:v>0.16420783102512401</c:v>
                </c:pt>
                <c:pt idx="1161">
                  <c:v>1.67627429962158</c:v>
                </c:pt>
                <c:pt idx="1162">
                  <c:v>0.79903179407119795</c:v>
                </c:pt>
                <c:pt idx="1163">
                  <c:v>0.63286381959915206</c:v>
                </c:pt>
                <c:pt idx="1164">
                  <c:v>0.56509518623352095</c:v>
                </c:pt>
                <c:pt idx="1165">
                  <c:v>0.71567964553832997</c:v>
                </c:pt>
                <c:pt idx="1166">
                  <c:v>0.34863734245300299</c:v>
                </c:pt>
                <c:pt idx="1167">
                  <c:v>0.54281026124954201</c:v>
                </c:pt>
                <c:pt idx="1168">
                  <c:v>0.32463571429252602</c:v>
                </c:pt>
                <c:pt idx="1169">
                  <c:v>0.64022302627563499</c:v>
                </c:pt>
                <c:pt idx="1170">
                  <c:v>0.20762033760547599</c:v>
                </c:pt>
                <c:pt idx="1171">
                  <c:v>0.148120567202568</c:v>
                </c:pt>
                <c:pt idx="1172">
                  <c:v>0.14982229471206701</c:v>
                </c:pt>
                <c:pt idx="1173">
                  <c:v>1.24139845371246</c:v>
                </c:pt>
                <c:pt idx="1174">
                  <c:v>0.732227563858032</c:v>
                </c:pt>
                <c:pt idx="1175">
                  <c:v>0.68176949024200395</c:v>
                </c:pt>
                <c:pt idx="1176">
                  <c:v>0.287500619888306</c:v>
                </c:pt>
                <c:pt idx="1177">
                  <c:v>0.286619633436203</c:v>
                </c:pt>
                <c:pt idx="1178">
                  <c:v>1.0828394889831501</c:v>
                </c:pt>
                <c:pt idx="1179">
                  <c:v>0.45824387669563299</c:v>
                </c:pt>
                <c:pt idx="1180">
                  <c:v>0.13913774490356401</c:v>
                </c:pt>
                <c:pt idx="1181">
                  <c:v>0.59239870309829701</c:v>
                </c:pt>
                <c:pt idx="1182">
                  <c:v>0.215321600437164</c:v>
                </c:pt>
                <c:pt idx="1183">
                  <c:v>0.489973515272141</c:v>
                </c:pt>
                <c:pt idx="1184">
                  <c:v>0.775640308856964</c:v>
                </c:pt>
                <c:pt idx="1185">
                  <c:v>0.784892737865448</c:v>
                </c:pt>
                <c:pt idx="1186">
                  <c:v>0.58295905590057395</c:v>
                </c:pt>
                <c:pt idx="1187">
                  <c:v>0.187882125377655</c:v>
                </c:pt>
                <c:pt idx="1188">
                  <c:v>0.475236296653748</c:v>
                </c:pt>
                <c:pt idx="1189">
                  <c:v>0.31925353407859802</c:v>
                </c:pt>
                <c:pt idx="1190">
                  <c:v>0.41798573732376099</c:v>
                </c:pt>
                <c:pt idx="1191">
                  <c:v>0.20793530344963099</c:v>
                </c:pt>
                <c:pt idx="1192">
                  <c:v>0.75571751594543501</c:v>
                </c:pt>
                <c:pt idx="1193">
                  <c:v>0.79911929368972801</c:v>
                </c:pt>
                <c:pt idx="1194">
                  <c:v>0.325006663799286</c:v>
                </c:pt>
                <c:pt idx="1195">
                  <c:v>0.64133918285369895</c:v>
                </c:pt>
                <c:pt idx="1196">
                  <c:v>0.37679988145828203</c:v>
                </c:pt>
                <c:pt idx="1197">
                  <c:v>0.17483882606029499</c:v>
                </c:pt>
                <c:pt idx="1198">
                  <c:v>0.71426862478256203</c:v>
                </c:pt>
                <c:pt idx="1199">
                  <c:v>0.41968399286270103</c:v>
                </c:pt>
                <c:pt idx="1200">
                  <c:v>0.69799828529357899</c:v>
                </c:pt>
                <c:pt idx="1201">
                  <c:v>0.276260375976563</c:v>
                </c:pt>
                <c:pt idx="1202">
                  <c:v>0.17166778445243799</c:v>
                </c:pt>
                <c:pt idx="1203">
                  <c:v>0.35797855257987998</c:v>
                </c:pt>
                <c:pt idx="1204">
                  <c:v>0.61825072765350297</c:v>
                </c:pt>
                <c:pt idx="1205">
                  <c:v>0.31363669037818898</c:v>
                </c:pt>
                <c:pt idx="1206">
                  <c:v>0.217174753546715</c:v>
                </c:pt>
                <c:pt idx="1207">
                  <c:v>0.30890202522277799</c:v>
                </c:pt>
                <c:pt idx="1208">
                  <c:v>0.78264099359512296</c:v>
                </c:pt>
                <c:pt idx="1209">
                  <c:v>0.26198771595954901</c:v>
                </c:pt>
                <c:pt idx="1210">
                  <c:v>0.29995101690292397</c:v>
                </c:pt>
                <c:pt idx="1211">
                  <c:v>0.21197903156280501</c:v>
                </c:pt>
                <c:pt idx="1212">
                  <c:v>0.53446209430694602</c:v>
                </c:pt>
                <c:pt idx="1213">
                  <c:v>0.19425313174724601</c:v>
                </c:pt>
                <c:pt idx="1214">
                  <c:v>0.20866723358631101</c:v>
                </c:pt>
                <c:pt idx="1215">
                  <c:v>0.57608455419540405</c:v>
                </c:pt>
                <c:pt idx="1216">
                  <c:v>0.45666894316673301</c:v>
                </c:pt>
                <c:pt idx="1217">
                  <c:v>0.97368425130844105</c:v>
                </c:pt>
                <c:pt idx="1218">
                  <c:v>0.44055208563804599</c:v>
                </c:pt>
                <c:pt idx="1219">
                  <c:v>0.498149514198303</c:v>
                </c:pt>
                <c:pt idx="1220">
                  <c:v>0.139873132109642</c:v>
                </c:pt>
                <c:pt idx="1221">
                  <c:v>0.26678785681724498</c:v>
                </c:pt>
                <c:pt idx="1222">
                  <c:v>0.221950992941856</c:v>
                </c:pt>
                <c:pt idx="1223">
                  <c:v>0.32219552993774397</c:v>
                </c:pt>
                <c:pt idx="1224">
                  <c:v>1.23997402191162</c:v>
                </c:pt>
                <c:pt idx="1225">
                  <c:v>0.71642392873764005</c:v>
                </c:pt>
                <c:pt idx="1226">
                  <c:v>0.69803452491760298</c:v>
                </c:pt>
                <c:pt idx="1227">
                  <c:v>0.45997643470764199</c:v>
                </c:pt>
                <c:pt idx="1228">
                  <c:v>0.41002929210662797</c:v>
                </c:pt>
                <c:pt idx="1229">
                  <c:v>0.24043782055377999</c:v>
                </c:pt>
                <c:pt idx="1230">
                  <c:v>0.32383209466934199</c:v>
                </c:pt>
                <c:pt idx="1231">
                  <c:v>0.87175601720809903</c:v>
                </c:pt>
                <c:pt idx="1232">
                  <c:v>0.28841805458068798</c:v>
                </c:pt>
                <c:pt idx="1233">
                  <c:v>0.32171663641929599</c:v>
                </c:pt>
                <c:pt idx="1234">
                  <c:v>0.74706393480300903</c:v>
                </c:pt>
                <c:pt idx="1235">
                  <c:v>1.39418065547943</c:v>
                </c:pt>
                <c:pt idx="1236">
                  <c:v>0.36201572418212902</c:v>
                </c:pt>
                <c:pt idx="1237">
                  <c:v>0.26807728409767201</c:v>
                </c:pt>
                <c:pt idx="1238">
                  <c:v>0.13043257594108601</c:v>
                </c:pt>
                <c:pt idx="1239">
                  <c:v>1.6102836132049601</c:v>
                </c:pt>
                <c:pt idx="1240">
                  <c:v>0.365026414394379</c:v>
                </c:pt>
                <c:pt idx="1241">
                  <c:v>0.17323693633079501</c:v>
                </c:pt>
                <c:pt idx="1242">
                  <c:v>1.32589948177338</c:v>
                </c:pt>
                <c:pt idx="1243">
                  <c:v>0.30248135328292802</c:v>
                </c:pt>
                <c:pt idx="1244">
                  <c:v>0.29662233591079701</c:v>
                </c:pt>
                <c:pt idx="1245">
                  <c:v>0.25091791152954102</c:v>
                </c:pt>
                <c:pt idx="1246">
                  <c:v>0.57759529352188099</c:v>
                </c:pt>
                <c:pt idx="1247">
                  <c:v>1.10345363616943</c:v>
                </c:pt>
                <c:pt idx="1248">
                  <c:v>0.39126345515251199</c:v>
                </c:pt>
                <c:pt idx="1249">
                  <c:v>0.23931427299976299</c:v>
                </c:pt>
                <c:pt idx="1250">
                  <c:v>9.0967461466789204E-2</c:v>
                </c:pt>
                <c:pt idx="1251">
                  <c:v>0.120503589510918</c:v>
                </c:pt>
                <c:pt idx="1252">
                  <c:v>0.27883195877075201</c:v>
                </c:pt>
                <c:pt idx="1253">
                  <c:v>0.37298417091369601</c:v>
                </c:pt>
                <c:pt idx="1254">
                  <c:v>0.87229555845260598</c:v>
                </c:pt>
                <c:pt idx="1255">
                  <c:v>0.33939415216445901</c:v>
                </c:pt>
                <c:pt idx="1256">
                  <c:v>0.25215157866478</c:v>
                </c:pt>
                <c:pt idx="1257">
                  <c:v>0.52444815635681197</c:v>
                </c:pt>
                <c:pt idx="1258">
                  <c:v>0.68769812583923295</c:v>
                </c:pt>
                <c:pt idx="1259">
                  <c:v>0.19636708498001099</c:v>
                </c:pt>
                <c:pt idx="1260">
                  <c:v>0.20361497998237599</c:v>
                </c:pt>
                <c:pt idx="1261">
                  <c:v>0.45235294103622398</c:v>
                </c:pt>
                <c:pt idx="1262">
                  <c:v>0.19678947329521199</c:v>
                </c:pt>
                <c:pt idx="1263">
                  <c:v>0.60964745283126798</c:v>
                </c:pt>
                <c:pt idx="1264">
                  <c:v>0.58749318122863803</c:v>
                </c:pt>
                <c:pt idx="1265">
                  <c:v>0.71890747547149703</c:v>
                </c:pt>
                <c:pt idx="1266">
                  <c:v>0.22592046856880199</c:v>
                </c:pt>
                <c:pt idx="1267">
                  <c:v>0.30302891135215798</c:v>
                </c:pt>
                <c:pt idx="1268">
                  <c:v>0.16299611330032299</c:v>
                </c:pt>
                <c:pt idx="1269">
                  <c:v>0.829961597919464</c:v>
                </c:pt>
                <c:pt idx="1270">
                  <c:v>0.47030812501907299</c:v>
                </c:pt>
                <c:pt idx="1271">
                  <c:v>0.36299902200698902</c:v>
                </c:pt>
                <c:pt idx="1272">
                  <c:v>0.17859393358230599</c:v>
                </c:pt>
                <c:pt idx="1273">
                  <c:v>0.621085464954376</c:v>
                </c:pt>
                <c:pt idx="1274">
                  <c:v>0.427248865365982</c:v>
                </c:pt>
                <c:pt idx="1275">
                  <c:v>0.38252529501915</c:v>
                </c:pt>
                <c:pt idx="1276">
                  <c:v>0.381471037864685</c:v>
                </c:pt>
                <c:pt idx="1277">
                  <c:v>0.27521547675132801</c:v>
                </c:pt>
                <c:pt idx="1278">
                  <c:v>0.382927715778351</c:v>
                </c:pt>
                <c:pt idx="1279">
                  <c:v>1.6852606534957899</c:v>
                </c:pt>
                <c:pt idx="1280">
                  <c:v>0.20608411729335799</c:v>
                </c:pt>
                <c:pt idx="1281">
                  <c:v>0.40284073352813698</c:v>
                </c:pt>
                <c:pt idx="1282">
                  <c:v>0.68080687522888195</c:v>
                </c:pt>
                <c:pt idx="1283">
                  <c:v>0.68463206291198697</c:v>
                </c:pt>
                <c:pt idx="1284">
                  <c:v>0.16568349301815</c:v>
                </c:pt>
                <c:pt idx="1285">
                  <c:v>0.56383389234542802</c:v>
                </c:pt>
                <c:pt idx="1286">
                  <c:v>0.197310596704483</c:v>
                </c:pt>
                <c:pt idx="1287">
                  <c:v>0.58499771356582597</c:v>
                </c:pt>
                <c:pt idx="1288">
                  <c:v>0.24649028480052901</c:v>
                </c:pt>
                <c:pt idx="1289">
                  <c:v>0.59515970945358299</c:v>
                </c:pt>
                <c:pt idx="1290">
                  <c:v>0.202115118503571</c:v>
                </c:pt>
                <c:pt idx="1291">
                  <c:v>0.30085662007331798</c:v>
                </c:pt>
                <c:pt idx="1292">
                  <c:v>0.16543143987655601</c:v>
                </c:pt>
                <c:pt idx="1293">
                  <c:v>0.19941158592701</c:v>
                </c:pt>
                <c:pt idx="1294">
                  <c:v>0.47893351316451999</c:v>
                </c:pt>
                <c:pt idx="1295">
                  <c:v>0.81370258331298795</c:v>
                </c:pt>
                <c:pt idx="1296">
                  <c:v>0.75756543874740601</c:v>
                </c:pt>
                <c:pt idx="1297">
                  <c:v>0.23352572321891801</c:v>
                </c:pt>
                <c:pt idx="1298">
                  <c:v>0.15405522286891901</c:v>
                </c:pt>
                <c:pt idx="1299">
                  <c:v>0.84920561313629195</c:v>
                </c:pt>
                <c:pt idx="1300">
                  <c:v>0.45273816585540799</c:v>
                </c:pt>
                <c:pt idx="1301">
                  <c:v>0.32036018371581998</c:v>
                </c:pt>
                <c:pt idx="1302">
                  <c:v>0.28563639521598799</c:v>
                </c:pt>
                <c:pt idx="1303">
                  <c:v>0.13397334516048401</c:v>
                </c:pt>
                <c:pt idx="1304">
                  <c:v>0.19822391867637601</c:v>
                </c:pt>
                <c:pt idx="1305">
                  <c:v>0.59210926294326804</c:v>
                </c:pt>
                <c:pt idx="1306">
                  <c:v>0.181681588292122</c:v>
                </c:pt>
                <c:pt idx="1307">
                  <c:v>0.382930368185043</c:v>
                </c:pt>
                <c:pt idx="1308">
                  <c:v>0.60543155670166005</c:v>
                </c:pt>
                <c:pt idx="1309">
                  <c:v>0.29471570253372198</c:v>
                </c:pt>
                <c:pt idx="1310">
                  <c:v>0.50144284963607799</c:v>
                </c:pt>
                <c:pt idx="1311">
                  <c:v>0.36288928985595698</c:v>
                </c:pt>
                <c:pt idx="1312">
                  <c:v>0.20292003452777899</c:v>
                </c:pt>
                <c:pt idx="1313">
                  <c:v>0.97198837995529197</c:v>
                </c:pt>
                <c:pt idx="1314">
                  <c:v>0.28867658972740201</c:v>
                </c:pt>
                <c:pt idx="1315">
                  <c:v>0.57703864574432395</c:v>
                </c:pt>
                <c:pt idx="1316">
                  <c:v>0.30963614583015397</c:v>
                </c:pt>
                <c:pt idx="1317">
                  <c:v>0.21606351435184501</c:v>
                </c:pt>
                <c:pt idx="1318">
                  <c:v>0.30412191152572599</c:v>
                </c:pt>
                <c:pt idx="1319">
                  <c:v>0.489016324281693</c:v>
                </c:pt>
                <c:pt idx="1320">
                  <c:v>0.51877033710479703</c:v>
                </c:pt>
                <c:pt idx="1321">
                  <c:v>0.49572768807411199</c:v>
                </c:pt>
                <c:pt idx="1322">
                  <c:v>0.18543086946010601</c:v>
                </c:pt>
                <c:pt idx="1323">
                  <c:v>0.44356593489646901</c:v>
                </c:pt>
                <c:pt idx="1324">
                  <c:v>0.54280066490173295</c:v>
                </c:pt>
                <c:pt idx="1325">
                  <c:v>0.61810958385467496</c:v>
                </c:pt>
                <c:pt idx="1326">
                  <c:v>1.6330094337463399</c:v>
                </c:pt>
                <c:pt idx="1327">
                  <c:v>0.17005005478858901</c:v>
                </c:pt>
                <c:pt idx="1328">
                  <c:v>0.172671213746071</c:v>
                </c:pt>
                <c:pt idx="1329">
                  <c:v>0.48889926075935403</c:v>
                </c:pt>
                <c:pt idx="1330">
                  <c:v>0.25729009509086598</c:v>
                </c:pt>
                <c:pt idx="1331">
                  <c:v>0.59114313125610396</c:v>
                </c:pt>
                <c:pt idx="1332">
                  <c:v>0.34848251938819902</c:v>
                </c:pt>
                <c:pt idx="1333">
                  <c:v>0.390276938676834</c:v>
                </c:pt>
                <c:pt idx="1334">
                  <c:v>0.32982379198074302</c:v>
                </c:pt>
                <c:pt idx="1335">
                  <c:v>0.60213357210159302</c:v>
                </c:pt>
                <c:pt idx="1336">
                  <c:v>1.4438445568084699</c:v>
                </c:pt>
                <c:pt idx="1337">
                  <c:v>0.25128707289695701</c:v>
                </c:pt>
                <c:pt idx="1338">
                  <c:v>0.41318947076797502</c:v>
                </c:pt>
                <c:pt idx="1339">
                  <c:v>0.18025803565979001</c:v>
                </c:pt>
                <c:pt idx="1340">
                  <c:v>0.50761461257934604</c:v>
                </c:pt>
                <c:pt idx="1341">
                  <c:v>0.43106165528297402</c:v>
                </c:pt>
                <c:pt idx="1342">
                  <c:v>0.45220866799354598</c:v>
                </c:pt>
                <c:pt idx="1343">
                  <c:v>0.65404701232910201</c:v>
                </c:pt>
                <c:pt idx="1344">
                  <c:v>0.73434561491012595</c:v>
                </c:pt>
                <c:pt idx="1345">
                  <c:v>0.26796212792396501</c:v>
                </c:pt>
                <c:pt idx="1346">
                  <c:v>0.61337584257125899</c:v>
                </c:pt>
                <c:pt idx="1347">
                  <c:v>0.60061454772949197</c:v>
                </c:pt>
                <c:pt idx="1348">
                  <c:v>0.40904954075813299</c:v>
                </c:pt>
                <c:pt idx="1349">
                  <c:v>0.74187272787094105</c:v>
                </c:pt>
                <c:pt idx="1350">
                  <c:v>0.147851452231407</c:v>
                </c:pt>
                <c:pt idx="1351">
                  <c:v>0.42819696664810197</c:v>
                </c:pt>
                <c:pt idx="1352">
                  <c:v>0.33580520749092102</c:v>
                </c:pt>
                <c:pt idx="1353">
                  <c:v>0.130522355437279</c:v>
                </c:pt>
                <c:pt idx="1354">
                  <c:v>0.52834153175354004</c:v>
                </c:pt>
                <c:pt idx="1355">
                  <c:v>0.66300523281097401</c:v>
                </c:pt>
                <c:pt idx="1356">
                  <c:v>0.21914485096931499</c:v>
                </c:pt>
                <c:pt idx="1357">
                  <c:v>0.68671798706054699</c:v>
                </c:pt>
                <c:pt idx="1358">
                  <c:v>0.92384535074233998</c:v>
                </c:pt>
                <c:pt idx="1359">
                  <c:v>0.62631636857986495</c:v>
                </c:pt>
                <c:pt idx="1360">
                  <c:v>1.58420526981354</c:v>
                </c:pt>
                <c:pt idx="1361">
                  <c:v>1.3259485960006701</c:v>
                </c:pt>
                <c:pt idx="1362">
                  <c:v>0.31204736232757602</c:v>
                </c:pt>
                <c:pt idx="1363">
                  <c:v>0.440009325742722</c:v>
                </c:pt>
                <c:pt idx="1364">
                  <c:v>0.382745891809464</c:v>
                </c:pt>
                <c:pt idx="1365">
                  <c:v>0.54817116260528598</c:v>
                </c:pt>
                <c:pt idx="1366">
                  <c:v>0.75982064008712802</c:v>
                </c:pt>
                <c:pt idx="1367">
                  <c:v>0.16082370281219499</c:v>
                </c:pt>
                <c:pt idx="1368">
                  <c:v>0.31493356823921198</c:v>
                </c:pt>
                <c:pt idx="1369">
                  <c:v>0.37611514329910301</c:v>
                </c:pt>
                <c:pt idx="1370">
                  <c:v>0.52319276332855202</c:v>
                </c:pt>
                <c:pt idx="1371">
                  <c:v>0.34223273396491999</c:v>
                </c:pt>
                <c:pt idx="1372">
                  <c:v>0.44214051961898798</c:v>
                </c:pt>
                <c:pt idx="1373">
                  <c:v>0.17658247053623199</c:v>
                </c:pt>
                <c:pt idx="1374">
                  <c:v>0.13186313211917899</c:v>
                </c:pt>
                <c:pt idx="1375">
                  <c:v>0.17583911120891599</c:v>
                </c:pt>
                <c:pt idx="1376">
                  <c:v>0.176748231053352</c:v>
                </c:pt>
                <c:pt idx="1377">
                  <c:v>0.163853719830513</c:v>
                </c:pt>
                <c:pt idx="1378">
                  <c:v>0.54549920558929399</c:v>
                </c:pt>
                <c:pt idx="1379">
                  <c:v>0.23701030015945401</c:v>
                </c:pt>
                <c:pt idx="1380">
                  <c:v>0.30884417891502403</c:v>
                </c:pt>
                <c:pt idx="1381">
                  <c:v>0.405894815921783</c:v>
                </c:pt>
                <c:pt idx="1382">
                  <c:v>0.54287338256835904</c:v>
                </c:pt>
                <c:pt idx="1383">
                  <c:v>0.29216516017913802</c:v>
                </c:pt>
                <c:pt idx="1384">
                  <c:v>0.28566509485244801</c:v>
                </c:pt>
                <c:pt idx="1385">
                  <c:v>0.46203944087028498</c:v>
                </c:pt>
                <c:pt idx="1386">
                  <c:v>0.57180655002594005</c:v>
                </c:pt>
                <c:pt idx="1387">
                  <c:v>0.50370240211486805</c:v>
                </c:pt>
                <c:pt idx="1388">
                  <c:v>0.39496463537216198</c:v>
                </c:pt>
                <c:pt idx="1389">
                  <c:v>0.20656071603298201</c:v>
                </c:pt>
                <c:pt idx="1390">
                  <c:v>0.72976505756378196</c:v>
                </c:pt>
                <c:pt idx="1391">
                  <c:v>0.239682361483574</c:v>
                </c:pt>
                <c:pt idx="1392">
                  <c:v>0.261789381504059</c:v>
                </c:pt>
                <c:pt idx="1393">
                  <c:v>0.33126047253608698</c:v>
                </c:pt>
                <c:pt idx="1394">
                  <c:v>0.64316326379776001</c:v>
                </c:pt>
                <c:pt idx="1395">
                  <c:v>0.17763973772525801</c:v>
                </c:pt>
                <c:pt idx="1396">
                  <c:v>0.52231419086456299</c:v>
                </c:pt>
                <c:pt idx="1397">
                  <c:v>0.24566812813281999</c:v>
                </c:pt>
                <c:pt idx="1398">
                  <c:v>0.22137604653835299</c:v>
                </c:pt>
                <c:pt idx="1399">
                  <c:v>0.27567243576049799</c:v>
                </c:pt>
                <c:pt idx="1400">
                  <c:v>0.201888307929039</c:v>
                </c:pt>
                <c:pt idx="1401">
                  <c:v>0.46985313296318099</c:v>
                </c:pt>
                <c:pt idx="1402">
                  <c:v>0.48510438203811601</c:v>
                </c:pt>
                <c:pt idx="1403">
                  <c:v>0.36034631729125999</c:v>
                </c:pt>
                <c:pt idx="1404">
                  <c:v>0.237430170178413</c:v>
                </c:pt>
                <c:pt idx="1405">
                  <c:v>0.18088550865650199</c:v>
                </c:pt>
                <c:pt idx="1406">
                  <c:v>0.30887180566787698</c:v>
                </c:pt>
                <c:pt idx="1407">
                  <c:v>0.27802172303199801</c:v>
                </c:pt>
                <c:pt idx="1408">
                  <c:v>0.27110272645950301</c:v>
                </c:pt>
                <c:pt idx="1409">
                  <c:v>0.16360349953174599</c:v>
                </c:pt>
                <c:pt idx="1410">
                  <c:v>0.63440877199172996</c:v>
                </c:pt>
                <c:pt idx="1411">
                  <c:v>0.24139891564846</c:v>
                </c:pt>
                <c:pt idx="1412">
                  <c:v>0.55021393299102805</c:v>
                </c:pt>
                <c:pt idx="1413">
                  <c:v>0.327056854963303</c:v>
                </c:pt>
                <c:pt idx="1414">
                  <c:v>0.10924995690584199</c:v>
                </c:pt>
                <c:pt idx="1415">
                  <c:v>0.32791459560394298</c:v>
                </c:pt>
                <c:pt idx="1416">
                  <c:v>0.30929639935493503</c:v>
                </c:pt>
                <c:pt idx="1417">
                  <c:v>0.21365612745285001</c:v>
                </c:pt>
                <c:pt idx="1418">
                  <c:v>0.207806035876274</c:v>
                </c:pt>
                <c:pt idx="1419">
                  <c:v>0.37105956673622098</c:v>
                </c:pt>
                <c:pt idx="1420">
                  <c:v>0.469316065311432</c:v>
                </c:pt>
                <c:pt idx="1421">
                  <c:v>0.37159249186515803</c:v>
                </c:pt>
                <c:pt idx="1422">
                  <c:v>0.33891829848289501</c:v>
                </c:pt>
                <c:pt idx="1423">
                  <c:v>0.24079109728336301</c:v>
                </c:pt>
                <c:pt idx="1424">
                  <c:v>0.42215707898139998</c:v>
                </c:pt>
                <c:pt idx="1425">
                  <c:v>0.540971219539642</c:v>
                </c:pt>
                <c:pt idx="1426">
                  <c:v>0.34715488553047202</c:v>
                </c:pt>
                <c:pt idx="1427">
                  <c:v>0.36270800232887301</c:v>
                </c:pt>
                <c:pt idx="1428">
                  <c:v>0.220397353172302</c:v>
                </c:pt>
                <c:pt idx="1429">
                  <c:v>0.13544031977653501</c:v>
                </c:pt>
                <c:pt idx="1430">
                  <c:v>0.40115848183631903</c:v>
                </c:pt>
                <c:pt idx="1431">
                  <c:v>0.96069735288619995</c:v>
                </c:pt>
                <c:pt idx="1432">
                  <c:v>0.23060497641563399</c:v>
                </c:pt>
                <c:pt idx="1433">
                  <c:v>0.25664150714874301</c:v>
                </c:pt>
                <c:pt idx="1434">
                  <c:v>0.26740252971649198</c:v>
                </c:pt>
                <c:pt idx="1435">
                  <c:v>0.25186261534690901</c:v>
                </c:pt>
                <c:pt idx="1436">
                  <c:v>0.91315877437591597</c:v>
                </c:pt>
                <c:pt idx="1437">
                  <c:v>0.59604215621948198</c:v>
                </c:pt>
                <c:pt idx="1438">
                  <c:v>0.103542596101761</c:v>
                </c:pt>
                <c:pt idx="1439">
                  <c:v>0.41345697641372697</c:v>
                </c:pt>
                <c:pt idx="1440">
                  <c:v>0.36134988069534302</c:v>
                </c:pt>
                <c:pt idx="1441">
                  <c:v>0.560166895389557</c:v>
                </c:pt>
                <c:pt idx="1442">
                  <c:v>0.28826659917831399</c:v>
                </c:pt>
                <c:pt idx="1443">
                  <c:v>0.268334180116653</c:v>
                </c:pt>
                <c:pt idx="1444">
                  <c:v>0.79760289192199696</c:v>
                </c:pt>
                <c:pt idx="1445">
                  <c:v>0.59579354524612405</c:v>
                </c:pt>
                <c:pt idx="1446">
                  <c:v>0.26144331693649298</c:v>
                </c:pt>
                <c:pt idx="1447">
                  <c:v>0.59931284189224199</c:v>
                </c:pt>
                <c:pt idx="1448">
                  <c:v>0.26010471582412698</c:v>
                </c:pt>
                <c:pt idx="1449">
                  <c:v>0.11022519320249601</c:v>
                </c:pt>
                <c:pt idx="1450">
                  <c:v>0.290352672338486</c:v>
                </c:pt>
                <c:pt idx="1451">
                  <c:v>9.6524722874164595E-2</c:v>
                </c:pt>
                <c:pt idx="1452">
                  <c:v>0.39026814699173001</c:v>
                </c:pt>
                <c:pt idx="1453">
                  <c:v>0.257657170295715</c:v>
                </c:pt>
                <c:pt idx="1454">
                  <c:v>0.35383981466293302</c:v>
                </c:pt>
                <c:pt idx="1455">
                  <c:v>0.78893470764160201</c:v>
                </c:pt>
                <c:pt idx="1456">
                  <c:v>0.165475979447365</c:v>
                </c:pt>
                <c:pt idx="1457">
                  <c:v>0.61736917495727495</c:v>
                </c:pt>
                <c:pt idx="1458">
                  <c:v>0.42300766706466703</c:v>
                </c:pt>
                <c:pt idx="1459">
                  <c:v>0.464424937963486</c:v>
                </c:pt>
                <c:pt idx="1460">
                  <c:v>0.82268196344375599</c:v>
                </c:pt>
                <c:pt idx="1461">
                  <c:v>0.29948380589485202</c:v>
                </c:pt>
                <c:pt idx="1462">
                  <c:v>0.313489139080048</c:v>
                </c:pt>
                <c:pt idx="1463">
                  <c:v>0.191946506500244</c:v>
                </c:pt>
                <c:pt idx="1464">
                  <c:v>0.25787410140037498</c:v>
                </c:pt>
                <c:pt idx="1465">
                  <c:v>0.224201500415802</c:v>
                </c:pt>
                <c:pt idx="1466">
                  <c:v>0.20474311709404</c:v>
                </c:pt>
                <c:pt idx="1467">
                  <c:v>0.15259236097335799</c:v>
                </c:pt>
                <c:pt idx="1468">
                  <c:v>0.29799482226371798</c:v>
                </c:pt>
                <c:pt idx="1469">
                  <c:v>0.16642774641513799</c:v>
                </c:pt>
                <c:pt idx="1470">
                  <c:v>0.31023108959197998</c:v>
                </c:pt>
                <c:pt idx="1471">
                  <c:v>0.29586827754974399</c:v>
                </c:pt>
                <c:pt idx="1472">
                  <c:v>0.218625098466873</c:v>
                </c:pt>
                <c:pt idx="1473">
                  <c:v>0.20572574436664601</c:v>
                </c:pt>
                <c:pt idx="1474">
                  <c:v>0.111477248370647</c:v>
                </c:pt>
                <c:pt idx="1475">
                  <c:v>0.30561792850494401</c:v>
                </c:pt>
                <c:pt idx="1476">
                  <c:v>0.59561198949813798</c:v>
                </c:pt>
                <c:pt idx="1477">
                  <c:v>0.436531662940979</c:v>
                </c:pt>
                <c:pt idx="1478">
                  <c:v>0.57352107763290405</c:v>
                </c:pt>
                <c:pt idx="1479">
                  <c:v>1.41682684421539</c:v>
                </c:pt>
                <c:pt idx="1480">
                  <c:v>0.40450718998909002</c:v>
                </c:pt>
                <c:pt idx="1481">
                  <c:v>0.127704173326492</c:v>
                </c:pt>
                <c:pt idx="1482">
                  <c:v>0.36305826902389499</c:v>
                </c:pt>
                <c:pt idx="1483">
                  <c:v>0.46234568953514099</c:v>
                </c:pt>
                <c:pt idx="1484">
                  <c:v>1.4770759344101001</c:v>
                </c:pt>
                <c:pt idx="1485">
                  <c:v>1.22564101219177</c:v>
                </c:pt>
                <c:pt idx="1486">
                  <c:v>0.30839142203330999</c:v>
                </c:pt>
                <c:pt idx="1487">
                  <c:v>0.22844029963016499</c:v>
                </c:pt>
                <c:pt idx="1488">
                  <c:v>0.40544643998146102</c:v>
                </c:pt>
                <c:pt idx="1489">
                  <c:v>0.94072151184081998</c:v>
                </c:pt>
                <c:pt idx="1490">
                  <c:v>0.140299826860428</c:v>
                </c:pt>
                <c:pt idx="1491">
                  <c:v>0.48469454050064098</c:v>
                </c:pt>
                <c:pt idx="1492">
                  <c:v>0.206445276737213</c:v>
                </c:pt>
                <c:pt idx="1493">
                  <c:v>0.28609725832939098</c:v>
                </c:pt>
                <c:pt idx="1494">
                  <c:v>0.140889242291451</c:v>
                </c:pt>
                <c:pt idx="1495">
                  <c:v>0.58392846584320102</c:v>
                </c:pt>
                <c:pt idx="1496">
                  <c:v>0.35512113571166998</c:v>
                </c:pt>
                <c:pt idx="1497">
                  <c:v>0.164383038878441</c:v>
                </c:pt>
                <c:pt idx="1498">
                  <c:v>0.18573179841041601</c:v>
                </c:pt>
                <c:pt idx="1499">
                  <c:v>0.27070006728172302</c:v>
                </c:pt>
                <c:pt idx="1500">
                  <c:v>0.22935584187507599</c:v>
                </c:pt>
                <c:pt idx="1501">
                  <c:v>0.22672107815742501</c:v>
                </c:pt>
                <c:pt idx="1502">
                  <c:v>6.6122718155384105E-2</c:v>
                </c:pt>
                <c:pt idx="1503">
                  <c:v>0.15194340050220501</c:v>
                </c:pt>
                <c:pt idx="1504">
                  <c:v>0.29578557610511802</c:v>
                </c:pt>
                <c:pt idx="1505">
                  <c:v>0.42715504765510598</c:v>
                </c:pt>
                <c:pt idx="1506">
                  <c:v>0.42815852165222201</c:v>
                </c:pt>
                <c:pt idx="1507">
                  <c:v>0.29309698939323398</c:v>
                </c:pt>
                <c:pt idx="1508">
                  <c:v>0.40784332156181302</c:v>
                </c:pt>
                <c:pt idx="1509">
                  <c:v>0.16562214493751501</c:v>
                </c:pt>
                <c:pt idx="1510">
                  <c:v>4.4976051896810497E-2</c:v>
                </c:pt>
                <c:pt idx="1511">
                  <c:v>0.14866244792938199</c:v>
                </c:pt>
                <c:pt idx="1512">
                  <c:v>0.40559202432632402</c:v>
                </c:pt>
                <c:pt idx="1513">
                  <c:v>0.40222331881523099</c:v>
                </c:pt>
                <c:pt idx="1514">
                  <c:v>1.4607001543045</c:v>
                </c:pt>
                <c:pt idx="1515">
                  <c:v>0.39027154445648199</c:v>
                </c:pt>
                <c:pt idx="1516">
                  <c:v>0.76389360427856401</c:v>
                </c:pt>
                <c:pt idx="1517">
                  <c:v>0.16852961480617501</c:v>
                </c:pt>
                <c:pt idx="1518">
                  <c:v>0.19894517958164201</c:v>
                </c:pt>
                <c:pt idx="1519">
                  <c:v>0.23098930716514601</c:v>
                </c:pt>
                <c:pt idx="1520">
                  <c:v>0.24945996701717399</c:v>
                </c:pt>
                <c:pt idx="1521">
                  <c:v>0.97825300693511996</c:v>
                </c:pt>
                <c:pt idx="1522">
                  <c:v>1.05326223373413</c:v>
                </c:pt>
                <c:pt idx="1523">
                  <c:v>0.28298079967498802</c:v>
                </c:pt>
                <c:pt idx="1524">
                  <c:v>0.65475171804428101</c:v>
                </c:pt>
                <c:pt idx="1525">
                  <c:v>0.28213131427764898</c:v>
                </c:pt>
                <c:pt idx="1526">
                  <c:v>0.21337164938449901</c:v>
                </c:pt>
                <c:pt idx="1527">
                  <c:v>0.247101560235023</c:v>
                </c:pt>
                <c:pt idx="1528">
                  <c:v>0.319140374660492</c:v>
                </c:pt>
                <c:pt idx="1529">
                  <c:v>0.31420654058456399</c:v>
                </c:pt>
                <c:pt idx="1530">
                  <c:v>0.20548719167709401</c:v>
                </c:pt>
                <c:pt idx="1531">
                  <c:v>0.197192907333374</c:v>
                </c:pt>
                <c:pt idx="1532">
                  <c:v>0.24259917438030201</c:v>
                </c:pt>
                <c:pt idx="1533">
                  <c:v>0.28918814659118702</c:v>
                </c:pt>
                <c:pt idx="1534">
                  <c:v>0.17021971940994299</c:v>
                </c:pt>
                <c:pt idx="1535">
                  <c:v>0.48876461386680597</c:v>
                </c:pt>
                <c:pt idx="1536">
                  <c:v>1.04093742370605</c:v>
                </c:pt>
                <c:pt idx="1537">
                  <c:v>0.51283663511276201</c:v>
                </c:pt>
                <c:pt idx="1538">
                  <c:v>0.26669192314147899</c:v>
                </c:pt>
                <c:pt idx="1539">
                  <c:v>0.33273291587829601</c:v>
                </c:pt>
                <c:pt idx="1540">
                  <c:v>0.325395166873932</c:v>
                </c:pt>
                <c:pt idx="1541">
                  <c:v>0.38389822840690602</c:v>
                </c:pt>
                <c:pt idx="1542">
                  <c:v>0.238048121333122</c:v>
                </c:pt>
                <c:pt idx="1543">
                  <c:v>0.25199443101882901</c:v>
                </c:pt>
                <c:pt idx="1544">
                  <c:v>0.40695393085479697</c:v>
                </c:pt>
                <c:pt idx="1545">
                  <c:v>0.42822358012199402</c:v>
                </c:pt>
                <c:pt idx="1546">
                  <c:v>0.232917845249176</c:v>
                </c:pt>
                <c:pt idx="1547">
                  <c:v>0.50240987539291404</c:v>
                </c:pt>
                <c:pt idx="1548">
                  <c:v>0.16407267749309501</c:v>
                </c:pt>
                <c:pt idx="1549">
                  <c:v>0.40326911211013799</c:v>
                </c:pt>
                <c:pt idx="1550">
                  <c:v>0.52697253227233898</c:v>
                </c:pt>
                <c:pt idx="1551">
                  <c:v>0.10374018549919101</c:v>
                </c:pt>
                <c:pt idx="1552">
                  <c:v>0.20257392525672899</c:v>
                </c:pt>
                <c:pt idx="1553">
                  <c:v>0.25014114379882801</c:v>
                </c:pt>
                <c:pt idx="1554">
                  <c:v>0.15902380645275099</c:v>
                </c:pt>
                <c:pt idx="1555">
                  <c:v>0.51169466972351096</c:v>
                </c:pt>
                <c:pt idx="1556">
                  <c:v>0.185987174510956</c:v>
                </c:pt>
                <c:pt idx="1557">
                  <c:v>0.14103446900844599</c:v>
                </c:pt>
                <c:pt idx="1558">
                  <c:v>0.41702505946159402</c:v>
                </c:pt>
                <c:pt idx="1559">
                  <c:v>0.14977625012397799</c:v>
                </c:pt>
                <c:pt idx="1560">
                  <c:v>0.10509438812732699</c:v>
                </c:pt>
                <c:pt idx="1561">
                  <c:v>0.118586793541908</c:v>
                </c:pt>
                <c:pt idx="1562">
                  <c:v>0.36270636320114102</c:v>
                </c:pt>
                <c:pt idx="1563">
                  <c:v>0.31814196705818198</c:v>
                </c:pt>
                <c:pt idx="1564">
                  <c:v>0.32369121909141502</c:v>
                </c:pt>
                <c:pt idx="1565">
                  <c:v>0.64371973276138295</c:v>
                </c:pt>
                <c:pt idx="1566">
                  <c:v>0.61552715301513705</c:v>
                </c:pt>
                <c:pt idx="1567">
                  <c:v>0.32878884673118602</c:v>
                </c:pt>
                <c:pt idx="1568">
                  <c:v>0.211541041731834</c:v>
                </c:pt>
                <c:pt idx="1569">
                  <c:v>0.140048697590828</c:v>
                </c:pt>
                <c:pt idx="1570">
                  <c:v>0.29593423008918801</c:v>
                </c:pt>
                <c:pt idx="1571">
                  <c:v>0.34749716520309398</c:v>
                </c:pt>
                <c:pt idx="1572">
                  <c:v>0.42105433344840998</c:v>
                </c:pt>
                <c:pt idx="1573">
                  <c:v>0.201988950371742</c:v>
                </c:pt>
                <c:pt idx="1574">
                  <c:v>0.20342549681663499</c:v>
                </c:pt>
                <c:pt idx="1575">
                  <c:v>0.20826140046119701</c:v>
                </c:pt>
                <c:pt idx="1576">
                  <c:v>0.28575241565704301</c:v>
                </c:pt>
                <c:pt idx="1577">
                  <c:v>0.27768540382385298</c:v>
                </c:pt>
                <c:pt idx="1578">
                  <c:v>0.23265458643436401</c:v>
                </c:pt>
                <c:pt idx="1579">
                  <c:v>0.29276806116104098</c:v>
                </c:pt>
                <c:pt idx="1580">
                  <c:v>0.20073753595352201</c:v>
                </c:pt>
                <c:pt idx="1581">
                  <c:v>0.41382759809494002</c:v>
                </c:pt>
                <c:pt idx="1582">
                  <c:v>0.19924546778202101</c:v>
                </c:pt>
                <c:pt idx="1583">
                  <c:v>0.231446653604507</c:v>
                </c:pt>
                <c:pt idx="1584">
                  <c:v>0.37747925519943198</c:v>
                </c:pt>
                <c:pt idx="1585">
                  <c:v>0.49629855155944802</c:v>
                </c:pt>
                <c:pt idx="1586">
                  <c:v>1.3953280448913601</c:v>
                </c:pt>
                <c:pt idx="1587">
                  <c:v>0.29590553045272799</c:v>
                </c:pt>
                <c:pt idx="1588">
                  <c:v>0.55532169342041005</c:v>
                </c:pt>
                <c:pt idx="1589">
                  <c:v>0.36939409375190702</c:v>
                </c:pt>
                <c:pt idx="1590">
                  <c:v>0.185952603816986</c:v>
                </c:pt>
                <c:pt idx="1591">
                  <c:v>0.52115321159362804</c:v>
                </c:pt>
                <c:pt idx="1592">
                  <c:v>0.212034150958061</c:v>
                </c:pt>
                <c:pt idx="1593">
                  <c:v>0.46052527427673301</c:v>
                </c:pt>
                <c:pt idx="1594">
                  <c:v>0.23542614281177501</c:v>
                </c:pt>
                <c:pt idx="1595">
                  <c:v>0.31072211265563998</c:v>
                </c:pt>
                <c:pt idx="1596">
                  <c:v>0.21140827238559701</c:v>
                </c:pt>
                <c:pt idx="1597">
                  <c:v>0.32699280977249101</c:v>
                </c:pt>
                <c:pt idx="1598">
                  <c:v>0.25781002640724199</c:v>
                </c:pt>
                <c:pt idx="1599">
                  <c:v>0.184522390365601</c:v>
                </c:pt>
                <c:pt idx="1600">
                  <c:v>0.30482861399650601</c:v>
                </c:pt>
                <c:pt idx="1601">
                  <c:v>0.12673142552375799</c:v>
                </c:pt>
                <c:pt idx="1602">
                  <c:v>0.27360409498214699</c:v>
                </c:pt>
                <c:pt idx="1603">
                  <c:v>0.36199826002120999</c:v>
                </c:pt>
                <c:pt idx="1604">
                  <c:v>0.70511090755462602</c:v>
                </c:pt>
                <c:pt idx="1605">
                  <c:v>0.183554917573929</c:v>
                </c:pt>
                <c:pt idx="1606">
                  <c:v>0.171796560287476</c:v>
                </c:pt>
                <c:pt idx="1607">
                  <c:v>0.28460448980331399</c:v>
                </c:pt>
                <c:pt idx="1608">
                  <c:v>0.17914628982543901</c:v>
                </c:pt>
                <c:pt idx="1609">
                  <c:v>0.19438485801219901</c:v>
                </c:pt>
                <c:pt idx="1610">
                  <c:v>0.210657298564911</c:v>
                </c:pt>
                <c:pt idx="1611">
                  <c:v>0.22039049863815299</c:v>
                </c:pt>
                <c:pt idx="1612">
                  <c:v>0.20146720111370101</c:v>
                </c:pt>
                <c:pt idx="1613">
                  <c:v>0.45389944314956698</c:v>
                </c:pt>
                <c:pt idx="1614">
                  <c:v>0.22540296614170099</c:v>
                </c:pt>
                <c:pt idx="1615">
                  <c:v>7.7151931822299999E-2</c:v>
                </c:pt>
                <c:pt idx="1616">
                  <c:v>0.20952990651130701</c:v>
                </c:pt>
                <c:pt idx="1617">
                  <c:v>0.21103300154209101</c:v>
                </c:pt>
                <c:pt idx="1618">
                  <c:v>0.307513058185577</c:v>
                </c:pt>
                <c:pt idx="1619">
                  <c:v>0.59189158678054798</c:v>
                </c:pt>
                <c:pt idx="1620">
                  <c:v>0.28753045201301602</c:v>
                </c:pt>
                <c:pt idx="1621">
                  <c:v>0.24630564451217701</c:v>
                </c:pt>
                <c:pt idx="1622">
                  <c:v>0.22360613942146301</c:v>
                </c:pt>
                <c:pt idx="1623">
                  <c:v>0.22507211565971399</c:v>
                </c:pt>
                <c:pt idx="1624">
                  <c:v>0.17685650289058699</c:v>
                </c:pt>
                <c:pt idx="1625">
                  <c:v>0.23534294962883001</c:v>
                </c:pt>
                <c:pt idx="1626">
                  <c:v>0.28765732049942</c:v>
                </c:pt>
                <c:pt idx="1627">
                  <c:v>0.18039323389530201</c:v>
                </c:pt>
                <c:pt idx="1628">
                  <c:v>0.19552436470985399</c:v>
                </c:pt>
                <c:pt idx="1629">
                  <c:v>0.29786303639411899</c:v>
                </c:pt>
                <c:pt idx="1630">
                  <c:v>0.126054301857948</c:v>
                </c:pt>
                <c:pt idx="1631">
                  <c:v>0.60673582553863503</c:v>
                </c:pt>
                <c:pt idx="1632">
                  <c:v>0.157013043761253</c:v>
                </c:pt>
                <c:pt idx="1633">
                  <c:v>0.17573852837085699</c:v>
                </c:pt>
                <c:pt idx="1634">
                  <c:v>0.19057717919349701</c:v>
                </c:pt>
                <c:pt idx="1635">
                  <c:v>0.21769659221172299</c:v>
                </c:pt>
                <c:pt idx="1636">
                  <c:v>0.22475683689117401</c:v>
                </c:pt>
                <c:pt idx="1637">
                  <c:v>0.37281128764152499</c:v>
                </c:pt>
                <c:pt idx="1638">
                  <c:v>0.22406156361103099</c:v>
                </c:pt>
                <c:pt idx="1639">
                  <c:v>0.196036711335182</c:v>
                </c:pt>
                <c:pt idx="1640">
                  <c:v>0.72106856107711803</c:v>
                </c:pt>
                <c:pt idx="1641">
                  <c:v>0.13850864768028301</c:v>
                </c:pt>
                <c:pt idx="1642">
                  <c:v>0.190997779369354</c:v>
                </c:pt>
                <c:pt idx="1643">
                  <c:v>0.229373693466187</c:v>
                </c:pt>
                <c:pt idx="1644">
                  <c:v>0.357252597808838</c:v>
                </c:pt>
                <c:pt idx="1645">
                  <c:v>0.32830715179443398</c:v>
                </c:pt>
                <c:pt idx="1646">
                  <c:v>0.19607393443584401</c:v>
                </c:pt>
                <c:pt idx="1647">
                  <c:v>0.73224133253097501</c:v>
                </c:pt>
                <c:pt idx="1648">
                  <c:v>0.165194526314735</c:v>
                </c:pt>
                <c:pt idx="1649">
                  <c:v>0.27700734138488797</c:v>
                </c:pt>
                <c:pt idx="1650">
                  <c:v>0.37630060315132102</c:v>
                </c:pt>
                <c:pt idx="1651">
                  <c:v>0.51269626617431596</c:v>
                </c:pt>
                <c:pt idx="1652">
                  <c:v>0.20674142241478</c:v>
                </c:pt>
                <c:pt idx="1653">
                  <c:v>0.27357366681098899</c:v>
                </c:pt>
                <c:pt idx="1654">
                  <c:v>0.48805138468742398</c:v>
                </c:pt>
                <c:pt idx="1655">
                  <c:v>0.21128813922405201</c:v>
                </c:pt>
                <c:pt idx="1656">
                  <c:v>0.51414263248443604</c:v>
                </c:pt>
                <c:pt idx="1657">
                  <c:v>0.81342756748199496</c:v>
                </c:pt>
                <c:pt idx="1658">
                  <c:v>0.39637371897697399</c:v>
                </c:pt>
                <c:pt idx="1659">
                  <c:v>0.30702167749404902</c:v>
                </c:pt>
                <c:pt idx="1660">
                  <c:v>0.216063037514687</c:v>
                </c:pt>
                <c:pt idx="1661">
                  <c:v>0.35104689002036998</c:v>
                </c:pt>
                <c:pt idx="1662">
                  <c:v>0.63362109661102295</c:v>
                </c:pt>
                <c:pt idx="1663">
                  <c:v>0.80793768167495705</c:v>
                </c:pt>
                <c:pt idx="1664">
                  <c:v>0.16029539704322801</c:v>
                </c:pt>
                <c:pt idx="1665">
                  <c:v>0.17382900416850999</c:v>
                </c:pt>
                <c:pt idx="1666">
                  <c:v>0.211339801549911</c:v>
                </c:pt>
                <c:pt idx="1667">
                  <c:v>0.48967933654785201</c:v>
                </c:pt>
                <c:pt idx="1668">
                  <c:v>0.16671794652938801</c:v>
                </c:pt>
                <c:pt idx="1669">
                  <c:v>0.28918075561523399</c:v>
                </c:pt>
                <c:pt idx="1670">
                  <c:v>0.19772171974182101</c:v>
                </c:pt>
                <c:pt idx="1671">
                  <c:v>0.31126528978347801</c:v>
                </c:pt>
                <c:pt idx="1672">
                  <c:v>0.12829124927520799</c:v>
                </c:pt>
                <c:pt idx="1673">
                  <c:v>0.39184764027595498</c:v>
                </c:pt>
                <c:pt idx="1674">
                  <c:v>0.85411930084228505</c:v>
                </c:pt>
                <c:pt idx="1675">
                  <c:v>0.47641614079475397</c:v>
                </c:pt>
                <c:pt idx="1676">
                  <c:v>0.258309006690979</c:v>
                </c:pt>
                <c:pt idx="1677">
                  <c:v>0.50987917184829701</c:v>
                </c:pt>
                <c:pt idx="1678">
                  <c:v>0.18178017437457999</c:v>
                </c:pt>
                <c:pt idx="1679">
                  <c:v>0.41721060872077897</c:v>
                </c:pt>
                <c:pt idx="1680">
                  <c:v>0.25402796268463101</c:v>
                </c:pt>
                <c:pt idx="1681">
                  <c:v>0.184727638959885</c:v>
                </c:pt>
                <c:pt idx="1682">
                  <c:v>0.54543900489807096</c:v>
                </c:pt>
                <c:pt idx="1683">
                  <c:v>0.205279320478439</c:v>
                </c:pt>
                <c:pt idx="1684">
                  <c:v>0.37204700708389299</c:v>
                </c:pt>
                <c:pt idx="1685">
                  <c:v>0.40444231033325201</c:v>
                </c:pt>
                <c:pt idx="1686">
                  <c:v>0.22021357715129899</c:v>
                </c:pt>
                <c:pt idx="1687">
                  <c:v>0.202760174870491</c:v>
                </c:pt>
                <c:pt idx="1688">
                  <c:v>0.194446995854378</c:v>
                </c:pt>
                <c:pt idx="1689">
                  <c:v>0.22103978693485299</c:v>
                </c:pt>
                <c:pt idx="1690">
                  <c:v>0.24796064198017101</c:v>
                </c:pt>
                <c:pt idx="1691">
                  <c:v>0.63737195730209395</c:v>
                </c:pt>
                <c:pt idx="1692">
                  <c:v>0.24397397041320801</c:v>
                </c:pt>
                <c:pt idx="1693">
                  <c:v>0.244011044502258</c:v>
                </c:pt>
                <c:pt idx="1694">
                  <c:v>0.21558222174644501</c:v>
                </c:pt>
                <c:pt idx="1695">
                  <c:v>0.28556025028228799</c:v>
                </c:pt>
                <c:pt idx="1696">
                  <c:v>0.40133914351463301</c:v>
                </c:pt>
                <c:pt idx="1697">
                  <c:v>0.121796801686287</c:v>
                </c:pt>
                <c:pt idx="1698">
                  <c:v>0.56001520156860396</c:v>
                </c:pt>
                <c:pt idx="1699">
                  <c:v>0.18919618427753401</c:v>
                </c:pt>
                <c:pt idx="1700">
                  <c:v>0.60280579328536998</c:v>
                </c:pt>
                <c:pt idx="1701">
                  <c:v>0.174769952893257</c:v>
                </c:pt>
                <c:pt idx="1702">
                  <c:v>0.254737138748169</c:v>
                </c:pt>
                <c:pt idx="1703">
                  <c:v>0.170126423239708</c:v>
                </c:pt>
                <c:pt idx="1704">
                  <c:v>0.37794831395149198</c:v>
                </c:pt>
                <c:pt idx="1705">
                  <c:v>0.24278011918067899</c:v>
                </c:pt>
                <c:pt idx="1706">
                  <c:v>0.31689050793647799</c:v>
                </c:pt>
                <c:pt idx="1707">
                  <c:v>0.148072779178619</c:v>
                </c:pt>
                <c:pt idx="1708">
                  <c:v>0.26223602890968301</c:v>
                </c:pt>
                <c:pt idx="1709">
                  <c:v>0.29020226001739502</c:v>
                </c:pt>
                <c:pt idx="1710">
                  <c:v>0.29217636585235601</c:v>
                </c:pt>
                <c:pt idx="1711">
                  <c:v>0.26167479157447798</c:v>
                </c:pt>
                <c:pt idx="1712">
                  <c:v>0.193246379494667</c:v>
                </c:pt>
                <c:pt idx="1713">
                  <c:v>0.59872192144393899</c:v>
                </c:pt>
                <c:pt idx="1714">
                  <c:v>0.14354445040225999</c:v>
                </c:pt>
                <c:pt idx="1715">
                  <c:v>0.20982612669467901</c:v>
                </c:pt>
                <c:pt idx="1716">
                  <c:v>0.18810781836509699</c:v>
                </c:pt>
                <c:pt idx="1717">
                  <c:v>0.21312698721885701</c:v>
                </c:pt>
                <c:pt idx="1718">
                  <c:v>0.28130862116813699</c:v>
                </c:pt>
                <c:pt idx="1719">
                  <c:v>0.25303858518600503</c:v>
                </c:pt>
                <c:pt idx="1720">
                  <c:v>0.258963912725449</c:v>
                </c:pt>
                <c:pt idx="1721">
                  <c:v>0.20426887273788499</c:v>
                </c:pt>
                <c:pt idx="1722">
                  <c:v>0.161049470305443</c:v>
                </c:pt>
                <c:pt idx="1723">
                  <c:v>0.19513389468193101</c:v>
                </c:pt>
                <c:pt idx="1724">
                  <c:v>0.47288349270820601</c:v>
                </c:pt>
                <c:pt idx="1725">
                  <c:v>0.39220187067985501</c:v>
                </c:pt>
                <c:pt idx="1726">
                  <c:v>0.28938969969749501</c:v>
                </c:pt>
                <c:pt idx="1727">
                  <c:v>0.385069310665131</c:v>
                </c:pt>
                <c:pt idx="1728">
                  <c:v>0.75008118152618397</c:v>
                </c:pt>
              </c:numCache>
            </c:numRef>
          </c:xVal>
          <c:yVal>
            <c:numRef>
              <c:f>CO2_GHG_cty_NTMs_figs!$F$2:$F$1730</c:f>
              <c:numCache>
                <c:formatCode>General</c:formatCode>
                <c:ptCount val="172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3.4300000000000002E-6</c:v>
                </c:pt>
                <c:pt idx="42">
                  <c:v>3.8084333937149502E-5</c:v>
                </c:pt>
                <c:pt idx="43">
                  <c:v>7.010000000000001E-5</c:v>
                </c:pt>
                <c:pt idx="44">
                  <c:v>2.0799999999999999E-4</c:v>
                </c:pt>
                <c:pt idx="45">
                  <c:v>5.3267186740413297E-4</c:v>
                </c:pt>
                <c:pt idx="46">
                  <c:v>7.9000000000000001E-4</c:v>
                </c:pt>
                <c:pt idx="47">
                  <c:v>8.90465918928385E-4</c:v>
                </c:pt>
                <c:pt idx="48">
                  <c:v>1.7688889056444201E-3</c:v>
                </c:pt>
                <c:pt idx="49">
                  <c:v>2.29878933168948E-3</c:v>
                </c:pt>
                <c:pt idx="50">
                  <c:v>2.3278982844203702E-3</c:v>
                </c:pt>
                <c:pt idx="51">
                  <c:v>2.3600000000000001E-3</c:v>
                </c:pt>
                <c:pt idx="52">
                  <c:v>2.9049636796116799E-3</c:v>
                </c:pt>
                <c:pt idx="53">
                  <c:v>3.17701022140682E-3</c:v>
                </c:pt>
                <c:pt idx="54">
                  <c:v>3.58052644878626E-3</c:v>
                </c:pt>
                <c:pt idx="55">
                  <c:v>3.7528511602431501E-3</c:v>
                </c:pt>
                <c:pt idx="56">
                  <c:v>4.1999999999999997E-3</c:v>
                </c:pt>
                <c:pt idx="57">
                  <c:v>4.7323806211352296E-3</c:v>
                </c:pt>
                <c:pt idx="58">
                  <c:v>4.8883217386901396E-3</c:v>
                </c:pt>
                <c:pt idx="59">
                  <c:v>5.26064075529575E-3</c:v>
                </c:pt>
                <c:pt idx="60">
                  <c:v>5.9335926014930001E-3</c:v>
                </c:pt>
                <c:pt idx="61">
                  <c:v>6.7442203871905804E-3</c:v>
                </c:pt>
                <c:pt idx="62">
                  <c:v>7.7821393497288201E-3</c:v>
                </c:pt>
                <c:pt idx="63">
                  <c:v>9.3875313177704794E-3</c:v>
                </c:pt>
                <c:pt idx="64">
                  <c:v>9.41E-3</c:v>
                </c:pt>
                <c:pt idx="65">
                  <c:v>9.4802547246217693E-3</c:v>
                </c:pt>
                <c:pt idx="66">
                  <c:v>1.01514151319861E-2</c:v>
                </c:pt>
                <c:pt idx="67">
                  <c:v>1.0349001735448801E-2</c:v>
                </c:pt>
                <c:pt idx="68">
                  <c:v>1.07468944042921E-2</c:v>
                </c:pt>
                <c:pt idx="69">
                  <c:v>1.1085095815360499E-2</c:v>
                </c:pt>
                <c:pt idx="70">
                  <c:v>1.25491134822369E-2</c:v>
                </c:pt>
                <c:pt idx="71">
                  <c:v>1.3076830655336401E-2</c:v>
                </c:pt>
                <c:pt idx="72">
                  <c:v>1.3330101035535301E-2</c:v>
                </c:pt>
                <c:pt idx="73">
                  <c:v>1.438E-2</c:v>
                </c:pt>
                <c:pt idx="74">
                  <c:v>1.61328110843897E-2</c:v>
                </c:pt>
                <c:pt idx="75">
                  <c:v>1.677E-2</c:v>
                </c:pt>
                <c:pt idx="76">
                  <c:v>1.72242540866137E-2</c:v>
                </c:pt>
                <c:pt idx="77">
                  <c:v>1.7983080819249202E-2</c:v>
                </c:pt>
                <c:pt idx="78">
                  <c:v>2.3562902625799201E-2</c:v>
                </c:pt>
                <c:pt idx="79">
                  <c:v>2.5001447964172693E-2</c:v>
                </c:pt>
                <c:pt idx="80">
                  <c:v>3.1053198501467701E-2</c:v>
                </c:pt>
                <c:pt idx="81">
                  <c:v>3.3962409943342202E-2</c:v>
                </c:pt>
                <c:pt idx="82">
                  <c:v>3.48839126527309E-2</c:v>
                </c:pt>
                <c:pt idx="83">
                  <c:v>3.8348615169525098E-2</c:v>
                </c:pt>
                <c:pt idx="84">
                  <c:v>4.6090569347143201E-2</c:v>
                </c:pt>
                <c:pt idx="85">
                  <c:v>5.4377809384822798E-2</c:v>
                </c:pt>
                <c:pt idx="86">
                  <c:v>5.5311819390058498E-2</c:v>
                </c:pt>
                <c:pt idx="87">
                  <c:v>5.5788338184356703E-2</c:v>
                </c:pt>
                <c:pt idx="88">
                  <c:v>5.96402112627029E-2</c:v>
                </c:pt>
                <c:pt idx="89">
                  <c:v>6.9999999999999993E-2</c:v>
                </c:pt>
                <c:pt idx="90">
                  <c:v>7.0167660713195801E-2</c:v>
                </c:pt>
                <c:pt idx="91">
                  <c:v>7.1429999999999993E-2</c:v>
                </c:pt>
                <c:pt idx="92">
                  <c:v>8.0058313906192793E-2</c:v>
                </c:pt>
                <c:pt idx="93">
                  <c:v>8.08883607387543E-2</c:v>
                </c:pt>
                <c:pt idx="94">
                  <c:v>9.0523578226566301E-2</c:v>
                </c:pt>
                <c:pt idx="95">
                  <c:v>9.1889806091785403E-2</c:v>
                </c:pt>
                <c:pt idx="96">
                  <c:v>9.5732703804969801E-2</c:v>
                </c:pt>
                <c:pt idx="97">
                  <c:v>0.103385291993618</c:v>
                </c:pt>
                <c:pt idx="98">
                  <c:v>0.104035094380379</c:v>
                </c:pt>
                <c:pt idx="99">
                  <c:v>0.10977000000000001</c:v>
                </c:pt>
                <c:pt idx="100">
                  <c:v>0.113375887274742</c:v>
                </c:pt>
                <c:pt idx="101">
                  <c:v>0.11407548459529882</c:v>
                </c:pt>
                <c:pt idx="102">
                  <c:v>0.12771704792976399</c:v>
                </c:pt>
                <c:pt idx="103">
                  <c:v>0.13018511235714</c:v>
                </c:pt>
                <c:pt idx="104">
                  <c:v>0.1322582360948622</c:v>
                </c:pt>
                <c:pt idx="105">
                  <c:v>0.1325283779627085</c:v>
                </c:pt>
                <c:pt idx="106">
                  <c:v>0.13619000000000001</c:v>
                </c:pt>
                <c:pt idx="107">
                  <c:v>0.14110659062862399</c:v>
                </c:pt>
                <c:pt idx="108">
                  <c:v>0.14214455362081529</c:v>
                </c:pt>
                <c:pt idx="109">
                  <c:v>0.145296290516853</c:v>
                </c:pt>
                <c:pt idx="110">
                  <c:v>0.15691681206226299</c:v>
                </c:pt>
                <c:pt idx="111">
                  <c:v>0.16627553105354301</c:v>
                </c:pt>
                <c:pt idx="112">
                  <c:v>0.16762931644916501</c:v>
                </c:pt>
                <c:pt idx="113">
                  <c:v>0.16955999999999999</c:v>
                </c:pt>
                <c:pt idx="114">
                  <c:v>0.18027696285247799</c:v>
                </c:pt>
                <c:pt idx="115">
                  <c:v>0.189651548862457</c:v>
                </c:pt>
                <c:pt idx="116">
                  <c:v>0.19169443845748901</c:v>
                </c:pt>
                <c:pt idx="117">
                  <c:v>0.19224174320697801</c:v>
                </c:pt>
                <c:pt idx="118">
                  <c:v>0.19321149829387663</c:v>
                </c:pt>
                <c:pt idx="119">
                  <c:v>0.20349</c:v>
                </c:pt>
                <c:pt idx="120">
                  <c:v>0.20801999999999998</c:v>
                </c:pt>
                <c:pt idx="121">
                  <c:v>0.21136475890874859</c:v>
                </c:pt>
                <c:pt idx="122">
                  <c:v>0.215025719232559</c:v>
                </c:pt>
                <c:pt idx="123">
                  <c:v>0.225139260292053</c:v>
                </c:pt>
                <c:pt idx="124">
                  <c:v>0.22669236361980399</c:v>
                </c:pt>
                <c:pt idx="125">
                  <c:v>0.22691996395587899</c:v>
                </c:pt>
                <c:pt idx="126">
                  <c:v>0.23835763383418324</c:v>
                </c:pt>
                <c:pt idx="127">
                  <c:v>0.24780029326915698</c:v>
                </c:pt>
                <c:pt idx="128">
                  <c:v>0.28041264414787298</c:v>
                </c:pt>
                <c:pt idx="129">
                  <c:v>0.28505107760429399</c:v>
                </c:pt>
                <c:pt idx="130">
                  <c:v>0.31301682847976703</c:v>
                </c:pt>
                <c:pt idx="131">
                  <c:v>0.32102036476135298</c:v>
                </c:pt>
                <c:pt idx="132">
                  <c:v>0.34202459454536399</c:v>
                </c:pt>
                <c:pt idx="133">
                  <c:v>0.34783876412352549</c:v>
                </c:pt>
                <c:pt idx="134">
                  <c:v>0.35763040184974698</c:v>
                </c:pt>
                <c:pt idx="135">
                  <c:v>0.35998553037643399</c:v>
                </c:pt>
                <c:pt idx="136">
                  <c:v>0.362755596637726</c:v>
                </c:pt>
                <c:pt idx="137">
                  <c:v>0.36497000000000002</c:v>
                </c:pt>
                <c:pt idx="138">
                  <c:v>0.36658170819282498</c:v>
                </c:pt>
                <c:pt idx="139">
                  <c:v>0.37901547630161053</c:v>
                </c:pt>
                <c:pt idx="140">
                  <c:v>0.38063983439445503</c:v>
                </c:pt>
                <c:pt idx="141">
                  <c:v>0.38360965251922602</c:v>
                </c:pt>
                <c:pt idx="142">
                  <c:v>0.38382305953979495</c:v>
                </c:pt>
                <c:pt idx="143">
                  <c:v>0.38485816121101402</c:v>
                </c:pt>
                <c:pt idx="144">
                  <c:v>0.39446398615837103</c:v>
                </c:pt>
                <c:pt idx="145">
                  <c:v>0.42678251179695104</c:v>
                </c:pt>
                <c:pt idx="146">
                  <c:v>0.43904151172637901</c:v>
                </c:pt>
                <c:pt idx="147">
                  <c:v>0.44452288746833801</c:v>
                </c:pt>
                <c:pt idx="148">
                  <c:v>0.44485000000000002</c:v>
                </c:pt>
                <c:pt idx="149">
                  <c:v>0.45483154058456399</c:v>
                </c:pt>
                <c:pt idx="150">
                  <c:v>0.45719285775661467</c:v>
                </c:pt>
                <c:pt idx="151">
                  <c:v>0.48805730127525304</c:v>
                </c:pt>
                <c:pt idx="152">
                  <c:v>0.49005000000000004</c:v>
                </c:pt>
                <c:pt idx="153">
                  <c:v>0.49530202318906785</c:v>
                </c:pt>
                <c:pt idx="154">
                  <c:v>0.5050421053242683</c:v>
                </c:pt>
                <c:pt idx="155">
                  <c:v>0.50604876953199507</c:v>
                </c:pt>
                <c:pt idx="156">
                  <c:v>0.50732147462129606</c:v>
                </c:pt>
                <c:pt idx="157">
                  <c:v>0.53459249919891405</c:v>
                </c:pt>
                <c:pt idx="158">
                  <c:v>0.53905242681503296</c:v>
                </c:pt>
                <c:pt idx="159">
                  <c:v>0.56859196192741401</c:v>
                </c:pt>
                <c:pt idx="160">
                  <c:v>0.57379376888275102</c:v>
                </c:pt>
                <c:pt idx="161">
                  <c:v>0.59703512723333196</c:v>
                </c:pt>
                <c:pt idx="162">
                  <c:v>0.60404050350189198</c:v>
                </c:pt>
                <c:pt idx="163">
                  <c:v>0.60541439056396495</c:v>
                </c:pt>
                <c:pt idx="164">
                  <c:v>0.608783949672699</c:v>
                </c:pt>
                <c:pt idx="165">
                  <c:v>0.62046286451578092</c:v>
                </c:pt>
                <c:pt idx="166">
                  <c:v>0.62410593032836903</c:v>
                </c:pt>
                <c:pt idx="167">
                  <c:v>0.63000577688217196</c:v>
                </c:pt>
                <c:pt idx="168">
                  <c:v>0.64377356359481797</c:v>
                </c:pt>
                <c:pt idx="169">
                  <c:v>0.65019171295166001</c:v>
                </c:pt>
                <c:pt idx="170">
                  <c:v>0.65671999999999997</c:v>
                </c:pt>
                <c:pt idx="171">
                  <c:v>0.68259751865386997</c:v>
                </c:pt>
                <c:pt idx="172">
                  <c:v>0.68356776573181199</c:v>
                </c:pt>
                <c:pt idx="173">
                  <c:v>0.69345760345458995</c:v>
                </c:pt>
                <c:pt idx="174">
                  <c:v>0.72521999999999998</c:v>
                </c:pt>
                <c:pt idx="175">
                  <c:v>0.7317236586546898</c:v>
                </c:pt>
                <c:pt idx="176">
                  <c:v>0.74117013010025001</c:v>
                </c:pt>
                <c:pt idx="177">
                  <c:v>0.75051999999999996</c:v>
                </c:pt>
                <c:pt idx="178">
                  <c:v>0.75348645448684703</c:v>
                </c:pt>
                <c:pt idx="179">
                  <c:v>0.760873679866791</c:v>
                </c:pt>
                <c:pt idx="180">
                  <c:v>0.77377325296402</c:v>
                </c:pt>
                <c:pt idx="181">
                  <c:v>0.77546459436416604</c:v>
                </c:pt>
                <c:pt idx="182">
                  <c:v>0.77557760477065996</c:v>
                </c:pt>
                <c:pt idx="183">
                  <c:v>0.78673744201660201</c:v>
                </c:pt>
                <c:pt idx="184">
                  <c:v>0.78807236301422101</c:v>
                </c:pt>
                <c:pt idx="185">
                  <c:v>0.80551264219284102</c:v>
                </c:pt>
                <c:pt idx="186">
                  <c:v>0.812017142772675</c:v>
                </c:pt>
                <c:pt idx="187">
                  <c:v>0.82549339717268944</c:v>
                </c:pt>
                <c:pt idx="188">
                  <c:v>0.83882588148117099</c:v>
                </c:pt>
                <c:pt idx="189">
                  <c:v>0.84581530534386629</c:v>
                </c:pt>
                <c:pt idx="190">
                  <c:v>0.8469046676445009</c:v>
                </c:pt>
                <c:pt idx="191">
                  <c:v>0.86108529567718495</c:v>
                </c:pt>
                <c:pt idx="192">
                  <c:v>0.86539649963378895</c:v>
                </c:pt>
                <c:pt idx="193">
                  <c:v>0.89090999999999998</c:v>
                </c:pt>
                <c:pt idx="194">
                  <c:v>0.89625528852462799</c:v>
                </c:pt>
                <c:pt idx="195">
                  <c:v>0.90815800428390503</c:v>
                </c:pt>
                <c:pt idx="196">
                  <c:v>0.92194253206253096</c:v>
                </c:pt>
                <c:pt idx="197">
                  <c:v>0.93089367929458589</c:v>
                </c:pt>
                <c:pt idx="198">
                  <c:v>0.93634001680374102</c:v>
                </c:pt>
                <c:pt idx="199">
                  <c:v>0.937217056751251</c:v>
                </c:pt>
                <c:pt idx="200">
                  <c:v>0.941736280918121</c:v>
                </c:pt>
                <c:pt idx="201">
                  <c:v>0.94529889230728092</c:v>
                </c:pt>
                <c:pt idx="202">
                  <c:v>0.94836661159515401</c:v>
                </c:pt>
                <c:pt idx="203">
                  <c:v>0.97184309005737313</c:v>
                </c:pt>
                <c:pt idx="204">
                  <c:v>0.97355914115905795</c:v>
                </c:pt>
                <c:pt idx="205">
                  <c:v>0.97839286097526612</c:v>
                </c:pt>
                <c:pt idx="206">
                  <c:v>0.99108070135116599</c:v>
                </c:pt>
                <c:pt idx="207">
                  <c:v>1.0090524493134954</c:v>
                </c:pt>
                <c:pt idx="208">
                  <c:v>1.01706886291504</c:v>
                </c:pt>
                <c:pt idx="209">
                  <c:v>1.0197022961425781</c:v>
                </c:pt>
                <c:pt idx="210">
                  <c:v>1.0257637442779501</c:v>
                </c:pt>
                <c:pt idx="211">
                  <c:v>1.02928590774536</c:v>
                </c:pt>
                <c:pt idx="212">
                  <c:v>1.0355917215347299</c:v>
                </c:pt>
                <c:pt idx="213">
                  <c:v>1.042880916442871</c:v>
                </c:pt>
                <c:pt idx="214">
                  <c:v>1.0553393363952599</c:v>
                </c:pt>
                <c:pt idx="215">
                  <c:v>1.060408221244812</c:v>
                </c:pt>
                <c:pt idx="216">
                  <c:v>1.0620086103653907</c:v>
                </c:pt>
                <c:pt idx="217">
                  <c:v>1.0675747394561801</c:v>
                </c:pt>
                <c:pt idx="218">
                  <c:v>1.07751929759979</c:v>
                </c:pt>
                <c:pt idx="219">
                  <c:v>1.0904348968505899</c:v>
                </c:pt>
                <c:pt idx="220">
                  <c:v>1.09613296115875</c:v>
                </c:pt>
                <c:pt idx="221">
                  <c:v>1.1075399449729921</c:v>
                </c:pt>
                <c:pt idx="222">
                  <c:v>1.1179340545231105</c:v>
                </c:pt>
                <c:pt idx="223">
                  <c:v>1.1233196856117249</c:v>
                </c:pt>
                <c:pt idx="224">
                  <c:v>1.13306383712769</c:v>
                </c:pt>
                <c:pt idx="225">
                  <c:v>1.1360887289047199</c:v>
                </c:pt>
                <c:pt idx="226">
                  <c:v>1.1408051252365099</c:v>
                </c:pt>
                <c:pt idx="227">
                  <c:v>1.1509211063385001</c:v>
                </c:pt>
                <c:pt idx="228">
                  <c:v>1.153274790363312</c:v>
                </c:pt>
                <c:pt idx="229">
                  <c:v>1.15543</c:v>
                </c:pt>
                <c:pt idx="230">
                  <c:v>1.1595228536216915</c:v>
                </c:pt>
                <c:pt idx="231">
                  <c:v>1.1701299999999999</c:v>
                </c:pt>
                <c:pt idx="232">
                  <c:v>1.18394</c:v>
                </c:pt>
                <c:pt idx="233">
                  <c:v>1.1942149550676351</c:v>
                </c:pt>
                <c:pt idx="234">
                  <c:v>1.2312071623916598</c:v>
                </c:pt>
                <c:pt idx="235">
                  <c:v>1.2378028631210301</c:v>
                </c:pt>
                <c:pt idx="236">
                  <c:v>1.2436505224439223</c:v>
                </c:pt>
                <c:pt idx="237">
                  <c:v>1.2785474755287169</c:v>
                </c:pt>
                <c:pt idx="238">
                  <c:v>1.2805734872818</c:v>
                </c:pt>
                <c:pt idx="239">
                  <c:v>1.2904667009925839</c:v>
                </c:pt>
                <c:pt idx="240">
                  <c:v>1.3096453361129758</c:v>
                </c:pt>
                <c:pt idx="241">
                  <c:v>1.3111873392885922</c:v>
                </c:pt>
                <c:pt idx="242">
                  <c:v>1.31914</c:v>
                </c:pt>
                <c:pt idx="243">
                  <c:v>1.3251863718032799</c:v>
                </c:pt>
                <c:pt idx="244">
                  <c:v>1.335544348144531</c:v>
                </c:pt>
                <c:pt idx="245">
                  <c:v>1.35044288635254</c:v>
                </c:pt>
                <c:pt idx="246">
                  <c:v>1.3512754804039</c:v>
                </c:pt>
                <c:pt idx="247">
                  <c:v>1.3522799999999999</c:v>
                </c:pt>
                <c:pt idx="248">
                  <c:v>1.3572002015686</c:v>
                </c:pt>
                <c:pt idx="249">
                  <c:v>1.36746127286911</c:v>
                </c:pt>
                <c:pt idx="250">
                  <c:v>1.38184607028961</c:v>
                </c:pt>
                <c:pt idx="251">
                  <c:v>1.40524506568909</c:v>
                </c:pt>
                <c:pt idx="252">
                  <c:v>1.41447158977081</c:v>
                </c:pt>
                <c:pt idx="253">
                  <c:v>1.4194599999999999</c:v>
                </c:pt>
                <c:pt idx="254">
                  <c:v>1.4300163386344908</c:v>
                </c:pt>
                <c:pt idx="255">
                  <c:v>1.4415103662300111</c:v>
                </c:pt>
                <c:pt idx="256">
                  <c:v>1.4857693628539999</c:v>
                </c:pt>
                <c:pt idx="257">
                  <c:v>1.48876881599426</c:v>
                </c:pt>
                <c:pt idx="258">
                  <c:v>1.5148371288681</c:v>
                </c:pt>
                <c:pt idx="259">
                  <c:v>1.54393638858795</c:v>
                </c:pt>
                <c:pt idx="260">
                  <c:v>1.5509738922119101</c:v>
                </c:pt>
                <c:pt idx="261">
                  <c:v>1.5625516055297901</c:v>
                </c:pt>
                <c:pt idx="262">
                  <c:v>1.57487440109253</c:v>
                </c:pt>
                <c:pt idx="263">
                  <c:v>1.601003603221774</c:v>
                </c:pt>
                <c:pt idx="264">
                  <c:v>1.6039851903915401</c:v>
                </c:pt>
                <c:pt idx="265">
                  <c:v>1.6238365036773681</c:v>
                </c:pt>
                <c:pt idx="266">
                  <c:v>1.6443466761016798</c:v>
                </c:pt>
                <c:pt idx="267">
                  <c:v>1.6463440656662001</c:v>
                </c:pt>
                <c:pt idx="268">
                  <c:v>1.64763927459717</c:v>
                </c:pt>
                <c:pt idx="269">
                  <c:v>1.6496524468612699</c:v>
                </c:pt>
                <c:pt idx="270">
                  <c:v>1.6513599999999999</c:v>
                </c:pt>
                <c:pt idx="271">
                  <c:v>1.65507805347443</c:v>
                </c:pt>
                <c:pt idx="272">
                  <c:v>1.6587002277374301</c:v>
                </c:pt>
                <c:pt idx="273">
                  <c:v>1.67801</c:v>
                </c:pt>
                <c:pt idx="274">
                  <c:v>1.6802472874832199</c:v>
                </c:pt>
                <c:pt idx="275">
                  <c:v>1.7045488357543901</c:v>
                </c:pt>
                <c:pt idx="276">
                  <c:v>1.7312436103820801</c:v>
                </c:pt>
                <c:pt idx="277">
                  <c:v>1.8046735525131199</c:v>
                </c:pt>
                <c:pt idx="278">
                  <c:v>1.8499554395675699</c:v>
                </c:pt>
                <c:pt idx="279">
                  <c:v>1.8616080549669269</c:v>
                </c:pt>
                <c:pt idx="280">
                  <c:v>1.871867876224518</c:v>
                </c:pt>
                <c:pt idx="281">
                  <c:v>1.8722099777793879</c:v>
                </c:pt>
                <c:pt idx="282">
                  <c:v>1.8866799999999999</c:v>
                </c:pt>
                <c:pt idx="283">
                  <c:v>1.8887981176376301</c:v>
                </c:pt>
                <c:pt idx="284">
                  <c:v>1.9044700000000001</c:v>
                </c:pt>
                <c:pt idx="285">
                  <c:v>1.9220887422561601</c:v>
                </c:pt>
                <c:pt idx="286">
                  <c:v>1.9265658615875201</c:v>
                </c:pt>
                <c:pt idx="287">
                  <c:v>1.92779076099396</c:v>
                </c:pt>
                <c:pt idx="288">
                  <c:v>1.9313677885627749</c:v>
                </c:pt>
                <c:pt idx="289">
                  <c:v>1.9328095912933301</c:v>
                </c:pt>
                <c:pt idx="290">
                  <c:v>1.936099764194489</c:v>
                </c:pt>
                <c:pt idx="291">
                  <c:v>1.9413046597099302</c:v>
                </c:pt>
                <c:pt idx="292">
                  <c:v>1.95269177440643</c:v>
                </c:pt>
                <c:pt idx="293">
                  <c:v>1.96778813503265</c:v>
                </c:pt>
                <c:pt idx="294">
                  <c:v>1.9812346048355101</c:v>
                </c:pt>
                <c:pt idx="295">
                  <c:v>1.9903083914184569</c:v>
                </c:pt>
                <c:pt idx="296">
                  <c:v>1.9961216115951501</c:v>
                </c:pt>
                <c:pt idx="297">
                  <c:v>2.0202875311279298</c:v>
                </c:pt>
                <c:pt idx="298">
                  <c:v>2.0251209735870401</c:v>
                </c:pt>
                <c:pt idx="299">
                  <c:v>2.0251954163455963</c:v>
                </c:pt>
                <c:pt idx="300">
                  <c:v>2.03098037734985</c:v>
                </c:pt>
                <c:pt idx="301">
                  <c:v>2.0318269444656369</c:v>
                </c:pt>
                <c:pt idx="302">
                  <c:v>2.0466799999999998</c:v>
                </c:pt>
                <c:pt idx="303">
                  <c:v>2.1063935756683301</c:v>
                </c:pt>
                <c:pt idx="304">
                  <c:v>2.11081147193909</c:v>
                </c:pt>
                <c:pt idx="305">
                  <c:v>2.1124425608825699</c:v>
                </c:pt>
                <c:pt idx="306">
                  <c:v>2.1128726005554199</c:v>
                </c:pt>
                <c:pt idx="307">
                  <c:v>2.1186695932769801</c:v>
                </c:pt>
                <c:pt idx="308">
                  <c:v>2.13658499717712</c:v>
                </c:pt>
                <c:pt idx="309">
                  <c:v>2.1400578734207198</c:v>
                </c:pt>
                <c:pt idx="310">
                  <c:v>2.1405892922496799</c:v>
                </c:pt>
                <c:pt idx="311">
                  <c:v>2.1445266373443599</c:v>
                </c:pt>
                <c:pt idx="312">
                  <c:v>2.1472653668975799</c:v>
                </c:pt>
                <c:pt idx="313">
                  <c:v>2.1533442965316798</c:v>
                </c:pt>
                <c:pt idx="314">
                  <c:v>2.16504282505035</c:v>
                </c:pt>
                <c:pt idx="315">
                  <c:v>2.1712262810897798</c:v>
                </c:pt>
                <c:pt idx="316">
                  <c:v>2.181627439823151</c:v>
                </c:pt>
                <c:pt idx="317">
                  <c:v>2.1867811202526091</c:v>
                </c:pt>
                <c:pt idx="318">
                  <c:v>2.2059586518859899</c:v>
                </c:pt>
                <c:pt idx="319">
                  <c:v>2.2073067839813199</c:v>
                </c:pt>
                <c:pt idx="320">
                  <c:v>2.2182891368865998</c:v>
                </c:pt>
                <c:pt idx="321">
                  <c:v>2.2252496076202402</c:v>
                </c:pt>
                <c:pt idx="322">
                  <c:v>2.2522433786010696</c:v>
                </c:pt>
                <c:pt idx="323">
                  <c:v>2.2710704235267638</c:v>
                </c:pt>
                <c:pt idx="324">
                  <c:v>2.27225413993835</c:v>
                </c:pt>
                <c:pt idx="325">
                  <c:v>2.2811835671997103</c:v>
                </c:pt>
                <c:pt idx="326">
                  <c:v>2.3097290672585369</c:v>
                </c:pt>
                <c:pt idx="327">
                  <c:v>2.3116829700088499</c:v>
                </c:pt>
                <c:pt idx="328">
                  <c:v>2.3156551551818798</c:v>
                </c:pt>
                <c:pt idx="329">
                  <c:v>2.3306360244750999</c:v>
                </c:pt>
                <c:pt idx="330">
                  <c:v>2.3518523963165299</c:v>
                </c:pt>
                <c:pt idx="331">
                  <c:v>2.3880748748779301</c:v>
                </c:pt>
                <c:pt idx="332">
                  <c:v>2.3970099576950101</c:v>
                </c:pt>
                <c:pt idx="333">
                  <c:v>2.39729419712067</c:v>
                </c:pt>
                <c:pt idx="334">
                  <c:v>2.4077895246124297</c:v>
                </c:pt>
                <c:pt idx="335">
                  <c:v>2.4078181269073502</c:v>
                </c:pt>
                <c:pt idx="336">
                  <c:v>2.42844581604004</c:v>
                </c:pt>
                <c:pt idx="337">
                  <c:v>2.4298879858398443</c:v>
                </c:pt>
                <c:pt idx="338">
                  <c:v>2.4604472819900498</c:v>
                </c:pt>
                <c:pt idx="339">
                  <c:v>2.4616227573871607</c:v>
                </c:pt>
                <c:pt idx="340">
                  <c:v>2.4626669822692904</c:v>
                </c:pt>
                <c:pt idx="341">
                  <c:v>2.4738988521194498</c:v>
                </c:pt>
                <c:pt idx="342">
                  <c:v>2.51949332470276</c:v>
                </c:pt>
                <c:pt idx="343">
                  <c:v>2.52889263908386</c:v>
                </c:pt>
                <c:pt idx="344">
                  <c:v>2.5372245801734921</c:v>
                </c:pt>
                <c:pt idx="345">
                  <c:v>2.5445242108535799</c:v>
                </c:pt>
                <c:pt idx="346">
                  <c:v>2.5493629528045703</c:v>
                </c:pt>
                <c:pt idx="347">
                  <c:v>2.5815265178680402</c:v>
                </c:pt>
                <c:pt idx="348">
                  <c:v>2.59942674636841</c:v>
                </c:pt>
                <c:pt idx="349">
                  <c:v>2.6097390651702899</c:v>
                </c:pt>
                <c:pt idx="350">
                  <c:v>2.6110607239913901</c:v>
                </c:pt>
                <c:pt idx="351">
                  <c:v>2.6149100000000001</c:v>
                </c:pt>
                <c:pt idx="352">
                  <c:v>2.6291050854873701</c:v>
                </c:pt>
                <c:pt idx="353">
                  <c:v>2.6303362846374498</c:v>
                </c:pt>
                <c:pt idx="354">
                  <c:v>2.6474799999999998</c:v>
                </c:pt>
                <c:pt idx="355">
                  <c:v>2.65089676811218</c:v>
                </c:pt>
                <c:pt idx="356">
                  <c:v>2.65511178970337</c:v>
                </c:pt>
                <c:pt idx="357">
                  <c:v>2.6613100055885313</c:v>
                </c:pt>
                <c:pt idx="358">
                  <c:v>2.6651514153289799</c:v>
                </c:pt>
                <c:pt idx="359">
                  <c:v>2.6736695506668102</c:v>
                </c:pt>
                <c:pt idx="360">
                  <c:v>2.6747100000000001</c:v>
                </c:pt>
                <c:pt idx="361">
                  <c:v>2.6817700000000002</c:v>
                </c:pt>
                <c:pt idx="362">
                  <c:v>2.6941436866378798</c:v>
                </c:pt>
                <c:pt idx="363">
                  <c:v>2.7097058896970747</c:v>
                </c:pt>
                <c:pt idx="364">
                  <c:v>2.7203612260437007</c:v>
                </c:pt>
                <c:pt idx="365">
                  <c:v>2.7333107955360409</c:v>
                </c:pt>
                <c:pt idx="366">
                  <c:v>2.7371304035186799</c:v>
                </c:pt>
                <c:pt idx="367">
                  <c:v>2.7748818023681601</c:v>
                </c:pt>
                <c:pt idx="368">
                  <c:v>2.7762708663940399</c:v>
                </c:pt>
                <c:pt idx="369">
                  <c:v>2.7825565007448199</c:v>
                </c:pt>
                <c:pt idx="370">
                  <c:v>2.79043558982849</c:v>
                </c:pt>
                <c:pt idx="371">
                  <c:v>2.8143267631530802</c:v>
                </c:pt>
                <c:pt idx="372">
                  <c:v>2.8158111311340299</c:v>
                </c:pt>
                <c:pt idx="373">
                  <c:v>2.8265068531036399</c:v>
                </c:pt>
                <c:pt idx="374">
                  <c:v>2.82927370071411</c:v>
                </c:pt>
                <c:pt idx="375">
                  <c:v>2.8435703099441532</c:v>
                </c:pt>
                <c:pt idx="376">
                  <c:v>2.8459600000000003</c:v>
                </c:pt>
                <c:pt idx="377">
                  <c:v>2.8473726651954649</c:v>
                </c:pt>
                <c:pt idx="378">
                  <c:v>2.8530770436859099</c:v>
                </c:pt>
                <c:pt idx="379">
                  <c:v>2.8543618215142801</c:v>
                </c:pt>
                <c:pt idx="380">
                  <c:v>2.8571571995574234</c:v>
                </c:pt>
                <c:pt idx="381">
                  <c:v>2.8616663460350042</c:v>
                </c:pt>
                <c:pt idx="382">
                  <c:v>2.8756201267242401</c:v>
                </c:pt>
                <c:pt idx="383">
                  <c:v>2.8834988823318484</c:v>
                </c:pt>
                <c:pt idx="384">
                  <c:v>2.8917477130889901</c:v>
                </c:pt>
                <c:pt idx="385">
                  <c:v>2.89400187202454</c:v>
                </c:pt>
                <c:pt idx="386">
                  <c:v>2.89641505775452</c:v>
                </c:pt>
                <c:pt idx="387">
                  <c:v>2.8985769169998199</c:v>
                </c:pt>
                <c:pt idx="388">
                  <c:v>2.9057526588439901</c:v>
                </c:pt>
                <c:pt idx="389">
                  <c:v>2.9134109020233199</c:v>
                </c:pt>
                <c:pt idx="390">
                  <c:v>2.9240479442596401</c:v>
                </c:pt>
                <c:pt idx="391">
                  <c:v>2.9432482771682702</c:v>
                </c:pt>
                <c:pt idx="392">
                  <c:v>2.9571025120544396</c:v>
                </c:pt>
                <c:pt idx="393">
                  <c:v>2.9649515151977499</c:v>
                </c:pt>
                <c:pt idx="394">
                  <c:v>2.9674208826065058</c:v>
                </c:pt>
                <c:pt idx="395">
                  <c:v>2.9859691294193267</c:v>
                </c:pt>
                <c:pt idx="396">
                  <c:v>3.0034937858581499</c:v>
                </c:pt>
                <c:pt idx="397">
                  <c:v>3.0057517012500758</c:v>
                </c:pt>
                <c:pt idx="398">
                  <c:v>3.0676004886627202</c:v>
                </c:pt>
                <c:pt idx="399">
                  <c:v>3.07058930397034</c:v>
                </c:pt>
                <c:pt idx="400">
                  <c:v>3.13476538658142</c:v>
                </c:pt>
                <c:pt idx="401">
                  <c:v>3.1367096900939901</c:v>
                </c:pt>
                <c:pt idx="402">
                  <c:v>3.1457574757099152</c:v>
                </c:pt>
                <c:pt idx="403">
                  <c:v>3.189821122045517</c:v>
                </c:pt>
                <c:pt idx="404">
                  <c:v>3.1949832439422599</c:v>
                </c:pt>
                <c:pt idx="405">
                  <c:v>3.2134699821472199</c:v>
                </c:pt>
                <c:pt idx="406">
                  <c:v>3.2441118006324769</c:v>
                </c:pt>
                <c:pt idx="407">
                  <c:v>3.27256124183655</c:v>
                </c:pt>
                <c:pt idx="408">
                  <c:v>3.2824675058847479</c:v>
                </c:pt>
                <c:pt idx="409">
                  <c:v>3.3106991926574714</c:v>
                </c:pt>
                <c:pt idx="410">
                  <c:v>3.34285593032837</c:v>
                </c:pt>
                <c:pt idx="411">
                  <c:v>3.371252883138657</c:v>
                </c:pt>
                <c:pt idx="412">
                  <c:v>3.4038732051849401</c:v>
                </c:pt>
                <c:pt idx="413">
                  <c:v>3.4057850382614099</c:v>
                </c:pt>
                <c:pt idx="414">
                  <c:v>3.4151532649993901</c:v>
                </c:pt>
                <c:pt idx="415">
                  <c:v>3.4353682212066698</c:v>
                </c:pt>
                <c:pt idx="416">
                  <c:v>3.4768172277069098</c:v>
                </c:pt>
                <c:pt idx="417">
                  <c:v>3.4826361816406299</c:v>
                </c:pt>
                <c:pt idx="418">
                  <c:v>3.4922940110206602</c:v>
                </c:pt>
                <c:pt idx="419">
                  <c:v>3.49668669700623</c:v>
                </c:pt>
                <c:pt idx="420">
                  <c:v>3.4987536837005604</c:v>
                </c:pt>
                <c:pt idx="421">
                  <c:v>3.5204500253295898</c:v>
                </c:pt>
                <c:pt idx="422">
                  <c:v>3.54397000514984</c:v>
                </c:pt>
                <c:pt idx="423">
                  <c:v>3.5659425096130404</c:v>
                </c:pt>
                <c:pt idx="424">
                  <c:v>3.5707954456329301</c:v>
                </c:pt>
                <c:pt idx="425">
                  <c:v>3.5931915779113801</c:v>
                </c:pt>
                <c:pt idx="426">
                  <c:v>3.6340676073455813</c:v>
                </c:pt>
                <c:pt idx="427">
                  <c:v>3.6467567958068798</c:v>
                </c:pt>
                <c:pt idx="428">
                  <c:v>3.6736955879211397</c:v>
                </c:pt>
                <c:pt idx="429">
                  <c:v>3.708184820394516</c:v>
                </c:pt>
                <c:pt idx="430">
                  <c:v>3.7091822624206499</c:v>
                </c:pt>
                <c:pt idx="431">
                  <c:v>3.7154626438140901</c:v>
                </c:pt>
                <c:pt idx="432">
                  <c:v>3.7165654224491123</c:v>
                </c:pt>
                <c:pt idx="433">
                  <c:v>3.7206910798645003</c:v>
                </c:pt>
                <c:pt idx="434">
                  <c:v>3.7291734218597399</c:v>
                </c:pt>
                <c:pt idx="435">
                  <c:v>3.7310613593292241</c:v>
                </c:pt>
                <c:pt idx="436">
                  <c:v>3.7337663173675502</c:v>
                </c:pt>
                <c:pt idx="437">
                  <c:v>3.7354900000000004</c:v>
                </c:pt>
                <c:pt idx="438">
                  <c:v>3.747253695640564</c:v>
                </c:pt>
                <c:pt idx="439">
                  <c:v>3.7534167766571001</c:v>
                </c:pt>
                <c:pt idx="440">
                  <c:v>3.7613818645477299</c:v>
                </c:pt>
                <c:pt idx="441">
                  <c:v>3.7630915641784699</c:v>
                </c:pt>
                <c:pt idx="442">
                  <c:v>3.7774051583796369</c:v>
                </c:pt>
                <c:pt idx="443">
                  <c:v>3.7879686181640597</c:v>
                </c:pt>
                <c:pt idx="444">
                  <c:v>3.7919737202072099</c:v>
                </c:pt>
                <c:pt idx="445">
                  <c:v>3.79811919013977</c:v>
                </c:pt>
                <c:pt idx="446">
                  <c:v>3.81385703704834</c:v>
                </c:pt>
                <c:pt idx="447">
                  <c:v>3.8189121626281697</c:v>
                </c:pt>
                <c:pt idx="448">
                  <c:v>3.8252219754791299</c:v>
                </c:pt>
                <c:pt idx="449">
                  <c:v>3.8410399999999996</c:v>
                </c:pt>
                <c:pt idx="450">
                  <c:v>3.8419241534376147</c:v>
                </c:pt>
                <c:pt idx="451">
                  <c:v>3.8730374112701398</c:v>
                </c:pt>
                <c:pt idx="452">
                  <c:v>3.8744897608184803</c:v>
                </c:pt>
                <c:pt idx="453">
                  <c:v>3.8818465144026275</c:v>
                </c:pt>
                <c:pt idx="454">
                  <c:v>3.8872428997039798</c:v>
                </c:pt>
                <c:pt idx="455">
                  <c:v>3.9017583231811503</c:v>
                </c:pt>
                <c:pt idx="456">
                  <c:v>3.9152602372741696</c:v>
                </c:pt>
                <c:pt idx="457">
                  <c:v>3.915462965431213</c:v>
                </c:pt>
                <c:pt idx="458">
                  <c:v>3.9208939158248901</c:v>
                </c:pt>
                <c:pt idx="459">
                  <c:v>3.9269611835479701</c:v>
                </c:pt>
                <c:pt idx="460">
                  <c:v>3.94126561603546</c:v>
                </c:pt>
                <c:pt idx="461">
                  <c:v>3.9559933077430731</c:v>
                </c:pt>
                <c:pt idx="462">
                  <c:v>3.9655725714111298</c:v>
                </c:pt>
                <c:pt idx="463">
                  <c:v>3.9733002185821502</c:v>
                </c:pt>
                <c:pt idx="464">
                  <c:v>3.9799479414367696</c:v>
                </c:pt>
                <c:pt idx="465">
                  <c:v>3.9861154556274401</c:v>
                </c:pt>
                <c:pt idx="466">
                  <c:v>3.98636294464111</c:v>
                </c:pt>
                <c:pt idx="467">
                  <c:v>3.9872488975524898</c:v>
                </c:pt>
                <c:pt idx="468">
                  <c:v>3.99994276199341</c:v>
                </c:pt>
                <c:pt idx="469">
                  <c:v>4.0030476067352296</c:v>
                </c:pt>
                <c:pt idx="470">
                  <c:v>4.00997114181519</c:v>
                </c:pt>
                <c:pt idx="471">
                  <c:v>4.0116505622863796</c:v>
                </c:pt>
                <c:pt idx="472">
                  <c:v>4.0263421656036398</c:v>
                </c:pt>
                <c:pt idx="473">
                  <c:v>4.0275135040283203</c:v>
                </c:pt>
                <c:pt idx="474">
                  <c:v>4.0320046267700196</c:v>
                </c:pt>
                <c:pt idx="475">
                  <c:v>4.0338290190549939</c:v>
                </c:pt>
                <c:pt idx="476">
                  <c:v>4.04223537445068</c:v>
                </c:pt>
                <c:pt idx="477">
                  <c:v>4.0440502054977401</c:v>
                </c:pt>
                <c:pt idx="478">
                  <c:v>4.0442763274002083</c:v>
                </c:pt>
                <c:pt idx="479">
                  <c:v>4.0529954433441198</c:v>
                </c:pt>
                <c:pt idx="480">
                  <c:v>4.0657835440254209</c:v>
                </c:pt>
                <c:pt idx="481">
                  <c:v>4.0833647444915773</c:v>
                </c:pt>
                <c:pt idx="482">
                  <c:v>4.1094039822769171</c:v>
                </c:pt>
                <c:pt idx="483">
                  <c:v>4.1136385186195366</c:v>
                </c:pt>
                <c:pt idx="484">
                  <c:v>4.1139517360830311</c:v>
                </c:pt>
                <c:pt idx="485">
                  <c:v>4.1227773411750785</c:v>
                </c:pt>
                <c:pt idx="486">
                  <c:v>4.1314367207336398</c:v>
                </c:pt>
                <c:pt idx="487">
                  <c:v>4.1503744125366202</c:v>
                </c:pt>
                <c:pt idx="488">
                  <c:v>4.1527456243109704</c:v>
                </c:pt>
                <c:pt idx="489">
                  <c:v>4.1646318435668901</c:v>
                </c:pt>
                <c:pt idx="490">
                  <c:v>4.1662712097168004</c:v>
                </c:pt>
                <c:pt idx="491">
                  <c:v>4.1797893897438056</c:v>
                </c:pt>
                <c:pt idx="492">
                  <c:v>4.18718197982788</c:v>
                </c:pt>
                <c:pt idx="493">
                  <c:v>4.1896702632141105</c:v>
                </c:pt>
                <c:pt idx="494">
                  <c:v>4.1942349405288697</c:v>
                </c:pt>
                <c:pt idx="495">
                  <c:v>4.2054478486633302</c:v>
                </c:pt>
                <c:pt idx="496">
                  <c:v>4.24168166557312</c:v>
                </c:pt>
                <c:pt idx="497">
                  <c:v>4.2494204946136502</c:v>
                </c:pt>
                <c:pt idx="498">
                  <c:v>4.2736180703735398</c:v>
                </c:pt>
                <c:pt idx="499">
                  <c:v>4.27567052627563</c:v>
                </c:pt>
                <c:pt idx="500">
                  <c:v>4.2814940570068405</c:v>
                </c:pt>
                <c:pt idx="501">
                  <c:v>4.3040370976257298</c:v>
                </c:pt>
                <c:pt idx="502">
                  <c:v>4.3106465763854995</c:v>
                </c:pt>
                <c:pt idx="503">
                  <c:v>4.31271919006348</c:v>
                </c:pt>
                <c:pt idx="504">
                  <c:v>4.3148366435265535</c:v>
                </c:pt>
                <c:pt idx="505">
                  <c:v>4.3150998523712198</c:v>
                </c:pt>
                <c:pt idx="506">
                  <c:v>4.3209248032111303</c:v>
                </c:pt>
                <c:pt idx="507">
                  <c:v>4.32295531829834</c:v>
                </c:pt>
                <c:pt idx="508">
                  <c:v>4.3370947219848599</c:v>
                </c:pt>
                <c:pt idx="509">
                  <c:v>4.3418488856506308</c:v>
                </c:pt>
                <c:pt idx="510">
                  <c:v>4.3550905621337899</c:v>
                </c:pt>
                <c:pt idx="511">
                  <c:v>4.3567147872704783</c:v>
                </c:pt>
                <c:pt idx="512">
                  <c:v>4.3592774849319458</c:v>
                </c:pt>
                <c:pt idx="513">
                  <c:v>4.36584424972534</c:v>
                </c:pt>
                <c:pt idx="514">
                  <c:v>4.3713086752843857</c:v>
                </c:pt>
                <c:pt idx="515">
                  <c:v>4.3904775454711897</c:v>
                </c:pt>
                <c:pt idx="516">
                  <c:v>4.4087028503418004</c:v>
                </c:pt>
                <c:pt idx="517">
                  <c:v>4.4103534767150894</c:v>
                </c:pt>
                <c:pt idx="518">
                  <c:v>4.4212046989440896</c:v>
                </c:pt>
                <c:pt idx="519">
                  <c:v>4.4228042073821996</c:v>
                </c:pt>
                <c:pt idx="520">
                  <c:v>4.4253769054985046</c:v>
                </c:pt>
                <c:pt idx="521">
                  <c:v>4.43206194419861</c:v>
                </c:pt>
                <c:pt idx="522">
                  <c:v>4.4366557821655297</c:v>
                </c:pt>
                <c:pt idx="523">
                  <c:v>4.4495030761718795</c:v>
                </c:pt>
                <c:pt idx="524">
                  <c:v>4.4688196408081096</c:v>
                </c:pt>
                <c:pt idx="525">
                  <c:v>4.4690795297241204</c:v>
                </c:pt>
                <c:pt idx="526">
                  <c:v>4.4830056998443597</c:v>
                </c:pt>
                <c:pt idx="527">
                  <c:v>4.51309</c:v>
                </c:pt>
                <c:pt idx="528">
                  <c:v>4.5707364082336399</c:v>
                </c:pt>
                <c:pt idx="529">
                  <c:v>4.6186838150024396</c:v>
                </c:pt>
                <c:pt idx="530">
                  <c:v>4.6209790085029603</c:v>
                </c:pt>
                <c:pt idx="531">
                  <c:v>4.6370553970336896</c:v>
                </c:pt>
                <c:pt idx="532">
                  <c:v>4.6411554270172122</c:v>
                </c:pt>
                <c:pt idx="533">
                  <c:v>4.6668096325683592</c:v>
                </c:pt>
                <c:pt idx="534">
                  <c:v>4.6672000885009801</c:v>
                </c:pt>
                <c:pt idx="535">
                  <c:v>4.6703147707176207</c:v>
                </c:pt>
                <c:pt idx="536">
                  <c:v>4.6824059486389196</c:v>
                </c:pt>
                <c:pt idx="537">
                  <c:v>4.6824140548706099</c:v>
                </c:pt>
                <c:pt idx="538">
                  <c:v>4.6830644607543901</c:v>
                </c:pt>
                <c:pt idx="539">
                  <c:v>4.6895137495040897</c:v>
                </c:pt>
                <c:pt idx="540">
                  <c:v>4.7175726890564</c:v>
                </c:pt>
                <c:pt idx="541">
                  <c:v>4.7252075093841599</c:v>
                </c:pt>
                <c:pt idx="542">
                  <c:v>4.7421893750762898</c:v>
                </c:pt>
                <c:pt idx="543">
                  <c:v>4.7502506808471701</c:v>
                </c:pt>
                <c:pt idx="544">
                  <c:v>4.7941992123413106</c:v>
                </c:pt>
                <c:pt idx="545">
                  <c:v>4.7993370030212406</c:v>
                </c:pt>
                <c:pt idx="546">
                  <c:v>4.8025500000000001</c:v>
                </c:pt>
                <c:pt idx="547">
                  <c:v>4.8045741807556199</c:v>
                </c:pt>
                <c:pt idx="548">
                  <c:v>4.8110547048950192</c:v>
                </c:pt>
                <c:pt idx="549">
                  <c:v>4.84625289264679</c:v>
                </c:pt>
                <c:pt idx="550">
                  <c:v>4.8567112207031302</c:v>
                </c:pt>
                <c:pt idx="551">
                  <c:v>4.8590130805969203</c:v>
                </c:pt>
                <c:pt idx="552">
                  <c:v>4.8858199999999998</c:v>
                </c:pt>
                <c:pt idx="553">
                  <c:v>4.9045577049255398</c:v>
                </c:pt>
                <c:pt idx="554">
                  <c:v>4.9143600463867196</c:v>
                </c:pt>
                <c:pt idx="555">
                  <c:v>4.9226828240966798</c:v>
                </c:pt>
                <c:pt idx="556">
                  <c:v>4.9474363327026403</c:v>
                </c:pt>
                <c:pt idx="557">
                  <c:v>4.94858646392822</c:v>
                </c:pt>
                <c:pt idx="558">
                  <c:v>4.9617342948913601</c:v>
                </c:pt>
                <c:pt idx="559">
                  <c:v>4.9736252923583999</c:v>
                </c:pt>
                <c:pt idx="560">
                  <c:v>4.9747421446655302</c:v>
                </c:pt>
                <c:pt idx="561">
                  <c:v>4.9777385099411005</c:v>
                </c:pt>
                <c:pt idx="562">
                  <c:v>4.9791281581115694</c:v>
                </c:pt>
                <c:pt idx="563">
                  <c:v>4.9795503616332999</c:v>
                </c:pt>
                <c:pt idx="564">
                  <c:v>4.9798579463958701</c:v>
                </c:pt>
                <c:pt idx="565">
                  <c:v>4.9861760139465297</c:v>
                </c:pt>
                <c:pt idx="566">
                  <c:v>4.9892854690551802</c:v>
                </c:pt>
                <c:pt idx="567">
                  <c:v>4.9919462243652299</c:v>
                </c:pt>
                <c:pt idx="568">
                  <c:v>4.9920125007629403</c:v>
                </c:pt>
                <c:pt idx="569">
                  <c:v>4.9930982589721697</c:v>
                </c:pt>
                <c:pt idx="570">
                  <c:v>4.99632024765015</c:v>
                </c:pt>
                <c:pt idx="571">
                  <c:v>4.9967145919799796</c:v>
                </c:pt>
                <c:pt idx="572">
                  <c:v>5.0004820823669398</c:v>
                </c:pt>
                <c:pt idx="573">
                  <c:v>5.0037060571289098</c:v>
                </c:pt>
                <c:pt idx="574">
                  <c:v>5.0135678064346312</c:v>
                </c:pt>
                <c:pt idx="575">
                  <c:v>5.0317298964113002</c:v>
                </c:pt>
                <c:pt idx="576">
                  <c:v>5.0330966415405296</c:v>
                </c:pt>
                <c:pt idx="577">
                  <c:v>5.0450119972229004</c:v>
                </c:pt>
                <c:pt idx="578">
                  <c:v>5.0543929162979122</c:v>
                </c:pt>
                <c:pt idx="579">
                  <c:v>5.0561996229553197</c:v>
                </c:pt>
                <c:pt idx="580">
                  <c:v>5.0576105117797896</c:v>
                </c:pt>
                <c:pt idx="581">
                  <c:v>5.0606938790893601</c:v>
                </c:pt>
                <c:pt idx="582">
                  <c:v>5.0700818178100606</c:v>
                </c:pt>
                <c:pt idx="583">
                  <c:v>5.1520799999999998</c:v>
                </c:pt>
                <c:pt idx="584">
                  <c:v>5.1579504477691707</c:v>
                </c:pt>
                <c:pt idx="585">
                  <c:v>5.1590769856262195</c:v>
                </c:pt>
                <c:pt idx="586">
                  <c:v>5.1607498674011207</c:v>
                </c:pt>
                <c:pt idx="587">
                  <c:v>5.1629540411376995</c:v>
                </c:pt>
                <c:pt idx="588">
                  <c:v>5.1962499977722203</c:v>
                </c:pt>
                <c:pt idx="589">
                  <c:v>5.2367798404693602</c:v>
                </c:pt>
                <c:pt idx="590">
                  <c:v>5.2395157814025897</c:v>
                </c:pt>
                <c:pt idx="591">
                  <c:v>5.2461388041973116</c:v>
                </c:pt>
                <c:pt idx="592">
                  <c:v>5.2480220179367105</c:v>
                </c:pt>
                <c:pt idx="593">
                  <c:v>5.2495848941040002</c:v>
                </c:pt>
                <c:pt idx="594">
                  <c:v>5.3113457505798305</c:v>
                </c:pt>
                <c:pt idx="595">
                  <c:v>5.3376690048408504</c:v>
                </c:pt>
                <c:pt idx="596">
                  <c:v>5.3863358497619602</c:v>
                </c:pt>
                <c:pt idx="597">
                  <c:v>5.4063554654312131</c:v>
                </c:pt>
                <c:pt idx="598">
                  <c:v>5.4382772661590577</c:v>
                </c:pt>
                <c:pt idx="599">
                  <c:v>5.4625730514526403</c:v>
                </c:pt>
                <c:pt idx="600">
                  <c:v>5.5051584586715698</c:v>
                </c:pt>
                <c:pt idx="601">
                  <c:v>5.5319538236236596</c:v>
                </c:pt>
                <c:pt idx="602">
                  <c:v>5.5703747027587909</c:v>
                </c:pt>
                <c:pt idx="603">
                  <c:v>5.5776457522582996</c:v>
                </c:pt>
                <c:pt idx="604">
                  <c:v>5.5787782287502292</c:v>
                </c:pt>
                <c:pt idx="605">
                  <c:v>5.6184362286376999</c:v>
                </c:pt>
                <c:pt idx="606">
                  <c:v>5.61958</c:v>
                </c:pt>
                <c:pt idx="607">
                  <c:v>5.6342355137062077</c:v>
                </c:pt>
                <c:pt idx="608">
                  <c:v>5.6371192932128897</c:v>
                </c:pt>
                <c:pt idx="609">
                  <c:v>5.6487212604522696</c:v>
                </c:pt>
                <c:pt idx="610">
                  <c:v>5.6550855636596697</c:v>
                </c:pt>
                <c:pt idx="611">
                  <c:v>5.6562906949615499</c:v>
                </c:pt>
                <c:pt idx="612">
                  <c:v>5.6614006417846703</c:v>
                </c:pt>
                <c:pt idx="613">
                  <c:v>5.6649346251583097</c:v>
                </c:pt>
                <c:pt idx="614">
                  <c:v>5.67950487136841</c:v>
                </c:pt>
                <c:pt idx="615">
                  <c:v>5.6829838327789304</c:v>
                </c:pt>
                <c:pt idx="616">
                  <c:v>5.7306165816116295</c:v>
                </c:pt>
                <c:pt idx="617">
                  <c:v>5.7441514211246378</c:v>
                </c:pt>
                <c:pt idx="618">
                  <c:v>5.7693261280822803</c:v>
                </c:pt>
                <c:pt idx="619">
                  <c:v>5.7739887237548801</c:v>
                </c:pt>
                <c:pt idx="620">
                  <c:v>5.7812515534973103</c:v>
                </c:pt>
                <c:pt idx="621">
                  <c:v>5.7938000000000001</c:v>
                </c:pt>
                <c:pt idx="622">
                  <c:v>5.82549953460693</c:v>
                </c:pt>
                <c:pt idx="623">
                  <c:v>5.8339839552307104</c:v>
                </c:pt>
                <c:pt idx="624">
                  <c:v>5.8445785603332503</c:v>
                </c:pt>
                <c:pt idx="625">
                  <c:v>5.8544895248900355</c:v>
                </c:pt>
                <c:pt idx="626">
                  <c:v>5.8678326681518591</c:v>
                </c:pt>
                <c:pt idx="627">
                  <c:v>5.87159385803223</c:v>
                </c:pt>
                <c:pt idx="628">
                  <c:v>5.8761069685888287</c:v>
                </c:pt>
                <c:pt idx="629">
                  <c:v>5.8850280695343002</c:v>
                </c:pt>
                <c:pt idx="630">
                  <c:v>5.8919218364334096</c:v>
                </c:pt>
                <c:pt idx="631">
                  <c:v>5.8982475042724598</c:v>
                </c:pt>
                <c:pt idx="632">
                  <c:v>5.9041572809600797</c:v>
                </c:pt>
                <c:pt idx="633">
                  <c:v>5.9341402604675304</c:v>
                </c:pt>
                <c:pt idx="634">
                  <c:v>5.9373199999999997</c:v>
                </c:pt>
                <c:pt idx="635">
                  <c:v>5.9373199999999997</c:v>
                </c:pt>
                <c:pt idx="636">
                  <c:v>5.9373199999999997</c:v>
                </c:pt>
                <c:pt idx="637">
                  <c:v>5.9467518554401391</c:v>
                </c:pt>
                <c:pt idx="638">
                  <c:v>5.9557541898727395</c:v>
                </c:pt>
                <c:pt idx="639">
                  <c:v>5.9645809988403302</c:v>
                </c:pt>
                <c:pt idx="640">
                  <c:v>5.9666805259442333</c:v>
                </c:pt>
                <c:pt idx="641">
                  <c:v>5.9756366099929803</c:v>
                </c:pt>
                <c:pt idx="642">
                  <c:v>5.9920196533203098</c:v>
                </c:pt>
                <c:pt idx="643">
                  <c:v>6.0129273517608599</c:v>
                </c:pt>
                <c:pt idx="644">
                  <c:v>6.0153334790039095</c:v>
                </c:pt>
                <c:pt idx="645">
                  <c:v>6.0216973330688504</c:v>
                </c:pt>
                <c:pt idx="646">
                  <c:v>6.0550646781921396</c:v>
                </c:pt>
                <c:pt idx="647">
                  <c:v>6.0606390800476104</c:v>
                </c:pt>
                <c:pt idx="648">
                  <c:v>6.0810945968842507</c:v>
                </c:pt>
                <c:pt idx="649">
                  <c:v>6.0939005230712899</c:v>
                </c:pt>
                <c:pt idx="650">
                  <c:v>6.0971217593383802</c:v>
                </c:pt>
                <c:pt idx="651">
                  <c:v>6.1452682487487804</c:v>
                </c:pt>
                <c:pt idx="652">
                  <c:v>6.1948879306030298</c:v>
                </c:pt>
                <c:pt idx="653">
                  <c:v>6.195796190848351</c:v>
                </c:pt>
                <c:pt idx="654">
                  <c:v>6.2179523795318596</c:v>
                </c:pt>
                <c:pt idx="655">
                  <c:v>6.2229563351440405</c:v>
                </c:pt>
                <c:pt idx="656">
                  <c:v>6.2385786381530792</c:v>
                </c:pt>
                <c:pt idx="657">
                  <c:v>6.2442547154235806</c:v>
                </c:pt>
                <c:pt idx="658">
                  <c:v>6.2794943071460727</c:v>
                </c:pt>
                <c:pt idx="659">
                  <c:v>6.2956323778915397</c:v>
                </c:pt>
                <c:pt idx="660">
                  <c:v>6.3071045875549299</c:v>
                </c:pt>
                <c:pt idx="661">
                  <c:v>6.3194850949859598</c:v>
                </c:pt>
                <c:pt idx="662">
                  <c:v>6.3503708839416504</c:v>
                </c:pt>
                <c:pt idx="663">
                  <c:v>6.3763030273437504</c:v>
                </c:pt>
                <c:pt idx="664">
                  <c:v>6.4316587806701691</c:v>
                </c:pt>
                <c:pt idx="665">
                  <c:v>6.4618273456192004</c:v>
                </c:pt>
                <c:pt idx="666">
                  <c:v>6.4655046308135997</c:v>
                </c:pt>
                <c:pt idx="667">
                  <c:v>6.48263920730591</c:v>
                </c:pt>
                <c:pt idx="668">
                  <c:v>6.4830117070770301</c:v>
                </c:pt>
                <c:pt idx="669">
                  <c:v>6.5077157474899305</c:v>
                </c:pt>
                <c:pt idx="670">
                  <c:v>6.5089800000000002</c:v>
                </c:pt>
                <c:pt idx="671">
                  <c:v>6.5331216081237802</c:v>
                </c:pt>
                <c:pt idx="672">
                  <c:v>6.54024305976868</c:v>
                </c:pt>
                <c:pt idx="673">
                  <c:v>6.5464787436866763</c:v>
                </c:pt>
                <c:pt idx="674">
                  <c:v>6.56931829452515</c:v>
                </c:pt>
                <c:pt idx="675">
                  <c:v>6.5773775125884999</c:v>
                </c:pt>
                <c:pt idx="676">
                  <c:v>6.59623001846313</c:v>
                </c:pt>
                <c:pt idx="677">
                  <c:v>6.6427373886108398</c:v>
                </c:pt>
                <c:pt idx="678">
                  <c:v>6.6606664493560803</c:v>
                </c:pt>
                <c:pt idx="679">
                  <c:v>6.6632796707153297</c:v>
                </c:pt>
                <c:pt idx="680">
                  <c:v>6.6644087466430699</c:v>
                </c:pt>
                <c:pt idx="681">
                  <c:v>6.6765630807495118</c:v>
                </c:pt>
                <c:pt idx="682">
                  <c:v>6.6927022875213602</c:v>
                </c:pt>
                <c:pt idx="683">
                  <c:v>6.6975663897705093</c:v>
                </c:pt>
                <c:pt idx="684">
                  <c:v>6.7192199999999991</c:v>
                </c:pt>
                <c:pt idx="685">
                  <c:v>6.7376818659400941</c:v>
                </c:pt>
                <c:pt idx="686">
                  <c:v>6.7741969776916502</c:v>
                </c:pt>
                <c:pt idx="687">
                  <c:v>6.7800401917934421</c:v>
                </c:pt>
                <c:pt idx="688">
                  <c:v>6.7895407121276898</c:v>
                </c:pt>
                <c:pt idx="689">
                  <c:v>6.8118506755447399</c:v>
                </c:pt>
                <c:pt idx="690">
                  <c:v>6.8189179355239897</c:v>
                </c:pt>
                <c:pt idx="691">
                  <c:v>6.8298682944965359</c:v>
                </c:pt>
                <c:pt idx="692">
                  <c:v>6.84663270141602</c:v>
                </c:pt>
                <c:pt idx="693">
                  <c:v>6.8487248420715297</c:v>
                </c:pt>
                <c:pt idx="694">
                  <c:v>6.8716873543548607</c:v>
                </c:pt>
                <c:pt idx="695">
                  <c:v>6.87746286392212</c:v>
                </c:pt>
                <c:pt idx="696">
                  <c:v>6.8899865541381802</c:v>
                </c:pt>
                <c:pt idx="697">
                  <c:v>6.8964849618530275</c:v>
                </c:pt>
                <c:pt idx="698">
                  <c:v>6.9635702096557601</c:v>
                </c:pt>
                <c:pt idx="699">
                  <c:v>6.9696860313415501</c:v>
                </c:pt>
                <c:pt idx="700">
                  <c:v>6.9825067361450195</c:v>
                </c:pt>
                <c:pt idx="701">
                  <c:v>6.9908638000488299</c:v>
                </c:pt>
                <c:pt idx="702">
                  <c:v>6.9960079193115199</c:v>
                </c:pt>
                <c:pt idx="703">
                  <c:v>6.9979828691101105</c:v>
                </c:pt>
                <c:pt idx="704">
                  <c:v>7.0019109420776404</c:v>
                </c:pt>
                <c:pt idx="705">
                  <c:v>7.0025531173706099</c:v>
                </c:pt>
                <c:pt idx="706">
                  <c:v>7.0034600000000005</c:v>
                </c:pt>
                <c:pt idx="707">
                  <c:v>7.0168191375732398</c:v>
                </c:pt>
                <c:pt idx="708">
                  <c:v>7.0315768470764191</c:v>
                </c:pt>
                <c:pt idx="709">
                  <c:v>7.0914870466613795</c:v>
                </c:pt>
                <c:pt idx="710">
                  <c:v>7.1313114251708996</c:v>
                </c:pt>
                <c:pt idx="711">
                  <c:v>7.1411998603820805</c:v>
                </c:pt>
                <c:pt idx="712">
                  <c:v>7.1789026260376003</c:v>
                </c:pt>
                <c:pt idx="713">
                  <c:v>7.1885507669067401</c:v>
                </c:pt>
                <c:pt idx="714">
                  <c:v>7.1927037239074698</c:v>
                </c:pt>
                <c:pt idx="715">
                  <c:v>7.20811841873169</c:v>
                </c:pt>
                <c:pt idx="716">
                  <c:v>7.2473905523681594</c:v>
                </c:pt>
                <c:pt idx="717">
                  <c:v>7.2503627548503875</c:v>
                </c:pt>
                <c:pt idx="718">
                  <c:v>7.2572349159240694</c:v>
                </c:pt>
                <c:pt idx="719">
                  <c:v>7.26070489639282</c:v>
                </c:pt>
                <c:pt idx="720">
                  <c:v>7.2717106819534303</c:v>
                </c:pt>
                <c:pt idx="721">
                  <c:v>7.3058914535522508</c:v>
                </c:pt>
                <c:pt idx="722">
                  <c:v>7.3152646212768602</c:v>
                </c:pt>
                <c:pt idx="723">
                  <c:v>7.3353120523071293</c:v>
                </c:pt>
                <c:pt idx="724">
                  <c:v>7.3427810668945304</c:v>
                </c:pt>
                <c:pt idx="725">
                  <c:v>7.34855109619141</c:v>
                </c:pt>
                <c:pt idx="726">
                  <c:v>7.3668446540832502</c:v>
                </c:pt>
                <c:pt idx="727">
                  <c:v>7.4546742351531998</c:v>
                </c:pt>
                <c:pt idx="728">
                  <c:v>7.4698201786804201</c:v>
                </c:pt>
                <c:pt idx="729">
                  <c:v>7.4788254037475603</c:v>
                </c:pt>
                <c:pt idx="730">
                  <c:v>7.5275129887390104</c:v>
                </c:pt>
                <c:pt idx="731">
                  <c:v>7.5344999640345574</c:v>
                </c:pt>
                <c:pt idx="732">
                  <c:v>7.5409335685729983</c:v>
                </c:pt>
                <c:pt idx="733">
                  <c:v>7.5619846806335396</c:v>
                </c:pt>
                <c:pt idx="734">
                  <c:v>7.5815427867126504</c:v>
                </c:pt>
                <c:pt idx="735">
                  <c:v>7.5816520269012511</c:v>
                </c:pt>
                <c:pt idx="736">
                  <c:v>7.6020493507385298</c:v>
                </c:pt>
                <c:pt idx="737">
                  <c:v>7.62199639492035</c:v>
                </c:pt>
                <c:pt idx="738">
                  <c:v>7.6381623201751703</c:v>
                </c:pt>
                <c:pt idx="739">
                  <c:v>7.6652312324333183</c:v>
                </c:pt>
                <c:pt idx="740">
                  <c:v>7.6862840652465803</c:v>
                </c:pt>
                <c:pt idx="741">
                  <c:v>7.70260802932739</c:v>
                </c:pt>
                <c:pt idx="742">
                  <c:v>7.7109962673950205</c:v>
                </c:pt>
                <c:pt idx="743">
                  <c:v>7.7116167603302008</c:v>
                </c:pt>
                <c:pt idx="744">
                  <c:v>7.7154101002502395</c:v>
                </c:pt>
                <c:pt idx="745">
                  <c:v>7.7165207862854004</c:v>
                </c:pt>
                <c:pt idx="746">
                  <c:v>7.7197399999999998</c:v>
                </c:pt>
                <c:pt idx="747">
                  <c:v>7.7401720886993397</c:v>
                </c:pt>
                <c:pt idx="748">
                  <c:v>7.7489021364164357</c:v>
                </c:pt>
                <c:pt idx="749">
                  <c:v>7.7632953633117694</c:v>
                </c:pt>
                <c:pt idx="750">
                  <c:v>7.7869858741760298</c:v>
                </c:pt>
                <c:pt idx="751">
                  <c:v>7.8121167982101412</c:v>
                </c:pt>
                <c:pt idx="752">
                  <c:v>7.8164792999267592</c:v>
                </c:pt>
                <c:pt idx="753">
                  <c:v>7.834220343313218</c:v>
                </c:pt>
                <c:pt idx="754">
                  <c:v>7.8542346696472203</c:v>
                </c:pt>
                <c:pt idx="755">
                  <c:v>7.866360514678961</c:v>
                </c:pt>
                <c:pt idx="756">
                  <c:v>7.8904550344848596</c:v>
                </c:pt>
                <c:pt idx="757">
                  <c:v>7.8987769807434098</c:v>
                </c:pt>
                <c:pt idx="758">
                  <c:v>7.90686111572266</c:v>
                </c:pt>
                <c:pt idx="759">
                  <c:v>7.9726765543365499</c:v>
                </c:pt>
                <c:pt idx="760">
                  <c:v>7.9781197868347205</c:v>
                </c:pt>
                <c:pt idx="761">
                  <c:v>7.9915363918948179</c:v>
                </c:pt>
                <c:pt idx="762">
                  <c:v>7.9975121004486098</c:v>
                </c:pt>
                <c:pt idx="763">
                  <c:v>8.0104053515625004</c:v>
                </c:pt>
                <c:pt idx="764">
                  <c:v>8.0152999999999999</c:v>
                </c:pt>
                <c:pt idx="765">
                  <c:v>8.0209377690315247</c:v>
                </c:pt>
                <c:pt idx="766">
                  <c:v>8.0352800000000002</c:v>
                </c:pt>
                <c:pt idx="767">
                  <c:v>8.0352800000000002</c:v>
                </c:pt>
                <c:pt idx="768">
                  <c:v>8.0395307540893608</c:v>
                </c:pt>
                <c:pt idx="769">
                  <c:v>8.0421886062622079</c:v>
                </c:pt>
                <c:pt idx="770">
                  <c:v>8.0790101475524914</c:v>
                </c:pt>
                <c:pt idx="771">
                  <c:v>8.0806568351364092</c:v>
                </c:pt>
                <c:pt idx="772">
                  <c:v>8.1050305934143108</c:v>
                </c:pt>
                <c:pt idx="773">
                  <c:v>8.1060499999999998</c:v>
                </c:pt>
                <c:pt idx="774">
                  <c:v>8.1204032897949201</c:v>
                </c:pt>
                <c:pt idx="775">
                  <c:v>8.1206581089210523</c:v>
                </c:pt>
                <c:pt idx="776">
                  <c:v>8.1239124365234403</c:v>
                </c:pt>
                <c:pt idx="777">
                  <c:v>8.1319656372070295</c:v>
                </c:pt>
                <c:pt idx="778">
                  <c:v>8.1355657577514595</c:v>
                </c:pt>
                <c:pt idx="779">
                  <c:v>8.1469374145889297</c:v>
                </c:pt>
                <c:pt idx="780">
                  <c:v>8.1533966014455732</c:v>
                </c:pt>
                <c:pt idx="781">
                  <c:v>8.1570204724121105</c:v>
                </c:pt>
                <c:pt idx="782">
                  <c:v>8.1647586822509801</c:v>
                </c:pt>
                <c:pt idx="783">
                  <c:v>8.1758949623107906</c:v>
                </c:pt>
                <c:pt idx="784">
                  <c:v>8.1820972232055702</c:v>
                </c:pt>
                <c:pt idx="785">
                  <c:v>8.2086487812423705</c:v>
                </c:pt>
                <c:pt idx="786">
                  <c:v>8.2222547531127894</c:v>
                </c:pt>
                <c:pt idx="787">
                  <c:v>8.2257289179992696</c:v>
                </c:pt>
                <c:pt idx="788">
                  <c:v>8.2333910493469205</c:v>
                </c:pt>
                <c:pt idx="789">
                  <c:v>8.2338632040405297</c:v>
                </c:pt>
                <c:pt idx="790">
                  <c:v>8.2480009009552013</c:v>
                </c:pt>
                <c:pt idx="791">
                  <c:v>8.2768906097412085</c:v>
                </c:pt>
                <c:pt idx="792">
                  <c:v>8.3041192407417288</c:v>
                </c:pt>
                <c:pt idx="793">
                  <c:v>8.3306197020721449</c:v>
                </c:pt>
                <c:pt idx="794">
                  <c:v>8.3328437805175799</c:v>
                </c:pt>
                <c:pt idx="795">
                  <c:v>8.3460177145385703</c:v>
                </c:pt>
                <c:pt idx="796">
                  <c:v>8.3465654569244396</c:v>
                </c:pt>
                <c:pt idx="797">
                  <c:v>8.3552371968078596</c:v>
                </c:pt>
                <c:pt idx="798">
                  <c:v>8.3566441967582694</c:v>
                </c:pt>
                <c:pt idx="799">
                  <c:v>8.3883035458374007</c:v>
                </c:pt>
                <c:pt idx="800">
                  <c:v>8.4048211375427204</c:v>
                </c:pt>
                <c:pt idx="801">
                  <c:v>8.4173564910888707</c:v>
                </c:pt>
                <c:pt idx="802">
                  <c:v>8.4300373487853992</c:v>
                </c:pt>
                <c:pt idx="803">
                  <c:v>8.4410770208740189</c:v>
                </c:pt>
                <c:pt idx="804">
                  <c:v>8.4478179815673808</c:v>
                </c:pt>
                <c:pt idx="805">
                  <c:v>8.4623132153320295</c:v>
                </c:pt>
                <c:pt idx="806">
                  <c:v>8.4694485552978502</c:v>
                </c:pt>
                <c:pt idx="807">
                  <c:v>8.482214226861597</c:v>
                </c:pt>
                <c:pt idx="808">
                  <c:v>8.5031832701110837</c:v>
                </c:pt>
                <c:pt idx="809">
                  <c:v>8.5276298522949201</c:v>
                </c:pt>
                <c:pt idx="810">
                  <c:v>8.5332681011962901</c:v>
                </c:pt>
                <c:pt idx="811">
                  <c:v>8.5386717529296909</c:v>
                </c:pt>
                <c:pt idx="812">
                  <c:v>8.5393736883544911</c:v>
                </c:pt>
                <c:pt idx="813">
                  <c:v>8.5444024182009706</c:v>
                </c:pt>
                <c:pt idx="814">
                  <c:v>8.5708308843421932</c:v>
                </c:pt>
                <c:pt idx="815">
                  <c:v>8.5765958577156063</c:v>
                </c:pt>
                <c:pt idx="816">
                  <c:v>8.5838083950805704</c:v>
                </c:pt>
                <c:pt idx="817">
                  <c:v>8.5867762052917502</c:v>
                </c:pt>
                <c:pt idx="818">
                  <c:v>8.5935360000610395</c:v>
                </c:pt>
                <c:pt idx="819">
                  <c:v>8.6025440386962906</c:v>
                </c:pt>
                <c:pt idx="820">
                  <c:v>8.6053301512718203</c:v>
                </c:pt>
                <c:pt idx="821">
                  <c:v>8.6072701605224609</c:v>
                </c:pt>
                <c:pt idx="822">
                  <c:v>8.6369100000000003</c:v>
                </c:pt>
                <c:pt idx="823">
                  <c:v>8.6369100000000003</c:v>
                </c:pt>
                <c:pt idx="824">
                  <c:v>8.6369100000000003</c:v>
                </c:pt>
                <c:pt idx="825">
                  <c:v>8.6514059796142604</c:v>
                </c:pt>
                <c:pt idx="826">
                  <c:v>8.6630114133453411</c:v>
                </c:pt>
                <c:pt idx="827">
                  <c:v>8.66817553619385</c:v>
                </c:pt>
                <c:pt idx="828">
                  <c:v>8.6692169454956094</c:v>
                </c:pt>
                <c:pt idx="829">
                  <c:v>8.6752847128295905</c:v>
                </c:pt>
                <c:pt idx="830">
                  <c:v>8.7545251846313494</c:v>
                </c:pt>
                <c:pt idx="831">
                  <c:v>8.7721433094787606</c:v>
                </c:pt>
                <c:pt idx="832">
                  <c:v>8.7736872900390601</c:v>
                </c:pt>
                <c:pt idx="833">
                  <c:v>8.7834129760742208</c:v>
                </c:pt>
                <c:pt idx="834">
                  <c:v>8.8001241683959996</c:v>
                </c:pt>
                <c:pt idx="835">
                  <c:v>8.80214209293365</c:v>
                </c:pt>
                <c:pt idx="836">
                  <c:v>8.8280875745201097</c:v>
                </c:pt>
                <c:pt idx="837">
                  <c:v>8.8300778094482411</c:v>
                </c:pt>
                <c:pt idx="838">
                  <c:v>8.8367299999999993</c:v>
                </c:pt>
                <c:pt idx="839">
                  <c:v>8.8599105432128891</c:v>
                </c:pt>
                <c:pt idx="840">
                  <c:v>8.8647476176452606</c:v>
                </c:pt>
                <c:pt idx="841">
                  <c:v>8.8730152377319307</c:v>
                </c:pt>
                <c:pt idx="842">
                  <c:v>8.8741340637206996</c:v>
                </c:pt>
                <c:pt idx="843">
                  <c:v>8.8863350889587398</c:v>
                </c:pt>
                <c:pt idx="844">
                  <c:v>8.8919710638427691</c:v>
                </c:pt>
                <c:pt idx="845">
                  <c:v>8.9781251313781709</c:v>
                </c:pt>
                <c:pt idx="846">
                  <c:v>8.9811468124389595</c:v>
                </c:pt>
                <c:pt idx="847">
                  <c:v>8.9954202448730509</c:v>
                </c:pt>
                <c:pt idx="848">
                  <c:v>9.0145089581298805</c:v>
                </c:pt>
                <c:pt idx="849">
                  <c:v>9.02978516799927</c:v>
                </c:pt>
                <c:pt idx="850">
                  <c:v>9.0329576672554026</c:v>
                </c:pt>
                <c:pt idx="851">
                  <c:v>9.0404963630676267</c:v>
                </c:pt>
                <c:pt idx="852">
                  <c:v>9.0428899999999999</c:v>
                </c:pt>
                <c:pt idx="853">
                  <c:v>9.0428899999999999</c:v>
                </c:pt>
                <c:pt idx="854">
                  <c:v>9.0675003176879905</c:v>
                </c:pt>
                <c:pt idx="855">
                  <c:v>9.0737636682128908</c:v>
                </c:pt>
                <c:pt idx="856">
                  <c:v>9.1200144756937025</c:v>
                </c:pt>
                <c:pt idx="857">
                  <c:v>9.1382167315673808</c:v>
                </c:pt>
                <c:pt idx="858">
                  <c:v>9.1766315744018616</c:v>
                </c:pt>
                <c:pt idx="859">
                  <c:v>9.1798955383300793</c:v>
                </c:pt>
                <c:pt idx="860">
                  <c:v>9.190410276756289</c:v>
                </c:pt>
                <c:pt idx="861">
                  <c:v>9.2238346575927697</c:v>
                </c:pt>
                <c:pt idx="862">
                  <c:v>9.2498394061279292</c:v>
                </c:pt>
                <c:pt idx="863">
                  <c:v>9.2560859057617204</c:v>
                </c:pt>
                <c:pt idx="864">
                  <c:v>9.2690387723784191</c:v>
                </c:pt>
                <c:pt idx="865">
                  <c:v>9.2716226577758807</c:v>
                </c:pt>
                <c:pt idx="866">
                  <c:v>9.2725332016754205</c:v>
                </c:pt>
                <c:pt idx="867">
                  <c:v>9.3259883189916604</c:v>
                </c:pt>
                <c:pt idx="868">
                  <c:v>9.3320219570159892</c:v>
                </c:pt>
                <c:pt idx="869">
                  <c:v>9.3462867736816406</c:v>
                </c:pt>
                <c:pt idx="870">
                  <c:v>9.3787060935211208</c:v>
                </c:pt>
                <c:pt idx="871">
                  <c:v>9.3885633773803701</c:v>
                </c:pt>
                <c:pt idx="872">
                  <c:v>9.4156281501007104</c:v>
                </c:pt>
                <c:pt idx="873">
                  <c:v>9.4408351852416992</c:v>
                </c:pt>
                <c:pt idx="874">
                  <c:v>9.4492285461425798</c:v>
                </c:pt>
                <c:pt idx="875">
                  <c:v>9.4907976358032204</c:v>
                </c:pt>
                <c:pt idx="876">
                  <c:v>9.5052514491272007</c:v>
                </c:pt>
                <c:pt idx="877">
                  <c:v>9.5167387133789099</c:v>
                </c:pt>
                <c:pt idx="878">
                  <c:v>9.5277181442260712</c:v>
                </c:pt>
                <c:pt idx="879">
                  <c:v>9.5290304409789996</c:v>
                </c:pt>
                <c:pt idx="880">
                  <c:v>9.5693339791035648</c:v>
                </c:pt>
                <c:pt idx="881">
                  <c:v>9.5792322158813494</c:v>
                </c:pt>
                <c:pt idx="882">
                  <c:v>9.5822699999999994</c:v>
                </c:pt>
                <c:pt idx="883">
                  <c:v>9.6099326966857905</c:v>
                </c:pt>
                <c:pt idx="884">
                  <c:v>9.6165108497619602</c:v>
                </c:pt>
                <c:pt idx="885">
                  <c:v>9.6602342527008105</c:v>
                </c:pt>
                <c:pt idx="886">
                  <c:v>9.6616172790527308</c:v>
                </c:pt>
                <c:pt idx="887">
                  <c:v>9.6758732740020807</c:v>
                </c:pt>
                <c:pt idx="888">
                  <c:v>9.6895202789306598</c:v>
                </c:pt>
                <c:pt idx="889">
                  <c:v>9.6900854110717791</c:v>
                </c:pt>
                <c:pt idx="890">
                  <c:v>9.6930074981689494</c:v>
                </c:pt>
                <c:pt idx="891">
                  <c:v>9.7016585960388202</c:v>
                </c:pt>
                <c:pt idx="892">
                  <c:v>9.7092349234008797</c:v>
                </c:pt>
                <c:pt idx="893">
                  <c:v>9.7253046035766602</c:v>
                </c:pt>
                <c:pt idx="894">
                  <c:v>9.74258106994629</c:v>
                </c:pt>
                <c:pt idx="895">
                  <c:v>9.7591853991699207</c:v>
                </c:pt>
                <c:pt idx="896">
                  <c:v>9.8171453475952095</c:v>
                </c:pt>
                <c:pt idx="897">
                  <c:v>9.8724999999999987</c:v>
                </c:pt>
                <c:pt idx="898">
                  <c:v>9.907684952659606</c:v>
                </c:pt>
                <c:pt idx="899">
                  <c:v>9.9110617996215797</c:v>
                </c:pt>
                <c:pt idx="900">
                  <c:v>9.9230364913940399</c:v>
                </c:pt>
                <c:pt idx="901">
                  <c:v>9.9359930380249004</c:v>
                </c:pt>
                <c:pt idx="902">
                  <c:v>9.9657440185546893</c:v>
                </c:pt>
                <c:pt idx="903">
                  <c:v>9.9676828384399396</c:v>
                </c:pt>
                <c:pt idx="904">
                  <c:v>9.9803724288940394</c:v>
                </c:pt>
                <c:pt idx="905">
                  <c:v>9.9811801910400408</c:v>
                </c:pt>
                <c:pt idx="906">
                  <c:v>9.9887638092040998</c:v>
                </c:pt>
                <c:pt idx="907">
                  <c:v>9.9946365356445295</c:v>
                </c:pt>
                <c:pt idx="908">
                  <c:v>9.9987621307372994</c:v>
                </c:pt>
                <c:pt idx="909">
                  <c:v>10.010180473327599</c:v>
                </c:pt>
                <c:pt idx="910">
                  <c:v>10.02616736282349</c:v>
                </c:pt>
                <c:pt idx="911">
                  <c:v>10.03631737060547</c:v>
                </c:pt>
                <c:pt idx="912">
                  <c:v>10.045589380927087</c:v>
                </c:pt>
                <c:pt idx="913">
                  <c:v>10.06026358413696</c:v>
                </c:pt>
                <c:pt idx="914">
                  <c:v>10.061236999206541</c:v>
                </c:pt>
                <c:pt idx="915">
                  <c:v>10.068903479766849</c:v>
                </c:pt>
                <c:pt idx="916">
                  <c:v>10.08505398780823</c:v>
                </c:pt>
                <c:pt idx="917">
                  <c:v>10.12310282684326</c:v>
                </c:pt>
                <c:pt idx="918">
                  <c:v>10.135899149120265</c:v>
                </c:pt>
                <c:pt idx="919">
                  <c:v>10.1484928131104</c:v>
                </c:pt>
                <c:pt idx="920">
                  <c:v>10.1681098937988</c:v>
                </c:pt>
                <c:pt idx="921">
                  <c:v>10.17481289642334</c:v>
                </c:pt>
                <c:pt idx="922">
                  <c:v>10.18020938278198</c:v>
                </c:pt>
                <c:pt idx="923">
                  <c:v>10.18235</c:v>
                </c:pt>
                <c:pt idx="924">
                  <c:v>10.18769321990967</c:v>
                </c:pt>
                <c:pt idx="925">
                  <c:v>10.19652045238495</c:v>
                </c:pt>
                <c:pt idx="926">
                  <c:v>10.215763750915501</c:v>
                </c:pt>
                <c:pt idx="927">
                  <c:v>10.224693658294679</c:v>
                </c:pt>
                <c:pt idx="928">
                  <c:v>10.231746806030269</c:v>
                </c:pt>
                <c:pt idx="929">
                  <c:v>10.28664365203857</c:v>
                </c:pt>
                <c:pt idx="930">
                  <c:v>10.323723979301452</c:v>
                </c:pt>
                <c:pt idx="931">
                  <c:v>10.33047121231079</c:v>
                </c:pt>
                <c:pt idx="932">
                  <c:v>10.336620568542481</c:v>
                </c:pt>
                <c:pt idx="933">
                  <c:v>10.392075820007321</c:v>
                </c:pt>
                <c:pt idx="934">
                  <c:v>10.39995610198975</c:v>
                </c:pt>
                <c:pt idx="935">
                  <c:v>10.412011929321292</c:v>
                </c:pt>
                <c:pt idx="936">
                  <c:v>10.414384841918899</c:v>
                </c:pt>
                <c:pt idx="937">
                  <c:v>10.4493706710815</c:v>
                </c:pt>
                <c:pt idx="938">
                  <c:v>10.470164663696291</c:v>
                </c:pt>
                <c:pt idx="939">
                  <c:v>10.47113573661804</c:v>
                </c:pt>
                <c:pt idx="940">
                  <c:v>10.514498942718511</c:v>
                </c:pt>
                <c:pt idx="941">
                  <c:v>10.54389295263648</c:v>
                </c:pt>
                <c:pt idx="942">
                  <c:v>10.55939915473938</c:v>
                </c:pt>
                <c:pt idx="943">
                  <c:v>10.630706752028464</c:v>
                </c:pt>
                <c:pt idx="944">
                  <c:v>10.638072941436771</c:v>
                </c:pt>
                <c:pt idx="945">
                  <c:v>10.690786707839969</c:v>
                </c:pt>
                <c:pt idx="946">
                  <c:v>10.6935167312622</c:v>
                </c:pt>
                <c:pt idx="947">
                  <c:v>10.722066660156299</c:v>
                </c:pt>
                <c:pt idx="948">
                  <c:v>10.77741303573608</c:v>
                </c:pt>
                <c:pt idx="949">
                  <c:v>10.780543778381348</c:v>
                </c:pt>
                <c:pt idx="950">
                  <c:v>10.787878156885208</c:v>
                </c:pt>
                <c:pt idx="951">
                  <c:v>10.788946457214401</c:v>
                </c:pt>
                <c:pt idx="952">
                  <c:v>10.827555828552249</c:v>
                </c:pt>
                <c:pt idx="953">
                  <c:v>10.829504966735801</c:v>
                </c:pt>
                <c:pt idx="954">
                  <c:v>10.84704873336792</c:v>
                </c:pt>
                <c:pt idx="955">
                  <c:v>10.87620326904297</c:v>
                </c:pt>
                <c:pt idx="956">
                  <c:v>10.897806924133301</c:v>
                </c:pt>
                <c:pt idx="957">
                  <c:v>10.9068441390991</c:v>
                </c:pt>
                <c:pt idx="958">
                  <c:v>10.94566246826172</c:v>
                </c:pt>
                <c:pt idx="959">
                  <c:v>10.948628195419309</c:v>
                </c:pt>
                <c:pt idx="960">
                  <c:v>10.9723153793335</c:v>
                </c:pt>
                <c:pt idx="961">
                  <c:v>10.993689297790501</c:v>
                </c:pt>
                <c:pt idx="962">
                  <c:v>11.035281193246842</c:v>
                </c:pt>
                <c:pt idx="963">
                  <c:v>11.05155002075195</c:v>
                </c:pt>
                <c:pt idx="964">
                  <c:v>11.086113849964141</c:v>
                </c:pt>
                <c:pt idx="965">
                  <c:v>11.122575581321721</c:v>
                </c:pt>
                <c:pt idx="966">
                  <c:v>11.15848953155518</c:v>
                </c:pt>
                <c:pt idx="967">
                  <c:v>11.170716068267819</c:v>
                </c:pt>
                <c:pt idx="968">
                  <c:v>11.180111124267579</c:v>
                </c:pt>
                <c:pt idx="969">
                  <c:v>11.18184235935211</c:v>
                </c:pt>
                <c:pt idx="970">
                  <c:v>11.19874168041229</c:v>
                </c:pt>
                <c:pt idx="971">
                  <c:v>11.24466753471375</c:v>
                </c:pt>
                <c:pt idx="972">
                  <c:v>11.290398391265871</c:v>
                </c:pt>
                <c:pt idx="973">
                  <c:v>11.294342383728001</c:v>
                </c:pt>
                <c:pt idx="974">
                  <c:v>11.330223687439</c:v>
                </c:pt>
                <c:pt idx="975">
                  <c:v>11.34116033813477</c:v>
                </c:pt>
                <c:pt idx="976">
                  <c:v>11.365852304897309</c:v>
                </c:pt>
                <c:pt idx="977">
                  <c:v>11.36617</c:v>
                </c:pt>
                <c:pt idx="978">
                  <c:v>11.415340210495</c:v>
                </c:pt>
                <c:pt idx="979">
                  <c:v>11.4245853424072</c:v>
                </c:pt>
                <c:pt idx="980">
                  <c:v>11.45343445320129</c:v>
                </c:pt>
                <c:pt idx="981">
                  <c:v>11.453540564689639</c:v>
                </c:pt>
                <c:pt idx="982">
                  <c:v>11.503349304199199</c:v>
                </c:pt>
                <c:pt idx="983">
                  <c:v>11.53138678001404</c:v>
                </c:pt>
                <c:pt idx="984">
                  <c:v>11.546172146682739</c:v>
                </c:pt>
                <c:pt idx="985">
                  <c:v>11.547596401290889</c:v>
                </c:pt>
                <c:pt idx="986">
                  <c:v>11.570544248275761</c:v>
                </c:pt>
                <c:pt idx="987">
                  <c:v>11.584831410522501</c:v>
                </c:pt>
                <c:pt idx="988">
                  <c:v>11.58780462936401</c:v>
                </c:pt>
                <c:pt idx="989">
                  <c:v>11.618899508056641</c:v>
                </c:pt>
                <c:pt idx="990">
                  <c:v>11.6190843582153</c:v>
                </c:pt>
                <c:pt idx="991">
                  <c:v>11.63028392486572</c:v>
                </c:pt>
                <c:pt idx="992">
                  <c:v>11.655830993728639</c:v>
                </c:pt>
                <c:pt idx="993">
                  <c:v>11.685291305160519</c:v>
                </c:pt>
                <c:pt idx="994">
                  <c:v>11.691625950012211</c:v>
                </c:pt>
                <c:pt idx="995">
                  <c:v>11.700178912963899</c:v>
                </c:pt>
                <c:pt idx="996">
                  <c:v>11.7225154889679</c:v>
                </c:pt>
                <c:pt idx="997">
                  <c:v>11.746509552001999</c:v>
                </c:pt>
                <c:pt idx="998">
                  <c:v>11.747973526306149</c:v>
                </c:pt>
                <c:pt idx="999">
                  <c:v>11.782020698699951</c:v>
                </c:pt>
                <c:pt idx="1000">
                  <c:v>11.798730000000001</c:v>
                </c:pt>
                <c:pt idx="1001">
                  <c:v>11.822578639068599</c:v>
                </c:pt>
                <c:pt idx="1002">
                  <c:v>11.83470146583557</c:v>
                </c:pt>
                <c:pt idx="1003">
                  <c:v>11.83515538833618</c:v>
                </c:pt>
                <c:pt idx="1004">
                  <c:v>11.849269621276861</c:v>
                </c:pt>
                <c:pt idx="1005">
                  <c:v>11.85778</c:v>
                </c:pt>
                <c:pt idx="1006">
                  <c:v>11.870119094848601</c:v>
                </c:pt>
                <c:pt idx="1007">
                  <c:v>11.875717875671391</c:v>
                </c:pt>
                <c:pt idx="1008">
                  <c:v>11.89890177825928</c:v>
                </c:pt>
                <c:pt idx="1009">
                  <c:v>11.9211065988159</c:v>
                </c:pt>
                <c:pt idx="1010">
                  <c:v>11.9396538299561</c:v>
                </c:pt>
                <c:pt idx="1011">
                  <c:v>11.958747863769499</c:v>
                </c:pt>
                <c:pt idx="1012">
                  <c:v>11.983882143583298</c:v>
                </c:pt>
                <c:pt idx="1013">
                  <c:v>11.991915702819799</c:v>
                </c:pt>
                <c:pt idx="1014">
                  <c:v>12.046181841125501</c:v>
                </c:pt>
                <c:pt idx="1015">
                  <c:v>12.054230144653321</c:v>
                </c:pt>
                <c:pt idx="1016">
                  <c:v>12.067219999999999</c:v>
                </c:pt>
                <c:pt idx="1017">
                  <c:v>12.073839999999999</c:v>
                </c:pt>
                <c:pt idx="1018">
                  <c:v>12.0824569573975</c:v>
                </c:pt>
                <c:pt idx="1019">
                  <c:v>12.091656106262199</c:v>
                </c:pt>
                <c:pt idx="1020">
                  <c:v>12.105314826889041</c:v>
                </c:pt>
                <c:pt idx="1021">
                  <c:v>12.124508353900909</c:v>
                </c:pt>
                <c:pt idx="1022">
                  <c:v>12.1254581210327</c:v>
                </c:pt>
                <c:pt idx="1023">
                  <c:v>12.136734209442139</c:v>
                </c:pt>
                <c:pt idx="1024">
                  <c:v>12.142624897422792</c:v>
                </c:pt>
                <c:pt idx="1025">
                  <c:v>12.1753743740845</c:v>
                </c:pt>
                <c:pt idx="1026">
                  <c:v>12.209813877582549</c:v>
                </c:pt>
                <c:pt idx="1027">
                  <c:v>12.2713755163574</c:v>
                </c:pt>
                <c:pt idx="1028">
                  <c:v>12.31273900924683</c:v>
                </c:pt>
                <c:pt idx="1029">
                  <c:v>12.320955146789601</c:v>
                </c:pt>
                <c:pt idx="1030">
                  <c:v>12.332438228721621</c:v>
                </c:pt>
                <c:pt idx="1031">
                  <c:v>12.338321685791</c:v>
                </c:pt>
                <c:pt idx="1032">
                  <c:v>12.374759674072299</c:v>
                </c:pt>
                <c:pt idx="1033">
                  <c:v>12.40342109241486</c:v>
                </c:pt>
                <c:pt idx="1034">
                  <c:v>12.407177915466299</c:v>
                </c:pt>
                <c:pt idx="1035">
                  <c:v>12.411428239355088</c:v>
                </c:pt>
                <c:pt idx="1036">
                  <c:v>12.43688798492432</c:v>
                </c:pt>
                <c:pt idx="1037">
                  <c:v>12.4475945462036</c:v>
                </c:pt>
                <c:pt idx="1038">
                  <c:v>12.46911393491745</c:v>
                </c:pt>
                <c:pt idx="1039">
                  <c:v>12.491535228271481</c:v>
                </c:pt>
                <c:pt idx="1040">
                  <c:v>12.5051034689331</c:v>
                </c:pt>
                <c:pt idx="1041">
                  <c:v>12.5116458596802</c:v>
                </c:pt>
                <c:pt idx="1042">
                  <c:v>12.5170040597534</c:v>
                </c:pt>
                <c:pt idx="1043">
                  <c:v>12.5171429205322</c:v>
                </c:pt>
                <c:pt idx="1044">
                  <c:v>12.5504635341797</c:v>
                </c:pt>
                <c:pt idx="1045">
                  <c:v>12.5517729690552</c:v>
                </c:pt>
                <c:pt idx="1046">
                  <c:v>12.613690376281699</c:v>
                </c:pt>
                <c:pt idx="1047">
                  <c:v>12.665155480651862</c:v>
                </c:pt>
                <c:pt idx="1048">
                  <c:v>12.675717186584471</c:v>
                </c:pt>
                <c:pt idx="1049">
                  <c:v>12.742029999999998</c:v>
                </c:pt>
                <c:pt idx="1050">
                  <c:v>12.7567653656006</c:v>
                </c:pt>
                <c:pt idx="1051">
                  <c:v>12.832456809768678</c:v>
                </c:pt>
                <c:pt idx="1052">
                  <c:v>12.853740489253997</c:v>
                </c:pt>
                <c:pt idx="1053">
                  <c:v>12.88377204223633</c:v>
                </c:pt>
                <c:pt idx="1054">
                  <c:v>12.93022159065247</c:v>
                </c:pt>
                <c:pt idx="1055">
                  <c:v>12.935594558715801</c:v>
                </c:pt>
                <c:pt idx="1056">
                  <c:v>12.958992273254399</c:v>
                </c:pt>
                <c:pt idx="1057">
                  <c:v>12.96168086303711</c:v>
                </c:pt>
                <c:pt idx="1058">
                  <c:v>12.978661573486329</c:v>
                </c:pt>
                <c:pt idx="1059">
                  <c:v>12.98537614121437</c:v>
                </c:pt>
                <c:pt idx="1060">
                  <c:v>12.9976454718018</c:v>
                </c:pt>
                <c:pt idx="1061">
                  <c:v>12.999587870941159</c:v>
                </c:pt>
                <c:pt idx="1062">
                  <c:v>13.01640444923401</c:v>
                </c:pt>
                <c:pt idx="1063">
                  <c:v>13.042793245145678</c:v>
                </c:pt>
                <c:pt idx="1064">
                  <c:v>13.09299024505615</c:v>
                </c:pt>
                <c:pt idx="1065">
                  <c:v>13.13927762615204</c:v>
                </c:pt>
                <c:pt idx="1066">
                  <c:v>13.149055562477111</c:v>
                </c:pt>
                <c:pt idx="1067">
                  <c:v>13.15503138792038</c:v>
                </c:pt>
                <c:pt idx="1068">
                  <c:v>13.184087866516101</c:v>
                </c:pt>
                <c:pt idx="1069">
                  <c:v>13.247417376709</c:v>
                </c:pt>
                <c:pt idx="1070">
                  <c:v>13.247830704994199</c:v>
                </c:pt>
                <c:pt idx="1071">
                  <c:v>13.259199142456101</c:v>
                </c:pt>
                <c:pt idx="1072">
                  <c:v>13.355435622872115</c:v>
                </c:pt>
                <c:pt idx="1073">
                  <c:v>13.388131878662101</c:v>
                </c:pt>
                <c:pt idx="1074">
                  <c:v>13.3986415194702</c:v>
                </c:pt>
                <c:pt idx="1075">
                  <c:v>13.417473959198</c:v>
                </c:pt>
                <c:pt idx="1076">
                  <c:v>13.476772887878401</c:v>
                </c:pt>
                <c:pt idx="1077">
                  <c:v>13.495241165161101</c:v>
                </c:pt>
                <c:pt idx="1078">
                  <c:v>13.501033249635697</c:v>
                </c:pt>
                <c:pt idx="1079">
                  <c:v>13.532513866577151</c:v>
                </c:pt>
                <c:pt idx="1080">
                  <c:v>13.535688827514651</c:v>
                </c:pt>
                <c:pt idx="1081">
                  <c:v>13.547296248168951</c:v>
                </c:pt>
                <c:pt idx="1082">
                  <c:v>13.5953674316406</c:v>
                </c:pt>
                <c:pt idx="1083">
                  <c:v>13.59980470535278</c:v>
                </c:pt>
                <c:pt idx="1084">
                  <c:v>13.613339856872599</c:v>
                </c:pt>
                <c:pt idx="1085">
                  <c:v>13.613661295776399</c:v>
                </c:pt>
                <c:pt idx="1086">
                  <c:v>13.62739768325806</c:v>
                </c:pt>
                <c:pt idx="1087">
                  <c:v>13.6345743768311</c:v>
                </c:pt>
                <c:pt idx="1088">
                  <c:v>13.69910214202881</c:v>
                </c:pt>
                <c:pt idx="1089">
                  <c:v>13.707960991363528</c:v>
                </c:pt>
                <c:pt idx="1090">
                  <c:v>13.7150774002075</c:v>
                </c:pt>
                <c:pt idx="1091">
                  <c:v>13.7208461761475</c:v>
                </c:pt>
                <c:pt idx="1092">
                  <c:v>13.735166293640141</c:v>
                </c:pt>
                <c:pt idx="1093">
                  <c:v>13.739508628845201</c:v>
                </c:pt>
                <c:pt idx="1094">
                  <c:v>13.759029999999999</c:v>
                </c:pt>
                <c:pt idx="1095">
                  <c:v>13.78770966827393</c:v>
                </c:pt>
                <c:pt idx="1096">
                  <c:v>13.7988444559741</c:v>
                </c:pt>
                <c:pt idx="1097">
                  <c:v>13.8237056732178</c:v>
                </c:pt>
                <c:pt idx="1098">
                  <c:v>13.828231233739853</c:v>
                </c:pt>
                <c:pt idx="1099">
                  <c:v>13.865707953643801</c:v>
                </c:pt>
                <c:pt idx="1100">
                  <c:v>13.893567677917501</c:v>
                </c:pt>
                <c:pt idx="1101">
                  <c:v>13.899174371643101</c:v>
                </c:pt>
                <c:pt idx="1102">
                  <c:v>13.909701347351101</c:v>
                </c:pt>
                <c:pt idx="1103">
                  <c:v>13.946558253784199</c:v>
                </c:pt>
                <c:pt idx="1104">
                  <c:v>13.9619230148315</c:v>
                </c:pt>
                <c:pt idx="1105">
                  <c:v>13.97248738021851</c:v>
                </c:pt>
                <c:pt idx="1106">
                  <c:v>13.978476086883539</c:v>
                </c:pt>
                <c:pt idx="1107">
                  <c:v>14.029572486877401</c:v>
                </c:pt>
                <c:pt idx="1108">
                  <c:v>14.062480463256801</c:v>
                </c:pt>
                <c:pt idx="1109">
                  <c:v>14.104780206909199</c:v>
                </c:pt>
                <c:pt idx="1110">
                  <c:v>14.184911626892101</c:v>
                </c:pt>
                <c:pt idx="1111">
                  <c:v>14.2091541213989</c:v>
                </c:pt>
                <c:pt idx="1112">
                  <c:v>14.210933236904145</c:v>
                </c:pt>
                <c:pt idx="1113">
                  <c:v>14.223978271636961</c:v>
                </c:pt>
                <c:pt idx="1114">
                  <c:v>14.230678500366201</c:v>
                </c:pt>
                <c:pt idx="1115">
                  <c:v>14.258560870971699</c:v>
                </c:pt>
                <c:pt idx="1116">
                  <c:v>14.267492043151861</c:v>
                </c:pt>
                <c:pt idx="1117">
                  <c:v>14.291684150695801</c:v>
                </c:pt>
                <c:pt idx="1118">
                  <c:v>14.296975763549799</c:v>
                </c:pt>
                <c:pt idx="1119">
                  <c:v>14.304900090570451</c:v>
                </c:pt>
                <c:pt idx="1120">
                  <c:v>14.353804331359861</c:v>
                </c:pt>
                <c:pt idx="1121">
                  <c:v>14.384658204345699</c:v>
                </c:pt>
                <c:pt idx="1122">
                  <c:v>14.384868112793001</c:v>
                </c:pt>
                <c:pt idx="1123">
                  <c:v>14.399438829193119</c:v>
                </c:pt>
                <c:pt idx="1124">
                  <c:v>14.400480260009799</c:v>
                </c:pt>
                <c:pt idx="1125">
                  <c:v>14.45989900726318</c:v>
                </c:pt>
                <c:pt idx="1126">
                  <c:v>14.4655329632568</c:v>
                </c:pt>
                <c:pt idx="1127">
                  <c:v>14.498110771179199</c:v>
                </c:pt>
                <c:pt idx="1128">
                  <c:v>14.535777112486363</c:v>
                </c:pt>
                <c:pt idx="1129">
                  <c:v>14.5419379446411</c:v>
                </c:pt>
                <c:pt idx="1130">
                  <c:v>14.551056515884399</c:v>
                </c:pt>
                <c:pt idx="1131">
                  <c:v>14.604181118774399</c:v>
                </c:pt>
                <c:pt idx="1132">
                  <c:v>14.630991751451493</c:v>
                </c:pt>
                <c:pt idx="1133">
                  <c:v>14.652018163299561</c:v>
                </c:pt>
                <c:pt idx="1134">
                  <c:v>14.6701650619507</c:v>
                </c:pt>
                <c:pt idx="1135">
                  <c:v>14.696960000000001</c:v>
                </c:pt>
                <c:pt idx="1136">
                  <c:v>14.7152641197266</c:v>
                </c:pt>
                <c:pt idx="1137">
                  <c:v>14.718599963684081</c:v>
                </c:pt>
                <c:pt idx="1138">
                  <c:v>14.736170023193401</c:v>
                </c:pt>
                <c:pt idx="1139">
                  <c:v>14.7678308486938</c:v>
                </c:pt>
                <c:pt idx="1140">
                  <c:v>14.771767954101561</c:v>
                </c:pt>
                <c:pt idx="1141">
                  <c:v>14.777943611145</c:v>
                </c:pt>
                <c:pt idx="1142">
                  <c:v>14.790847020568799</c:v>
                </c:pt>
                <c:pt idx="1143">
                  <c:v>14.798112723693849</c:v>
                </c:pt>
                <c:pt idx="1144">
                  <c:v>14.802598394622802</c:v>
                </c:pt>
                <c:pt idx="1145">
                  <c:v>14.819602824707029</c:v>
                </c:pt>
                <c:pt idx="1146">
                  <c:v>14.824339999999999</c:v>
                </c:pt>
                <c:pt idx="1147">
                  <c:v>14.83270314247131</c:v>
                </c:pt>
                <c:pt idx="1148">
                  <c:v>14.85163814575195</c:v>
                </c:pt>
                <c:pt idx="1149">
                  <c:v>14.852942611083979</c:v>
                </c:pt>
                <c:pt idx="1150">
                  <c:v>14.874696542053199</c:v>
                </c:pt>
                <c:pt idx="1151">
                  <c:v>14.890179497127534</c:v>
                </c:pt>
                <c:pt idx="1152">
                  <c:v>14.974533599548302</c:v>
                </c:pt>
                <c:pt idx="1153">
                  <c:v>15.016413939514161</c:v>
                </c:pt>
                <c:pt idx="1154">
                  <c:v>15.072654732665999</c:v>
                </c:pt>
                <c:pt idx="1155">
                  <c:v>15.125766275787351</c:v>
                </c:pt>
                <c:pt idx="1156">
                  <c:v>15.1401204318237</c:v>
                </c:pt>
                <c:pt idx="1157">
                  <c:v>15.153671241149901</c:v>
                </c:pt>
                <c:pt idx="1158">
                  <c:v>15.176388480834959</c:v>
                </c:pt>
                <c:pt idx="1159">
                  <c:v>15.19036841156006</c:v>
                </c:pt>
                <c:pt idx="1160">
                  <c:v>15.1912474597168</c:v>
                </c:pt>
                <c:pt idx="1161">
                  <c:v>15.2080273620605</c:v>
                </c:pt>
                <c:pt idx="1162">
                  <c:v>15.2140194018555</c:v>
                </c:pt>
                <c:pt idx="1163">
                  <c:v>15.2285113693237</c:v>
                </c:pt>
                <c:pt idx="1164">
                  <c:v>15.25204893463135</c:v>
                </c:pt>
                <c:pt idx="1165">
                  <c:v>15.26031396606445</c:v>
                </c:pt>
                <c:pt idx="1166">
                  <c:v>15.283650162353521</c:v>
                </c:pt>
                <c:pt idx="1167">
                  <c:v>15.370191997375501</c:v>
                </c:pt>
                <c:pt idx="1168">
                  <c:v>15.456420000000001</c:v>
                </c:pt>
                <c:pt idx="1169">
                  <c:v>15.464866878051801</c:v>
                </c:pt>
                <c:pt idx="1170">
                  <c:v>15.476517854003909</c:v>
                </c:pt>
                <c:pt idx="1171">
                  <c:v>15.486932072296142</c:v>
                </c:pt>
                <c:pt idx="1172">
                  <c:v>15.5340719223022</c:v>
                </c:pt>
                <c:pt idx="1173">
                  <c:v>15.536378860473601</c:v>
                </c:pt>
                <c:pt idx="1174">
                  <c:v>15.5436770892334</c:v>
                </c:pt>
                <c:pt idx="1175">
                  <c:v>15.572478568420399</c:v>
                </c:pt>
                <c:pt idx="1176">
                  <c:v>15.58646259368896</c:v>
                </c:pt>
                <c:pt idx="1177">
                  <c:v>15.586602256774901</c:v>
                </c:pt>
                <c:pt idx="1178">
                  <c:v>15.683003271179199</c:v>
                </c:pt>
                <c:pt idx="1179">
                  <c:v>15.691860044555661</c:v>
                </c:pt>
                <c:pt idx="1180">
                  <c:v>15.695813429718019</c:v>
                </c:pt>
                <c:pt idx="1181">
                  <c:v>15.7116798001099</c:v>
                </c:pt>
                <c:pt idx="1182">
                  <c:v>15.760650000000002</c:v>
                </c:pt>
                <c:pt idx="1183">
                  <c:v>15.823652983093261</c:v>
                </c:pt>
                <c:pt idx="1184">
                  <c:v>15.835541555786129</c:v>
                </c:pt>
                <c:pt idx="1185">
                  <c:v>15.888527580566411</c:v>
                </c:pt>
                <c:pt idx="1186">
                  <c:v>15.954284510192871</c:v>
                </c:pt>
                <c:pt idx="1187">
                  <c:v>15.963968933868411</c:v>
                </c:pt>
                <c:pt idx="1188">
                  <c:v>15.9645100411987</c:v>
                </c:pt>
                <c:pt idx="1189">
                  <c:v>15.98325326538086</c:v>
                </c:pt>
                <c:pt idx="1190">
                  <c:v>15.99450694366455</c:v>
                </c:pt>
                <c:pt idx="1191">
                  <c:v>16.00328325691223</c:v>
                </c:pt>
                <c:pt idx="1192">
                  <c:v>16.017960000000002</c:v>
                </c:pt>
                <c:pt idx="1193">
                  <c:v>16.028115464496615</c:v>
                </c:pt>
                <c:pt idx="1194">
                  <c:v>16.035764248371123</c:v>
                </c:pt>
                <c:pt idx="1195">
                  <c:v>16.046433620910602</c:v>
                </c:pt>
                <c:pt idx="1196">
                  <c:v>16.159500343742369</c:v>
                </c:pt>
                <c:pt idx="1197">
                  <c:v>16.215011951999664</c:v>
                </c:pt>
                <c:pt idx="1198">
                  <c:v>16.224609348754878</c:v>
                </c:pt>
                <c:pt idx="1199">
                  <c:v>16.23732</c:v>
                </c:pt>
                <c:pt idx="1200">
                  <c:v>16.242805809631349</c:v>
                </c:pt>
                <c:pt idx="1201">
                  <c:v>16.271469912109382</c:v>
                </c:pt>
                <c:pt idx="1202">
                  <c:v>16.283407448806759</c:v>
                </c:pt>
                <c:pt idx="1203">
                  <c:v>16.296312323608401</c:v>
                </c:pt>
                <c:pt idx="1204">
                  <c:v>16.3115512072754</c:v>
                </c:pt>
                <c:pt idx="1205">
                  <c:v>16.326111633453369</c:v>
                </c:pt>
                <c:pt idx="1206">
                  <c:v>16.345106110076898</c:v>
                </c:pt>
                <c:pt idx="1207">
                  <c:v>16.386910296936001</c:v>
                </c:pt>
                <c:pt idx="1208">
                  <c:v>16.407192474060061</c:v>
                </c:pt>
                <c:pt idx="1209">
                  <c:v>16.42925</c:v>
                </c:pt>
                <c:pt idx="1210">
                  <c:v>16.472480002918243</c:v>
                </c:pt>
                <c:pt idx="1211">
                  <c:v>16.47278758350372</c:v>
                </c:pt>
                <c:pt idx="1212">
                  <c:v>16.500411987304702</c:v>
                </c:pt>
                <c:pt idx="1213">
                  <c:v>16.500451423645</c:v>
                </c:pt>
                <c:pt idx="1214">
                  <c:v>16.513992933959958</c:v>
                </c:pt>
                <c:pt idx="1215">
                  <c:v>16.602053057861298</c:v>
                </c:pt>
                <c:pt idx="1216">
                  <c:v>16.618238449096701</c:v>
                </c:pt>
                <c:pt idx="1217">
                  <c:v>16.638961551513699</c:v>
                </c:pt>
                <c:pt idx="1218">
                  <c:v>16.687143765258799</c:v>
                </c:pt>
                <c:pt idx="1219">
                  <c:v>16.688816754245757</c:v>
                </c:pt>
                <c:pt idx="1220">
                  <c:v>16.68938052947998</c:v>
                </c:pt>
                <c:pt idx="1221">
                  <c:v>16.68946906341553</c:v>
                </c:pt>
                <c:pt idx="1222">
                  <c:v>16.702650070190401</c:v>
                </c:pt>
                <c:pt idx="1223">
                  <c:v>16.704882982177732</c:v>
                </c:pt>
                <c:pt idx="1224">
                  <c:v>16.7066971957397</c:v>
                </c:pt>
                <c:pt idx="1225">
                  <c:v>16.716736267471312</c:v>
                </c:pt>
                <c:pt idx="1226">
                  <c:v>16.748641806640599</c:v>
                </c:pt>
                <c:pt idx="1227">
                  <c:v>16.75034391204834</c:v>
                </c:pt>
                <c:pt idx="1228">
                  <c:v>16.8355407714844</c:v>
                </c:pt>
                <c:pt idx="1229">
                  <c:v>16.889914749145511</c:v>
                </c:pt>
                <c:pt idx="1230">
                  <c:v>16.904050000000002</c:v>
                </c:pt>
                <c:pt idx="1231">
                  <c:v>16.934826915893602</c:v>
                </c:pt>
                <c:pt idx="1232">
                  <c:v>16.97134169647217</c:v>
                </c:pt>
                <c:pt idx="1233">
                  <c:v>16.987453264465302</c:v>
                </c:pt>
                <c:pt idx="1234">
                  <c:v>16.998552044906621</c:v>
                </c:pt>
                <c:pt idx="1235">
                  <c:v>17.0359086212158</c:v>
                </c:pt>
                <c:pt idx="1236">
                  <c:v>17.045805893554689</c:v>
                </c:pt>
                <c:pt idx="1237">
                  <c:v>17.052870000000002</c:v>
                </c:pt>
                <c:pt idx="1238">
                  <c:v>17.052947966766361</c:v>
                </c:pt>
                <c:pt idx="1239">
                  <c:v>17.060349285278321</c:v>
                </c:pt>
                <c:pt idx="1240">
                  <c:v>17.154267691802978</c:v>
                </c:pt>
                <c:pt idx="1241">
                  <c:v>17.24028262046814</c:v>
                </c:pt>
                <c:pt idx="1242">
                  <c:v>17.262168403320302</c:v>
                </c:pt>
                <c:pt idx="1243">
                  <c:v>17.269336892700199</c:v>
                </c:pt>
                <c:pt idx="1244">
                  <c:v>17.361753775634803</c:v>
                </c:pt>
                <c:pt idx="1245">
                  <c:v>17.389320000610351</c:v>
                </c:pt>
                <c:pt idx="1246">
                  <c:v>17.39979315475464</c:v>
                </c:pt>
                <c:pt idx="1247">
                  <c:v>17.418775645141604</c:v>
                </c:pt>
                <c:pt idx="1248">
                  <c:v>17.491329710540768</c:v>
                </c:pt>
                <c:pt idx="1249">
                  <c:v>17.521672677612301</c:v>
                </c:pt>
                <c:pt idx="1250">
                  <c:v>17.539703665390011</c:v>
                </c:pt>
                <c:pt idx="1251">
                  <c:v>17.586278674640653</c:v>
                </c:pt>
                <c:pt idx="1252">
                  <c:v>17.676989356079101</c:v>
                </c:pt>
                <c:pt idx="1253">
                  <c:v>17.737492816123964</c:v>
                </c:pt>
                <c:pt idx="1254">
                  <c:v>17.773716711730998</c:v>
                </c:pt>
                <c:pt idx="1255">
                  <c:v>17.79391</c:v>
                </c:pt>
                <c:pt idx="1256">
                  <c:v>17.81075855865479</c:v>
                </c:pt>
                <c:pt idx="1257">
                  <c:v>17.88582417816162</c:v>
                </c:pt>
                <c:pt idx="1258">
                  <c:v>17.889494891357401</c:v>
                </c:pt>
                <c:pt idx="1259">
                  <c:v>17.8921288848877</c:v>
                </c:pt>
                <c:pt idx="1260">
                  <c:v>17.902621150512701</c:v>
                </c:pt>
                <c:pt idx="1261">
                  <c:v>17.9130255984497</c:v>
                </c:pt>
                <c:pt idx="1262">
                  <c:v>17.9353390496826</c:v>
                </c:pt>
                <c:pt idx="1263">
                  <c:v>17.983732296447752</c:v>
                </c:pt>
                <c:pt idx="1264">
                  <c:v>18.0057431219482</c:v>
                </c:pt>
                <c:pt idx="1265">
                  <c:v>18.012185928955098</c:v>
                </c:pt>
                <c:pt idx="1266">
                  <c:v>18.025119781494102</c:v>
                </c:pt>
                <c:pt idx="1267">
                  <c:v>18.037289999999999</c:v>
                </c:pt>
                <c:pt idx="1268">
                  <c:v>18.056491557846069</c:v>
                </c:pt>
                <c:pt idx="1269">
                  <c:v>18.081213328552202</c:v>
                </c:pt>
                <c:pt idx="1270">
                  <c:v>18.102513053588901</c:v>
                </c:pt>
                <c:pt idx="1271">
                  <c:v>18.122636957397461</c:v>
                </c:pt>
                <c:pt idx="1272">
                  <c:v>18.131678000411991</c:v>
                </c:pt>
                <c:pt idx="1273">
                  <c:v>18.200386732025152</c:v>
                </c:pt>
                <c:pt idx="1274">
                  <c:v>18.222238346786497</c:v>
                </c:pt>
                <c:pt idx="1275">
                  <c:v>18.234128497619629</c:v>
                </c:pt>
                <c:pt idx="1276">
                  <c:v>18.265337370510103</c:v>
                </c:pt>
                <c:pt idx="1277">
                  <c:v>18.3797820852661</c:v>
                </c:pt>
                <c:pt idx="1278">
                  <c:v>18.409347338256801</c:v>
                </c:pt>
                <c:pt idx="1279">
                  <c:v>18.456327438354499</c:v>
                </c:pt>
                <c:pt idx="1280">
                  <c:v>18.542757663269001</c:v>
                </c:pt>
                <c:pt idx="1281">
                  <c:v>18.579562837371832</c:v>
                </c:pt>
                <c:pt idx="1282">
                  <c:v>18.643310306091301</c:v>
                </c:pt>
                <c:pt idx="1283">
                  <c:v>18.687096835937499</c:v>
                </c:pt>
                <c:pt idx="1284">
                  <c:v>18.743906565246579</c:v>
                </c:pt>
                <c:pt idx="1285">
                  <c:v>18.747696495666503</c:v>
                </c:pt>
                <c:pt idx="1286">
                  <c:v>18.770564548187259</c:v>
                </c:pt>
                <c:pt idx="1287">
                  <c:v>18.814619685821526</c:v>
                </c:pt>
                <c:pt idx="1288">
                  <c:v>18.844740150146485</c:v>
                </c:pt>
                <c:pt idx="1289">
                  <c:v>18.851205847168</c:v>
                </c:pt>
                <c:pt idx="1290">
                  <c:v>18.88513</c:v>
                </c:pt>
                <c:pt idx="1291">
                  <c:v>18.9038504721069</c:v>
                </c:pt>
                <c:pt idx="1292">
                  <c:v>18.918386719665502</c:v>
                </c:pt>
                <c:pt idx="1293">
                  <c:v>18.976896360473599</c:v>
                </c:pt>
                <c:pt idx="1294">
                  <c:v>18.985009924011202</c:v>
                </c:pt>
                <c:pt idx="1295">
                  <c:v>18.997472227172899</c:v>
                </c:pt>
                <c:pt idx="1296">
                  <c:v>19.002683639526399</c:v>
                </c:pt>
                <c:pt idx="1297">
                  <c:v>19.014556875410079</c:v>
                </c:pt>
                <c:pt idx="1298">
                  <c:v>19.014757039794901</c:v>
                </c:pt>
                <c:pt idx="1299">
                  <c:v>19.074015671539314</c:v>
                </c:pt>
                <c:pt idx="1300">
                  <c:v>19.086015701293899</c:v>
                </c:pt>
                <c:pt idx="1301">
                  <c:v>19.087624104766849</c:v>
                </c:pt>
                <c:pt idx="1302">
                  <c:v>19.1120300292969</c:v>
                </c:pt>
                <c:pt idx="1303">
                  <c:v>19.229300643615719</c:v>
                </c:pt>
                <c:pt idx="1304">
                  <c:v>19.2436618804932</c:v>
                </c:pt>
                <c:pt idx="1305">
                  <c:v>19.258855592041002</c:v>
                </c:pt>
                <c:pt idx="1306">
                  <c:v>19.277904015136702</c:v>
                </c:pt>
                <c:pt idx="1307">
                  <c:v>19.348979999999997</c:v>
                </c:pt>
                <c:pt idx="1308">
                  <c:v>19.416976928710898</c:v>
                </c:pt>
                <c:pt idx="1309">
                  <c:v>19.433706373291002</c:v>
                </c:pt>
                <c:pt idx="1310">
                  <c:v>19.454236984252901</c:v>
                </c:pt>
                <c:pt idx="1311">
                  <c:v>19.4908771514893</c:v>
                </c:pt>
                <c:pt idx="1312">
                  <c:v>19.53621416900635</c:v>
                </c:pt>
                <c:pt idx="1313">
                  <c:v>19.541799628906301</c:v>
                </c:pt>
                <c:pt idx="1314">
                  <c:v>19.551873001818656</c:v>
                </c:pt>
                <c:pt idx="1315">
                  <c:v>19.607885360717798</c:v>
                </c:pt>
                <c:pt idx="1316">
                  <c:v>19.620448420104982</c:v>
                </c:pt>
                <c:pt idx="1317">
                  <c:v>19.638964858329299</c:v>
                </c:pt>
                <c:pt idx="1318">
                  <c:v>19.720982296218867</c:v>
                </c:pt>
                <c:pt idx="1319">
                  <c:v>19.760533781127933</c:v>
                </c:pt>
                <c:pt idx="1320">
                  <c:v>19.767727411498999</c:v>
                </c:pt>
                <c:pt idx="1321">
                  <c:v>19.8321335247803</c:v>
                </c:pt>
                <c:pt idx="1322">
                  <c:v>19.848636627197301</c:v>
                </c:pt>
                <c:pt idx="1323">
                  <c:v>19.8750221282959</c:v>
                </c:pt>
                <c:pt idx="1324">
                  <c:v>19.8795972711182</c:v>
                </c:pt>
                <c:pt idx="1325">
                  <c:v>19.910535812377901</c:v>
                </c:pt>
                <c:pt idx="1326">
                  <c:v>19.912777081298799</c:v>
                </c:pt>
                <c:pt idx="1327">
                  <c:v>19.924989425601961</c:v>
                </c:pt>
                <c:pt idx="1328">
                  <c:v>19.937566757202099</c:v>
                </c:pt>
                <c:pt idx="1329">
                  <c:v>19.955329895019499</c:v>
                </c:pt>
                <c:pt idx="1330">
                  <c:v>19.959199999999999</c:v>
                </c:pt>
                <c:pt idx="1331">
                  <c:v>19.966318808593801</c:v>
                </c:pt>
                <c:pt idx="1332">
                  <c:v>19.968324570655824</c:v>
                </c:pt>
                <c:pt idx="1333">
                  <c:v>19.972801208496101</c:v>
                </c:pt>
                <c:pt idx="1334">
                  <c:v>20.0434399826622</c:v>
                </c:pt>
                <c:pt idx="1335">
                  <c:v>20.067649450988799</c:v>
                </c:pt>
                <c:pt idx="1336">
                  <c:v>20.102768999939002</c:v>
                </c:pt>
                <c:pt idx="1337">
                  <c:v>20.159443564453127</c:v>
                </c:pt>
                <c:pt idx="1338">
                  <c:v>20.203241735076901</c:v>
                </c:pt>
                <c:pt idx="1339">
                  <c:v>20.204511653861999</c:v>
                </c:pt>
                <c:pt idx="1340">
                  <c:v>20.233660859069822</c:v>
                </c:pt>
                <c:pt idx="1341">
                  <c:v>20.242845009613038</c:v>
                </c:pt>
                <c:pt idx="1342">
                  <c:v>20.245873418579102</c:v>
                </c:pt>
                <c:pt idx="1343">
                  <c:v>20.263696427612302</c:v>
                </c:pt>
                <c:pt idx="1344">
                  <c:v>20.371120259857179</c:v>
                </c:pt>
                <c:pt idx="1345">
                  <c:v>20.3892127249146</c:v>
                </c:pt>
                <c:pt idx="1346">
                  <c:v>20.419405505981398</c:v>
                </c:pt>
                <c:pt idx="1347">
                  <c:v>20.4925908300781</c:v>
                </c:pt>
                <c:pt idx="1348">
                  <c:v>20.551851334381105</c:v>
                </c:pt>
                <c:pt idx="1349">
                  <c:v>20.662680000000002</c:v>
                </c:pt>
                <c:pt idx="1350">
                  <c:v>20.729350960083003</c:v>
                </c:pt>
                <c:pt idx="1351">
                  <c:v>20.736268988647499</c:v>
                </c:pt>
                <c:pt idx="1352">
                  <c:v>20.850550000000002</c:v>
                </c:pt>
                <c:pt idx="1353">
                  <c:v>20.854951266231538</c:v>
                </c:pt>
                <c:pt idx="1354">
                  <c:v>21.092546720886229</c:v>
                </c:pt>
                <c:pt idx="1355">
                  <c:v>21.115411643981929</c:v>
                </c:pt>
                <c:pt idx="1356">
                  <c:v>21.224661167182923</c:v>
                </c:pt>
                <c:pt idx="1357">
                  <c:v>21.2436886541748</c:v>
                </c:pt>
                <c:pt idx="1358">
                  <c:v>21.258865307312011</c:v>
                </c:pt>
                <c:pt idx="1359">
                  <c:v>21.260261998291</c:v>
                </c:pt>
                <c:pt idx="1360">
                  <c:v>21.268760119018602</c:v>
                </c:pt>
                <c:pt idx="1361">
                  <c:v>21.276250000000001</c:v>
                </c:pt>
                <c:pt idx="1362">
                  <c:v>21.324336413230895</c:v>
                </c:pt>
                <c:pt idx="1363">
                  <c:v>21.335258788757322</c:v>
                </c:pt>
                <c:pt idx="1364">
                  <c:v>21.356385060729998</c:v>
                </c:pt>
                <c:pt idx="1365">
                  <c:v>21.3628175036621</c:v>
                </c:pt>
                <c:pt idx="1366">
                  <c:v>21.364411379394497</c:v>
                </c:pt>
                <c:pt idx="1367">
                  <c:v>21.404812549495698</c:v>
                </c:pt>
                <c:pt idx="1368">
                  <c:v>21.43027</c:v>
                </c:pt>
                <c:pt idx="1369">
                  <c:v>21.4871921539307</c:v>
                </c:pt>
                <c:pt idx="1370">
                  <c:v>21.511217117309599</c:v>
                </c:pt>
                <c:pt idx="1371">
                  <c:v>21.560522509765601</c:v>
                </c:pt>
                <c:pt idx="1372">
                  <c:v>21.577982489318799</c:v>
                </c:pt>
                <c:pt idx="1373">
                  <c:v>21.58147981006622</c:v>
                </c:pt>
                <c:pt idx="1374">
                  <c:v>21.607453533019999</c:v>
                </c:pt>
                <c:pt idx="1375">
                  <c:v>21.668420705158709</c:v>
                </c:pt>
                <c:pt idx="1376">
                  <c:v>21.7114513793945</c:v>
                </c:pt>
                <c:pt idx="1377">
                  <c:v>21.781963354797398</c:v>
                </c:pt>
                <c:pt idx="1378">
                  <c:v>21.78219480804443</c:v>
                </c:pt>
                <c:pt idx="1379">
                  <c:v>21.784382336730999</c:v>
                </c:pt>
                <c:pt idx="1380">
                  <c:v>21.804813604736299</c:v>
                </c:pt>
                <c:pt idx="1381">
                  <c:v>21.8175889602661</c:v>
                </c:pt>
                <c:pt idx="1382">
                  <c:v>21.834175829467799</c:v>
                </c:pt>
                <c:pt idx="1383">
                  <c:v>21.837590000000002</c:v>
                </c:pt>
                <c:pt idx="1384">
                  <c:v>21.905811518554689</c:v>
                </c:pt>
                <c:pt idx="1385">
                  <c:v>21.936443836059603</c:v>
                </c:pt>
                <c:pt idx="1386">
                  <c:v>21.973199143981901</c:v>
                </c:pt>
                <c:pt idx="1387">
                  <c:v>21.984407800292971</c:v>
                </c:pt>
                <c:pt idx="1388">
                  <c:v>21.990820809631302</c:v>
                </c:pt>
                <c:pt idx="1389">
                  <c:v>22.017070239181518</c:v>
                </c:pt>
                <c:pt idx="1390">
                  <c:v>22.038381231994599</c:v>
                </c:pt>
                <c:pt idx="1391">
                  <c:v>22.103012409668001</c:v>
                </c:pt>
                <c:pt idx="1392">
                  <c:v>22.115359336776731</c:v>
                </c:pt>
                <c:pt idx="1393">
                  <c:v>22.116485072021497</c:v>
                </c:pt>
                <c:pt idx="1394">
                  <c:v>22.122034505004901</c:v>
                </c:pt>
                <c:pt idx="1395">
                  <c:v>22.139089479370099</c:v>
                </c:pt>
                <c:pt idx="1396">
                  <c:v>22.163430000000002</c:v>
                </c:pt>
                <c:pt idx="1397">
                  <c:v>22.176166259715558</c:v>
                </c:pt>
                <c:pt idx="1398">
                  <c:v>22.19351</c:v>
                </c:pt>
                <c:pt idx="1399">
                  <c:v>22.243473876342797</c:v>
                </c:pt>
                <c:pt idx="1400">
                  <c:v>22.320728847656298</c:v>
                </c:pt>
                <c:pt idx="1401">
                  <c:v>22.342063903808601</c:v>
                </c:pt>
                <c:pt idx="1402">
                  <c:v>22.373190733032203</c:v>
                </c:pt>
                <c:pt idx="1403">
                  <c:v>22.508328957967755</c:v>
                </c:pt>
                <c:pt idx="1404">
                  <c:v>22.508593713531493</c:v>
                </c:pt>
                <c:pt idx="1405">
                  <c:v>22.53239495773315</c:v>
                </c:pt>
                <c:pt idx="1406">
                  <c:v>22.534072830810551</c:v>
                </c:pt>
                <c:pt idx="1407">
                  <c:v>22.55772473968506</c:v>
                </c:pt>
                <c:pt idx="1408">
                  <c:v>22.56137635955811</c:v>
                </c:pt>
                <c:pt idx="1409">
                  <c:v>22.570960927429198</c:v>
                </c:pt>
                <c:pt idx="1410">
                  <c:v>22.644166215820299</c:v>
                </c:pt>
                <c:pt idx="1411">
                  <c:v>22.669209968872071</c:v>
                </c:pt>
                <c:pt idx="1412">
                  <c:v>22.803705129699701</c:v>
                </c:pt>
                <c:pt idx="1413">
                  <c:v>22.838872418479919</c:v>
                </c:pt>
                <c:pt idx="1414">
                  <c:v>22.862385779571532</c:v>
                </c:pt>
                <c:pt idx="1415">
                  <c:v>22.865126643714902</c:v>
                </c:pt>
                <c:pt idx="1416">
                  <c:v>22.923412389831501</c:v>
                </c:pt>
                <c:pt idx="1417">
                  <c:v>22.952120078124999</c:v>
                </c:pt>
                <c:pt idx="1418">
                  <c:v>22.962082664184599</c:v>
                </c:pt>
                <c:pt idx="1419">
                  <c:v>22.966574827423099</c:v>
                </c:pt>
                <c:pt idx="1420">
                  <c:v>22.971557531738302</c:v>
                </c:pt>
                <c:pt idx="1421">
                  <c:v>23.1534761712646</c:v>
                </c:pt>
                <c:pt idx="1422">
                  <c:v>23.188011142802239</c:v>
                </c:pt>
                <c:pt idx="1423">
                  <c:v>23.191493286590578</c:v>
                </c:pt>
                <c:pt idx="1424">
                  <c:v>23.210058177185061</c:v>
                </c:pt>
                <c:pt idx="1425">
                  <c:v>23.214155529632571</c:v>
                </c:pt>
                <c:pt idx="1426">
                  <c:v>23.233346719055177</c:v>
                </c:pt>
                <c:pt idx="1427">
                  <c:v>23.236588230285641</c:v>
                </c:pt>
                <c:pt idx="1428">
                  <c:v>23.237843704528807</c:v>
                </c:pt>
                <c:pt idx="1429">
                  <c:v>23.243346734513043</c:v>
                </c:pt>
                <c:pt idx="1430">
                  <c:v>23.325814574890138</c:v>
                </c:pt>
                <c:pt idx="1431">
                  <c:v>23.35371190826416</c:v>
                </c:pt>
                <c:pt idx="1432">
                  <c:v>23.457159999999998</c:v>
                </c:pt>
                <c:pt idx="1433">
                  <c:v>23.5064239373779</c:v>
                </c:pt>
                <c:pt idx="1434">
                  <c:v>23.531016561889597</c:v>
                </c:pt>
                <c:pt idx="1435">
                  <c:v>23.533321004409789</c:v>
                </c:pt>
                <c:pt idx="1436">
                  <c:v>23.565431440429702</c:v>
                </c:pt>
                <c:pt idx="1437">
                  <c:v>23.5663501916504</c:v>
                </c:pt>
                <c:pt idx="1438">
                  <c:v>23.62379441131592</c:v>
                </c:pt>
                <c:pt idx="1439">
                  <c:v>23.648177114868197</c:v>
                </c:pt>
                <c:pt idx="1440">
                  <c:v>23.739009598007197</c:v>
                </c:pt>
                <c:pt idx="1441">
                  <c:v>23.783319514648397</c:v>
                </c:pt>
                <c:pt idx="1442">
                  <c:v>23.814227857971197</c:v>
                </c:pt>
                <c:pt idx="1443">
                  <c:v>23.818639999999998</c:v>
                </c:pt>
                <c:pt idx="1444">
                  <c:v>24.012440585937501</c:v>
                </c:pt>
                <c:pt idx="1445">
                  <c:v>24.0405871356201</c:v>
                </c:pt>
                <c:pt idx="1446">
                  <c:v>24.067257140502932</c:v>
                </c:pt>
                <c:pt idx="1447">
                  <c:v>24.087538785400401</c:v>
                </c:pt>
                <c:pt idx="1448">
                  <c:v>24.093148433532711</c:v>
                </c:pt>
                <c:pt idx="1449">
                  <c:v>24.126639962387081</c:v>
                </c:pt>
                <c:pt idx="1450">
                  <c:v>24.154595318505898</c:v>
                </c:pt>
                <c:pt idx="1451">
                  <c:v>24.179376831121445</c:v>
                </c:pt>
                <c:pt idx="1452">
                  <c:v>24.246297980956996</c:v>
                </c:pt>
                <c:pt idx="1453">
                  <c:v>24.317062958984401</c:v>
                </c:pt>
                <c:pt idx="1454">
                  <c:v>24.330089297790533</c:v>
                </c:pt>
                <c:pt idx="1455">
                  <c:v>24.33987506729126</c:v>
                </c:pt>
                <c:pt idx="1456">
                  <c:v>24.378295299987801</c:v>
                </c:pt>
                <c:pt idx="1457">
                  <c:v>24.438061403503401</c:v>
                </c:pt>
                <c:pt idx="1458">
                  <c:v>24.521321077575681</c:v>
                </c:pt>
                <c:pt idx="1459">
                  <c:v>24.543593800354</c:v>
                </c:pt>
                <c:pt idx="1460">
                  <c:v>24.586057421569798</c:v>
                </c:pt>
                <c:pt idx="1461">
                  <c:v>24.637822528686499</c:v>
                </c:pt>
                <c:pt idx="1462">
                  <c:v>24.644212722778299</c:v>
                </c:pt>
                <c:pt idx="1463">
                  <c:v>24.64745024375916</c:v>
                </c:pt>
                <c:pt idx="1464">
                  <c:v>24.69737661743164</c:v>
                </c:pt>
                <c:pt idx="1465">
                  <c:v>24.719432352142331</c:v>
                </c:pt>
                <c:pt idx="1466">
                  <c:v>24.727726533493996</c:v>
                </c:pt>
                <c:pt idx="1467">
                  <c:v>24.764765225830097</c:v>
                </c:pt>
                <c:pt idx="1468">
                  <c:v>24.846734232921303</c:v>
                </c:pt>
                <c:pt idx="1469">
                  <c:v>24.890519033813497</c:v>
                </c:pt>
                <c:pt idx="1470">
                  <c:v>24.95903974189758</c:v>
                </c:pt>
                <c:pt idx="1471">
                  <c:v>24.97654488601685</c:v>
                </c:pt>
                <c:pt idx="1472">
                  <c:v>24.980816472702031</c:v>
                </c:pt>
                <c:pt idx="1473">
                  <c:v>25.020495051879902</c:v>
                </c:pt>
                <c:pt idx="1474">
                  <c:v>25.267641541664599</c:v>
                </c:pt>
                <c:pt idx="1475">
                  <c:v>25.507969207191469</c:v>
                </c:pt>
                <c:pt idx="1476">
                  <c:v>25.523445396041872</c:v>
                </c:pt>
                <c:pt idx="1477">
                  <c:v>25.618515014648398</c:v>
                </c:pt>
                <c:pt idx="1478">
                  <c:v>25.62105518447876</c:v>
                </c:pt>
                <c:pt idx="1479">
                  <c:v>25.758633420410199</c:v>
                </c:pt>
                <c:pt idx="1480">
                  <c:v>25.81384957611084</c:v>
                </c:pt>
                <c:pt idx="1481">
                  <c:v>25.826440390930177</c:v>
                </c:pt>
                <c:pt idx="1482">
                  <c:v>25.935179062194798</c:v>
                </c:pt>
                <c:pt idx="1483">
                  <c:v>26.046816944084171</c:v>
                </c:pt>
                <c:pt idx="1484">
                  <c:v>26.1058482220459</c:v>
                </c:pt>
                <c:pt idx="1485">
                  <c:v>26.193058737487792</c:v>
                </c:pt>
                <c:pt idx="1486">
                  <c:v>26.233687256469729</c:v>
                </c:pt>
                <c:pt idx="1487">
                  <c:v>26.259480525817871</c:v>
                </c:pt>
                <c:pt idx="1488">
                  <c:v>26.2887349682617</c:v>
                </c:pt>
                <c:pt idx="1489">
                  <c:v>26.309754989624004</c:v>
                </c:pt>
                <c:pt idx="1490">
                  <c:v>26.310185111083982</c:v>
                </c:pt>
                <c:pt idx="1491">
                  <c:v>26.372215804443357</c:v>
                </c:pt>
                <c:pt idx="1492">
                  <c:v>26.437824898834229</c:v>
                </c:pt>
                <c:pt idx="1493">
                  <c:v>26.603518437118531</c:v>
                </c:pt>
                <c:pt idx="1494">
                  <c:v>26.713176181488041</c:v>
                </c:pt>
                <c:pt idx="1495">
                  <c:v>26.997131127624499</c:v>
                </c:pt>
                <c:pt idx="1496">
                  <c:v>27.060031400146499</c:v>
                </c:pt>
                <c:pt idx="1497">
                  <c:v>27.124781106491092</c:v>
                </c:pt>
                <c:pt idx="1498">
                  <c:v>27.273537352905301</c:v>
                </c:pt>
                <c:pt idx="1499">
                  <c:v>27.382560000000002</c:v>
                </c:pt>
                <c:pt idx="1500">
                  <c:v>27.3973239865112</c:v>
                </c:pt>
                <c:pt idx="1501">
                  <c:v>27.42158667724609</c:v>
                </c:pt>
                <c:pt idx="1502">
                  <c:v>27.443274953994752</c:v>
                </c:pt>
                <c:pt idx="1503">
                  <c:v>27.566816979370099</c:v>
                </c:pt>
                <c:pt idx="1504">
                  <c:v>27.619931127166751</c:v>
                </c:pt>
                <c:pt idx="1505">
                  <c:v>27.6374114511108</c:v>
                </c:pt>
                <c:pt idx="1506">
                  <c:v>27.876709443664552</c:v>
                </c:pt>
                <c:pt idx="1507">
                  <c:v>27.949844001159697</c:v>
                </c:pt>
                <c:pt idx="1508">
                  <c:v>28.11009258544922</c:v>
                </c:pt>
                <c:pt idx="1509">
                  <c:v>28.158336157760623</c:v>
                </c:pt>
                <c:pt idx="1510">
                  <c:v>28.336704191589362</c:v>
                </c:pt>
                <c:pt idx="1511">
                  <c:v>28.399259324874883</c:v>
                </c:pt>
                <c:pt idx="1512">
                  <c:v>28.407460737762452</c:v>
                </c:pt>
                <c:pt idx="1513">
                  <c:v>28.531218751983641</c:v>
                </c:pt>
                <c:pt idx="1514">
                  <c:v>28.576679194946298</c:v>
                </c:pt>
                <c:pt idx="1515">
                  <c:v>28.611300048217768</c:v>
                </c:pt>
                <c:pt idx="1516">
                  <c:v>28.6676753445435</c:v>
                </c:pt>
                <c:pt idx="1517">
                  <c:v>28.807877045135498</c:v>
                </c:pt>
                <c:pt idx="1518">
                  <c:v>28.864879999999999</c:v>
                </c:pt>
                <c:pt idx="1519">
                  <c:v>28.9235213461304</c:v>
                </c:pt>
                <c:pt idx="1520">
                  <c:v>29.168371231536867</c:v>
                </c:pt>
                <c:pt idx="1521">
                  <c:v>29.180650963745101</c:v>
                </c:pt>
                <c:pt idx="1522">
                  <c:v>29.194266101379398</c:v>
                </c:pt>
                <c:pt idx="1523">
                  <c:v>29.256219999999999</c:v>
                </c:pt>
                <c:pt idx="1524">
                  <c:v>29.358667877807598</c:v>
                </c:pt>
                <c:pt idx="1525">
                  <c:v>29.46023900680542</c:v>
                </c:pt>
                <c:pt idx="1526">
                  <c:v>29.486871250610399</c:v>
                </c:pt>
                <c:pt idx="1527">
                  <c:v>29.553200116577099</c:v>
                </c:pt>
                <c:pt idx="1528">
                  <c:v>29.555149474487305</c:v>
                </c:pt>
                <c:pt idx="1529">
                  <c:v>29.966165697021477</c:v>
                </c:pt>
                <c:pt idx="1530">
                  <c:v>30.017110000000002</c:v>
                </c:pt>
                <c:pt idx="1531">
                  <c:v>30.103839524765014</c:v>
                </c:pt>
                <c:pt idx="1532">
                  <c:v>30.111421945343018</c:v>
                </c:pt>
                <c:pt idx="1533">
                  <c:v>30.177437083740202</c:v>
                </c:pt>
                <c:pt idx="1534">
                  <c:v>30.189876672744752</c:v>
                </c:pt>
                <c:pt idx="1535">
                  <c:v>30.191296604309098</c:v>
                </c:pt>
                <c:pt idx="1536">
                  <c:v>30.226490622253401</c:v>
                </c:pt>
                <c:pt idx="1537">
                  <c:v>30.577558882446297</c:v>
                </c:pt>
                <c:pt idx="1538">
                  <c:v>30.583277233276373</c:v>
                </c:pt>
                <c:pt idx="1539">
                  <c:v>30.707220077514599</c:v>
                </c:pt>
                <c:pt idx="1540">
                  <c:v>30.786609999999996</c:v>
                </c:pt>
                <c:pt idx="1541">
                  <c:v>30.872551229248</c:v>
                </c:pt>
                <c:pt idx="1542">
                  <c:v>30.90604171875</c:v>
                </c:pt>
                <c:pt idx="1543">
                  <c:v>31.02034950675964</c:v>
                </c:pt>
                <c:pt idx="1544">
                  <c:v>31.070550893554696</c:v>
                </c:pt>
                <c:pt idx="1545">
                  <c:v>31.201433493804934</c:v>
                </c:pt>
                <c:pt idx="1546">
                  <c:v>31.212298596496598</c:v>
                </c:pt>
                <c:pt idx="1547">
                  <c:v>31.219898677673338</c:v>
                </c:pt>
                <c:pt idx="1548">
                  <c:v>31.281748518524171</c:v>
                </c:pt>
                <c:pt idx="1549">
                  <c:v>31.3208530712891</c:v>
                </c:pt>
                <c:pt idx="1550">
                  <c:v>31.380168710327105</c:v>
                </c:pt>
                <c:pt idx="1551">
                  <c:v>31.4377656109619</c:v>
                </c:pt>
                <c:pt idx="1552">
                  <c:v>31.452100601119998</c:v>
                </c:pt>
                <c:pt idx="1553">
                  <c:v>31.653013229370099</c:v>
                </c:pt>
                <c:pt idx="1554">
                  <c:v>31.801700592041001</c:v>
                </c:pt>
                <c:pt idx="1555">
                  <c:v>31.875402521057129</c:v>
                </c:pt>
                <c:pt idx="1556">
                  <c:v>31.888426423721313</c:v>
                </c:pt>
                <c:pt idx="1557">
                  <c:v>31.952790158729549</c:v>
                </c:pt>
                <c:pt idx="1558">
                  <c:v>32.1166490927124</c:v>
                </c:pt>
                <c:pt idx="1559">
                  <c:v>32.133498072395319</c:v>
                </c:pt>
                <c:pt idx="1560">
                  <c:v>32.374856137695311</c:v>
                </c:pt>
                <c:pt idx="1561">
                  <c:v>32.4601996112061</c:v>
                </c:pt>
                <c:pt idx="1562">
                  <c:v>32.54875260223389</c:v>
                </c:pt>
                <c:pt idx="1563">
                  <c:v>32.610421181640632</c:v>
                </c:pt>
                <c:pt idx="1564">
                  <c:v>32.632223100585904</c:v>
                </c:pt>
                <c:pt idx="1565">
                  <c:v>32.642991549072299</c:v>
                </c:pt>
                <c:pt idx="1566">
                  <c:v>32.671734176635695</c:v>
                </c:pt>
                <c:pt idx="1567">
                  <c:v>32.965610604248049</c:v>
                </c:pt>
                <c:pt idx="1568">
                  <c:v>32.999290887451203</c:v>
                </c:pt>
                <c:pt idx="1569">
                  <c:v>33.026241598625184</c:v>
                </c:pt>
                <c:pt idx="1570">
                  <c:v>33.184848715515102</c:v>
                </c:pt>
                <c:pt idx="1571">
                  <c:v>33.4040528833008</c:v>
                </c:pt>
                <c:pt idx="1572">
                  <c:v>33.631279521484402</c:v>
                </c:pt>
                <c:pt idx="1573">
                  <c:v>33.988659785919189</c:v>
                </c:pt>
                <c:pt idx="1574">
                  <c:v>34.038294796295169</c:v>
                </c:pt>
                <c:pt idx="1575">
                  <c:v>34.212738681449885</c:v>
                </c:pt>
                <c:pt idx="1576">
                  <c:v>34.418621094970703</c:v>
                </c:pt>
                <c:pt idx="1577">
                  <c:v>34.688944428710897</c:v>
                </c:pt>
                <c:pt idx="1578">
                  <c:v>34.808020728149401</c:v>
                </c:pt>
                <c:pt idx="1579">
                  <c:v>34.845504562988296</c:v>
                </c:pt>
                <c:pt idx="1580">
                  <c:v>34.866306616210899</c:v>
                </c:pt>
                <c:pt idx="1581">
                  <c:v>34.972364779663096</c:v>
                </c:pt>
                <c:pt idx="1582">
                  <c:v>35.011482553405756</c:v>
                </c:pt>
                <c:pt idx="1583">
                  <c:v>35.038180248413084</c:v>
                </c:pt>
                <c:pt idx="1584">
                  <c:v>35.0410977587891</c:v>
                </c:pt>
                <c:pt idx="1585">
                  <c:v>35.141513082275402</c:v>
                </c:pt>
                <c:pt idx="1586">
                  <c:v>35.309930000000001</c:v>
                </c:pt>
                <c:pt idx="1587">
                  <c:v>35.408853416137703</c:v>
                </c:pt>
                <c:pt idx="1588">
                  <c:v>35.511976417236298</c:v>
                </c:pt>
                <c:pt idx="1589">
                  <c:v>35.606007153930662</c:v>
                </c:pt>
                <c:pt idx="1590">
                  <c:v>35.767604391174302</c:v>
                </c:pt>
                <c:pt idx="1591">
                  <c:v>35.854601220855713</c:v>
                </c:pt>
                <c:pt idx="1592">
                  <c:v>35.873339924468986</c:v>
                </c:pt>
                <c:pt idx="1593">
                  <c:v>35.875300095825203</c:v>
                </c:pt>
                <c:pt idx="1594">
                  <c:v>35.878346841430655</c:v>
                </c:pt>
                <c:pt idx="1595">
                  <c:v>36.173842370605499</c:v>
                </c:pt>
                <c:pt idx="1596">
                  <c:v>36.374678115234403</c:v>
                </c:pt>
                <c:pt idx="1597">
                  <c:v>36.376364790039062</c:v>
                </c:pt>
                <c:pt idx="1598">
                  <c:v>36.397091341857902</c:v>
                </c:pt>
                <c:pt idx="1599">
                  <c:v>36.411588505554199</c:v>
                </c:pt>
                <c:pt idx="1600">
                  <c:v>36.451309286498997</c:v>
                </c:pt>
                <c:pt idx="1601">
                  <c:v>36.490098691406303</c:v>
                </c:pt>
                <c:pt idx="1602">
                  <c:v>36.71789587158203</c:v>
                </c:pt>
                <c:pt idx="1603">
                  <c:v>36.9869759030151</c:v>
                </c:pt>
                <c:pt idx="1604">
                  <c:v>37.115852828674299</c:v>
                </c:pt>
                <c:pt idx="1605">
                  <c:v>37.305339022216799</c:v>
                </c:pt>
                <c:pt idx="1606">
                  <c:v>37.341797241210898</c:v>
                </c:pt>
                <c:pt idx="1607">
                  <c:v>37.377309030456502</c:v>
                </c:pt>
                <c:pt idx="1608">
                  <c:v>37.502560346145629</c:v>
                </c:pt>
                <c:pt idx="1609">
                  <c:v>37.64224981807709</c:v>
                </c:pt>
                <c:pt idx="1610">
                  <c:v>37.8484902679443</c:v>
                </c:pt>
                <c:pt idx="1611">
                  <c:v>37.918279831695557</c:v>
                </c:pt>
                <c:pt idx="1612">
                  <c:v>37.950030621337895</c:v>
                </c:pt>
                <c:pt idx="1613">
                  <c:v>37.965058120727541</c:v>
                </c:pt>
                <c:pt idx="1614">
                  <c:v>38.196209172363297</c:v>
                </c:pt>
                <c:pt idx="1615">
                  <c:v>38.218559785413746</c:v>
                </c:pt>
                <c:pt idx="1616">
                  <c:v>38.31968056518555</c:v>
                </c:pt>
                <c:pt idx="1617">
                  <c:v>38.386299999999999</c:v>
                </c:pt>
                <c:pt idx="1618">
                  <c:v>38.619829051513705</c:v>
                </c:pt>
                <c:pt idx="1619">
                  <c:v>39.111399907226598</c:v>
                </c:pt>
                <c:pt idx="1620">
                  <c:v>39.159641880645751</c:v>
                </c:pt>
                <c:pt idx="1621">
                  <c:v>39.307757068634032</c:v>
                </c:pt>
                <c:pt idx="1622">
                  <c:v>39.712484836730958</c:v>
                </c:pt>
                <c:pt idx="1623">
                  <c:v>40.246623184127806</c:v>
                </c:pt>
                <c:pt idx="1624">
                  <c:v>40.288605637512205</c:v>
                </c:pt>
                <c:pt idx="1625">
                  <c:v>40.372905370941162</c:v>
                </c:pt>
                <c:pt idx="1626">
                  <c:v>40.634910315856928</c:v>
                </c:pt>
                <c:pt idx="1627">
                  <c:v>40.784300000000002</c:v>
                </c:pt>
                <c:pt idx="1628">
                  <c:v>40.969790172729496</c:v>
                </c:pt>
                <c:pt idx="1629">
                  <c:v>41.576386861572303</c:v>
                </c:pt>
                <c:pt idx="1630">
                  <c:v>42.091778082275397</c:v>
                </c:pt>
                <c:pt idx="1631">
                  <c:v>42.096292916259799</c:v>
                </c:pt>
                <c:pt idx="1632">
                  <c:v>42.193265038223267</c:v>
                </c:pt>
                <c:pt idx="1633">
                  <c:v>42.482602648315407</c:v>
                </c:pt>
                <c:pt idx="1634">
                  <c:v>42.528975849609402</c:v>
                </c:pt>
                <c:pt idx="1635">
                  <c:v>42.82338</c:v>
                </c:pt>
                <c:pt idx="1636">
                  <c:v>43.161325439758301</c:v>
                </c:pt>
                <c:pt idx="1637">
                  <c:v>43.201925860290501</c:v>
                </c:pt>
                <c:pt idx="1638">
                  <c:v>43.742097075805702</c:v>
                </c:pt>
                <c:pt idx="1639">
                  <c:v>44.2418152996826</c:v>
                </c:pt>
                <c:pt idx="1640">
                  <c:v>44.326809952392601</c:v>
                </c:pt>
                <c:pt idx="1641">
                  <c:v>44.675317912597698</c:v>
                </c:pt>
                <c:pt idx="1642">
                  <c:v>45.128170953979499</c:v>
                </c:pt>
                <c:pt idx="1643">
                  <c:v>45.223577175903301</c:v>
                </c:pt>
                <c:pt idx="1644">
                  <c:v>45.249506005859388</c:v>
                </c:pt>
                <c:pt idx="1645">
                  <c:v>45.540296819458007</c:v>
                </c:pt>
                <c:pt idx="1646">
                  <c:v>45.651099569091798</c:v>
                </c:pt>
                <c:pt idx="1647">
                  <c:v>45.9363949649048</c:v>
                </c:pt>
                <c:pt idx="1648">
                  <c:v>46.009431756591795</c:v>
                </c:pt>
                <c:pt idx="1649">
                  <c:v>46.275370880737299</c:v>
                </c:pt>
                <c:pt idx="1650">
                  <c:v>46.534302287902833</c:v>
                </c:pt>
                <c:pt idx="1651">
                  <c:v>46.697100668272974</c:v>
                </c:pt>
                <c:pt idx="1652">
                  <c:v>47.271790700988802</c:v>
                </c:pt>
                <c:pt idx="1653">
                  <c:v>47.6202427758789</c:v>
                </c:pt>
                <c:pt idx="1654">
                  <c:v>47.804751894226101</c:v>
                </c:pt>
                <c:pt idx="1655">
                  <c:v>47.887524913940396</c:v>
                </c:pt>
                <c:pt idx="1656">
                  <c:v>48.243900000000004</c:v>
                </c:pt>
                <c:pt idx="1657">
                  <c:v>48.393562689208999</c:v>
                </c:pt>
                <c:pt idx="1658">
                  <c:v>48.519490426635699</c:v>
                </c:pt>
                <c:pt idx="1659">
                  <c:v>48.551408552246102</c:v>
                </c:pt>
                <c:pt idx="1660">
                  <c:v>48.554212124023394</c:v>
                </c:pt>
                <c:pt idx="1661">
                  <c:v>48.743713582763704</c:v>
                </c:pt>
                <c:pt idx="1662">
                  <c:v>48.755004034423798</c:v>
                </c:pt>
                <c:pt idx="1663">
                  <c:v>48.875709625244099</c:v>
                </c:pt>
                <c:pt idx="1664">
                  <c:v>48.941602888488774</c:v>
                </c:pt>
                <c:pt idx="1665">
                  <c:v>49.0491390864563</c:v>
                </c:pt>
                <c:pt idx="1666">
                  <c:v>49.209936875000004</c:v>
                </c:pt>
                <c:pt idx="1667">
                  <c:v>49.708179693603498</c:v>
                </c:pt>
                <c:pt idx="1668">
                  <c:v>50.331552872772221</c:v>
                </c:pt>
                <c:pt idx="1669">
                  <c:v>50.457621838817602</c:v>
                </c:pt>
                <c:pt idx="1670">
                  <c:v>50.514263339462282</c:v>
                </c:pt>
                <c:pt idx="1671">
                  <c:v>51.567135715942399</c:v>
                </c:pt>
                <c:pt idx="1672">
                  <c:v>52.536701054077099</c:v>
                </c:pt>
                <c:pt idx="1673">
                  <c:v>52.701770000000003</c:v>
                </c:pt>
                <c:pt idx="1674">
                  <c:v>53.083826267089805</c:v>
                </c:pt>
                <c:pt idx="1675">
                  <c:v>53.378534514160201</c:v>
                </c:pt>
                <c:pt idx="1676">
                  <c:v>53.482751948242203</c:v>
                </c:pt>
                <c:pt idx="1677">
                  <c:v>53.590214712066654</c:v>
                </c:pt>
                <c:pt idx="1678">
                  <c:v>53.704741859435998</c:v>
                </c:pt>
                <c:pt idx="1679">
                  <c:v>53.765357231597903</c:v>
                </c:pt>
                <c:pt idx="1680">
                  <c:v>53.774354017410282</c:v>
                </c:pt>
                <c:pt idx="1681">
                  <c:v>54.018722504882795</c:v>
                </c:pt>
                <c:pt idx="1682">
                  <c:v>54.059486662597699</c:v>
                </c:pt>
                <c:pt idx="1683">
                  <c:v>54.372307725677487</c:v>
                </c:pt>
                <c:pt idx="1684">
                  <c:v>54.461072025299075</c:v>
                </c:pt>
                <c:pt idx="1685">
                  <c:v>55.128058516540527</c:v>
                </c:pt>
                <c:pt idx="1686">
                  <c:v>55.424709527683255</c:v>
                </c:pt>
                <c:pt idx="1687">
                  <c:v>56.275032991332999</c:v>
                </c:pt>
                <c:pt idx="1688">
                  <c:v>56.501679737548798</c:v>
                </c:pt>
                <c:pt idx="1689">
                  <c:v>56.956846970214798</c:v>
                </c:pt>
                <c:pt idx="1690">
                  <c:v>57.62005314308167</c:v>
                </c:pt>
                <c:pt idx="1691">
                  <c:v>57.700690000000002</c:v>
                </c:pt>
                <c:pt idx="1692">
                  <c:v>58.45399740406036</c:v>
                </c:pt>
                <c:pt idx="1693">
                  <c:v>58.460010139465332</c:v>
                </c:pt>
                <c:pt idx="1694">
                  <c:v>58.683884549255367</c:v>
                </c:pt>
                <c:pt idx="1695">
                  <c:v>59.137864282684319</c:v>
                </c:pt>
                <c:pt idx="1696">
                  <c:v>59.594375881958008</c:v>
                </c:pt>
                <c:pt idx="1697">
                  <c:v>59.655636115112301</c:v>
                </c:pt>
                <c:pt idx="1698">
                  <c:v>59.763552283502221</c:v>
                </c:pt>
                <c:pt idx="1699">
                  <c:v>60.962317218627931</c:v>
                </c:pt>
                <c:pt idx="1700">
                  <c:v>61.166784975585898</c:v>
                </c:pt>
                <c:pt idx="1701">
                  <c:v>62.503908644409179</c:v>
                </c:pt>
                <c:pt idx="1702">
                  <c:v>62.638356684570297</c:v>
                </c:pt>
                <c:pt idx="1703">
                  <c:v>63.046864268074046</c:v>
                </c:pt>
                <c:pt idx="1704">
                  <c:v>64.895142080688501</c:v>
                </c:pt>
                <c:pt idx="1705">
                  <c:v>65.519541080932612</c:v>
                </c:pt>
                <c:pt idx="1706">
                  <c:v>65.821554714965799</c:v>
                </c:pt>
                <c:pt idx="1707">
                  <c:v>66.08954994140629</c:v>
                </c:pt>
                <c:pt idx="1708">
                  <c:v>66.199101297912605</c:v>
                </c:pt>
                <c:pt idx="1709">
                  <c:v>67.224589001941681</c:v>
                </c:pt>
                <c:pt idx="1710">
                  <c:v>67.885417604370119</c:v>
                </c:pt>
                <c:pt idx="1711">
                  <c:v>67.968795304107672</c:v>
                </c:pt>
                <c:pt idx="1712">
                  <c:v>68.680937676391608</c:v>
                </c:pt>
                <c:pt idx="1713">
                  <c:v>68.748888365402223</c:v>
                </c:pt>
                <c:pt idx="1714">
                  <c:v>69.501291574859621</c:v>
                </c:pt>
                <c:pt idx="1715">
                  <c:v>69.895489393005391</c:v>
                </c:pt>
                <c:pt idx="1716">
                  <c:v>70.293111029281619</c:v>
                </c:pt>
                <c:pt idx="1717">
                  <c:v>71.155740223388705</c:v>
                </c:pt>
                <c:pt idx="1718">
                  <c:v>72.744100000000003</c:v>
                </c:pt>
                <c:pt idx="1719">
                  <c:v>73.6569038061523</c:v>
                </c:pt>
                <c:pt idx="1720">
                  <c:v>74.487579999999994</c:v>
                </c:pt>
                <c:pt idx="1721">
                  <c:v>75.042375852661095</c:v>
                </c:pt>
                <c:pt idx="1722">
                  <c:v>75.136626107177705</c:v>
                </c:pt>
                <c:pt idx="1723">
                  <c:v>75.706345701293898</c:v>
                </c:pt>
                <c:pt idx="1724">
                  <c:v>75.824933956298793</c:v>
                </c:pt>
                <c:pt idx="1725">
                  <c:v>76.159419999999997</c:v>
                </c:pt>
                <c:pt idx="1726">
                  <c:v>76.159419999999997</c:v>
                </c:pt>
                <c:pt idx="1727">
                  <c:v>76.159476175500501</c:v>
                </c:pt>
                <c:pt idx="1728">
                  <c:v>78.112792167510989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1D7-4FEE-9D0F-021D7B799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8045632"/>
        <c:axId val="1268041472"/>
      </c:scatterChart>
      <c:valAx>
        <c:axId val="1268045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CO2 intensity, kg per 1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1472"/>
        <c:crosses val="autoZero"/>
        <c:crossBetween val="midCat"/>
      </c:valAx>
      <c:valAx>
        <c:axId val="126804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layout>
            <c:manualLayout>
              <c:xMode val="edge"/>
              <c:yMode val="edge"/>
              <c:x val="2.0512820512820513E-2"/>
              <c:y val="0.297656499834072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OECD, CO2 emissions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2540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0.1685897211566503"/>
                  <c:y val="-0.4009405600150927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="1" baseline="0"/>
                      <a:t>Line slope = -4.4</a:t>
                    </a:r>
                  </a:p>
                  <a:p>
                    <a:pPr>
                      <a:defRPr sz="1050" b="1"/>
                    </a:pPr>
                    <a:r>
                      <a:rPr lang="en-US" sz="1050" b="1"/>
                      <a:t>$2/tCO2 (current global price) slope = 0.2</a:t>
                    </a:r>
                  </a:p>
                  <a:p>
                    <a:pPr>
                      <a:defRPr sz="1050" b="1"/>
                    </a:pPr>
                    <a:r>
                      <a:rPr lang="en-US" sz="1050" b="1"/>
                      <a:t>$17/tCO2 (CA/NZL) slope = 1.7</a:t>
                    </a:r>
                  </a:p>
                  <a:p>
                    <a:pPr>
                      <a:defRPr sz="1050" b="1"/>
                    </a:pPr>
                    <a:r>
                      <a:rPr lang="en-US" sz="1050" b="1"/>
                      <a:t>$54/tCO2 (EU ETS 2021) slope =  5.4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CO2_GHG_cty_NTMs_figs!$E$1748:$E$2963</c:f>
              <c:numCache>
                <c:formatCode>General</c:formatCode>
                <c:ptCount val="1216"/>
                <c:pt idx="0">
                  <c:v>1.55563616752625</c:v>
                </c:pt>
                <c:pt idx="1">
                  <c:v>0.53265798091888406</c:v>
                </c:pt>
                <c:pt idx="2">
                  <c:v>0.393485337495804</c:v>
                </c:pt>
                <c:pt idx="3">
                  <c:v>0.31435629725456199</c:v>
                </c:pt>
                <c:pt idx="4">
                  <c:v>0.30124285817146301</c:v>
                </c:pt>
                <c:pt idx="5">
                  <c:v>0.29378753900527999</c:v>
                </c:pt>
                <c:pt idx="6">
                  <c:v>0.262651026248932</c:v>
                </c:pt>
                <c:pt idx="7">
                  <c:v>0.24348543584346799</c:v>
                </c:pt>
                <c:pt idx="8">
                  <c:v>0.24225102365016901</c:v>
                </c:pt>
                <c:pt idx="9">
                  <c:v>0.21633809804916401</c:v>
                </c:pt>
                <c:pt idx="10">
                  <c:v>0.210877045989037</c:v>
                </c:pt>
                <c:pt idx="11">
                  <c:v>0.20597679913044001</c:v>
                </c:pt>
                <c:pt idx="12">
                  <c:v>0.177812844514847</c:v>
                </c:pt>
                <c:pt idx="13">
                  <c:v>0.16694363951683</c:v>
                </c:pt>
                <c:pt idx="14">
                  <c:v>0.141854807734489</c:v>
                </c:pt>
                <c:pt idx="15">
                  <c:v>9.4318442046642303E-2</c:v>
                </c:pt>
                <c:pt idx="16">
                  <c:v>7.8025646507740007E-2</c:v>
                </c:pt>
                <c:pt idx="17">
                  <c:v>0.12807822227478</c:v>
                </c:pt>
                <c:pt idx="18">
                  <c:v>0.21956111490726499</c:v>
                </c:pt>
                <c:pt idx="19">
                  <c:v>0.22640143334865601</c:v>
                </c:pt>
                <c:pt idx="20">
                  <c:v>0.70083224773407005</c:v>
                </c:pt>
                <c:pt idx="21">
                  <c:v>0.74676382541656505</c:v>
                </c:pt>
                <c:pt idx="22">
                  <c:v>0.52118217945098899</c:v>
                </c:pt>
                <c:pt idx="23">
                  <c:v>0.58351063728332497</c:v>
                </c:pt>
                <c:pt idx="24">
                  <c:v>0.246914148330688</c:v>
                </c:pt>
                <c:pt idx="25">
                  <c:v>0.19202472269535101</c:v>
                </c:pt>
                <c:pt idx="26">
                  <c:v>0.43614834547042802</c:v>
                </c:pt>
                <c:pt idx="27">
                  <c:v>0.79103165864944502</c:v>
                </c:pt>
                <c:pt idx="28">
                  <c:v>0.82329934835434004</c:v>
                </c:pt>
                <c:pt idx="29">
                  <c:v>0.25809609889984098</c:v>
                </c:pt>
                <c:pt idx="30">
                  <c:v>0.98131120204925504</c:v>
                </c:pt>
                <c:pt idx="31">
                  <c:v>0.22803461551666299</c:v>
                </c:pt>
                <c:pt idx="32">
                  <c:v>0.33883374929428101</c:v>
                </c:pt>
                <c:pt idx="33">
                  <c:v>0.19634540379047399</c:v>
                </c:pt>
                <c:pt idx="34">
                  <c:v>0.34355086088180498</c:v>
                </c:pt>
                <c:pt idx="35">
                  <c:v>0.59008365869522095</c:v>
                </c:pt>
                <c:pt idx="36">
                  <c:v>0.23491971194744099</c:v>
                </c:pt>
                <c:pt idx="37">
                  <c:v>0.19411486387252799</c:v>
                </c:pt>
                <c:pt idx="38">
                  <c:v>0.61139643192291304</c:v>
                </c:pt>
                <c:pt idx="39">
                  <c:v>0.30522909760475198</c:v>
                </c:pt>
                <c:pt idx="40">
                  <c:v>0.33221828937530501</c:v>
                </c:pt>
                <c:pt idx="41">
                  <c:v>0.29561528563499501</c:v>
                </c:pt>
                <c:pt idx="42">
                  <c:v>0.21783521771431</c:v>
                </c:pt>
                <c:pt idx="43">
                  <c:v>0.282845199108124</c:v>
                </c:pt>
                <c:pt idx="44">
                  <c:v>0.26254186034202598</c:v>
                </c:pt>
                <c:pt idx="45">
                  <c:v>0.13667352497577701</c:v>
                </c:pt>
                <c:pt idx="46">
                  <c:v>0.43238204717636097</c:v>
                </c:pt>
                <c:pt idx="47">
                  <c:v>0.243390917778015</c:v>
                </c:pt>
                <c:pt idx="48">
                  <c:v>0.72608733177185103</c:v>
                </c:pt>
                <c:pt idx="49">
                  <c:v>0.35937881469726601</c:v>
                </c:pt>
                <c:pt idx="50">
                  <c:v>0.20706069469451899</c:v>
                </c:pt>
                <c:pt idx="51">
                  <c:v>0.59065580368042003</c:v>
                </c:pt>
                <c:pt idx="52">
                  <c:v>0.118513159453869</c:v>
                </c:pt>
                <c:pt idx="53">
                  <c:v>0.117196254432201</c:v>
                </c:pt>
                <c:pt idx="54">
                  <c:v>0.107283107936382</c:v>
                </c:pt>
                <c:pt idx="55">
                  <c:v>0.39821192622184798</c:v>
                </c:pt>
                <c:pt idx="56">
                  <c:v>0.293692857027054</c:v>
                </c:pt>
                <c:pt idx="57">
                  <c:v>0.78529900312423695</c:v>
                </c:pt>
                <c:pt idx="58">
                  <c:v>0.305469959974289</c:v>
                </c:pt>
                <c:pt idx="59">
                  <c:v>0.170675098896027</c:v>
                </c:pt>
                <c:pt idx="60">
                  <c:v>0.20866480469703699</c:v>
                </c:pt>
                <c:pt idx="61">
                  <c:v>0.323758095502853</c:v>
                </c:pt>
                <c:pt idx="62">
                  <c:v>0.12791824340820299</c:v>
                </c:pt>
                <c:pt idx="63">
                  <c:v>0.34550121426582298</c:v>
                </c:pt>
                <c:pt idx="64">
                  <c:v>0.286639183759689</c:v>
                </c:pt>
                <c:pt idx="65">
                  <c:v>0.24008718132972701</c:v>
                </c:pt>
                <c:pt idx="66">
                  <c:v>0.27520567178726202</c:v>
                </c:pt>
                <c:pt idx="67">
                  <c:v>0.65875035524368297</c:v>
                </c:pt>
                <c:pt idx="68">
                  <c:v>0.24239502847194699</c:v>
                </c:pt>
                <c:pt idx="69">
                  <c:v>0.120235718786716</c:v>
                </c:pt>
                <c:pt idx="70">
                  <c:v>0.392422825098038</c:v>
                </c:pt>
                <c:pt idx="71">
                  <c:v>0.17708712816238401</c:v>
                </c:pt>
                <c:pt idx="72">
                  <c:v>0.31988424062728898</c:v>
                </c:pt>
                <c:pt idx="73">
                  <c:v>0.14552761614322701</c:v>
                </c:pt>
                <c:pt idx="74">
                  <c:v>0.62364971637725797</c:v>
                </c:pt>
                <c:pt idx="75">
                  <c:v>0.209518492221832</c:v>
                </c:pt>
                <c:pt idx="76">
                  <c:v>0.63829481601715099</c:v>
                </c:pt>
                <c:pt idx="77">
                  <c:v>0.35454922914504999</c:v>
                </c:pt>
                <c:pt idx="78">
                  <c:v>0.54769766330719005</c:v>
                </c:pt>
                <c:pt idx="79">
                  <c:v>0.29216191172599798</c:v>
                </c:pt>
                <c:pt idx="80">
                  <c:v>0.16339576244354201</c:v>
                </c:pt>
                <c:pt idx="81">
                  <c:v>0.56000727415084794</c:v>
                </c:pt>
                <c:pt idx="82">
                  <c:v>0.49618697166442899</c:v>
                </c:pt>
                <c:pt idx="83">
                  <c:v>0.22167637944221499</c:v>
                </c:pt>
                <c:pt idx="84">
                  <c:v>0.110674493014812</c:v>
                </c:pt>
                <c:pt idx="85">
                  <c:v>0.34676116704940801</c:v>
                </c:pt>
                <c:pt idx="86">
                  <c:v>0.15186329185962699</c:v>
                </c:pt>
                <c:pt idx="87">
                  <c:v>0.27573528885841397</c:v>
                </c:pt>
                <c:pt idx="88">
                  <c:v>0.23264433443546301</c:v>
                </c:pt>
                <c:pt idx="89">
                  <c:v>0.43774875998496998</c:v>
                </c:pt>
                <c:pt idx="90">
                  <c:v>0.793604135513306</c:v>
                </c:pt>
                <c:pt idx="91">
                  <c:v>0.37640184164047202</c:v>
                </c:pt>
                <c:pt idx="92">
                  <c:v>0.12513297796249401</c:v>
                </c:pt>
                <c:pt idx="93">
                  <c:v>0.120975822210312</c:v>
                </c:pt>
                <c:pt idx="94">
                  <c:v>0.37588751316070601</c:v>
                </c:pt>
                <c:pt idx="95">
                  <c:v>0.32149541378021201</c:v>
                </c:pt>
                <c:pt idx="96">
                  <c:v>0.28604003787040699</c:v>
                </c:pt>
                <c:pt idx="97">
                  <c:v>0.39424845576286299</c:v>
                </c:pt>
                <c:pt idx="98">
                  <c:v>0.52387565374374401</c:v>
                </c:pt>
                <c:pt idx="99">
                  <c:v>0.33349227905273399</c:v>
                </c:pt>
                <c:pt idx="100">
                  <c:v>0.72197693586349498</c:v>
                </c:pt>
                <c:pt idx="101">
                  <c:v>0.14784078299999201</c:v>
                </c:pt>
                <c:pt idx="102">
                  <c:v>0.73204612731933605</c:v>
                </c:pt>
                <c:pt idx="103">
                  <c:v>0.38459822535514798</c:v>
                </c:pt>
                <c:pt idx="104">
                  <c:v>0.56127214431762695</c:v>
                </c:pt>
                <c:pt idx="105">
                  <c:v>0.467251867055893</c:v>
                </c:pt>
                <c:pt idx="106">
                  <c:v>0.31214427947998002</c:v>
                </c:pt>
                <c:pt idx="107">
                  <c:v>0.16258487105369601</c:v>
                </c:pt>
                <c:pt idx="108">
                  <c:v>0.125199049711227</c:v>
                </c:pt>
                <c:pt idx="109">
                  <c:v>0.49321496486663802</c:v>
                </c:pt>
                <c:pt idx="110">
                  <c:v>0.23832786083221399</c:v>
                </c:pt>
                <c:pt idx="111">
                  <c:v>0.44229793548584001</c:v>
                </c:pt>
                <c:pt idx="112">
                  <c:v>0.28495690226554898</c:v>
                </c:pt>
                <c:pt idx="113">
                  <c:v>0.88978964090347301</c:v>
                </c:pt>
                <c:pt idx="114">
                  <c:v>0.27488920092582703</c:v>
                </c:pt>
                <c:pt idx="115">
                  <c:v>0.15778400003910101</c:v>
                </c:pt>
                <c:pt idx="116">
                  <c:v>0.20807629823684701</c:v>
                </c:pt>
                <c:pt idx="117">
                  <c:v>0.41424110531806901</c:v>
                </c:pt>
                <c:pt idx="118">
                  <c:v>0.27964296936988797</c:v>
                </c:pt>
                <c:pt idx="119">
                  <c:v>0.22503300011158001</c:v>
                </c:pt>
                <c:pt idx="120">
                  <c:v>0.15983688831329301</c:v>
                </c:pt>
                <c:pt idx="121">
                  <c:v>0.19745241105556499</c:v>
                </c:pt>
                <c:pt idx="122">
                  <c:v>0.16195380687713601</c:v>
                </c:pt>
                <c:pt idx="123">
                  <c:v>0.21259008347988101</c:v>
                </c:pt>
                <c:pt idx="124">
                  <c:v>0.36710077524185197</c:v>
                </c:pt>
                <c:pt idx="125">
                  <c:v>0.187780901789665</c:v>
                </c:pt>
                <c:pt idx="126">
                  <c:v>0.25041979551315302</c:v>
                </c:pt>
                <c:pt idx="127">
                  <c:v>0.17749138176441201</c:v>
                </c:pt>
                <c:pt idx="128">
                  <c:v>0.18854162096977201</c:v>
                </c:pt>
                <c:pt idx="129">
                  <c:v>0.141539767384529</c:v>
                </c:pt>
                <c:pt idx="130">
                  <c:v>0.16261887550354001</c:v>
                </c:pt>
                <c:pt idx="131">
                  <c:v>0.36485320329666099</c:v>
                </c:pt>
                <c:pt idx="132">
                  <c:v>0.36587381362915</c:v>
                </c:pt>
                <c:pt idx="133">
                  <c:v>0.25350776314735401</c:v>
                </c:pt>
                <c:pt idx="134">
                  <c:v>0.14999495446682001</c:v>
                </c:pt>
                <c:pt idx="135">
                  <c:v>0.15818551182746901</c:v>
                </c:pt>
                <c:pt idx="136">
                  <c:v>0.29314583539962802</c:v>
                </c:pt>
                <c:pt idx="137">
                  <c:v>0.18628445267677299</c:v>
                </c:pt>
                <c:pt idx="138">
                  <c:v>0.29134124517440801</c:v>
                </c:pt>
                <c:pt idx="139">
                  <c:v>0.60672610998153698</c:v>
                </c:pt>
                <c:pt idx="140">
                  <c:v>0.125106245279312</c:v>
                </c:pt>
                <c:pt idx="141">
                  <c:v>0.42593678832054099</c:v>
                </c:pt>
                <c:pt idx="142">
                  <c:v>0.72733741998672496</c:v>
                </c:pt>
                <c:pt idx="143">
                  <c:v>0.273979932069778</c:v>
                </c:pt>
                <c:pt idx="144">
                  <c:v>0.24852937459945701</c:v>
                </c:pt>
                <c:pt idx="145">
                  <c:v>0.16235256195068401</c:v>
                </c:pt>
                <c:pt idx="146">
                  <c:v>0.14992429316043901</c:v>
                </c:pt>
                <c:pt idx="147">
                  <c:v>0.16136960685253099</c:v>
                </c:pt>
                <c:pt idx="148">
                  <c:v>0.45473763346672103</c:v>
                </c:pt>
                <c:pt idx="149">
                  <c:v>0.188419699668884</c:v>
                </c:pt>
                <c:pt idx="150">
                  <c:v>0.211497187614441</c:v>
                </c:pt>
                <c:pt idx="151">
                  <c:v>0.36582347750663802</c:v>
                </c:pt>
                <c:pt idx="152">
                  <c:v>0.17525149881839799</c:v>
                </c:pt>
                <c:pt idx="153">
                  <c:v>0.25181877613067599</c:v>
                </c:pt>
                <c:pt idx="154">
                  <c:v>0.26400583982467701</c:v>
                </c:pt>
                <c:pt idx="155">
                  <c:v>0.35783308744430498</c:v>
                </c:pt>
                <c:pt idx="156">
                  <c:v>0.139654710888863</c:v>
                </c:pt>
                <c:pt idx="157">
                  <c:v>0.117383770644665</c:v>
                </c:pt>
                <c:pt idx="158">
                  <c:v>1.2069522142410301</c:v>
                </c:pt>
                <c:pt idx="159">
                  <c:v>0.47777664661407498</c:v>
                </c:pt>
                <c:pt idx="160">
                  <c:v>0.16052886843681299</c:v>
                </c:pt>
                <c:pt idx="161">
                  <c:v>0.40477076172828702</c:v>
                </c:pt>
                <c:pt idx="162">
                  <c:v>0.147178635001183</c:v>
                </c:pt>
                <c:pt idx="163">
                  <c:v>0.13954603672027599</c:v>
                </c:pt>
                <c:pt idx="164">
                  <c:v>0.183024391531944</c:v>
                </c:pt>
                <c:pt idx="165">
                  <c:v>0.21821631491184201</c:v>
                </c:pt>
                <c:pt idx="166">
                  <c:v>0.26487675309181202</c:v>
                </c:pt>
                <c:pt idx="167">
                  <c:v>0.197615817189217</c:v>
                </c:pt>
                <c:pt idx="168">
                  <c:v>0.18275776505470301</c:v>
                </c:pt>
                <c:pt idx="169">
                  <c:v>0.23492346704006201</c:v>
                </c:pt>
                <c:pt idx="170">
                  <c:v>0.26735982298851002</c:v>
                </c:pt>
                <c:pt idx="171">
                  <c:v>0.220303729176521</c:v>
                </c:pt>
                <c:pt idx="172">
                  <c:v>0.34646809101104697</c:v>
                </c:pt>
                <c:pt idx="173">
                  <c:v>0.266079962253571</c:v>
                </c:pt>
                <c:pt idx="174">
                  <c:v>0.26279598474502602</c:v>
                </c:pt>
                <c:pt idx="175">
                  <c:v>0.30120453238487199</c:v>
                </c:pt>
                <c:pt idx="176">
                  <c:v>0.43019211292266801</c:v>
                </c:pt>
                <c:pt idx="177">
                  <c:v>0.47656884789466902</c:v>
                </c:pt>
                <c:pt idx="178">
                  <c:v>0.51486098766326904</c:v>
                </c:pt>
                <c:pt idx="179">
                  <c:v>0.20138715207576799</c:v>
                </c:pt>
                <c:pt idx="180">
                  <c:v>0.13463842868804901</c:v>
                </c:pt>
                <c:pt idx="181">
                  <c:v>0.80441272258758501</c:v>
                </c:pt>
                <c:pt idx="182">
                  <c:v>0.28579699993133501</c:v>
                </c:pt>
                <c:pt idx="183">
                  <c:v>1.2263023853302</c:v>
                </c:pt>
                <c:pt idx="184">
                  <c:v>0.48121502995491</c:v>
                </c:pt>
                <c:pt idx="185">
                  <c:v>0.16500249505042999</c:v>
                </c:pt>
                <c:pt idx="186">
                  <c:v>0.32146877050399802</c:v>
                </c:pt>
                <c:pt idx="187">
                  <c:v>0.16581484675407401</c:v>
                </c:pt>
                <c:pt idx="188">
                  <c:v>0.17977328598499301</c:v>
                </c:pt>
                <c:pt idx="189">
                  <c:v>0.129856571555138</c:v>
                </c:pt>
                <c:pt idx="190">
                  <c:v>0.53535455465316795</c:v>
                </c:pt>
                <c:pt idx="191">
                  <c:v>0.21537739038467399</c:v>
                </c:pt>
                <c:pt idx="192">
                  <c:v>0.28138473629951499</c:v>
                </c:pt>
                <c:pt idx="193">
                  <c:v>0.175462275743484</c:v>
                </c:pt>
                <c:pt idx="194">
                  <c:v>0.48463556170463601</c:v>
                </c:pt>
                <c:pt idx="195">
                  <c:v>0.28127661347389199</c:v>
                </c:pt>
                <c:pt idx="196">
                  <c:v>0.30082595348358199</c:v>
                </c:pt>
                <c:pt idx="197">
                  <c:v>0.24984917044639601</c:v>
                </c:pt>
                <c:pt idx="198">
                  <c:v>0.22126142680645</c:v>
                </c:pt>
                <c:pt idx="199">
                  <c:v>0.79810380935668901</c:v>
                </c:pt>
                <c:pt idx="200">
                  <c:v>0.10775338113308</c:v>
                </c:pt>
                <c:pt idx="201">
                  <c:v>0.50449061393737804</c:v>
                </c:pt>
                <c:pt idx="202">
                  <c:v>0.366647839546204</c:v>
                </c:pt>
                <c:pt idx="203">
                  <c:v>0.31707224249839799</c:v>
                </c:pt>
                <c:pt idx="204">
                  <c:v>0.25080159306526201</c:v>
                </c:pt>
                <c:pt idx="205">
                  <c:v>0.19223217666149101</c:v>
                </c:pt>
                <c:pt idx="206">
                  <c:v>0.130600020289421</c:v>
                </c:pt>
                <c:pt idx="207">
                  <c:v>0.34559428691864003</c:v>
                </c:pt>
                <c:pt idx="208">
                  <c:v>0.49324050545692399</c:v>
                </c:pt>
                <c:pt idx="209">
                  <c:v>0.37259668111801098</c:v>
                </c:pt>
                <c:pt idx="210">
                  <c:v>0.31627184152603099</c:v>
                </c:pt>
                <c:pt idx="211">
                  <c:v>0.25501510500907898</c:v>
                </c:pt>
                <c:pt idx="212">
                  <c:v>0.44866779446601901</c:v>
                </c:pt>
                <c:pt idx="213">
                  <c:v>0.248562946915627</c:v>
                </c:pt>
                <c:pt idx="214">
                  <c:v>0.21955141425132799</c:v>
                </c:pt>
                <c:pt idx="215">
                  <c:v>0.19109924137592299</c:v>
                </c:pt>
                <c:pt idx="216">
                  <c:v>0.42363750934600802</c:v>
                </c:pt>
                <c:pt idx="217">
                  <c:v>0.35693657398223899</c:v>
                </c:pt>
                <c:pt idx="218">
                  <c:v>0.36137840151786799</c:v>
                </c:pt>
                <c:pt idx="219">
                  <c:v>0.158265635371208</c:v>
                </c:pt>
                <c:pt idx="220">
                  <c:v>0.130193501710892</c:v>
                </c:pt>
                <c:pt idx="221">
                  <c:v>0.64277637004852295</c:v>
                </c:pt>
                <c:pt idx="222">
                  <c:v>0.18308758735656699</c:v>
                </c:pt>
                <c:pt idx="223">
                  <c:v>0.29847237467765803</c:v>
                </c:pt>
                <c:pt idx="224">
                  <c:v>0.28972995281219499</c:v>
                </c:pt>
                <c:pt idx="225">
                  <c:v>0.51063859462738004</c:v>
                </c:pt>
                <c:pt idx="226">
                  <c:v>0.147098764777184</c:v>
                </c:pt>
                <c:pt idx="227">
                  <c:v>0.42831540107727101</c:v>
                </c:pt>
                <c:pt idx="228">
                  <c:v>0.30252251029014599</c:v>
                </c:pt>
                <c:pt idx="229">
                  <c:v>0.16301840543746901</c:v>
                </c:pt>
                <c:pt idx="230">
                  <c:v>0.29091224074363697</c:v>
                </c:pt>
                <c:pt idx="231">
                  <c:v>0.36360755562782299</c:v>
                </c:pt>
                <c:pt idx="232">
                  <c:v>0.44353881478309598</c:v>
                </c:pt>
                <c:pt idx="233">
                  <c:v>0.59839403629303001</c:v>
                </c:pt>
                <c:pt idx="234">
                  <c:v>0.53097981214523304</c:v>
                </c:pt>
                <c:pt idx="235">
                  <c:v>0.42472347617149397</c:v>
                </c:pt>
                <c:pt idx="236">
                  <c:v>0.24330656230449699</c:v>
                </c:pt>
                <c:pt idx="237">
                  <c:v>0.36075875163078303</c:v>
                </c:pt>
                <c:pt idx="238">
                  <c:v>0.36932530999183699</c:v>
                </c:pt>
                <c:pt idx="239">
                  <c:v>0.20163741707801799</c:v>
                </c:pt>
                <c:pt idx="240">
                  <c:v>0.34018835425376898</c:v>
                </c:pt>
                <c:pt idx="241">
                  <c:v>0.157171130180359</c:v>
                </c:pt>
                <c:pt idx="242">
                  <c:v>0.21562442183494601</c:v>
                </c:pt>
                <c:pt idx="243">
                  <c:v>0.29561719298362699</c:v>
                </c:pt>
                <c:pt idx="244">
                  <c:v>0.13887843489646901</c:v>
                </c:pt>
                <c:pt idx="245">
                  <c:v>0.27243831753730802</c:v>
                </c:pt>
                <c:pt idx="246">
                  <c:v>0.18509316444397</c:v>
                </c:pt>
                <c:pt idx="247">
                  <c:v>0.204946964979172</c:v>
                </c:pt>
                <c:pt idx="248">
                  <c:v>0.57129776477813698</c:v>
                </c:pt>
                <c:pt idx="249">
                  <c:v>0.52958178520202603</c:v>
                </c:pt>
                <c:pt idx="250">
                  <c:v>0.293876081705093</c:v>
                </c:pt>
                <c:pt idx="251">
                  <c:v>0.15394127368926999</c:v>
                </c:pt>
                <c:pt idx="252">
                  <c:v>0.16393734514713301</c:v>
                </c:pt>
                <c:pt idx="253">
                  <c:v>0.50564259290695202</c:v>
                </c:pt>
                <c:pt idx="254">
                  <c:v>0.157889679074287</c:v>
                </c:pt>
                <c:pt idx="255">
                  <c:v>0.22266900539398199</c:v>
                </c:pt>
                <c:pt idx="256">
                  <c:v>0.24403116106987</c:v>
                </c:pt>
                <c:pt idx="257">
                  <c:v>0.239707246422768</c:v>
                </c:pt>
                <c:pt idx="258">
                  <c:v>0.13884682953357699</c:v>
                </c:pt>
                <c:pt idx="259">
                  <c:v>0.270033359527588</c:v>
                </c:pt>
                <c:pt idx="260">
                  <c:v>0.25575423240661599</c:v>
                </c:pt>
                <c:pt idx="261">
                  <c:v>0.17436125874519301</c:v>
                </c:pt>
                <c:pt idx="262">
                  <c:v>0.21846474707126601</c:v>
                </c:pt>
                <c:pt idx="263">
                  <c:v>0.154964223504066</c:v>
                </c:pt>
                <c:pt idx="264">
                  <c:v>0.112062156200409</c:v>
                </c:pt>
                <c:pt idx="265">
                  <c:v>0.236602053046227</c:v>
                </c:pt>
                <c:pt idx="266">
                  <c:v>0.246416181325912</c:v>
                </c:pt>
                <c:pt idx="267">
                  <c:v>0.75671714544296298</c:v>
                </c:pt>
                <c:pt idx="268">
                  <c:v>0.35698840022087103</c:v>
                </c:pt>
                <c:pt idx="269">
                  <c:v>0.16311272978782701</c:v>
                </c:pt>
                <c:pt idx="270">
                  <c:v>0.25103461742401101</c:v>
                </c:pt>
                <c:pt idx="271">
                  <c:v>0.17873552441596999</c:v>
                </c:pt>
                <c:pt idx="272">
                  <c:v>0.36831083893775901</c:v>
                </c:pt>
                <c:pt idx="273">
                  <c:v>0.164650067687035</c:v>
                </c:pt>
                <c:pt idx="274">
                  <c:v>0.23944963514804801</c:v>
                </c:pt>
                <c:pt idx="275">
                  <c:v>0.31346586346626298</c:v>
                </c:pt>
                <c:pt idx="276">
                  <c:v>0.13273100554943101</c:v>
                </c:pt>
                <c:pt idx="277">
                  <c:v>0.17503036558628099</c:v>
                </c:pt>
                <c:pt idx="278">
                  <c:v>0.22933876514434801</c:v>
                </c:pt>
                <c:pt idx="279">
                  <c:v>0.15442182123661</c:v>
                </c:pt>
                <c:pt idx="280">
                  <c:v>0.29878437519073497</c:v>
                </c:pt>
                <c:pt idx="281">
                  <c:v>0.19252401590347301</c:v>
                </c:pt>
                <c:pt idx="282">
                  <c:v>0.40691503882408098</c:v>
                </c:pt>
                <c:pt idx="283">
                  <c:v>0.187961965799332</c:v>
                </c:pt>
                <c:pt idx="284">
                  <c:v>0.34158107638359098</c:v>
                </c:pt>
                <c:pt idx="285">
                  <c:v>0.11254908144474</c:v>
                </c:pt>
                <c:pt idx="286">
                  <c:v>0.95604199171066295</c:v>
                </c:pt>
                <c:pt idx="287">
                  <c:v>0.305863738059998</c:v>
                </c:pt>
                <c:pt idx="288">
                  <c:v>0.34479823708534202</c:v>
                </c:pt>
                <c:pt idx="289">
                  <c:v>0.50956517457962003</c:v>
                </c:pt>
                <c:pt idx="290">
                  <c:v>0.235204607248306</c:v>
                </c:pt>
                <c:pt idx="291">
                  <c:v>0.239316120743752</c:v>
                </c:pt>
                <c:pt idx="292">
                  <c:v>0.13317072391509999</c:v>
                </c:pt>
                <c:pt idx="293">
                  <c:v>0.13800872862339</c:v>
                </c:pt>
                <c:pt idx="294">
                  <c:v>0.14046983420848799</c:v>
                </c:pt>
                <c:pt idx="295">
                  <c:v>0.31586679816245999</c:v>
                </c:pt>
                <c:pt idx="296">
                  <c:v>0.14243553578853599</c:v>
                </c:pt>
                <c:pt idx="297">
                  <c:v>0.55389815568923995</c:v>
                </c:pt>
                <c:pt idx="298">
                  <c:v>0.165928184986115</c:v>
                </c:pt>
                <c:pt idx="299">
                  <c:v>0.27116033434867898</c:v>
                </c:pt>
                <c:pt idx="300">
                  <c:v>0.26093915104866</c:v>
                </c:pt>
                <c:pt idx="301">
                  <c:v>0.193125516176224</c:v>
                </c:pt>
                <c:pt idx="302">
                  <c:v>0.17378629744052901</c:v>
                </c:pt>
                <c:pt idx="303">
                  <c:v>0.37458336353302002</c:v>
                </c:pt>
                <c:pt idx="304">
                  <c:v>0.113437548279762</c:v>
                </c:pt>
                <c:pt idx="305">
                  <c:v>0.15086755156517001</c:v>
                </c:pt>
                <c:pt idx="306">
                  <c:v>0.314215809106827</c:v>
                </c:pt>
                <c:pt idx="307">
                  <c:v>0.15426933765411399</c:v>
                </c:pt>
                <c:pt idx="308">
                  <c:v>0.13980619609355899</c:v>
                </c:pt>
                <c:pt idx="309">
                  <c:v>0.31456935405731201</c:v>
                </c:pt>
                <c:pt idx="310">
                  <c:v>0.34171485900878901</c:v>
                </c:pt>
                <c:pt idx="311">
                  <c:v>0.17656329274177601</c:v>
                </c:pt>
                <c:pt idx="312">
                  <c:v>0.29669216275215099</c:v>
                </c:pt>
                <c:pt idx="313">
                  <c:v>0.28878575563430797</c:v>
                </c:pt>
                <c:pt idx="314">
                  <c:v>0.18728403747081801</c:v>
                </c:pt>
                <c:pt idx="315">
                  <c:v>0.358000248670578</c:v>
                </c:pt>
                <c:pt idx="316">
                  <c:v>0.17344132065772999</c:v>
                </c:pt>
                <c:pt idx="317">
                  <c:v>0.136681273579597</c:v>
                </c:pt>
                <c:pt idx="318">
                  <c:v>9.9466219544410706E-2</c:v>
                </c:pt>
                <c:pt idx="319">
                  <c:v>0.29246756434440602</c:v>
                </c:pt>
                <c:pt idx="320">
                  <c:v>0.136052906513214</c:v>
                </c:pt>
                <c:pt idx="321">
                  <c:v>0.504413962364197</c:v>
                </c:pt>
                <c:pt idx="322">
                  <c:v>0.22778010368347201</c:v>
                </c:pt>
                <c:pt idx="323">
                  <c:v>0.244171142578125</c:v>
                </c:pt>
                <c:pt idx="324">
                  <c:v>0.14974930882453899</c:v>
                </c:pt>
                <c:pt idx="325">
                  <c:v>0.24862539768219</c:v>
                </c:pt>
                <c:pt idx="326">
                  <c:v>0.36433014273643499</c:v>
                </c:pt>
                <c:pt idx="327">
                  <c:v>0.26329237222671498</c:v>
                </c:pt>
                <c:pt idx="328">
                  <c:v>0.30038231611251798</c:v>
                </c:pt>
                <c:pt idx="329">
                  <c:v>0.30903014540672302</c:v>
                </c:pt>
                <c:pt idx="330">
                  <c:v>0.49674633145332298</c:v>
                </c:pt>
                <c:pt idx="331">
                  <c:v>0.30407577753067</c:v>
                </c:pt>
                <c:pt idx="332">
                  <c:v>0.56904488801956199</c:v>
                </c:pt>
                <c:pt idx="333">
                  <c:v>0.18754404783248901</c:v>
                </c:pt>
                <c:pt idx="334">
                  <c:v>0.26254749298095698</c:v>
                </c:pt>
                <c:pt idx="335">
                  <c:v>0.197358593344688</c:v>
                </c:pt>
                <c:pt idx="336">
                  <c:v>0.32911217212677002</c:v>
                </c:pt>
                <c:pt idx="337">
                  <c:v>0.22807620465755499</c:v>
                </c:pt>
                <c:pt idx="338">
                  <c:v>0.44120541214942899</c:v>
                </c:pt>
                <c:pt idx="339">
                  <c:v>0.31276935338973999</c:v>
                </c:pt>
                <c:pt idx="340">
                  <c:v>0.16066478192806199</c:v>
                </c:pt>
                <c:pt idx="341">
                  <c:v>0.24336989223957101</c:v>
                </c:pt>
                <c:pt idx="342">
                  <c:v>0.19141057133674599</c:v>
                </c:pt>
                <c:pt idx="343">
                  <c:v>0.45395681262016302</c:v>
                </c:pt>
                <c:pt idx="344">
                  <c:v>0.28942653536796598</c:v>
                </c:pt>
                <c:pt idx="345">
                  <c:v>0.142797276377678</c:v>
                </c:pt>
                <c:pt idx="346">
                  <c:v>0.114136502146721</c:v>
                </c:pt>
                <c:pt idx="347">
                  <c:v>0.28451040387153598</c:v>
                </c:pt>
                <c:pt idx="348">
                  <c:v>0.241951793432236</c:v>
                </c:pt>
                <c:pt idx="349">
                  <c:v>0.211541041731834</c:v>
                </c:pt>
                <c:pt idx="350">
                  <c:v>0.19381180405616799</c:v>
                </c:pt>
                <c:pt idx="351">
                  <c:v>0.29133439064025901</c:v>
                </c:pt>
                <c:pt idx="352">
                  <c:v>0.30129483342170699</c:v>
                </c:pt>
                <c:pt idx="353">
                  <c:v>0.11688819527626</c:v>
                </c:pt>
                <c:pt idx="354">
                  <c:v>0.28170517086982699</c:v>
                </c:pt>
                <c:pt idx="355">
                  <c:v>0.24336683750152599</c:v>
                </c:pt>
                <c:pt idx="356">
                  <c:v>0.145448237657547</c:v>
                </c:pt>
                <c:pt idx="357">
                  <c:v>0.28571209311485302</c:v>
                </c:pt>
                <c:pt idx="358">
                  <c:v>0.285360068082809</c:v>
                </c:pt>
                <c:pt idx="359">
                  <c:v>0.28923150897026101</c:v>
                </c:pt>
                <c:pt idx="360">
                  <c:v>0.19795742630958599</c:v>
                </c:pt>
                <c:pt idx="361">
                  <c:v>0.23853471875190699</c:v>
                </c:pt>
                <c:pt idx="362">
                  <c:v>0.22722195088863401</c:v>
                </c:pt>
                <c:pt idx="363">
                  <c:v>0.205568462610245</c:v>
                </c:pt>
                <c:pt idx="364">
                  <c:v>0.198839411139488</c:v>
                </c:pt>
                <c:pt idx="365">
                  <c:v>0.32268062233924899</c:v>
                </c:pt>
                <c:pt idx="366">
                  <c:v>0.18505448102951</c:v>
                </c:pt>
                <c:pt idx="367">
                  <c:v>0.272137701511383</c:v>
                </c:pt>
                <c:pt idx="368">
                  <c:v>0.48189243674278298</c:v>
                </c:pt>
                <c:pt idx="369">
                  <c:v>0.12876395881176</c:v>
                </c:pt>
                <c:pt idx="370">
                  <c:v>0.25312802195549</c:v>
                </c:pt>
                <c:pt idx="371">
                  <c:v>0.36622643470764199</c:v>
                </c:pt>
                <c:pt idx="372">
                  <c:v>0.67927598953247104</c:v>
                </c:pt>
                <c:pt idx="373">
                  <c:v>0.26532307267188998</c:v>
                </c:pt>
                <c:pt idx="374">
                  <c:v>0.12536306679248799</c:v>
                </c:pt>
                <c:pt idx="375">
                  <c:v>0.13738064467906999</c:v>
                </c:pt>
                <c:pt idx="376">
                  <c:v>0.112543351948261</c:v>
                </c:pt>
                <c:pt idx="377">
                  <c:v>0.95212703943252597</c:v>
                </c:pt>
                <c:pt idx="378">
                  <c:v>0.199177265167236</c:v>
                </c:pt>
                <c:pt idx="379">
                  <c:v>0.29839718341827398</c:v>
                </c:pt>
                <c:pt idx="380">
                  <c:v>0.34282937645912198</c:v>
                </c:pt>
                <c:pt idx="381">
                  <c:v>0.154460668563843</c:v>
                </c:pt>
                <c:pt idx="382">
                  <c:v>0.42166489362716703</c:v>
                </c:pt>
                <c:pt idx="383">
                  <c:v>9.4805747270584106E-2</c:v>
                </c:pt>
                <c:pt idx="384">
                  <c:v>0.19261984527111101</c:v>
                </c:pt>
                <c:pt idx="385">
                  <c:v>0.355099648237228</c:v>
                </c:pt>
                <c:pt idx="386">
                  <c:v>0.20717917382717099</c:v>
                </c:pt>
                <c:pt idx="387">
                  <c:v>0.37357226014137301</c:v>
                </c:pt>
                <c:pt idx="388">
                  <c:v>0.31297674775123602</c:v>
                </c:pt>
                <c:pt idx="389">
                  <c:v>9.6909224987030002E-2</c:v>
                </c:pt>
                <c:pt idx="390">
                  <c:v>0.139970332384109</c:v>
                </c:pt>
                <c:pt idx="391">
                  <c:v>0.384485512971878</c:v>
                </c:pt>
                <c:pt idx="392">
                  <c:v>0.20304292440414401</c:v>
                </c:pt>
                <c:pt idx="393">
                  <c:v>0.16716031730174999</c:v>
                </c:pt>
                <c:pt idx="394">
                  <c:v>0.31048199534416199</c:v>
                </c:pt>
                <c:pt idx="395">
                  <c:v>0.16035492718219799</c:v>
                </c:pt>
                <c:pt idx="396">
                  <c:v>0.123712114989758</c:v>
                </c:pt>
                <c:pt idx="397">
                  <c:v>0.22299291193485299</c:v>
                </c:pt>
                <c:pt idx="398">
                  <c:v>0.12519668042659801</c:v>
                </c:pt>
                <c:pt idx="399">
                  <c:v>0.22924907505512199</c:v>
                </c:pt>
                <c:pt idx="400">
                  <c:v>0.41330450773239102</c:v>
                </c:pt>
                <c:pt idx="401">
                  <c:v>0.135935634374619</c:v>
                </c:pt>
                <c:pt idx="402">
                  <c:v>0.34238070249557501</c:v>
                </c:pt>
                <c:pt idx="403">
                  <c:v>1.27556252479553</c:v>
                </c:pt>
                <c:pt idx="404">
                  <c:v>0.175044685602188</c:v>
                </c:pt>
                <c:pt idx="405">
                  <c:v>0.43948277831077598</c:v>
                </c:pt>
                <c:pt idx="406">
                  <c:v>0.29439666867256198</c:v>
                </c:pt>
                <c:pt idx="407">
                  <c:v>0.48831838369369501</c:v>
                </c:pt>
                <c:pt idx="408">
                  <c:v>0.13283835351467099</c:v>
                </c:pt>
                <c:pt idx="409">
                  <c:v>0.13566130399703999</c:v>
                </c:pt>
                <c:pt idx="410">
                  <c:v>0.23867201805114699</c:v>
                </c:pt>
                <c:pt idx="411">
                  <c:v>0.17646525800228099</c:v>
                </c:pt>
                <c:pt idx="412">
                  <c:v>0.195400550961494</c:v>
                </c:pt>
                <c:pt idx="413">
                  <c:v>0.16692878305912001</c:v>
                </c:pt>
                <c:pt idx="414">
                  <c:v>0.23348820209503199</c:v>
                </c:pt>
                <c:pt idx="415">
                  <c:v>0.207217782735825</c:v>
                </c:pt>
                <c:pt idx="416">
                  <c:v>0.18582588434219399</c:v>
                </c:pt>
                <c:pt idx="417">
                  <c:v>0.101745523512363</c:v>
                </c:pt>
                <c:pt idx="418">
                  <c:v>0.136821404099464</c:v>
                </c:pt>
                <c:pt idx="419">
                  <c:v>0.21580967307090801</c:v>
                </c:pt>
                <c:pt idx="420">
                  <c:v>0.238652363419533</c:v>
                </c:pt>
                <c:pt idx="421">
                  <c:v>0.40127301216125499</c:v>
                </c:pt>
                <c:pt idx="422">
                  <c:v>0.219582185149193</c:v>
                </c:pt>
                <c:pt idx="423">
                  <c:v>0.24827697873115501</c:v>
                </c:pt>
                <c:pt idx="424">
                  <c:v>0.357054173946381</c:v>
                </c:pt>
                <c:pt idx="425">
                  <c:v>0.16338899731636</c:v>
                </c:pt>
                <c:pt idx="426">
                  <c:v>0.412334054708481</c:v>
                </c:pt>
                <c:pt idx="427">
                  <c:v>0.233635008335114</c:v>
                </c:pt>
                <c:pt idx="428">
                  <c:v>0.41452115774154702</c:v>
                </c:pt>
                <c:pt idx="429">
                  <c:v>0.17569273710250899</c:v>
                </c:pt>
                <c:pt idx="430">
                  <c:v>0.145815134048462</c:v>
                </c:pt>
                <c:pt idx="431">
                  <c:v>0.111056946218014</c:v>
                </c:pt>
                <c:pt idx="432">
                  <c:v>0.131485670804977</c:v>
                </c:pt>
                <c:pt idx="433">
                  <c:v>0.54044610261917103</c:v>
                </c:pt>
                <c:pt idx="434">
                  <c:v>0.17579355835914601</c:v>
                </c:pt>
                <c:pt idx="435">
                  <c:v>0.21461112797260301</c:v>
                </c:pt>
                <c:pt idx="436">
                  <c:v>0.158406957983971</c:v>
                </c:pt>
                <c:pt idx="437">
                  <c:v>0.155047938227654</c:v>
                </c:pt>
                <c:pt idx="438">
                  <c:v>1.49095559120178</c:v>
                </c:pt>
                <c:pt idx="439">
                  <c:v>0.157139793038368</c:v>
                </c:pt>
                <c:pt idx="440">
                  <c:v>0.27681317925453203</c:v>
                </c:pt>
                <c:pt idx="441">
                  <c:v>0.129385426640511</c:v>
                </c:pt>
                <c:pt idx="442">
                  <c:v>0.20448704063892401</c:v>
                </c:pt>
                <c:pt idx="443">
                  <c:v>0.29926526546478299</c:v>
                </c:pt>
                <c:pt idx="444">
                  <c:v>0.23882454633712799</c:v>
                </c:pt>
                <c:pt idx="445">
                  <c:v>0.13477826118469199</c:v>
                </c:pt>
                <c:pt idx="446">
                  <c:v>0.182310566306114</c:v>
                </c:pt>
                <c:pt idx="447">
                  <c:v>0.227156326174736</c:v>
                </c:pt>
                <c:pt idx="448">
                  <c:v>0.189265057444572</c:v>
                </c:pt>
                <c:pt idx="449">
                  <c:v>0.184063419699669</c:v>
                </c:pt>
                <c:pt idx="450">
                  <c:v>0.61430662870407104</c:v>
                </c:pt>
                <c:pt idx="451">
                  <c:v>0.22689624130725899</c:v>
                </c:pt>
                <c:pt idx="452">
                  <c:v>0.17286561429500599</c:v>
                </c:pt>
                <c:pt idx="453">
                  <c:v>0.12317395210266099</c:v>
                </c:pt>
                <c:pt idx="454">
                  <c:v>0.18730421364307401</c:v>
                </c:pt>
                <c:pt idx="455">
                  <c:v>0.183807373046875</c:v>
                </c:pt>
                <c:pt idx="456">
                  <c:v>9.7484365105628995E-2</c:v>
                </c:pt>
                <c:pt idx="457">
                  <c:v>0.33042126893997198</c:v>
                </c:pt>
                <c:pt idx="458">
                  <c:v>0.16444505751133001</c:v>
                </c:pt>
                <c:pt idx="459">
                  <c:v>0.16744682192802399</c:v>
                </c:pt>
                <c:pt idx="460">
                  <c:v>0.20962218940258001</c:v>
                </c:pt>
                <c:pt idx="461">
                  <c:v>0.141561388969421</c:v>
                </c:pt>
                <c:pt idx="462">
                  <c:v>0.26484060287475603</c:v>
                </c:pt>
                <c:pt idx="463">
                  <c:v>0.176295891404152</c:v>
                </c:pt>
                <c:pt idx="464">
                  <c:v>0.13962033390998799</c:v>
                </c:pt>
                <c:pt idx="465">
                  <c:v>0.84767949581146196</c:v>
                </c:pt>
                <c:pt idx="466">
                  <c:v>0.269357770681381</c:v>
                </c:pt>
                <c:pt idx="467">
                  <c:v>0.20034892857074699</c:v>
                </c:pt>
                <c:pt idx="468">
                  <c:v>0.29528966546058699</c:v>
                </c:pt>
                <c:pt idx="469">
                  <c:v>0.66346818208694502</c:v>
                </c:pt>
                <c:pt idx="470">
                  <c:v>0.18690803647041301</c:v>
                </c:pt>
                <c:pt idx="471">
                  <c:v>0.26188811659812899</c:v>
                </c:pt>
                <c:pt idx="472">
                  <c:v>0.33568546175956698</c:v>
                </c:pt>
                <c:pt idx="473">
                  <c:v>0.71340763568878196</c:v>
                </c:pt>
                <c:pt idx="474">
                  <c:v>0.19099408388137801</c:v>
                </c:pt>
                <c:pt idx="475">
                  <c:v>0.29825866222381597</c:v>
                </c:pt>
                <c:pt idx="476">
                  <c:v>0.158407762646675</c:v>
                </c:pt>
                <c:pt idx="477">
                  <c:v>0.28090274333953902</c:v>
                </c:pt>
                <c:pt idx="478">
                  <c:v>0.30742126703262301</c:v>
                </c:pt>
                <c:pt idx="479">
                  <c:v>0.16635911166667899</c:v>
                </c:pt>
                <c:pt idx="480">
                  <c:v>0.12803940474986999</c:v>
                </c:pt>
                <c:pt idx="481">
                  <c:v>0.18408839404582999</c:v>
                </c:pt>
                <c:pt idx="482">
                  <c:v>0.103797875344753</c:v>
                </c:pt>
                <c:pt idx="483">
                  <c:v>0.54741561412811302</c:v>
                </c:pt>
                <c:pt idx="484">
                  <c:v>0.160854607820511</c:v>
                </c:pt>
                <c:pt idx="485">
                  <c:v>0.14618992805480999</c:v>
                </c:pt>
                <c:pt idx="486">
                  <c:v>0.150858744978905</c:v>
                </c:pt>
                <c:pt idx="487">
                  <c:v>0.146709069609642</c:v>
                </c:pt>
                <c:pt idx="488">
                  <c:v>0.115672320127487</c:v>
                </c:pt>
                <c:pt idx="489">
                  <c:v>0.33283776044845598</c:v>
                </c:pt>
                <c:pt idx="490">
                  <c:v>0.145222067832947</c:v>
                </c:pt>
                <c:pt idx="491">
                  <c:v>0.40686094760894798</c:v>
                </c:pt>
                <c:pt idx="492">
                  <c:v>0.180737644433975</c:v>
                </c:pt>
                <c:pt idx="493">
                  <c:v>0.26385858654975902</c:v>
                </c:pt>
                <c:pt idx="494">
                  <c:v>0.34205454587936401</c:v>
                </c:pt>
                <c:pt idx="495">
                  <c:v>0.73888701200485196</c:v>
                </c:pt>
                <c:pt idx="496">
                  <c:v>0.19146881997585299</c:v>
                </c:pt>
                <c:pt idx="497">
                  <c:v>0.43973255157470698</c:v>
                </c:pt>
                <c:pt idx="498">
                  <c:v>0.19338548183441201</c:v>
                </c:pt>
                <c:pt idx="499">
                  <c:v>0.43084540963172901</c:v>
                </c:pt>
                <c:pt idx="500">
                  <c:v>0.19865655899047899</c:v>
                </c:pt>
                <c:pt idx="501">
                  <c:v>0.34020906686782798</c:v>
                </c:pt>
                <c:pt idx="502">
                  <c:v>0.190754368901253</c:v>
                </c:pt>
                <c:pt idx="503">
                  <c:v>0.18116469681263001</c:v>
                </c:pt>
                <c:pt idx="504">
                  <c:v>5.7049755007028601E-2</c:v>
                </c:pt>
                <c:pt idx="505">
                  <c:v>0.23626460134983099</c:v>
                </c:pt>
                <c:pt idx="506">
                  <c:v>0.62080061435699496</c:v>
                </c:pt>
                <c:pt idx="507">
                  <c:v>0.18486106395721399</c:v>
                </c:pt>
                <c:pt idx="508">
                  <c:v>0.16703683137893699</c:v>
                </c:pt>
                <c:pt idx="509">
                  <c:v>0.18051330745220201</c:v>
                </c:pt>
                <c:pt idx="510">
                  <c:v>0.25896966457366899</c:v>
                </c:pt>
                <c:pt idx="511">
                  <c:v>0.52913576364517201</c:v>
                </c:pt>
                <c:pt idx="512">
                  <c:v>0.20276914536953</c:v>
                </c:pt>
                <c:pt idx="513">
                  <c:v>1.29534459114075</c:v>
                </c:pt>
                <c:pt idx="514">
                  <c:v>0.23652212321758301</c:v>
                </c:pt>
                <c:pt idx="515">
                  <c:v>0.14940747618675199</c:v>
                </c:pt>
                <c:pt idx="516">
                  <c:v>0.176493540406227</c:v>
                </c:pt>
                <c:pt idx="517">
                  <c:v>0.184312969446182</c:v>
                </c:pt>
                <c:pt idx="518">
                  <c:v>0.24048851430416099</c:v>
                </c:pt>
                <c:pt idx="519">
                  <c:v>0.273995190858841</c:v>
                </c:pt>
                <c:pt idx="520">
                  <c:v>0.16655123233795199</c:v>
                </c:pt>
                <c:pt idx="521">
                  <c:v>0.118896931409836</c:v>
                </c:pt>
                <c:pt idx="522">
                  <c:v>0.16999007761478399</c:v>
                </c:pt>
                <c:pt idx="523">
                  <c:v>0.41577541828155501</c:v>
                </c:pt>
                <c:pt idx="524">
                  <c:v>0.37031438946723899</c:v>
                </c:pt>
                <c:pt idx="525">
                  <c:v>0.55841976404190097</c:v>
                </c:pt>
                <c:pt idx="526">
                  <c:v>0.28544735908508301</c:v>
                </c:pt>
                <c:pt idx="527">
                  <c:v>0.19284181296825401</c:v>
                </c:pt>
                <c:pt idx="528">
                  <c:v>0.240427285432816</c:v>
                </c:pt>
                <c:pt idx="529">
                  <c:v>0.329949140548706</c:v>
                </c:pt>
                <c:pt idx="530">
                  <c:v>0.32295382022857699</c:v>
                </c:pt>
                <c:pt idx="531">
                  <c:v>0.30531704425811801</c:v>
                </c:pt>
                <c:pt idx="532">
                  <c:v>0.197597965598106</c:v>
                </c:pt>
                <c:pt idx="533">
                  <c:v>0.41329595446586598</c:v>
                </c:pt>
                <c:pt idx="534">
                  <c:v>0.133307710289955</c:v>
                </c:pt>
                <c:pt idx="535">
                  <c:v>0.16292317211627999</c:v>
                </c:pt>
                <c:pt idx="536">
                  <c:v>0.21971729397773701</c:v>
                </c:pt>
                <c:pt idx="537">
                  <c:v>0.24472291767597201</c:v>
                </c:pt>
                <c:pt idx="538">
                  <c:v>0.112611189484596</c:v>
                </c:pt>
                <c:pt idx="539">
                  <c:v>0.13198608160018899</c:v>
                </c:pt>
                <c:pt idx="540">
                  <c:v>0.22374761104583701</c:v>
                </c:pt>
                <c:pt idx="541">
                  <c:v>0.27985966205596902</c:v>
                </c:pt>
                <c:pt idx="542">
                  <c:v>0.203158974647522</c:v>
                </c:pt>
                <c:pt idx="543">
                  <c:v>0.10139515995979299</c:v>
                </c:pt>
                <c:pt idx="544">
                  <c:v>0.21428444981575001</c:v>
                </c:pt>
                <c:pt idx="545">
                  <c:v>0.24917496740817999</c:v>
                </c:pt>
                <c:pt idx="546">
                  <c:v>0.15586315095424699</c:v>
                </c:pt>
                <c:pt idx="547">
                  <c:v>0.21699011325836201</c:v>
                </c:pt>
                <c:pt idx="548">
                  <c:v>0.186034440994263</c:v>
                </c:pt>
                <c:pt idx="549">
                  <c:v>0.33484771847724898</c:v>
                </c:pt>
                <c:pt idx="550">
                  <c:v>0.29090130329132102</c:v>
                </c:pt>
                <c:pt idx="551">
                  <c:v>0.11954067647457101</c:v>
                </c:pt>
                <c:pt idx="552">
                  <c:v>0.155874669551849</c:v>
                </c:pt>
                <c:pt idx="553">
                  <c:v>5.82352057099342E-2</c:v>
                </c:pt>
                <c:pt idx="554">
                  <c:v>0.62830722332000699</c:v>
                </c:pt>
                <c:pt idx="555">
                  <c:v>0.195153072476387</c:v>
                </c:pt>
                <c:pt idx="556">
                  <c:v>0.38670438528060902</c:v>
                </c:pt>
                <c:pt idx="557">
                  <c:v>0.17961712181568101</c:v>
                </c:pt>
                <c:pt idx="558">
                  <c:v>0.186099693179131</c:v>
                </c:pt>
                <c:pt idx="559">
                  <c:v>0.23484419286251099</c:v>
                </c:pt>
                <c:pt idx="560">
                  <c:v>0.196193262934685</c:v>
                </c:pt>
                <c:pt idx="561">
                  <c:v>7.3492340743541704E-2</c:v>
                </c:pt>
                <c:pt idx="562">
                  <c:v>0.11969680339098</c:v>
                </c:pt>
                <c:pt idx="563">
                  <c:v>0.27188485860824602</c:v>
                </c:pt>
                <c:pt idx="564">
                  <c:v>0.119291581213474</c:v>
                </c:pt>
                <c:pt idx="565">
                  <c:v>6.6399499773979201E-2</c:v>
                </c:pt>
                <c:pt idx="566">
                  <c:v>0.15204368531703899</c:v>
                </c:pt>
                <c:pt idx="567">
                  <c:v>0.40094012022018399</c:v>
                </c:pt>
                <c:pt idx="568">
                  <c:v>0.239536628127098</c:v>
                </c:pt>
                <c:pt idx="569">
                  <c:v>0.51469939947128296</c:v>
                </c:pt>
                <c:pt idx="570">
                  <c:v>0.120885089039803</c:v>
                </c:pt>
                <c:pt idx="571">
                  <c:v>0.230117812752724</c:v>
                </c:pt>
                <c:pt idx="572">
                  <c:v>0.27945315837860102</c:v>
                </c:pt>
                <c:pt idx="573">
                  <c:v>0.84931492805481001</c:v>
                </c:pt>
                <c:pt idx="574">
                  <c:v>0.18346089124679599</c:v>
                </c:pt>
                <c:pt idx="575">
                  <c:v>0.14152544736862199</c:v>
                </c:pt>
                <c:pt idx="576">
                  <c:v>0.16945463418960599</c:v>
                </c:pt>
                <c:pt idx="577">
                  <c:v>0.32415589690208402</c:v>
                </c:pt>
                <c:pt idx="578">
                  <c:v>0.16428707540035201</c:v>
                </c:pt>
                <c:pt idx="579">
                  <c:v>0.231205224990845</c:v>
                </c:pt>
                <c:pt idx="580">
                  <c:v>0.23902794718742401</c:v>
                </c:pt>
                <c:pt idx="581">
                  <c:v>0.71825259923934903</c:v>
                </c:pt>
                <c:pt idx="582">
                  <c:v>0.180799201130867</c:v>
                </c:pt>
                <c:pt idx="583">
                  <c:v>0.146200627088547</c:v>
                </c:pt>
                <c:pt idx="584">
                  <c:v>0.107834309339523</c:v>
                </c:pt>
                <c:pt idx="585">
                  <c:v>0.15187528729438801</c:v>
                </c:pt>
                <c:pt idx="586">
                  <c:v>0.64124405384063698</c:v>
                </c:pt>
                <c:pt idx="587">
                  <c:v>0.10957626998424499</c:v>
                </c:pt>
                <c:pt idx="588">
                  <c:v>0.20398199558258101</c:v>
                </c:pt>
                <c:pt idx="589">
                  <c:v>0.36478167772293102</c:v>
                </c:pt>
                <c:pt idx="590">
                  <c:v>0.28211116790771501</c:v>
                </c:pt>
                <c:pt idx="591">
                  <c:v>0.13116341829299899</c:v>
                </c:pt>
                <c:pt idx="592">
                  <c:v>0.18692319095134699</c:v>
                </c:pt>
                <c:pt idx="593">
                  <c:v>0.219107866287231</c:v>
                </c:pt>
                <c:pt idx="594">
                  <c:v>0.26934921741485601</c:v>
                </c:pt>
                <c:pt idx="595">
                  <c:v>0.104293420910835</c:v>
                </c:pt>
                <c:pt idx="596">
                  <c:v>0.28326243162155201</c:v>
                </c:pt>
                <c:pt idx="597">
                  <c:v>0.109754718840122</c:v>
                </c:pt>
                <c:pt idx="598">
                  <c:v>0.56683820486068703</c:v>
                </c:pt>
                <c:pt idx="599">
                  <c:v>7.5197748839855194E-2</c:v>
                </c:pt>
                <c:pt idx="600">
                  <c:v>0.13743694126605999</c:v>
                </c:pt>
                <c:pt idx="601">
                  <c:v>0.24377605319023099</c:v>
                </c:pt>
                <c:pt idx="602">
                  <c:v>9.1551840305328397E-2</c:v>
                </c:pt>
                <c:pt idx="603">
                  <c:v>0.26078844070434598</c:v>
                </c:pt>
                <c:pt idx="604">
                  <c:v>0.509621262550354</c:v>
                </c:pt>
                <c:pt idx="605">
                  <c:v>0.23601515591144601</c:v>
                </c:pt>
                <c:pt idx="606">
                  <c:v>0.184704169631004</c:v>
                </c:pt>
                <c:pt idx="607">
                  <c:v>0.43745949864387501</c:v>
                </c:pt>
                <c:pt idx="608">
                  <c:v>0.20166724920272799</c:v>
                </c:pt>
                <c:pt idx="609">
                  <c:v>0.157738462090492</c:v>
                </c:pt>
                <c:pt idx="610">
                  <c:v>0.146955341100693</c:v>
                </c:pt>
                <c:pt idx="611">
                  <c:v>0.264124006032944</c:v>
                </c:pt>
                <c:pt idx="612">
                  <c:v>0.179933682084084</c:v>
                </c:pt>
                <c:pt idx="613">
                  <c:v>0.77259486913680997</c:v>
                </c:pt>
                <c:pt idx="614">
                  <c:v>0.25922563672065702</c:v>
                </c:pt>
                <c:pt idx="615">
                  <c:v>0.19987100362777699</c:v>
                </c:pt>
                <c:pt idx="616">
                  <c:v>7.8817330300807995E-2</c:v>
                </c:pt>
                <c:pt idx="617">
                  <c:v>6.6990330815315205E-2</c:v>
                </c:pt>
                <c:pt idx="618">
                  <c:v>6.4533807337284102E-2</c:v>
                </c:pt>
                <c:pt idx="619">
                  <c:v>0.208350315690041</c:v>
                </c:pt>
                <c:pt idx="620">
                  <c:v>6.8667031824588803E-2</c:v>
                </c:pt>
                <c:pt idx="621">
                  <c:v>0.27543038129806502</c:v>
                </c:pt>
                <c:pt idx="622">
                  <c:v>0.27790433168411299</c:v>
                </c:pt>
                <c:pt idx="623">
                  <c:v>0.201184257864952</c:v>
                </c:pt>
                <c:pt idx="624">
                  <c:v>0.156801462173462</c:v>
                </c:pt>
                <c:pt idx="625">
                  <c:v>0.37243214249610901</c:v>
                </c:pt>
                <c:pt idx="626">
                  <c:v>0.30557489395141602</c:v>
                </c:pt>
                <c:pt idx="627">
                  <c:v>6.9965668022632599E-2</c:v>
                </c:pt>
                <c:pt idx="628">
                  <c:v>0.391853898763657</c:v>
                </c:pt>
                <c:pt idx="629">
                  <c:v>0.59169667959213301</c:v>
                </c:pt>
                <c:pt idx="630">
                  <c:v>0.185680165886879</c:v>
                </c:pt>
                <c:pt idx="631">
                  <c:v>0.226199775934219</c:v>
                </c:pt>
                <c:pt idx="632">
                  <c:v>0.48757764697074901</c:v>
                </c:pt>
                <c:pt idx="633">
                  <c:v>0.28097426891326899</c:v>
                </c:pt>
                <c:pt idx="634">
                  <c:v>0.145416900515556</c:v>
                </c:pt>
                <c:pt idx="635">
                  <c:v>0.192728146910667</c:v>
                </c:pt>
                <c:pt idx="636">
                  <c:v>0.245701968669891</c:v>
                </c:pt>
                <c:pt idx="637">
                  <c:v>0.17825467884540599</c:v>
                </c:pt>
                <c:pt idx="638">
                  <c:v>0.33283084630966198</c:v>
                </c:pt>
                <c:pt idx="639">
                  <c:v>0.25200569629669201</c:v>
                </c:pt>
                <c:pt idx="640">
                  <c:v>0.16081461310386699</c:v>
                </c:pt>
                <c:pt idx="641">
                  <c:v>9.9827699363231701E-2</c:v>
                </c:pt>
                <c:pt idx="642">
                  <c:v>0.19163671135902399</c:v>
                </c:pt>
                <c:pt idx="643">
                  <c:v>0.42618131637573198</c:v>
                </c:pt>
                <c:pt idx="644">
                  <c:v>8.2092292606830597E-2</c:v>
                </c:pt>
                <c:pt idx="645">
                  <c:v>0.35121002793312101</c:v>
                </c:pt>
                <c:pt idx="646">
                  <c:v>0.20490369200706501</c:v>
                </c:pt>
                <c:pt idx="647">
                  <c:v>0.38322398066520702</c:v>
                </c:pt>
                <c:pt idx="648">
                  <c:v>0.202233657240868</c:v>
                </c:pt>
                <c:pt idx="649">
                  <c:v>0.147081524133682</c:v>
                </c:pt>
                <c:pt idx="650">
                  <c:v>0.37460637092590299</c:v>
                </c:pt>
                <c:pt idx="651">
                  <c:v>0.33652073144912698</c:v>
                </c:pt>
                <c:pt idx="652">
                  <c:v>0.20380418002605399</c:v>
                </c:pt>
                <c:pt idx="653">
                  <c:v>0.22808782756328599</c:v>
                </c:pt>
                <c:pt idx="654">
                  <c:v>0.598752081394196</c:v>
                </c:pt>
                <c:pt idx="655">
                  <c:v>0.16800756752491</c:v>
                </c:pt>
                <c:pt idx="656">
                  <c:v>0.228263989090919</c:v>
                </c:pt>
                <c:pt idx="657">
                  <c:v>0.37316972017288202</c:v>
                </c:pt>
                <c:pt idx="658">
                  <c:v>0.192954927682877</c:v>
                </c:pt>
                <c:pt idx="659">
                  <c:v>0.29983755946159402</c:v>
                </c:pt>
                <c:pt idx="660">
                  <c:v>0.31367284059524497</c:v>
                </c:pt>
                <c:pt idx="661">
                  <c:v>0.29794347286224399</c:v>
                </c:pt>
                <c:pt idx="662">
                  <c:v>0.35893288254737898</c:v>
                </c:pt>
                <c:pt idx="663">
                  <c:v>0.27801406383514399</c:v>
                </c:pt>
                <c:pt idx="664">
                  <c:v>0.19974610209464999</c:v>
                </c:pt>
                <c:pt idx="665">
                  <c:v>8.6714029312133803E-2</c:v>
                </c:pt>
                <c:pt idx="666">
                  <c:v>0.239587232470512</c:v>
                </c:pt>
                <c:pt idx="667">
                  <c:v>0.25394105911254899</c:v>
                </c:pt>
                <c:pt idx="668">
                  <c:v>0.240618705749512</c:v>
                </c:pt>
                <c:pt idx="669">
                  <c:v>0.100903980433941</c:v>
                </c:pt>
                <c:pt idx="670">
                  <c:v>0.198611870408058</c:v>
                </c:pt>
                <c:pt idx="671">
                  <c:v>0.38013175129890397</c:v>
                </c:pt>
                <c:pt idx="672">
                  <c:v>0.26450851559638999</c:v>
                </c:pt>
                <c:pt idx="673">
                  <c:v>0.22914282977580999</c:v>
                </c:pt>
                <c:pt idx="674">
                  <c:v>0.20481283962726601</c:v>
                </c:pt>
                <c:pt idx="675">
                  <c:v>0.35208997130393999</c:v>
                </c:pt>
                <c:pt idx="676">
                  <c:v>0.335722535848618</c:v>
                </c:pt>
                <c:pt idx="677">
                  <c:v>0.15631702542305001</c:v>
                </c:pt>
                <c:pt idx="678">
                  <c:v>0.28615882992744401</c:v>
                </c:pt>
                <c:pt idx="679">
                  <c:v>0.25902944803237898</c:v>
                </c:pt>
                <c:pt idx="680">
                  <c:v>0.80415391921997104</c:v>
                </c:pt>
                <c:pt idx="681">
                  <c:v>0.203521713614464</c:v>
                </c:pt>
                <c:pt idx="682">
                  <c:v>0.34595158696174599</c:v>
                </c:pt>
                <c:pt idx="683">
                  <c:v>0.29352760314941401</c:v>
                </c:pt>
                <c:pt idx="684">
                  <c:v>0.29881370067596402</c:v>
                </c:pt>
                <c:pt idx="685">
                  <c:v>0.163358628749847</c:v>
                </c:pt>
                <c:pt idx="686">
                  <c:v>0.346231698989868</c:v>
                </c:pt>
                <c:pt idx="687">
                  <c:v>7.1798421442508698E-2</c:v>
                </c:pt>
                <c:pt idx="688">
                  <c:v>0.34823837876319902</c:v>
                </c:pt>
                <c:pt idx="689">
                  <c:v>0.88748472929000899</c:v>
                </c:pt>
                <c:pt idx="690">
                  <c:v>0.10973411798477201</c:v>
                </c:pt>
                <c:pt idx="691">
                  <c:v>0.23345987498760201</c:v>
                </c:pt>
                <c:pt idx="692">
                  <c:v>0.50107824802398704</c:v>
                </c:pt>
                <c:pt idx="693">
                  <c:v>0.26116901636123702</c:v>
                </c:pt>
                <c:pt idx="694">
                  <c:v>0.265476524829865</c:v>
                </c:pt>
                <c:pt idx="695">
                  <c:v>0.27975499629974399</c:v>
                </c:pt>
                <c:pt idx="696">
                  <c:v>0.31619495153427102</c:v>
                </c:pt>
                <c:pt idx="697">
                  <c:v>0.180386528372765</c:v>
                </c:pt>
                <c:pt idx="698">
                  <c:v>7.8894726932048798E-2</c:v>
                </c:pt>
                <c:pt idx="699">
                  <c:v>0.28559508919715898</c:v>
                </c:pt>
                <c:pt idx="700">
                  <c:v>0.595816969871521</c:v>
                </c:pt>
                <c:pt idx="701">
                  <c:v>0.22282633185386699</c:v>
                </c:pt>
                <c:pt idx="702">
                  <c:v>0.14260564744472501</c:v>
                </c:pt>
                <c:pt idx="703">
                  <c:v>0.12742249667644501</c:v>
                </c:pt>
                <c:pt idx="704">
                  <c:v>0.26747021079063399</c:v>
                </c:pt>
                <c:pt idx="705">
                  <c:v>0.27473843097686801</c:v>
                </c:pt>
                <c:pt idx="706">
                  <c:v>0.44337311387062101</c:v>
                </c:pt>
                <c:pt idx="707">
                  <c:v>0.63574415445327803</c:v>
                </c:pt>
                <c:pt idx="708">
                  <c:v>0.362884491682053</c:v>
                </c:pt>
                <c:pt idx="709">
                  <c:v>0.10838197916746101</c:v>
                </c:pt>
                <c:pt idx="710">
                  <c:v>0.59801912307739302</c:v>
                </c:pt>
                <c:pt idx="711">
                  <c:v>0.158245503902435</c:v>
                </c:pt>
                <c:pt idx="712">
                  <c:v>0.19669517874717701</c:v>
                </c:pt>
                <c:pt idx="713">
                  <c:v>0.26236578822135898</c:v>
                </c:pt>
                <c:pt idx="714">
                  <c:v>0.264131098985672</c:v>
                </c:pt>
                <c:pt idx="715">
                  <c:v>0.17097100615501401</c:v>
                </c:pt>
                <c:pt idx="716">
                  <c:v>0.239693343639374</c:v>
                </c:pt>
                <c:pt idx="717">
                  <c:v>1.2579694986343399</c:v>
                </c:pt>
                <c:pt idx="718">
                  <c:v>0.222003519535065</c:v>
                </c:pt>
                <c:pt idx="719">
                  <c:v>0.29744321107864402</c:v>
                </c:pt>
                <c:pt idx="720">
                  <c:v>0.22103430330753299</c:v>
                </c:pt>
                <c:pt idx="721">
                  <c:v>0.30721327662468001</c:v>
                </c:pt>
                <c:pt idx="722">
                  <c:v>8.2967236638069194E-2</c:v>
                </c:pt>
                <c:pt idx="723">
                  <c:v>0.19261947274208099</c:v>
                </c:pt>
                <c:pt idx="724">
                  <c:v>0.35003882646560702</c:v>
                </c:pt>
                <c:pt idx="725">
                  <c:v>0.35222944617271401</c:v>
                </c:pt>
                <c:pt idx="726">
                  <c:v>0.39631316065788302</c:v>
                </c:pt>
                <c:pt idx="727">
                  <c:v>0.24069260060787201</c:v>
                </c:pt>
                <c:pt idx="728">
                  <c:v>0.441185712814331</c:v>
                </c:pt>
                <c:pt idx="729">
                  <c:v>0.77865147590637196</c:v>
                </c:pt>
                <c:pt idx="730">
                  <c:v>0.204068183898926</c:v>
                </c:pt>
                <c:pt idx="731">
                  <c:v>0.13520033657550801</c:v>
                </c:pt>
                <c:pt idx="732">
                  <c:v>0.170182555913925</c:v>
                </c:pt>
                <c:pt idx="733">
                  <c:v>0.61565721035003695</c:v>
                </c:pt>
                <c:pt idx="734">
                  <c:v>0.28295424580574002</c:v>
                </c:pt>
                <c:pt idx="735">
                  <c:v>0.22228400409221599</c:v>
                </c:pt>
                <c:pt idx="736">
                  <c:v>0.31518083810806302</c:v>
                </c:pt>
                <c:pt idx="737">
                  <c:v>0.55701863765716597</c:v>
                </c:pt>
                <c:pt idx="738">
                  <c:v>0.49891403317451499</c:v>
                </c:pt>
                <c:pt idx="739">
                  <c:v>0.30832552909851102</c:v>
                </c:pt>
                <c:pt idx="740">
                  <c:v>0.22762806713581099</c:v>
                </c:pt>
                <c:pt idx="741">
                  <c:v>0.407004684209824</c:v>
                </c:pt>
                <c:pt idx="742">
                  <c:v>0.61147832870483398</c:v>
                </c:pt>
                <c:pt idx="743">
                  <c:v>0.224754273891449</c:v>
                </c:pt>
                <c:pt idx="744">
                  <c:v>0.33229720592498802</c:v>
                </c:pt>
                <c:pt idx="745">
                  <c:v>0.32966828346252403</c:v>
                </c:pt>
                <c:pt idx="746">
                  <c:v>0.37410417199134799</c:v>
                </c:pt>
                <c:pt idx="747">
                  <c:v>0.22527845203876501</c:v>
                </c:pt>
                <c:pt idx="748">
                  <c:v>0.54279845952987704</c:v>
                </c:pt>
                <c:pt idx="749">
                  <c:v>0.44605484604835499</c:v>
                </c:pt>
                <c:pt idx="750">
                  <c:v>0.188198432326317</c:v>
                </c:pt>
                <c:pt idx="751">
                  <c:v>0.22565026581287401</c:v>
                </c:pt>
                <c:pt idx="752">
                  <c:v>0.16651941835880299</c:v>
                </c:pt>
                <c:pt idx="753">
                  <c:v>7.8429825603961903E-2</c:v>
                </c:pt>
                <c:pt idx="754">
                  <c:v>0.37642851471900901</c:v>
                </c:pt>
                <c:pt idx="755">
                  <c:v>0.254078298807144</c:v>
                </c:pt>
                <c:pt idx="756">
                  <c:v>0.21502727270126301</c:v>
                </c:pt>
                <c:pt idx="757">
                  <c:v>0.22302508354187001</c:v>
                </c:pt>
                <c:pt idx="758">
                  <c:v>0.15224780142307301</c:v>
                </c:pt>
                <c:pt idx="759">
                  <c:v>0.38089191913604697</c:v>
                </c:pt>
                <c:pt idx="760">
                  <c:v>0.226520076394081</c:v>
                </c:pt>
                <c:pt idx="761">
                  <c:v>0.23715111613273601</c:v>
                </c:pt>
                <c:pt idx="762">
                  <c:v>0.55438393354415905</c:v>
                </c:pt>
                <c:pt idx="763">
                  <c:v>0.10192923247814201</c:v>
                </c:pt>
                <c:pt idx="764">
                  <c:v>0.25276434421539301</c:v>
                </c:pt>
                <c:pt idx="765">
                  <c:v>0.229904100298882</c:v>
                </c:pt>
                <c:pt idx="766">
                  <c:v>0.31380057334899902</c:v>
                </c:pt>
                <c:pt idx="767">
                  <c:v>0.38071820139884899</c:v>
                </c:pt>
                <c:pt idx="768">
                  <c:v>0.20493483543395999</c:v>
                </c:pt>
                <c:pt idx="769">
                  <c:v>0.11079906672239299</c:v>
                </c:pt>
                <c:pt idx="770">
                  <c:v>0.286526799201965</c:v>
                </c:pt>
                <c:pt idx="771">
                  <c:v>7.4802361428737599E-2</c:v>
                </c:pt>
                <c:pt idx="772">
                  <c:v>1.1812999248504601</c:v>
                </c:pt>
                <c:pt idx="773">
                  <c:v>0.167920142412186</c:v>
                </c:pt>
                <c:pt idx="774">
                  <c:v>0.33832696080207803</c:v>
                </c:pt>
                <c:pt idx="775">
                  <c:v>0.180922672152519</c:v>
                </c:pt>
                <c:pt idx="776">
                  <c:v>0.263895124197006</c:v>
                </c:pt>
                <c:pt idx="777">
                  <c:v>0.116346187889576</c:v>
                </c:pt>
                <c:pt idx="778">
                  <c:v>0.31440117955207803</c:v>
                </c:pt>
                <c:pt idx="779">
                  <c:v>0.223803490400314</c:v>
                </c:pt>
                <c:pt idx="780">
                  <c:v>0.36523684859275801</c:v>
                </c:pt>
                <c:pt idx="781">
                  <c:v>0.31716415286064098</c:v>
                </c:pt>
                <c:pt idx="782">
                  <c:v>0.24781298637390101</c:v>
                </c:pt>
                <c:pt idx="783">
                  <c:v>0.178507089614868</c:v>
                </c:pt>
                <c:pt idx="784">
                  <c:v>0.14919573068618799</c:v>
                </c:pt>
                <c:pt idx="785">
                  <c:v>0.35696637630462602</c:v>
                </c:pt>
                <c:pt idx="786">
                  <c:v>0.75838518142700195</c:v>
                </c:pt>
                <c:pt idx="787">
                  <c:v>0.68888896703720104</c:v>
                </c:pt>
                <c:pt idx="788">
                  <c:v>0.30256560444831798</c:v>
                </c:pt>
                <c:pt idx="789">
                  <c:v>0.18304203450679801</c:v>
                </c:pt>
                <c:pt idx="790">
                  <c:v>0.21203950047493</c:v>
                </c:pt>
                <c:pt idx="791">
                  <c:v>0.22922821342945099</c:v>
                </c:pt>
                <c:pt idx="792">
                  <c:v>0.19501306116580999</c:v>
                </c:pt>
                <c:pt idx="793">
                  <c:v>0.169904440641403</c:v>
                </c:pt>
                <c:pt idx="794">
                  <c:v>0.14686258137226099</c:v>
                </c:pt>
                <c:pt idx="795">
                  <c:v>0.649572134017944</c:v>
                </c:pt>
                <c:pt idx="796">
                  <c:v>0.21476359665393799</c:v>
                </c:pt>
                <c:pt idx="797">
                  <c:v>0.35653316974639898</c:v>
                </c:pt>
                <c:pt idx="798">
                  <c:v>0.92279458045959495</c:v>
                </c:pt>
                <c:pt idx="799">
                  <c:v>0.36306408047676098</c:v>
                </c:pt>
                <c:pt idx="800">
                  <c:v>0.52975839376449596</c:v>
                </c:pt>
                <c:pt idx="801">
                  <c:v>0.22063745558261899</c:v>
                </c:pt>
                <c:pt idx="802">
                  <c:v>0.165045961737633</c:v>
                </c:pt>
                <c:pt idx="803">
                  <c:v>0.24175357818603499</c:v>
                </c:pt>
                <c:pt idx="804">
                  <c:v>0.28525441884994501</c:v>
                </c:pt>
                <c:pt idx="805">
                  <c:v>0.17298217117786399</c:v>
                </c:pt>
                <c:pt idx="806">
                  <c:v>0.30760318040847801</c:v>
                </c:pt>
                <c:pt idx="807">
                  <c:v>0.31861814856529203</c:v>
                </c:pt>
                <c:pt idx="808">
                  <c:v>0.72563999891281095</c:v>
                </c:pt>
                <c:pt idx="809">
                  <c:v>0.288617312908173</c:v>
                </c:pt>
                <c:pt idx="810">
                  <c:v>0.89354383945465099</c:v>
                </c:pt>
                <c:pt idx="811">
                  <c:v>0.23486161231994601</c:v>
                </c:pt>
                <c:pt idx="812">
                  <c:v>0.180666849017143</c:v>
                </c:pt>
                <c:pt idx="813">
                  <c:v>0.27898404002189597</c:v>
                </c:pt>
                <c:pt idx="814">
                  <c:v>0.54911029338836703</c:v>
                </c:pt>
                <c:pt idx="815">
                  <c:v>0.198845610022545</c:v>
                </c:pt>
                <c:pt idx="816">
                  <c:v>6.5453372895717593E-2</c:v>
                </c:pt>
                <c:pt idx="817">
                  <c:v>0.58300608396530196</c:v>
                </c:pt>
                <c:pt idx="818">
                  <c:v>0.30680510401725802</c:v>
                </c:pt>
                <c:pt idx="819">
                  <c:v>0.33528113365173301</c:v>
                </c:pt>
                <c:pt idx="820">
                  <c:v>0.29314178228378301</c:v>
                </c:pt>
                <c:pt idx="821">
                  <c:v>0.51884925365447998</c:v>
                </c:pt>
                <c:pt idx="822">
                  <c:v>0.35770797729492199</c:v>
                </c:pt>
                <c:pt idx="823">
                  <c:v>0.34639889001846302</c:v>
                </c:pt>
                <c:pt idx="824">
                  <c:v>0.26950615644455</c:v>
                </c:pt>
                <c:pt idx="825">
                  <c:v>0.35166582465171797</c:v>
                </c:pt>
                <c:pt idx="826">
                  <c:v>0.114195786416531</c:v>
                </c:pt>
                <c:pt idx="827">
                  <c:v>0.39105126261711098</c:v>
                </c:pt>
                <c:pt idx="828">
                  <c:v>0.15103481709957101</c:v>
                </c:pt>
                <c:pt idx="829">
                  <c:v>0.16861954331397999</c:v>
                </c:pt>
                <c:pt idx="830">
                  <c:v>0.17449864745140101</c:v>
                </c:pt>
                <c:pt idx="831">
                  <c:v>0.277116149663925</c:v>
                </c:pt>
                <c:pt idx="832">
                  <c:v>0.33862456679344199</c:v>
                </c:pt>
                <c:pt idx="833">
                  <c:v>0.24200312793254899</c:v>
                </c:pt>
                <c:pt idx="834">
                  <c:v>0.296445041894913</c:v>
                </c:pt>
                <c:pt idx="835">
                  <c:v>0.207498610019684</c:v>
                </c:pt>
                <c:pt idx="836">
                  <c:v>0.18821768462657901</c:v>
                </c:pt>
                <c:pt idx="837">
                  <c:v>0.115557484328747</c:v>
                </c:pt>
                <c:pt idx="838">
                  <c:v>0.24498800933361101</c:v>
                </c:pt>
                <c:pt idx="839">
                  <c:v>0.37524321675300598</c:v>
                </c:pt>
                <c:pt idx="840">
                  <c:v>0.32983905076980602</c:v>
                </c:pt>
                <c:pt idx="841">
                  <c:v>0.303047955036163</c:v>
                </c:pt>
                <c:pt idx="842">
                  <c:v>0.231086000800133</c:v>
                </c:pt>
                <c:pt idx="843">
                  <c:v>0.30065757036209101</c:v>
                </c:pt>
                <c:pt idx="844">
                  <c:v>0.14908573031425501</c:v>
                </c:pt>
                <c:pt idx="845">
                  <c:v>0.17662687599658999</c:v>
                </c:pt>
                <c:pt idx="846">
                  <c:v>0.30333897471427901</c:v>
                </c:pt>
                <c:pt idx="847">
                  <c:v>0.30798837542533902</c:v>
                </c:pt>
                <c:pt idx="848">
                  <c:v>0.54991084337234497</c:v>
                </c:pt>
                <c:pt idx="849">
                  <c:v>0.10407481342554099</c:v>
                </c:pt>
                <c:pt idx="850">
                  <c:v>0.31906333565711997</c:v>
                </c:pt>
                <c:pt idx="851">
                  <c:v>0.35212332010269198</c:v>
                </c:pt>
                <c:pt idx="852">
                  <c:v>0.128497689962387</c:v>
                </c:pt>
                <c:pt idx="853">
                  <c:v>0.26267239451408397</c:v>
                </c:pt>
                <c:pt idx="854">
                  <c:v>0.27127978205680803</c:v>
                </c:pt>
                <c:pt idx="855">
                  <c:v>0.51034736633300803</c:v>
                </c:pt>
                <c:pt idx="856">
                  <c:v>0.25913256406784102</c:v>
                </c:pt>
                <c:pt idx="857">
                  <c:v>0.486701220273972</c:v>
                </c:pt>
                <c:pt idx="858">
                  <c:v>0.175276979804039</c:v>
                </c:pt>
                <c:pt idx="859">
                  <c:v>0.21842277050018299</c:v>
                </c:pt>
                <c:pt idx="860">
                  <c:v>0.21832713484764099</c:v>
                </c:pt>
                <c:pt idx="861">
                  <c:v>0.61270338296890303</c:v>
                </c:pt>
                <c:pt idx="862">
                  <c:v>0.28082489967346203</c:v>
                </c:pt>
                <c:pt idx="863">
                  <c:v>0.35564520955085799</c:v>
                </c:pt>
                <c:pt idx="864">
                  <c:v>0.25871300697326699</c:v>
                </c:pt>
                <c:pt idx="865">
                  <c:v>0.87469434738159202</c:v>
                </c:pt>
                <c:pt idx="866">
                  <c:v>0.16311810910701799</c:v>
                </c:pt>
                <c:pt idx="867">
                  <c:v>0.190175116062164</c:v>
                </c:pt>
                <c:pt idx="868">
                  <c:v>0.22449725866317699</c:v>
                </c:pt>
                <c:pt idx="869">
                  <c:v>0.21780157089233401</c:v>
                </c:pt>
                <c:pt idx="870">
                  <c:v>0.15385591983795199</c:v>
                </c:pt>
                <c:pt idx="871">
                  <c:v>9.6377842128276797E-2</c:v>
                </c:pt>
                <c:pt idx="872">
                  <c:v>0.68332833051681496</c:v>
                </c:pt>
                <c:pt idx="873">
                  <c:v>0.29755675792694097</c:v>
                </c:pt>
                <c:pt idx="874">
                  <c:v>0.11575435847043999</c:v>
                </c:pt>
                <c:pt idx="875">
                  <c:v>0.187542423605919</c:v>
                </c:pt>
                <c:pt idx="876">
                  <c:v>0.18509906530380199</c:v>
                </c:pt>
                <c:pt idx="877">
                  <c:v>0.26250597834587103</c:v>
                </c:pt>
                <c:pt idx="878">
                  <c:v>0.50503355264663696</c:v>
                </c:pt>
                <c:pt idx="879">
                  <c:v>0.195856988430023</c:v>
                </c:pt>
                <c:pt idx="880">
                  <c:v>0.22217175364494299</c:v>
                </c:pt>
                <c:pt idx="881">
                  <c:v>0.18371464312076599</c:v>
                </c:pt>
                <c:pt idx="882">
                  <c:v>0.858284771442413</c:v>
                </c:pt>
                <c:pt idx="883">
                  <c:v>0.13487005233764601</c:v>
                </c:pt>
                <c:pt idx="884">
                  <c:v>0.24136421084404</c:v>
                </c:pt>
                <c:pt idx="885">
                  <c:v>0.23560149967670399</c:v>
                </c:pt>
                <c:pt idx="886">
                  <c:v>0.25837266445159901</c:v>
                </c:pt>
                <c:pt idx="887">
                  <c:v>0.42416545748710599</c:v>
                </c:pt>
                <c:pt idx="888">
                  <c:v>0.38286018371581998</c:v>
                </c:pt>
                <c:pt idx="889">
                  <c:v>0.39529916644096402</c:v>
                </c:pt>
                <c:pt idx="890">
                  <c:v>0.25253966450691201</c:v>
                </c:pt>
                <c:pt idx="891">
                  <c:v>0.58050924539565996</c:v>
                </c:pt>
                <c:pt idx="892">
                  <c:v>0.19046725332737</c:v>
                </c:pt>
                <c:pt idx="893">
                  <c:v>0.15297406911850001</c:v>
                </c:pt>
                <c:pt idx="894">
                  <c:v>0.33496814966201799</c:v>
                </c:pt>
                <c:pt idx="895">
                  <c:v>0.80746519565582298</c:v>
                </c:pt>
                <c:pt idx="896">
                  <c:v>0.29734730720519997</c:v>
                </c:pt>
                <c:pt idx="897">
                  <c:v>0.14834490418434099</c:v>
                </c:pt>
                <c:pt idx="898">
                  <c:v>0.440303474664688</c:v>
                </c:pt>
                <c:pt idx="899">
                  <c:v>0.53369116783142101</c:v>
                </c:pt>
                <c:pt idx="900">
                  <c:v>0.65044873952865601</c:v>
                </c:pt>
                <c:pt idx="901">
                  <c:v>0.21256239712238301</c:v>
                </c:pt>
                <c:pt idx="902">
                  <c:v>0.49389255046844499</c:v>
                </c:pt>
                <c:pt idx="903">
                  <c:v>0.239517897367477</c:v>
                </c:pt>
                <c:pt idx="904">
                  <c:v>0.14693760871887199</c:v>
                </c:pt>
                <c:pt idx="905">
                  <c:v>0.61821579933166504</c:v>
                </c:pt>
                <c:pt idx="906">
                  <c:v>0.26349446177482599</c:v>
                </c:pt>
                <c:pt idx="907">
                  <c:v>0.70784616470336903</c:v>
                </c:pt>
                <c:pt idx="908">
                  <c:v>0.221577689051628</c:v>
                </c:pt>
                <c:pt idx="909">
                  <c:v>0.141129180788994</c:v>
                </c:pt>
                <c:pt idx="910">
                  <c:v>0.48998937010765098</c:v>
                </c:pt>
                <c:pt idx="911">
                  <c:v>0.597204089164734</c:v>
                </c:pt>
                <c:pt idx="912">
                  <c:v>0.30832076072692899</c:v>
                </c:pt>
                <c:pt idx="913">
                  <c:v>0.11720471084117901</c:v>
                </c:pt>
                <c:pt idx="914">
                  <c:v>0.86751228570938099</c:v>
                </c:pt>
                <c:pt idx="915">
                  <c:v>0.33468431234359702</c:v>
                </c:pt>
                <c:pt idx="916">
                  <c:v>0.21583819389343301</c:v>
                </c:pt>
                <c:pt idx="917">
                  <c:v>0.32581892609596302</c:v>
                </c:pt>
                <c:pt idx="918">
                  <c:v>0.48899248242378202</c:v>
                </c:pt>
                <c:pt idx="919">
                  <c:v>0.13204522430896801</c:v>
                </c:pt>
                <c:pt idx="920">
                  <c:v>1.1106309890747099</c:v>
                </c:pt>
                <c:pt idx="921">
                  <c:v>0.12476091086864501</c:v>
                </c:pt>
                <c:pt idx="922">
                  <c:v>0.24714432656765001</c:v>
                </c:pt>
                <c:pt idx="923">
                  <c:v>0.23296466469764701</c:v>
                </c:pt>
                <c:pt idx="924">
                  <c:v>8.1025123596191406E-2</c:v>
                </c:pt>
                <c:pt idx="925">
                  <c:v>0.55661970376968395</c:v>
                </c:pt>
                <c:pt idx="926">
                  <c:v>9.1962337493896498E-2</c:v>
                </c:pt>
                <c:pt idx="927">
                  <c:v>0.176112711429596</c:v>
                </c:pt>
                <c:pt idx="928">
                  <c:v>0.39894172549247697</c:v>
                </c:pt>
                <c:pt idx="929">
                  <c:v>0.153311342000961</c:v>
                </c:pt>
                <c:pt idx="930">
                  <c:v>0.17014607787132299</c:v>
                </c:pt>
                <c:pt idx="931">
                  <c:v>0.127524748444557</c:v>
                </c:pt>
                <c:pt idx="932">
                  <c:v>0.17050279676914201</c:v>
                </c:pt>
                <c:pt idx="933">
                  <c:v>0.154599890112877</c:v>
                </c:pt>
                <c:pt idx="934">
                  <c:v>0.152263969182968</c:v>
                </c:pt>
                <c:pt idx="935">
                  <c:v>0.19124372303485901</c:v>
                </c:pt>
                <c:pt idx="936">
                  <c:v>0.57183903455734297</c:v>
                </c:pt>
                <c:pt idx="937">
                  <c:v>0.26311007142067</c:v>
                </c:pt>
                <c:pt idx="938">
                  <c:v>0.22364349663257599</c:v>
                </c:pt>
                <c:pt idx="939">
                  <c:v>0.218915149569511</c:v>
                </c:pt>
                <c:pt idx="940">
                  <c:v>0.28911206126213101</c:v>
                </c:pt>
                <c:pt idx="941">
                  <c:v>0.61409544944763195</c:v>
                </c:pt>
                <c:pt idx="942">
                  <c:v>0.209530219435692</c:v>
                </c:pt>
                <c:pt idx="943">
                  <c:v>0.14918214082717901</c:v>
                </c:pt>
                <c:pt idx="944">
                  <c:v>0.41759109497070301</c:v>
                </c:pt>
                <c:pt idx="945">
                  <c:v>0.92185056209564198</c:v>
                </c:pt>
                <c:pt idx="946">
                  <c:v>0.85295063257217396</c:v>
                </c:pt>
                <c:pt idx="947">
                  <c:v>0.29699259996414201</c:v>
                </c:pt>
                <c:pt idx="948">
                  <c:v>0.15191949903964999</c:v>
                </c:pt>
                <c:pt idx="949">
                  <c:v>0.29182249307632402</c:v>
                </c:pt>
                <c:pt idx="950">
                  <c:v>0.62859630584716797</c:v>
                </c:pt>
                <c:pt idx="951">
                  <c:v>0.13518081605434401</c:v>
                </c:pt>
                <c:pt idx="952">
                  <c:v>0.198195621371269</c:v>
                </c:pt>
                <c:pt idx="953">
                  <c:v>0.57813805341720603</c:v>
                </c:pt>
                <c:pt idx="954">
                  <c:v>0.330245912075043</c:v>
                </c:pt>
                <c:pt idx="955">
                  <c:v>0.14014108479022999</c:v>
                </c:pt>
                <c:pt idx="956">
                  <c:v>0.206147566437721</c:v>
                </c:pt>
                <c:pt idx="957">
                  <c:v>0.17390352487564101</c:v>
                </c:pt>
                <c:pt idx="958">
                  <c:v>0.12699855864048001</c:v>
                </c:pt>
                <c:pt idx="959">
                  <c:v>0.14076526463031799</c:v>
                </c:pt>
                <c:pt idx="960">
                  <c:v>0.15481607615947701</c:v>
                </c:pt>
                <c:pt idx="961">
                  <c:v>0.19255575537681599</c:v>
                </c:pt>
                <c:pt idx="962">
                  <c:v>0.170618280768394</c:v>
                </c:pt>
                <c:pt idx="963">
                  <c:v>0.222489804029465</c:v>
                </c:pt>
                <c:pt idx="964">
                  <c:v>0.16591948270797699</c:v>
                </c:pt>
                <c:pt idx="965">
                  <c:v>0.15424434840679199</c:v>
                </c:pt>
                <c:pt idx="966">
                  <c:v>0.141504526138306</c:v>
                </c:pt>
                <c:pt idx="967">
                  <c:v>0.11818015575408899</c:v>
                </c:pt>
                <c:pt idx="968">
                  <c:v>0.19215065240859999</c:v>
                </c:pt>
                <c:pt idx="969">
                  <c:v>0.12273602187633501</c:v>
                </c:pt>
                <c:pt idx="970">
                  <c:v>0.39906978607177701</c:v>
                </c:pt>
                <c:pt idx="971">
                  <c:v>0.16139046847820299</c:v>
                </c:pt>
                <c:pt idx="972">
                  <c:v>0.15572689473629001</c:v>
                </c:pt>
                <c:pt idx="973">
                  <c:v>0.40438681840896601</c:v>
                </c:pt>
                <c:pt idx="974">
                  <c:v>0.206174626946449</c:v>
                </c:pt>
                <c:pt idx="975">
                  <c:v>0.18719309568405201</c:v>
                </c:pt>
                <c:pt idx="976">
                  <c:v>0.1670912951231</c:v>
                </c:pt>
                <c:pt idx="977">
                  <c:v>0.46396365761756903</c:v>
                </c:pt>
                <c:pt idx="978">
                  <c:v>0.17913571000099199</c:v>
                </c:pt>
                <c:pt idx="979">
                  <c:v>0.130079209804535</c:v>
                </c:pt>
                <c:pt idx="980">
                  <c:v>9.2922039330005604E-2</c:v>
                </c:pt>
                <c:pt idx="981">
                  <c:v>0.13918267190456399</c:v>
                </c:pt>
                <c:pt idx="982">
                  <c:v>0.16844195127487199</c:v>
                </c:pt>
                <c:pt idx="983">
                  <c:v>0.23911875486373901</c:v>
                </c:pt>
                <c:pt idx="984">
                  <c:v>0.16561166942119601</c:v>
                </c:pt>
                <c:pt idx="985">
                  <c:v>0.158128201961517</c:v>
                </c:pt>
                <c:pt idx="986">
                  <c:v>0.16563221812248199</c:v>
                </c:pt>
                <c:pt idx="987">
                  <c:v>0.36958792805671697</c:v>
                </c:pt>
                <c:pt idx="988">
                  <c:v>0.169676944613457</c:v>
                </c:pt>
                <c:pt idx="989">
                  <c:v>0.235115855932236</c:v>
                </c:pt>
                <c:pt idx="990">
                  <c:v>0.29973927140235901</c:v>
                </c:pt>
                <c:pt idx="991">
                  <c:v>0.116689048707485</c:v>
                </c:pt>
                <c:pt idx="992">
                  <c:v>0.31785130500793501</c:v>
                </c:pt>
                <c:pt idx="993">
                  <c:v>0.21976280212402299</c:v>
                </c:pt>
                <c:pt idx="994">
                  <c:v>0.31743434071540799</c:v>
                </c:pt>
                <c:pt idx="995">
                  <c:v>0.15474301576614399</c:v>
                </c:pt>
                <c:pt idx="996">
                  <c:v>0.12612970173358901</c:v>
                </c:pt>
                <c:pt idx="997">
                  <c:v>0.28780654072761502</c:v>
                </c:pt>
                <c:pt idx="998">
                  <c:v>0.16214177012443501</c:v>
                </c:pt>
                <c:pt idx="999">
                  <c:v>0.160381034016609</c:v>
                </c:pt>
                <c:pt idx="1000">
                  <c:v>0.53544449806213401</c:v>
                </c:pt>
                <c:pt idx="1001">
                  <c:v>0.159243419766426</c:v>
                </c:pt>
                <c:pt idx="1002">
                  <c:v>0.16437613964080799</c:v>
                </c:pt>
                <c:pt idx="1003">
                  <c:v>0.34804561734199502</c:v>
                </c:pt>
                <c:pt idx="1004">
                  <c:v>0.15063382685184501</c:v>
                </c:pt>
                <c:pt idx="1005">
                  <c:v>0.227029278874397</c:v>
                </c:pt>
                <c:pt idx="1006">
                  <c:v>0.166381239891052</c:v>
                </c:pt>
                <c:pt idx="1007">
                  <c:v>0.390719383955002</c:v>
                </c:pt>
                <c:pt idx="1008">
                  <c:v>0.17920774221420299</c:v>
                </c:pt>
                <c:pt idx="1009">
                  <c:v>1.02991771697998</c:v>
                </c:pt>
                <c:pt idx="1010">
                  <c:v>0.16254760324955</c:v>
                </c:pt>
                <c:pt idx="1011">
                  <c:v>8.7307758629322094E-2</c:v>
                </c:pt>
                <c:pt idx="1012">
                  <c:v>0.36920359730720498</c:v>
                </c:pt>
                <c:pt idx="1013">
                  <c:v>9.2549912631511702E-2</c:v>
                </c:pt>
                <c:pt idx="1014">
                  <c:v>0.152121871709824</c:v>
                </c:pt>
                <c:pt idx="1015">
                  <c:v>0.19712100923061401</c:v>
                </c:pt>
                <c:pt idx="1016">
                  <c:v>0.42283600568771401</c:v>
                </c:pt>
                <c:pt idx="1017">
                  <c:v>0.255226790904999</c:v>
                </c:pt>
                <c:pt idx="1018">
                  <c:v>0.151268690824509</c:v>
                </c:pt>
                <c:pt idx="1019">
                  <c:v>0.15990643203258501</c:v>
                </c:pt>
                <c:pt idx="1020">
                  <c:v>1.1852272748947099</c:v>
                </c:pt>
                <c:pt idx="1021">
                  <c:v>0.245503470301628</c:v>
                </c:pt>
                <c:pt idx="1022">
                  <c:v>0.17387995123863201</c:v>
                </c:pt>
                <c:pt idx="1023">
                  <c:v>0.16581493616104101</c:v>
                </c:pt>
                <c:pt idx="1024">
                  <c:v>0.41972312331199602</c:v>
                </c:pt>
                <c:pt idx="1025">
                  <c:v>8.3363421261310605E-2</c:v>
                </c:pt>
                <c:pt idx="1026">
                  <c:v>0.15347246825694999</c:v>
                </c:pt>
                <c:pt idx="1027">
                  <c:v>0.14485192298889199</c:v>
                </c:pt>
                <c:pt idx="1028">
                  <c:v>0.103418551385403</c:v>
                </c:pt>
                <c:pt idx="1029">
                  <c:v>0.57811653614044201</c:v>
                </c:pt>
                <c:pt idx="1030">
                  <c:v>0.22795961797237399</c:v>
                </c:pt>
                <c:pt idx="1031">
                  <c:v>0.19768610596656799</c:v>
                </c:pt>
                <c:pt idx="1032">
                  <c:v>0.15486951172351801</c:v>
                </c:pt>
                <c:pt idx="1033">
                  <c:v>0.18069413304328899</c:v>
                </c:pt>
                <c:pt idx="1034">
                  <c:v>0.276093989610672</c:v>
                </c:pt>
                <c:pt idx="1035">
                  <c:v>0.21706147491931899</c:v>
                </c:pt>
                <c:pt idx="1036">
                  <c:v>0.22388960421085399</c:v>
                </c:pt>
                <c:pt idx="1037">
                  <c:v>0.24412916600704199</c:v>
                </c:pt>
                <c:pt idx="1038">
                  <c:v>0.38649418950080899</c:v>
                </c:pt>
                <c:pt idx="1039">
                  <c:v>0.31928718090057401</c:v>
                </c:pt>
                <c:pt idx="1040">
                  <c:v>0.104312621057034</c:v>
                </c:pt>
                <c:pt idx="1041">
                  <c:v>0.371834605932236</c:v>
                </c:pt>
                <c:pt idx="1042">
                  <c:v>0.246366381645203</c:v>
                </c:pt>
                <c:pt idx="1043">
                  <c:v>0.141974747180939</c:v>
                </c:pt>
                <c:pt idx="1044">
                  <c:v>0.18323628604412101</c:v>
                </c:pt>
                <c:pt idx="1045">
                  <c:v>0.30522200465202298</c:v>
                </c:pt>
                <c:pt idx="1046">
                  <c:v>0.22814147174358401</c:v>
                </c:pt>
                <c:pt idx="1047">
                  <c:v>0.12680368125438701</c:v>
                </c:pt>
                <c:pt idx="1048">
                  <c:v>0.135221421718597</c:v>
                </c:pt>
                <c:pt idx="1049">
                  <c:v>0.295736193656921</c:v>
                </c:pt>
                <c:pt idx="1050">
                  <c:v>0.74074399471283003</c:v>
                </c:pt>
                <c:pt idx="1051">
                  <c:v>0.18364879488944999</c:v>
                </c:pt>
                <c:pt idx="1052">
                  <c:v>0.20385232567787201</c:v>
                </c:pt>
                <c:pt idx="1053">
                  <c:v>0.197239190340042</c:v>
                </c:pt>
                <c:pt idx="1054">
                  <c:v>0.25250908732414201</c:v>
                </c:pt>
                <c:pt idx="1055">
                  <c:v>0.23545512557029699</c:v>
                </c:pt>
                <c:pt idx="1056">
                  <c:v>0.34274187684059099</c:v>
                </c:pt>
                <c:pt idx="1057">
                  <c:v>0.16121166944503801</c:v>
                </c:pt>
                <c:pt idx="1058">
                  <c:v>0.33816790580749501</c:v>
                </c:pt>
                <c:pt idx="1059">
                  <c:v>0.251545280218124</c:v>
                </c:pt>
                <c:pt idx="1060">
                  <c:v>0.25600278377532998</c:v>
                </c:pt>
                <c:pt idx="1061">
                  <c:v>0.17913301289081601</c:v>
                </c:pt>
                <c:pt idx="1062">
                  <c:v>8.6331568658351898E-2</c:v>
                </c:pt>
                <c:pt idx="1063">
                  <c:v>0.161428213119507</c:v>
                </c:pt>
                <c:pt idx="1064">
                  <c:v>0.13384912908077201</c:v>
                </c:pt>
                <c:pt idx="1065">
                  <c:v>0.339165478944778</c:v>
                </c:pt>
                <c:pt idx="1066">
                  <c:v>0.19080463051796001</c:v>
                </c:pt>
                <c:pt idx="1067">
                  <c:v>0.25359123945236201</c:v>
                </c:pt>
                <c:pt idx="1068">
                  <c:v>0.16876083612442</c:v>
                </c:pt>
                <c:pt idx="1069">
                  <c:v>0.16981276869773901</c:v>
                </c:pt>
                <c:pt idx="1070">
                  <c:v>0.23925526440143599</c:v>
                </c:pt>
                <c:pt idx="1071">
                  <c:v>0.18759478628635401</c:v>
                </c:pt>
                <c:pt idx="1072">
                  <c:v>0.29776778817176802</c:v>
                </c:pt>
                <c:pt idx="1073">
                  <c:v>0.15312694013118699</c:v>
                </c:pt>
                <c:pt idx="1074">
                  <c:v>0.14258252084255199</c:v>
                </c:pt>
                <c:pt idx="1075">
                  <c:v>0.16067518293857599</c:v>
                </c:pt>
                <c:pt idx="1076">
                  <c:v>0.1020562723279</c:v>
                </c:pt>
                <c:pt idx="1077">
                  <c:v>0.17399075627326999</c:v>
                </c:pt>
                <c:pt idx="1078">
                  <c:v>0.56796312332153298</c:v>
                </c:pt>
                <c:pt idx="1079">
                  <c:v>9.5462255179881994E-2</c:v>
                </c:pt>
                <c:pt idx="1080">
                  <c:v>0.25311219692230202</c:v>
                </c:pt>
                <c:pt idx="1081">
                  <c:v>0.12548913061618799</c:v>
                </c:pt>
                <c:pt idx="1082">
                  <c:v>0.12785036861896501</c:v>
                </c:pt>
                <c:pt idx="1083">
                  <c:v>1.40160572528839</c:v>
                </c:pt>
                <c:pt idx="1084">
                  <c:v>0.287454664707184</c:v>
                </c:pt>
                <c:pt idx="1085">
                  <c:v>0.157709300518036</c:v>
                </c:pt>
                <c:pt idx="1086">
                  <c:v>0.21029892563819899</c:v>
                </c:pt>
                <c:pt idx="1087">
                  <c:v>0.26804175972938499</c:v>
                </c:pt>
                <c:pt idx="1088">
                  <c:v>0.12359812855720501</c:v>
                </c:pt>
                <c:pt idx="1089">
                  <c:v>0.26230069994926503</c:v>
                </c:pt>
                <c:pt idx="1090">
                  <c:v>0.115319363772869</c:v>
                </c:pt>
                <c:pt idx="1091">
                  <c:v>0.213494807481766</c:v>
                </c:pt>
                <c:pt idx="1092">
                  <c:v>0.12819693982601199</c:v>
                </c:pt>
                <c:pt idx="1093">
                  <c:v>0.17560735344886799</c:v>
                </c:pt>
                <c:pt idx="1094">
                  <c:v>0.172888964414597</c:v>
                </c:pt>
                <c:pt idx="1095">
                  <c:v>0.50101429224014304</c:v>
                </c:pt>
                <c:pt idx="1096">
                  <c:v>0.240207239985466</c:v>
                </c:pt>
                <c:pt idx="1097">
                  <c:v>0.25131437182426503</c:v>
                </c:pt>
                <c:pt idx="1098">
                  <c:v>0.38298287987709001</c:v>
                </c:pt>
                <c:pt idx="1099">
                  <c:v>0.15307115018367801</c:v>
                </c:pt>
                <c:pt idx="1100">
                  <c:v>0.22438694536685899</c:v>
                </c:pt>
                <c:pt idx="1101">
                  <c:v>0.16323529183864599</c:v>
                </c:pt>
                <c:pt idx="1102">
                  <c:v>0.18559427559375799</c:v>
                </c:pt>
                <c:pt idx="1103">
                  <c:v>0.21553848683834101</c:v>
                </c:pt>
                <c:pt idx="1104">
                  <c:v>0.27510416507720897</c:v>
                </c:pt>
                <c:pt idx="1105">
                  <c:v>0.15272852778434801</c:v>
                </c:pt>
                <c:pt idx="1106">
                  <c:v>8.7665587663650499E-2</c:v>
                </c:pt>
                <c:pt idx="1107">
                  <c:v>0.27662920951843301</c:v>
                </c:pt>
                <c:pt idx="1108">
                  <c:v>0.43058338761329701</c:v>
                </c:pt>
                <c:pt idx="1109">
                  <c:v>0.18100614845752699</c:v>
                </c:pt>
                <c:pt idx="1110">
                  <c:v>0.31957370042800898</c:v>
                </c:pt>
                <c:pt idx="1111">
                  <c:v>0.27053520083427401</c:v>
                </c:pt>
                <c:pt idx="1112">
                  <c:v>0.51078993082046498</c:v>
                </c:pt>
                <c:pt idx="1113">
                  <c:v>0.193932875990868</c:v>
                </c:pt>
                <c:pt idx="1114">
                  <c:v>0.205272391438484</c:v>
                </c:pt>
                <c:pt idx="1115">
                  <c:v>0.123955823481083</c:v>
                </c:pt>
                <c:pt idx="1116">
                  <c:v>0.50031512975692705</c:v>
                </c:pt>
                <c:pt idx="1117">
                  <c:v>0.323735982179642</c:v>
                </c:pt>
                <c:pt idx="1118">
                  <c:v>0.24487492442131001</c:v>
                </c:pt>
                <c:pt idx="1119">
                  <c:v>0.14803871512413</c:v>
                </c:pt>
                <c:pt idx="1120">
                  <c:v>0.34761422872543302</c:v>
                </c:pt>
                <c:pt idx="1121">
                  <c:v>0.21319402754306799</c:v>
                </c:pt>
                <c:pt idx="1122">
                  <c:v>8.9797757565975203E-2</c:v>
                </c:pt>
                <c:pt idx="1123">
                  <c:v>0.39383992552757302</c:v>
                </c:pt>
                <c:pt idx="1124">
                  <c:v>0.39156255125999501</c:v>
                </c:pt>
                <c:pt idx="1125">
                  <c:v>0.31242161989211997</c:v>
                </c:pt>
                <c:pt idx="1126">
                  <c:v>0.216142252087593</c:v>
                </c:pt>
                <c:pt idx="1127">
                  <c:v>0.20990523695945701</c:v>
                </c:pt>
                <c:pt idx="1128">
                  <c:v>0.15433266758918801</c:v>
                </c:pt>
                <c:pt idx="1129">
                  <c:v>0.258561640977859</c:v>
                </c:pt>
                <c:pt idx="1130">
                  <c:v>0.226823270320892</c:v>
                </c:pt>
                <c:pt idx="1131">
                  <c:v>0.231753319501877</c:v>
                </c:pt>
                <c:pt idx="1132">
                  <c:v>0.41506689786911</c:v>
                </c:pt>
                <c:pt idx="1133">
                  <c:v>0.23993626236915599</c:v>
                </c:pt>
                <c:pt idx="1134">
                  <c:v>0.32484930753707902</c:v>
                </c:pt>
                <c:pt idx="1135">
                  <c:v>9.7670212388038594E-2</c:v>
                </c:pt>
                <c:pt idx="1136">
                  <c:v>0.17847974598407701</c:v>
                </c:pt>
                <c:pt idx="1137">
                  <c:v>0.13125097751617401</c:v>
                </c:pt>
                <c:pt idx="1138">
                  <c:v>0.26234057545661899</c:v>
                </c:pt>
                <c:pt idx="1139">
                  <c:v>0.113405749201775</c:v>
                </c:pt>
                <c:pt idx="1140">
                  <c:v>0.355293899774551</c:v>
                </c:pt>
                <c:pt idx="1141">
                  <c:v>0.265221416950226</c:v>
                </c:pt>
                <c:pt idx="1142">
                  <c:v>0.219726607203484</c:v>
                </c:pt>
                <c:pt idx="1143">
                  <c:v>0.36983355879783603</c:v>
                </c:pt>
                <c:pt idx="1144">
                  <c:v>0.36734101176261902</c:v>
                </c:pt>
                <c:pt idx="1145">
                  <c:v>0.182287648320198</c:v>
                </c:pt>
                <c:pt idx="1146">
                  <c:v>0.214886665344238</c:v>
                </c:pt>
                <c:pt idx="1147">
                  <c:v>0.170763298869133</c:v>
                </c:pt>
                <c:pt idx="1148">
                  <c:v>8.4995001554489094E-2</c:v>
                </c:pt>
                <c:pt idx="1149">
                  <c:v>9.4738550484180506E-2</c:v>
                </c:pt>
                <c:pt idx="1150">
                  <c:v>0.52306902408599898</c:v>
                </c:pt>
                <c:pt idx="1151">
                  <c:v>0.38321805000305198</c:v>
                </c:pt>
                <c:pt idx="1152">
                  <c:v>0.19377163052558899</c:v>
                </c:pt>
                <c:pt idx="1153">
                  <c:v>0.50998705625534102</c:v>
                </c:pt>
                <c:pt idx="1154">
                  <c:v>0.13297650218009899</c:v>
                </c:pt>
                <c:pt idx="1155">
                  <c:v>9.9769480526447296E-2</c:v>
                </c:pt>
                <c:pt idx="1156">
                  <c:v>0.505687475204468</c:v>
                </c:pt>
                <c:pt idx="1157">
                  <c:v>0.234628230333328</c:v>
                </c:pt>
                <c:pt idx="1158">
                  <c:v>0.351877421140671</c:v>
                </c:pt>
                <c:pt idx="1159">
                  <c:v>0.17219722270965601</c:v>
                </c:pt>
                <c:pt idx="1160">
                  <c:v>9.2197157442569705E-2</c:v>
                </c:pt>
                <c:pt idx="1161">
                  <c:v>0.28028908371925398</c:v>
                </c:pt>
                <c:pt idx="1162">
                  <c:v>0.23937045037746399</c:v>
                </c:pt>
                <c:pt idx="1163">
                  <c:v>0.26241317391395602</c:v>
                </c:pt>
                <c:pt idx="1164">
                  <c:v>0.23204404115676899</c:v>
                </c:pt>
                <c:pt idx="1165">
                  <c:v>0.44423991441726701</c:v>
                </c:pt>
                <c:pt idx="1166">
                  <c:v>0.29488229751586897</c:v>
                </c:pt>
                <c:pt idx="1167">
                  <c:v>0.25606209039688099</c:v>
                </c:pt>
                <c:pt idx="1168">
                  <c:v>0.24555669724941301</c:v>
                </c:pt>
                <c:pt idx="1169">
                  <c:v>0.31501537561416598</c:v>
                </c:pt>
                <c:pt idx="1170">
                  <c:v>0.39398899674415599</c:v>
                </c:pt>
                <c:pt idx="1171">
                  <c:v>0.219229206442833</c:v>
                </c:pt>
                <c:pt idx="1172">
                  <c:v>0.110420092940331</c:v>
                </c:pt>
                <c:pt idx="1173">
                  <c:v>0.21500416100025199</c:v>
                </c:pt>
                <c:pt idx="1174">
                  <c:v>0.122293576598167</c:v>
                </c:pt>
                <c:pt idx="1175">
                  <c:v>0.40555521845817599</c:v>
                </c:pt>
                <c:pt idx="1176">
                  <c:v>0.211197569966316</c:v>
                </c:pt>
                <c:pt idx="1177">
                  <c:v>0.18190743029117601</c:v>
                </c:pt>
                <c:pt idx="1178">
                  <c:v>0.37060299515724199</c:v>
                </c:pt>
                <c:pt idx="1179">
                  <c:v>0.47844085097312899</c:v>
                </c:pt>
                <c:pt idx="1180">
                  <c:v>0.31641691923141502</c:v>
                </c:pt>
                <c:pt idx="1181">
                  <c:v>0.25025504827499401</c:v>
                </c:pt>
                <c:pt idx="1182">
                  <c:v>0.15126150846481301</c:v>
                </c:pt>
                <c:pt idx="1183">
                  <c:v>0.16859827935695601</c:v>
                </c:pt>
                <c:pt idx="1184">
                  <c:v>0.146345719695091</c:v>
                </c:pt>
                <c:pt idx="1185">
                  <c:v>0.199537009000778</c:v>
                </c:pt>
                <c:pt idx="1186">
                  <c:v>0.33041018247604398</c:v>
                </c:pt>
                <c:pt idx="1187">
                  <c:v>0.30619639158248901</c:v>
                </c:pt>
                <c:pt idx="1188">
                  <c:v>0.23334676027297999</c:v>
                </c:pt>
                <c:pt idx="1189">
                  <c:v>0.39972376823425299</c:v>
                </c:pt>
                <c:pt idx="1190">
                  <c:v>0.24815899133682301</c:v>
                </c:pt>
                <c:pt idx="1191">
                  <c:v>0.15875731408596</c:v>
                </c:pt>
                <c:pt idx="1192">
                  <c:v>0.22088876366615301</c:v>
                </c:pt>
                <c:pt idx="1193">
                  <c:v>0.135471045970917</c:v>
                </c:pt>
                <c:pt idx="1194">
                  <c:v>0.40600618720054599</c:v>
                </c:pt>
                <c:pt idx="1195">
                  <c:v>0.212792217731476</c:v>
                </c:pt>
                <c:pt idx="1196">
                  <c:v>0.23081776499748199</c:v>
                </c:pt>
                <c:pt idx="1197">
                  <c:v>0.51286786794662498</c:v>
                </c:pt>
                <c:pt idx="1198">
                  <c:v>0.148285686969757</c:v>
                </c:pt>
                <c:pt idx="1199">
                  <c:v>0.33761110901832603</c:v>
                </c:pt>
                <c:pt idx="1200">
                  <c:v>0.151523977518082</c:v>
                </c:pt>
                <c:pt idx="1201">
                  <c:v>0.286450564861298</c:v>
                </c:pt>
                <c:pt idx="1202">
                  <c:v>0.38067960739135698</c:v>
                </c:pt>
                <c:pt idx="1203">
                  <c:v>0.363008052110672</c:v>
                </c:pt>
                <c:pt idx="1204">
                  <c:v>0.24170683324337</c:v>
                </c:pt>
                <c:pt idx="1205">
                  <c:v>0.18467967212200201</c:v>
                </c:pt>
                <c:pt idx="1206">
                  <c:v>0.28602761030197099</c:v>
                </c:pt>
                <c:pt idx="1207">
                  <c:v>0.35968697071075401</c:v>
                </c:pt>
                <c:pt idx="1208">
                  <c:v>0.18617694079875899</c:v>
                </c:pt>
                <c:pt idx="1209">
                  <c:v>0.26425009965896601</c:v>
                </c:pt>
                <c:pt idx="1210">
                  <c:v>0.32290264964103699</c:v>
                </c:pt>
                <c:pt idx="1211">
                  <c:v>0.25271767377853399</c:v>
                </c:pt>
                <c:pt idx="1212">
                  <c:v>0.25168925523757901</c:v>
                </c:pt>
                <c:pt idx="1213">
                  <c:v>0.30454710125923201</c:v>
                </c:pt>
                <c:pt idx="1214">
                  <c:v>0.18972209095954901</c:v>
                </c:pt>
                <c:pt idx="1215">
                  <c:v>0.25483113527298001</c:v>
                </c:pt>
              </c:numCache>
            </c:numRef>
          </c:xVal>
          <c:yVal>
            <c:numRef>
              <c:f>CO2_GHG_cty_NTMs_figs!$F$1748:$F$2963</c:f>
              <c:numCache>
                <c:formatCode>General</c:formatCode>
                <c:ptCount val="1216"/>
                <c:pt idx="0">
                  <c:v>4.8801280558109297E-2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3.5134129575453699E-4</c:v>
                </c:pt>
                <c:pt idx="18">
                  <c:v>3.8484070682898202E-4</c:v>
                </c:pt>
                <c:pt idx="19">
                  <c:v>8.7615987285971598E-4</c:v>
                </c:pt>
                <c:pt idx="20">
                  <c:v>9.2776253586635004E-4</c:v>
                </c:pt>
                <c:pt idx="21">
                  <c:v>9.9630979821085908E-4</c:v>
                </c:pt>
                <c:pt idx="22">
                  <c:v>1.0898227337747799E-3</c:v>
                </c:pt>
                <c:pt idx="23">
                  <c:v>1.45628198515624E-3</c:v>
                </c:pt>
                <c:pt idx="24">
                  <c:v>1.8176110461354299E-3</c:v>
                </c:pt>
                <c:pt idx="25">
                  <c:v>1.8948976648971399E-3</c:v>
                </c:pt>
                <c:pt idx="26">
                  <c:v>1.9024700159206999E-3</c:v>
                </c:pt>
                <c:pt idx="27">
                  <c:v>1.9225075375288701E-3</c:v>
                </c:pt>
                <c:pt idx="28">
                  <c:v>2.24436377175152E-3</c:v>
                </c:pt>
                <c:pt idx="29">
                  <c:v>2.3371672723442299E-3</c:v>
                </c:pt>
                <c:pt idx="30">
                  <c:v>2.6135316584259302E-3</c:v>
                </c:pt>
                <c:pt idx="31">
                  <c:v>2.6469908189028502E-3</c:v>
                </c:pt>
                <c:pt idx="32">
                  <c:v>2.87590874359012E-3</c:v>
                </c:pt>
                <c:pt idx="33">
                  <c:v>3.0745195690542499E-3</c:v>
                </c:pt>
                <c:pt idx="34">
                  <c:v>3.4015609417110699E-3</c:v>
                </c:pt>
                <c:pt idx="35">
                  <c:v>3.4518241882324201E-3</c:v>
                </c:pt>
                <c:pt idx="36">
                  <c:v>4.16991813108325E-3</c:v>
                </c:pt>
                <c:pt idx="37">
                  <c:v>4.2708460241556202E-3</c:v>
                </c:pt>
                <c:pt idx="38">
                  <c:v>4.3766512535512404E-3</c:v>
                </c:pt>
                <c:pt idx="39">
                  <c:v>4.4228364713490001E-3</c:v>
                </c:pt>
                <c:pt idx="40">
                  <c:v>4.7968849539756801E-3</c:v>
                </c:pt>
                <c:pt idx="41">
                  <c:v>5.17691113054752E-3</c:v>
                </c:pt>
                <c:pt idx="42">
                  <c:v>5.3100000000000005E-3</c:v>
                </c:pt>
                <c:pt idx="43">
                  <c:v>5.46247698366642E-3</c:v>
                </c:pt>
                <c:pt idx="44">
                  <c:v>5.8199999999999997E-3</c:v>
                </c:pt>
                <c:pt idx="45">
                  <c:v>5.8358609676361101E-3</c:v>
                </c:pt>
                <c:pt idx="46">
                  <c:v>5.94E-3</c:v>
                </c:pt>
                <c:pt idx="47">
                  <c:v>6.0714301653206296E-3</c:v>
                </c:pt>
                <c:pt idx="48">
                  <c:v>6.1449850909411899E-3</c:v>
                </c:pt>
                <c:pt idx="49">
                  <c:v>6.2634074129164202E-3</c:v>
                </c:pt>
                <c:pt idx="50">
                  <c:v>6.4948187209665801E-3</c:v>
                </c:pt>
                <c:pt idx="51">
                  <c:v>6.5657336209714407E-3</c:v>
                </c:pt>
                <c:pt idx="52">
                  <c:v>6.8407864309847398E-3</c:v>
                </c:pt>
                <c:pt idx="53">
                  <c:v>7.27401813492179E-3</c:v>
                </c:pt>
                <c:pt idx="54">
                  <c:v>8.0313207581639307E-3</c:v>
                </c:pt>
                <c:pt idx="55">
                  <c:v>8.0938963219523395E-3</c:v>
                </c:pt>
                <c:pt idx="56">
                  <c:v>8.3186775445938093E-3</c:v>
                </c:pt>
                <c:pt idx="57">
                  <c:v>1.00124115124345E-2</c:v>
                </c:pt>
                <c:pt idx="58">
                  <c:v>1.066491950711701E-2</c:v>
                </c:pt>
                <c:pt idx="59">
                  <c:v>1.0750845074653599E-2</c:v>
                </c:pt>
                <c:pt idx="60">
                  <c:v>1.11761782318354E-2</c:v>
                </c:pt>
                <c:pt idx="61">
                  <c:v>1.15193137899041E-2</c:v>
                </c:pt>
                <c:pt idx="62">
                  <c:v>1.2487844564020601E-2</c:v>
                </c:pt>
                <c:pt idx="63">
                  <c:v>1.3460460118949399E-2</c:v>
                </c:pt>
                <c:pt idx="64">
                  <c:v>1.4227057338655001E-2</c:v>
                </c:pt>
                <c:pt idx="65">
                  <c:v>1.44168799743056E-2</c:v>
                </c:pt>
                <c:pt idx="66">
                  <c:v>1.5079132281243799E-2</c:v>
                </c:pt>
                <c:pt idx="67">
                  <c:v>1.6118975356221199E-2</c:v>
                </c:pt>
                <c:pt idx="68">
                  <c:v>1.6171358808493599E-2</c:v>
                </c:pt>
                <c:pt idx="69">
                  <c:v>1.6204943880438801E-2</c:v>
                </c:pt>
                <c:pt idx="70">
                  <c:v>1.6725242137908901E-2</c:v>
                </c:pt>
                <c:pt idx="71">
                  <c:v>1.7059999999999999E-2</c:v>
                </c:pt>
                <c:pt idx="72">
                  <c:v>1.7250208184123001E-2</c:v>
                </c:pt>
                <c:pt idx="73">
                  <c:v>1.8660070374608002E-2</c:v>
                </c:pt>
                <c:pt idx="74">
                  <c:v>2.1966711275577502E-2</c:v>
                </c:pt>
                <c:pt idx="75">
                  <c:v>2.2519999999999998E-2</c:v>
                </c:pt>
                <c:pt idx="76">
                  <c:v>2.32875421643257E-2</c:v>
                </c:pt>
                <c:pt idx="77">
                  <c:v>2.6170436292886699E-2</c:v>
                </c:pt>
                <c:pt idx="78">
                  <c:v>2.7105772867798798E-2</c:v>
                </c:pt>
                <c:pt idx="79">
                  <c:v>2.8773983940482101E-2</c:v>
                </c:pt>
                <c:pt idx="80">
                  <c:v>2.93721668422222E-2</c:v>
                </c:pt>
                <c:pt idx="81">
                  <c:v>3.9621643722057301E-2</c:v>
                </c:pt>
                <c:pt idx="82">
                  <c:v>4.1452687938690197E-2</c:v>
                </c:pt>
                <c:pt idx="83">
                  <c:v>4.4942498207092299E-2</c:v>
                </c:pt>
                <c:pt idx="84">
                  <c:v>4.4985063374042497E-2</c:v>
                </c:pt>
                <c:pt idx="85">
                  <c:v>4.6010407587289803E-2</c:v>
                </c:pt>
                <c:pt idx="86">
                  <c:v>4.6455483883619302E-2</c:v>
                </c:pt>
                <c:pt idx="87">
                  <c:v>4.9749296158552198E-2</c:v>
                </c:pt>
                <c:pt idx="88">
                  <c:v>5.0876323133706998E-2</c:v>
                </c:pt>
                <c:pt idx="89">
                  <c:v>5.4423473775386803E-2</c:v>
                </c:pt>
                <c:pt idx="90">
                  <c:v>5.8946821013688998E-2</c:v>
                </c:pt>
                <c:pt idx="91">
                  <c:v>6.1797928787469869E-2</c:v>
                </c:pt>
                <c:pt idx="92">
                  <c:v>6.2806539237499195E-2</c:v>
                </c:pt>
                <c:pt idx="93">
                  <c:v>6.3184171915054294E-2</c:v>
                </c:pt>
                <c:pt idx="94">
                  <c:v>6.7904055615863795E-2</c:v>
                </c:pt>
                <c:pt idx="95">
                  <c:v>6.8290323019027696E-2</c:v>
                </c:pt>
                <c:pt idx="96">
                  <c:v>6.8769402801990495E-2</c:v>
                </c:pt>
                <c:pt idx="97">
                  <c:v>7.3839940290451003E-2</c:v>
                </c:pt>
                <c:pt idx="98">
                  <c:v>7.5363942624926558E-2</c:v>
                </c:pt>
                <c:pt idx="99">
                  <c:v>7.7061518154144304E-2</c:v>
                </c:pt>
                <c:pt idx="100">
                  <c:v>8.4841481685638404E-2</c:v>
                </c:pt>
                <c:pt idx="101">
                  <c:v>9.0660557150840801E-2</c:v>
                </c:pt>
                <c:pt idx="102">
                  <c:v>9.5776598930358905E-2</c:v>
                </c:pt>
                <c:pt idx="103">
                  <c:v>0.10595989972353</c:v>
                </c:pt>
                <c:pt idx="104">
                  <c:v>0.106211821488142</c:v>
                </c:pt>
                <c:pt idx="105">
                  <c:v>0.108764603734016</c:v>
                </c:pt>
                <c:pt idx="106">
                  <c:v>0.108793139457703</c:v>
                </c:pt>
                <c:pt idx="107">
                  <c:v>0.1118985293030739</c:v>
                </c:pt>
                <c:pt idx="108">
                  <c:v>0.112882070243359</c:v>
                </c:pt>
                <c:pt idx="109">
                  <c:v>0.11511867493391</c:v>
                </c:pt>
                <c:pt idx="110">
                  <c:v>0.119170911610126</c:v>
                </c:pt>
                <c:pt idx="111">
                  <c:v>0.122184963408279</c:v>
                </c:pt>
                <c:pt idx="112">
                  <c:v>0.127668887376785</c:v>
                </c:pt>
                <c:pt idx="113">
                  <c:v>0.13610672950744601</c:v>
                </c:pt>
                <c:pt idx="114">
                  <c:v>0.136507658762932</c:v>
                </c:pt>
                <c:pt idx="115">
                  <c:v>0.13852582871913899</c:v>
                </c:pt>
                <c:pt idx="116">
                  <c:v>0.147161960601807</c:v>
                </c:pt>
                <c:pt idx="117">
                  <c:v>0.14764854311943101</c:v>
                </c:pt>
                <c:pt idx="118">
                  <c:v>0.15057206153869601</c:v>
                </c:pt>
                <c:pt idx="119">
                  <c:v>0.15089512605309488</c:v>
                </c:pt>
                <c:pt idx="120">
                  <c:v>0.15260007977485701</c:v>
                </c:pt>
                <c:pt idx="121">
                  <c:v>0.15280000000000002</c:v>
                </c:pt>
                <c:pt idx="122">
                  <c:v>0.15374529361724901</c:v>
                </c:pt>
                <c:pt idx="123">
                  <c:v>0.17790866935539201</c:v>
                </c:pt>
                <c:pt idx="124">
                  <c:v>0.17926336824894001</c:v>
                </c:pt>
                <c:pt idx="125">
                  <c:v>0.193468183279037</c:v>
                </c:pt>
                <c:pt idx="126">
                  <c:v>0.19729951130343598</c:v>
                </c:pt>
                <c:pt idx="127">
                  <c:v>0.20393113193035101</c:v>
                </c:pt>
                <c:pt idx="128">
                  <c:v>0.21497876942157701</c:v>
                </c:pt>
                <c:pt idx="129">
                  <c:v>0.21646873467922201</c:v>
                </c:pt>
                <c:pt idx="130">
                  <c:v>0.23158854246139499</c:v>
                </c:pt>
                <c:pt idx="131">
                  <c:v>0.237349137663841</c:v>
                </c:pt>
                <c:pt idx="132">
                  <c:v>0.27134892305850999</c:v>
                </c:pt>
                <c:pt idx="133">
                  <c:v>0.28545145080396905</c:v>
                </c:pt>
                <c:pt idx="134">
                  <c:v>0.28871999999999998</c:v>
                </c:pt>
                <c:pt idx="135">
                  <c:v>0.306973665952682</c:v>
                </c:pt>
                <c:pt idx="136">
                  <c:v>0.32147112488746599</c:v>
                </c:pt>
                <c:pt idx="137">
                  <c:v>0.33174780011177102</c:v>
                </c:pt>
                <c:pt idx="138">
                  <c:v>0.33911108998537054</c:v>
                </c:pt>
                <c:pt idx="139">
                  <c:v>0.340953224258423</c:v>
                </c:pt>
                <c:pt idx="140">
                  <c:v>0.37321847677230802</c:v>
                </c:pt>
                <c:pt idx="141">
                  <c:v>0.38327261910438498</c:v>
                </c:pt>
                <c:pt idx="142">
                  <c:v>0.40152230510711695</c:v>
                </c:pt>
                <c:pt idx="143">
                  <c:v>0.41371422941032798</c:v>
                </c:pt>
                <c:pt idx="144">
                  <c:v>0.423982203006744</c:v>
                </c:pt>
                <c:pt idx="145">
                  <c:v>0.42865473031997697</c:v>
                </c:pt>
                <c:pt idx="146">
                  <c:v>0.43270027637481701</c:v>
                </c:pt>
                <c:pt idx="147">
                  <c:v>0.44547702527046196</c:v>
                </c:pt>
                <c:pt idx="148">
                  <c:v>0.46885763592719998</c:v>
                </c:pt>
                <c:pt idx="149">
                  <c:v>0.48273092508316001</c:v>
                </c:pt>
                <c:pt idx="150">
                  <c:v>0.49014729475387603</c:v>
                </c:pt>
                <c:pt idx="151">
                  <c:v>0.49135568727493295</c:v>
                </c:pt>
                <c:pt idx="152">
                  <c:v>0.49354456250953704</c:v>
                </c:pt>
                <c:pt idx="153">
                  <c:v>0.55115615082263902</c:v>
                </c:pt>
                <c:pt idx="154">
                  <c:v>0.55344069893121728</c:v>
                </c:pt>
                <c:pt idx="155">
                  <c:v>0.5557572180996091</c:v>
                </c:pt>
                <c:pt idx="156">
                  <c:v>0.55806432111740101</c:v>
                </c:pt>
                <c:pt idx="157">
                  <c:v>0.58686938171863556</c:v>
                </c:pt>
                <c:pt idx="158">
                  <c:v>0.59533801954269405</c:v>
                </c:pt>
                <c:pt idx="159">
                  <c:v>0.59727674306869494</c:v>
                </c:pt>
                <c:pt idx="160">
                  <c:v>0.60837090015411399</c:v>
                </c:pt>
                <c:pt idx="161">
                  <c:v>0.615431427955627</c:v>
                </c:pt>
                <c:pt idx="162">
                  <c:v>0.6229618627497554</c:v>
                </c:pt>
                <c:pt idx="163">
                  <c:v>0.64426392778396591</c:v>
                </c:pt>
                <c:pt idx="164">
                  <c:v>0.65221813804626494</c:v>
                </c:pt>
                <c:pt idx="165">
                  <c:v>0.68426179885864302</c:v>
                </c:pt>
                <c:pt idx="166">
                  <c:v>0.71103594282492988</c:v>
                </c:pt>
                <c:pt idx="167">
                  <c:v>0.72892868518829301</c:v>
                </c:pt>
                <c:pt idx="168">
                  <c:v>0.73848000000000003</c:v>
                </c:pt>
                <c:pt idx="169">
                  <c:v>0.7423367901015282</c:v>
                </c:pt>
                <c:pt idx="170">
                  <c:v>0.75827</c:v>
                </c:pt>
                <c:pt idx="171">
                  <c:v>0.783767101650238</c:v>
                </c:pt>
                <c:pt idx="172">
                  <c:v>0.82628999999999997</c:v>
                </c:pt>
                <c:pt idx="173">
                  <c:v>0.82711283049583406</c:v>
                </c:pt>
                <c:pt idx="174">
                  <c:v>0.82993158701297831</c:v>
                </c:pt>
                <c:pt idx="175">
                  <c:v>0.845225930213928</c:v>
                </c:pt>
                <c:pt idx="176">
                  <c:v>0.86757457483939826</c:v>
                </c:pt>
                <c:pt idx="177">
                  <c:v>0.88929616333007799</c:v>
                </c:pt>
                <c:pt idx="178">
                  <c:v>0.894162356853485</c:v>
                </c:pt>
                <c:pt idx="179">
                  <c:v>0.92520040273666404</c:v>
                </c:pt>
                <c:pt idx="180">
                  <c:v>0.93444300253868096</c:v>
                </c:pt>
                <c:pt idx="181">
                  <c:v>0.96609001356124902</c:v>
                </c:pt>
                <c:pt idx="182">
                  <c:v>0.97063779830932595</c:v>
                </c:pt>
                <c:pt idx="183">
                  <c:v>0.99419849663734405</c:v>
                </c:pt>
                <c:pt idx="184">
                  <c:v>1.0787092782211301</c:v>
                </c:pt>
                <c:pt idx="185">
                  <c:v>1.1051887349824607</c:v>
                </c:pt>
                <c:pt idx="186">
                  <c:v>1.1087576150894201</c:v>
                </c:pt>
                <c:pt idx="187">
                  <c:v>1.11217611534119</c:v>
                </c:pt>
                <c:pt idx="188">
                  <c:v>1.1420148971176101</c:v>
                </c:pt>
                <c:pt idx="189">
                  <c:v>1.145380625162125</c:v>
                </c:pt>
                <c:pt idx="190">
                  <c:v>1.1904954292345049</c:v>
                </c:pt>
                <c:pt idx="191">
                  <c:v>1.3081639836102723</c:v>
                </c:pt>
                <c:pt idx="192">
                  <c:v>1.3157167201852797</c:v>
                </c:pt>
                <c:pt idx="193">
                  <c:v>1.34016999641418</c:v>
                </c:pt>
                <c:pt idx="194">
                  <c:v>1.3477265834808301</c:v>
                </c:pt>
                <c:pt idx="195">
                  <c:v>1.38227726280212</c:v>
                </c:pt>
                <c:pt idx="196">
                  <c:v>1.3835345637369161</c:v>
                </c:pt>
                <c:pt idx="197">
                  <c:v>1.3907369289588931</c:v>
                </c:pt>
                <c:pt idx="198">
                  <c:v>1.4084781755548716</c:v>
                </c:pt>
                <c:pt idx="199">
                  <c:v>1.4145394399070741</c:v>
                </c:pt>
                <c:pt idx="200">
                  <c:v>1.5019996958863735</c:v>
                </c:pt>
                <c:pt idx="201">
                  <c:v>1.51261</c:v>
                </c:pt>
                <c:pt idx="202">
                  <c:v>1.5677432559204099</c:v>
                </c:pt>
                <c:pt idx="203">
                  <c:v>1.5880165958219765</c:v>
                </c:pt>
                <c:pt idx="204">
                  <c:v>1.6017021728897098</c:v>
                </c:pt>
                <c:pt idx="205">
                  <c:v>1.6042791542434691</c:v>
                </c:pt>
                <c:pt idx="206">
                  <c:v>1.6098211740398409</c:v>
                </c:pt>
                <c:pt idx="207">
                  <c:v>1.611940888719559</c:v>
                </c:pt>
                <c:pt idx="208">
                  <c:v>1.6257739081954961</c:v>
                </c:pt>
                <c:pt idx="209">
                  <c:v>1.6931751615183521</c:v>
                </c:pt>
                <c:pt idx="210">
                  <c:v>1.7108288278001547</c:v>
                </c:pt>
                <c:pt idx="211">
                  <c:v>1.7470400000000001</c:v>
                </c:pt>
                <c:pt idx="212">
                  <c:v>1.7798393129142445</c:v>
                </c:pt>
                <c:pt idx="213">
                  <c:v>1.8366088890838601</c:v>
                </c:pt>
                <c:pt idx="214">
                  <c:v>1.84126761222839</c:v>
                </c:pt>
                <c:pt idx="215">
                  <c:v>1.8464242413711551</c:v>
                </c:pt>
                <c:pt idx="216">
                  <c:v>1.8555100000000002</c:v>
                </c:pt>
                <c:pt idx="217">
                  <c:v>1.8665023148571329</c:v>
                </c:pt>
                <c:pt idx="218">
                  <c:v>1.8718982785224911</c:v>
                </c:pt>
                <c:pt idx="219">
                  <c:v>1.8916474611282301</c:v>
                </c:pt>
                <c:pt idx="220">
                  <c:v>1.9126261014175419</c:v>
                </c:pt>
                <c:pt idx="221">
                  <c:v>1.9171276257395742</c:v>
                </c:pt>
                <c:pt idx="222">
                  <c:v>1.9371483197403001</c:v>
                </c:pt>
                <c:pt idx="223">
                  <c:v>1.9372099755382539</c:v>
                </c:pt>
                <c:pt idx="224">
                  <c:v>1.9381484035491898</c:v>
                </c:pt>
                <c:pt idx="225">
                  <c:v>1.9905071635246281</c:v>
                </c:pt>
                <c:pt idx="226">
                  <c:v>1.99633514610291</c:v>
                </c:pt>
                <c:pt idx="227">
                  <c:v>2.0223067703914639</c:v>
                </c:pt>
                <c:pt idx="228">
                  <c:v>2.025786329307556</c:v>
                </c:pt>
                <c:pt idx="229">
                  <c:v>2.0414435779094697</c:v>
                </c:pt>
                <c:pt idx="230">
                  <c:v>2.0425311531829831</c:v>
                </c:pt>
                <c:pt idx="231">
                  <c:v>2.058522423191071</c:v>
                </c:pt>
                <c:pt idx="232">
                  <c:v>2.0714099999999998</c:v>
                </c:pt>
                <c:pt idx="233">
                  <c:v>2.09191038280487</c:v>
                </c:pt>
                <c:pt idx="234">
                  <c:v>2.1012715169231222</c:v>
                </c:pt>
                <c:pt idx="235">
                  <c:v>2.1245169996643103</c:v>
                </c:pt>
                <c:pt idx="236">
                  <c:v>2.1445829262995719</c:v>
                </c:pt>
                <c:pt idx="237">
                  <c:v>2.1520600000000001</c:v>
                </c:pt>
                <c:pt idx="238">
                  <c:v>2.1543492171173102</c:v>
                </c:pt>
                <c:pt idx="239">
                  <c:v>2.161933738708496</c:v>
                </c:pt>
                <c:pt idx="240">
                  <c:v>2.16522145271301</c:v>
                </c:pt>
                <c:pt idx="241">
                  <c:v>2.1992291610145571</c:v>
                </c:pt>
                <c:pt idx="242">
                  <c:v>2.2140300000000002</c:v>
                </c:pt>
                <c:pt idx="243">
                  <c:v>2.2249484709709884</c:v>
                </c:pt>
                <c:pt idx="244">
                  <c:v>2.25813681121826</c:v>
                </c:pt>
                <c:pt idx="245">
                  <c:v>2.2617982362057081</c:v>
                </c:pt>
                <c:pt idx="246">
                  <c:v>2.2640199999999999</c:v>
                </c:pt>
                <c:pt idx="247">
                  <c:v>2.2831571726989703</c:v>
                </c:pt>
                <c:pt idx="248">
                  <c:v>2.317024906692505</c:v>
                </c:pt>
                <c:pt idx="249">
                  <c:v>2.3354634790802002</c:v>
                </c:pt>
                <c:pt idx="250">
                  <c:v>2.4068342451667788</c:v>
                </c:pt>
                <c:pt idx="251">
                  <c:v>2.4190671572113001</c:v>
                </c:pt>
                <c:pt idx="252">
                  <c:v>2.4560364698410027</c:v>
                </c:pt>
                <c:pt idx="253">
                  <c:v>2.4757823944091801</c:v>
                </c:pt>
                <c:pt idx="254">
                  <c:v>2.4833964257079364</c:v>
                </c:pt>
                <c:pt idx="255">
                  <c:v>2.4863942610931402</c:v>
                </c:pt>
                <c:pt idx="256">
                  <c:v>2.4902043195343015</c:v>
                </c:pt>
                <c:pt idx="257">
                  <c:v>2.49962679534912</c:v>
                </c:pt>
                <c:pt idx="258">
                  <c:v>2.5163585485839799</c:v>
                </c:pt>
                <c:pt idx="259">
                  <c:v>2.5289222237396238</c:v>
                </c:pt>
                <c:pt idx="260">
                  <c:v>2.5550545011711119</c:v>
                </c:pt>
                <c:pt idx="261">
                  <c:v>2.5828718648529101</c:v>
                </c:pt>
                <c:pt idx="262">
                  <c:v>2.5862854152298</c:v>
                </c:pt>
                <c:pt idx="263">
                  <c:v>2.587758498001099</c:v>
                </c:pt>
                <c:pt idx="264">
                  <c:v>2.595958467502594</c:v>
                </c:pt>
                <c:pt idx="265">
                  <c:v>2.5961444377899201</c:v>
                </c:pt>
                <c:pt idx="266">
                  <c:v>2.5990902063941963</c:v>
                </c:pt>
                <c:pt idx="267">
                  <c:v>2.6251904338932044</c:v>
                </c:pt>
                <c:pt idx="268">
                  <c:v>2.6411292851141748</c:v>
                </c:pt>
                <c:pt idx="269">
                  <c:v>2.6603515935993189</c:v>
                </c:pt>
                <c:pt idx="270">
                  <c:v>2.7047016352387332</c:v>
                </c:pt>
                <c:pt idx="271">
                  <c:v>2.7361328508621456</c:v>
                </c:pt>
                <c:pt idx="272">
                  <c:v>2.7410043419591847</c:v>
                </c:pt>
                <c:pt idx="273">
                  <c:v>2.7600961571502691</c:v>
                </c:pt>
                <c:pt idx="274">
                  <c:v>2.7617875341987608</c:v>
                </c:pt>
                <c:pt idx="275">
                  <c:v>2.7689876375627516</c:v>
                </c:pt>
                <c:pt idx="276">
                  <c:v>2.7804904197502136</c:v>
                </c:pt>
                <c:pt idx="277">
                  <c:v>2.810692217130661</c:v>
                </c:pt>
                <c:pt idx="278">
                  <c:v>2.8194774629116059</c:v>
                </c:pt>
                <c:pt idx="279">
                  <c:v>2.8283650991773612</c:v>
                </c:pt>
                <c:pt idx="280">
                  <c:v>2.88036</c:v>
                </c:pt>
                <c:pt idx="281">
                  <c:v>2.89579176902771</c:v>
                </c:pt>
                <c:pt idx="282">
                  <c:v>2.8973352447223659</c:v>
                </c:pt>
                <c:pt idx="283">
                  <c:v>2.9693558061313627</c:v>
                </c:pt>
                <c:pt idx="284">
                  <c:v>2.9799273750869792</c:v>
                </c:pt>
                <c:pt idx="285">
                  <c:v>2.9884679826983809</c:v>
                </c:pt>
                <c:pt idx="286">
                  <c:v>3.0234772766304023</c:v>
                </c:pt>
                <c:pt idx="287">
                  <c:v>3.0269607017517091</c:v>
                </c:pt>
                <c:pt idx="288">
                  <c:v>3.0399400000000001</c:v>
                </c:pt>
                <c:pt idx="289">
                  <c:v>3.0403551663327222</c:v>
                </c:pt>
                <c:pt idx="290">
                  <c:v>3.0489958478337527</c:v>
                </c:pt>
                <c:pt idx="291">
                  <c:v>3.0491943749618531</c:v>
                </c:pt>
                <c:pt idx="292">
                  <c:v>3.0607504514312742</c:v>
                </c:pt>
                <c:pt idx="293">
                  <c:v>3.0643586127710338</c:v>
                </c:pt>
                <c:pt idx="294">
                  <c:v>3.0805008826065099</c:v>
                </c:pt>
                <c:pt idx="295">
                  <c:v>3.099213997745514</c:v>
                </c:pt>
                <c:pt idx="296">
                  <c:v>3.1126400721549992</c:v>
                </c:pt>
                <c:pt idx="297">
                  <c:v>3.1169207096099898</c:v>
                </c:pt>
                <c:pt idx="298">
                  <c:v>3.1246992662048303</c:v>
                </c:pt>
                <c:pt idx="299">
                  <c:v>3.1276016235351598</c:v>
                </c:pt>
                <c:pt idx="300">
                  <c:v>3.2040434313128139</c:v>
                </c:pt>
                <c:pt idx="301">
                  <c:v>3.2634638379168508</c:v>
                </c:pt>
                <c:pt idx="302">
                  <c:v>3.2786768881177899</c:v>
                </c:pt>
                <c:pt idx="303">
                  <c:v>3.2929588791656501</c:v>
                </c:pt>
                <c:pt idx="304">
                  <c:v>3.3020399999999999</c:v>
                </c:pt>
                <c:pt idx="305">
                  <c:v>3.3300873562240598</c:v>
                </c:pt>
                <c:pt idx="306">
                  <c:v>3.34096500207901</c:v>
                </c:pt>
                <c:pt idx="307">
                  <c:v>3.34871902122498</c:v>
                </c:pt>
                <c:pt idx="308">
                  <c:v>3.3519492087936404</c:v>
                </c:pt>
                <c:pt idx="309">
                  <c:v>3.3739373542857169</c:v>
                </c:pt>
                <c:pt idx="310">
                  <c:v>3.3817159862923623</c:v>
                </c:pt>
                <c:pt idx="311">
                  <c:v>3.4019889369201701</c:v>
                </c:pt>
                <c:pt idx="312">
                  <c:v>3.4229750307464597</c:v>
                </c:pt>
                <c:pt idx="313">
                  <c:v>3.4769388686466223</c:v>
                </c:pt>
                <c:pt idx="314">
                  <c:v>3.4898212311363221</c:v>
                </c:pt>
                <c:pt idx="315">
                  <c:v>3.5369635796165473</c:v>
                </c:pt>
                <c:pt idx="316">
                  <c:v>3.5581176897907261</c:v>
                </c:pt>
                <c:pt idx="317">
                  <c:v>3.5731076787567098</c:v>
                </c:pt>
                <c:pt idx="318">
                  <c:v>3.589269045696259</c:v>
                </c:pt>
                <c:pt idx="319">
                  <c:v>3.6286972750186175</c:v>
                </c:pt>
                <c:pt idx="320">
                  <c:v>3.6408094835662803</c:v>
                </c:pt>
                <c:pt idx="321">
                  <c:v>3.6621117895984652</c:v>
                </c:pt>
                <c:pt idx="322">
                  <c:v>3.75412225723267</c:v>
                </c:pt>
                <c:pt idx="323">
                  <c:v>3.7597795874023401</c:v>
                </c:pt>
                <c:pt idx="324">
                  <c:v>3.7739811711883502</c:v>
                </c:pt>
                <c:pt idx="325">
                  <c:v>3.7805734093475301</c:v>
                </c:pt>
                <c:pt idx="326">
                  <c:v>3.82300191925049</c:v>
                </c:pt>
                <c:pt idx="327">
                  <c:v>3.8519060843992232</c:v>
                </c:pt>
                <c:pt idx="328">
                  <c:v>3.8563897971630103</c:v>
                </c:pt>
                <c:pt idx="329">
                  <c:v>3.8639611529159552</c:v>
                </c:pt>
                <c:pt idx="330">
                  <c:v>3.874048294887543</c:v>
                </c:pt>
                <c:pt idx="331">
                  <c:v>3.8777482933425902</c:v>
                </c:pt>
                <c:pt idx="332">
                  <c:v>3.8939256038558483</c:v>
                </c:pt>
                <c:pt idx="333">
                  <c:v>3.8948615230178829</c:v>
                </c:pt>
                <c:pt idx="334">
                  <c:v>3.9123643955612177</c:v>
                </c:pt>
                <c:pt idx="335">
                  <c:v>3.9145961953926092</c:v>
                </c:pt>
                <c:pt idx="336">
                  <c:v>3.9158145038986207</c:v>
                </c:pt>
                <c:pt idx="337">
                  <c:v>3.9244223903656001</c:v>
                </c:pt>
                <c:pt idx="338">
                  <c:v>3.9406299999999996</c:v>
                </c:pt>
                <c:pt idx="339">
                  <c:v>3.9688279242706299</c:v>
                </c:pt>
                <c:pt idx="340">
                  <c:v>3.976095623455048</c:v>
                </c:pt>
                <c:pt idx="341">
                  <c:v>4.0177785588300221</c:v>
                </c:pt>
                <c:pt idx="342">
                  <c:v>4.0179499999999999</c:v>
                </c:pt>
                <c:pt idx="343">
                  <c:v>4.029516436042786</c:v>
                </c:pt>
                <c:pt idx="344">
                  <c:v>4.03652589363098</c:v>
                </c:pt>
                <c:pt idx="345">
                  <c:v>4.0389706862497334</c:v>
                </c:pt>
                <c:pt idx="346">
                  <c:v>4.0405185758972175</c:v>
                </c:pt>
                <c:pt idx="347">
                  <c:v>4.0422077915382388</c:v>
                </c:pt>
                <c:pt idx="348">
                  <c:v>4.0764714158101008</c:v>
                </c:pt>
                <c:pt idx="349">
                  <c:v>4.0788631352233899</c:v>
                </c:pt>
                <c:pt idx="350">
                  <c:v>4.0943583018398275</c:v>
                </c:pt>
                <c:pt idx="351">
                  <c:v>4.1003255467796329</c:v>
                </c:pt>
                <c:pt idx="352">
                  <c:v>4.1135749816894496</c:v>
                </c:pt>
                <c:pt idx="353">
                  <c:v>4.126593680067062</c:v>
                </c:pt>
                <c:pt idx="354">
                  <c:v>4.1362291992291809</c:v>
                </c:pt>
                <c:pt idx="355">
                  <c:v>4.1412457061163526</c:v>
                </c:pt>
                <c:pt idx="356">
                  <c:v>4.1445202827453604</c:v>
                </c:pt>
                <c:pt idx="357">
                  <c:v>4.1668185774421689</c:v>
                </c:pt>
                <c:pt idx="358">
                  <c:v>4.2151057378387451</c:v>
                </c:pt>
                <c:pt idx="359">
                  <c:v>4.2392595353317297</c:v>
                </c:pt>
                <c:pt idx="360">
                  <c:v>4.2642486029148099</c:v>
                </c:pt>
                <c:pt idx="361">
                  <c:v>4.3040333722078801</c:v>
                </c:pt>
                <c:pt idx="362">
                  <c:v>4.3088799999999994</c:v>
                </c:pt>
                <c:pt idx="363">
                  <c:v>4.3608077240371701</c:v>
                </c:pt>
                <c:pt idx="364">
                  <c:v>4.3718396489524833</c:v>
                </c:pt>
                <c:pt idx="365">
                  <c:v>4.3796200000000001</c:v>
                </c:pt>
                <c:pt idx="366">
                  <c:v>4.3871147372817996</c:v>
                </c:pt>
                <c:pt idx="367">
                  <c:v>4.4044102663803102</c:v>
                </c:pt>
                <c:pt idx="368">
                  <c:v>4.4108738499498363</c:v>
                </c:pt>
                <c:pt idx="369">
                  <c:v>4.4396466276919835</c:v>
                </c:pt>
                <c:pt idx="370">
                  <c:v>4.4662354924774199</c:v>
                </c:pt>
                <c:pt idx="371">
                  <c:v>4.4687708189392099</c:v>
                </c:pt>
                <c:pt idx="372">
                  <c:v>4.4868053079605099</c:v>
                </c:pt>
                <c:pt idx="373">
                  <c:v>4.4915005023670194</c:v>
                </c:pt>
                <c:pt idx="374">
                  <c:v>4.5052151209259002</c:v>
                </c:pt>
                <c:pt idx="375">
                  <c:v>4.5249749893379212</c:v>
                </c:pt>
                <c:pt idx="376">
                  <c:v>4.5425896131896977</c:v>
                </c:pt>
                <c:pt idx="377">
                  <c:v>4.54588673439026</c:v>
                </c:pt>
                <c:pt idx="378">
                  <c:v>4.5639172366380691</c:v>
                </c:pt>
                <c:pt idx="379">
                  <c:v>4.5853183979797398</c:v>
                </c:pt>
                <c:pt idx="380">
                  <c:v>4.6166190604782091</c:v>
                </c:pt>
                <c:pt idx="381">
                  <c:v>4.6195777240753202</c:v>
                </c:pt>
                <c:pt idx="382">
                  <c:v>4.6348853217530248</c:v>
                </c:pt>
                <c:pt idx="383">
                  <c:v>4.6490885122871406</c:v>
                </c:pt>
                <c:pt idx="384">
                  <c:v>4.6492069730472565</c:v>
                </c:pt>
                <c:pt idx="385">
                  <c:v>4.6847112782096856</c:v>
                </c:pt>
                <c:pt idx="386">
                  <c:v>4.6948787712097202</c:v>
                </c:pt>
                <c:pt idx="387">
                  <c:v>4.7092903448486299</c:v>
                </c:pt>
                <c:pt idx="388">
                  <c:v>4.71409034729004</c:v>
                </c:pt>
                <c:pt idx="389">
                  <c:v>4.7398290406107897</c:v>
                </c:pt>
                <c:pt idx="390">
                  <c:v>4.7432786339950566</c:v>
                </c:pt>
                <c:pt idx="391">
                  <c:v>4.7516417456817628</c:v>
                </c:pt>
                <c:pt idx="392">
                  <c:v>4.7759299999999998</c:v>
                </c:pt>
                <c:pt idx="393">
                  <c:v>4.787039506959915</c:v>
                </c:pt>
                <c:pt idx="394">
                  <c:v>4.7952869875177369</c:v>
                </c:pt>
                <c:pt idx="395">
                  <c:v>4.795978209896087</c:v>
                </c:pt>
                <c:pt idx="396">
                  <c:v>4.8081877841091156</c:v>
                </c:pt>
                <c:pt idx="397">
                  <c:v>4.8137805803918843</c:v>
                </c:pt>
                <c:pt idx="398">
                  <c:v>4.8154593631678821</c:v>
                </c:pt>
                <c:pt idx="399">
                  <c:v>4.849773988332748</c:v>
                </c:pt>
                <c:pt idx="400">
                  <c:v>4.857783302986622</c:v>
                </c:pt>
                <c:pt idx="401">
                  <c:v>4.8880300000000005</c:v>
                </c:pt>
                <c:pt idx="402">
                  <c:v>4.8963915526199298</c:v>
                </c:pt>
                <c:pt idx="403">
                  <c:v>4.9021651582336396</c:v>
                </c:pt>
                <c:pt idx="404">
                  <c:v>4.95058968551636</c:v>
                </c:pt>
                <c:pt idx="405">
                  <c:v>4.9735690289068222</c:v>
                </c:pt>
                <c:pt idx="406">
                  <c:v>4.9742799999999994</c:v>
                </c:pt>
                <c:pt idx="407">
                  <c:v>4.9866173372480267</c:v>
                </c:pt>
                <c:pt idx="408">
                  <c:v>4.997567579460144</c:v>
                </c:pt>
                <c:pt idx="409">
                  <c:v>5.0045515227937694</c:v>
                </c:pt>
                <c:pt idx="410">
                  <c:v>5.0123746401906013</c:v>
                </c:pt>
                <c:pt idx="411">
                  <c:v>5.0130312012577054</c:v>
                </c:pt>
                <c:pt idx="412">
                  <c:v>5.0147005347490312</c:v>
                </c:pt>
                <c:pt idx="413">
                  <c:v>5.0468607716751102</c:v>
                </c:pt>
                <c:pt idx="414">
                  <c:v>5.0606037187659743</c:v>
                </c:pt>
                <c:pt idx="415">
                  <c:v>5.0633183403325077</c:v>
                </c:pt>
                <c:pt idx="416">
                  <c:v>5.0653986197471621</c:v>
                </c:pt>
                <c:pt idx="417">
                  <c:v>5.0862876582193364</c:v>
                </c:pt>
                <c:pt idx="418">
                  <c:v>5.0899366223144531</c:v>
                </c:pt>
                <c:pt idx="419">
                  <c:v>5.0961969498825077</c:v>
                </c:pt>
                <c:pt idx="420">
                  <c:v>5.1724970226192468</c:v>
                </c:pt>
                <c:pt idx="421">
                  <c:v>5.19233518821716</c:v>
                </c:pt>
                <c:pt idx="422">
                  <c:v>5.1987533569335902</c:v>
                </c:pt>
                <c:pt idx="423">
                  <c:v>5.2242321191978451</c:v>
                </c:pt>
                <c:pt idx="424">
                  <c:v>5.2259416580200204</c:v>
                </c:pt>
                <c:pt idx="425">
                  <c:v>5.2497412935638401</c:v>
                </c:pt>
                <c:pt idx="426">
                  <c:v>5.2699728012084996</c:v>
                </c:pt>
                <c:pt idx="427">
                  <c:v>5.2720262316894493</c:v>
                </c:pt>
                <c:pt idx="428">
                  <c:v>5.3199897259140005</c:v>
                </c:pt>
                <c:pt idx="429">
                  <c:v>5.3314620632553096</c:v>
                </c:pt>
                <c:pt idx="430">
                  <c:v>5.3400220493602752</c:v>
                </c:pt>
                <c:pt idx="431">
                  <c:v>5.3804836476421354</c:v>
                </c:pt>
                <c:pt idx="432">
                  <c:v>5.3882062756347695</c:v>
                </c:pt>
                <c:pt idx="433">
                  <c:v>5.3908672481441497</c:v>
                </c:pt>
                <c:pt idx="434">
                  <c:v>5.393726470496059</c:v>
                </c:pt>
                <c:pt idx="435">
                  <c:v>5.3968092236900329</c:v>
                </c:pt>
                <c:pt idx="436">
                  <c:v>5.3991792165756234</c:v>
                </c:pt>
                <c:pt idx="437">
                  <c:v>5.421972677078247</c:v>
                </c:pt>
                <c:pt idx="438">
                  <c:v>5.4278926367378224</c:v>
                </c:pt>
                <c:pt idx="439">
                  <c:v>5.4320107000732403</c:v>
                </c:pt>
                <c:pt idx="440">
                  <c:v>5.4648142504882804</c:v>
                </c:pt>
                <c:pt idx="441">
                  <c:v>5.4784264928436279</c:v>
                </c:pt>
                <c:pt idx="442">
                  <c:v>5.4807608634185794</c:v>
                </c:pt>
                <c:pt idx="443">
                  <c:v>5.4874706861019131</c:v>
                </c:pt>
                <c:pt idx="444">
                  <c:v>5.5056887273025517</c:v>
                </c:pt>
                <c:pt idx="445">
                  <c:v>5.5064860402536393</c:v>
                </c:pt>
                <c:pt idx="446">
                  <c:v>5.53528348110199</c:v>
                </c:pt>
                <c:pt idx="447">
                  <c:v>5.5568170256519318</c:v>
                </c:pt>
                <c:pt idx="448">
                  <c:v>5.5867514773178106</c:v>
                </c:pt>
                <c:pt idx="449">
                  <c:v>5.5972229228401185</c:v>
                </c:pt>
                <c:pt idx="450">
                  <c:v>5.6000235864377021</c:v>
                </c:pt>
                <c:pt idx="451">
                  <c:v>5.6340118481245636</c:v>
                </c:pt>
                <c:pt idx="452">
                  <c:v>5.6510756466913223</c:v>
                </c:pt>
                <c:pt idx="453">
                  <c:v>5.6901996171140672</c:v>
                </c:pt>
                <c:pt idx="454">
                  <c:v>5.6920628999710097</c:v>
                </c:pt>
                <c:pt idx="455">
                  <c:v>5.6994639854240416</c:v>
                </c:pt>
                <c:pt idx="456">
                  <c:v>5.6997786465859415</c:v>
                </c:pt>
                <c:pt idx="457">
                  <c:v>5.7060080525064469</c:v>
                </c:pt>
                <c:pt idx="458">
                  <c:v>5.7189667710494998</c:v>
                </c:pt>
                <c:pt idx="459">
                  <c:v>5.7286107545757297</c:v>
                </c:pt>
                <c:pt idx="460">
                  <c:v>5.7461741914558413</c:v>
                </c:pt>
                <c:pt idx="461">
                  <c:v>5.7498116715717327</c:v>
                </c:pt>
                <c:pt idx="462">
                  <c:v>5.7579686936378476</c:v>
                </c:pt>
                <c:pt idx="463">
                  <c:v>5.7888189831543002</c:v>
                </c:pt>
                <c:pt idx="464">
                  <c:v>5.7898592873001098</c:v>
                </c:pt>
                <c:pt idx="465">
                  <c:v>5.79901</c:v>
                </c:pt>
                <c:pt idx="466">
                  <c:v>5.7999838728332502</c:v>
                </c:pt>
                <c:pt idx="467">
                  <c:v>5.8101857271575899</c:v>
                </c:pt>
                <c:pt idx="468">
                  <c:v>5.8224758223724375</c:v>
                </c:pt>
                <c:pt idx="469">
                  <c:v>5.8256081535911557</c:v>
                </c:pt>
                <c:pt idx="470">
                  <c:v>5.8276663939762123</c:v>
                </c:pt>
                <c:pt idx="471">
                  <c:v>5.8749549931335396</c:v>
                </c:pt>
                <c:pt idx="472">
                  <c:v>5.8794279222416881</c:v>
                </c:pt>
                <c:pt idx="473">
                  <c:v>5.8863326930442454</c:v>
                </c:pt>
                <c:pt idx="474">
                  <c:v>5.9442361035156299</c:v>
                </c:pt>
                <c:pt idx="475">
                  <c:v>5.9484421363449096</c:v>
                </c:pt>
                <c:pt idx="476">
                  <c:v>5.9493145314025906</c:v>
                </c:pt>
                <c:pt idx="477">
                  <c:v>5.9685213548660272</c:v>
                </c:pt>
                <c:pt idx="478">
                  <c:v>5.9753664223480198</c:v>
                </c:pt>
                <c:pt idx="479">
                  <c:v>5.9769175383853907</c:v>
                </c:pt>
                <c:pt idx="480">
                  <c:v>5.9798681900787356</c:v>
                </c:pt>
                <c:pt idx="481">
                  <c:v>6.0109197194671635</c:v>
                </c:pt>
                <c:pt idx="482">
                  <c:v>6.0368072252798077</c:v>
                </c:pt>
                <c:pt idx="483">
                  <c:v>6.0972190702986717</c:v>
                </c:pt>
                <c:pt idx="484">
                  <c:v>6.1171935211944577</c:v>
                </c:pt>
                <c:pt idx="485">
                  <c:v>6.1301125571632387</c:v>
                </c:pt>
                <c:pt idx="486">
                  <c:v>6.1403382459354399</c:v>
                </c:pt>
                <c:pt idx="487">
                  <c:v>6.142384665742517</c:v>
                </c:pt>
                <c:pt idx="488">
                  <c:v>6.1498737192916897</c:v>
                </c:pt>
                <c:pt idx="489">
                  <c:v>6.1568631955528259</c:v>
                </c:pt>
                <c:pt idx="490">
                  <c:v>6.1660830361938501</c:v>
                </c:pt>
                <c:pt idx="491">
                  <c:v>6.168054286108017</c:v>
                </c:pt>
                <c:pt idx="492">
                  <c:v>6.1696892133617407</c:v>
                </c:pt>
                <c:pt idx="493">
                  <c:v>6.1861546343803404</c:v>
                </c:pt>
                <c:pt idx="494">
                  <c:v>6.1982076250839198</c:v>
                </c:pt>
                <c:pt idx="495">
                  <c:v>6.2061964317619802</c:v>
                </c:pt>
                <c:pt idx="496">
                  <c:v>6.2062951013946535</c:v>
                </c:pt>
                <c:pt idx="497">
                  <c:v>6.2064631333398816</c:v>
                </c:pt>
                <c:pt idx="498">
                  <c:v>6.2071566581726101</c:v>
                </c:pt>
                <c:pt idx="499">
                  <c:v>6.2210783776855498</c:v>
                </c:pt>
                <c:pt idx="500">
                  <c:v>6.2234332647562027</c:v>
                </c:pt>
                <c:pt idx="501">
                  <c:v>6.2320616290283208</c:v>
                </c:pt>
                <c:pt idx="502">
                  <c:v>6.27014382335663</c:v>
                </c:pt>
                <c:pt idx="503">
                  <c:v>6.2812503872394565</c:v>
                </c:pt>
                <c:pt idx="504">
                  <c:v>6.2958863068309423</c:v>
                </c:pt>
                <c:pt idx="505">
                  <c:v>6.30481554725647</c:v>
                </c:pt>
                <c:pt idx="506">
                  <c:v>6.3179963484001158</c:v>
                </c:pt>
                <c:pt idx="507">
                  <c:v>6.35018234802246</c:v>
                </c:pt>
                <c:pt idx="508">
                  <c:v>6.3778290780067444</c:v>
                </c:pt>
                <c:pt idx="509">
                  <c:v>6.3938118593311311</c:v>
                </c:pt>
                <c:pt idx="510">
                  <c:v>6.3977288336133959</c:v>
                </c:pt>
                <c:pt idx="511">
                  <c:v>6.3984689981718352</c:v>
                </c:pt>
                <c:pt idx="512">
                  <c:v>6.4276109242987625</c:v>
                </c:pt>
                <c:pt idx="513">
                  <c:v>6.4296668473434453</c:v>
                </c:pt>
                <c:pt idx="514">
                  <c:v>6.4311999999999996</c:v>
                </c:pt>
                <c:pt idx="515">
                  <c:v>6.5099521857833862</c:v>
                </c:pt>
                <c:pt idx="516">
                  <c:v>6.5099814079093932</c:v>
                </c:pt>
                <c:pt idx="517">
                  <c:v>6.512154501628876</c:v>
                </c:pt>
                <c:pt idx="518">
                  <c:v>6.5183927157592771</c:v>
                </c:pt>
                <c:pt idx="519">
                  <c:v>6.578974523878097</c:v>
                </c:pt>
                <c:pt idx="520">
                  <c:v>6.5996731703805933</c:v>
                </c:pt>
                <c:pt idx="521">
                  <c:v>6.6028621940565104</c:v>
                </c:pt>
                <c:pt idx="522">
                  <c:v>6.6180297860813138</c:v>
                </c:pt>
                <c:pt idx="523">
                  <c:v>6.6285271175766001</c:v>
                </c:pt>
                <c:pt idx="524">
                  <c:v>6.6441380667352679</c:v>
                </c:pt>
                <c:pt idx="525">
                  <c:v>6.6496981936585904</c:v>
                </c:pt>
                <c:pt idx="526">
                  <c:v>6.6528622455358501</c:v>
                </c:pt>
                <c:pt idx="527">
                  <c:v>6.6615011337089536</c:v>
                </c:pt>
                <c:pt idx="528">
                  <c:v>6.6958683526325231</c:v>
                </c:pt>
                <c:pt idx="529">
                  <c:v>6.7080353394350416</c:v>
                </c:pt>
                <c:pt idx="530">
                  <c:v>6.7141354808521267</c:v>
                </c:pt>
                <c:pt idx="531">
                  <c:v>6.7154285615921019</c:v>
                </c:pt>
                <c:pt idx="532">
                  <c:v>6.7206757905769345</c:v>
                </c:pt>
                <c:pt idx="533">
                  <c:v>6.7222900000000001</c:v>
                </c:pt>
                <c:pt idx="534">
                  <c:v>6.7338475031042098</c:v>
                </c:pt>
                <c:pt idx="535">
                  <c:v>6.7465910043144222</c:v>
                </c:pt>
                <c:pt idx="536">
                  <c:v>6.7560528499603301</c:v>
                </c:pt>
                <c:pt idx="537">
                  <c:v>6.7654705143165588</c:v>
                </c:pt>
                <c:pt idx="538">
                  <c:v>6.768619296779633</c:v>
                </c:pt>
                <c:pt idx="539">
                  <c:v>6.7767380437040323</c:v>
                </c:pt>
                <c:pt idx="540">
                  <c:v>6.7948843406581876</c:v>
                </c:pt>
                <c:pt idx="541">
                  <c:v>6.8106936684769392</c:v>
                </c:pt>
                <c:pt idx="542">
                  <c:v>6.8164443579673772</c:v>
                </c:pt>
                <c:pt idx="543">
                  <c:v>6.818089197883606</c:v>
                </c:pt>
                <c:pt idx="544">
                  <c:v>6.8374240994918347</c:v>
                </c:pt>
                <c:pt idx="545">
                  <c:v>6.8713229436083134</c:v>
                </c:pt>
                <c:pt idx="546">
                  <c:v>6.8903704176330605</c:v>
                </c:pt>
                <c:pt idx="547">
                  <c:v>6.91982167694092</c:v>
                </c:pt>
                <c:pt idx="548">
                  <c:v>6.92784486686707</c:v>
                </c:pt>
                <c:pt idx="549">
                  <c:v>6.9406300000000005</c:v>
                </c:pt>
                <c:pt idx="550">
                  <c:v>6.9629397842860223</c:v>
                </c:pt>
                <c:pt idx="551">
                  <c:v>7.0232011310672764</c:v>
                </c:pt>
                <c:pt idx="552">
                  <c:v>7.0659971674895292</c:v>
                </c:pt>
                <c:pt idx="553">
                  <c:v>7.0671454706645003</c:v>
                </c:pt>
                <c:pt idx="554">
                  <c:v>7.0829518111348149</c:v>
                </c:pt>
                <c:pt idx="555">
                  <c:v>7.0841630349636073</c:v>
                </c:pt>
                <c:pt idx="556">
                  <c:v>7.0871882757306093</c:v>
                </c:pt>
                <c:pt idx="557">
                  <c:v>7.0937053802871706</c:v>
                </c:pt>
                <c:pt idx="558">
                  <c:v>7.1615146021461484</c:v>
                </c:pt>
                <c:pt idx="559">
                  <c:v>7.1925667362213117</c:v>
                </c:pt>
                <c:pt idx="560">
                  <c:v>7.1940835755538943</c:v>
                </c:pt>
                <c:pt idx="561">
                  <c:v>7.2097082590919737</c:v>
                </c:pt>
                <c:pt idx="562">
                  <c:v>7.2272611777400968</c:v>
                </c:pt>
                <c:pt idx="563">
                  <c:v>7.2388824197578439</c:v>
                </c:pt>
                <c:pt idx="564">
                  <c:v>7.2899288672113416</c:v>
                </c:pt>
                <c:pt idx="565">
                  <c:v>7.2970781439642609</c:v>
                </c:pt>
                <c:pt idx="566">
                  <c:v>7.3024178518915184</c:v>
                </c:pt>
                <c:pt idx="567">
                  <c:v>7.3190599999999995</c:v>
                </c:pt>
                <c:pt idx="568">
                  <c:v>7.3266528266906699</c:v>
                </c:pt>
                <c:pt idx="569">
                  <c:v>7.3269369522035124</c:v>
                </c:pt>
                <c:pt idx="570">
                  <c:v>7.3380607727622991</c:v>
                </c:pt>
                <c:pt idx="571">
                  <c:v>7.3503177521514891</c:v>
                </c:pt>
                <c:pt idx="572">
                  <c:v>7.3585700000000003</c:v>
                </c:pt>
                <c:pt idx="573">
                  <c:v>7.3648393946170811</c:v>
                </c:pt>
                <c:pt idx="574">
                  <c:v>7.3878494309139242</c:v>
                </c:pt>
                <c:pt idx="575">
                  <c:v>7.3879197225189204</c:v>
                </c:pt>
                <c:pt idx="576">
                  <c:v>7.3902599999999996</c:v>
                </c:pt>
                <c:pt idx="577">
                  <c:v>7.4088746744036671</c:v>
                </c:pt>
                <c:pt idx="578">
                  <c:v>7.4190063933563195</c:v>
                </c:pt>
                <c:pt idx="579">
                  <c:v>7.423215576629639</c:v>
                </c:pt>
                <c:pt idx="580">
                  <c:v>7.4313462196731566</c:v>
                </c:pt>
                <c:pt idx="581">
                  <c:v>7.4396936758804326</c:v>
                </c:pt>
                <c:pt idx="582">
                  <c:v>7.4435960534381866</c:v>
                </c:pt>
                <c:pt idx="583">
                  <c:v>7.4695523249816906</c:v>
                </c:pt>
                <c:pt idx="584">
                  <c:v>7.4894126099538809</c:v>
                </c:pt>
                <c:pt idx="585">
                  <c:v>7.5051489397716526</c:v>
                </c:pt>
                <c:pt idx="586">
                  <c:v>7.5548277779585113</c:v>
                </c:pt>
                <c:pt idx="587">
                  <c:v>7.5635878058052066</c:v>
                </c:pt>
                <c:pt idx="588">
                  <c:v>7.5641912445259099</c:v>
                </c:pt>
                <c:pt idx="589">
                  <c:v>7.5844513290977469</c:v>
                </c:pt>
                <c:pt idx="590">
                  <c:v>7.5859621630859388</c:v>
                </c:pt>
                <c:pt idx="591">
                  <c:v>7.6140068574905406</c:v>
                </c:pt>
                <c:pt idx="592">
                  <c:v>7.6216048015594495</c:v>
                </c:pt>
                <c:pt idx="593">
                  <c:v>7.634327509145737</c:v>
                </c:pt>
                <c:pt idx="594">
                  <c:v>7.6554117622375504</c:v>
                </c:pt>
                <c:pt idx="595">
                  <c:v>7.6555039446639999</c:v>
                </c:pt>
                <c:pt idx="596">
                  <c:v>7.6664442575263978</c:v>
                </c:pt>
                <c:pt idx="597">
                  <c:v>7.6666667066597931</c:v>
                </c:pt>
                <c:pt idx="598">
                  <c:v>7.6755632909011844</c:v>
                </c:pt>
                <c:pt idx="599">
                  <c:v>7.6809493333366508</c:v>
                </c:pt>
                <c:pt idx="600">
                  <c:v>7.6944063013267519</c:v>
                </c:pt>
                <c:pt idx="601">
                  <c:v>7.7089752908134459</c:v>
                </c:pt>
                <c:pt idx="602">
                  <c:v>7.7221267521512509</c:v>
                </c:pt>
                <c:pt idx="603">
                  <c:v>7.75532241394043</c:v>
                </c:pt>
                <c:pt idx="604">
                  <c:v>7.7743489963769923</c:v>
                </c:pt>
                <c:pt idx="605">
                  <c:v>7.7746014297485395</c:v>
                </c:pt>
                <c:pt idx="606">
                  <c:v>7.7853377299213413</c:v>
                </c:pt>
                <c:pt idx="607">
                  <c:v>7.8018385455358032</c:v>
                </c:pt>
                <c:pt idx="608">
                  <c:v>7.8432743296813996</c:v>
                </c:pt>
                <c:pt idx="609">
                  <c:v>7.8444095216274263</c:v>
                </c:pt>
                <c:pt idx="610">
                  <c:v>7.8502508640670783</c:v>
                </c:pt>
                <c:pt idx="611">
                  <c:v>7.8524941301107409</c:v>
                </c:pt>
                <c:pt idx="612">
                  <c:v>7.8567515990734096</c:v>
                </c:pt>
                <c:pt idx="613">
                  <c:v>7.8731904817008971</c:v>
                </c:pt>
                <c:pt idx="614">
                  <c:v>7.8756253858184797</c:v>
                </c:pt>
                <c:pt idx="615">
                  <c:v>7.8815417444992075</c:v>
                </c:pt>
                <c:pt idx="616">
                  <c:v>7.8873647504417601</c:v>
                </c:pt>
                <c:pt idx="617">
                  <c:v>7.8909034038730521</c:v>
                </c:pt>
                <c:pt idx="618">
                  <c:v>7.9103865036344523</c:v>
                </c:pt>
                <c:pt idx="619">
                  <c:v>7.9109303029632603</c:v>
                </c:pt>
                <c:pt idx="620">
                  <c:v>7.9116331446279577</c:v>
                </c:pt>
                <c:pt idx="621">
                  <c:v>7.9165254111456882</c:v>
                </c:pt>
                <c:pt idx="622">
                  <c:v>7.9226230664443964</c:v>
                </c:pt>
                <c:pt idx="623">
                  <c:v>7.9710833855056755</c:v>
                </c:pt>
                <c:pt idx="624">
                  <c:v>7.9711625322437278</c:v>
                </c:pt>
                <c:pt idx="625">
                  <c:v>7.9713849512100197</c:v>
                </c:pt>
                <c:pt idx="626">
                  <c:v>7.9720657580947876</c:v>
                </c:pt>
                <c:pt idx="627">
                  <c:v>8.0211196919333929</c:v>
                </c:pt>
                <c:pt idx="628">
                  <c:v>8.0229001089477556</c:v>
                </c:pt>
                <c:pt idx="629">
                  <c:v>8.0373973972606656</c:v>
                </c:pt>
                <c:pt idx="630">
                  <c:v>8.0376615161371223</c:v>
                </c:pt>
                <c:pt idx="631">
                  <c:v>8.0587270085048672</c:v>
                </c:pt>
                <c:pt idx="632">
                  <c:v>8.0612700000000004</c:v>
                </c:pt>
                <c:pt idx="633">
                  <c:v>8.0744741236305231</c:v>
                </c:pt>
                <c:pt idx="634">
                  <c:v>8.0761077111005779</c:v>
                </c:pt>
                <c:pt idx="635">
                  <c:v>8.0787631547021856</c:v>
                </c:pt>
                <c:pt idx="636">
                  <c:v>8.0817454606246901</c:v>
                </c:pt>
                <c:pt idx="637">
                  <c:v>8.0841174705219263</c:v>
                </c:pt>
                <c:pt idx="638">
                  <c:v>8.0862917067718509</c:v>
                </c:pt>
                <c:pt idx="639">
                  <c:v>8.1216600000000003</c:v>
                </c:pt>
                <c:pt idx="640">
                  <c:v>8.1321489202880901</c:v>
                </c:pt>
                <c:pt idx="641">
                  <c:v>8.1336923130524159</c:v>
                </c:pt>
                <c:pt idx="642">
                  <c:v>8.1500361987304704</c:v>
                </c:pt>
                <c:pt idx="643">
                  <c:v>8.1720140201687812</c:v>
                </c:pt>
                <c:pt idx="644">
                  <c:v>8.1757252112197882</c:v>
                </c:pt>
                <c:pt idx="645">
                  <c:v>8.182517033081055</c:v>
                </c:pt>
                <c:pt idx="646">
                  <c:v>8.1909395912265772</c:v>
                </c:pt>
                <c:pt idx="647">
                  <c:v>8.1960257673931114</c:v>
                </c:pt>
                <c:pt idx="648">
                  <c:v>8.2065879027366648</c:v>
                </c:pt>
                <c:pt idx="649">
                  <c:v>8.2526854427081346</c:v>
                </c:pt>
                <c:pt idx="650">
                  <c:v>8.2673183539485926</c:v>
                </c:pt>
                <c:pt idx="651">
                  <c:v>8.2721878805351263</c:v>
                </c:pt>
                <c:pt idx="652">
                  <c:v>8.27429106935978</c:v>
                </c:pt>
                <c:pt idx="653">
                  <c:v>8.288060748596191</c:v>
                </c:pt>
                <c:pt idx="654">
                  <c:v>8.3266693568491927</c:v>
                </c:pt>
                <c:pt idx="655">
                  <c:v>8.342265889549255</c:v>
                </c:pt>
                <c:pt idx="656">
                  <c:v>8.3525718371391307</c:v>
                </c:pt>
                <c:pt idx="657">
                  <c:v>8.3779299087905876</c:v>
                </c:pt>
                <c:pt idx="658">
                  <c:v>8.3868152757453913</c:v>
                </c:pt>
                <c:pt idx="659">
                  <c:v>8.405687979707718</c:v>
                </c:pt>
                <c:pt idx="660">
                  <c:v>8.4166771665382392</c:v>
                </c:pt>
                <c:pt idx="661">
                  <c:v>8.4269893624877898</c:v>
                </c:pt>
                <c:pt idx="662">
                  <c:v>8.4334265243840214</c:v>
                </c:pt>
                <c:pt idx="663">
                  <c:v>8.4369282223129289</c:v>
                </c:pt>
                <c:pt idx="664">
                  <c:v>8.4600091552734398</c:v>
                </c:pt>
                <c:pt idx="665">
                  <c:v>8.4769689169609546</c:v>
                </c:pt>
                <c:pt idx="666">
                  <c:v>8.4778436459732056</c:v>
                </c:pt>
                <c:pt idx="667">
                  <c:v>8.4918411464309695</c:v>
                </c:pt>
                <c:pt idx="668">
                  <c:v>8.496309726648331</c:v>
                </c:pt>
                <c:pt idx="669">
                  <c:v>8.4969053579378127</c:v>
                </c:pt>
                <c:pt idx="670">
                  <c:v>8.4984236886978142</c:v>
                </c:pt>
                <c:pt idx="671">
                  <c:v>8.5191347467803986</c:v>
                </c:pt>
                <c:pt idx="672">
                  <c:v>8.5418486131286624</c:v>
                </c:pt>
                <c:pt idx="673">
                  <c:v>8.5442191287231406</c:v>
                </c:pt>
                <c:pt idx="674">
                  <c:v>8.5724891916084296</c:v>
                </c:pt>
                <c:pt idx="675">
                  <c:v>8.5754900000000003</c:v>
                </c:pt>
                <c:pt idx="676">
                  <c:v>8.6071432583618197</c:v>
                </c:pt>
                <c:pt idx="677">
                  <c:v>8.6135298390460022</c:v>
                </c:pt>
                <c:pt idx="678">
                  <c:v>8.6248614750289914</c:v>
                </c:pt>
                <c:pt idx="679">
                  <c:v>8.6293379838561997</c:v>
                </c:pt>
                <c:pt idx="680">
                  <c:v>8.6365588104212279</c:v>
                </c:pt>
                <c:pt idx="681">
                  <c:v>8.6417511949062344</c:v>
                </c:pt>
                <c:pt idx="682">
                  <c:v>8.6443607844543457</c:v>
                </c:pt>
                <c:pt idx="683">
                  <c:v>8.6534455856704717</c:v>
                </c:pt>
                <c:pt idx="684">
                  <c:v>8.6548706652831999</c:v>
                </c:pt>
                <c:pt idx="685">
                  <c:v>8.6949050127029412</c:v>
                </c:pt>
                <c:pt idx="686">
                  <c:v>8.7299495638084412</c:v>
                </c:pt>
                <c:pt idx="687">
                  <c:v>8.730391408566236</c:v>
                </c:pt>
                <c:pt idx="688">
                  <c:v>8.7676502433967585</c:v>
                </c:pt>
                <c:pt idx="689">
                  <c:v>8.7829435056400307</c:v>
                </c:pt>
                <c:pt idx="690">
                  <c:v>8.7856897358798971</c:v>
                </c:pt>
                <c:pt idx="691">
                  <c:v>8.8284843114859601</c:v>
                </c:pt>
                <c:pt idx="692">
                  <c:v>8.8856104475784292</c:v>
                </c:pt>
                <c:pt idx="693">
                  <c:v>8.8959853060150103</c:v>
                </c:pt>
                <c:pt idx="694">
                  <c:v>8.8961464730453486</c:v>
                </c:pt>
                <c:pt idx="695">
                  <c:v>8.9231748512268059</c:v>
                </c:pt>
                <c:pt idx="696">
                  <c:v>8.9260027954840666</c:v>
                </c:pt>
                <c:pt idx="697">
                  <c:v>8.9278051257324194</c:v>
                </c:pt>
                <c:pt idx="698">
                  <c:v>8.9325847400462628</c:v>
                </c:pt>
                <c:pt idx="699">
                  <c:v>8.9364869748902329</c:v>
                </c:pt>
                <c:pt idx="700">
                  <c:v>8.9540646208000183</c:v>
                </c:pt>
                <c:pt idx="701">
                  <c:v>8.973715371284479</c:v>
                </c:pt>
                <c:pt idx="702">
                  <c:v>8.9843860831642157</c:v>
                </c:pt>
                <c:pt idx="703">
                  <c:v>8.9962372634136685</c:v>
                </c:pt>
                <c:pt idx="704">
                  <c:v>9.0808039530944793</c:v>
                </c:pt>
                <c:pt idx="705">
                  <c:v>9.0833748465347313</c:v>
                </c:pt>
                <c:pt idx="706">
                  <c:v>9.1546208394622806</c:v>
                </c:pt>
                <c:pt idx="707">
                  <c:v>9.1588575578308102</c:v>
                </c:pt>
                <c:pt idx="708">
                  <c:v>9.2075608783233918</c:v>
                </c:pt>
                <c:pt idx="709">
                  <c:v>9.2645900000000001</c:v>
                </c:pt>
                <c:pt idx="710">
                  <c:v>9.3166923276615154</c:v>
                </c:pt>
                <c:pt idx="711">
                  <c:v>9.3223600361251791</c:v>
                </c:pt>
                <c:pt idx="712">
                  <c:v>9.331913651731611</c:v>
                </c:pt>
                <c:pt idx="713">
                  <c:v>9.3338759713745105</c:v>
                </c:pt>
                <c:pt idx="714">
                  <c:v>9.3367813061235854</c:v>
                </c:pt>
                <c:pt idx="715">
                  <c:v>9.3467599999999997</c:v>
                </c:pt>
                <c:pt idx="716">
                  <c:v>9.3507684204864514</c:v>
                </c:pt>
                <c:pt idx="717">
                  <c:v>9.3710103316497797</c:v>
                </c:pt>
                <c:pt idx="718">
                  <c:v>9.3721012611770629</c:v>
                </c:pt>
                <c:pt idx="719">
                  <c:v>9.4207168480491639</c:v>
                </c:pt>
                <c:pt idx="720">
                  <c:v>9.4285939497756956</c:v>
                </c:pt>
                <c:pt idx="721">
                  <c:v>9.4306516710762676</c:v>
                </c:pt>
                <c:pt idx="722">
                  <c:v>9.4425726176756619</c:v>
                </c:pt>
                <c:pt idx="723">
                  <c:v>9.4437334200477601</c:v>
                </c:pt>
                <c:pt idx="724">
                  <c:v>9.4619140089416494</c:v>
                </c:pt>
                <c:pt idx="725">
                  <c:v>9.4644234738826754</c:v>
                </c:pt>
                <c:pt idx="726">
                  <c:v>9.4844251022398467</c:v>
                </c:pt>
                <c:pt idx="727">
                  <c:v>9.5008896058131747</c:v>
                </c:pt>
                <c:pt idx="728">
                  <c:v>9.501296167459488</c:v>
                </c:pt>
                <c:pt idx="729">
                  <c:v>9.5019696753990655</c:v>
                </c:pt>
                <c:pt idx="730">
                  <c:v>9.5032203921508813</c:v>
                </c:pt>
                <c:pt idx="731">
                  <c:v>9.5091992205047582</c:v>
                </c:pt>
                <c:pt idx="732">
                  <c:v>9.5514979728698712</c:v>
                </c:pt>
                <c:pt idx="733">
                  <c:v>9.5628812611770595</c:v>
                </c:pt>
                <c:pt idx="734">
                  <c:v>9.5629886371994015</c:v>
                </c:pt>
                <c:pt idx="735">
                  <c:v>9.5675499999999989</c:v>
                </c:pt>
                <c:pt idx="736">
                  <c:v>9.5943631691741906</c:v>
                </c:pt>
                <c:pt idx="737">
                  <c:v>9.6080275808274731</c:v>
                </c:pt>
                <c:pt idx="738">
                  <c:v>9.6100228869056696</c:v>
                </c:pt>
                <c:pt idx="739">
                  <c:v>9.6409333192443842</c:v>
                </c:pt>
                <c:pt idx="740">
                  <c:v>9.6419840110778807</c:v>
                </c:pt>
                <c:pt idx="741">
                  <c:v>9.6477155353164665</c:v>
                </c:pt>
                <c:pt idx="742">
                  <c:v>9.7307101454353333</c:v>
                </c:pt>
                <c:pt idx="743">
                  <c:v>9.7371566289365283</c:v>
                </c:pt>
                <c:pt idx="744">
                  <c:v>9.7581688912200892</c:v>
                </c:pt>
                <c:pt idx="745">
                  <c:v>9.799504658164981</c:v>
                </c:pt>
                <c:pt idx="746">
                  <c:v>9.7995519761371614</c:v>
                </c:pt>
                <c:pt idx="747">
                  <c:v>9.8162962297534939</c:v>
                </c:pt>
                <c:pt idx="748">
                  <c:v>9.8223857879638707</c:v>
                </c:pt>
                <c:pt idx="749">
                  <c:v>9.8297650349807704</c:v>
                </c:pt>
                <c:pt idx="750">
                  <c:v>9.8441439896011342</c:v>
                </c:pt>
                <c:pt idx="751">
                  <c:v>9.8670631312036523</c:v>
                </c:pt>
                <c:pt idx="752">
                  <c:v>9.8894737938785546</c:v>
                </c:pt>
                <c:pt idx="753">
                  <c:v>9.916060781075954</c:v>
                </c:pt>
                <c:pt idx="754">
                  <c:v>9.9289545181274406</c:v>
                </c:pt>
                <c:pt idx="755">
                  <c:v>9.9410333633422905</c:v>
                </c:pt>
                <c:pt idx="756">
                  <c:v>9.9679411882177931</c:v>
                </c:pt>
                <c:pt idx="757">
                  <c:v>9.9765450414276113</c:v>
                </c:pt>
                <c:pt idx="758">
                  <c:v>9.9797026147413259</c:v>
                </c:pt>
                <c:pt idx="759">
                  <c:v>9.9807745146322251</c:v>
                </c:pt>
                <c:pt idx="760">
                  <c:v>10.005483558397293</c:v>
                </c:pt>
                <c:pt idx="761">
                  <c:v>10.078639863643646</c:v>
                </c:pt>
                <c:pt idx="762">
                  <c:v>10.08123004058838</c:v>
                </c:pt>
                <c:pt idx="763">
                  <c:v>10.103295677413939</c:v>
                </c:pt>
                <c:pt idx="764">
                  <c:v>10.111865657136738</c:v>
                </c:pt>
                <c:pt idx="765">
                  <c:v>10.114042054634094</c:v>
                </c:pt>
                <c:pt idx="766">
                  <c:v>10.119256984214783</c:v>
                </c:pt>
                <c:pt idx="767">
                  <c:v>10.136429979362489</c:v>
                </c:pt>
                <c:pt idx="768">
                  <c:v>10.15197622817993</c:v>
                </c:pt>
                <c:pt idx="769">
                  <c:v>10.173447998002768</c:v>
                </c:pt>
                <c:pt idx="770">
                  <c:v>10.19304</c:v>
                </c:pt>
                <c:pt idx="771">
                  <c:v>10.19631144039154</c:v>
                </c:pt>
                <c:pt idx="772">
                  <c:v>10.273081223297119</c:v>
                </c:pt>
                <c:pt idx="773">
                  <c:v>10.281669167099</c:v>
                </c:pt>
                <c:pt idx="774">
                  <c:v>10.308908620758061</c:v>
                </c:pt>
                <c:pt idx="775">
                  <c:v>10.310023679251671</c:v>
                </c:pt>
                <c:pt idx="776">
                  <c:v>10.319031941547394</c:v>
                </c:pt>
                <c:pt idx="777">
                  <c:v>10.32299466320038</c:v>
                </c:pt>
                <c:pt idx="778">
                  <c:v>10.326773060455322</c:v>
                </c:pt>
                <c:pt idx="779">
                  <c:v>10.361313533601761</c:v>
                </c:pt>
                <c:pt idx="780">
                  <c:v>10.371353048794568</c:v>
                </c:pt>
                <c:pt idx="781">
                  <c:v>10.373247196668535</c:v>
                </c:pt>
                <c:pt idx="782">
                  <c:v>10.376104964816571</c:v>
                </c:pt>
                <c:pt idx="783">
                  <c:v>10.385151299629211</c:v>
                </c:pt>
                <c:pt idx="784">
                  <c:v>10.390736100587844</c:v>
                </c:pt>
                <c:pt idx="785">
                  <c:v>10.39198926338196</c:v>
                </c:pt>
                <c:pt idx="786">
                  <c:v>10.40769899362564</c:v>
                </c:pt>
                <c:pt idx="787">
                  <c:v>10.441281154003143</c:v>
                </c:pt>
                <c:pt idx="788">
                  <c:v>10.44224749084473</c:v>
                </c:pt>
                <c:pt idx="789">
                  <c:v>10.45478</c:v>
                </c:pt>
                <c:pt idx="790">
                  <c:v>10.464052272930145</c:v>
                </c:pt>
                <c:pt idx="791">
                  <c:v>10.468510494067669</c:v>
                </c:pt>
                <c:pt idx="792">
                  <c:v>10.51849788288116</c:v>
                </c:pt>
                <c:pt idx="793">
                  <c:v>10.525099313101768</c:v>
                </c:pt>
                <c:pt idx="794">
                  <c:v>10.52778755241394</c:v>
                </c:pt>
                <c:pt idx="795">
                  <c:v>10.582697976188658</c:v>
                </c:pt>
                <c:pt idx="796">
                  <c:v>10.585901148986816</c:v>
                </c:pt>
                <c:pt idx="797">
                  <c:v>10.637990322036742</c:v>
                </c:pt>
                <c:pt idx="798">
                  <c:v>10.642260892128945</c:v>
                </c:pt>
                <c:pt idx="799">
                  <c:v>10.664300536003109</c:v>
                </c:pt>
                <c:pt idx="800">
                  <c:v>10.677787767343521</c:v>
                </c:pt>
                <c:pt idx="801">
                  <c:v>10.706082847042083</c:v>
                </c:pt>
                <c:pt idx="802">
                  <c:v>10.71192744140625</c:v>
                </c:pt>
                <c:pt idx="803">
                  <c:v>10.850871108729244</c:v>
                </c:pt>
                <c:pt idx="804">
                  <c:v>10.853255834960899</c:v>
                </c:pt>
                <c:pt idx="805">
                  <c:v>10.855060671920779</c:v>
                </c:pt>
                <c:pt idx="806">
                  <c:v>10.860106185158195</c:v>
                </c:pt>
                <c:pt idx="807">
                  <c:v>10.920587426757811</c:v>
                </c:pt>
                <c:pt idx="808">
                  <c:v>10.977712888259889</c:v>
                </c:pt>
                <c:pt idx="809">
                  <c:v>11.015793804149627</c:v>
                </c:pt>
                <c:pt idx="810">
                  <c:v>11.04915964019775</c:v>
                </c:pt>
                <c:pt idx="811">
                  <c:v>11.089128564247787</c:v>
                </c:pt>
                <c:pt idx="812">
                  <c:v>11.114291509246826</c:v>
                </c:pt>
                <c:pt idx="813">
                  <c:v>11.12262946937561</c:v>
                </c:pt>
                <c:pt idx="814">
                  <c:v>11.1395637625885</c:v>
                </c:pt>
                <c:pt idx="815">
                  <c:v>11.14885005889893</c:v>
                </c:pt>
                <c:pt idx="816">
                  <c:v>11.177437992428542</c:v>
                </c:pt>
                <c:pt idx="817">
                  <c:v>11.194164688396453</c:v>
                </c:pt>
                <c:pt idx="818">
                  <c:v>11.217052383117679</c:v>
                </c:pt>
                <c:pt idx="819">
                  <c:v>11.219574666065574</c:v>
                </c:pt>
                <c:pt idx="820">
                  <c:v>11.27892241416931</c:v>
                </c:pt>
                <c:pt idx="821">
                  <c:v>11.334316543655401</c:v>
                </c:pt>
                <c:pt idx="822">
                  <c:v>11.337770485610962</c:v>
                </c:pt>
                <c:pt idx="823">
                  <c:v>11.42093523803711</c:v>
                </c:pt>
                <c:pt idx="824">
                  <c:v>11.436738526535031</c:v>
                </c:pt>
                <c:pt idx="825">
                  <c:v>11.45611259376526</c:v>
                </c:pt>
                <c:pt idx="826">
                  <c:v>11.473406701755524</c:v>
                </c:pt>
                <c:pt idx="827">
                  <c:v>11.5300227923584</c:v>
                </c:pt>
                <c:pt idx="828">
                  <c:v>11.554175658702849</c:v>
                </c:pt>
                <c:pt idx="829">
                  <c:v>11.591206714887321</c:v>
                </c:pt>
                <c:pt idx="830">
                  <c:v>11.639857554244996</c:v>
                </c:pt>
                <c:pt idx="831">
                  <c:v>11.658706834335332</c:v>
                </c:pt>
                <c:pt idx="832">
                  <c:v>11.684151478774846</c:v>
                </c:pt>
                <c:pt idx="833">
                  <c:v>11.690022401559874</c:v>
                </c:pt>
                <c:pt idx="834">
                  <c:v>11.742583813323971</c:v>
                </c:pt>
                <c:pt idx="835">
                  <c:v>11.783696177635193</c:v>
                </c:pt>
                <c:pt idx="836">
                  <c:v>11.81364410399437</c:v>
                </c:pt>
                <c:pt idx="837">
                  <c:v>11.837678448629379</c:v>
                </c:pt>
                <c:pt idx="838">
                  <c:v>11.848567476158143</c:v>
                </c:pt>
                <c:pt idx="839">
                  <c:v>11.873221020421981</c:v>
                </c:pt>
                <c:pt idx="840">
                  <c:v>11.921286073303222</c:v>
                </c:pt>
                <c:pt idx="841">
                  <c:v>12.005270113143919</c:v>
                </c:pt>
                <c:pt idx="842">
                  <c:v>12.020957499421836</c:v>
                </c:pt>
                <c:pt idx="843">
                  <c:v>12.03450272293091</c:v>
                </c:pt>
                <c:pt idx="844">
                  <c:v>12.03626497680664</c:v>
                </c:pt>
                <c:pt idx="845">
                  <c:v>12.062562968378067</c:v>
                </c:pt>
                <c:pt idx="846">
                  <c:v>12.12391213294983</c:v>
                </c:pt>
                <c:pt idx="847">
                  <c:v>12.1513207346344</c:v>
                </c:pt>
                <c:pt idx="848">
                  <c:v>12.239114989099503</c:v>
                </c:pt>
                <c:pt idx="849">
                  <c:v>12.255837436403036</c:v>
                </c:pt>
                <c:pt idx="850">
                  <c:v>12.268968524627692</c:v>
                </c:pt>
                <c:pt idx="851">
                  <c:v>12.301817984848018</c:v>
                </c:pt>
                <c:pt idx="852">
                  <c:v>12.36973679553032</c:v>
                </c:pt>
                <c:pt idx="853">
                  <c:v>12.370042533950809</c:v>
                </c:pt>
                <c:pt idx="854">
                  <c:v>12.390417617073059</c:v>
                </c:pt>
                <c:pt idx="855">
                  <c:v>12.4060650624854</c:v>
                </c:pt>
                <c:pt idx="856">
                  <c:v>12.416477277183532</c:v>
                </c:pt>
                <c:pt idx="857">
                  <c:v>12.429001463317871</c:v>
                </c:pt>
                <c:pt idx="858">
                  <c:v>12.43581</c:v>
                </c:pt>
                <c:pt idx="859">
                  <c:v>12.437149999999999</c:v>
                </c:pt>
                <c:pt idx="860">
                  <c:v>12.43766633260727</c:v>
                </c:pt>
                <c:pt idx="861">
                  <c:v>12.444622745399482</c:v>
                </c:pt>
                <c:pt idx="862">
                  <c:v>12.48920280986786</c:v>
                </c:pt>
                <c:pt idx="863">
                  <c:v>12.526697198901177</c:v>
                </c:pt>
                <c:pt idx="864">
                  <c:v>12.52914896457672</c:v>
                </c:pt>
                <c:pt idx="865">
                  <c:v>12.564207762832641</c:v>
                </c:pt>
                <c:pt idx="866">
                  <c:v>12.620513094024659</c:v>
                </c:pt>
                <c:pt idx="867">
                  <c:v>12.638774372119903</c:v>
                </c:pt>
                <c:pt idx="868">
                  <c:v>12.66784764427185</c:v>
                </c:pt>
                <c:pt idx="869">
                  <c:v>12.679857336044311</c:v>
                </c:pt>
                <c:pt idx="870">
                  <c:v>12.707420651946068</c:v>
                </c:pt>
                <c:pt idx="871">
                  <c:v>12.724821617007255</c:v>
                </c:pt>
                <c:pt idx="872">
                  <c:v>12.728465811023712</c:v>
                </c:pt>
                <c:pt idx="873">
                  <c:v>12.73388664268494</c:v>
                </c:pt>
                <c:pt idx="874">
                  <c:v>12.763422857322693</c:v>
                </c:pt>
                <c:pt idx="875">
                  <c:v>12.777398777923581</c:v>
                </c:pt>
                <c:pt idx="876">
                  <c:v>12.797699761943818</c:v>
                </c:pt>
                <c:pt idx="877">
                  <c:v>12.80919611730069</c:v>
                </c:pt>
                <c:pt idx="878">
                  <c:v>12.825781187802553</c:v>
                </c:pt>
                <c:pt idx="879">
                  <c:v>12.89213247138977</c:v>
                </c:pt>
                <c:pt idx="880">
                  <c:v>12.893513605270389</c:v>
                </c:pt>
                <c:pt idx="881">
                  <c:v>12.932675485534668</c:v>
                </c:pt>
                <c:pt idx="882">
                  <c:v>13.022878247394562</c:v>
                </c:pt>
                <c:pt idx="883">
                  <c:v>13.034049817199699</c:v>
                </c:pt>
                <c:pt idx="884">
                  <c:v>13.071523150438367</c:v>
                </c:pt>
                <c:pt idx="885">
                  <c:v>13.192519693629592</c:v>
                </c:pt>
                <c:pt idx="886">
                  <c:v>13.206224624263644</c:v>
                </c:pt>
                <c:pt idx="887">
                  <c:v>13.216274050140381</c:v>
                </c:pt>
                <c:pt idx="888">
                  <c:v>13.222143476390839</c:v>
                </c:pt>
                <c:pt idx="889">
                  <c:v>13.23043328903198</c:v>
                </c:pt>
                <c:pt idx="890">
                  <c:v>13.2371840713501</c:v>
                </c:pt>
                <c:pt idx="891">
                  <c:v>13.254213189811706</c:v>
                </c:pt>
                <c:pt idx="892">
                  <c:v>13.266009427413941</c:v>
                </c:pt>
                <c:pt idx="893">
                  <c:v>13.282331905403142</c:v>
                </c:pt>
                <c:pt idx="894">
                  <c:v>13.299340851522906</c:v>
                </c:pt>
                <c:pt idx="895">
                  <c:v>13.30153442043304</c:v>
                </c:pt>
                <c:pt idx="896">
                  <c:v>13.36610634368896</c:v>
                </c:pt>
                <c:pt idx="897">
                  <c:v>13.396819463901521</c:v>
                </c:pt>
                <c:pt idx="898">
                  <c:v>13.456480766754151</c:v>
                </c:pt>
                <c:pt idx="899">
                  <c:v>13.477869038581847</c:v>
                </c:pt>
                <c:pt idx="900">
                  <c:v>13.53157461139679</c:v>
                </c:pt>
                <c:pt idx="901">
                  <c:v>13.6269140074916</c:v>
                </c:pt>
                <c:pt idx="902">
                  <c:v>13.67636507713318</c:v>
                </c:pt>
                <c:pt idx="903">
                  <c:v>13.717595225713774</c:v>
                </c:pt>
                <c:pt idx="904">
                  <c:v>13.766573207759857</c:v>
                </c:pt>
                <c:pt idx="905">
                  <c:v>13.780176866912841</c:v>
                </c:pt>
                <c:pt idx="906">
                  <c:v>13.823803239343762</c:v>
                </c:pt>
                <c:pt idx="907">
                  <c:v>13.835989547996522</c:v>
                </c:pt>
                <c:pt idx="908">
                  <c:v>13.893660883979798</c:v>
                </c:pt>
                <c:pt idx="909">
                  <c:v>13.95941968208313</c:v>
                </c:pt>
                <c:pt idx="910">
                  <c:v>13.968917808227541</c:v>
                </c:pt>
                <c:pt idx="911">
                  <c:v>13.97906780719757</c:v>
                </c:pt>
                <c:pt idx="912">
                  <c:v>14.050993230309187</c:v>
                </c:pt>
                <c:pt idx="913">
                  <c:v>14.171426901187896</c:v>
                </c:pt>
                <c:pt idx="914">
                  <c:v>14.274936875953674</c:v>
                </c:pt>
                <c:pt idx="915">
                  <c:v>14.314318467242728</c:v>
                </c:pt>
                <c:pt idx="916">
                  <c:v>14.31477811964035</c:v>
                </c:pt>
                <c:pt idx="917">
                  <c:v>14.363384345316739</c:v>
                </c:pt>
                <c:pt idx="918">
                  <c:v>14.374560296173101</c:v>
                </c:pt>
                <c:pt idx="919">
                  <c:v>14.463346527709962</c:v>
                </c:pt>
                <c:pt idx="920">
                  <c:v>14.524447404899602</c:v>
                </c:pt>
                <c:pt idx="921">
                  <c:v>14.55716830209613</c:v>
                </c:pt>
                <c:pt idx="922">
                  <c:v>14.5725133270264</c:v>
                </c:pt>
                <c:pt idx="923">
                  <c:v>14.61678080245972</c:v>
                </c:pt>
                <c:pt idx="924">
                  <c:v>14.635773490242958</c:v>
                </c:pt>
                <c:pt idx="925">
                  <c:v>14.640111928329469</c:v>
                </c:pt>
                <c:pt idx="926">
                  <c:v>14.683176693344118</c:v>
                </c:pt>
                <c:pt idx="927">
                  <c:v>14.777147915649412</c:v>
                </c:pt>
                <c:pt idx="928">
                  <c:v>14.77883062256813</c:v>
                </c:pt>
                <c:pt idx="929">
                  <c:v>14.91991</c:v>
                </c:pt>
                <c:pt idx="930">
                  <c:v>14.923486402988432</c:v>
                </c:pt>
                <c:pt idx="931">
                  <c:v>14.931284565773009</c:v>
                </c:pt>
                <c:pt idx="932">
                  <c:v>15.0250247644043</c:v>
                </c:pt>
                <c:pt idx="933">
                  <c:v>15.053557200660709</c:v>
                </c:pt>
                <c:pt idx="934">
                  <c:v>15.07684609114647</c:v>
                </c:pt>
                <c:pt idx="935">
                  <c:v>15.186692919921899</c:v>
                </c:pt>
                <c:pt idx="936">
                  <c:v>15.189096781158451</c:v>
                </c:pt>
                <c:pt idx="937">
                  <c:v>15.259719756891764</c:v>
                </c:pt>
                <c:pt idx="938">
                  <c:v>15.273899030971526</c:v>
                </c:pt>
                <c:pt idx="939">
                  <c:v>15.309239999999999</c:v>
                </c:pt>
                <c:pt idx="940">
                  <c:v>15.36144566478729</c:v>
                </c:pt>
                <c:pt idx="941">
                  <c:v>15.44721204933167</c:v>
                </c:pt>
                <c:pt idx="942">
                  <c:v>15.455579935930299</c:v>
                </c:pt>
                <c:pt idx="943">
                  <c:v>15.5352168674469</c:v>
                </c:pt>
                <c:pt idx="944">
                  <c:v>15.571283053839803</c:v>
                </c:pt>
                <c:pt idx="945">
                  <c:v>15.592852969493865</c:v>
                </c:pt>
                <c:pt idx="946">
                  <c:v>15.62038107341766</c:v>
                </c:pt>
                <c:pt idx="947">
                  <c:v>15.666002621785402</c:v>
                </c:pt>
                <c:pt idx="948">
                  <c:v>15.724147009353636</c:v>
                </c:pt>
                <c:pt idx="949">
                  <c:v>15.737526460609439</c:v>
                </c:pt>
                <c:pt idx="950">
                  <c:v>15.739501094379424</c:v>
                </c:pt>
                <c:pt idx="951">
                  <c:v>15.762824497814178</c:v>
                </c:pt>
                <c:pt idx="952">
                  <c:v>15.785840019721979</c:v>
                </c:pt>
                <c:pt idx="953">
                  <c:v>15.82831167709351</c:v>
                </c:pt>
                <c:pt idx="954">
                  <c:v>15.938383996581999</c:v>
                </c:pt>
                <c:pt idx="955">
                  <c:v>16.03909908153534</c:v>
                </c:pt>
                <c:pt idx="956">
                  <c:v>16.072627061843868</c:v>
                </c:pt>
                <c:pt idx="957">
                  <c:v>16.080852757625582</c:v>
                </c:pt>
                <c:pt idx="958">
                  <c:v>16.145068614006043</c:v>
                </c:pt>
                <c:pt idx="959">
                  <c:v>16.178707235183719</c:v>
                </c:pt>
                <c:pt idx="960">
                  <c:v>16.213973696479798</c:v>
                </c:pt>
                <c:pt idx="961">
                  <c:v>16.261468699802158</c:v>
                </c:pt>
                <c:pt idx="962">
                  <c:v>16.314681414337159</c:v>
                </c:pt>
                <c:pt idx="963">
                  <c:v>16.320663801336288</c:v>
                </c:pt>
                <c:pt idx="964">
                  <c:v>16.353282720642092</c:v>
                </c:pt>
                <c:pt idx="965">
                  <c:v>16.399576719436649</c:v>
                </c:pt>
                <c:pt idx="966">
                  <c:v>16.473152843627929</c:v>
                </c:pt>
                <c:pt idx="967">
                  <c:v>16.516594619293215</c:v>
                </c:pt>
                <c:pt idx="968">
                  <c:v>16.571569673156741</c:v>
                </c:pt>
                <c:pt idx="969">
                  <c:v>16.64872789894104</c:v>
                </c:pt>
                <c:pt idx="970">
                  <c:v>16.676308686218302</c:v>
                </c:pt>
                <c:pt idx="971">
                  <c:v>16.768709898843763</c:v>
                </c:pt>
                <c:pt idx="972">
                  <c:v>16.780994445915219</c:v>
                </c:pt>
                <c:pt idx="973">
                  <c:v>16.890087583541273</c:v>
                </c:pt>
                <c:pt idx="974">
                  <c:v>17.024541370544434</c:v>
                </c:pt>
                <c:pt idx="975">
                  <c:v>17.030601789698601</c:v>
                </c:pt>
                <c:pt idx="976">
                  <c:v>17.11660667991638</c:v>
                </c:pt>
                <c:pt idx="977">
                  <c:v>17.127067634429928</c:v>
                </c:pt>
                <c:pt idx="978">
                  <c:v>17.133813098335271</c:v>
                </c:pt>
                <c:pt idx="979">
                  <c:v>17.144181952095028</c:v>
                </c:pt>
                <c:pt idx="980">
                  <c:v>17.182535068988798</c:v>
                </c:pt>
                <c:pt idx="981">
                  <c:v>17.200424371700286</c:v>
                </c:pt>
                <c:pt idx="982">
                  <c:v>17.29104473266602</c:v>
                </c:pt>
                <c:pt idx="983">
                  <c:v>17.291170000000001</c:v>
                </c:pt>
                <c:pt idx="984">
                  <c:v>17.31643503662109</c:v>
                </c:pt>
                <c:pt idx="985">
                  <c:v>17.413791560058602</c:v>
                </c:pt>
                <c:pt idx="986">
                  <c:v>17.452633495521546</c:v>
                </c:pt>
                <c:pt idx="987">
                  <c:v>17.547546993732453</c:v>
                </c:pt>
                <c:pt idx="988">
                  <c:v>17.666334413757319</c:v>
                </c:pt>
                <c:pt idx="989">
                  <c:v>17.78701837249756</c:v>
                </c:pt>
                <c:pt idx="990">
                  <c:v>17.801125574836732</c:v>
                </c:pt>
                <c:pt idx="991">
                  <c:v>17.826040107383726</c:v>
                </c:pt>
                <c:pt idx="992">
                  <c:v>17.89631232345581</c:v>
                </c:pt>
                <c:pt idx="993">
                  <c:v>17.956800354208944</c:v>
                </c:pt>
                <c:pt idx="994">
                  <c:v>17.970345599296092</c:v>
                </c:pt>
                <c:pt idx="995">
                  <c:v>18.009120841341019</c:v>
                </c:pt>
                <c:pt idx="996">
                  <c:v>18.025210000000001</c:v>
                </c:pt>
                <c:pt idx="997">
                  <c:v>18.055860100708003</c:v>
                </c:pt>
                <c:pt idx="998">
                  <c:v>18.123436155662539</c:v>
                </c:pt>
                <c:pt idx="999">
                  <c:v>18.147761951313019</c:v>
                </c:pt>
                <c:pt idx="1000">
                  <c:v>18.152788417478799</c:v>
                </c:pt>
                <c:pt idx="1001">
                  <c:v>18.249977911834719</c:v>
                </c:pt>
                <c:pt idx="1002">
                  <c:v>18.423576738281298</c:v>
                </c:pt>
                <c:pt idx="1003">
                  <c:v>18.454620956614018</c:v>
                </c:pt>
                <c:pt idx="1004">
                  <c:v>18.533998182601927</c:v>
                </c:pt>
                <c:pt idx="1005">
                  <c:v>18.536952283115387</c:v>
                </c:pt>
                <c:pt idx="1006">
                  <c:v>18.603923985786441</c:v>
                </c:pt>
                <c:pt idx="1007">
                  <c:v>18.6364377825928</c:v>
                </c:pt>
                <c:pt idx="1008">
                  <c:v>18.684494602699282</c:v>
                </c:pt>
                <c:pt idx="1009">
                  <c:v>18.847652610702511</c:v>
                </c:pt>
                <c:pt idx="1010">
                  <c:v>18.931021882781977</c:v>
                </c:pt>
                <c:pt idx="1011">
                  <c:v>18.940677075958252</c:v>
                </c:pt>
                <c:pt idx="1012">
                  <c:v>19.027263199768072</c:v>
                </c:pt>
                <c:pt idx="1013">
                  <c:v>19.060128718719483</c:v>
                </c:pt>
                <c:pt idx="1014">
                  <c:v>19.145174449930192</c:v>
                </c:pt>
                <c:pt idx="1015">
                  <c:v>19.16273575332642</c:v>
                </c:pt>
                <c:pt idx="1016">
                  <c:v>19.243405585632321</c:v>
                </c:pt>
                <c:pt idx="1017">
                  <c:v>19.30766977523804</c:v>
                </c:pt>
                <c:pt idx="1018">
                  <c:v>19.550630911178587</c:v>
                </c:pt>
                <c:pt idx="1019">
                  <c:v>19.62794925901413</c:v>
                </c:pt>
                <c:pt idx="1020">
                  <c:v>19.655475720214842</c:v>
                </c:pt>
                <c:pt idx="1021">
                  <c:v>19.71556228477478</c:v>
                </c:pt>
                <c:pt idx="1022">
                  <c:v>19.89219274528503</c:v>
                </c:pt>
                <c:pt idx="1023">
                  <c:v>20.03775572441101</c:v>
                </c:pt>
                <c:pt idx="1024">
                  <c:v>20.045327103080748</c:v>
                </c:pt>
                <c:pt idx="1025">
                  <c:v>20.155087502412798</c:v>
                </c:pt>
                <c:pt idx="1026">
                  <c:v>20.165400249738692</c:v>
                </c:pt>
                <c:pt idx="1027">
                  <c:v>20.254788196640014</c:v>
                </c:pt>
                <c:pt idx="1028">
                  <c:v>20.418191961822508</c:v>
                </c:pt>
                <c:pt idx="1029">
                  <c:v>20.560740664978031</c:v>
                </c:pt>
                <c:pt idx="1030">
                  <c:v>20.56747946885109</c:v>
                </c:pt>
                <c:pt idx="1031">
                  <c:v>20.567781609649657</c:v>
                </c:pt>
                <c:pt idx="1032">
                  <c:v>20.580588152503971</c:v>
                </c:pt>
                <c:pt idx="1033">
                  <c:v>20.593726758117679</c:v>
                </c:pt>
                <c:pt idx="1034">
                  <c:v>20.596331722564699</c:v>
                </c:pt>
                <c:pt idx="1035">
                  <c:v>20.629281429443402</c:v>
                </c:pt>
                <c:pt idx="1036">
                  <c:v>20.715587817230222</c:v>
                </c:pt>
                <c:pt idx="1037">
                  <c:v>20.745576946716312</c:v>
                </c:pt>
                <c:pt idx="1038">
                  <c:v>20.751236918680668</c:v>
                </c:pt>
                <c:pt idx="1039">
                  <c:v>20.797965944433212</c:v>
                </c:pt>
                <c:pt idx="1040">
                  <c:v>20.819732070484164</c:v>
                </c:pt>
                <c:pt idx="1041">
                  <c:v>20.930362075195298</c:v>
                </c:pt>
                <c:pt idx="1042">
                  <c:v>20.955518758659363</c:v>
                </c:pt>
                <c:pt idx="1043">
                  <c:v>21.128631964354515</c:v>
                </c:pt>
                <c:pt idx="1044">
                  <c:v>21.142848468366562</c:v>
                </c:pt>
                <c:pt idx="1045">
                  <c:v>21.270348391418459</c:v>
                </c:pt>
                <c:pt idx="1046">
                  <c:v>21.27741123176575</c:v>
                </c:pt>
                <c:pt idx="1047">
                  <c:v>21.292837663536069</c:v>
                </c:pt>
                <c:pt idx="1048">
                  <c:v>21.295919653167722</c:v>
                </c:pt>
                <c:pt idx="1049">
                  <c:v>21.32106441795349</c:v>
                </c:pt>
                <c:pt idx="1050">
                  <c:v>21.378986392061861</c:v>
                </c:pt>
                <c:pt idx="1051">
                  <c:v>21.436687152786252</c:v>
                </c:pt>
                <c:pt idx="1052">
                  <c:v>21.466770608596796</c:v>
                </c:pt>
                <c:pt idx="1053">
                  <c:v>21.605545449581147</c:v>
                </c:pt>
                <c:pt idx="1054">
                  <c:v>21.653252456908227</c:v>
                </c:pt>
                <c:pt idx="1055">
                  <c:v>21.655809999999999</c:v>
                </c:pt>
                <c:pt idx="1056">
                  <c:v>21.744332529602051</c:v>
                </c:pt>
                <c:pt idx="1057">
                  <c:v>21.755169146537781</c:v>
                </c:pt>
                <c:pt idx="1058">
                  <c:v>21.820249529895783</c:v>
                </c:pt>
                <c:pt idx="1059">
                  <c:v>21.934029233245852</c:v>
                </c:pt>
                <c:pt idx="1060">
                  <c:v>22.001213291015631</c:v>
                </c:pt>
                <c:pt idx="1061">
                  <c:v>22.126824048004153</c:v>
                </c:pt>
                <c:pt idx="1062">
                  <c:v>22.131406794447898</c:v>
                </c:pt>
                <c:pt idx="1063">
                  <c:v>22.309958934237958</c:v>
                </c:pt>
                <c:pt idx="1064">
                  <c:v>22.372789602795244</c:v>
                </c:pt>
                <c:pt idx="1065">
                  <c:v>22.39379810058594</c:v>
                </c:pt>
                <c:pt idx="1066">
                  <c:v>22.418270567626951</c:v>
                </c:pt>
                <c:pt idx="1067">
                  <c:v>22.543233487854003</c:v>
                </c:pt>
                <c:pt idx="1068">
                  <c:v>22.706914175262451</c:v>
                </c:pt>
                <c:pt idx="1069">
                  <c:v>22.799570984115601</c:v>
                </c:pt>
                <c:pt idx="1070">
                  <c:v>22.80065261131287</c:v>
                </c:pt>
                <c:pt idx="1071">
                  <c:v>23.006628329958914</c:v>
                </c:pt>
                <c:pt idx="1072">
                  <c:v>23.094456838283538</c:v>
                </c:pt>
                <c:pt idx="1073">
                  <c:v>23.096021562623978</c:v>
                </c:pt>
                <c:pt idx="1074">
                  <c:v>23.27854481155396</c:v>
                </c:pt>
                <c:pt idx="1075">
                  <c:v>23.341743338642118</c:v>
                </c:pt>
                <c:pt idx="1076">
                  <c:v>23.421894369907381</c:v>
                </c:pt>
                <c:pt idx="1077">
                  <c:v>23.426814003448488</c:v>
                </c:pt>
                <c:pt idx="1078">
                  <c:v>23.691239995689394</c:v>
                </c:pt>
                <c:pt idx="1079">
                  <c:v>23.888755864562988</c:v>
                </c:pt>
                <c:pt idx="1080">
                  <c:v>23.910115281219479</c:v>
                </c:pt>
                <c:pt idx="1081">
                  <c:v>23.918451298561099</c:v>
                </c:pt>
                <c:pt idx="1082">
                  <c:v>23.951173650360111</c:v>
                </c:pt>
                <c:pt idx="1083">
                  <c:v>24.06132729927063</c:v>
                </c:pt>
                <c:pt idx="1084">
                  <c:v>24.063126865129473</c:v>
                </c:pt>
                <c:pt idx="1085">
                  <c:v>24.0990730102396</c:v>
                </c:pt>
                <c:pt idx="1086">
                  <c:v>24.142836389188766</c:v>
                </c:pt>
                <c:pt idx="1087">
                  <c:v>24.260656562805178</c:v>
                </c:pt>
                <c:pt idx="1088">
                  <c:v>24.277323615264887</c:v>
                </c:pt>
                <c:pt idx="1089">
                  <c:v>24.448317011680597</c:v>
                </c:pt>
                <c:pt idx="1090">
                  <c:v>24.514034491500851</c:v>
                </c:pt>
                <c:pt idx="1091">
                  <c:v>24.533080363159179</c:v>
                </c:pt>
                <c:pt idx="1092">
                  <c:v>24.65535684692383</c:v>
                </c:pt>
                <c:pt idx="1093">
                  <c:v>24.6603824737549</c:v>
                </c:pt>
                <c:pt idx="1094">
                  <c:v>24.682720266170502</c:v>
                </c:pt>
                <c:pt idx="1095">
                  <c:v>24.704806819305421</c:v>
                </c:pt>
                <c:pt idx="1096">
                  <c:v>24.771416566820143</c:v>
                </c:pt>
                <c:pt idx="1097">
                  <c:v>24.812973422393799</c:v>
                </c:pt>
                <c:pt idx="1098">
                  <c:v>25.076185209884642</c:v>
                </c:pt>
                <c:pt idx="1099">
                  <c:v>25.232012108459472</c:v>
                </c:pt>
                <c:pt idx="1100">
                  <c:v>25.292926307563782</c:v>
                </c:pt>
                <c:pt idx="1101">
                  <c:v>25.404843205795292</c:v>
                </c:pt>
                <c:pt idx="1102">
                  <c:v>25.452986235332489</c:v>
                </c:pt>
                <c:pt idx="1103">
                  <c:v>25.462983093628885</c:v>
                </c:pt>
                <c:pt idx="1104">
                  <c:v>25.587093605594639</c:v>
                </c:pt>
                <c:pt idx="1105">
                  <c:v>25.685469633483898</c:v>
                </c:pt>
                <c:pt idx="1106">
                  <c:v>25.812740653915405</c:v>
                </c:pt>
                <c:pt idx="1107">
                  <c:v>25.825556974143982</c:v>
                </c:pt>
                <c:pt idx="1108">
                  <c:v>25.841442732315063</c:v>
                </c:pt>
                <c:pt idx="1109">
                  <c:v>25.97349394981384</c:v>
                </c:pt>
                <c:pt idx="1110">
                  <c:v>25.98312001739502</c:v>
                </c:pt>
                <c:pt idx="1111">
                  <c:v>26.000118144226072</c:v>
                </c:pt>
                <c:pt idx="1112">
                  <c:v>26.01864810791016</c:v>
                </c:pt>
                <c:pt idx="1113">
                  <c:v>26.066073769531251</c:v>
                </c:pt>
                <c:pt idx="1114">
                  <c:v>26.353909096107479</c:v>
                </c:pt>
                <c:pt idx="1115">
                  <c:v>26.42968180221558</c:v>
                </c:pt>
                <c:pt idx="1116">
                  <c:v>26.462834880905149</c:v>
                </c:pt>
                <c:pt idx="1117">
                  <c:v>26.574987963256842</c:v>
                </c:pt>
                <c:pt idx="1118">
                  <c:v>26.704219092893599</c:v>
                </c:pt>
                <c:pt idx="1119">
                  <c:v>26.753684045715332</c:v>
                </c:pt>
                <c:pt idx="1120">
                  <c:v>27.22383639717102</c:v>
                </c:pt>
                <c:pt idx="1121">
                  <c:v>27.242016907680032</c:v>
                </c:pt>
                <c:pt idx="1122">
                  <c:v>27.249648141403195</c:v>
                </c:pt>
                <c:pt idx="1123">
                  <c:v>27.375584977722198</c:v>
                </c:pt>
                <c:pt idx="1124">
                  <c:v>27.457107114562987</c:v>
                </c:pt>
                <c:pt idx="1125">
                  <c:v>27.494837400741581</c:v>
                </c:pt>
                <c:pt idx="1126">
                  <c:v>27.526123348836897</c:v>
                </c:pt>
                <c:pt idx="1127">
                  <c:v>27.595467027921675</c:v>
                </c:pt>
                <c:pt idx="1128">
                  <c:v>27.929551611042026</c:v>
                </c:pt>
                <c:pt idx="1129">
                  <c:v>28.028720588254927</c:v>
                </c:pt>
                <c:pt idx="1130">
                  <c:v>28.089165023555758</c:v>
                </c:pt>
                <c:pt idx="1131">
                  <c:v>28.154700668563837</c:v>
                </c:pt>
                <c:pt idx="1132">
                  <c:v>28.17997916830063</c:v>
                </c:pt>
                <c:pt idx="1133">
                  <c:v>28.407813871688841</c:v>
                </c:pt>
                <c:pt idx="1134">
                  <c:v>28.570719463844299</c:v>
                </c:pt>
                <c:pt idx="1135">
                  <c:v>28.616196747112276</c:v>
                </c:pt>
                <c:pt idx="1136">
                  <c:v>28.826907346038816</c:v>
                </c:pt>
                <c:pt idx="1137">
                  <c:v>28.916544820015432</c:v>
                </c:pt>
                <c:pt idx="1138">
                  <c:v>29.005663709869381</c:v>
                </c:pt>
                <c:pt idx="1139">
                  <c:v>29.032384767837524</c:v>
                </c:pt>
                <c:pt idx="1140">
                  <c:v>29.180257294616698</c:v>
                </c:pt>
                <c:pt idx="1141">
                  <c:v>29.242902522015569</c:v>
                </c:pt>
                <c:pt idx="1142">
                  <c:v>29.387974291458132</c:v>
                </c:pt>
                <c:pt idx="1143">
                  <c:v>29.418078326898812</c:v>
                </c:pt>
                <c:pt idx="1144">
                  <c:v>29.692546433105498</c:v>
                </c:pt>
                <c:pt idx="1145">
                  <c:v>29.720793627576828</c:v>
                </c:pt>
                <c:pt idx="1146">
                  <c:v>29.990302139663697</c:v>
                </c:pt>
                <c:pt idx="1147">
                  <c:v>30.156201341743468</c:v>
                </c:pt>
                <c:pt idx="1148">
                  <c:v>30.354618013944627</c:v>
                </c:pt>
                <c:pt idx="1149">
                  <c:v>30.615544645671847</c:v>
                </c:pt>
                <c:pt idx="1150">
                  <c:v>30.68561427894592</c:v>
                </c:pt>
                <c:pt idx="1151">
                  <c:v>30.75847112564087</c:v>
                </c:pt>
                <c:pt idx="1152">
                  <c:v>30.796050857601166</c:v>
                </c:pt>
                <c:pt idx="1153">
                  <c:v>30.881761924083236</c:v>
                </c:pt>
                <c:pt idx="1154">
                  <c:v>31.156704755859401</c:v>
                </c:pt>
                <c:pt idx="1155">
                  <c:v>31.200574380359651</c:v>
                </c:pt>
                <c:pt idx="1156">
                  <c:v>31.316790784759519</c:v>
                </c:pt>
                <c:pt idx="1157">
                  <c:v>31.342325246295928</c:v>
                </c:pt>
                <c:pt idx="1158">
                  <c:v>31.403141996388435</c:v>
                </c:pt>
                <c:pt idx="1159">
                  <c:v>31.76345565032959</c:v>
                </c:pt>
                <c:pt idx="1160">
                  <c:v>31.857050425844193</c:v>
                </c:pt>
                <c:pt idx="1161">
                  <c:v>31.858584958705901</c:v>
                </c:pt>
                <c:pt idx="1162">
                  <c:v>31.875789562988281</c:v>
                </c:pt>
                <c:pt idx="1163">
                  <c:v>32.088920289144518</c:v>
                </c:pt>
                <c:pt idx="1164">
                  <c:v>32.348739578552198</c:v>
                </c:pt>
                <c:pt idx="1165">
                  <c:v>32.526129976806637</c:v>
                </c:pt>
                <c:pt idx="1166">
                  <c:v>32.827320970783234</c:v>
                </c:pt>
                <c:pt idx="1167">
                  <c:v>33.250397528076199</c:v>
                </c:pt>
                <c:pt idx="1168">
                  <c:v>33.312629999999999</c:v>
                </c:pt>
                <c:pt idx="1169">
                  <c:v>33.598653167362215</c:v>
                </c:pt>
                <c:pt idx="1170">
                  <c:v>34.195942725625038</c:v>
                </c:pt>
                <c:pt idx="1171">
                  <c:v>34.336948652744297</c:v>
                </c:pt>
                <c:pt idx="1172">
                  <c:v>34.516785803356171</c:v>
                </c:pt>
                <c:pt idx="1173">
                  <c:v>34.718995394897455</c:v>
                </c:pt>
                <c:pt idx="1174">
                  <c:v>34.79369488039017</c:v>
                </c:pt>
                <c:pt idx="1175">
                  <c:v>34.864643009033202</c:v>
                </c:pt>
                <c:pt idx="1176">
                  <c:v>34.923508955667018</c:v>
                </c:pt>
                <c:pt idx="1177">
                  <c:v>35.320318901329038</c:v>
                </c:pt>
                <c:pt idx="1178">
                  <c:v>35.665811959228499</c:v>
                </c:pt>
                <c:pt idx="1179">
                  <c:v>36.369930715560912</c:v>
                </c:pt>
                <c:pt idx="1180">
                  <c:v>36.636448474273685</c:v>
                </c:pt>
                <c:pt idx="1181">
                  <c:v>36.976467751183513</c:v>
                </c:pt>
                <c:pt idx="1182">
                  <c:v>37.920417388610844</c:v>
                </c:pt>
                <c:pt idx="1183">
                  <c:v>38.964805507164002</c:v>
                </c:pt>
                <c:pt idx="1184">
                  <c:v>39.873860976144968</c:v>
                </c:pt>
                <c:pt idx="1185">
                  <c:v>40.656921512088772</c:v>
                </c:pt>
                <c:pt idx="1186">
                  <c:v>40.729421380729676</c:v>
                </c:pt>
                <c:pt idx="1187">
                  <c:v>41.204513574872017</c:v>
                </c:pt>
                <c:pt idx="1188">
                  <c:v>41.910975887565613</c:v>
                </c:pt>
                <c:pt idx="1189">
                  <c:v>42.001440000000002</c:v>
                </c:pt>
                <c:pt idx="1190">
                  <c:v>42.208523080940246</c:v>
                </c:pt>
                <c:pt idx="1191">
                  <c:v>42.258983582305909</c:v>
                </c:pt>
                <c:pt idx="1192">
                  <c:v>42.743931409912101</c:v>
                </c:pt>
                <c:pt idx="1193">
                  <c:v>43.007089387817381</c:v>
                </c:pt>
                <c:pt idx="1194">
                  <c:v>44.219100227813719</c:v>
                </c:pt>
                <c:pt idx="1195">
                  <c:v>46.3706632116699</c:v>
                </c:pt>
                <c:pt idx="1196">
                  <c:v>47.051100480062367</c:v>
                </c:pt>
                <c:pt idx="1197">
                  <c:v>47.74418</c:v>
                </c:pt>
                <c:pt idx="1198">
                  <c:v>48.389329287290572</c:v>
                </c:pt>
                <c:pt idx="1199">
                  <c:v>49.4287572476196</c:v>
                </c:pt>
                <c:pt idx="1200">
                  <c:v>50.111435951116086</c:v>
                </c:pt>
                <c:pt idx="1201">
                  <c:v>54.098401291372035</c:v>
                </c:pt>
                <c:pt idx="1202">
                  <c:v>57.647046673176291</c:v>
                </c:pt>
                <c:pt idx="1203">
                  <c:v>57.86013293096542</c:v>
                </c:pt>
                <c:pt idx="1204">
                  <c:v>60.360516228637707</c:v>
                </c:pt>
                <c:pt idx="1205">
                  <c:v>70.12058408819243</c:v>
                </c:pt>
                <c:pt idx="1206">
                  <c:v>70.567700000000002</c:v>
                </c:pt>
                <c:pt idx="1207">
                  <c:v>70.693949340377458</c:v>
                </c:pt>
                <c:pt idx="1208">
                  <c:v>71.537906757202151</c:v>
                </c:pt>
                <c:pt idx="1209">
                  <c:v>73.19171</c:v>
                </c:pt>
                <c:pt idx="1210">
                  <c:v>74.015287697442176</c:v>
                </c:pt>
                <c:pt idx="1211">
                  <c:v>74.067880000000002</c:v>
                </c:pt>
                <c:pt idx="1212">
                  <c:v>74.264070000000004</c:v>
                </c:pt>
                <c:pt idx="1213">
                  <c:v>74.40396770148277</c:v>
                </c:pt>
                <c:pt idx="1214">
                  <c:v>75.799772949757568</c:v>
                </c:pt>
                <c:pt idx="1215">
                  <c:v>76.047811667774539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E2D-46C9-8DBC-A9843DCBB4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8045632"/>
        <c:axId val="1268041472"/>
      </c:scatterChart>
      <c:valAx>
        <c:axId val="1268045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CO2 intensity, kg per 1 USD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1472"/>
        <c:crosses val="autoZero"/>
        <c:crossBetween val="midCat"/>
      </c:valAx>
      <c:valAx>
        <c:axId val="126804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Import tariff rate,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804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Tariffs on US imports from Mexico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Sim_results_tariff_shock!$J$1</c:f>
              <c:strCache>
                <c:ptCount val="1"/>
                <c:pt idx="0">
                  <c:v>$152 SCC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Sim_results_tariff_shock!$I$3:$I$26</c:f>
              <c:strCache>
                <c:ptCount val="24"/>
                <c:pt idx="0">
                  <c:v>Water trasnport</c:v>
                </c:pt>
                <c:pt idx="1">
                  <c:v>Air transport</c:v>
                </c:pt>
                <c:pt idx="2">
                  <c:v>Road transport</c:v>
                </c:pt>
                <c:pt idx="3">
                  <c:v>Crops</c:v>
                </c:pt>
                <c:pt idx="4">
                  <c:v>Non-metallic min.</c:v>
                </c:pt>
                <c:pt idx="5">
                  <c:v>Natural resources</c:v>
                </c:pt>
                <c:pt idx="6">
                  <c:v>Metals</c:v>
                </c:pt>
                <c:pt idx="7">
                  <c:v>Gas</c:v>
                </c:pt>
                <c:pt idx="8">
                  <c:v>Livestock</c:v>
                </c:pt>
                <c:pt idx="9">
                  <c:v>Processed food</c:v>
                </c:pt>
                <c:pt idx="10">
                  <c:v>Recreation</c:v>
                </c:pt>
                <c:pt idx="11">
                  <c:v>Chemicals</c:v>
                </c:pt>
                <c:pt idx="12">
                  <c:v>Wood products</c:v>
                </c:pt>
                <c:pt idx="13">
                  <c:v>Petroleum</c:v>
                </c:pt>
                <c:pt idx="14">
                  <c:v>Textiles</c:v>
                </c:pt>
                <c:pt idx="15">
                  <c:v>Air transport</c:v>
                </c:pt>
                <c:pt idx="16">
                  <c:v>Motor vehicl.</c:v>
                </c:pt>
                <c:pt idx="17">
                  <c:v>Other manuf.</c:v>
                </c:pt>
                <c:pt idx="18">
                  <c:v>Clothes</c:v>
                </c:pt>
                <c:pt idx="19">
                  <c:v>Constrution</c:v>
                </c:pt>
                <c:pt idx="20">
                  <c:v>Trade</c:v>
                </c:pt>
                <c:pt idx="21">
                  <c:v>Communication</c:v>
                </c:pt>
                <c:pt idx="22">
                  <c:v>Other services</c:v>
                </c:pt>
                <c:pt idx="23">
                  <c:v>Coal</c:v>
                </c:pt>
              </c:strCache>
            </c:strRef>
          </c:cat>
          <c:val>
            <c:numRef>
              <c:f>Sim_results_tariff_shock!$J$3:$J$26</c:f>
              <c:numCache>
                <c:formatCode>0.0</c:formatCode>
                <c:ptCount val="24"/>
                <c:pt idx="0">
                  <c:v>43.465299999999999</c:v>
                </c:pt>
                <c:pt idx="1">
                  <c:v>33.318300000000001</c:v>
                </c:pt>
                <c:pt idx="2">
                  <c:v>21.8508</c:v>
                </c:pt>
                <c:pt idx="3">
                  <c:v>10.077499999999999</c:v>
                </c:pt>
                <c:pt idx="4">
                  <c:v>9.424199999999999</c:v>
                </c:pt>
                <c:pt idx="5">
                  <c:v>7.6311</c:v>
                </c:pt>
                <c:pt idx="6">
                  <c:v>7.4226000000000001</c:v>
                </c:pt>
                <c:pt idx="7">
                  <c:v>6.7832000000000008</c:v>
                </c:pt>
                <c:pt idx="8">
                  <c:v>6.1993999999999998</c:v>
                </c:pt>
                <c:pt idx="9">
                  <c:v>4.5870000000000006</c:v>
                </c:pt>
                <c:pt idx="10">
                  <c:v>4.5035999999999996</c:v>
                </c:pt>
                <c:pt idx="11">
                  <c:v>4.3924000000000003</c:v>
                </c:pt>
                <c:pt idx="12">
                  <c:v>3.9058999999999999</c:v>
                </c:pt>
                <c:pt idx="13">
                  <c:v>3.6417999999999999</c:v>
                </c:pt>
                <c:pt idx="14">
                  <c:v>2.9745999999999997</c:v>
                </c:pt>
                <c:pt idx="15">
                  <c:v>2.7105000000000001</c:v>
                </c:pt>
                <c:pt idx="16">
                  <c:v>2.6132</c:v>
                </c:pt>
                <c:pt idx="17">
                  <c:v>2.5436999999999999</c:v>
                </c:pt>
                <c:pt idx="18">
                  <c:v>2.4047000000000001</c:v>
                </c:pt>
                <c:pt idx="19">
                  <c:v>2.1545000000000001</c:v>
                </c:pt>
                <c:pt idx="20">
                  <c:v>2.1128</c:v>
                </c:pt>
                <c:pt idx="21">
                  <c:v>1.4178000000000002</c:v>
                </c:pt>
                <c:pt idx="22">
                  <c:v>1.3621999999999999</c:v>
                </c:pt>
                <c:pt idx="23">
                  <c:v>1.0146999999999999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C3-432F-88F9-5B258F5EDC24}"/>
            </c:ext>
          </c:extLst>
        </c:ser>
        <c:ser>
          <c:idx val="1"/>
          <c:order val="1"/>
          <c:tx>
            <c:strRef>
              <c:f>Sim_results_tariff_shock!$K$1</c:f>
              <c:strCache>
                <c:ptCount val="1"/>
                <c:pt idx="0">
                  <c:v>$76 SCC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Sim_results_tariff_shock!$I$3:$I$26</c:f>
              <c:strCache>
                <c:ptCount val="24"/>
                <c:pt idx="0">
                  <c:v>Water trasnport</c:v>
                </c:pt>
                <c:pt idx="1">
                  <c:v>Air transport</c:v>
                </c:pt>
                <c:pt idx="2">
                  <c:v>Road transport</c:v>
                </c:pt>
                <c:pt idx="3">
                  <c:v>Crops</c:v>
                </c:pt>
                <c:pt idx="4">
                  <c:v>Non-metallic min.</c:v>
                </c:pt>
                <c:pt idx="5">
                  <c:v>Natural resources</c:v>
                </c:pt>
                <c:pt idx="6">
                  <c:v>Metals</c:v>
                </c:pt>
                <c:pt idx="7">
                  <c:v>Gas</c:v>
                </c:pt>
                <c:pt idx="8">
                  <c:v>Livestock</c:v>
                </c:pt>
                <c:pt idx="9">
                  <c:v>Processed food</c:v>
                </c:pt>
                <c:pt idx="10">
                  <c:v>Recreation</c:v>
                </c:pt>
                <c:pt idx="11">
                  <c:v>Chemicals</c:v>
                </c:pt>
                <c:pt idx="12">
                  <c:v>Wood products</c:v>
                </c:pt>
                <c:pt idx="13">
                  <c:v>Petroleum</c:v>
                </c:pt>
                <c:pt idx="14">
                  <c:v>Textiles</c:v>
                </c:pt>
                <c:pt idx="15">
                  <c:v>Air transport</c:v>
                </c:pt>
                <c:pt idx="16">
                  <c:v>Motor vehicl.</c:v>
                </c:pt>
                <c:pt idx="17">
                  <c:v>Other manuf.</c:v>
                </c:pt>
                <c:pt idx="18">
                  <c:v>Clothes</c:v>
                </c:pt>
                <c:pt idx="19">
                  <c:v>Constrution</c:v>
                </c:pt>
                <c:pt idx="20">
                  <c:v>Trade</c:v>
                </c:pt>
                <c:pt idx="21">
                  <c:v>Communication</c:v>
                </c:pt>
                <c:pt idx="22">
                  <c:v>Other services</c:v>
                </c:pt>
                <c:pt idx="23">
                  <c:v>Coal</c:v>
                </c:pt>
              </c:strCache>
            </c:strRef>
          </c:cat>
          <c:val>
            <c:numRef>
              <c:f>Sim_results_tariff_shock!$K$3:$K$26</c:f>
              <c:numCache>
                <c:formatCode>0.0</c:formatCode>
                <c:ptCount val="24"/>
                <c:pt idx="0">
                  <c:v>21.888999999999999</c:v>
                </c:pt>
                <c:pt idx="1">
                  <c:v>16.779</c:v>
                </c:pt>
                <c:pt idx="2">
                  <c:v>11.004000000000001</c:v>
                </c:pt>
                <c:pt idx="3">
                  <c:v>5.0749999999999993</c:v>
                </c:pt>
                <c:pt idx="4">
                  <c:v>4.7459999999999996</c:v>
                </c:pt>
                <c:pt idx="5">
                  <c:v>3.843</c:v>
                </c:pt>
                <c:pt idx="6">
                  <c:v>3.7380000000000004</c:v>
                </c:pt>
                <c:pt idx="7">
                  <c:v>3.4160000000000004</c:v>
                </c:pt>
                <c:pt idx="8">
                  <c:v>3.1219999999999999</c:v>
                </c:pt>
                <c:pt idx="9">
                  <c:v>2.31</c:v>
                </c:pt>
                <c:pt idx="10">
                  <c:v>2.2679999999999998</c:v>
                </c:pt>
                <c:pt idx="11">
                  <c:v>2.2120000000000002</c:v>
                </c:pt>
                <c:pt idx="12">
                  <c:v>1.9670000000000001</c:v>
                </c:pt>
                <c:pt idx="13">
                  <c:v>1.8340000000000001</c:v>
                </c:pt>
                <c:pt idx="14">
                  <c:v>1.498</c:v>
                </c:pt>
                <c:pt idx="15">
                  <c:v>1.365</c:v>
                </c:pt>
                <c:pt idx="16">
                  <c:v>1.3160000000000001</c:v>
                </c:pt>
                <c:pt idx="17">
                  <c:v>1.2809999999999999</c:v>
                </c:pt>
                <c:pt idx="18">
                  <c:v>1.2109999999999999</c:v>
                </c:pt>
                <c:pt idx="19">
                  <c:v>1.085</c:v>
                </c:pt>
                <c:pt idx="20">
                  <c:v>1.0640000000000001</c:v>
                </c:pt>
                <c:pt idx="21">
                  <c:v>0.71400000000000008</c:v>
                </c:pt>
                <c:pt idx="22">
                  <c:v>0.68599999999999994</c:v>
                </c:pt>
                <c:pt idx="23">
                  <c:v>0.51100000000000001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C3-432F-88F9-5B258F5EDC24}"/>
            </c:ext>
          </c:extLst>
        </c:ser>
        <c:ser>
          <c:idx val="2"/>
          <c:order val="2"/>
          <c:tx>
            <c:strRef>
              <c:f>Sim_results_tariff_shock!$L$1</c:f>
              <c:strCache>
                <c:ptCount val="1"/>
                <c:pt idx="0">
                  <c:v>$51 SCC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Sim_results_tariff_shock!$I$3:$I$26</c:f>
              <c:strCache>
                <c:ptCount val="24"/>
                <c:pt idx="0">
                  <c:v>Water trasnport</c:v>
                </c:pt>
                <c:pt idx="1">
                  <c:v>Air transport</c:v>
                </c:pt>
                <c:pt idx="2">
                  <c:v>Road transport</c:v>
                </c:pt>
                <c:pt idx="3">
                  <c:v>Crops</c:v>
                </c:pt>
                <c:pt idx="4">
                  <c:v>Non-metallic min.</c:v>
                </c:pt>
                <c:pt idx="5">
                  <c:v>Natural resources</c:v>
                </c:pt>
                <c:pt idx="6">
                  <c:v>Metals</c:v>
                </c:pt>
                <c:pt idx="7">
                  <c:v>Gas</c:v>
                </c:pt>
                <c:pt idx="8">
                  <c:v>Livestock</c:v>
                </c:pt>
                <c:pt idx="9">
                  <c:v>Processed food</c:v>
                </c:pt>
                <c:pt idx="10">
                  <c:v>Recreation</c:v>
                </c:pt>
                <c:pt idx="11">
                  <c:v>Chemicals</c:v>
                </c:pt>
                <c:pt idx="12">
                  <c:v>Wood products</c:v>
                </c:pt>
                <c:pt idx="13">
                  <c:v>Petroleum</c:v>
                </c:pt>
                <c:pt idx="14">
                  <c:v>Textiles</c:v>
                </c:pt>
                <c:pt idx="15">
                  <c:v>Air transport</c:v>
                </c:pt>
                <c:pt idx="16">
                  <c:v>Motor vehicl.</c:v>
                </c:pt>
                <c:pt idx="17">
                  <c:v>Other manuf.</c:v>
                </c:pt>
                <c:pt idx="18">
                  <c:v>Clothes</c:v>
                </c:pt>
                <c:pt idx="19">
                  <c:v>Constrution</c:v>
                </c:pt>
                <c:pt idx="20">
                  <c:v>Trade</c:v>
                </c:pt>
                <c:pt idx="21">
                  <c:v>Communication</c:v>
                </c:pt>
                <c:pt idx="22">
                  <c:v>Other services</c:v>
                </c:pt>
                <c:pt idx="23">
                  <c:v>Coal</c:v>
                </c:pt>
              </c:strCache>
            </c:strRef>
          </c:cat>
          <c:val>
            <c:numRef>
              <c:f>Sim_results_tariff_shock!$L$3:$L$26</c:f>
              <c:numCache>
                <c:formatCode>0.0</c:formatCode>
                <c:ptCount val="24"/>
                <c:pt idx="0">
                  <c:v>14.696899999999999</c:v>
                </c:pt>
                <c:pt idx="1">
                  <c:v>11.2659</c:v>
                </c:pt>
                <c:pt idx="2">
                  <c:v>7.3884000000000007</c:v>
                </c:pt>
                <c:pt idx="3">
                  <c:v>3.4074999999999998</c:v>
                </c:pt>
                <c:pt idx="4">
                  <c:v>3.1865999999999999</c:v>
                </c:pt>
                <c:pt idx="5">
                  <c:v>2.5802999999999998</c:v>
                </c:pt>
                <c:pt idx="6">
                  <c:v>2.5098000000000003</c:v>
                </c:pt>
                <c:pt idx="7">
                  <c:v>2.2936000000000001</c:v>
                </c:pt>
                <c:pt idx="8">
                  <c:v>2.0962000000000001</c:v>
                </c:pt>
                <c:pt idx="9">
                  <c:v>1.5510000000000002</c:v>
                </c:pt>
                <c:pt idx="10">
                  <c:v>1.5227999999999999</c:v>
                </c:pt>
                <c:pt idx="11">
                  <c:v>1.4852000000000001</c:v>
                </c:pt>
                <c:pt idx="12">
                  <c:v>1.3207</c:v>
                </c:pt>
                <c:pt idx="13">
                  <c:v>1.2314000000000001</c:v>
                </c:pt>
                <c:pt idx="14">
                  <c:v>1.0058</c:v>
                </c:pt>
                <c:pt idx="15">
                  <c:v>0.91649999999999998</c:v>
                </c:pt>
                <c:pt idx="16">
                  <c:v>0.88360000000000005</c:v>
                </c:pt>
                <c:pt idx="17">
                  <c:v>0.86009999999999998</c:v>
                </c:pt>
                <c:pt idx="18">
                  <c:v>0.81309999999999993</c:v>
                </c:pt>
                <c:pt idx="19">
                  <c:v>0.72850000000000004</c:v>
                </c:pt>
                <c:pt idx="20">
                  <c:v>0.71440000000000003</c:v>
                </c:pt>
                <c:pt idx="21">
                  <c:v>0.47940000000000005</c:v>
                </c:pt>
                <c:pt idx="22">
                  <c:v>0.46060000000000001</c:v>
                </c:pt>
                <c:pt idx="23">
                  <c:v>0.34310000000000002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C3-432F-88F9-5B258F5ED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489983"/>
        <c:axId val="260502047"/>
      </c:barChart>
      <c:catAx>
        <c:axId val="260489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502047"/>
        <c:crosses val="autoZero"/>
        <c:auto val="1"/>
        <c:lblAlgn val="ctr"/>
        <c:lblOffset val="100"/>
        <c:noMultiLvlLbl val="0"/>
      </c:catAx>
      <c:valAx>
        <c:axId val="260502047"/>
        <c:scaling>
          <c:orientation val="minMax"/>
          <c:max val="2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Import tariff, %</a:t>
                </a:r>
              </a:p>
            </c:rich>
          </c:tx>
          <c:layout>
            <c:manualLayout>
              <c:xMode val="edge"/>
              <c:yMode val="edge"/>
              <c:x val="2.0427109362239911E-2"/>
              <c:y val="0.32500131393036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0489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0.11314</cdr:x>
      <cdr:y>0.15701</cdr:y>
    </cdr:from>
    <cdr:to>
      <cdr:x>0.13543</cdr:x>
      <cdr:y>0.17159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60CE0A97-03CC-446D-86FE-D42F9427D937}"/>
            </a:ext>
          </a:extLst>
        </cdr:cNvPr>
        <cdr:cNvCxnSpPr/>
      </cdr:nvCxnSpPr>
      <cdr:spPr>
        <a:xfrm xmlns:a="http://schemas.openxmlformats.org/drawingml/2006/main" flipV="1">
          <a:off x="782569" y="615401"/>
          <a:ext cx="154172" cy="5714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99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5902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40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071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101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39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205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735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851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29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62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224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12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403 West State Street,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10067378" y="6288455"/>
            <a:ext cx="519492" cy="512340"/>
            <a:chOff x="8593544" y="5744285"/>
            <a:chExt cx="519492" cy="512340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5744285"/>
              <a:ext cx="228600" cy="2286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5744285"/>
              <a:ext cx="228600" cy="2286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6028025"/>
              <a:ext cx="228600" cy="2286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6028025"/>
              <a:ext cx="228600" cy="228600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</p:spTree>
    <p:extLst>
      <p:ext uri="{BB962C8B-B14F-4D97-AF65-F5344CB8AC3E}">
        <p14:creationId xmlns:p14="http://schemas.microsoft.com/office/powerpoint/2010/main" val="74473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825625"/>
            <a:ext cx="10972800" cy="43513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52475" y="365125"/>
            <a:ext cx="109728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982075" y="6356350"/>
            <a:ext cx="2743200" cy="365125"/>
          </a:xfrm>
        </p:spPr>
        <p:txBody>
          <a:bodyPr/>
          <a:lstStyle/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-28574" y="0"/>
            <a:ext cx="152400" cy="6858000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190500" y="0"/>
            <a:ext cx="209549" cy="6858000"/>
          </a:xfrm>
          <a:prstGeom prst="rect">
            <a:avLst/>
          </a:prstGeom>
          <a:gradFill flip="none" rotWithShape="1">
            <a:gsLst>
              <a:gs pos="0">
                <a:srgbClr val="F38F22"/>
              </a:gs>
              <a:gs pos="100000">
                <a:srgbClr val="F1BA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1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72200"/>
            <a:ext cx="12192000" cy="747583"/>
          </a:xfrm>
          <a:prstGeom prst="rect">
            <a:avLst/>
          </a:prstGeom>
          <a:solidFill>
            <a:srgbClr val="1B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014343"/>
            <a:ext cx="10058400" cy="2051367"/>
          </a:xfrm>
        </p:spPr>
        <p:txBody>
          <a:bodyPr anchor="ctr" anchorCtr="0">
            <a:normAutofit/>
          </a:bodyPr>
          <a:lstStyle>
            <a:lvl1pPr algn="ctr"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57786"/>
            <a:ext cx="10058400" cy="137623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87026" y="-163440"/>
            <a:ext cx="1720662" cy="739683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5250" y="6260501"/>
            <a:ext cx="3305175" cy="5078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900" b="1" baseline="0" dirty="0">
                <a:solidFill>
                  <a:schemeClr val="bg1"/>
                </a:solidFill>
                <a:latin typeface="Arial" panose="020B0604020202020204" pitchFamily="34" charset="0"/>
              </a:rPr>
              <a:t>Center for Global Trade Analysis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Department of Agricultural Economics, Purdue University</a:t>
            </a:r>
          </a:p>
          <a:p>
            <a:r>
              <a:rPr lang="en-US" sz="900" baseline="0" dirty="0">
                <a:solidFill>
                  <a:schemeClr val="bg1"/>
                </a:solidFill>
                <a:latin typeface="Arial" panose="020B0604020202020204" pitchFamily="34" charset="0"/>
              </a:rPr>
              <a:t>403 West State Street, West Lafayette, IN 47907-2056 USA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887" y="229671"/>
            <a:ext cx="3676650" cy="1308422"/>
            <a:chOff x="3719513" y="458271"/>
            <a:chExt cx="3676650" cy="1308422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038" y="458271"/>
              <a:ext cx="2724150" cy="9484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 userDrawn="1"/>
          </p:nvSpPr>
          <p:spPr>
            <a:xfrm>
              <a:off x="3719513" y="1397361"/>
              <a:ext cx="3676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Candara" panose="020E0502030303020204" pitchFamily="34" charset="0"/>
                </a:rPr>
                <a:t>Global Trade</a:t>
              </a:r>
              <a:r>
                <a:rPr lang="en-US" sz="1800" b="1" baseline="0" dirty="0">
                  <a:latin typeface="Candara" panose="020E0502030303020204" pitchFamily="34" charset="0"/>
                </a:rPr>
                <a:t> Analysis Project</a:t>
              </a:r>
              <a:endParaRPr lang="en-US" sz="1800" b="1" dirty="0">
                <a:latin typeface="Candara" panose="020E0502030303020204" pitchFamily="34" charset="0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10067378" y="6288455"/>
            <a:ext cx="519492" cy="512340"/>
            <a:chOff x="8593544" y="5744285"/>
            <a:chExt cx="519492" cy="512340"/>
          </a:xfrm>
        </p:grpSpPr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5744285"/>
              <a:ext cx="228600" cy="2286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5744285"/>
              <a:ext cx="228600" cy="2286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3544" y="6028025"/>
              <a:ext cx="228600" cy="2286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4436" y="6028025"/>
              <a:ext cx="228600" cy="228600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8243470" y="6321487"/>
            <a:ext cx="1859160" cy="44627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900" b="1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Stay Connected with GTAP!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b="1" i="1" u="none" baseline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1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www.gtap.agecon.purdue.edu</a:t>
            </a:r>
          </a:p>
        </p:txBody>
      </p:sp>
    </p:spTree>
    <p:extLst>
      <p:ext uri="{BB962C8B-B14F-4D97-AF65-F5344CB8AC3E}">
        <p14:creationId xmlns:p14="http://schemas.microsoft.com/office/powerpoint/2010/main" val="277262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931E-637B-46D8-A580-615CC76C5C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3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2E3640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666767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03590"/>
            <a:ext cx="10058400" cy="205136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Revisiting the environmental bias of trade policies based on an environmentally extended GTAP MRIO Data Base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95928"/>
            <a:ext cx="10058400" cy="2021414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/>
              <a:t>Maksym Chepeliev and Erwin Corong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Center for Global Trade Analysis, Purdue University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000" dirty="0"/>
              <a:t>25th Annual Conference on Global Economic Analysis (Virtual Conference)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2000" i="1" dirty="0"/>
              <a:t>June 8-10,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115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3920" y="0"/>
            <a:ext cx="11788079" cy="662707"/>
          </a:xfrm>
        </p:spPr>
        <p:txBody>
          <a:bodyPr>
            <a:normAutofit/>
          </a:bodyPr>
          <a:lstStyle/>
          <a:p>
            <a:r>
              <a:rPr lang="en-US" sz="3600" dirty="0"/>
              <a:t>Inclusion of NTBs: supports CO2 vs GHG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5336BC-D50E-4AF3-9D1A-340B1677E92F}"/>
              </a:ext>
            </a:extLst>
          </p:cNvPr>
          <p:cNvGrpSpPr/>
          <p:nvPr/>
        </p:nvGrpSpPr>
        <p:grpSpPr>
          <a:xfrm>
            <a:off x="1326383" y="775834"/>
            <a:ext cx="10050340" cy="5945641"/>
            <a:chOff x="0" y="0"/>
            <a:chExt cx="11144251" cy="6600825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DE17208A-F343-4FDF-8FC7-24F5ADF36A0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0988363"/>
                </p:ext>
              </p:extLst>
            </p:nvPr>
          </p:nvGraphicFramePr>
          <p:xfrm>
            <a:off x="19050" y="3276600"/>
            <a:ext cx="5572125" cy="3314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6E55D70-D91A-41D2-8600-B8516D976C7B}"/>
                </a:ext>
              </a:extLst>
            </p:cNvPr>
            <p:cNvGrpSpPr/>
            <p:nvPr/>
          </p:nvGrpSpPr>
          <p:grpSpPr>
            <a:xfrm>
              <a:off x="0" y="0"/>
              <a:ext cx="11144251" cy="6600825"/>
              <a:chOff x="0" y="0"/>
              <a:chExt cx="11144251" cy="6600825"/>
            </a:xfrm>
          </p:grpSpPr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DDC102CA-EC76-42D2-9049-42B976DF1B97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4658040"/>
                  </p:ext>
                </p:extLst>
              </p:nvPr>
            </p:nvGraphicFramePr>
            <p:xfrm>
              <a:off x="5572126" y="3286125"/>
              <a:ext cx="5572125" cy="33147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318E47B9-A7E8-41DD-BE1D-C2D308413AF7}"/>
                  </a:ext>
                </a:extLst>
              </p:cNvPr>
              <p:cNvGrpSpPr/>
              <p:nvPr/>
            </p:nvGrpSpPr>
            <p:grpSpPr>
              <a:xfrm>
                <a:off x="0" y="0"/>
                <a:ext cx="11144249" cy="3295650"/>
                <a:chOff x="0" y="0"/>
                <a:chExt cx="11144249" cy="3371850"/>
              </a:xfrm>
            </p:grpSpPr>
            <p:graphicFrame>
              <p:nvGraphicFramePr>
                <p:cNvPr id="15" name="Chart 14">
                  <a:extLst>
                    <a:ext uri="{FF2B5EF4-FFF2-40B4-BE49-F238E27FC236}">
                      <a16:creationId xmlns:a16="http://schemas.microsoft.com/office/drawing/2014/main" id="{4B17DFF4-772E-4238-94D2-0D35251C0275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381644048"/>
                    </p:ext>
                  </p:extLst>
                </p:nvPr>
              </p:nvGraphicFramePr>
              <p:xfrm>
                <a:off x="5572124" y="9525"/>
                <a:ext cx="5572125" cy="336232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aphicFrame>
              <p:nvGraphicFramePr>
                <p:cNvPr id="16" name="Chart 15">
                  <a:extLst>
                    <a:ext uri="{FF2B5EF4-FFF2-40B4-BE49-F238E27FC236}">
                      <a16:creationId xmlns:a16="http://schemas.microsoft.com/office/drawing/2014/main" id="{B96C38E9-4CCF-4DB0-9AD6-2A3ACBCDE959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647676081"/>
                    </p:ext>
                  </p:extLst>
                </p:nvPr>
              </p:nvGraphicFramePr>
              <p:xfrm>
                <a:off x="0" y="0"/>
                <a:ext cx="5572125" cy="336232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p:grpSp>
        </p:grpSp>
      </p:grpSp>
    </p:spTree>
    <p:extLst>
      <p:ext uri="{BB962C8B-B14F-4D97-AF65-F5344CB8AC3E}">
        <p14:creationId xmlns:p14="http://schemas.microsoft.com/office/powerpoint/2010/main" val="3285119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15387"/>
            <a:ext cx="10972800" cy="662707"/>
          </a:xfrm>
        </p:spPr>
        <p:txBody>
          <a:bodyPr>
            <a:normAutofit/>
          </a:bodyPr>
          <a:lstStyle/>
          <a:p>
            <a:r>
              <a:rPr lang="en-US" sz="3600" dirty="0"/>
              <a:t>Scenario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21E12D-6057-4E19-9D70-06323904E6B3}"/>
              </a:ext>
            </a:extLst>
          </p:cNvPr>
          <p:cNvGrpSpPr/>
          <p:nvPr/>
        </p:nvGrpSpPr>
        <p:grpSpPr>
          <a:xfrm>
            <a:off x="466725" y="674974"/>
            <a:ext cx="4993467" cy="3545023"/>
            <a:chOff x="6789905" y="3566162"/>
            <a:chExt cx="5123174" cy="38469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6E3D03C-894D-477B-9F93-22367E63B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89905" y="3566162"/>
              <a:ext cx="4896948" cy="27336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1700881-0153-43DC-AE52-871A13AB0402}"/>
                </a:ext>
              </a:extLst>
            </p:cNvPr>
            <p:cNvSpPr/>
            <p:nvPr/>
          </p:nvSpPr>
          <p:spPr>
            <a:xfrm>
              <a:off x="7336301" y="6396334"/>
              <a:ext cx="4576778" cy="500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i="1" dirty="0"/>
                <a:t>Source: </a:t>
              </a:r>
              <a:r>
                <a:rPr lang="en-US" sz="1200" dirty="0"/>
                <a:t>Interagency Working Group on Social Cost of Greenhouse Gases, United States Government</a:t>
              </a:r>
              <a:endParaRPr lang="en-US" sz="1050" dirty="0"/>
            </a:p>
          </p:txBody>
        </p:sp>
        <p:sp>
          <p:nvSpPr>
            <p:cNvPr id="8" name="Right Arrow 21">
              <a:extLst>
                <a:ext uri="{FF2B5EF4-FFF2-40B4-BE49-F238E27FC236}">
                  <a16:creationId xmlns:a16="http://schemas.microsoft.com/office/drawing/2014/main" id="{EE521CD2-CB98-4618-9698-467399B9EF34}"/>
                </a:ext>
              </a:extLst>
            </p:cNvPr>
            <p:cNvSpPr/>
            <p:nvPr/>
          </p:nvSpPr>
          <p:spPr>
            <a:xfrm rot="5400000">
              <a:off x="9015998" y="7003300"/>
              <a:ext cx="490682" cy="3288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E42905A-C769-4BBF-A415-582D25ED2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829" y="4305830"/>
            <a:ext cx="2499518" cy="5901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92F9F2F-26C4-48FF-93A6-B78AAB8C84FF}"/>
              </a:ext>
            </a:extLst>
          </p:cNvPr>
          <p:cNvSpPr txBox="1"/>
          <p:nvPr/>
        </p:nvSpPr>
        <p:spPr>
          <a:xfrm>
            <a:off x="1324927" y="5500707"/>
            <a:ext cx="30565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GTAP-MRIO</a:t>
            </a:r>
          </a:p>
          <a:p>
            <a:pPr algn="ctr"/>
            <a:r>
              <a:rPr lang="en-US" b="1" dirty="0"/>
              <a:t>22 regions and 27 sectors</a:t>
            </a:r>
          </a:p>
          <a:p>
            <a:pPr algn="ctr"/>
            <a:r>
              <a:rPr lang="en-US" b="1" dirty="0"/>
              <a:t>Selected sectors treated as agent-specific</a:t>
            </a:r>
          </a:p>
        </p:txBody>
      </p:sp>
      <p:sp>
        <p:nvSpPr>
          <p:cNvPr id="18" name="Plus Sign 17">
            <a:extLst>
              <a:ext uri="{FF2B5EF4-FFF2-40B4-BE49-F238E27FC236}">
                <a16:creationId xmlns:a16="http://schemas.microsoft.com/office/drawing/2014/main" id="{E25CCA6B-5C6F-44AE-B816-034F17E2E90C}"/>
              </a:ext>
            </a:extLst>
          </p:cNvPr>
          <p:cNvSpPr/>
          <p:nvPr/>
        </p:nvSpPr>
        <p:spPr>
          <a:xfrm>
            <a:off x="2572476" y="4895944"/>
            <a:ext cx="561465" cy="5711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41D0B67-1F13-4560-87FC-A8B4DF94A358}"/>
              </a:ext>
            </a:extLst>
          </p:cNvPr>
          <p:cNvGrpSpPr/>
          <p:nvPr/>
        </p:nvGrpSpPr>
        <p:grpSpPr>
          <a:xfrm>
            <a:off x="5236345" y="1004835"/>
            <a:ext cx="6916615" cy="4772967"/>
            <a:chOff x="-407089" y="-559278"/>
            <a:chExt cx="7071174" cy="3919538"/>
          </a:xfrm>
        </p:grpSpPr>
        <p:graphicFrame>
          <p:nvGraphicFramePr>
            <p:cNvPr id="20" name="Chart 19">
              <a:extLst>
                <a:ext uri="{FF2B5EF4-FFF2-40B4-BE49-F238E27FC236}">
                  <a16:creationId xmlns:a16="http://schemas.microsoft.com/office/drawing/2014/main" id="{96029EB8-29E9-428D-A698-715A03C507C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76194237"/>
                </p:ext>
              </p:extLst>
            </p:nvPr>
          </p:nvGraphicFramePr>
          <p:xfrm>
            <a:off x="-407089" y="-559278"/>
            <a:ext cx="7071174" cy="39195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0CE0A97-03CC-446D-86FE-D42F9427D937}"/>
                </a:ext>
              </a:extLst>
            </p:cNvPr>
            <p:cNvCxnSpPr/>
            <p:nvPr/>
          </p:nvCxnSpPr>
          <p:spPr>
            <a:xfrm flipV="1">
              <a:off x="655959" y="86254"/>
              <a:ext cx="152400" cy="5715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6678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4" y="15387"/>
            <a:ext cx="11439525" cy="1120077"/>
          </a:xfrm>
        </p:spPr>
        <p:txBody>
          <a:bodyPr>
            <a:normAutofit/>
          </a:bodyPr>
          <a:lstStyle/>
          <a:p>
            <a:r>
              <a:rPr lang="en-US" sz="3600" dirty="0"/>
              <a:t>Double dividends of the bias removal at the global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80CAD529-6059-4A7B-B821-9163F7FADA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125528"/>
              </p:ext>
            </p:extLst>
          </p:nvPr>
        </p:nvGraphicFramePr>
        <p:xfrm>
          <a:off x="5325626" y="1135464"/>
          <a:ext cx="6692202" cy="451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5845562A-FC07-418A-9A2E-83F4844218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975410"/>
              </p:ext>
            </p:extLst>
          </p:nvPr>
        </p:nvGraphicFramePr>
        <p:xfrm>
          <a:off x="659841" y="1168121"/>
          <a:ext cx="4260501" cy="229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C85B5887-7439-4D1B-84EB-BB5F783290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492027"/>
              </p:ext>
            </p:extLst>
          </p:nvPr>
        </p:nvGraphicFramePr>
        <p:xfrm>
          <a:off x="579455" y="3795712"/>
          <a:ext cx="445476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170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475" y="15387"/>
            <a:ext cx="10972800" cy="662707"/>
          </a:xfrm>
        </p:spPr>
        <p:txBody>
          <a:bodyPr>
            <a:normAutofit/>
          </a:bodyPr>
          <a:lstStyle/>
          <a:p>
            <a:r>
              <a:rPr lang="en-US" sz="3600" dirty="0"/>
              <a:t>There are winners and losers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A771AA7-3C38-44DB-9C36-230E1E4702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138079"/>
              </p:ext>
            </p:extLst>
          </p:nvPr>
        </p:nvGraphicFramePr>
        <p:xfrm>
          <a:off x="6553200" y="1140487"/>
          <a:ext cx="5638800" cy="451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0CCCEC0-309D-44B3-91A5-A61CE2FD42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423033"/>
              </p:ext>
            </p:extLst>
          </p:nvPr>
        </p:nvGraphicFramePr>
        <p:xfrm>
          <a:off x="442126" y="1155560"/>
          <a:ext cx="5787851" cy="4546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29409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3178" y="111018"/>
            <a:ext cx="11325644" cy="662707"/>
          </a:xfrm>
        </p:spPr>
        <p:txBody>
          <a:bodyPr>
            <a:normAutofit/>
          </a:bodyPr>
          <a:lstStyle/>
          <a:p>
            <a:r>
              <a:rPr lang="en-US" sz="3600" dirty="0"/>
              <a:t>Countries become more involved into GVCs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AA1E948-C234-45F5-BD4B-58A7753B3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5438088"/>
              </p:ext>
            </p:extLst>
          </p:nvPr>
        </p:nvGraphicFramePr>
        <p:xfrm>
          <a:off x="1065125" y="802612"/>
          <a:ext cx="9746901" cy="5252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6E4AC08E-1E03-41B3-8DF9-1DB2D1B25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952" y="6239602"/>
            <a:ext cx="87943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Notes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Forward GVC participation = Domestic value added embodied in third country exports (% of exports).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Backward GVC participation = imported inputs in exports (% of exports). </a:t>
            </a:r>
          </a:p>
        </p:txBody>
      </p:sp>
    </p:spTree>
    <p:extLst>
      <p:ext uri="{BB962C8B-B14F-4D97-AF65-F5344CB8AC3E}">
        <p14:creationId xmlns:p14="http://schemas.microsoft.com/office/powerpoint/2010/main" val="686014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3178" y="111018"/>
            <a:ext cx="11325644" cy="662707"/>
          </a:xfrm>
        </p:spPr>
        <p:txBody>
          <a:bodyPr>
            <a:normAutofit/>
          </a:bodyPr>
          <a:lstStyle/>
          <a:p>
            <a:r>
              <a:rPr lang="en-US" sz="3600" dirty="0"/>
              <a:t>Manufacturing sectors increase GVC participation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DD3BAF3-61A5-4FBE-A3B2-57B867314B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809173"/>
              </p:ext>
            </p:extLst>
          </p:nvPr>
        </p:nvGraphicFramePr>
        <p:xfrm>
          <a:off x="1385456" y="881874"/>
          <a:ext cx="9227126" cy="5366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4027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54" y="0"/>
            <a:ext cx="10972800" cy="804672"/>
          </a:xfrm>
        </p:spPr>
        <p:txBody>
          <a:bodyPr>
            <a:normAutofit/>
          </a:bodyPr>
          <a:lstStyle/>
          <a:p>
            <a:r>
              <a:rPr lang="en-US" sz="3600" dirty="0"/>
              <a:t>Conclusion and next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609600" y="804672"/>
            <a:ext cx="10972800" cy="546735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Emissions’ coverage matters: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n-US" sz="2000" b="1" dirty="0"/>
              <a:t>Evidence of environmental bias of trade policies for CO</a:t>
            </a:r>
            <a:r>
              <a:rPr lang="en-US" sz="2000" b="1" baseline="-25000" dirty="0"/>
              <a:t>2</a:t>
            </a:r>
            <a:r>
              <a:rPr lang="en-US" sz="2000" b="1" dirty="0"/>
              <a:t> emissions.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n-US" sz="2000" b="1" dirty="0"/>
              <a:t>Positive relation for aggregate GHGs: largely driven by high tariffs on agricultural commodities.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n-US" sz="2000" b="1" dirty="0"/>
              <a:t>Positive relation between tariff and emission intensity is observed for PM</a:t>
            </a:r>
            <a:r>
              <a:rPr lang="en-US" sz="2000" b="1" baseline="-25000" dirty="0"/>
              <a:t>2.5</a:t>
            </a:r>
            <a:r>
              <a:rPr lang="en-US" sz="2000" b="1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Elimination of the trade bias can result in double dividends: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Global welfare increases; GHG emissions reduce.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There are winners and losers across countries.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GVC participation increases, manufacturing sectors benefit the most</a:t>
            </a:r>
          </a:p>
          <a:p>
            <a:r>
              <a:rPr lang="en-US" dirty="0">
                <a:solidFill>
                  <a:schemeClr val="tx1"/>
                </a:solidFill>
              </a:rPr>
              <a:t>Next steps: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Explore the full MRIO framework (vs EEBT featured in this presentation).</a:t>
            </a:r>
          </a:p>
          <a:p>
            <a:pPr lvl="1" algn="just">
              <a:spcAft>
                <a:spcPts val="600"/>
              </a:spcAft>
            </a:pPr>
            <a:r>
              <a:rPr lang="en-US" sz="2000" b="1" dirty="0"/>
              <a:t>Extend environmental dimension (biomass, food loss and waste, etc.)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568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br>
              <a:rPr lang="en-US" dirty="0"/>
            </a:br>
            <a:r>
              <a:rPr lang="en-US" dirty="0"/>
              <a:t>Questions/Comments?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mchepeli@purdue.edu</a:t>
            </a:r>
          </a:p>
        </p:txBody>
      </p:sp>
    </p:spTree>
    <p:extLst>
      <p:ext uri="{BB962C8B-B14F-4D97-AF65-F5344CB8AC3E}">
        <p14:creationId xmlns:p14="http://schemas.microsoft.com/office/powerpoint/2010/main" val="272829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2018" y="698090"/>
            <a:ext cx="11356529" cy="5841255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An environmental bias of trade policies</a:t>
            </a:r>
          </a:p>
          <a:p>
            <a:pPr marL="688975" lvl="2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In most countries import tariffs and non-tariff barriers (NTBs) are much lower on dirty than on clean goods (Shapiro, 2021).</a:t>
            </a:r>
            <a:r>
              <a:rPr lang="en-US" sz="2100" dirty="0"/>
              <a:t> </a:t>
            </a:r>
          </a:p>
          <a:p>
            <a:pPr marL="688975" lvl="2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/>
              <a:t>This creates an implicit subsidy to CO</a:t>
            </a:r>
            <a:r>
              <a:rPr lang="en-US" sz="2100" baseline="-25000" dirty="0"/>
              <a:t>2</a:t>
            </a:r>
            <a:r>
              <a:rPr lang="en-US" sz="2100" dirty="0"/>
              <a:t> emissions in international trade.</a:t>
            </a:r>
          </a:p>
          <a:p>
            <a:pPr marL="688975" lvl="2" indent="225425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100" dirty="0"/>
              <a:t>“Dirtiness” is defined as fossil fuel combustion CO</a:t>
            </a:r>
            <a:r>
              <a:rPr lang="en-US" sz="2100" baseline="-25000" dirty="0"/>
              <a:t>2</a:t>
            </a:r>
            <a:r>
              <a:rPr lang="en-US" sz="2100" dirty="0"/>
              <a:t> emission intensity per dollar of commodity’s value.</a:t>
            </a:r>
          </a:p>
          <a:p>
            <a:pPr>
              <a:lnSpc>
                <a:spcPct val="110000"/>
              </a:lnSpc>
            </a:pPr>
            <a:r>
              <a:rPr lang="en-US" dirty="0"/>
              <a:t>We revisit this fact by using a newly-developed environmentally-extended GTAP accounts</a:t>
            </a:r>
          </a:p>
          <a:p>
            <a:pPr marL="914400" indent="-225425">
              <a:lnSpc>
                <a:spcPct val="110000"/>
              </a:lnSpc>
            </a:pPr>
            <a:r>
              <a:rPr lang="en-US" sz="2100" b="0" dirty="0"/>
              <a:t>Extend coverage to non-CO</a:t>
            </a:r>
            <a:r>
              <a:rPr lang="en-US" sz="2100" b="0" baseline="-25000" dirty="0"/>
              <a:t>2</a:t>
            </a:r>
            <a:r>
              <a:rPr lang="en-US" sz="2100" b="0" dirty="0"/>
              <a:t> GHGs and air pollutants.</a:t>
            </a:r>
          </a:p>
          <a:p>
            <a:pPr marL="914400" indent="-225425">
              <a:lnSpc>
                <a:spcPct val="110000"/>
              </a:lnSpc>
            </a:pPr>
            <a:r>
              <a:rPr lang="en-US" sz="2100" b="0" dirty="0"/>
              <a:t>Use more up-to-date set of tariff and non-tariff barriers; extend regional and temporal coverage.</a:t>
            </a:r>
          </a:p>
          <a:p>
            <a:pPr marL="914400" indent="-225425">
              <a:lnSpc>
                <a:spcPct val="110000"/>
              </a:lnSpc>
            </a:pPr>
            <a:r>
              <a:rPr lang="en-US" sz="2100" b="0" dirty="0"/>
              <a:t>Implement two distinct approaches to estimating emission intensities.</a:t>
            </a:r>
          </a:p>
          <a:p>
            <a:pPr marL="914400" indent="-225425">
              <a:lnSpc>
                <a:spcPct val="110000"/>
              </a:lnSpc>
            </a:pPr>
            <a:r>
              <a:rPr lang="en-US" sz="2100" b="0" dirty="0"/>
              <a:t>Implement an ENVISAGE-MRIO simulation analyzing impact of the trade bias removal.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1423" y="0"/>
            <a:ext cx="10972800" cy="834410"/>
          </a:xfrm>
        </p:spPr>
        <p:txBody>
          <a:bodyPr>
            <a:normAutofit/>
          </a:bodyPr>
          <a:lstStyle/>
          <a:p>
            <a:r>
              <a:rPr lang="en-US" sz="3600" dirty="0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49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0490" y="710031"/>
            <a:ext cx="10664819" cy="584125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How do we define bias?</a:t>
            </a:r>
          </a:p>
          <a:p>
            <a:pPr lvl="1">
              <a:lnSpc>
                <a:spcPct val="120000"/>
              </a:lnSpc>
            </a:pPr>
            <a:r>
              <a:rPr lang="en-US" sz="2000" dirty="0"/>
              <a:t>Qualitatively VS quantitatively: case of “0” tariffs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What could be the source of the bias?</a:t>
            </a:r>
          </a:p>
          <a:p>
            <a:pPr lvl="1">
              <a:lnSpc>
                <a:spcPct val="120000"/>
              </a:lnSpc>
            </a:pPr>
            <a:r>
              <a:rPr lang="en-US" sz="2000" dirty="0"/>
              <a:t>Unintentional VS upstream/downstream lobbying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Domestic environmental regulations and trade bias </a:t>
            </a:r>
          </a:p>
          <a:p>
            <a:pPr marL="914400" indent="-225425">
              <a:lnSpc>
                <a:spcPct val="110000"/>
              </a:lnSpc>
            </a:pPr>
            <a:r>
              <a:rPr lang="en-US" sz="2000" b="0" dirty="0"/>
              <a:t>Carbon pricing and CBAM.</a:t>
            </a:r>
          </a:p>
          <a:p>
            <a:pPr marL="914400" indent="-225425">
              <a:lnSpc>
                <a:spcPct val="110000"/>
              </a:lnSpc>
            </a:pPr>
            <a:r>
              <a:rPr lang="en-US" sz="2000" b="0" dirty="0"/>
              <a:t>Fiscal and non-fiscal measures: excise taxes, extraction duties, environmental regulations -&gt; how/whether should they be accounted?</a:t>
            </a:r>
          </a:p>
          <a:p>
            <a:pPr marL="230188" indent="-225425">
              <a:lnSpc>
                <a:spcPct val="110000"/>
              </a:lnSpc>
            </a:pPr>
            <a:r>
              <a:rPr lang="en-US" sz="2400" dirty="0"/>
              <a:t>Does the level of commodity aggregation matter?</a:t>
            </a:r>
          </a:p>
          <a:p>
            <a:pPr marL="687388" lvl="1" indent="-225425">
              <a:lnSpc>
                <a:spcPct val="110000"/>
              </a:lnSpc>
            </a:pPr>
            <a:r>
              <a:rPr lang="en-US" sz="2000" b="0" dirty="0"/>
              <a:t>Sectors VS individual commodities</a:t>
            </a:r>
          </a:p>
          <a:p>
            <a:pPr marL="230188" indent="-225425">
              <a:lnSpc>
                <a:spcPct val="110000"/>
              </a:lnSpc>
            </a:pPr>
            <a:r>
              <a:rPr lang="en-US" sz="2400" dirty="0"/>
              <a:t>Level of coverage</a:t>
            </a:r>
            <a:r>
              <a:rPr lang="en-US" sz="2400" b="0" dirty="0"/>
              <a:t> </a:t>
            </a:r>
          </a:p>
          <a:p>
            <a:pPr marL="687388" lvl="1" indent="-225425">
              <a:lnSpc>
                <a:spcPct val="110000"/>
              </a:lnSpc>
            </a:pPr>
            <a:r>
              <a:rPr lang="en-US" sz="2000" b="0" dirty="0"/>
              <a:t>Emission scopes; CO2 vs non-CO2 GHGs; air pollutants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1423" y="0"/>
            <a:ext cx="10972800" cy="834410"/>
          </a:xfrm>
        </p:spPr>
        <p:txBody>
          <a:bodyPr>
            <a:normAutofit/>
          </a:bodyPr>
          <a:lstStyle/>
          <a:p>
            <a:r>
              <a:rPr lang="en-US" sz="3600" dirty="0"/>
              <a:t>Environmental bias: broad considerations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92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09488"/>
            <a:ext cx="10972800" cy="834410"/>
          </a:xfrm>
        </p:spPr>
        <p:txBody>
          <a:bodyPr>
            <a:normAutofit/>
          </a:bodyPr>
          <a:lstStyle/>
          <a:p>
            <a:r>
              <a:rPr lang="en-US" sz="3600" dirty="0"/>
              <a:t>How do the current tariffs look like?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877ACD-D00A-421E-A99F-B23C175D8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802" y="888745"/>
            <a:ext cx="9753600" cy="5591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F4796F-BC80-4C84-AF05-2196B1E1F0D5}"/>
              </a:ext>
            </a:extLst>
          </p:cNvPr>
          <p:cNvSpPr txBox="1"/>
          <p:nvPr/>
        </p:nvSpPr>
        <p:spPr>
          <a:xfrm>
            <a:off x="609600" y="1723155"/>
            <a:ext cx="3021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World average tariff: &lt;3%.</a:t>
            </a:r>
          </a:p>
        </p:txBody>
      </p:sp>
    </p:spTree>
    <p:extLst>
      <p:ext uri="{BB962C8B-B14F-4D97-AF65-F5344CB8AC3E}">
        <p14:creationId xmlns:p14="http://schemas.microsoft.com/office/powerpoint/2010/main" val="401742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599" y="109488"/>
            <a:ext cx="11582401" cy="834410"/>
          </a:xfrm>
        </p:spPr>
        <p:txBody>
          <a:bodyPr>
            <a:normAutofit/>
          </a:bodyPr>
          <a:lstStyle/>
          <a:p>
            <a:r>
              <a:rPr lang="en-US" sz="3600" dirty="0"/>
              <a:t>What would the tariffs be @$52 SCC price?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191B73-C2F3-40BE-BDB3-27F38F6B234A}"/>
              </a:ext>
            </a:extLst>
          </p:cNvPr>
          <p:cNvSpPr txBox="1"/>
          <p:nvPr/>
        </p:nvSpPr>
        <p:spPr>
          <a:xfrm>
            <a:off x="8526543" y="1036623"/>
            <a:ext cx="3014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World median tariff: 3.2%.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553E5E-D443-4918-8574-D6EC2DF0C6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1" r="750"/>
          <a:stretch/>
        </p:blipFill>
        <p:spPr>
          <a:xfrm>
            <a:off x="1319812" y="1457779"/>
            <a:ext cx="8714035" cy="48985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A0A222-9736-481E-A425-CC058D8C7F11}"/>
              </a:ext>
            </a:extLst>
          </p:cNvPr>
          <p:cNvSpPr txBox="1"/>
          <p:nvPr/>
        </p:nvSpPr>
        <p:spPr>
          <a:xfrm>
            <a:off x="8526543" y="1405955"/>
            <a:ext cx="6110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World average tariff: 2.7%.</a:t>
            </a:r>
          </a:p>
        </p:txBody>
      </p:sp>
    </p:spTree>
    <p:extLst>
      <p:ext uri="{BB962C8B-B14F-4D97-AF65-F5344CB8AC3E}">
        <p14:creationId xmlns:p14="http://schemas.microsoft.com/office/powerpoint/2010/main" val="381518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09488"/>
            <a:ext cx="10972800" cy="611882"/>
          </a:xfrm>
        </p:spPr>
        <p:txBody>
          <a:bodyPr>
            <a:normAutofit/>
          </a:bodyPr>
          <a:lstStyle/>
          <a:p>
            <a:r>
              <a:rPr lang="en-US" sz="3600" dirty="0"/>
              <a:t>Environmentally-extended GTAP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B70970-CF18-4670-AA2C-CBA9389DF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19" y="2997331"/>
            <a:ext cx="1678397" cy="9282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1A279A-1F98-47CF-8C7E-7CBAC4151D06}"/>
              </a:ext>
            </a:extLst>
          </p:cNvPr>
          <p:cNvSpPr txBox="1"/>
          <p:nvPr/>
        </p:nvSpPr>
        <p:spPr>
          <a:xfrm>
            <a:off x="3993250" y="890393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GTAP 10a MRIO </a:t>
            </a:r>
          </a:p>
          <a:p>
            <a:r>
              <a:rPr lang="en-US" dirty="0"/>
              <a:t>(Carrico et al., 2020)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665D0-56B5-46E6-8966-4611B699598A}"/>
              </a:ext>
            </a:extLst>
          </p:cNvPr>
          <p:cNvSpPr txBox="1"/>
          <p:nvPr/>
        </p:nvSpPr>
        <p:spPr>
          <a:xfrm>
            <a:off x="2562866" y="2022354"/>
            <a:ext cx="19885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Non-CO</a:t>
            </a:r>
            <a:r>
              <a:rPr lang="en-US" baseline="-25000" dirty="0"/>
              <a:t>2</a:t>
            </a:r>
            <a:r>
              <a:rPr lang="en-US" dirty="0"/>
              <a:t> GHGs</a:t>
            </a:r>
          </a:p>
          <a:p>
            <a:r>
              <a:rPr lang="en-US" dirty="0"/>
              <a:t>+ process CO</a:t>
            </a:r>
            <a:r>
              <a:rPr lang="en-US" baseline="-25000" dirty="0"/>
              <a:t>2</a:t>
            </a:r>
          </a:p>
          <a:p>
            <a:r>
              <a:rPr lang="en-US" dirty="0"/>
              <a:t>(Chepeliev, 2020)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A318DC-24E2-4F4F-9D33-CEB984B67C44}"/>
              </a:ext>
            </a:extLst>
          </p:cNvPr>
          <p:cNvSpPr txBox="1"/>
          <p:nvPr/>
        </p:nvSpPr>
        <p:spPr>
          <a:xfrm>
            <a:off x="2562866" y="3138305"/>
            <a:ext cx="1988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 pollutants</a:t>
            </a:r>
          </a:p>
          <a:p>
            <a:r>
              <a:rPr lang="en-US" dirty="0"/>
              <a:t>(Chepeliev, 2022)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9F7E4D-8CF4-4E21-818A-DD941BD79670}"/>
              </a:ext>
            </a:extLst>
          </p:cNvPr>
          <p:cNvSpPr txBox="1"/>
          <p:nvPr/>
        </p:nvSpPr>
        <p:spPr>
          <a:xfrm>
            <a:off x="2562384" y="4232612"/>
            <a:ext cx="3125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Materials’ accounting</a:t>
            </a:r>
          </a:p>
          <a:p>
            <a:r>
              <a:rPr lang="en-US" dirty="0"/>
              <a:t>(GTAP-CE; Chepeliev, 2022)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BE412A-3A86-4DE8-AB27-9180F45B9DD0}"/>
              </a:ext>
            </a:extLst>
          </p:cNvPr>
          <p:cNvSpPr txBox="1"/>
          <p:nvPr/>
        </p:nvSpPr>
        <p:spPr>
          <a:xfrm>
            <a:off x="4216726" y="5615209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Non-tariff barriers</a:t>
            </a:r>
          </a:p>
          <a:p>
            <a:r>
              <a:rPr lang="en-US" dirty="0"/>
              <a:t>(</a:t>
            </a:r>
            <a:r>
              <a:rPr lang="en-US" dirty="0" err="1"/>
              <a:t>Cadot</a:t>
            </a:r>
            <a:r>
              <a:rPr lang="en-US" dirty="0"/>
              <a:t> et al., 2018)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8176E1-B648-4972-8B24-C2D1CC53F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652" y="717435"/>
            <a:ext cx="1967992" cy="10966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CE8B40-5FD2-4F01-B424-11FE942D6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20" y="1765527"/>
            <a:ext cx="1678397" cy="10627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28DD8A-0897-4484-8F0E-E93E448912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087" y="4094631"/>
            <a:ext cx="1586529" cy="104363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A6CBB0-74E5-4FC0-AD28-4716AEACE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351" y="5364573"/>
            <a:ext cx="2528571" cy="1453241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34D3CAE-1080-496F-904A-691587CD0809}"/>
              </a:ext>
            </a:extLst>
          </p:cNvPr>
          <p:cNvSpPr/>
          <p:nvPr/>
        </p:nvSpPr>
        <p:spPr>
          <a:xfrm>
            <a:off x="6312663" y="2738627"/>
            <a:ext cx="2202308" cy="14687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Environmentally-extended GTAP accounts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BEB964FC-9471-496E-85EA-F59F1421878E}"/>
              </a:ext>
            </a:extLst>
          </p:cNvPr>
          <p:cNvSpPr/>
          <p:nvPr/>
        </p:nvSpPr>
        <p:spPr>
          <a:xfrm rot="18997768">
            <a:off x="5415381" y="4794132"/>
            <a:ext cx="1700901" cy="2745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68315CE4-998D-43F7-95C2-D2DE7B025FA9}"/>
              </a:ext>
            </a:extLst>
          </p:cNvPr>
          <p:cNvSpPr/>
          <p:nvPr/>
        </p:nvSpPr>
        <p:spPr>
          <a:xfrm rot="20567783">
            <a:off x="4834062" y="4059777"/>
            <a:ext cx="1438574" cy="274546"/>
          </a:xfrm>
          <a:prstGeom prst="rightArrow">
            <a:avLst>
              <a:gd name="adj1" fmla="val 4916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D2A49841-0B2D-433F-A0EB-C2E34DF5C048}"/>
              </a:ext>
            </a:extLst>
          </p:cNvPr>
          <p:cNvSpPr/>
          <p:nvPr/>
        </p:nvSpPr>
        <p:spPr>
          <a:xfrm>
            <a:off x="4508339" y="3294098"/>
            <a:ext cx="1743374" cy="274546"/>
          </a:xfrm>
          <a:prstGeom prst="rightArrow">
            <a:avLst>
              <a:gd name="adj1" fmla="val 4916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6CBFD6CB-E77F-4BA6-AF0E-DA47F08F7769}"/>
              </a:ext>
            </a:extLst>
          </p:cNvPr>
          <p:cNvSpPr/>
          <p:nvPr/>
        </p:nvSpPr>
        <p:spPr>
          <a:xfrm rot="1042353">
            <a:off x="4526817" y="2601354"/>
            <a:ext cx="1743374" cy="274546"/>
          </a:xfrm>
          <a:prstGeom prst="rightArrow">
            <a:avLst>
              <a:gd name="adj1" fmla="val 4916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14796375-5DF9-4A10-A116-AFC0F0A91710}"/>
              </a:ext>
            </a:extLst>
          </p:cNvPr>
          <p:cNvSpPr/>
          <p:nvPr/>
        </p:nvSpPr>
        <p:spPr>
          <a:xfrm rot="2375434">
            <a:off x="5308218" y="1889808"/>
            <a:ext cx="1388871" cy="274546"/>
          </a:xfrm>
          <a:prstGeom prst="rightArrow">
            <a:avLst>
              <a:gd name="adj1" fmla="val 4916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6A51457D-3800-43B1-8FB1-2EDEC28F093A}"/>
              </a:ext>
            </a:extLst>
          </p:cNvPr>
          <p:cNvSpPr/>
          <p:nvPr/>
        </p:nvSpPr>
        <p:spPr>
          <a:xfrm>
            <a:off x="8508329" y="3175117"/>
            <a:ext cx="473746" cy="507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7D79BB-6577-4469-983A-0587A142A76F}"/>
              </a:ext>
            </a:extLst>
          </p:cNvPr>
          <p:cNvSpPr txBox="1"/>
          <p:nvPr/>
        </p:nvSpPr>
        <p:spPr>
          <a:xfrm>
            <a:off x="9080048" y="2490316"/>
            <a:ext cx="327641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141 regions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65 commodities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4 reference years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Tariffs + NTBs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dirty="0"/>
              <a:t>EEBT</a:t>
            </a:r>
            <a:r>
              <a:rPr lang="en-US" dirty="0"/>
              <a:t> vs full MRIO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4 GHGs + 9 air pollutants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847038B-D90B-4A97-8A20-482CB15AF05E}"/>
              </a:ext>
            </a:extLst>
          </p:cNvPr>
          <p:cNvSpPr txBox="1"/>
          <p:nvPr/>
        </p:nvSpPr>
        <p:spPr>
          <a:xfrm>
            <a:off x="9050084" y="2120984"/>
            <a:ext cx="2368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Key features: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15E742CA-9D45-4821-BDAE-ABFED7297826}"/>
              </a:ext>
            </a:extLst>
          </p:cNvPr>
          <p:cNvSpPr/>
          <p:nvPr/>
        </p:nvSpPr>
        <p:spPr>
          <a:xfrm rot="5400000">
            <a:off x="10395315" y="5096621"/>
            <a:ext cx="424486" cy="5077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514CF4-DB56-463C-8304-A32C91D8DC61}"/>
              </a:ext>
            </a:extLst>
          </p:cNvPr>
          <p:cNvSpPr txBox="1"/>
          <p:nvPr/>
        </p:nvSpPr>
        <p:spPr>
          <a:xfrm>
            <a:off x="9478483" y="5665569"/>
            <a:ext cx="23682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ENVISAGE-MRIO CGE model</a:t>
            </a: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FF9CF292-68FA-47B4-B3CF-749114767322}"/>
              </a:ext>
            </a:extLst>
          </p:cNvPr>
          <p:cNvSpPr/>
          <p:nvPr/>
        </p:nvSpPr>
        <p:spPr>
          <a:xfrm rot="16200000">
            <a:off x="10207946" y="1650964"/>
            <a:ext cx="522563" cy="484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CD0721-204B-4F64-BDD8-D0B663F0DDFB}"/>
              </a:ext>
            </a:extLst>
          </p:cNvPr>
          <p:cNvSpPr txBox="1"/>
          <p:nvPr/>
        </p:nvSpPr>
        <p:spPr>
          <a:xfrm>
            <a:off x="8982076" y="988004"/>
            <a:ext cx="27431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Global MRIO </a:t>
            </a:r>
          </a:p>
          <a:p>
            <a:pPr algn="ctr"/>
            <a:r>
              <a:rPr lang="en-US" b="1" dirty="0"/>
              <a:t>(A matrix: 9650x9650)</a:t>
            </a:r>
          </a:p>
        </p:txBody>
      </p:sp>
    </p:spTree>
    <p:extLst>
      <p:ext uri="{BB962C8B-B14F-4D97-AF65-F5344CB8AC3E}">
        <p14:creationId xmlns:p14="http://schemas.microsoft.com/office/powerpoint/2010/main" val="328692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8767" y="0"/>
            <a:ext cx="10972800" cy="806548"/>
          </a:xfrm>
        </p:spPr>
        <p:txBody>
          <a:bodyPr>
            <a:normAutofit/>
          </a:bodyPr>
          <a:lstStyle/>
          <a:p>
            <a:r>
              <a:rPr lang="en-US" sz="3600" dirty="0"/>
              <a:t>CO</a:t>
            </a:r>
            <a:r>
              <a:rPr lang="en-US" sz="3600" baseline="-25000" dirty="0"/>
              <a:t>2</a:t>
            </a:r>
            <a:r>
              <a:rPr lang="en-US" sz="3600" dirty="0"/>
              <a:t> vs all GHGs accounting matters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728" y="806548"/>
            <a:ext cx="9400460" cy="559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6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4849" y="0"/>
            <a:ext cx="10972800" cy="662707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Heterogeneity in trade bias across regions and GHGs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442" y="662707"/>
            <a:ext cx="8442279" cy="618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3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477" y="136525"/>
            <a:ext cx="10972800" cy="662707"/>
          </a:xfrm>
        </p:spPr>
        <p:txBody>
          <a:bodyPr>
            <a:normAutofit/>
          </a:bodyPr>
          <a:lstStyle/>
          <a:p>
            <a:r>
              <a:rPr lang="en-US" sz="3600" dirty="0"/>
              <a:t>Environmental bias across years: Global average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931E-637B-46D8-A580-615CC76C5C63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58BB0B-B439-49CF-93AD-B76264BFBF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0012142"/>
              </p:ext>
            </p:extLst>
          </p:nvPr>
        </p:nvGraphicFramePr>
        <p:xfrm>
          <a:off x="1114927" y="83459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24CF1FB-3F8D-41BB-9D45-039CB510F1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196148"/>
              </p:ext>
            </p:extLst>
          </p:nvPr>
        </p:nvGraphicFramePr>
        <p:xfrm>
          <a:off x="1114927" y="3632736"/>
          <a:ext cx="4572000" cy="2878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900819"/>
              </p:ext>
            </p:extLst>
          </p:nvPr>
        </p:nvGraphicFramePr>
        <p:xfrm>
          <a:off x="6360695" y="7992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6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479970"/>
              </p:ext>
            </p:extLst>
          </p:nvPr>
        </p:nvGraphicFramePr>
        <p:xfrm>
          <a:off x="6360695" y="3632736"/>
          <a:ext cx="4572000" cy="2878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15799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TAP_Template.potx" id="{4E90B565-5D04-4CB7-AF2A-292BAA81E6D5}" vid="{98F8CC7E-D3DC-4B47-A3A5-5DFB79AB3A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GTAP_Template</Template>
  <TotalTime>9578</TotalTime>
  <Words>831</Words>
  <Application>Microsoft Office PowerPoint</Application>
  <PresentationFormat>Widescreen</PresentationFormat>
  <Paragraphs>133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Candara</vt:lpstr>
      <vt:lpstr>Wingdings</vt:lpstr>
      <vt:lpstr>Office Theme</vt:lpstr>
      <vt:lpstr>Revisiting the environmental bias of trade policies based on an environmentally extended GTAP MRIO Data Base</vt:lpstr>
      <vt:lpstr>Introduction</vt:lpstr>
      <vt:lpstr>Environmental bias: broad considerations</vt:lpstr>
      <vt:lpstr>How do the current tariffs look like?</vt:lpstr>
      <vt:lpstr>What would the tariffs be @$52 SCC price?</vt:lpstr>
      <vt:lpstr>Environmentally-extended GTAP framework</vt:lpstr>
      <vt:lpstr>CO2 vs all GHGs accounting matters</vt:lpstr>
      <vt:lpstr>Heterogeneity in trade bias across regions and GHGs</vt:lpstr>
      <vt:lpstr>Environmental bias across years: Global average</vt:lpstr>
      <vt:lpstr>Inclusion of NTBs: supports CO2 vs GHG patterns</vt:lpstr>
      <vt:lpstr>Scenario framework</vt:lpstr>
      <vt:lpstr>Double dividends of the bias removal at the global level</vt:lpstr>
      <vt:lpstr>There are winners and losers</vt:lpstr>
      <vt:lpstr>Countries become more involved into GVCs</vt:lpstr>
      <vt:lpstr>Manufacturing sectors increase GVC participation</vt:lpstr>
      <vt:lpstr>Conclusion and next steps</vt:lpstr>
      <vt:lpstr>Thank you! Questions/Comments?</vt:lpstr>
    </vt:vector>
  </TitlesOfParts>
  <Company>Purdue University - AgIT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Trade Analysis Project</dc:title>
  <dc:creator>Batta, Ginger L</dc:creator>
  <cp:lastModifiedBy>Chepeliev, Maksym G</cp:lastModifiedBy>
  <cp:revision>251</cp:revision>
  <cp:lastPrinted>2014-11-19T20:05:55Z</cp:lastPrinted>
  <dcterms:created xsi:type="dcterms:W3CDTF">2017-03-31T15:01:41Z</dcterms:created>
  <dcterms:modified xsi:type="dcterms:W3CDTF">2022-06-10T16:48:17Z</dcterms:modified>
</cp:coreProperties>
</file>