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notesSlides/notesSlide1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1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notesSlides/notesSlide2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notesSlides/notesSlide2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6.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46"/>
  </p:notesMasterIdLst>
  <p:handoutMasterIdLst>
    <p:handoutMasterId r:id="rId47"/>
  </p:handoutMasterIdLst>
  <p:sldIdLst>
    <p:sldId id="491" r:id="rId5"/>
    <p:sldId id="270" r:id="rId6"/>
    <p:sldId id="257" r:id="rId7"/>
    <p:sldId id="271" r:id="rId8"/>
    <p:sldId id="298" r:id="rId9"/>
    <p:sldId id="273" r:id="rId10"/>
    <p:sldId id="274" r:id="rId11"/>
    <p:sldId id="282" r:id="rId12"/>
    <p:sldId id="258" r:id="rId13"/>
    <p:sldId id="275" r:id="rId14"/>
    <p:sldId id="488" r:id="rId15"/>
    <p:sldId id="276" r:id="rId16"/>
    <p:sldId id="492" r:id="rId17"/>
    <p:sldId id="493" r:id="rId18"/>
    <p:sldId id="494" r:id="rId19"/>
    <p:sldId id="495" r:id="rId20"/>
    <p:sldId id="283" r:id="rId21"/>
    <p:sldId id="294" r:id="rId22"/>
    <p:sldId id="296" r:id="rId23"/>
    <p:sldId id="295" r:id="rId24"/>
    <p:sldId id="297" r:id="rId25"/>
    <p:sldId id="306" r:id="rId26"/>
    <p:sldId id="307" r:id="rId27"/>
    <p:sldId id="489" r:id="rId28"/>
    <p:sldId id="490" r:id="rId29"/>
    <p:sldId id="268" r:id="rId30"/>
    <p:sldId id="299" r:id="rId31"/>
    <p:sldId id="300" r:id="rId32"/>
    <p:sldId id="302" r:id="rId33"/>
    <p:sldId id="287" r:id="rId34"/>
    <p:sldId id="288" r:id="rId35"/>
    <p:sldId id="303" r:id="rId36"/>
    <p:sldId id="289" r:id="rId37"/>
    <p:sldId id="290" r:id="rId38"/>
    <p:sldId id="304" r:id="rId39"/>
    <p:sldId id="305" r:id="rId40"/>
    <p:sldId id="277" r:id="rId41"/>
    <p:sldId id="278" r:id="rId42"/>
    <p:sldId id="279" r:id="rId43"/>
    <p:sldId id="280" r:id="rId44"/>
    <p:sldId id="325"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Styl z motywem 2 — Ak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995" autoAdjust="0"/>
  </p:normalViewPr>
  <p:slideViewPr>
    <p:cSldViewPr snapToGrid="0" showGuides="1">
      <p:cViewPr>
        <p:scale>
          <a:sx n="77" d="100"/>
          <a:sy n="77" d="100"/>
        </p:scale>
        <p:origin x="268" y="-216"/>
      </p:cViewPr>
      <p:guideLst>
        <p:guide orient="horz" pos="2160"/>
        <p:guide pos="3840"/>
      </p:guideLst>
    </p:cSldViewPr>
  </p:slideViewPr>
  <p:notesTextViewPr>
    <p:cViewPr>
      <p:scale>
        <a:sx n="1" d="1"/>
        <a:sy n="1" d="1"/>
      </p:scale>
      <p:origin x="0" y="0"/>
    </p:cViewPr>
  </p:notesTextViewPr>
  <p:notesViewPr>
    <p:cSldViewPr snapToGrid="0" showGuides="1">
      <p:cViewPr varScale="1">
        <p:scale>
          <a:sx n="76" d="100"/>
          <a:sy n="76" d="100"/>
        </p:scale>
        <p:origin x="409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uario\Desktop\GTAP-CM_Kyoto\raw_input_output_PROD(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Usuario\Desktop\GTAP-CM_Kyoto\dt_export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Usuario\Desktop\GTAP-CM_Kyoto\raw_input_output_PROD(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uario\Desktop\GTAP-CM_Kyoto\raw_input_output_PROD(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uario\Desktop\GTAP-CM_Kyoto\raw_input_output_PROD(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4splits19.12_FIN_NEW\4splits20.05\vomDC_export1.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xml"/><Relationship Id="rId4" Type="http://schemas.openxmlformats.org/officeDocument/2006/relationships/oleObject" Target="file:///C:\Users\Usuario\Desktop\GTAP-CM_Kyoto\dt_export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Mining,</a:t>
            </a:r>
            <a:r>
              <a:rPr lang="en-GB" baseline="0"/>
              <a:t> battery grade minerals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percentStacked"/>
        <c:varyColors val="0"/>
        <c:ser>
          <c:idx val="0"/>
          <c:order val="0"/>
          <c:tx>
            <c:strRef>
              <c:f>graph_batterymin_ev_disagg!$A$4</c:f>
              <c:strCache>
                <c:ptCount val="1"/>
                <c:pt idx="0">
                  <c:v>AUS</c:v>
                </c:pt>
              </c:strCache>
            </c:strRef>
          </c:tx>
          <c:spPr>
            <a:solidFill>
              <a:schemeClr val="accent1"/>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graph_batterymin_ev_disagg!$B$4:$P$4</c:f>
              <c:numCache>
                <c:formatCode>General</c:formatCode>
                <c:ptCount val="15"/>
                <c:pt idx="0">
                  <c:v>4.1917514801025391</c:v>
                </c:pt>
                <c:pt idx="1">
                  <c:v>6.1708211898803711</c:v>
                </c:pt>
                <c:pt idx="2">
                  <c:v>6.5476102828979492</c:v>
                </c:pt>
                <c:pt idx="3">
                  <c:v>58.599636077880859</c:v>
                </c:pt>
                <c:pt idx="4">
                  <c:v>58.843254089355469</c:v>
                </c:pt>
                <c:pt idx="5">
                  <c:v>63.440315246582031</c:v>
                </c:pt>
                <c:pt idx="6">
                  <c:v>16.295997619628906</c:v>
                </c:pt>
                <c:pt idx="7">
                  <c:v>19.247434616088867</c:v>
                </c:pt>
                <c:pt idx="8">
                  <c:v>21.593921661376953</c:v>
                </c:pt>
                <c:pt idx="9">
                  <c:v>8.2670154571533203</c:v>
                </c:pt>
                <c:pt idx="10">
                  <c:v>3.460564136505127</c:v>
                </c:pt>
                <c:pt idx="11">
                  <c:v>3.7803692817687988</c:v>
                </c:pt>
                <c:pt idx="12">
                  <c:v>0</c:v>
                </c:pt>
                <c:pt idx="13">
                  <c:v>1.2236781079271533E-21</c:v>
                </c:pt>
                <c:pt idx="14">
                  <c:v>0</c:v>
                </c:pt>
              </c:numCache>
            </c:numRef>
          </c:val>
          <c:extLst>
            <c:ext xmlns:c16="http://schemas.microsoft.com/office/drawing/2014/chart" uri="{C3380CC4-5D6E-409C-BE32-E72D297353CC}">
              <c16:uniqueId val="{00000000-C6E2-4D85-A921-42EAFE0245C2}"/>
            </c:ext>
          </c:extLst>
        </c:ser>
        <c:ser>
          <c:idx val="1"/>
          <c:order val="1"/>
          <c:tx>
            <c:strRef>
              <c:f>graph_batterymin_ev_disagg!$A$5</c:f>
              <c:strCache>
                <c:ptCount val="1"/>
                <c:pt idx="0">
                  <c:v>CHL</c:v>
                </c:pt>
              </c:strCache>
            </c:strRef>
          </c:tx>
          <c:spPr>
            <a:solidFill>
              <a:schemeClr val="accent2"/>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graph_batterymin_ev_disagg!$B$5:$P$5</c:f>
              <c:numCache>
                <c:formatCode>General</c:formatCode>
                <c:ptCount val="15"/>
                <c:pt idx="0">
                  <c:v>0</c:v>
                </c:pt>
                <c:pt idx="1">
                  <c:v>2.491306547270526E-22</c:v>
                </c:pt>
                <c:pt idx="2">
                  <c:v>0</c:v>
                </c:pt>
                <c:pt idx="3">
                  <c:v>18.641078948974609</c:v>
                </c:pt>
                <c:pt idx="4">
                  <c:v>18.531389236450195</c:v>
                </c:pt>
                <c:pt idx="5">
                  <c:v>12.372518539428711</c:v>
                </c:pt>
                <c:pt idx="6">
                  <c:v>0</c:v>
                </c:pt>
                <c:pt idx="7">
                  <c:v>1.2204821736537261E-22</c:v>
                </c:pt>
                <c:pt idx="8">
                  <c:v>0</c:v>
                </c:pt>
                <c:pt idx="9">
                  <c:v>0</c:v>
                </c:pt>
                <c:pt idx="10">
                  <c:v>1.1927998454209449E-22</c:v>
                </c:pt>
                <c:pt idx="11">
                  <c:v>0</c:v>
                </c:pt>
                <c:pt idx="12">
                  <c:v>0</c:v>
                </c:pt>
                <c:pt idx="13">
                  <c:v>1.2236781079271533E-21</c:v>
                </c:pt>
                <c:pt idx="14">
                  <c:v>0</c:v>
                </c:pt>
              </c:numCache>
            </c:numRef>
          </c:val>
          <c:extLst>
            <c:ext xmlns:c16="http://schemas.microsoft.com/office/drawing/2014/chart" uri="{C3380CC4-5D6E-409C-BE32-E72D297353CC}">
              <c16:uniqueId val="{00000001-C6E2-4D85-A921-42EAFE0245C2}"/>
            </c:ext>
          </c:extLst>
        </c:ser>
        <c:ser>
          <c:idx val="2"/>
          <c:order val="2"/>
          <c:tx>
            <c:strRef>
              <c:f>graph_batterymin_ev_disagg!$A$6</c:f>
              <c:strCache>
                <c:ptCount val="1"/>
                <c:pt idx="0">
                  <c:v>CHN</c:v>
                </c:pt>
              </c:strCache>
            </c:strRef>
          </c:tx>
          <c:spPr>
            <a:solidFill>
              <a:schemeClr val="accent3"/>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graph_batterymin_ev_disagg!$B$6:$P$6</c:f>
              <c:numCache>
                <c:formatCode>General</c:formatCode>
                <c:ptCount val="15"/>
                <c:pt idx="0">
                  <c:v>2.5813326835632324</c:v>
                </c:pt>
                <c:pt idx="1">
                  <c:v>3.8000657558441162</c:v>
                </c:pt>
                <c:pt idx="2">
                  <c:v>4.0775537490844727</c:v>
                </c:pt>
                <c:pt idx="3">
                  <c:v>8.6335544586181641</c:v>
                </c:pt>
                <c:pt idx="4">
                  <c:v>8.5827522277832031</c:v>
                </c:pt>
                <c:pt idx="5">
                  <c:v>9.1380491256713867</c:v>
                </c:pt>
                <c:pt idx="6">
                  <c:v>9.8203458786010742</c:v>
                </c:pt>
                <c:pt idx="7">
                  <c:v>14.055986404418945</c:v>
                </c:pt>
                <c:pt idx="8">
                  <c:v>16.144649505615234</c:v>
                </c:pt>
                <c:pt idx="9">
                  <c:v>4.7609076499938965</c:v>
                </c:pt>
                <c:pt idx="10">
                  <c:v>1.9929109811782837</c:v>
                </c:pt>
                <c:pt idx="11">
                  <c:v>2.2423539161682129</c:v>
                </c:pt>
                <c:pt idx="12">
                  <c:v>69.692779541015625</c:v>
                </c:pt>
                <c:pt idx="13">
                  <c:v>69.7060546875</c:v>
                </c:pt>
                <c:pt idx="14">
                  <c:v>71.574172973632813</c:v>
                </c:pt>
              </c:numCache>
            </c:numRef>
          </c:val>
          <c:extLst>
            <c:ext xmlns:c16="http://schemas.microsoft.com/office/drawing/2014/chart" uri="{C3380CC4-5D6E-409C-BE32-E72D297353CC}">
              <c16:uniqueId val="{00000002-C6E2-4D85-A921-42EAFE0245C2}"/>
            </c:ext>
          </c:extLst>
        </c:ser>
        <c:ser>
          <c:idx val="3"/>
          <c:order val="3"/>
          <c:tx>
            <c:strRef>
              <c:f>graph_batterymin_ev_disagg!$A$7</c:f>
              <c:strCache>
                <c:ptCount val="1"/>
                <c:pt idx="0">
                  <c:v>COD</c:v>
                </c:pt>
              </c:strCache>
            </c:strRef>
          </c:tx>
          <c:spPr>
            <a:solidFill>
              <a:schemeClr val="accent4"/>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graph_batterymin_ev_disagg!$B$7:$P$7</c:f>
              <c:numCache>
                <c:formatCode>General</c:formatCode>
                <c:ptCount val="15"/>
                <c:pt idx="0">
                  <c:v>60.786224365234375</c:v>
                </c:pt>
                <c:pt idx="1">
                  <c:v>59.630496978759766</c:v>
                </c:pt>
                <c:pt idx="2">
                  <c:v>62.799365997314453</c:v>
                </c:pt>
                <c:pt idx="3">
                  <c:v>0</c:v>
                </c:pt>
                <c:pt idx="4">
                  <c:v>6.4362214623896088E-22</c:v>
                </c:pt>
                <c:pt idx="5">
                  <c:v>0</c:v>
                </c:pt>
                <c:pt idx="6">
                  <c:v>0</c:v>
                </c:pt>
                <c:pt idx="7">
                  <c:v>1.2204821736537261E-22</c:v>
                </c:pt>
                <c:pt idx="8">
                  <c:v>0</c:v>
                </c:pt>
                <c:pt idx="9">
                  <c:v>0</c:v>
                </c:pt>
                <c:pt idx="10">
                  <c:v>1.1927998454209449E-22</c:v>
                </c:pt>
                <c:pt idx="11">
                  <c:v>0</c:v>
                </c:pt>
                <c:pt idx="12">
                  <c:v>0</c:v>
                </c:pt>
                <c:pt idx="13">
                  <c:v>1.2236781079271533E-21</c:v>
                </c:pt>
                <c:pt idx="14">
                  <c:v>0</c:v>
                </c:pt>
              </c:numCache>
            </c:numRef>
          </c:val>
          <c:extLst>
            <c:ext xmlns:c16="http://schemas.microsoft.com/office/drawing/2014/chart" uri="{C3380CC4-5D6E-409C-BE32-E72D297353CC}">
              <c16:uniqueId val="{00000003-C6E2-4D85-A921-42EAFE0245C2}"/>
            </c:ext>
          </c:extLst>
        </c:ser>
        <c:ser>
          <c:idx val="4"/>
          <c:order val="4"/>
          <c:tx>
            <c:strRef>
              <c:f>graph_batterymin_ev_disagg!$A$8</c:f>
              <c:strCache>
                <c:ptCount val="1"/>
                <c:pt idx="0">
                  <c:v>EUR</c:v>
                </c:pt>
              </c:strCache>
            </c:strRef>
          </c:tx>
          <c:spPr>
            <a:solidFill>
              <a:schemeClr val="accent5"/>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graph_batterymin_ev_disagg!$B$8:$P$8</c:f>
              <c:numCache>
                <c:formatCode>General</c:formatCode>
                <c:ptCount val="15"/>
                <c:pt idx="0">
                  <c:v>0.83268797397613525</c:v>
                </c:pt>
                <c:pt idx="1">
                  <c:v>0.59226661920547485</c:v>
                </c:pt>
                <c:pt idx="2">
                  <c:v>0.73269212245941162</c:v>
                </c:pt>
                <c:pt idx="3">
                  <c:v>0.56488114595413208</c:v>
                </c:pt>
                <c:pt idx="4">
                  <c:v>0.56155723333358765</c:v>
                </c:pt>
                <c:pt idx="5">
                  <c:v>0.52001708745956421</c:v>
                </c:pt>
                <c:pt idx="6">
                  <c:v>5.1990065723657608E-2</c:v>
                </c:pt>
                <c:pt idx="7">
                  <c:v>2.4804685264825821E-2</c:v>
                </c:pt>
                <c:pt idx="8">
                  <c:v>2.8048790991306305E-2</c:v>
                </c:pt>
                <c:pt idx="9">
                  <c:v>2.492311954498291</c:v>
                </c:pt>
                <c:pt idx="10">
                  <c:v>2.5093519687652588</c:v>
                </c:pt>
                <c:pt idx="11">
                  <c:v>1.2553926706314087</c:v>
                </c:pt>
                <c:pt idx="12">
                  <c:v>1.9290962219238281</c:v>
                </c:pt>
                <c:pt idx="13">
                  <c:v>1.5121817588806152</c:v>
                </c:pt>
                <c:pt idx="14">
                  <c:v>1.5635890960693359</c:v>
                </c:pt>
              </c:numCache>
            </c:numRef>
          </c:val>
          <c:extLst>
            <c:ext xmlns:c16="http://schemas.microsoft.com/office/drawing/2014/chart" uri="{C3380CC4-5D6E-409C-BE32-E72D297353CC}">
              <c16:uniqueId val="{00000004-C6E2-4D85-A921-42EAFE0245C2}"/>
            </c:ext>
          </c:extLst>
        </c:ser>
        <c:ser>
          <c:idx val="5"/>
          <c:order val="5"/>
          <c:tx>
            <c:strRef>
              <c:f>graph_batterymin_ev_disagg!$A$9</c:f>
              <c:strCache>
                <c:ptCount val="1"/>
                <c:pt idx="0">
                  <c:v>IDN</c:v>
                </c:pt>
              </c:strCache>
            </c:strRef>
          </c:tx>
          <c:spPr>
            <a:solidFill>
              <a:schemeClr val="accent6"/>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graph_batterymin_ev_disagg!$B$9:$P$9</c:f>
              <c:numCache>
                <c:formatCode>General</c:formatCode>
                <c:ptCount val="15"/>
                <c:pt idx="0">
                  <c:v>0.99922561645507813</c:v>
                </c:pt>
                <c:pt idx="1">
                  <c:v>0.98148119449615479</c:v>
                </c:pt>
                <c:pt idx="2">
                  <c:v>1.0998973846435547</c:v>
                </c:pt>
                <c:pt idx="3">
                  <c:v>0</c:v>
                </c:pt>
                <c:pt idx="4">
                  <c:v>6.4362214623896088E-22</c:v>
                </c:pt>
                <c:pt idx="5">
                  <c:v>0</c:v>
                </c:pt>
                <c:pt idx="6">
                  <c:v>0.13864016532897949</c:v>
                </c:pt>
                <c:pt idx="7">
                  <c:v>0.19843748211860657</c:v>
                </c:pt>
                <c:pt idx="8">
                  <c:v>0.23932865262031555</c:v>
                </c:pt>
                <c:pt idx="9">
                  <c:v>15.94672966003418</c:v>
                </c:pt>
                <c:pt idx="10">
                  <c:v>14.991219520568848</c:v>
                </c:pt>
                <c:pt idx="11">
                  <c:v>17.492820739746094</c:v>
                </c:pt>
                <c:pt idx="12">
                  <c:v>0</c:v>
                </c:pt>
                <c:pt idx="13">
                  <c:v>1.2236781079271533E-21</c:v>
                </c:pt>
                <c:pt idx="14">
                  <c:v>0</c:v>
                </c:pt>
              </c:numCache>
            </c:numRef>
          </c:val>
          <c:extLst>
            <c:ext xmlns:c16="http://schemas.microsoft.com/office/drawing/2014/chart" uri="{C3380CC4-5D6E-409C-BE32-E72D297353CC}">
              <c16:uniqueId val="{00000005-C6E2-4D85-A921-42EAFE0245C2}"/>
            </c:ext>
          </c:extLst>
        </c:ser>
        <c:ser>
          <c:idx val="6"/>
          <c:order val="6"/>
          <c:tx>
            <c:strRef>
              <c:f>graph_batterymin_ev_disagg!$A$10</c:f>
              <c:strCache>
                <c:ptCount val="1"/>
                <c:pt idx="0">
                  <c:v>JPN</c:v>
                </c:pt>
              </c:strCache>
            </c:strRef>
          </c:tx>
          <c:spPr>
            <a:solidFill>
              <a:schemeClr val="accent1">
                <a:lumMod val="60000"/>
              </a:schemeClr>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graph_batterymin_ev_disagg!$B$10:$P$10</c:f>
              <c:numCache>
                <c:formatCode>General</c:formatCode>
                <c:ptCount val="15"/>
                <c:pt idx="0">
                  <c:v>0</c:v>
                </c:pt>
                <c:pt idx="1">
                  <c:v>2.491306547270526E-22</c:v>
                </c:pt>
                <c:pt idx="2">
                  <c:v>0</c:v>
                </c:pt>
                <c:pt idx="3">
                  <c:v>0</c:v>
                </c:pt>
                <c:pt idx="4">
                  <c:v>6.4362214623896088E-22</c:v>
                </c:pt>
                <c:pt idx="5">
                  <c:v>0</c:v>
                </c:pt>
                <c:pt idx="6">
                  <c:v>0</c:v>
                </c:pt>
                <c:pt idx="7">
                  <c:v>1.2204821736537261E-22</c:v>
                </c:pt>
                <c:pt idx="8">
                  <c:v>0</c:v>
                </c:pt>
                <c:pt idx="9">
                  <c:v>0</c:v>
                </c:pt>
                <c:pt idx="10">
                  <c:v>1.1927998454209449E-22</c:v>
                </c:pt>
                <c:pt idx="11">
                  <c:v>0</c:v>
                </c:pt>
                <c:pt idx="12">
                  <c:v>0</c:v>
                </c:pt>
                <c:pt idx="13">
                  <c:v>1.2236781079271533E-21</c:v>
                </c:pt>
                <c:pt idx="14">
                  <c:v>0</c:v>
                </c:pt>
              </c:numCache>
            </c:numRef>
          </c:val>
          <c:extLst>
            <c:ext xmlns:c16="http://schemas.microsoft.com/office/drawing/2014/chart" uri="{C3380CC4-5D6E-409C-BE32-E72D297353CC}">
              <c16:uniqueId val="{00000006-C6E2-4D85-A921-42EAFE0245C2}"/>
            </c:ext>
          </c:extLst>
        </c:ser>
        <c:ser>
          <c:idx val="7"/>
          <c:order val="7"/>
          <c:tx>
            <c:strRef>
              <c:f>graph_batterymin_ev_disagg!$A$11</c:f>
              <c:strCache>
                <c:ptCount val="1"/>
                <c:pt idx="0">
                  <c:v>ROW</c:v>
                </c:pt>
              </c:strCache>
            </c:strRef>
          </c:tx>
          <c:spPr>
            <a:solidFill>
              <a:schemeClr val="accent2">
                <a:lumMod val="60000"/>
              </a:schemeClr>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graph_batterymin_ev_disagg!$B$11:$P$11</c:f>
              <c:numCache>
                <c:formatCode>General</c:formatCode>
                <c:ptCount val="15"/>
                <c:pt idx="0">
                  <c:v>30.075857162475586</c:v>
                </c:pt>
                <c:pt idx="1">
                  <c:v>28.040340423583984</c:v>
                </c:pt>
                <c:pt idx="2">
                  <c:v>23.909221649169922</c:v>
                </c:pt>
                <c:pt idx="3">
                  <c:v>8.6273880004882813</c:v>
                </c:pt>
                <c:pt idx="4">
                  <c:v>8.5766220092773438</c:v>
                </c:pt>
                <c:pt idx="5">
                  <c:v>9.2357006072998047</c:v>
                </c:pt>
                <c:pt idx="6">
                  <c:v>73.693031311035156</c:v>
                </c:pt>
                <c:pt idx="7">
                  <c:v>66.473335266113281</c:v>
                </c:pt>
                <c:pt idx="8">
                  <c:v>61.994049072265625</c:v>
                </c:pt>
                <c:pt idx="9">
                  <c:v>67.511520385742188</c:v>
                </c:pt>
                <c:pt idx="10">
                  <c:v>76.1246337890625</c:v>
                </c:pt>
                <c:pt idx="11">
                  <c:v>74.272239685058594</c:v>
                </c:pt>
                <c:pt idx="12">
                  <c:v>28.378120422363281</c:v>
                </c:pt>
                <c:pt idx="13">
                  <c:v>28.781759262084961</c:v>
                </c:pt>
                <c:pt idx="14">
                  <c:v>26.862239837646484</c:v>
                </c:pt>
              </c:numCache>
            </c:numRef>
          </c:val>
          <c:extLst>
            <c:ext xmlns:c16="http://schemas.microsoft.com/office/drawing/2014/chart" uri="{C3380CC4-5D6E-409C-BE32-E72D297353CC}">
              <c16:uniqueId val="{00000007-C6E2-4D85-A921-42EAFE0245C2}"/>
            </c:ext>
          </c:extLst>
        </c:ser>
        <c:ser>
          <c:idx val="8"/>
          <c:order val="8"/>
          <c:tx>
            <c:strRef>
              <c:f>graph_batterymin_ev_disagg!$A$12</c:f>
              <c:strCache>
                <c:ptCount val="1"/>
                <c:pt idx="0">
                  <c:v>USA</c:v>
                </c:pt>
              </c:strCache>
            </c:strRef>
          </c:tx>
          <c:spPr>
            <a:solidFill>
              <a:schemeClr val="accent3">
                <a:lumMod val="60000"/>
              </a:schemeClr>
            </a:solidFill>
            <a:ln>
              <a:noFill/>
            </a:ln>
            <a:effectLst/>
          </c:spPr>
          <c:invertIfNegative val="0"/>
          <c:cat>
            <c:multiLvlStrRef>
              <c:f>graph_batterymin_ev_disagg!$B$2:$P$3</c:f>
              <c:multiLvlStrCache>
                <c:ptCount val="15"/>
                <c:lvl>
                  <c:pt idx="0">
                    <c:v>raw</c:v>
                  </c:pt>
                  <c:pt idx="1">
                    <c:v>input</c:v>
                  </c:pt>
                  <c:pt idx="2">
                    <c:v>output</c:v>
                  </c:pt>
                  <c:pt idx="3">
                    <c:v>raw</c:v>
                  </c:pt>
                  <c:pt idx="4">
                    <c:v>input</c:v>
                  </c:pt>
                  <c:pt idx="5">
                    <c:v>output</c:v>
                  </c:pt>
                  <c:pt idx="6">
                    <c:v>raw</c:v>
                  </c:pt>
                  <c:pt idx="7">
                    <c:v>input</c:v>
                  </c:pt>
                  <c:pt idx="8">
                    <c:v>output</c:v>
                  </c:pt>
                  <c:pt idx="9">
                    <c:v>raw</c:v>
                  </c:pt>
                  <c:pt idx="10">
                    <c:v>input</c:v>
                  </c:pt>
                  <c:pt idx="11">
                    <c:v>output</c:v>
                  </c:pt>
                  <c:pt idx="12">
                    <c:v>raw</c:v>
                  </c:pt>
                  <c:pt idx="13">
                    <c:v>input</c:v>
                  </c:pt>
                  <c:pt idx="14">
                    <c:v>output</c:v>
                  </c:pt>
                </c:lvl>
                <c:lvl>
                  <c:pt idx="0">
                    <c:v>cob</c:v>
                  </c:pt>
                  <c:pt idx="3">
                    <c:v>lit</c:v>
                  </c:pt>
                  <c:pt idx="6">
                    <c:v>man</c:v>
                  </c:pt>
                  <c:pt idx="9">
                    <c:v>nik</c:v>
                  </c:pt>
                  <c:pt idx="12">
                    <c:v>gra</c:v>
                  </c:pt>
                </c:lvl>
              </c:multiLvlStrCache>
            </c:multiLvlStrRef>
          </c:cat>
          <c:val>
            <c:numRef>
              <c:f>graph_batterymin_ev_disagg!$B$12:$P$12</c:f>
              <c:numCache>
                <c:formatCode>General</c:formatCode>
                <c:ptCount val="15"/>
                <c:pt idx="0">
                  <c:v>0.53292030096054077</c:v>
                </c:pt>
                <c:pt idx="1">
                  <c:v>0.78452736139297485</c:v>
                </c:pt>
                <c:pt idx="2">
                  <c:v>0.83366113901138306</c:v>
                </c:pt>
                <c:pt idx="3">
                  <c:v>4.9334597587585449</c:v>
                </c:pt>
                <c:pt idx="4">
                  <c:v>4.9044299125671387</c:v>
                </c:pt>
                <c:pt idx="5">
                  <c:v>5.2933945655822754</c:v>
                </c:pt>
                <c:pt idx="6">
                  <c:v>0</c:v>
                </c:pt>
                <c:pt idx="7">
                  <c:v>1.2204821736537261E-22</c:v>
                </c:pt>
                <c:pt idx="8">
                  <c:v>0</c:v>
                </c:pt>
                <c:pt idx="9">
                  <c:v>1.0215151309967041</c:v>
                </c:pt>
                <c:pt idx="10">
                  <c:v>0.92131519317626953</c:v>
                </c:pt>
                <c:pt idx="11">
                  <c:v>0.95682394504547119</c:v>
                </c:pt>
                <c:pt idx="12">
                  <c:v>0</c:v>
                </c:pt>
                <c:pt idx="13">
                  <c:v>1.2236781079271533E-21</c:v>
                </c:pt>
                <c:pt idx="14">
                  <c:v>0</c:v>
                </c:pt>
              </c:numCache>
            </c:numRef>
          </c:val>
          <c:extLst>
            <c:ext xmlns:c16="http://schemas.microsoft.com/office/drawing/2014/chart" uri="{C3380CC4-5D6E-409C-BE32-E72D297353CC}">
              <c16:uniqueId val="{00000008-C6E2-4D85-A921-42EAFE0245C2}"/>
            </c:ext>
          </c:extLst>
        </c:ser>
        <c:dLbls>
          <c:showLegendKey val="0"/>
          <c:showVal val="0"/>
          <c:showCatName val="0"/>
          <c:showSerName val="0"/>
          <c:showPercent val="0"/>
          <c:showBubbleSize val="0"/>
        </c:dLbls>
        <c:gapWidth val="150"/>
        <c:overlap val="100"/>
        <c:axId val="623753408"/>
        <c:axId val="623739008"/>
      </c:barChart>
      <c:catAx>
        <c:axId val="62375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39008"/>
        <c:crosses val="autoZero"/>
        <c:auto val="1"/>
        <c:lblAlgn val="ctr"/>
        <c:lblOffset val="100"/>
        <c:noMultiLvlLbl val="0"/>
      </c:catAx>
      <c:valAx>
        <c:axId val="6237390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5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Arkusz3!$H$3</c:f>
              <c:strCache>
                <c:ptCount val="1"/>
                <c:pt idx="0">
                  <c:v>2017</c:v>
                </c:pt>
              </c:strCache>
            </c:strRef>
          </c:tx>
          <c:spPr>
            <a:solidFill>
              <a:schemeClr val="accent1"/>
            </a:solidFill>
            <a:ln>
              <a:noFill/>
            </a:ln>
            <a:effectLst/>
          </c:spPr>
          <c:invertIfNegative val="0"/>
          <c:cat>
            <c:strRef>
              <c:f>Arkusz3!$G$4:$G$9</c:f>
              <c:strCache>
                <c:ptCount val="6"/>
                <c:pt idx="0">
                  <c:v>lit</c:v>
                </c:pt>
                <c:pt idx="1">
                  <c:v>sil</c:v>
                </c:pt>
                <c:pt idx="2">
                  <c:v>rre</c:v>
                </c:pt>
                <c:pt idx="3">
                  <c:v>man</c:v>
                </c:pt>
                <c:pt idx="4">
                  <c:v>cob</c:v>
                </c:pt>
                <c:pt idx="5">
                  <c:v>nik</c:v>
                </c:pt>
              </c:strCache>
            </c:strRef>
          </c:cat>
          <c:val>
            <c:numRef>
              <c:f>Arkusz3!$H$4:$H$9</c:f>
              <c:numCache>
                <c:formatCode>0</c:formatCode>
                <c:ptCount val="6"/>
                <c:pt idx="0">
                  <c:v>5416.8678760061848</c:v>
                </c:pt>
                <c:pt idx="1">
                  <c:v>16578.60321203604</c:v>
                </c:pt>
                <c:pt idx="2">
                  <c:v>1243.703752295869</c:v>
                </c:pt>
                <c:pt idx="3">
                  <c:v>2136.573189540894</c:v>
                </c:pt>
                <c:pt idx="4">
                  <c:v>3661.671640280154</c:v>
                </c:pt>
                <c:pt idx="5">
                  <c:v>1325.9181411461209</c:v>
                </c:pt>
              </c:numCache>
            </c:numRef>
          </c:val>
          <c:extLst>
            <c:ext xmlns:c16="http://schemas.microsoft.com/office/drawing/2014/chart" uri="{C3380CC4-5D6E-409C-BE32-E72D297353CC}">
              <c16:uniqueId val="{00000000-921A-41C9-97F7-165ECAD62986}"/>
            </c:ext>
          </c:extLst>
        </c:ser>
        <c:ser>
          <c:idx val="1"/>
          <c:order val="1"/>
          <c:tx>
            <c:strRef>
              <c:f>Arkusz3!$I$3</c:f>
              <c:strCache>
                <c:ptCount val="1"/>
                <c:pt idx="0">
                  <c:v>2023</c:v>
                </c:pt>
              </c:strCache>
            </c:strRef>
          </c:tx>
          <c:spPr>
            <a:solidFill>
              <a:schemeClr val="accent2"/>
            </a:solidFill>
            <a:ln>
              <a:noFill/>
            </a:ln>
            <a:effectLst/>
          </c:spPr>
          <c:invertIfNegative val="0"/>
          <c:cat>
            <c:strRef>
              <c:f>Arkusz3!$G$4:$G$9</c:f>
              <c:strCache>
                <c:ptCount val="6"/>
                <c:pt idx="0">
                  <c:v>lit</c:v>
                </c:pt>
                <c:pt idx="1">
                  <c:v>sil</c:v>
                </c:pt>
                <c:pt idx="2">
                  <c:v>rre</c:v>
                </c:pt>
                <c:pt idx="3">
                  <c:v>man</c:v>
                </c:pt>
                <c:pt idx="4">
                  <c:v>cob</c:v>
                </c:pt>
                <c:pt idx="5">
                  <c:v>nik</c:v>
                </c:pt>
              </c:strCache>
            </c:strRef>
          </c:cat>
          <c:val>
            <c:numRef>
              <c:f>Arkusz3!$I$4:$I$9</c:f>
              <c:numCache>
                <c:formatCode>0</c:formatCode>
                <c:ptCount val="6"/>
                <c:pt idx="0">
                  <c:v>46197.026788256153</c:v>
                </c:pt>
                <c:pt idx="1">
                  <c:v>18244.62008297399</c:v>
                </c:pt>
                <c:pt idx="2">
                  <c:v>11246.044462650831</c:v>
                </c:pt>
                <c:pt idx="3">
                  <c:v>6014.1876929628661</c:v>
                </c:pt>
                <c:pt idx="4">
                  <c:v>4890.4538497369967</c:v>
                </c:pt>
                <c:pt idx="5">
                  <c:v>1481.5979428741739</c:v>
                </c:pt>
              </c:numCache>
            </c:numRef>
          </c:val>
          <c:extLst>
            <c:ext xmlns:c16="http://schemas.microsoft.com/office/drawing/2014/chart" uri="{C3380CC4-5D6E-409C-BE32-E72D297353CC}">
              <c16:uniqueId val="{00000001-921A-41C9-97F7-165ECAD62986}"/>
            </c:ext>
          </c:extLst>
        </c:ser>
        <c:dLbls>
          <c:showLegendKey val="0"/>
          <c:showVal val="0"/>
          <c:showCatName val="0"/>
          <c:showSerName val="0"/>
          <c:showPercent val="0"/>
          <c:showBubbleSize val="0"/>
        </c:dLbls>
        <c:gapWidth val="219"/>
        <c:axId val="296815343"/>
        <c:axId val="296820143"/>
      </c:barChart>
      <c:lineChart>
        <c:grouping val="standard"/>
        <c:varyColors val="0"/>
        <c:ser>
          <c:idx val="2"/>
          <c:order val="2"/>
          <c:tx>
            <c:strRef>
              <c:f>Arkusz3!$J$3</c:f>
              <c:strCache>
                <c:ptCount val="1"/>
                <c:pt idx="0">
                  <c:v>volume change index (2017 = 1)</c:v>
                </c:pt>
              </c:strCache>
            </c:strRef>
          </c:tx>
          <c:spPr>
            <a:ln w="28575" cap="rnd">
              <a:noFill/>
              <a:round/>
            </a:ln>
            <a:effectLst/>
          </c:spPr>
          <c:marker>
            <c:symbol val="circle"/>
            <c:size val="10"/>
            <c:spPr>
              <a:solidFill>
                <a:schemeClr val="accent3"/>
              </a:solidFill>
              <a:ln w="9525">
                <a:solidFill>
                  <a:schemeClr val="accent3"/>
                </a:solidFill>
              </a:ln>
              <a:effectLst/>
            </c:spPr>
          </c:marker>
          <c:cat>
            <c:strRef>
              <c:f>Arkusz3!$G$4:$G$9</c:f>
              <c:strCache>
                <c:ptCount val="6"/>
                <c:pt idx="0">
                  <c:v>lit</c:v>
                </c:pt>
                <c:pt idx="1">
                  <c:v>sil</c:v>
                </c:pt>
                <c:pt idx="2">
                  <c:v>rre</c:v>
                </c:pt>
                <c:pt idx="3">
                  <c:v>man</c:v>
                </c:pt>
                <c:pt idx="4">
                  <c:v>cob</c:v>
                </c:pt>
                <c:pt idx="5">
                  <c:v>nik</c:v>
                </c:pt>
              </c:strCache>
            </c:strRef>
          </c:cat>
          <c:val>
            <c:numRef>
              <c:f>Arkusz3!$J$4:$J$9</c:f>
              <c:numCache>
                <c:formatCode>General</c:formatCode>
                <c:ptCount val="6"/>
                <c:pt idx="0">
                  <c:v>2.5872908248419266</c:v>
                </c:pt>
                <c:pt idx="1">
                  <c:v>0.92089631587897625</c:v>
                </c:pt>
                <c:pt idx="2">
                  <c:v>2.6811352253756251</c:v>
                </c:pt>
                <c:pt idx="3">
                  <c:v>3.9904403811246718</c:v>
                </c:pt>
                <c:pt idx="4">
                  <c:v>2.6391288613281527</c:v>
                </c:pt>
                <c:pt idx="5">
                  <c:v>0.62376975126124545</c:v>
                </c:pt>
              </c:numCache>
            </c:numRef>
          </c:val>
          <c:smooth val="0"/>
          <c:extLst>
            <c:ext xmlns:c16="http://schemas.microsoft.com/office/drawing/2014/chart" uri="{C3380CC4-5D6E-409C-BE32-E72D297353CC}">
              <c16:uniqueId val="{00000002-921A-41C9-97F7-165ECAD62986}"/>
            </c:ext>
          </c:extLst>
        </c:ser>
        <c:dLbls>
          <c:showLegendKey val="0"/>
          <c:showVal val="0"/>
          <c:showCatName val="0"/>
          <c:showSerName val="0"/>
          <c:showPercent val="0"/>
          <c:showBubbleSize val="0"/>
        </c:dLbls>
        <c:marker val="1"/>
        <c:smooth val="0"/>
        <c:axId val="296812943"/>
        <c:axId val="296814383"/>
      </c:lineChart>
      <c:catAx>
        <c:axId val="296815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96820143"/>
        <c:crosses val="autoZero"/>
        <c:auto val="1"/>
        <c:lblAlgn val="ctr"/>
        <c:lblOffset val="100"/>
        <c:noMultiLvlLbl val="0"/>
      </c:catAx>
      <c:valAx>
        <c:axId val="29682014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96815343"/>
        <c:crosses val="autoZero"/>
        <c:crossBetween val="between"/>
      </c:valAx>
      <c:valAx>
        <c:axId val="296814383"/>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96812943"/>
        <c:crosses val="max"/>
        <c:crossBetween val="between"/>
      </c:valAx>
      <c:catAx>
        <c:axId val="296812943"/>
        <c:scaling>
          <c:orientation val="minMax"/>
        </c:scaling>
        <c:delete val="1"/>
        <c:axPos val="b"/>
        <c:numFmt formatCode="General" sourceLinked="1"/>
        <c:majorTickMark val="out"/>
        <c:minorTickMark val="none"/>
        <c:tickLblPos val="nextTo"/>
        <c:crossAx val="29681438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aseline="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Refining, battery grade minerals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graph_batterymin_ev_disagg!$A$4</c:f>
              <c:strCache>
                <c:ptCount val="1"/>
                <c:pt idx="0">
                  <c:v>AUS</c:v>
                </c:pt>
              </c:strCache>
            </c:strRef>
          </c:tx>
          <c:spPr>
            <a:solidFill>
              <a:schemeClr val="accent1"/>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graph_batterymin_ev_disagg!$Q$4:$Z$4</c:f>
              <c:numCache>
                <c:formatCode>General</c:formatCode>
                <c:ptCount val="10"/>
                <c:pt idx="0">
                  <c:v>0.17906272411346436</c:v>
                </c:pt>
                <c:pt idx="1">
                  <c:v>0.17935031652450562</c:v>
                </c:pt>
                <c:pt idx="2">
                  <c:v>0.53473436832427979</c:v>
                </c:pt>
                <c:pt idx="3">
                  <c:v>0.53508985042572021</c:v>
                </c:pt>
                <c:pt idx="4">
                  <c:v>0.3058854341506958</c:v>
                </c:pt>
                <c:pt idx="5">
                  <c:v>0.30609995126724243</c:v>
                </c:pt>
                <c:pt idx="6">
                  <c:v>0.77782684564590454</c:v>
                </c:pt>
                <c:pt idx="7">
                  <c:v>0.78227871656417847</c:v>
                </c:pt>
                <c:pt idx="8">
                  <c:v>9.9043045192956924E-3</c:v>
                </c:pt>
                <c:pt idx="9">
                  <c:v>9.897921234369278E-3</c:v>
                </c:pt>
              </c:numCache>
            </c:numRef>
          </c:val>
          <c:extLst>
            <c:ext xmlns:c16="http://schemas.microsoft.com/office/drawing/2014/chart" uri="{C3380CC4-5D6E-409C-BE32-E72D297353CC}">
              <c16:uniqueId val="{00000000-6A42-4E1A-B1F3-04F5DEE24D50}"/>
            </c:ext>
          </c:extLst>
        </c:ser>
        <c:ser>
          <c:idx val="1"/>
          <c:order val="1"/>
          <c:tx>
            <c:strRef>
              <c:f>graph_batterymin_ev_disagg!$A$5</c:f>
              <c:strCache>
                <c:ptCount val="1"/>
                <c:pt idx="0">
                  <c:v>CHL</c:v>
                </c:pt>
              </c:strCache>
            </c:strRef>
          </c:tx>
          <c:spPr>
            <a:solidFill>
              <a:schemeClr val="accent2"/>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graph_batterymin_ev_disagg!$Q$5:$Z$5</c:f>
              <c:numCache>
                <c:formatCode>General</c:formatCode>
                <c:ptCount val="10"/>
                <c:pt idx="0">
                  <c:v>9.5785260200500488E-3</c:v>
                </c:pt>
                <c:pt idx="1">
                  <c:v>9.2819882556796074E-3</c:v>
                </c:pt>
                <c:pt idx="2">
                  <c:v>10.505353927612305</c:v>
                </c:pt>
                <c:pt idx="3">
                  <c:v>10.453348159790039</c:v>
                </c:pt>
                <c:pt idx="4">
                  <c:v>3.7181912921369076E-4</c:v>
                </c:pt>
                <c:pt idx="5">
                  <c:v>3.720862150657922E-4</c:v>
                </c:pt>
                <c:pt idx="6">
                  <c:v>2.5906536812973044E-19</c:v>
                </c:pt>
                <c:pt idx="7">
                  <c:v>0</c:v>
                </c:pt>
                <c:pt idx="8">
                  <c:v>2.5241200346499681E-3</c:v>
                </c:pt>
                <c:pt idx="9">
                  <c:v>2.5222892872989178E-3</c:v>
                </c:pt>
              </c:numCache>
            </c:numRef>
          </c:val>
          <c:extLst>
            <c:ext xmlns:c16="http://schemas.microsoft.com/office/drawing/2014/chart" uri="{C3380CC4-5D6E-409C-BE32-E72D297353CC}">
              <c16:uniqueId val="{00000001-6A42-4E1A-B1F3-04F5DEE24D50}"/>
            </c:ext>
          </c:extLst>
        </c:ser>
        <c:ser>
          <c:idx val="2"/>
          <c:order val="2"/>
          <c:tx>
            <c:strRef>
              <c:f>graph_batterymin_ev_disagg!$A$6</c:f>
              <c:strCache>
                <c:ptCount val="1"/>
                <c:pt idx="0">
                  <c:v>CHN</c:v>
                </c:pt>
              </c:strCache>
            </c:strRef>
          </c:tx>
          <c:spPr>
            <a:solidFill>
              <a:schemeClr val="accent3"/>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graph_batterymin_ev_disagg!$Q$6:$Z$6</c:f>
              <c:numCache>
                <c:formatCode>General</c:formatCode>
                <c:ptCount val="10"/>
                <c:pt idx="0">
                  <c:v>95.426300048828125</c:v>
                </c:pt>
                <c:pt idx="1">
                  <c:v>95.409049987792969</c:v>
                </c:pt>
                <c:pt idx="2">
                  <c:v>68.780990600585938</c:v>
                </c:pt>
                <c:pt idx="3">
                  <c:v>68.746551513671875</c:v>
                </c:pt>
                <c:pt idx="4">
                  <c:v>64.133697509765625</c:v>
                </c:pt>
                <c:pt idx="5">
                  <c:v>64.030044555664063</c:v>
                </c:pt>
                <c:pt idx="6">
                  <c:v>59.669025421142578</c:v>
                </c:pt>
                <c:pt idx="7">
                  <c:v>59.645626068115234</c:v>
                </c:pt>
                <c:pt idx="8">
                  <c:v>32.586036682128906</c:v>
                </c:pt>
                <c:pt idx="9">
                  <c:v>32.695388793945313</c:v>
                </c:pt>
              </c:numCache>
            </c:numRef>
          </c:val>
          <c:extLst>
            <c:ext xmlns:c16="http://schemas.microsoft.com/office/drawing/2014/chart" uri="{C3380CC4-5D6E-409C-BE32-E72D297353CC}">
              <c16:uniqueId val="{00000002-6A42-4E1A-B1F3-04F5DEE24D50}"/>
            </c:ext>
          </c:extLst>
        </c:ser>
        <c:ser>
          <c:idx val="3"/>
          <c:order val="3"/>
          <c:tx>
            <c:strRef>
              <c:f>graph_batterymin_ev_disagg!$A$7</c:f>
              <c:strCache>
                <c:ptCount val="1"/>
                <c:pt idx="0">
                  <c:v>COD</c:v>
                </c:pt>
              </c:strCache>
            </c:strRef>
          </c:tx>
          <c:spPr>
            <a:solidFill>
              <a:schemeClr val="accent4"/>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graph_batterymin_ev_disagg!$Q$7:$Z$7</c:f>
              <c:numCache>
                <c:formatCode>General</c:formatCode>
                <c:ptCount val="10"/>
                <c:pt idx="0">
                  <c:v>7.2685809573158622E-4</c:v>
                </c:pt>
                <c:pt idx="1">
                  <c:v>7.3108315700665116E-4</c:v>
                </c:pt>
                <c:pt idx="2">
                  <c:v>5.3254876575489864E-20</c:v>
                </c:pt>
                <c:pt idx="3">
                  <c:v>0</c:v>
                </c:pt>
                <c:pt idx="4">
                  <c:v>1.6140293155331165E-5</c:v>
                </c:pt>
                <c:pt idx="5">
                  <c:v>1.6213673006859608E-5</c:v>
                </c:pt>
                <c:pt idx="6">
                  <c:v>2.5906536812973044E-19</c:v>
                </c:pt>
                <c:pt idx="7">
                  <c:v>0</c:v>
                </c:pt>
                <c:pt idx="8">
                  <c:v>1.0168061457375833E-19</c:v>
                </c:pt>
                <c:pt idx="9">
                  <c:v>0</c:v>
                </c:pt>
              </c:numCache>
            </c:numRef>
          </c:val>
          <c:extLst>
            <c:ext xmlns:c16="http://schemas.microsoft.com/office/drawing/2014/chart" uri="{C3380CC4-5D6E-409C-BE32-E72D297353CC}">
              <c16:uniqueId val="{00000003-6A42-4E1A-B1F3-04F5DEE24D50}"/>
            </c:ext>
          </c:extLst>
        </c:ser>
        <c:ser>
          <c:idx val="4"/>
          <c:order val="4"/>
          <c:tx>
            <c:strRef>
              <c:f>graph_batterymin_ev_disagg!$A$8</c:f>
              <c:strCache>
                <c:ptCount val="1"/>
                <c:pt idx="0">
                  <c:v>EUR</c:v>
                </c:pt>
              </c:strCache>
            </c:strRef>
          </c:tx>
          <c:spPr>
            <a:solidFill>
              <a:schemeClr val="accent5"/>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graph_batterymin_ev_disagg!$Q$8:$Z$8</c:f>
              <c:numCache>
                <c:formatCode>General</c:formatCode>
                <c:ptCount val="10"/>
                <c:pt idx="0">
                  <c:v>0.68428981304168701</c:v>
                </c:pt>
                <c:pt idx="1">
                  <c:v>0.68745118379592896</c:v>
                </c:pt>
                <c:pt idx="2">
                  <c:v>5.0513396263122559</c:v>
                </c:pt>
                <c:pt idx="3">
                  <c:v>5.0736961364746094</c:v>
                </c:pt>
                <c:pt idx="4">
                  <c:v>6.1899127960205078</c:v>
                </c:pt>
                <c:pt idx="5">
                  <c:v>6.2117171287536621</c:v>
                </c:pt>
                <c:pt idx="6">
                  <c:v>5.0743837356567383</c:v>
                </c:pt>
                <c:pt idx="7">
                  <c:v>5.1010274887084961</c:v>
                </c:pt>
                <c:pt idx="8">
                  <c:v>29.280961990356445</c:v>
                </c:pt>
                <c:pt idx="9">
                  <c:v>29.229257583618164</c:v>
                </c:pt>
              </c:numCache>
            </c:numRef>
          </c:val>
          <c:extLst>
            <c:ext xmlns:c16="http://schemas.microsoft.com/office/drawing/2014/chart" uri="{C3380CC4-5D6E-409C-BE32-E72D297353CC}">
              <c16:uniqueId val="{00000004-6A42-4E1A-B1F3-04F5DEE24D50}"/>
            </c:ext>
          </c:extLst>
        </c:ser>
        <c:ser>
          <c:idx val="5"/>
          <c:order val="5"/>
          <c:tx>
            <c:strRef>
              <c:f>graph_batterymin_ev_disagg!$A$9</c:f>
              <c:strCache>
                <c:ptCount val="1"/>
                <c:pt idx="0">
                  <c:v>IDN</c:v>
                </c:pt>
              </c:strCache>
            </c:strRef>
          </c:tx>
          <c:spPr>
            <a:solidFill>
              <a:schemeClr val="accent6"/>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graph_batterymin_ev_disagg!$Q$9:$Z$9</c:f>
              <c:numCache>
                <c:formatCode>General</c:formatCode>
                <c:ptCount val="10"/>
                <c:pt idx="0">
                  <c:v>8.4959604393047832E-20</c:v>
                </c:pt>
                <c:pt idx="1">
                  <c:v>0</c:v>
                </c:pt>
                <c:pt idx="2">
                  <c:v>7.1452230215072632E-2</c:v>
                </c:pt>
                <c:pt idx="3">
                  <c:v>7.161945104598999E-2</c:v>
                </c:pt>
                <c:pt idx="4">
                  <c:v>0.54103708267211914</c:v>
                </c:pt>
                <c:pt idx="5">
                  <c:v>0.5418088436126709</c:v>
                </c:pt>
                <c:pt idx="6">
                  <c:v>1.4804526567459106</c:v>
                </c:pt>
                <c:pt idx="7">
                  <c:v>1.4849356412887573</c:v>
                </c:pt>
                <c:pt idx="8">
                  <c:v>4.0938284248113632E-2</c:v>
                </c:pt>
                <c:pt idx="9">
                  <c:v>4.0902957320213318E-2</c:v>
                </c:pt>
              </c:numCache>
            </c:numRef>
          </c:val>
          <c:extLst>
            <c:ext xmlns:c16="http://schemas.microsoft.com/office/drawing/2014/chart" uri="{C3380CC4-5D6E-409C-BE32-E72D297353CC}">
              <c16:uniqueId val="{00000005-6A42-4E1A-B1F3-04F5DEE24D50}"/>
            </c:ext>
          </c:extLst>
        </c:ser>
        <c:ser>
          <c:idx val="6"/>
          <c:order val="6"/>
          <c:tx>
            <c:strRef>
              <c:f>graph_batterymin_ev_disagg!$A$10</c:f>
              <c:strCache>
                <c:ptCount val="1"/>
                <c:pt idx="0">
                  <c:v>JPN</c:v>
                </c:pt>
              </c:strCache>
            </c:strRef>
          </c:tx>
          <c:spPr>
            <a:solidFill>
              <a:schemeClr val="accent1">
                <a:lumMod val="60000"/>
              </a:schemeClr>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graph_batterymin_ev_disagg!$Q$10:$Z$10</c:f>
              <c:numCache>
                <c:formatCode>General</c:formatCode>
                <c:ptCount val="10"/>
                <c:pt idx="0">
                  <c:v>8.6968801915645599E-3</c:v>
                </c:pt>
                <c:pt idx="1">
                  <c:v>8.7404809892177582E-3</c:v>
                </c:pt>
                <c:pt idx="2">
                  <c:v>1.6827175617218018</c:v>
                </c:pt>
                <c:pt idx="3">
                  <c:v>1.6906424760818481</c:v>
                </c:pt>
                <c:pt idx="4">
                  <c:v>9.94122314453125</c:v>
                </c:pt>
                <c:pt idx="5">
                  <c:v>9.9779529571533203</c:v>
                </c:pt>
                <c:pt idx="6">
                  <c:v>12.676190376281738</c:v>
                </c:pt>
                <c:pt idx="7">
                  <c:v>12.751789093017578</c:v>
                </c:pt>
                <c:pt idx="8">
                  <c:v>15.291075706481934</c:v>
                </c:pt>
                <c:pt idx="9">
                  <c:v>15.268778800964355</c:v>
                </c:pt>
              </c:numCache>
            </c:numRef>
          </c:val>
          <c:extLst>
            <c:ext xmlns:c16="http://schemas.microsoft.com/office/drawing/2014/chart" uri="{C3380CC4-5D6E-409C-BE32-E72D297353CC}">
              <c16:uniqueId val="{00000006-6A42-4E1A-B1F3-04F5DEE24D50}"/>
            </c:ext>
          </c:extLst>
        </c:ser>
        <c:ser>
          <c:idx val="7"/>
          <c:order val="7"/>
          <c:tx>
            <c:strRef>
              <c:f>graph_batterymin_ev_disagg!$A$11</c:f>
              <c:strCache>
                <c:ptCount val="1"/>
                <c:pt idx="0">
                  <c:v>ROW</c:v>
                </c:pt>
              </c:strCache>
            </c:strRef>
          </c:tx>
          <c:spPr>
            <a:solidFill>
              <a:schemeClr val="accent2">
                <a:lumMod val="60000"/>
              </a:schemeClr>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graph_batterymin_ev_disagg!$Q$11:$Z$11</c:f>
              <c:numCache>
                <c:formatCode>General</c:formatCode>
                <c:ptCount val="10"/>
                <c:pt idx="0">
                  <c:v>3.5366461277008057</c:v>
                </c:pt>
                <c:pt idx="1">
                  <c:v>3.5497965812683105</c:v>
                </c:pt>
                <c:pt idx="2">
                  <c:v>10.620594024658203</c:v>
                </c:pt>
                <c:pt idx="3">
                  <c:v>10.660919189453125</c:v>
                </c:pt>
                <c:pt idx="4">
                  <c:v>15.231973648071289</c:v>
                </c:pt>
                <c:pt idx="5">
                  <c:v>15.259598731994629</c:v>
                </c:pt>
                <c:pt idx="6">
                  <c:v>20.171880722045898</c:v>
                </c:pt>
                <c:pt idx="7">
                  <c:v>20.083200454711914</c:v>
                </c:pt>
                <c:pt idx="8">
                  <c:v>9.6599950790405273</c:v>
                </c:pt>
                <c:pt idx="9">
                  <c:v>9.639892578125</c:v>
                </c:pt>
              </c:numCache>
            </c:numRef>
          </c:val>
          <c:extLst>
            <c:ext xmlns:c16="http://schemas.microsoft.com/office/drawing/2014/chart" uri="{C3380CC4-5D6E-409C-BE32-E72D297353CC}">
              <c16:uniqueId val="{00000007-6A42-4E1A-B1F3-04F5DEE24D50}"/>
            </c:ext>
          </c:extLst>
        </c:ser>
        <c:ser>
          <c:idx val="8"/>
          <c:order val="8"/>
          <c:tx>
            <c:strRef>
              <c:f>graph_batterymin_ev_disagg!$A$12</c:f>
              <c:strCache>
                <c:ptCount val="1"/>
                <c:pt idx="0">
                  <c:v>USA</c:v>
                </c:pt>
              </c:strCache>
            </c:strRef>
          </c:tx>
          <c:spPr>
            <a:solidFill>
              <a:schemeClr val="accent3">
                <a:lumMod val="60000"/>
              </a:schemeClr>
            </a:solidFill>
            <a:ln>
              <a:noFill/>
            </a:ln>
            <a:effectLst/>
          </c:spPr>
          <c:invertIfNegative val="0"/>
          <c:cat>
            <c:multiLvlStrRef>
              <c:f>graph_batterymin_ev_disagg!$Q$2:$Z$3</c:f>
              <c:multiLvlStrCache>
                <c:ptCount val="10"/>
                <c:lvl>
                  <c:pt idx="0">
                    <c:v>input</c:v>
                  </c:pt>
                  <c:pt idx="1">
                    <c:v>output</c:v>
                  </c:pt>
                  <c:pt idx="2">
                    <c:v>input</c:v>
                  </c:pt>
                  <c:pt idx="3">
                    <c:v>output</c:v>
                  </c:pt>
                  <c:pt idx="4">
                    <c:v>input</c:v>
                  </c:pt>
                  <c:pt idx="5">
                    <c:v>output</c:v>
                  </c:pt>
                  <c:pt idx="6">
                    <c:v>input</c:v>
                  </c:pt>
                  <c:pt idx="7">
                    <c:v>output</c:v>
                  </c:pt>
                  <c:pt idx="8">
                    <c:v>input</c:v>
                  </c:pt>
                  <c:pt idx="9">
                    <c:v>output</c:v>
                  </c:pt>
                </c:lvl>
                <c:lvl>
                  <c:pt idx="0">
                    <c:v>cor</c:v>
                  </c:pt>
                  <c:pt idx="2">
                    <c:v>lir</c:v>
                  </c:pt>
                  <c:pt idx="4">
                    <c:v>mnr</c:v>
                  </c:pt>
                  <c:pt idx="6">
                    <c:v>nir</c:v>
                  </c:pt>
                  <c:pt idx="8">
                    <c:v>agp</c:v>
                  </c:pt>
                </c:lvl>
              </c:multiLvlStrCache>
            </c:multiLvlStrRef>
          </c:cat>
          <c:val>
            <c:numRef>
              <c:f>graph_batterymin_ev_disagg!$Q$12:$Z$12</c:f>
              <c:numCache>
                <c:formatCode>General</c:formatCode>
                <c:ptCount val="10"/>
                <c:pt idx="0">
                  <c:v>0.15469813346862793</c:v>
                </c:pt>
                <c:pt idx="1">
                  <c:v>0.15559537708759308</c:v>
                </c:pt>
                <c:pt idx="2">
                  <c:v>2.7528145313262939</c:v>
                </c:pt>
                <c:pt idx="3">
                  <c:v>2.7681343555450439</c:v>
                </c:pt>
                <c:pt idx="4">
                  <c:v>3.6558775901794434</c:v>
                </c:pt>
                <c:pt idx="5">
                  <c:v>3.6723887920379639</c:v>
                </c:pt>
                <c:pt idx="6">
                  <c:v>0.15024259686470032</c:v>
                </c:pt>
                <c:pt idx="7">
                  <c:v>0.15114367008209229</c:v>
                </c:pt>
                <c:pt idx="8">
                  <c:v>13.128561973571777</c:v>
                </c:pt>
                <c:pt idx="9">
                  <c:v>13.113354682922363</c:v>
                </c:pt>
              </c:numCache>
            </c:numRef>
          </c:val>
          <c:extLst>
            <c:ext xmlns:c16="http://schemas.microsoft.com/office/drawing/2014/chart" uri="{C3380CC4-5D6E-409C-BE32-E72D297353CC}">
              <c16:uniqueId val="{00000008-6A42-4E1A-B1F3-04F5DEE24D50}"/>
            </c:ext>
          </c:extLst>
        </c:ser>
        <c:dLbls>
          <c:showLegendKey val="0"/>
          <c:showVal val="0"/>
          <c:showCatName val="0"/>
          <c:showSerName val="0"/>
          <c:showPercent val="0"/>
          <c:showBubbleSize val="0"/>
        </c:dLbls>
        <c:gapWidth val="150"/>
        <c:overlap val="100"/>
        <c:axId val="623784128"/>
        <c:axId val="623771648"/>
      </c:barChart>
      <c:catAx>
        <c:axId val="623784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71648"/>
        <c:crosses val="autoZero"/>
        <c:auto val="1"/>
        <c:lblAlgn val="ctr"/>
        <c:lblOffset val="100"/>
        <c:noMultiLvlLbl val="0"/>
      </c:catAx>
      <c:valAx>
        <c:axId val="623771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84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Batteries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graph_batterymin_ev_disagg!$A$4</c:f>
              <c:strCache>
                <c:ptCount val="1"/>
                <c:pt idx="0">
                  <c:v>AUS</c:v>
                </c:pt>
              </c:strCache>
            </c:strRef>
          </c:tx>
          <c:spPr>
            <a:solidFill>
              <a:schemeClr val="accent1"/>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graph_batterymin_ev_disagg!$AA$4:$AF$4</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0-5F8C-4E40-8F7E-C83A725784A5}"/>
            </c:ext>
          </c:extLst>
        </c:ser>
        <c:ser>
          <c:idx val="1"/>
          <c:order val="1"/>
          <c:tx>
            <c:strRef>
              <c:f>graph_batterymin_ev_disagg!$A$5</c:f>
              <c:strCache>
                <c:ptCount val="1"/>
                <c:pt idx="0">
                  <c:v>CHL</c:v>
                </c:pt>
              </c:strCache>
            </c:strRef>
          </c:tx>
          <c:spPr>
            <a:solidFill>
              <a:schemeClr val="accent2"/>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graph_batterymin_ev_disagg!$AA$5:$AF$5</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1-5F8C-4E40-8F7E-C83A725784A5}"/>
            </c:ext>
          </c:extLst>
        </c:ser>
        <c:ser>
          <c:idx val="2"/>
          <c:order val="2"/>
          <c:tx>
            <c:strRef>
              <c:f>graph_batterymin_ev_disagg!$A$6</c:f>
              <c:strCache>
                <c:ptCount val="1"/>
                <c:pt idx="0">
                  <c:v>CHN</c:v>
                </c:pt>
              </c:strCache>
            </c:strRef>
          </c:tx>
          <c:spPr>
            <a:solidFill>
              <a:schemeClr val="accent3"/>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graph_batterymin_ev_disagg!$AA$6:$AF$6</c:f>
              <c:numCache>
                <c:formatCode>General</c:formatCode>
                <c:ptCount val="6"/>
                <c:pt idx="0">
                  <c:v>70.187507629394531</c:v>
                </c:pt>
                <c:pt idx="1">
                  <c:v>70.106147766113281</c:v>
                </c:pt>
                <c:pt idx="2">
                  <c:v>49.501396179199219</c:v>
                </c:pt>
                <c:pt idx="3">
                  <c:v>49.400291442871094</c:v>
                </c:pt>
                <c:pt idx="4">
                  <c:v>77.644775390625</c:v>
                </c:pt>
                <c:pt idx="5">
                  <c:v>77.799667358398438</c:v>
                </c:pt>
              </c:numCache>
            </c:numRef>
          </c:val>
          <c:extLst>
            <c:ext xmlns:c16="http://schemas.microsoft.com/office/drawing/2014/chart" uri="{C3380CC4-5D6E-409C-BE32-E72D297353CC}">
              <c16:uniqueId val="{00000002-5F8C-4E40-8F7E-C83A725784A5}"/>
            </c:ext>
          </c:extLst>
        </c:ser>
        <c:ser>
          <c:idx val="3"/>
          <c:order val="3"/>
          <c:tx>
            <c:strRef>
              <c:f>graph_batterymin_ev_disagg!$A$7</c:f>
              <c:strCache>
                <c:ptCount val="1"/>
                <c:pt idx="0">
                  <c:v>COD</c:v>
                </c:pt>
              </c:strCache>
            </c:strRef>
          </c:tx>
          <c:spPr>
            <a:solidFill>
              <a:schemeClr val="accent4"/>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graph_batterymin_ev_disagg!$AA$7:$AF$7</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3-5F8C-4E40-8F7E-C83A725784A5}"/>
            </c:ext>
          </c:extLst>
        </c:ser>
        <c:ser>
          <c:idx val="4"/>
          <c:order val="4"/>
          <c:tx>
            <c:strRef>
              <c:f>graph_batterymin_ev_disagg!$A$8</c:f>
              <c:strCache>
                <c:ptCount val="1"/>
                <c:pt idx="0">
                  <c:v>EUR</c:v>
                </c:pt>
              </c:strCache>
            </c:strRef>
          </c:tx>
          <c:spPr>
            <a:solidFill>
              <a:schemeClr val="accent5"/>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graph_batterymin_ev_disagg!$AA$8:$AF$8</c:f>
              <c:numCache>
                <c:formatCode>General</c:formatCode>
                <c:ptCount val="6"/>
                <c:pt idx="0">
                  <c:v>22.754983901977539</c:v>
                </c:pt>
                <c:pt idx="1">
                  <c:v>22.813671112060547</c:v>
                </c:pt>
                <c:pt idx="2">
                  <c:v>24.594024658203125</c:v>
                </c:pt>
                <c:pt idx="3">
                  <c:v>24.637271881103516</c:v>
                </c:pt>
                <c:pt idx="4">
                  <c:v>9.8897314071655273</c:v>
                </c:pt>
                <c:pt idx="5">
                  <c:v>9.7322463989257813</c:v>
                </c:pt>
              </c:numCache>
            </c:numRef>
          </c:val>
          <c:extLst>
            <c:ext xmlns:c16="http://schemas.microsoft.com/office/drawing/2014/chart" uri="{C3380CC4-5D6E-409C-BE32-E72D297353CC}">
              <c16:uniqueId val="{00000004-5F8C-4E40-8F7E-C83A725784A5}"/>
            </c:ext>
          </c:extLst>
        </c:ser>
        <c:ser>
          <c:idx val="5"/>
          <c:order val="5"/>
          <c:tx>
            <c:strRef>
              <c:f>graph_batterymin_ev_disagg!$A$9</c:f>
              <c:strCache>
                <c:ptCount val="1"/>
                <c:pt idx="0">
                  <c:v>IDN</c:v>
                </c:pt>
              </c:strCache>
            </c:strRef>
          </c:tx>
          <c:spPr>
            <a:solidFill>
              <a:schemeClr val="accent6"/>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graph_batterymin_ev_disagg!$AA$9:$AF$9</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5-5F8C-4E40-8F7E-C83A725784A5}"/>
            </c:ext>
          </c:extLst>
        </c:ser>
        <c:ser>
          <c:idx val="6"/>
          <c:order val="6"/>
          <c:tx>
            <c:strRef>
              <c:f>graph_batterymin_ev_disagg!$A$10</c:f>
              <c:strCache>
                <c:ptCount val="1"/>
                <c:pt idx="0">
                  <c:v>JPN</c:v>
                </c:pt>
              </c:strCache>
            </c:strRef>
          </c:tx>
          <c:spPr>
            <a:solidFill>
              <a:schemeClr val="accent1">
                <a:lumMod val="60000"/>
              </a:schemeClr>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graph_batterymin_ev_disagg!$AA$10:$AF$10</c:f>
              <c:numCache>
                <c:formatCode>General</c:formatCode>
                <c:ptCount val="6"/>
                <c:pt idx="0">
                  <c:v>0</c:v>
                </c:pt>
                <c:pt idx="1">
                  <c:v>0</c:v>
                </c:pt>
                <c:pt idx="2">
                  <c:v>6.1418030780142257E-16</c:v>
                </c:pt>
                <c:pt idx="3">
                  <c:v>0</c:v>
                </c:pt>
                <c:pt idx="4">
                  <c:v>1.6006736755371094</c:v>
                </c:pt>
                <c:pt idx="5">
                  <c:v>1.579988956451416</c:v>
                </c:pt>
              </c:numCache>
            </c:numRef>
          </c:val>
          <c:extLst>
            <c:ext xmlns:c16="http://schemas.microsoft.com/office/drawing/2014/chart" uri="{C3380CC4-5D6E-409C-BE32-E72D297353CC}">
              <c16:uniqueId val="{00000006-5F8C-4E40-8F7E-C83A725784A5}"/>
            </c:ext>
          </c:extLst>
        </c:ser>
        <c:ser>
          <c:idx val="7"/>
          <c:order val="7"/>
          <c:tx>
            <c:strRef>
              <c:f>graph_batterymin_ev_disagg!$A$11</c:f>
              <c:strCache>
                <c:ptCount val="1"/>
                <c:pt idx="0">
                  <c:v>ROW</c:v>
                </c:pt>
              </c:strCache>
            </c:strRef>
          </c:tx>
          <c:spPr>
            <a:solidFill>
              <a:schemeClr val="accent2">
                <a:lumMod val="60000"/>
              </a:schemeClr>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graph_batterymin_ev_disagg!$AA$11:$AF$11</c:f>
              <c:numCache>
                <c:formatCode>General</c:formatCode>
                <c:ptCount val="6"/>
                <c:pt idx="0">
                  <c:v>3.237534761428833</c:v>
                </c:pt>
                <c:pt idx="1">
                  <c:v>3.2487001419067383</c:v>
                </c:pt>
                <c:pt idx="2">
                  <c:v>4.9634699821472168</c:v>
                </c:pt>
                <c:pt idx="3">
                  <c:v>4.9757833480834961</c:v>
                </c:pt>
                <c:pt idx="4">
                  <c:v>2.3878326416015625</c:v>
                </c:pt>
                <c:pt idx="5">
                  <c:v>2.360170841217041</c:v>
                </c:pt>
              </c:numCache>
            </c:numRef>
          </c:val>
          <c:extLst>
            <c:ext xmlns:c16="http://schemas.microsoft.com/office/drawing/2014/chart" uri="{C3380CC4-5D6E-409C-BE32-E72D297353CC}">
              <c16:uniqueId val="{00000007-5F8C-4E40-8F7E-C83A725784A5}"/>
            </c:ext>
          </c:extLst>
        </c:ser>
        <c:ser>
          <c:idx val="8"/>
          <c:order val="8"/>
          <c:tx>
            <c:strRef>
              <c:f>graph_batterymin_ev_disagg!$A$12</c:f>
              <c:strCache>
                <c:ptCount val="1"/>
                <c:pt idx="0">
                  <c:v>USA</c:v>
                </c:pt>
              </c:strCache>
            </c:strRef>
          </c:tx>
          <c:spPr>
            <a:solidFill>
              <a:schemeClr val="accent3">
                <a:lumMod val="60000"/>
              </a:schemeClr>
            </a:solidFill>
            <a:ln>
              <a:noFill/>
            </a:ln>
            <a:effectLst/>
          </c:spPr>
          <c:invertIfNegative val="0"/>
          <c:cat>
            <c:multiLvlStrRef>
              <c:f>graph_batterymin_ev_disagg!$AA$2:$AF$3</c:f>
              <c:multiLvlStrCache>
                <c:ptCount val="6"/>
                <c:lvl>
                  <c:pt idx="0">
                    <c:v>input</c:v>
                  </c:pt>
                  <c:pt idx="1">
                    <c:v>output</c:v>
                  </c:pt>
                  <c:pt idx="2">
                    <c:v>input</c:v>
                  </c:pt>
                  <c:pt idx="3">
                    <c:v>output</c:v>
                  </c:pt>
                  <c:pt idx="4">
                    <c:v>input</c:v>
                  </c:pt>
                  <c:pt idx="5">
                    <c:v>output</c:v>
                  </c:pt>
                </c:lvl>
                <c:lvl>
                  <c:pt idx="0">
                    <c:v>NCM</c:v>
                  </c:pt>
                  <c:pt idx="2">
                    <c:v>NCA</c:v>
                  </c:pt>
                  <c:pt idx="4">
                    <c:v>LFP</c:v>
                  </c:pt>
                </c:lvl>
              </c:multiLvlStrCache>
            </c:multiLvlStrRef>
          </c:cat>
          <c:val>
            <c:numRef>
              <c:f>graph_batterymin_ev_disagg!$AA$12:$AF$12</c:f>
              <c:numCache>
                <c:formatCode>General</c:formatCode>
                <c:ptCount val="6"/>
                <c:pt idx="0">
                  <c:v>3.8199691772460938</c:v>
                </c:pt>
                <c:pt idx="1">
                  <c:v>3.8314757347106934</c:v>
                </c:pt>
                <c:pt idx="2">
                  <c:v>20.941108703613281</c:v>
                </c:pt>
                <c:pt idx="3">
                  <c:v>20.986652374267578</c:v>
                </c:pt>
                <c:pt idx="4">
                  <c:v>8.4769926071166992</c:v>
                </c:pt>
                <c:pt idx="5">
                  <c:v>8.5279245376586914</c:v>
                </c:pt>
              </c:numCache>
            </c:numRef>
          </c:val>
          <c:extLst>
            <c:ext xmlns:c16="http://schemas.microsoft.com/office/drawing/2014/chart" uri="{C3380CC4-5D6E-409C-BE32-E72D297353CC}">
              <c16:uniqueId val="{00000008-5F8C-4E40-8F7E-C83A725784A5}"/>
            </c:ext>
          </c:extLst>
        </c:ser>
        <c:dLbls>
          <c:showLegendKey val="0"/>
          <c:showVal val="0"/>
          <c:showCatName val="0"/>
          <c:showSerName val="0"/>
          <c:showPercent val="0"/>
          <c:showBubbleSize val="0"/>
        </c:dLbls>
        <c:gapWidth val="150"/>
        <c:overlap val="100"/>
        <c:axId val="623801408"/>
        <c:axId val="623800928"/>
      </c:barChart>
      <c:catAx>
        <c:axId val="623801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800928"/>
        <c:crosses val="autoZero"/>
        <c:auto val="1"/>
        <c:lblAlgn val="ctr"/>
        <c:lblOffset val="100"/>
        <c:noMultiLvlLbl val="0"/>
      </c:catAx>
      <c:valAx>
        <c:axId val="62380092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801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Electric vehicles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graph_batterymin_ev_disagg!$A$4</c:f>
              <c:strCache>
                <c:ptCount val="1"/>
                <c:pt idx="0">
                  <c:v>AUS</c:v>
                </c:pt>
              </c:strCache>
            </c:strRef>
          </c:tx>
          <c:spPr>
            <a:solidFill>
              <a:schemeClr val="accent1"/>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graph_batterymin_ev_disagg!$AG$4:$AL$4</c:f>
              <c:numCache>
                <c:formatCode>General</c:formatCode>
                <c:ptCount val="6"/>
                <c:pt idx="0">
                  <c:v>6.2773339450359344E-3</c:v>
                </c:pt>
                <c:pt idx="1">
                  <c:v>7.1352398954331875E-3</c:v>
                </c:pt>
                <c:pt idx="2">
                  <c:v>0.18719802796840668</c:v>
                </c:pt>
                <c:pt idx="3">
                  <c:v>0.20618569850921631</c:v>
                </c:pt>
                <c:pt idx="4">
                  <c:v>5.4483790881931782E-3</c:v>
                </c:pt>
                <c:pt idx="5">
                  <c:v>6.4924224279820919E-3</c:v>
                </c:pt>
              </c:numCache>
            </c:numRef>
          </c:val>
          <c:extLst>
            <c:ext xmlns:c16="http://schemas.microsoft.com/office/drawing/2014/chart" uri="{C3380CC4-5D6E-409C-BE32-E72D297353CC}">
              <c16:uniqueId val="{00000000-4174-4DD6-9264-CE67F13FC282}"/>
            </c:ext>
          </c:extLst>
        </c:ser>
        <c:ser>
          <c:idx val="1"/>
          <c:order val="1"/>
          <c:tx>
            <c:strRef>
              <c:f>graph_batterymin_ev_disagg!$A$5</c:f>
              <c:strCache>
                <c:ptCount val="1"/>
                <c:pt idx="0">
                  <c:v>CHL</c:v>
                </c:pt>
              </c:strCache>
            </c:strRef>
          </c:tx>
          <c:spPr>
            <a:solidFill>
              <a:schemeClr val="accent2"/>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graph_batterymin_ev_disagg!$AG$5:$AL$5</c:f>
              <c:numCache>
                <c:formatCode>General</c:formatCode>
                <c:ptCount val="6"/>
                <c:pt idx="0">
                  <c:v>1.2714196927845478E-3</c:v>
                </c:pt>
                <c:pt idx="1">
                  <c:v>1.3468924444168806E-3</c:v>
                </c:pt>
                <c:pt idx="2">
                  <c:v>3.3666014205664396E-3</c:v>
                </c:pt>
                <c:pt idx="3">
                  <c:v>3.443930996581912E-3</c:v>
                </c:pt>
                <c:pt idx="4">
                  <c:v>7.8710104571655393E-4</c:v>
                </c:pt>
                <c:pt idx="5">
                  <c:v>8.7265536421909928E-4</c:v>
                </c:pt>
              </c:numCache>
            </c:numRef>
          </c:val>
          <c:extLst>
            <c:ext xmlns:c16="http://schemas.microsoft.com/office/drawing/2014/chart" uri="{C3380CC4-5D6E-409C-BE32-E72D297353CC}">
              <c16:uniqueId val="{00000001-4174-4DD6-9264-CE67F13FC282}"/>
            </c:ext>
          </c:extLst>
        </c:ser>
        <c:ser>
          <c:idx val="2"/>
          <c:order val="2"/>
          <c:tx>
            <c:strRef>
              <c:f>graph_batterymin_ev_disagg!$A$6</c:f>
              <c:strCache>
                <c:ptCount val="1"/>
                <c:pt idx="0">
                  <c:v>CHN</c:v>
                </c:pt>
              </c:strCache>
            </c:strRef>
          </c:tx>
          <c:spPr>
            <a:solidFill>
              <a:schemeClr val="accent3"/>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graph_batterymin_ev_disagg!$AG$6:$AL$6</c:f>
              <c:numCache>
                <c:formatCode>General</c:formatCode>
                <c:ptCount val="6"/>
                <c:pt idx="0">
                  <c:v>54.280120849609375</c:v>
                </c:pt>
                <c:pt idx="1">
                  <c:v>51.839397430419922</c:v>
                </c:pt>
                <c:pt idx="2">
                  <c:v>20.050163269042969</c:v>
                </c:pt>
                <c:pt idx="3">
                  <c:v>18.505094528198242</c:v>
                </c:pt>
                <c:pt idx="4">
                  <c:v>99.209686279296875</c:v>
                </c:pt>
                <c:pt idx="5">
                  <c:v>99.07354736328125</c:v>
                </c:pt>
              </c:numCache>
            </c:numRef>
          </c:val>
          <c:extLst>
            <c:ext xmlns:c16="http://schemas.microsoft.com/office/drawing/2014/chart" uri="{C3380CC4-5D6E-409C-BE32-E72D297353CC}">
              <c16:uniqueId val="{00000002-4174-4DD6-9264-CE67F13FC282}"/>
            </c:ext>
          </c:extLst>
        </c:ser>
        <c:ser>
          <c:idx val="3"/>
          <c:order val="3"/>
          <c:tx>
            <c:strRef>
              <c:f>graph_batterymin_ev_disagg!$A$7</c:f>
              <c:strCache>
                <c:ptCount val="1"/>
                <c:pt idx="0">
                  <c:v>COD</c:v>
                </c:pt>
              </c:strCache>
            </c:strRef>
          </c:tx>
          <c:spPr>
            <a:solidFill>
              <a:schemeClr val="accent4"/>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graph_batterymin_ev_disagg!$AG$7:$AL$7</c:f>
              <c:numCache>
                <c:formatCode>General</c:formatCode>
                <c:ptCount val="6"/>
                <c:pt idx="0">
                  <c:v>3.2362618043263577E-27</c:v>
                </c:pt>
                <c:pt idx="1">
                  <c:v>0</c:v>
                </c:pt>
                <c:pt idx="2">
                  <c:v>5.1807262934744358E-5</c:v>
                </c:pt>
                <c:pt idx="3">
                  <c:v>5.2529096137732267E-5</c:v>
                </c:pt>
                <c:pt idx="4">
                  <c:v>4.1360828521773068E-27</c:v>
                </c:pt>
                <c:pt idx="5">
                  <c:v>0</c:v>
                </c:pt>
              </c:numCache>
            </c:numRef>
          </c:val>
          <c:extLst>
            <c:ext xmlns:c16="http://schemas.microsoft.com/office/drawing/2014/chart" uri="{C3380CC4-5D6E-409C-BE32-E72D297353CC}">
              <c16:uniqueId val="{00000003-4174-4DD6-9264-CE67F13FC282}"/>
            </c:ext>
          </c:extLst>
        </c:ser>
        <c:ser>
          <c:idx val="4"/>
          <c:order val="4"/>
          <c:tx>
            <c:strRef>
              <c:f>graph_batterymin_ev_disagg!$A$8</c:f>
              <c:strCache>
                <c:ptCount val="1"/>
                <c:pt idx="0">
                  <c:v>EUR</c:v>
                </c:pt>
              </c:strCache>
            </c:strRef>
          </c:tx>
          <c:spPr>
            <a:solidFill>
              <a:schemeClr val="accent5"/>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graph_batterymin_ev_disagg!$AG$8:$AL$8</c:f>
              <c:numCache>
                <c:formatCode>General</c:formatCode>
                <c:ptCount val="6"/>
                <c:pt idx="0">
                  <c:v>15.542648315429688</c:v>
                </c:pt>
                <c:pt idx="1">
                  <c:v>17.276657104492188</c:v>
                </c:pt>
                <c:pt idx="2">
                  <c:v>41.131111145019531</c:v>
                </c:pt>
                <c:pt idx="3">
                  <c:v>43.467506408691406</c:v>
                </c:pt>
                <c:pt idx="4">
                  <c:v>0.60257935523986816</c:v>
                </c:pt>
                <c:pt idx="5">
                  <c:v>0.71277439594268799</c:v>
                </c:pt>
              </c:numCache>
            </c:numRef>
          </c:val>
          <c:extLst>
            <c:ext xmlns:c16="http://schemas.microsoft.com/office/drawing/2014/chart" uri="{C3380CC4-5D6E-409C-BE32-E72D297353CC}">
              <c16:uniqueId val="{00000004-4174-4DD6-9264-CE67F13FC282}"/>
            </c:ext>
          </c:extLst>
        </c:ser>
        <c:ser>
          <c:idx val="5"/>
          <c:order val="5"/>
          <c:tx>
            <c:strRef>
              <c:f>graph_batterymin_ev_disagg!$A$9</c:f>
              <c:strCache>
                <c:ptCount val="1"/>
                <c:pt idx="0">
                  <c:v>IDN</c:v>
                </c:pt>
              </c:strCache>
            </c:strRef>
          </c:tx>
          <c:spPr>
            <a:solidFill>
              <a:schemeClr val="accent6"/>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graph_batterymin_ev_disagg!$AG$9:$AL$9</c:f>
              <c:numCache>
                <c:formatCode>General</c:formatCode>
                <c:ptCount val="6"/>
                <c:pt idx="0">
                  <c:v>3.218570418539457E-5</c:v>
                </c:pt>
                <c:pt idx="1">
                  <c:v>3.4331147617194802E-5</c:v>
                </c:pt>
                <c:pt idx="2">
                  <c:v>3.4727717866189778E-4</c:v>
                </c:pt>
                <c:pt idx="3">
                  <c:v>3.4813093952834606E-4</c:v>
                </c:pt>
                <c:pt idx="4">
                  <c:v>4.1360828521773068E-27</c:v>
                </c:pt>
                <c:pt idx="5">
                  <c:v>0</c:v>
                </c:pt>
              </c:numCache>
            </c:numRef>
          </c:val>
          <c:extLst>
            <c:ext xmlns:c16="http://schemas.microsoft.com/office/drawing/2014/chart" uri="{C3380CC4-5D6E-409C-BE32-E72D297353CC}">
              <c16:uniqueId val="{00000005-4174-4DD6-9264-CE67F13FC282}"/>
            </c:ext>
          </c:extLst>
        </c:ser>
        <c:ser>
          <c:idx val="6"/>
          <c:order val="6"/>
          <c:tx>
            <c:strRef>
              <c:f>graph_batterymin_ev_disagg!$A$10</c:f>
              <c:strCache>
                <c:ptCount val="1"/>
                <c:pt idx="0">
                  <c:v>JPN</c:v>
                </c:pt>
              </c:strCache>
            </c:strRef>
          </c:tx>
          <c:spPr>
            <a:solidFill>
              <a:schemeClr val="accent1">
                <a:lumMod val="60000"/>
              </a:schemeClr>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graph_batterymin_ev_disagg!$AG$10:$AL$10</c:f>
              <c:numCache>
                <c:formatCode>General</c:formatCode>
                <c:ptCount val="6"/>
                <c:pt idx="0">
                  <c:v>4.4434604644775391</c:v>
                </c:pt>
                <c:pt idx="1">
                  <c:v>3.4036786556243896</c:v>
                </c:pt>
                <c:pt idx="2">
                  <c:v>15.08336353302002</c:v>
                </c:pt>
                <c:pt idx="3">
                  <c:v>12.073269844055176</c:v>
                </c:pt>
                <c:pt idx="4">
                  <c:v>2.5926283560693264E-3</c:v>
                </c:pt>
                <c:pt idx="5">
                  <c:v>1.4695124700665474E-3</c:v>
                </c:pt>
              </c:numCache>
            </c:numRef>
          </c:val>
          <c:extLst>
            <c:ext xmlns:c16="http://schemas.microsoft.com/office/drawing/2014/chart" uri="{C3380CC4-5D6E-409C-BE32-E72D297353CC}">
              <c16:uniqueId val="{00000006-4174-4DD6-9264-CE67F13FC282}"/>
            </c:ext>
          </c:extLst>
        </c:ser>
        <c:ser>
          <c:idx val="7"/>
          <c:order val="7"/>
          <c:tx>
            <c:strRef>
              <c:f>graph_batterymin_ev_disagg!$A$11</c:f>
              <c:strCache>
                <c:ptCount val="1"/>
                <c:pt idx="0">
                  <c:v>ROW</c:v>
                </c:pt>
              </c:strCache>
            </c:strRef>
          </c:tx>
          <c:spPr>
            <a:solidFill>
              <a:schemeClr val="accent2">
                <a:lumMod val="60000"/>
              </a:schemeClr>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graph_batterymin_ev_disagg!$AG$11:$AL$11</c:f>
              <c:numCache>
                <c:formatCode>General</c:formatCode>
                <c:ptCount val="6"/>
                <c:pt idx="0">
                  <c:v>3.7451627254486084</c:v>
                </c:pt>
                <c:pt idx="1">
                  <c:v>3.655144214630127</c:v>
                </c:pt>
                <c:pt idx="2">
                  <c:v>8.4895219802856445</c:v>
                </c:pt>
                <c:pt idx="3">
                  <c:v>10.156126976013184</c:v>
                </c:pt>
                <c:pt idx="4">
                  <c:v>0.12788271903991699</c:v>
                </c:pt>
                <c:pt idx="5">
                  <c:v>0.14689551293849945</c:v>
                </c:pt>
              </c:numCache>
            </c:numRef>
          </c:val>
          <c:extLst>
            <c:ext xmlns:c16="http://schemas.microsoft.com/office/drawing/2014/chart" uri="{C3380CC4-5D6E-409C-BE32-E72D297353CC}">
              <c16:uniqueId val="{00000007-4174-4DD6-9264-CE67F13FC282}"/>
            </c:ext>
          </c:extLst>
        </c:ser>
        <c:ser>
          <c:idx val="8"/>
          <c:order val="8"/>
          <c:tx>
            <c:strRef>
              <c:f>graph_batterymin_ev_disagg!$A$12</c:f>
              <c:strCache>
                <c:ptCount val="1"/>
                <c:pt idx="0">
                  <c:v>USA</c:v>
                </c:pt>
              </c:strCache>
            </c:strRef>
          </c:tx>
          <c:spPr>
            <a:solidFill>
              <a:schemeClr val="accent3">
                <a:lumMod val="60000"/>
              </a:schemeClr>
            </a:solidFill>
            <a:ln>
              <a:noFill/>
            </a:ln>
            <a:effectLst/>
          </c:spPr>
          <c:invertIfNegative val="0"/>
          <c:cat>
            <c:multiLvlStrRef>
              <c:f>graph_batterymin_ev_disagg!$AG$2:$AL$3</c:f>
              <c:multiLvlStrCache>
                <c:ptCount val="6"/>
                <c:lvl>
                  <c:pt idx="0">
                    <c:v>input</c:v>
                  </c:pt>
                  <c:pt idx="1">
                    <c:v>output</c:v>
                  </c:pt>
                  <c:pt idx="2">
                    <c:v>input</c:v>
                  </c:pt>
                  <c:pt idx="3">
                    <c:v>output</c:v>
                  </c:pt>
                  <c:pt idx="4">
                    <c:v>input</c:v>
                  </c:pt>
                  <c:pt idx="5">
                    <c:v>output</c:v>
                  </c:pt>
                </c:lvl>
                <c:lvl>
                  <c:pt idx="0">
                    <c:v>evl</c:v>
                  </c:pt>
                  <c:pt idx="2">
                    <c:v>pvl</c:v>
                  </c:pt>
                  <c:pt idx="4">
                    <c:v>evb</c:v>
                  </c:pt>
                </c:lvl>
              </c:multiLvlStrCache>
            </c:multiLvlStrRef>
          </c:cat>
          <c:val>
            <c:numRef>
              <c:f>graph_batterymin_ev_disagg!$AG$12:$AL$12</c:f>
              <c:numCache>
                <c:formatCode>General</c:formatCode>
                <c:ptCount val="6"/>
                <c:pt idx="0">
                  <c:v>21.981023788452148</c:v>
                </c:pt>
                <c:pt idx="1">
                  <c:v>23.816606521606445</c:v>
                </c:pt>
                <c:pt idx="2">
                  <c:v>15.054876327514648</c:v>
                </c:pt>
                <c:pt idx="3">
                  <c:v>15.587971687316895</c:v>
                </c:pt>
                <c:pt idx="4">
                  <c:v>5.1028389483690262E-2</c:v>
                </c:pt>
                <c:pt idx="5">
                  <c:v>5.7955503463745117E-2</c:v>
                </c:pt>
              </c:numCache>
            </c:numRef>
          </c:val>
          <c:extLst>
            <c:ext xmlns:c16="http://schemas.microsoft.com/office/drawing/2014/chart" uri="{C3380CC4-5D6E-409C-BE32-E72D297353CC}">
              <c16:uniqueId val="{00000008-4174-4DD6-9264-CE67F13FC282}"/>
            </c:ext>
          </c:extLst>
        </c:ser>
        <c:dLbls>
          <c:showLegendKey val="0"/>
          <c:showVal val="0"/>
          <c:showCatName val="0"/>
          <c:showSerName val="0"/>
          <c:showPercent val="0"/>
          <c:showBubbleSize val="0"/>
        </c:dLbls>
        <c:gapWidth val="150"/>
        <c:overlap val="100"/>
        <c:axId val="623783168"/>
        <c:axId val="623772608"/>
      </c:barChart>
      <c:catAx>
        <c:axId val="623783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72608"/>
        <c:crosses val="autoZero"/>
        <c:auto val="1"/>
        <c:lblAlgn val="ctr"/>
        <c:lblOffset val="100"/>
        <c:noMultiLvlLbl val="0"/>
      </c:catAx>
      <c:valAx>
        <c:axId val="62377260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8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[vomDC_export1.xlsx]Arkusz1!Tabela przestawna1</c:name>
    <c:fmtId val="21"/>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Arkusz1!$B$3:$B$4</c:f>
              <c:strCache>
                <c:ptCount val="1"/>
                <c:pt idx="0">
                  <c:v>ASI</c:v>
                </c:pt>
              </c:strCache>
            </c:strRef>
          </c:tx>
          <c:spPr>
            <a:solidFill>
              <a:schemeClr val="accent1"/>
            </a:solidFill>
            <a:ln>
              <a:noFill/>
            </a:ln>
            <a:effectLst/>
          </c:spPr>
          <c:invertIfNegative val="0"/>
          <c:cat>
            <c:strRef>
              <c:f>Arkusz1!$A$5:$A$20</c:f>
              <c:strCache>
                <c:ptCount val="15"/>
                <c:pt idx="0">
                  <c:v>pho</c:v>
                </c:pt>
                <c:pt idx="1">
                  <c:v>zin</c:v>
                </c:pt>
                <c:pt idx="2">
                  <c:v>mgm</c:v>
                </c:pt>
                <c:pt idx="3">
                  <c:v>nik</c:v>
                </c:pt>
                <c:pt idx="4">
                  <c:v>man</c:v>
                </c:pt>
                <c:pt idx="5">
                  <c:v>sil</c:v>
                </c:pt>
                <c:pt idx="6">
                  <c:v>chr</c:v>
                </c:pt>
                <c:pt idx="7">
                  <c:v>pgm</c:v>
                </c:pt>
                <c:pt idx="8">
                  <c:v>cob</c:v>
                </c:pt>
                <c:pt idx="9">
                  <c:v>tit</c:v>
                </c:pt>
                <c:pt idx="10">
                  <c:v>lit</c:v>
                </c:pt>
                <c:pt idx="11">
                  <c:v>gra</c:v>
                </c:pt>
                <c:pt idx="12">
                  <c:v>rre</c:v>
                </c:pt>
                <c:pt idx="13">
                  <c:v>nio</c:v>
                </c:pt>
                <c:pt idx="14">
                  <c:v>gal</c:v>
                </c:pt>
              </c:strCache>
            </c:strRef>
          </c:cat>
          <c:val>
            <c:numRef>
              <c:f>Arkusz1!$B$5:$B$20</c:f>
              <c:numCache>
                <c:formatCode>0</c:formatCode>
                <c:ptCount val="15"/>
                <c:pt idx="0">
                  <c:v>19348.468577077991</c:v>
                </c:pt>
                <c:pt idx="1">
                  <c:v>8026.4129106815444</c:v>
                </c:pt>
                <c:pt idx="2">
                  <c:v>7094.7892701592255</c:v>
                </c:pt>
                <c:pt idx="3">
                  <c:v>3381.148047043579</c:v>
                </c:pt>
                <c:pt idx="4">
                  <c:v>1943.2662914855109</c:v>
                </c:pt>
                <c:pt idx="5">
                  <c:v>777.29676774506777</c:v>
                </c:pt>
                <c:pt idx="6">
                  <c:v>1714.653201452657</c:v>
                </c:pt>
                <c:pt idx="7">
                  <c:v>110.0808739909186</c:v>
                </c:pt>
                <c:pt idx="8">
                  <c:v>353.08042254372998</c:v>
                </c:pt>
                <c:pt idx="9">
                  <c:v>1878.090532039367</c:v>
                </c:pt>
                <c:pt idx="10">
                  <c:v>130.85668399818371</c:v>
                </c:pt>
                <c:pt idx="11">
                  <c:v>613.69252770436788</c:v>
                </c:pt>
                <c:pt idx="12">
                  <c:v>500.80253157403467</c:v>
                </c:pt>
                <c:pt idx="13">
                  <c:v>0.41857396070883751</c:v>
                </c:pt>
                <c:pt idx="14">
                  <c:v>19.179938808363719</c:v>
                </c:pt>
              </c:numCache>
            </c:numRef>
          </c:val>
          <c:extLst>
            <c:ext xmlns:c16="http://schemas.microsoft.com/office/drawing/2014/chart" uri="{C3380CC4-5D6E-409C-BE32-E72D297353CC}">
              <c16:uniqueId val="{00000000-E90B-4498-82CE-D495839D6604}"/>
            </c:ext>
          </c:extLst>
        </c:ser>
        <c:ser>
          <c:idx val="1"/>
          <c:order val="1"/>
          <c:tx>
            <c:strRef>
              <c:f>Arkusz1!$C$3:$C$4</c:f>
              <c:strCache>
                <c:ptCount val="1"/>
                <c:pt idx="0">
                  <c:v>AFR</c:v>
                </c:pt>
              </c:strCache>
            </c:strRef>
          </c:tx>
          <c:spPr>
            <a:solidFill>
              <a:schemeClr val="accent2"/>
            </a:solidFill>
            <a:ln>
              <a:noFill/>
            </a:ln>
            <a:effectLst/>
          </c:spPr>
          <c:invertIfNegative val="0"/>
          <c:cat>
            <c:strRef>
              <c:f>Arkusz1!$A$5:$A$20</c:f>
              <c:strCache>
                <c:ptCount val="15"/>
                <c:pt idx="0">
                  <c:v>pho</c:v>
                </c:pt>
                <c:pt idx="1">
                  <c:v>zin</c:v>
                </c:pt>
                <c:pt idx="2">
                  <c:v>mgm</c:v>
                </c:pt>
                <c:pt idx="3">
                  <c:v>nik</c:v>
                </c:pt>
                <c:pt idx="4">
                  <c:v>man</c:v>
                </c:pt>
                <c:pt idx="5">
                  <c:v>sil</c:v>
                </c:pt>
                <c:pt idx="6">
                  <c:v>chr</c:v>
                </c:pt>
                <c:pt idx="7">
                  <c:v>pgm</c:v>
                </c:pt>
                <c:pt idx="8">
                  <c:v>cob</c:v>
                </c:pt>
                <c:pt idx="9">
                  <c:v>tit</c:v>
                </c:pt>
                <c:pt idx="10">
                  <c:v>lit</c:v>
                </c:pt>
                <c:pt idx="11">
                  <c:v>gra</c:v>
                </c:pt>
                <c:pt idx="12">
                  <c:v>rre</c:v>
                </c:pt>
                <c:pt idx="13">
                  <c:v>nio</c:v>
                </c:pt>
                <c:pt idx="14">
                  <c:v>gal</c:v>
                </c:pt>
              </c:strCache>
            </c:strRef>
          </c:cat>
          <c:val>
            <c:numRef>
              <c:f>Arkusz1!$C$5:$C$20</c:f>
              <c:numCache>
                <c:formatCode>0</c:formatCode>
                <c:ptCount val="15"/>
                <c:pt idx="0">
                  <c:v>2889.8057027896089</c:v>
                </c:pt>
                <c:pt idx="1">
                  <c:v>474.6658789005956</c:v>
                </c:pt>
                <c:pt idx="2">
                  <c:v>36.61106225764108</c:v>
                </c:pt>
                <c:pt idx="3">
                  <c:v>103.5870783377168</c:v>
                </c:pt>
                <c:pt idx="4">
                  <c:v>3007.1466008701759</c:v>
                </c:pt>
                <c:pt idx="5">
                  <c:v>109.29953794880279</c:v>
                </c:pt>
                <c:pt idx="6">
                  <c:v>2705.819150120351</c:v>
                </c:pt>
                <c:pt idx="7">
                  <c:v>2482.75128841176</c:v>
                </c:pt>
                <c:pt idx="8">
                  <c:v>2609.1010825592671</c:v>
                </c:pt>
                <c:pt idx="9">
                  <c:v>538.36242635731048</c:v>
                </c:pt>
                <c:pt idx="10">
                  <c:v>17.05850211077944</c:v>
                </c:pt>
                <c:pt idx="11">
                  <c:v>7.0290302783751226</c:v>
                </c:pt>
                <c:pt idx="13">
                  <c:v>14.4594953835712</c:v>
                </c:pt>
              </c:numCache>
            </c:numRef>
          </c:val>
          <c:extLst>
            <c:ext xmlns:c16="http://schemas.microsoft.com/office/drawing/2014/chart" uri="{C3380CC4-5D6E-409C-BE32-E72D297353CC}">
              <c16:uniqueId val="{00000001-E90B-4498-82CE-D495839D6604}"/>
            </c:ext>
          </c:extLst>
        </c:ser>
        <c:ser>
          <c:idx val="2"/>
          <c:order val="2"/>
          <c:tx>
            <c:strRef>
              <c:f>Arkusz1!$D$3:$D$4</c:f>
              <c:strCache>
                <c:ptCount val="1"/>
                <c:pt idx="0">
                  <c:v>NAM</c:v>
                </c:pt>
              </c:strCache>
            </c:strRef>
          </c:tx>
          <c:spPr>
            <a:solidFill>
              <a:schemeClr val="accent3"/>
            </a:solidFill>
            <a:ln>
              <a:noFill/>
            </a:ln>
            <a:effectLst/>
          </c:spPr>
          <c:invertIfNegative val="0"/>
          <c:cat>
            <c:strRef>
              <c:f>Arkusz1!$A$5:$A$20</c:f>
              <c:strCache>
                <c:ptCount val="15"/>
                <c:pt idx="0">
                  <c:v>pho</c:v>
                </c:pt>
                <c:pt idx="1">
                  <c:v>zin</c:v>
                </c:pt>
                <c:pt idx="2">
                  <c:v>mgm</c:v>
                </c:pt>
                <c:pt idx="3">
                  <c:v>nik</c:v>
                </c:pt>
                <c:pt idx="4">
                  <c:v>man</c:v>
                </c:pt>
                <c:pt idx="5">
                  <c:v>sil</c:v>
                </c:pt>
                <c:pt idx="6">
                  <c:v>chr</c:v>
                </c:pt>
                <c:pt idx="7">
                  <c:v>pgm</c:v>
                </c:pt>
                <c:pt idx="8">
                  <c:v>cob</c:v>
                </c:pt>
                <c:pt idx="9">
                  <c:v>tit</c:v>
                </c:pt>
                <c:pt idx="10">
                  <c:v>lit</c:v>
                </c:pt>
                <c:pt idx="11">
                  <c:v>gra</c:v>
                </c:pt>
                <c:pt idx="12">
                  <c:v>rre</c:v>
                </c:pt>
                <c:pt idx="13">
                  <c:v>nio</c:v>
                </c:pt>
                <c:pt idx="14">
                  <c:v>gal</c:v>
                </c:pt>
              </c:strCache>
            </c:strRef>
          </c:cat>
          <c:val>
            <c:numRef>
              <c:f>Arkusz1!$D$5:$D$20</c:f>
              <c:numCache>
                <c:formatCode>0</c:formatCode>
                <c:ptCount val="15"/>
                <c:pt idx="0">
                  <c:v>3165.452152553732</c:v>
                </c:pt>
                <c:pt idx="1">
                  <c:v>3579.0239790096612</c:v>
                </c:pt>
                <c:pt idx="2">
                  <c:v>91.937781277110233</c:v>
                </c:pt>
                <c:pt idx="3">
                  <c:v>985.90289911676712</c:v>
                </c:pt>
                <c:pt idx="4">
                  <c:v>142.0679485265716</c:v>
                </c:pt>
                <c:pt idx="5">
                  <c:v>1862.661663462492</c:v>
                </c:pt>
                <c:pt idx="7">
                  <c:v>459.8623941111523</c:v>
                </c:pt>
                <c:pt idx="8">
                  <c:v>256.11220033424428</c:v>
                </c:pt>
                <c:pt idx="9">
                  <c:v>41.851787375274988</c:v>
                </c:pt>
                <c:pt idx="10">
                  <c:v>76.432986099211448</c:v>
                </c:pt>
                <c:pt idx="11">
                  <c:v>51.438179907399871</c:v>
                </c:pt>
                <c:pt idx="13">
                  <c:v>113.2385011177729</c:v>
                </c:pt>
              </c:numCache>
            </c:numRef>
          </c:val>
          <c:extLst>
            <c:ext xmlns:c16="http://schemas.microsoft.com/office/drawing/2014/chart" uri="{C3380CC4-5D6E-409C-BE32-E72D297353CC}">
              <c16:uniqueId val="{00000002-E90B-4498-82CE-D495839D6604}"/>
            </c:ext>
          </c:extLst>
        </c:ser>
        <c:ser>
          <c:idx val="3"/>
          <c:order val="3"/>
          <c:tx>
            <c:strRef>
              <c:f>Arkusz1!$E$3:$E$4</c:f>
              <c:strCache>
                <c:ptCount val="1"/>
                <c:pt idx="0">
                  <c:v>EUR</c:v>
                </c:pt>
              </c:strCache>
            </c:strRef>
          </c:tx>
          <c:spPr>
            <a:solidFill>
              <a:schemeClr val="accent4"/>
            </a:solidFill>
            <a:ln>
              <a:noFill/>
            </a:ln>
            <a:effectLst/>
          </c:spPr>
          <c:invertIfNegative val="0"/>
          <c:cat>
            <c:strRef>
              <c:f>Arkusz1!$A$5:$A$20</c:f>
              <c:strCache>
                <c:ptCount val="15"/>
                <c:pt idx="0">
                  <c:v>pho</c:v>
                </c:pt>
                <c:pt idx="1">
                  <c:v>zin</c:v>
                </c:pt>
                <c:pt idx="2">
                  <c:v>mgm</c:v>
                </c:pt>
                <c:pt idx="3">
                  <c:v>nik</c:v>
                </c:pt>
                <c:pt idx="4">
                  <c:v>man</c:v>
                </c:pt>
                <c:pt idx="5">
                  <c:v>sil</c:v>
                </c:pt>
                <c:pt idx="6">
                  <c:v>chr</c:v>
                </c:pt>
                <c:pt idx="7">
                  <c:v>pgm</c:v>
                </c:pt>
                <c:pt idx="8">
                  <c:v>cob</c:v>
                </c:pt>
                <c:pt idx="9">
                  <c:v>tit</c:v>
                </c:pt>
                <c:pt idx="10">
                  <c:v>lit</c:v>
                </c:pt>
                <c:pt idx="11">
                  <c:v>gra</c:v>
                </c:pt>
                <c:pt idx="12">
                  <c:v>rre</c:v>
                </c:pt>
                <c:pt idx="13">
                  <c:v>nio</c:v>
                </c:pt>
                <c:pt idx="14">
                  <c:v>gal</c:v>
                </c:pt>
              </c:strCache>
            </c:strRef>
          </c:cat>
          <c:val>
            <c:numRef>
              <c:f>Arkusz1!$E$5:$E$20</c:f>
              <c:numCache>
                <c:formatCode>0</c:formatCode>
                <c:ptCount val="15"/>
                <c:pt idx="0">
                  <c:v>1892.857866398188</c:v>
                </c:pt>
                <c:pt idx="1">
                  <c:v>1394.118083104654</c:v>
                </c:pt>
                <c:pt idx="2">
                  <c:v>971.63819963499679</c:v>
                </c:pt>
                <c:pt idx="3">
                  <c:v>1264.088573703496</c:v>
                </c:pt>
                <c:pt idx="4">
                  <c:v>181.7135305647987</c:v>
                </c:pt>
                <c:pt idx="5">
                  <c:v>1065.18426227091</c:v>
                </c:pt>
                <c:pt idx="6">
                  <c:v>327.34679648632181</c:v>
                </c:pt>
                <c:pt idx="7">
                  <c:v>1221.8575467990991</c:v>
                </c:pt>
                <c:pt idx="8">
                  <c:v>134.24960026360671</c:v>
                </c:pt>
                <c:pt idx="9">
                  <c:v>211.79245501418691</c:v>
                </c:pt>
                <c:pt idx="10">
                  <c:v>7.4466344597534349</c:v>
                </c:pt>
                <c:pt idx="11">
                  <c:v>29.68125192063447</c:v>
                </c:pt>
                <c:pt idx="12">
                  <c:v>10.98095962393848</c:v>
                </c:pt>
                <c:pt idx="13">
                  <c:v>8.1574243171208831</c:v>
                </c:pt>
                <c:pt idx="14">
                  <c:v>0.72660869553795138</c:v>
                </c:pt>
              </c:numCache>
            </c:numRef>
          </c:val>
          <c:extLst>
            <c:ext xmlns:c16="http://schemas.microsoft.com/office/drawing/2014/chart" uri="{C3380CC4-5D6E-409C-BE32-E72D297353CC}">
              <c16:uniqueId val="{00000003-E90B-4498-82CE-D495839D6604}"/>
            </c:ext>
          </c:extLst>
        </c:ser>
        <c:ser>
          <c:idx val="4"/>
          <c:order val="4"/>
          <c:tx>
            <c:strRef>
              <c:f>Arkusz1!$F$3:$F$4</c:f>
              <c:strCache>
                <c:ptCount val="1"/>
                <c:pt idx="0">
                  <c:v>SAM</c:v>
                </c:pt>
              </c:strCache>
            </c:strRef>
          </c:tx>
          <c:spPr>
            <a:solidFill>
              <a:schemeClr val="accent5"/>
            </a:solidFill>
            <a:ln>
              <a:noFill/>
            </a:ln>
            <a:effectLst/>
          </c:spPr>
          <c:invertIfNegative val="0"/>
          <c:cat>
            <c:strRef>
              <c:f>Arkusz1!$A$5:$A$20</c:f>
              <c:strCache>
                <c:ptCount val="15"/>
                <c:pt idx="0">
                  <c:v>pho</c:v>
                </c:pt>
                <c:pt idx="1">
                  <c:v>zin</c:v>
                </c:pt>
                <c:pt idx="2">
                  <c:v>mgm</c:v>
                </c:pt>
                <c:pt idx="3">
                  <c:v>nik</c:v>
                </c:pt>
                <c:pt idx="4">
                  <c:v>man</c:v>
                </c:pt>
                <c:pt idx="5">
                  <c:v>sil</c:v>
                </c:pt>
                <c:pt idx="6">
                  <c:v>chr</c:v>
                </c:pt>
                <c:pt idx="7">
                  <c:v>pgm</c:v>
                </c:pt>
                <c:pt idx="8">
                  <c:v>cob</c:v>
                </c:pt>
                <c:pt idx="9">
                  <c:v>tit</c:v>
                </c:pt>
                <c:pt idx="10">
                  <c:v>lit</c:v>
                </c:pt>
                <c:pt idx="11">
                  <c:v>gra</c:v>
                </c:pt>
                <c:pt idx="12">
                  <c:v>rre</c:v>
                </c:pt>
                <c:pt idx="13">
                  <c:v>nio</c:v>
                </c:pt>
                <c:pt idx="14">
                  <c:v>gal</c:v>
                </c:pt>
              </c:strCache>
            </c:strRef>
          </c:cat>
          <c:val>
            <c:numRef>
              <c:f>Arkusz1!$F$5:$F$20</c:f>
              <c:numCache>
                <c:formatCode>0</c:formatCode>
                <c:ptCount val="15"/>
                <c:pt idx="0">
                  <c:v>650.89338442365397</c:v>
                </c:pt>
                <c:pt idx="1">
                  <c:v>3451.462281936811</c:v>
                </c:pt>
                <c:pt idx="2">
                  <c:v>569.38784541242296</c:v>
                </c:pt>
                <c:pt idx="3">
                  <c:v>675.49730659601232</c:v>
                </c:pt>
                <c:pt idx="4">
                  <c:v>305.03681729719949</c:v>
                </c:pt>
                <c:pt idx="5">
                  <c:v>1838.6517531561899</c:v>
                </c:pt>
                <c:pt idx="6">
                  <c:v>74.817101848846562</c:v>
                </c:pt>
                <c:pt idx="7">
                  <c:v>6.4517638615415649</c:v>
                </c:pt>
                <c:pt idx="8">
                  <c:v>97.305480706008353</c:v>
                </c:pt>
                <c:pt idx="9">
                  <c:v>9.8798444587923893</c:v>
                </c:pt>
                <c:pt idx="10">
                  <c:v>291.73909314397332</c:v>
                </c:pt>
                <c:pt idx="11">
                  <c:v>82.950135244023173</c:v>
                </c:pt>
                <c:pt idx="12">
                  <c:v>7.5972396569056562</c:v>
                </c:pt>
                <c:pt idx="13">
                  <c:v>411.68456205481908</c:v>
                </c:pt>
              </c:numCache>
            </c:numRef>
          </c:val>
          <c:extLst>
            <c:ext xmlns:c16="http://schemas.microsoft.com/office/drawing/2014/chart" uri="{C3380CC4-5D6E-409C-BE32-E72D297353CC}">
              <c16:uniqueId val="{00000004-E90B-4498-82CE-D495839D6604}"/>
            </c:ext>
          </c:extLst>
        </c:ser>
        <c:ser>
          <c:idx val="5"/>
          <c:order val="5"/>
          <c:tx>
            <c:strRef>
              <c:f>Arkusz1!$G$3:$G$4</c:f>
              <c:strCache>
                <c:ptCount val="1"/>
                <c:pt idx="0">
                  <c:v>AOC</c:v>
                </c:pt>
              </c:strCache>
            </c:strRef>
          </c:tx>
          <c:spPr>
            <a:solidFill>
              <a:schemeClr val="accent6"/>
            </a:solidFill>
            <a:ln>
              <a:noFill/>
            </a:ln>
            <a:effectLst/>
          </c:spPr>
          <c:invertIfNegative val="0"/>
          <c:cat>
            <c:strRef>
              <c:f>Arkusz1!$A$5:$A$20</c:f>
              <c:strCache>
                <c:ptCount val="15"/>
                <c:pt idx="0">
                  <c:v>pho</c:v>
                </c:pt>
                <c:pt idx="1">
                  <c:v>zin</c:v>
                </c:pt>
                <c:pt idx="2">
                  <c:v>mgm</c:v>
                </c:pt>
                <c:pt idx="3">
                  <c:v>nik</c:v>
                </c:pt>
                <c:pt idx="4">
                  <c:v>man</c:v>
                </c:pt>
                <c:pt idx="5">
                  <c:v>sil</c:v>
                </c:pt>
                <c:pt idx="6">
                  <c:v>chr</c:v>
                </c:pt>
                <c:pt idx="7">
                  <c:v>pgm</c:v>
                </c:pt>
                <c:pt idx="8">
                  <c:v>cob</c:v>
                </c:pt>
                <c:pt idx="9">
                  <c:v>tit</c:v>
                </c:pt>
                <c:pt idx="10">
                  <c:v>lit</c:v>
                </c:pt>
                <c:pt idx="11">
                  <c:v>gra</c:v>
                </c:pt>
                <c:pt idx="12">
                  <c:v>rre</c:v>
                </c:pt>
                <c:pt idx="13">
                  <c:v>nio</c:v>
                </c:pt>
                <c:pt idx="14">
                  <c:v>gal</c:v>
                </c:pt>
              </c:strCache>
            </c:strRef>
          </c:cat>
          <c:val>
            <c:numRef>
              <c:f>Arkusz1!$G$5:$G$20</c:f>
              <c:numCache>
                <c:formatCode>0</c:formatCode>
                <c:ptCount val="15"/>
                <c:pt idx="0">
                  <c:v>226.03991424172659</c:v>
                </c:pt>
                <c:pt idx="1">
                  <c:v>1178.2021419942789</c:v>
                </c:pt>
                <c:pt idx="2">
                  <c:v>128.1931826918391</c:v>
                </c:pt>
                <c:pt idx="3">
                  <c:v>1118.6289581129199</c:v>
                </c:pt>
                <c:pt idx="4">
                  <c:v>1536.583519361038</c:v>
                </c:pt>
                <c:pt idx="5">
                  <c:v>175.18357253935781</c:v>
                </c:pt>
                <c:pt idx="6">
                  <c:v>14.653099570616069</c:v>
                </c:pt>
                <c:pt idx="7">
                  <c:v>7.9453981683129848</c:v>
                </c:pt>
                <c:pt idx="8">
                  <c:v>328.6562095426703</c:v>
                </c:pt>
                <c:pt idx="9">
                  <c:v>756.81100801798891</c:v>
                </c:pt>
                <c:pt idx="10">
                  <c:v>908.4640870305841</c:v>
                </c:pt>
                <c:pt idx="12">
                  <c:v>80.74361904997437</c:v>
                </c:pt>
              </c:numCache>
            </c:numRef>
          </c:val>
          <c:extLst>
            <c:ext xmlns:c16="http://schemas.microsoft.com/office/drawing/2014/chart" uri="{C3380CC4-5D6E-409C-BE32-E72D297353CC}">
              <c16:uniqueId val="{00000005-E90B-4498-82CE-D495839D6604}"/>
            </c:ext>
          </c:extLst>
        </c:ser>
        <c:dLbls>
          <c:showLegendKey val="0"/>
          <c:showVal val="0"/>
          <c:showCatName val="0"/>
          <c:showSerName val="0"/>
          <c:showPercent val="0"/>
          <c:showBubbleSize val="0"/>
        </c:dLbls>
        <c:gapWidth val="150"/>
        <c:overlap val="100"/>
        <c:axId val="1301373711"/>
        <c:axId val="1134392863"/>
      </c:barChart>
      <c:catAx>
        <c:axId val="1301373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134392863"/>
        <c:crosses val="autoZero"/>
        <c:auto val="1"/>
        <c:lblAlgn val="ctr"/>
        <c:lblOffset val="100"/>
        <c:noMultiLvlLbl val="0"/>
      </c:catAx>
      <c:valAx>
        <c:axId val="113439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30137371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[vomDC_export1.xlsx]Arkusz1!Tabela przestawna1</c:name>
    <c:fmtId val="12"/>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Arkusz1!$B$3:$B$4</c:f>
              <c:strCache>
                <c:ptCount val="1"/>
                <c:pt idx="0">
                  <c:v>ASI</c:v>
                </c:pt>
              </c:strCache>
            </c:strRef>
          </c:tx>
          <c:spPr>
            <a:solidFill>
              <a:schemeClr val="accent1"/>
            </a:solidFill>
            <a:ln>
              <a:noFill/>
            </a:ln>
            <a:effectLst/>
          </c:spPr>
          <c:invertIfNegative val="0"/>
          <c:cat>
            <c:strRef>
              <c:f>Arkusz1!$A$5:$A$12</c:f>
              <c:strCache>
                <c:ptCount val="7"/>
                <c:pt idx="0">
                  <c:v>sir</c:v>
                </c:pt>
                <c:pt idx="1">
                  <c:v>lir</c:v>
                </c:pt>
                <c:pt idx="2">
                  <c:v>cor</c:v>
                </c:pt>
                <c:pt idx="3">
                  <c:v>agp</c:v>
                </c:pt>
                <c:pt idx="4">
                  <c:v>mnr</c:v>
                </c:pt>
                <c:pt idx="5">
                  <c:v>rer</c:v>
                </c:pt>
                <c:pt idx="6">
                  <c:v>nir</c:v>
                </c:pt>
              </c:strCache>
            </c:strRef>
          </c:cat>
          <c:val>
            <c:numRef>
              <c:f>Arkusz1!$B$5:$B$12</c:f>
              <c:numCache>
                <c:formatCode>0</c:formatCode>
                <c:ptCount val="7"/>
                <c:pt idx="0">
                  <c:v>7082.6032894507289</c:v>
                </c:pt>
                <c:pt idx="1">
                  <c:v>3961.4321585343669</c:v>
                </c:pt>
                <c:pt idx="2">
                  <c:v>3236.0663210596999</c:v>
                </c:pt>
                <c:pt idx="3">
                  <c:v>1515.3030144247221</c:v>
                </c:pt>
                <c:pt idx="4">
                  <c:v>1690.607143265368</c:v>
                </c:pt>
                <c:pt idx="5">
                  <c:v>1161.6425185310391</c:v>
                </c:pt>
                <c:pt idx="6">
                  <c:v>918.99891404212906</c:v>
                </c:pt>
              </c:numCache>
            </c:numRef>
          </c:val>
          <c:extLst>
            <c:ext xmlns:c16="http://schemas.microsoft.com/office/drawing/2014/chart" uri="{C3380CC4-5D6E-409C-BE32-E72D297353CC}">
              <c16:uniqueId val="{00000000-F7B9-4114-ACFE-77043FCC17AC}"/>
            </c:ext>
          </c:extLst>
        </c:ser>
        <c:ser>
          <c:idx val="1"/>
          <c:order val="1"/>
          <c:tx>
            <c:strRef>
              <c:f>Arkusz1!$C$3:$C$4</c:f>
              <c:strCache>
                <c:ptCount val="1"/>
                <c:pt idx="0">
                  <c:v>NAM</c:v>
                </c:pt>
              </c:strCache>
            </c:strRef>
          </c:tx>
          <c:spPr>
            <a:solidFill>
              <a:schemeClr val="accent2"/>
            </a:solidFill>
            <a:ln>
              <a:noFill/>
            </a:ln>
            <a:effectLst/>
          </c:spPr>
          <c:invertIfNegative val="0"/>
          <c:cat>
            <c:strRef>
              <c:f>Arkusz1!$A$5:$A$12</c:f>
              <c:strCache>
                <c:ptCount val="7"/>
                <c:pt idx="0">
                  <c:v>sir</c:v>
                </c:pt>
                <c:pt idx="1">
                  <c:v>lir</c:v>
                </c:pt>
                <c:pt idx="2">
                  <c:v>cor</c:v>
                </c:pt>
                <c:pt idx="3">
                  <c:v>agp</c:v>
                </c:pt>
                <c:pt idx="4">
                  <c:v>mnr</c:v>
                </c:pt>
                <c:pt idx="5">
                  <c:v>rer</c:v>
                </c:pt>
                <c:pt idx="6">
                  <c:v>nir</c:v>
                </c:pt>
              </c:strCache>
            </c:strRef>
          </c:cat>
          <c:val>
            <c:numRef>
              <c:f>Arkusz1!$C$5:$C$12</c:f>
              <c:numCache>
                <c:formatCode>0</c:formatCode>
                <c:ptCount val="7"/>
                <c:pt idx="0">
                  <c:v>3211.4924829940801</c:v>
                </c:pt>
                <c:pt idx="1">
                  <c:v>178.3193428507256</c:v>
                </c:pt>
                <c:pt idx="2">
                  <c:v>8.2229578526158686</c:v>
                </c:pt>
                <c:pt idx="3">
                  <c:v>421.94768077128498</c:v>
                </c:pt>
                <c:pt idx="4">
                  <c:v>112.2493284833982</c:v>
                </c:pt>
                <c:pt idx="5">
                  <c:v>3.8263984696333919</c:v>
                </c:pt>
                <c:pt idx="6">
                  <c:v>6.1219295006308876</c:v>
                </c:pt>
              </c:numCache>
            </c:numRef>
          </c:val>
          <c:extLst>
            <c:ext xmlns:c16="http://schemas.microsoft.com/office/drawing/2014/chart" uri="{C3380CC4-5D6E-409C-BE32-E72D297353CC}">
              <c16:uniqueId val="{00000001-F7B9-4114-ACFE-77043FCC17AC}"/>
            </c:ext>
          </c:extLst>
        </c:ser>
        <c:ser>
          <c:idx val="2"/>
          <c:order val="2"/>
          <c:tx>
            <c:strRef>
              <c:f>Arkusz1!$D$3:$D$4</c:f>
              <c:strCache>
                <c:ptCount val="1"/>
                <c:pt idx="0">
                  <c:v>EUR</c:v>
                </c:pt>
              </c:strCache>
            </c:strRef>
          </c:tx>
          <c:spPr>
            <a:solidFill>
              <a:schemeClr val="accent3"/>
            </a:solidFill>
            <a:ln>
              <a:noFill/>
            </a:ln>
            <a:effectLst/>
          </c:spPr>
          <c:invertIfNegative val="0"/>
          <c:cat>
            <c:strRef>
              <c:f>Arkusz1!$A$5:$A$12</c:f>
              <c:strCache>
                <c:ptCount val="7"/>
                <c:pt idx="0">
                  <c:v>sir</c:v>
                </c:pt>
                <c:pt idx="1">
                  <c:v>lir</c:v>
                </c:pt>
                <c:pt idx="2">
                  <c:v>cor</c:v>
                </c:pt>
                <c:pt idx="3">
                  <c:v>agp</c:v>
                </c:pt>
                <c:pt idx="4">
                  <c:v>mnr</c:v>
                </c:pt>
                <c:pt idx="5">
                  <c:v>rer</c:v>
                </c:pt>
                <c:pt idx="6">
                  <c:v>nir</c:v>
                </c:pt>
              </c:strCache>
            </c:strRef>
          </c:cat>
          <c:val>
            <c:numRef>
              <c:f>Arkusz1!$D$5:$D$12</c:f>
              <c:numCache>
                <c:formatCode>0</c:formatCode>
                <c:ptCount val="7"/>
                <c:pt idx="0">
                  <c:v>2227.6531083862751</c:v>
                </c:pt>
                <c:pt idx="1">
                  <c:v>272.95297890295137</c:v>
                </c:pt>
                <c:pt idx="2">
                  <c:v>33.684125693506942</c:v>
                </c:pt>
                <c:pt idx="3">
                  <c:v>844.42087243443495</c:v>
                </c:pt>
                <c:pt idx="4">
                  <c:v>128.870790792153</c:v>
                </c:pt>
                <c:pt idx="5">
                  <c:v>75.967419709292784</c:v>
                </c:pt>
                <c:pt idx="6">
                  <c:v>57.620099091881457</c:v>
                </c:pt>
              </c:numCache>
            </c:numRef>
          </c:val>
          <c:extLst>
            <c:ext xmlns:c16="http://schemas.microsoft.com/office/drawing/2014/chart" uri="{C3380CC4-5D6E-409C-BE32-E72D297353CC}">
              <c16:uniqueId val="{00000002-F7B9-4114-ACFE-77043FCC17AC}"/>
            </c:ext>
          </c:extLst>
        </c:ser>
        <c:ser>
          <c:idx val="3"/>
          <c:order val="3"/>
          <c:tx>
            <c:strRef>
              <c:f>Arkusz1!$E$3:$E$4</c:f>
              <c:strCache>
                <c:ptCount val="1"/>
                <c:pt idx="0">
                  <c:v>SAM</c:v>
                </c:pt>
              </c:strCache>
            </c:strRef>
          </c:tx>
          <c:spPr>
            <a:solidFill>
              <a:schemeClr val="accent4"/>
            </a:solidFill>
            <a:ln>
              <a:noFill/>
            </a:ln>
            <a:effectLst/>
          </c:spPr>
          <c:invertIfNegative val="0"/>
          <c:cat>
            <c:strRef>
              <c:f>Arkusz1!$A$5:$A$12</c:f>
              <c:strCache>
                <c:ptCount val="7"/>
                <c:pt idx="0">
                  <c:v>sir</c:v>
                </c:pt>
                <c:pt idx="1">
                  <c:v>lir</c:v>
                </c:pt>
                <c:pt idx="2">
                  <c:v>cor</c:v>
                </c:pt>
                <c:pt idx="3">
                  <c:v>agp</c:v>
                </c:pt>
                <c:pt idx="4">
                  <c:v>mnr</c:v>
                </c:pt>
                <c:pt idx="5">
                  <c:v>rer</c:v>
                </c:pt>
                <c:pt idx="6">
                  <c:v>nir</c:v>
                </c:pt>
              </c:strCache>
            </c:strRef>
          </c:cat>
          <c:val>
            <c:numRef>
              <c:f>Arkusz1!$E$5:$E$12</c:f>
              <c:numCache>
                <c:formatCode>0</c:formatCode>
                <c:ptCount val="7"/>
                <c:pt idx="0">
                  <c:v>1501.363323533018</c:v>
                </c:pt>
                <c:pt idx="1">
                  <c:v>831.16321393492774</c:v>
                </c:pt>
                <c:pt idx="2">
                  <c:v>15.533437592445299</c:v>
                </c:pt>
                <c:pt idx="3">
                  <c:v>9.6766403891462769</c:v>
                </c:pt>
                <c:pt idx="4">
                  <c:v>66.395008881348375</c:v>
                </c:pt>
                <c:pt idx="5">
                  <c:v>6.05127912460343E-2</c:v>
                </c:pt>
                <c:pt idx="6">
                  <c:v>97.816928236362557</c:v>
                </c:pt>
              </c:numCache>
            </c:numRef>
          </c:val>
          <c:extLst>
            <c:ext xmlns:c16="http://schemas.microsoft.com/office/drawing/2014/chart" uri="{C3380CC4-5D6E-409C-BE32-E72D297353CC}">
              <c16:uniqueId val="{00000003-F7B9-4114-ACFE-77043FCC17AC}"/>
            </c:ext>
          </c:extLst>
        </c:ser>
        <c:ser>
          <c:idx val="4"/>
          <c:order val="4"/>
          <c:tx>
            <c:strRef>
              <c:f>Arkusz1!$F$3:$F$4</c:f>
              <c:strCache>
                <c:ptCount val="1"/>
                <c:pt idx="0">
                  <c:v>AOC</c:v>
                </c:pt>
              </c:strCache>
            </c:strRef>
          </c:tx>
          <c:spPr>
            <a:solidFill>
              <a:schemeClr val="accent5"/>
            </a:solidFill>
            <a:ln>
              <a:noFill/>
            </a:ln>
            <a:effectLst/>
          </c:spPr>
          <c:invertIfNegative val="0"/>
          <c:cat>
            <c:strRef>
              <c:f>Arkusz1!$A$5:$A$12</c:f>
              <c:strCache>
                <c:ptCount val="7"/>
                <c:pt idx="0">
                  <c:v>sir</c:v>
                </c:pt>
                <c:pt idx="1">
                  <c:v>lir</c:v>
                </c:pt>
                <c:pt idx="2">
                  <c:v>cor</c:v>
                </c:pt>
                <c:pt idx="3">
                  <c:v>agp</c:v>
                </c:pt>
                <c:pt idx="4">
                  <c:v>mnr</c:v>
                </c:pt>
                <c:pt idx="5">
                  <c:v>rer</c:v>
                </c:pt>
                <c:pt idx="6">
                  <c:v>nir</c:v>
                </c:pt>
              </c:strCache>
            </c:strRef>
          </c:cat>
          <c:val>
            <c:numRef>
              <c:f>Arkusz1!$F$5:$F$12</c:f>
              <c:numCache>
                <c:formatCode>0</c:formatCode>
                <c:ptCount val="7"/>
                <c:pt idx="0">
                  <c:v>530.8368134578277</c:v>
                </c:pt>
                <c:pt idx="1">
                  <c:v>31.60254051825023</c:v>
                </c:pt>
                <c:pt idx="2">
                  <c:v>5.9608178057226153</c:v>
                </c:pt>
                <c:pt idx="3">
                  <c:v>0.27943857145137008</c:v>
                </c:pt>
                <c:pt idx="4">
                  <c:v>6.2796682167935112</c:v>
                </c:pt>
                <c:pt idx="5">
                  <c:v>7.5715369669944366</c:v>
                </c:pt>
                <c:pt idx="6">
                  <c:v>8.7110037612204323</c:v>
                </c:pt>
              </c:numCache>
            </c:numRef>
          </c:val>
          <c:extLst>
            <c:ext xmlns:c16="http://schemas.microsoft.com/office/drawing/2014/chart" uri="{C3380CC4-5D6E-409C-BE32-E72D297353CC}">
              <c16:uniqueId val="{00000004-F7B9-4114-ACFE-77043FCC17AC}"/>
            </c:ext>
          </c:extLst>
        </c:ser>
        <c:ser>
          <c:idx val="5"/>
          <c:order val="5"/>
          <c:tx>
            <c:strRef>
              <c:f>Arkusz1!$G$3:$G$4</c:f>
              <c:strCache>
                <c:ptCount val="1"/>
                <c:pt idx="0">
                  <c:v>AFR</c:v>
                </c:pt>
              </c:strCache>
            </c:strRef>
          </c:tx>
          <c:spPr>
            <a:solidFill>
              <a:schemeClr val="accent6"/>
            </a:solidFill>
            <a:ln>
              <a:noFill/>
            </a:ln>
            <a:effectLst/>
          </c:spPr>
          <c:invertIfNegative val="0"/>
          <c:cat>
            <c:strRef>
              <c:f>Arkusz1!$A$5:$A$12</c:f>
              <c:strCache>
                <c:ptCount val="7"/>
                <c:pt idx="0">
                  <c:v>sir</c:v>
                </c:pt>
                <c:pt idx="1">
                  <c:v>lir</c:v>
                </c:pt>
                <c:pt idx="2">
                  <c:v>cor</c:v>
                </c:pt>
                <c:pt idx="3">
                  <c:v>agp</c:v>
                </c:pt>
                <c:pt idx="4">
                  <c:v>mnr</c:v>
                </c:pt>
                <c:pt idx="5">
                  <c:v>rer</c:v>
                </c:pt>
                <c:pt idx="6">
                  <c:v>nir</c:v>
                </c:pt>
              </c:strCache>
            </c:strRef>
          </c:cat>
          <c:val>
            <c:numRef>
              <c:f>Arkusz1!$G$5:$G$12</c:f>
              <c:numCache>
                <c:formatCode>0</c:formatCode>
                <c:ptCount val="7"/>
                <c:pt idx="0">
                  <c:v>302.67556678904782</c:v>
                </c:pt>
                <c:pt idx="1">
                  <c:v>27.872768386411021</c:v>
                </c:pt>
                <c:pt idx="2">
                  <c:v>24.09359894262376</c:v>
                </c:pt>
                <c:pt idx="3">
                  <c:v>3.540719314614031</c:v>
                </c:pt>
                <c:pt idx="4">
                  <c:v>47.025519329691463</c:v>
                </c:pt>
                <c:pt idx="5">
                  <c:v>0.54403725953618998</c:v>
                </c:pt>
                <c:pt idx="6">
                  <c:v>0.44523102007830051</c:v>
                </c:pt>
              </c:numCache>
            </c:numRef>
          </c:val>
          <c:extLst>
            <c:ext xmlns:c16="http://schemas.microsoft.com/office/drawing/2014/chart" uri="{C3380CC4-5D6E-409C-BE32-E72D297353CC}">
              <c16:uniqueId val="{00000005-F7B9-4114-ACFE-77043FCC17AC}"/>
            </c:ext>
          </c:extLst>
        </c:ser>
        <c:dLbls>
          <c:showLegendKey val="0"/>
          <c:showVal val="0"/>
          <c:showCatName val="0"/>
          <c:showSerName val="0"/>
          <c:showPercent val="0"/>
          <c:showBubbleSize val="0"/>
        </c:dLbls>
        <c:gapWidth val="150"/>
        <c:overlap val="100"/>
        <c:axId val="1301373711"/>
        <c:axId val="1134392863"/>
      </c:barChart>
      <c:catAx>
        <c:axId val="1301373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134392863"/>
        <c:crosses val="autoZero"/>
        <c:auto val="1"/>
        <c:lblAlgn val="ctr"/>
        <c:lblOffset val="100"/>
        <c:noMultiLvlLbl val="0"/>
      </c:catAx>
      <c:valAx>
        <c:axId val="113439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30137371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[vomDC_export1.xlsx]Arkusz1!Tabela przestawna1</c:name>
    <c:fmtId val="17"/>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Arkusz1!$B$3:$B$4</c:f>
              <c:strCache>
                <c:ptCount val="1"/>
                <c:pt idx="0">
                  <c:v>ASI</c:v>
                </c:pt>
              </c:strCache>
            </c:strRef>
          </c:tx>
          <c:spPr>
            <a:solidFill>
              <a:schemeClr val="accent1"/>
            </a:solidFill>
            <a:ln>
              <a:noFill/>
            </a:ln>
            <a:effectLst/>
          </c:spPr>
          <c:invertIfNegative val="0"/>
          <c:cat>
            <c:strRef>
              <c:f>Arkusz1!$A$5:$A$11</c:f>
              <c:strCache>
                <c:ptCount val="6"/>
                <c:pt idx="0">
                  <c:v>mag</c:v>
                </c:pt>
                <c:pt idx="1">
                  <c:v>NCM</c:v>
                </c:pt>
                <c:pt idx="2">
                  <c:v>LFP</c:v>
                </c:pt>
                <c:pt idx="3">
                  <c:v>LCO</c:v>
                </c:pt>
                <c:pt idx="4">
                  <c:v>NCA</c:v>
                </c:pt>
                <c:pt idx="5">
                  <c:v>LMO</c:v>
                </c:pt>
              </c:strCache>
            </c:strRef>
          </c:cat>
          <c:val>
            <c:numRef>
              <c:f>Arkusz1!$B$5:$B$11</c:f>
              <c:numCache>
                <c:formatCode>0</c:formatCode>
                <c:ptCount val="6"/>
                <c:pt idx="0">
                  <c:v>9716.8212455271787</c:v>
                </c:pt>
                <c:pt idx="1">
                  <c:v>5995.7822802233977</c:v>
                </c:pt>
                <c:pt idx="2">
                  <c:v>6131.7549214447617</c:v>
                </c:pt>
                <c:pt idx="3">
                  <c:v>7472.7031153253574</c:v>
                </c:pt>
                <c:pt idx="4">
                  <c:v>845.44741709173286</c:v>
                </c:pt>
                <c:pt idx="5">
                  <c:v>1498.52612191658</c:v>
                </c:pt>
              </c:numCache>
            </c:numRef>
          </c:val>
          <c:extLst>
            <c:ext xmlns:c16="http://schemas.microsoft.com/office/drawing/2014/chart" uri="{C3380CC4-5D6E-409C-BE32-E72D297353CC}">
              <c16:uniqueId val="{00000000-D28F-4F72-8756-14593BBB14EC}"/>
            </c:ext>
          </c:extLst>
        </c:ser>
        <c:ser>
          <c:idx val="1"/>
          <c:order val="1"/>
          <c:tx>
            <c:strRef>
              <c:f>Arkusz1!$C$3:$C$4</c:f>
              <c:strCache>
                <c:ptCount val="1"/>
                <c:pt idx="0">
                  <c:v>EUR</c:v>
                </c:pt>
              </c:strCache>
            </c:strRef>
          </c:tx>
          <c:spPr>
            <a:solidFill>
              <a:schemeClr val="accent2"/>
            </a:solidFill>
            <a:ln>
              <a:noFill/>
            </a:ln>
            <a:effectLst/>
          </c:spPr>
          <c:invertIfNegative val="0"/>
          <c:cat>
            <c:strRef>
              <c:f>Arkusz1!$A$5:$A$11</c:f>
              <c:strCache>
                <c:ptCount val="6"/>
                <c:pt idx="0">
                  <c:v>mag</c:v>
                </c:pt>
                <c:pt idx="1">
                  <c:v>NCM</c:v>
                </c:pt>
                <c:pt idx="2">
                  <c:v>LFP</c:v>
                </c:pt>
                <c:pt idx="3">
                  <c:v>LCO</c:v>
                </c:pt>
                <c:pt idx="4">
                  <c:v>NCA</c:v>
                </c:pt>
                <c:pt idx="5">
                  <c:v>LMO</c:v>
                </c:pt>
              </c:strCache>
            </c:strRef>
          </c:cat>
          <c:val>
            <c:numRef>
              <c:f>Arkusz1!$C$5:$C$11</c:f>
              <c:numCache>
                <c:formatCode>0</c:formatCode>
                <c:ptCount val="6"/>
                <c:pt idx="0">
                  <c:v>871.05858945070725</c:v>
                </c:pt>
                <c:pt idx="1">
                  <c:v>1894.5866952501669</c:v>
                </c:pt>
                <c:pt idx="2">
                  <c:v>730.079302777713</c:v>
                </c:pt>
                <c:pt idx="4">
                  <c:v>390.40227447371001</c:v>
                </c:pt>
              </c:numCache>
            </c:numRef>
          </c:val>
          <c:extLst>
            <c:ext xmlns:c16="http://schemas.microsoft.com/office/drawing/2014/chart" uri="{C3380CC4-5D6E-409C-BE32-E72D297353CC}">
              <c16:uniqueId val="{00000001-D28F-4F72-8756-14593BBB14EC}"/>
            </c:ext>
          </c:extLst>
        </c:ser>
        <c:ser>
          <c:idx val="2"/>
          <c:order val="2"/>
          <c:tx>
            <c:strRef>
              <c:f>Arkusz1!$D$3:$D$4</c:f>
              <c:strCache>
                <c:ptCount val="1"/>
                <c:pt idx="0">
                  <c:v>NAM</c:v>
                </c:pt>
              </c:strCache>
            </c:strRef>
          </c:tx>
          <c:spPr>
            <a:solidFill>
              <a:schemeClr val="accent3"/>
            </a:solidFill>
            <a:ln>
              <a:noFill/>
            </a:ln>
            <a:effectLst/>
          </c:spPr>
          <c:invertIfNegative val="0"/>
          <c:cat>
            <c:strRef>
              <c:f>Arkusz1!$A$5:$A$11</c:f>
              <c:strCache>
                <c:ptCount val="6"/>
                <c:pt idx="0">
                  <c:v>mag</c:v>
                </c:pt>
                <c:pt idx="1">
                  <c:v>NCM</c:v>
                </c:pt>
                <c:pt idx="2">
                  <c:v>LFP</c:v>
                </c:pt>
                <c:pt idx="3">
                  <c:v>LCO</c:v>
                </c:pt>
                <c:pt idx="4">
                  <c:v>NCA</c:v>
                </c:pt>
                <c:pt idx="5">
                  <c:v>LMO</c:v>
                </c:pt>
              </c:strCache>
            </c:strRef>
          </c:cat>
          <c:val>
            <c:numRef>
              <c:f>Arkusz1!$D$5:$D$11</c:f>
              <c:numCache>
                <c:formatCode>0</c:formatCode>
                <c:ptCount val="6"/>
                <c:pt idx="0">
                  <c:v>255.790058618053</c:v>
                </c:pt>
                <c:pt idx="1">
                  <c:v>413.98336662911532</c:v>
                </c:pt>
                <c:pt idx="2">
                  <c:v>639.73525833315352</c:v>
                </c:pt>
                <c:pt idx="4">
                  <c:v>348.19623561762933</c:v>
                </c:pt>
              </c:numCache>
            </c:numRef>
          </c:val>
          <c:extLst>
            <c:ext xmlns:c16="http://schemas.microsoft.com/office/drawing/2014/chart" uri="{C3380CC4-5D6E-409C-BE32-E72D297353CC}">
              <c16:uniqueId val="{00000002-D28F-4F72-8756-14593BBB14EC}"/>
            </c:ext>
          </c:extLst>
        </c:ser>
        <c:ser>
          <c:idx val="3"/>
          <c:order val="3"/>
          <c:tx>
            <c:strRef>
              <c:f>Arkusz1!$E$3:$E$4</c:f>
              <c:strCache>
                <c:ptCount val="1"/>
                <c:pt idx="0">
                  <c:v>AOC</c:v>
                </c:pt>
              </c:strCache>
            </c:strRef>
          </c:tx>
          <c:spPr>
            <a:solidFill>
              <a:schemeClr val="accent4"/>
            </a:solidFill>
            <a:ln>
              <a:noFill/>
            </a:ln>
            <a:effectLst/>
          </c:spPr>
          <c:invertIfNegative val="0"/>
          <c:cat>
            <c:strRef>
              <c:f>Arkusz1!$A$5:$A$11</c:f>
              <c:strCache>
                <c:ptCount val="6"/>
                <c:pt idx="0">
                  <c:v>mag</c:v>
                </c:pt>
                <c:pt idx="1">
                  <c:v>NCM</c:v>
                </c:pt>
                <c:pt idx="2">
                  <c:v>LFP</c:v>
                </c:pt>
                <c:pt idx="3">
                  <c:v>LCO</c:v>
                </c:pt>
                <c:pt idx="4">
                  <c:v>NCA</c:v>
                </c:pt>
                <c:pt idx="5">
                  <c:v>LMO</c:v>
                </c:pt>
              </c:strCache>
            </c:strRef>
          </c:cat>
          <c:val>
            <c:numRef>
              <c:f>Arkusz1!$E$5:$E$11</c:f>
              <c:numCache>
                <c:formatCode>General</c:formatCode>
                <c:ptCount val="6"/>
                <c:pt idx="0" formatCode="0">
                  <c:v>6.6943122111041653</c:v>
                </c:pt>
              </c:numCache>
            </c:numRef>
          </c:val>
          <c:extLst>
            <c:ext xmlns:c16="http://schemas.microsoft.com/office/drawing/2014/chart" uri="{C3380CC4-5D6E-409C-BE32-E72D297353CC}">
              <c16:uniqueId val="{00000003-D28F-4F72-8756-14593BBB14EC}"/>
            </c:ext>
          </c:extLst>
        </c:ser>
        <c:ser>
          <c:idx val="4"/>
          <c:order val="4"/>
          <c:tx>
            <c:strRef>
              <c:f>Arkusz1!$F$3:$F$4</c:f>
              <c:strCache>
                <c:ptCount val="1"/>
                <c:pt idx="0">
                  <c:v>SAM</c:v>
                </c:pt>
              </c:strCache>
            </c:strRef>
          </c:tx>
          <c:spPr>
            <a:solidFill>
              <a:schemeClr val="accent5"/>
            </a:solidFill>
            <a:ln>
              <a:noFill/>
            </a:ln>
            <a:effectLst/>
          </c:spPr>
          <c:invertIfNegative val="0"/>
          <c:cat>
            <c:strRef>
              <c:f>Arkusz1!$A$5:$A$11</c:f>
              <c:strCache>
                <c:ptCount val="6"/>
                <c:pt idx="0">
                  <c:v>mag</c:v>
                </c:pt>
                <c:pt idx="1">
                  <c:v>NCM</c:v>
                </c:pt>
                <c:pt idx="2">
                  <c:v>LFP</c:v>
                </c:pt>
                <c:pt idx="3">
                  <c:v>LCO</c:v>
                </c:pt>
                <c:pt idx="4">
                  <c:v>NCA</c:v>
                </c:pt>
                <c:pt idx="5">
                  <c:v>LMO</c:v>
                </c:pt>
              </c:strCache>
            </c:strRef>
          </c:cat>
          <c:val>
            <c:numRef>
              <c:f>Arkusz1!$F$5:$F$11</c:f>
              <c:numCache>
                <c:formatCode>0</c:formatCode>
                <c:ptCount val="6"/>
                <c:pt idx="0">
                  <c:v>1.4734207955518051</c:v>
                </c:pt>
                <c:pt idx="1">
                  <c:v>0.25672101543012948</c:v>
                </c:pt>
                <c:pt idx="2">
                  <c:v>7.6592076910063187E-2</c:v>
                </c:pt>
                <c:pt idx="4">
                  <c:v>9.0353547326985327E-3</c:v>
                </c:pt>
              </c:numCache>
            </c:numRef>
          </c:val>
          <c:extLst>
            <c:ext xmlns:c16="http://schemas.microsoft.com/office/drawing/2014/chart" uri="{C3380CC4-5D6E-409C-BE32-E72D297353CC}">
              <c16:uniqueId val="{00000004-D28F-4F72-8756-14593BBB14EC}"/>
            </c:ext>
          </c:extLst>
        </c:ser>
        <c:ser>
          <c:idx val="5"/>
          <c:order val="5"/>
          <c:tx>
            <c:strRef>
              <c:f>Arkusz1!$G$3:$G$4</c:f>
              <c:strCache>
                <c:ptCount val="1"/>
                <c:pt idx="0">
                  <c:v>AFR</c:v>
                </c:pt>
              </c:strCache>
            </c:strRef>
          </c:tx>
          <c:spPr>
            <a:solidFill>
              <a:schemeClr val="accent6"/>
            </a:solidFill>
            <a:ln>
              <a:noFill/>
            </a:ln>
            <a:effectLst/>
          </c:spPr>
          <c:invertIfNegative val="0"/>
          <c:cat>
            <c:strRef>
              <c:f>Arkusz1!$A$5:$A$11</c:f>
              <c:strCache>
                <c:ptCount val="6"/>
                <c:pt idx="0">
                  <c:v>mag</c:v>
                </c:pt>
                <c:pt idx="1">
                  <c:v>NCM</c:v>
                </c:pt>
                <c:pt idx="2">
                  <c:v>LFP</c:v>
                </c:pt>
                <c:pt idx="3">
                  <c:v>LCO</c:v>
                </c:pt>
                <c:pt idx="4">
                  <c:v>NCA</c:v>
                </c:pt>
                <c:pt idx="5">
                  <c:v>LMO</c:v>
                </c:pt>
              </c:strCache>
            </c:strRef>
          </c:cat>
          <c:val>
            <c:numRef>
              <c:f>Arkusz1!$G$5:$G$11</c:f>
              <c:numCache>
                <c:formatCode>0</c:formatCode>
                <c:ptCount val="6"/>
                <c:pt idx="0">
                  <c:v>1.50626100625569</c:v>
                </c:pt>
                <c:pt idx="1">
                  <c:v>1.903680222419217E-3</c:v>
                </c:pt>
                <c:pt idx="2">
                  <c:v>6.0467880795234399E-3</c:v>
                </c:pt>
                <c:pt idx="4">
                  <c:v>9.6177729878114179E-3</c:v>
                </c:pt>
              </c:numCache>
            </c:numRef>
          </c:val>
          <c:extLst>
            <c:ext xmlns:c16="http://schemas.microsoft.com/office/drawing/2014/chart" uri="{C3380CC4-5D6E-409C-BE32-E72D297353CC}">
              <c16:uniqueId val="{00000005-D28F-4F72-8756-14593BBB14EC}"/>
            </c:ext>
          </c:extLst>
        </c:ser>
        <c:dLbls>
          <c:showLegendKey val="0"/>
          <c:showVal val="0"/>
          <c:showCatName val="0"/>
          <c:showSerName val="0"/>
          <c:showPercent val="0"/>
          <c:showBubbleSize val="0"/>
        </c:dLbls>
        <c:gapWidth val="150"/>
        <c:overlap val="100"/>
        <c:axId val="1301373711"/>
        <c:axId val="1134392863"/>
      </c:barChart>
      <c:catAx>
        <c:axId val="1301373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134392863"/>
        <c:crosses val="autoZero"/>
        <c:auto val="1"/>
        <c:lblAlgn val="ctr"/>
        <c:lblOffset val="100"/>
        <c:noMultiLvlLbl val="0"/>
      </c:catAx>
      <c:valAx>
        <c:axId val="113439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30137371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[vomDC_export1.xlsx]Arkusz1!Tabela przestawna1</c:name>
    <c:fmtId val="25"/>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Arkusz1!$B$3:$B$4</c:f>
              <c:strCache>
                <c:ptCount val="1"/>
                <c:pt idx="0">
                  <c:v>ASI</c:v>
                </c:pt>
              </c:strCache>
            </c:strRef>
          </c:tx>
          <c:spPr>
            <a:solidFill>
              <a:schemeClr val="accent1"/>
            </a:solidFill>
            <a:ln>
              <a:noFill/>
            </a:ln>
            <a:effectLst/>
          </c:spPr>
          <c:invertIfNegative val="0"/>
          <c:cat>
            <c:strRef>
              <c:f>Arkusz1!$A$5:$A$10</c:f>
              <c:strCache>
                <c:ptCount val="5"/>
                <c:pt idx="0">
                  <c:v>sop</c:v>
                </c:pt>
                <c:pt idx="1">
                  <c:v>egs</c:v>
                </c:pt>
                <c:pt idx="2">
                  <c:v>evl</c:v>
                </c:pt>
                <c:pt idx="3">
                  <c:v>evb</c:v>
                </c:pt>
                <c:pt idx="4">
                  <c:v>pvl</c:v>
                </c:pt>
              </c:strCache>
            </c:strRef>
          </c:cat>
          <c:val>
            <c:numRef>
              <c:f>Arkusz1!$B$5:$B$10</c:f>
              <c:numCache>
                <c:formatCode>0</c:formatCode>
                <c:ptCount val="5"/>
                <c:pt idx="0">
                  <c:v>109321.16150986039</c:v>
                </c:pt>
                <c:pt idx="1">
                  <c:v>30505.639739870679</c:v>
                </c:pt>
                <c:pt idx="2">
                  <c:v>15791.85753084009</c:v>
                </c:pt>
                <c:pt idx="3">
                  <c:v>20173.07101293025</c:v>
                </c:pt>
                <c:pt idx="4">
                  <c:v>5465.2194718114351</c:v>
                </c:pt>
              </c:numCache>
            </c:numRef>
          </c:val>
          <c:extLst>
            <c:ext xmlns:c16="http://schemas.microsoft.com/office/drawing/2014/chart" uri="{C3380CC4-5D6E-409C-BE32-E72D297353CC}">
              <c16:uniqueId val="{00000000-A9F7-4136-95E2-2E394F868F75}"/>
            </c:ext>
          </c:extLst>
        </c:ser>
        <c:ser>
          <c:idx val="1"/>
          <c:order val="1"/>
          <c:tx>
            <c:strRef>
              <c:f>Arkusz1!$C$3:$C$4</c:f>
              <c:strCache>
                <c:ptCount val="1"/>
                <c:pt idx="0">
                  <c:v>NAM</c:v>
                </c:pt>
              </c:strCache>
            </c:strRef>
          </c:tx>
          <c:spPr>
            <a:solidFill>
              <a:schemeClr val="accent2"/>
            </a:solidFill>
            <a:ln>
              <a:noFill/>
            </a:ln>
            <a:effectLst/>
          </c:spPr>
          <c:invertIfNegative val="0"/>
          <c:cat>
            <c:strRef>
              <c:f>Arkusz1!$A$5:$A$10</c:f>
              <c:strCache>
                <c:ptCount val="5"/>
                <c:pt idx="0">
                  <c:v>sop</c:v>
                </c:pt>
                <c:pt idx="1">
                  <c:v>egs</c:v>
                </c:pt>
                <c:pt idx="2">
                  <c:v>evl</c:v>
                </c:pt>
                <c:pt idx="3">
                  <c:v>evb</c:v>
                </c:pt>
                <c:pt idx="4">
                  <c:v>pvl</c:v>
                </c:pt>
              </c:strCache>
            </c:strRef>
          </c:cat>
          <c:val>
            <c:numRef>
              <c:f>Arkusz1!$C$5:$C$10</c:f>
              <c:numCache>
                <c:formatCode>0</c:formatCode>
                <c:ptCount val="5"/>
                <c:pt idx="0">
                  <c:v>7754.1742058422697</c:v>
                </c:pt>
                <c:pt idx="1">
                  <c:v>3396.5366695647808</c:v>
                </c:pt>
                <c:pt idx="2">
                  <c:v>6703.0718662633426</c:v>
                </c:pt>
                <c:pt idx="3">
                  <c:v>22.664979188964288</c:v>
                </c:pt>
                <c:pt idx="4">
                  <c:v>3141.1946685998441</c:v>
                </c:pt>
              </c:numCache>
            </c:numRef>
          </c:val>
          <c:extLst>
            <c:ext xmlns:c16="http://schemas.microsoft.com/office/drawing/2014/chart" uri="{C3380CC4-5D6E-409C-BE32-E72D297353CC}">
              <c16:uniqueId val="{00000001-A9F7-4136-95E2-2E394F868F75}"/>
            </c:ext>
          </c:extLst>
        </c:ser>
        <c:ser>
          <c:idx val="2"/>
          <c:order val="2"/>
          <c:tx>
            <c:strRef>
              <c:f>Arkusz1!$D$3:$D$4</c:f>
              <c:strCache>
                <c:ptCount val="1"/>
                <c:pt idx="0">
                  <c:v>EUR</c:v>
                </c:pt>
              </c:strCache>
            </c:strRef>
          </c:tx>
          <c:spPr>
            <a:solidFill>
              <a:schemeClr val="accent3"/>
            </a:solidFill>
            <a:ln>
              <a:noFill/>
            </a:ln>
            <a:effectLst/>
          </c:spPr>
          <c:invertIfNegative val="0"/>
          <c:cat>
            <c:strRef>
              <c:f>Arkusz1!$A$5:$A$10</c:f>
              <c:strCache>
                <c:ptCount val="5"/>
                <c:pt idx="0">
                  <c:v>sop</c:v>
                </c:pt>
                <c:pt idx="1">
                  <c:v>egs</c:v>
                </c:pt>
                <c:pt idx="2">
                  <c:v>evl</c:v>
                </c:pt>
                <c:pt idx="3">
                  <c:v>evb</c:v>
                </c:pt>
                <c:pt idx="4">
                  <c:v>pvl</c:v>
                </c:pt>
              </c:strCache>
            </c:strRef>
          </c:cat>
          <c:val>
            <c:numRef>
              <c:f>Arkusz1!$D$5:$D$10</c:f>
              <c:numCache>
                <c:formatCode>0</c:formatCode>
                <c:ptCount val="5"/>
                <c:pt idx="0">
                  <c:v>1766.600027059779</c:v>
                </c:pt>
                <c:pt idx="1">
                  <c:v>6291.9705379417519</c:v>
                </c:pt>
                <c:pt idx="2">
                  <c:v>4714.8961174862097</c:v>
                </c:pt>
                <c:pt idx="3">
                  <c:v>149.16825727183701</c:v>
                </c:pt>
                <c:pt idx="4">
                  <c:v>6838.4226007506331</c:v>
                </c:pt>
              </c:numCache>
            </c:numRef>
          </c:val>
          <c:extLst>
            <c:ext xmlns:c16="http://schemas.microsoft.com/office/drawing/2014/chart" uri="{C3380CC4-5D6E-409C-BE32-E72D297353CC}">
              <c16:uniqueId val="{00000002-A9F7-4136-95E2-2E394F868F75}"/>
            </c:ext>
          </c:extLst>
        </c:ser>
        <c:ser>
          <c:idx val="3"/>
          <c:order val="3"/>
          <c:tx>
            <c:strRef>
              <c:f>Arkusz1!$E$3:$E$4</c:f>
              <c:strCache>
                <c:ptCount val="1"/>
                <c:pt idx="0">
                  <c:v>SAM</c:v>
                </c:pt>
              </c:strCache>
            </c:strRef>
          </c:tx>
          <c:spPr>
            <a:solidFill>
              <a:schemeClr val="accent4"/>
            </a:solidFill>
            <a:ln>
              <a:noFill/>
            </a:ln>
            <a:effectLst/>
          </c:spPr>
          <c:invertIfNegative val="0"/>
          <c:cat>
            <c:strRef>
              <c:f>Arkusz1!$A$5:$A$10</c:f>
              <c:strCache>
                <c:ptCount val="5"/>
                <c:pt idx="0">
                  <c:v>sop</c:v>
                </c:pt>
                <c:pt idx="1">
                  <c:v>egs</c:v>
                </c:pt>
                <c:pt idx="2">
                  <c:v>evl</c:v>
                </c:pt>
                <c:pt idx="3">
                  <c:v>evb</c:v>
                </c:pt>
                <c:pt idx="4">
                  <c:v>pvl</c:v>
                </c:pt>
              </c:strCache>
            </c:strRef>
          </c:cat>
          <c:val>
            <c:numRef>
              <c:f>Arkusz1!$E$5:$E$10</c:f>
              <c:numCache>
                <c:formatCode>0</c:formatCode>
                <c:ptCount val="5"/>
                <c:pt idx="0">
                  <c:v>1570.188964788837</c:v>
                </c:pt>
                <c:pt idx="1">
                  <c:v>896.01266913463542</c:v>
                </c:pt>
                <c:pt idx="2">
                  <c:v>3.7025053547002411</c:v>
                </c:pt>
                <c:pt idx="3">
                  <c:v>0.9727524412286318</c:v>
                </c:pt>
                <c:pt idx="4">
                  <c:v>168.69440079589489</c:v>
                </c:pt>
              </c:numCache>
            </c:numRef>
          </c:val>
          <c:extLst>
            <c:ext xmlns:c16="http://schemas.microsoft.com/office/drawing/2014/chart" uri="{C3380CC4-5D6E-409C-BE32-E72D297353CC}">
              <c16:uniqueId val="{00000003-A9F7-4136-95E2-2E394F868F75}"/>
            </c:ext>
          </c:extLst>
        </c:ser>
        <c:ser>
          <c:idx val="4"/>
          <c:order val="4"/>
          <c:tx>
            <c:strRef>
              <c:f>Arkusz1!$F$3:$F$4</c:f>
              <c:strCache>
                <c:ptCount val="1"/>
                <c:pt idx="0">
                  <c:v>AOC</c:v>
                </c:pt>
              </c:strCache>
            </c:strRef>
          </c:tx>
          <c:spPr>
            <a:solidFill>
              <a:schemeClr val="accent5"/>
            </a:solidFill>
            <a:ln>
              <a:noFill/>
            </a:ln>
            <a:effectLst/>
          </c:spPr>
          <c:invertIfNegative val="0"/>
          <c:cat>
            <c:strRef>
              <c:f>Arkusz1!$A$5:$A$10</c:f>
              <c:strCache>
                <c:ptCount val="5"/>
                <c:pt idx="0">
                  <c:v>sop</c:v>
                </c:pt>
                <c:pt idx="1">
                  <c:v>egs</c:v>
                </c:pt>
                <c:pt idx="2">
                  <c:v>evl</c:v>
                </c:pt>
                <c:pt idx="3">
                  <c:v>evb</c:v>
                </c:pt>
                <c:pt idx="4">
                  <c:v>pvl</c:v>
                </c:pt>
              </c:strCache>
            </c:strRef>
          </c:cat>
          <c:val>
            <c:numRef>
              <c:f>Arkusz1!$F$5:$F$10</c:f>
              <c:numCache>
                <c:formatCode>0</c:formatCode>
                <c:ptCount val="5"/>
                <c:pt idx="0">
                  <c:v>1369.7703289294641</c:v>
                </c:pt>
                <c:pt idx="1">
                  <c:v>17.97716887110262</c:v>
                </c:pt>
                <c:pt idx="2">
                  <c:v>2.4933666729602471</c:v>
                </c:pt>
                <c:pt idx="3">
                  <c:v>1.3392056052322481</c:v>
                </c:pt>
                <c:pt idx="4">
                  <c:v>34.577497595457316</c:v>
                </c:pt>
              </c:numCache>
            </c:numRef>
          </c:val>
          <c:extLst>
            <c:ext xmlns:c16="http://schemas.microsoft.com/office/drawing/2014/chart" uri="{C3380CC4-5D6E-409C-BE32-E72D297353CC}">
              <c16:uniqueId val="{00000004-A9F7-4136-95E2-2E394F868F75}"/>
            </c:ext>
          </c:extLst>
        </c:ser>
        <c:ser>
          <c:idx val="5"/>
          <c:order val="5"/>
          <c:tx>
            <c:strRef>
              <c:f>Arkusz1!$G$3:$G$4</c:f>
              <c:strCache>
                <c:ptCount val="1"/>
                <c:pt idx="0">
                  <c:v>AFR</c:v>
                </c:pt>
              </c:strCache>
            </c:strRef>
          </c:tx>
          <c:spPr>
            <a:solidFill>
              <a:schemeClr val="accent6"/>
            </a:solidFill>
            <a:ln>
              <a:noFill/>
            </a:ln>
            <a:effectLst/>
          </c:spPr>
          <c:invertIfNegative val="0"/>
          <c:cat>
            <c:strRef>
              <c:f>Arkusz1!$A$5:$A$10</c:f>
              <c:strCache>
                <c:ptCount val="5"/>
                <c:pt idx="0">
                  <c:v>sop</c:v>
                </c:pt>
                <c:pt idx="1">
                  <c:v>egs</c:v>
                </c:pt>
                <c:pt idx="2">
                  <c:v>evl</c:v>
                </c:pt>
                <c:pt idx="3">
                  <c:v>evb</c:v>
                </c:pt>
                <c:pt idx="4">
                  <c:v>pvl</c:v>
                </c:pt>
              </c:strCache>
            </c:strRef>
          </c:cat>
          <c:val>
            <c:numRef>
              <c:f>Arkusz1!$G$5:$G$10</c:f>
              <c:numCache>
                <c:formatCode>0</c:formatCode>
                <c:ptCount val="5"/>
                <c:pt idx="0">
                  <c:v>1059.943497492731</c:v>
                </c:pt>
                <c:pt idx="1">
                  <c:v>140.40952617817331</c:v>
                </c:pt>
                <c:pt idx="2">
                  <c:v>1.0604880854775811</c:v>
                </c:pt>
                <c:pt idx="3">
                  <c:v>1.0678616431526069</c:v>
                </c:pt>
                <c:pt idx="4">
                  <c:v>42.024916364310677</c:v>
                </c:pt>
              </c:numCache>
            </c:numRef>
          </c:val>
          <c:extLst>
            <c:ext xmlns:c16="http://schemas.microsoft.com/office/drawing/2014/chart" uri="{C3380CC4-5D6E-409C-BE32-E72D297353CC}">
              <c16:uniqueId val="{00000005-A9F7-4136-95E2-2E394F868F75}"/>
            </c:ext>
          </c:extLst>
        </c:ser>
        <c:dLbls>
          <c:showLegendKey val="0"/>
          <c:showVal val="0"/>
          <c:showCatName val="0"/>
          <c:showSerName val="0"/>
          <c:showPercent val="0"/>
          <c:showBubbleSize val="0"/>
        </c:dLbls>
        <c:gapWidth val="150"/>
        <c:overlap val="100"/>
        <c:axId val="1301373711"/>
        <c:axId val="1134392863"/>
      </c:barChart>
      <c:catAx>
        <c:axId val="1301373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134392863"/>
        <c:crosses val="autoZero"/>
        <c:auto val="1"/>
        <c:lblAlgn val="ctr"/>
        <c:lblOffset val="100"/>
        <c:noMultiLvlLbl val="0"/>
      </c:catAx>
      <c:valAx>
        <c:axId val="113439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crossAx val="1301373711"/>
        <c:crosses val="autoZero"/>
        <c:crossBetween val="between"/>
        <c:dispUnits>
          <c:builtInUnit val="thousands"/>
        </c:dispUnits>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Arkusz2!$K$6</c:f>
              <c:strCache>
                <c:ptCount val="1"/>
                <c:pt idx="0">
                  <c:v>2017</c:v>
                </c:pt>
              </c:strCache>
            </c:strRef>
          </c:tx>
          <c:spPr>
            <a:solidFill>
              <a:schemeClr val="accent1"/>
            </a:solidFill>
            <a:ln>
              <a:noFill/>
            </a:ln>
            <a:effectLst/>
          </c:spPr>
          <c:invertIfNegative val="0"/>
          <c:cat>
            <c:strRef>
              <c:f>Arkusz2!$J$7:$J$21</c:f>
              <c:strCache>
                <c:ptCount val="15"/>
                <c:pt idx="0">
                  <c:v>pho</c:v>
                </c:pt>
                <c:pt idx="1">
                  <c:v>nik</c:v>
                </c:pt>
                <c:pt idx="2">
                  <c:v>man</c:v>
                </c:pt>
                <c:pt idx="3">
                  <c:v>zin</c:v>
                </c:pt>
                <c:pt idx="4">
                  <c:v>chr</c:v>
                </c:pt>
                <c:pt idx="5">
                  <c:v>lit</c:v>
                </c:pt>
                <c:pt idx="6">
                  <c:v>tit</c:v>
                </c:pt>
                <c:pt idx="7">
                  <c:v>pgm</c:v>
                </c:pt>
                <c:pt idx="8">
                  <c:v>mgm</c:v>
                </c:pt>
                <c:pt idx="9">
                  <c:v>rre</c:v>
                </c:pt>
                <c:pt idx="10">
                  <c:v>cob</c:v>
                </c:pt>
                <c:pt idx="11">
                  <c:v>sil</c:v>
                </c:pt>
                <c:pt idx="12">
                  <c:v>gra</c:v>
                </c:pt>
                <c:pt idx="13">
                  <c:v>nio</c:v>
                </c:pt>
                <c:pt idx="14">
                  <c:v>gal</c:v>
                </c:pt>
              </c:strCache>
            </c:strRef>
          </c:cat>
          <c:val>
            <c:numRef>
              <c:f>Arkusz2!$K$7:$K$21</c:f>
              <c:numCache>
                <c:formatCode>0.00</c:formatCode>
                <c:ptCount val="15"/>
                <c:pt idx="0">
                  <c:v>29111.511646342351</c:v>
                </c:pt>
                <c:pt idx="1">
                  <c:v>8383.6353712403597</c:v>
                </c:pt>
                <c:pt idx="2">
                  <c:v>8193.4823748709096</c:v>
                </c:pt>
                <c:pt idx="3">
                  <c:v>18678.203627763101</c:v>
                </c:pt>
                <c:pt idx="4">
                  <c:v>5459.2482219614722</c:v>
                </c:pt>
                <c:pt idx="5">
                  <c:v>1553.706575513231</c:v>
                </c:pt>
                <c:pt idx="6">
                  <c:v>3534.8232809081142</c:v>
                </c:pt>
                <c:pt idx="7">
                  <c:v>4355.0328668909033</c:v>
                </c:pt>
                <c:pt idx="8">
                  <c:v>9156.81636031567</c:v>
                </c:pt>
                <c:pt idx="9">
                  <c:v>598.20097327262999</c:v>
                </c:pt>
                <c:pt idx="10">
                  <c:v>4013.9578084835498</c:v>
                </c:pt>
                <c:pt idx="11">
                  <c:v>6437.9578152897284</c:v>
                </c:pt>
                <c:pt idx="12">
                  <c:v>817.20837653355591</c:v>
                </c:pt>
                <c:pt idx="13">
                  <c:v>1117.929850921354</c:v>
                </c:pt>
                <c:pt idx="14">
                  <c:v>19.654</c:v>
                </c:pt>
              </c:numCache>
            </c:numRef>
          </c:val>
          <c:extLst>
            <c:ext xmlns:c16="http://schemas.microsoft.com/office/drawing/2014/chart" uri="{C3380CC4-5D6E-409C-BE32-E72D297353CC}">
              <c16:uniqueId val="{00000000-008B-4884-A8C2-CA2CED05F158}"/>
            </c:ext>
          </c:extLst>
        </c:ser>
        <c:ser>
          <c:idx val="1"/>
          <c:order val="1"/>
          <c:tx>
            <c:strRef>
              <c:f>Arkusz2!$L$6</c:f>
              <c:strCache>
                <c:ptCount val="1"/>
                <c:pt idx="0">
                  <c:v>2023</c:v>
                </c:pt>
              </c:strCache>
            </c:strRef>
          </c:tx>
          <c:spPr>
            <a:solidFill>
              <a:schemeClr val="accent2"/>
            </a:solidFill>
            <a:ln>
              <a:noFill/>
            </a:ln>
            <a:effectLst/>
          </c:spPr>
          <c:invertIfNegative val="0"/>
          <c:cat>
            <c:strRef>
              <c:f>Arkusz2!$J$7:$J$21</c:f>
              <c:strCache>
                <c:ptCount val="15"/>
                <c:pt idx="0">
                  <c:v>pho</c:v>
                </c:pt>
                <c:pt idx="1">
                  <c:v>nik</c:v>
                </c:pt>
                <c:pt idx="2">
                  <c:v>man</c:v>
                </c:pt>
                <c:pt idx="3">
                  <c:v>zin</c:v>
                </c:pt>
                <c:pt idx="4">
                  <c:v>chr</c:v>
                </c:pt>
                <c:pt idx="5">
                  <c:v>lit</c:v>
                </c:pt>
                <c:pt idx="6">
                  <c:v>tit</c:v>
                </c:pt>
                <c:pt idx="7">
                  <c:v>pgm</c:v>
                </c:pt>
                <c:pt idx="8">
                  <c:v>mgm</c:v>
                </c:pt>
                <c:pt idx="9">
                  <c:v>rre</c:v>
                </c:pt>
                <c:pt idx="10">
                  <c:v>cob</c:v>
                </c:pt>
                <c:pt idx="11">
                  <c:v>sil</c:v>
                </c:pt>
                <c:pt idx="12">
                  <c:v>gra</c:v>
                </c:pt>
                <c:pt idx="13">
                  <c:v>nio</c:v>
                </c:pt>
                <c:pt idx="14">
                  <c:v>gal</c:v>
                </c:pt>
              </c:strCache>
            </c:strRef>
          </c:cat>
          <c:val>
            <c:numRef>
              <c:f>Arkusz2!$L$7:$L$21</c:f>
              <c:numCache>
                <c:formatCode>0.00</c:formatCode>
                <c:ptCount val="15"/>
                <c:pt idx="0">
                  <c:v>46851.574946170404</c:v>
                </c:pt>
                <c:pt idx="1">
                  <c:v>27317.82080061729</c:v>
                </c:pt>
                <c:pt idx="2">
                  <c:v>25236.991144459429</c:v>
                </c:pt>
                <c:pt idx="3">
                  <c:v>14401.239627442081</c:v>
                </c:pt>
                <c:pt idx="4">
                  <c:v>11388.54834629516</c:v>
                </c:pt>
                <c:pt idx="5">
                  <c:v>10044.172477504209</c:v>
                </c:pt>
                <c:pt idx="6">
                  <c:v>9169.8611506964953</c:v>
                </c:pt>
                <c:pt idx="7">
                  <c:v>6951.6199933914522</c:v>
                </c:pt>
                <c:pt idx="8">
                  <c:v>6202.5370198689734</c:v>
                </c:pt>
                <c:pt idx="9">
                  <c:v>5586.5620936487421</c:v>
                </c:pt>
                <c:pt idx="10">
                  <c:v>3477.2065090763108</c:v>
                </c:pt>
                <c:pt idx="11">
                  <c:v>3104.2036987482352</c:v>
                </c:pt>
                <c:pt idx="12">
                  <c:v>2171.6189840804332</c:v>
                </c:pt>
                <c:pt idx="13">
                  <c:v>688.73212524125415</c:v>
                </c:pt>
                <c:pt idx="14">
                  <c:v>90.72</c:v>
                </c:pt>
              </c:numCache>
            </c:numRef>
          </c:val>
          <c:extLst>
            <c:ext xmlns:c16="http://schemas.microsoft.com/office/drawing/2014/chart" uri="{C3380CC4-5D6E-409C-BE32-E72D297353CC}">
              <c16:uniqueId val="{00000001-008B-4884-A8C2-CA2CED05F158}"/>
            </c:ext>
          </c:extLst>
        </c:ser>
        <c:dLbls>
          <c:showLegendKey val="0"/>
          <c:showVal val="0"/>
          <c:showCatName val="0"/>
          <c:showSerName val="0"/>
          <c:showPercent val="0"/>
          <c:showBubbleSize val="0"/>
        </c:dLbls>
        <c:gapWidth val="219"/>
        <c:axId val="504747743"/>
        <c:axId val="504751103"/>
      </c:barChart>
      <c:lineChart>
        <c:grouping val="standard"/>
        <c:varyColors val="0"/>
        <c:ser>
          <c:idx val="2"/>
          <c:order val="2"/>
          <c:tx>
            <c:strRef>
              <c:f>Arkusz2!$M$6</c:f>
              <c:strCache>
                <c:ptCount val="1"/>
                <c:pt idx="0">
                  <c:v>volume change index (2017 = 1)</c:v>
                </c:pt>
              </c:strCache>
            </c:strRef>
          </c:tx>
          <c:spPr>
            <a:ln w="28575" cap="rnd">
              <a:noFill/>
              <a:round/>
            </a:ln>
            <a:effectLst/>
          </c:spPr>
          <c:marker>
            <c:symbol val="square"/>
            <c:size val="11"/>
            <c:spPr>
              <a:solidFill>
                <a:schemeClr val="accent3"/>
              </a:solidFill>
              <a:ln w="9525">
                <a:solidFill>
                  <a:schemeClr val="accent3"/>
                </a:solidFill>
              </a:ln>
              <a:effectLst/>
            </c:spPr>
          </c:marker>
          <c:cat>
            <c:strRef>
              <c:f>Arkusz2!$J$7:$J$21</c:f>
              <c:strCache>
                <c:ptCount val="15"/>
                <c:pt idx="0">
                  <c:v>pho</c:v>
                </c:pt>
                <c:pt idx="1">
                  <c:v>nik</c:v>
                </c:pt>
                <c:pt idx="2">
                  <c:v>man</c:v>
                </c:pt>
                <c:pt idx="3">
                  <c:v>zin</c:v>
                </c:pt>
                <c:pt idx="4">
                  <c:v>chr</c:v>
                </c:pt>
                <c:pt idx="5">
                  <c:v>lit</c:v>
                </c:pt>
                <c:pt idx="6">
                  <c:v>tit</c:v>
                </c:pt>
                <c:pt idx="7">
                  <c:v>pgm</c:v>
                </c:pt>
                <c:pt idx="8">
                  <c:v>mgm</c:v>
                </c:pt>
                <c:pt idx="9">
                  <c:v>rre</c:v>
                </c:pt>
                <c:pt idx="10">
                  <c:v>cob</c:v>
                </c:pt>
                <c:pt idx="11">
                  <c:v>sil</c:v>
                </c:pt>
                <c:pt idx="12">
                  <c:v>gra</c:v>
                </c:pt>
                <c:pt idx="13">
                  <c:v>nio</c:v>
                </c:pt>
                <c:pt idx="14">
                  <c:v>gal</c:v>
                </c:pt>
              </c:strCache>
            </c:strRef>
          </c:cat>
          <c:val>
            <c:numRef>
              <c:f>Arkusz2!$M$7:$M$21</c:f>
              <c:numCache>
                <c:formatCode>0.00</c:formatCode>
                <c:ptCount val="15"/>
                <c:pt idx="0">
                  <c:v>0.89317438341562627</c:v>
                </c:pt>
                <c:pt idx="1">
                  <c:v>1.7316294830532486</c:v>
                </c:pt>
                <c:pt idx="2">
                  <c:v>3.2404251631910346</c:v>
                </c:pt>
                <c:pt idx="3">
                  <c:v>0.96630588774112292</c:v>
                </c:pt>
                <c:pt idx="4">
                  <c:v>1.2731034621414397</c:v>
                </c:pt>
                <c:pt idx="5">
                  <c:v>2.5872297388966317</c:v>
                </c:pt>
                <c:pt idx="6">
                  <c:v>1.5395246126252544</c:v>
                </c:pt>
                <c:pt idx="7">
                  <c:v>0.98415989482339816</c:v>
                </c:pt>
                <c:pt idx="8">
                  <c:v>0.76658442191201237</c:v>
                </c:pt>
                <c:pt idx="9">
                  <c:v>2.681135225375626</c:v>
                </c:pt>
                <c:pt idx="10">
                  <c:v>1.9814893457570384</c:v>
                </c:pt>
                <c:pt idx="11">
                  <c:v>0.92089631587897625</c:v>
                </c:pt>
                <c:pt idx="12">
                  <c:v>1.710270932088007</c:v>
                </c:pt>
                <c:pt idx="13">
                  <c:v>1.5938182707658195</c:v>
                </c:pt>
                <c:pt idx="14">
                  <c:v>1.9873817034700316</c:v>
                </c:pt>
              </c:numCache>
            </c:numRef>
          </c:val>
          <c:smooth val="0"/>
          <c:extLst>
            <c:ext xmlns:c16="http://schemas.microsoft.com/office/drawing/2014/chart" uri="{C3380CC4-5D6E-409C-BE32-E72D297353CC}">
              <c16:uniqueId val="{00000002-008B-4884-A8C2-CA2CED05F158}"/>
            </c:ext>
          </c:extLst>
        </c:ser>
        <c:dLbls>
          <c:showLegendKey val="0"/>
          <c:showVal val="0"/>
          <c:showCatName val="0"/>
          <c:showSerName val="0"/>
          <c:showPercent val="0"/>
          <c:showBubbleSize val="0"/>
        </c:dLbls>
        <c:marker val="1"/>
        <c:smooth val="0"/>
        <c:axId val="219304319"/>
        <c:axId val="219294719"/>
      </c:lineChart>
      <c:catAx>
        <c:axId val="5047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04751103"/>
        <c:crosses val="autoZero"/>
        <c:auto val="1"/>
        <c:lblAlgn val="ctr"/>
        <c:lblOffset val="100"/>
        <c:noMultiLvlLbl val="0"/>
      </c:catAx>
      <c:valAx>
        <c:axId val="5047511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04747743"/>
        <c:crosses val="autoZero"/>
        <c:crossBetween val="between"/>
      </c:valAx>
      <c:valAx>
        <c:axId val="219294719"/>
        <c:scaling>
          <c:orientation val="minMax"/>
        </c:scaling>
        <c:delete val="0"/>
        <c:axPos val="r"/>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9304319"/>
        <c:crosses val="max"/>
        <c:crossBetween val="between"/>
      </c:valAx>
      <c:catAx>
        <c:axId val="219304319"/>
        <c:scaling>
          <c:orientation val="minMax"/>
        </c:scaling>
        <c:delete val="1"/>
        <c:axPos val="b"/>
        <c:numFmt formatCode="General" sourceLinked="1"/>
        <c:majorTickMark val="out"/>
        <c:minorTickMark val="none"/>
        <c:tickLblPos val="nextTo"/>
        <c:crossAx val="219294719"/>
        <c:crossesAt val="0"/>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aseline="0"/>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hyperlink" Target="FAOSTAT_data.xlsx"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4B17CA-97EB-44A4-B820-C09C599ED21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E8F4581-D0D9-4167-A0F8-AF1DCBBB6599}">
      <dgm:prSet phldrT="[Text]" custT="1"/>
      <dgm:spPr/>
      <dgm:t>
        <a:bodyPr/>
        <a:lstStyle/>
        <a:p>
          <a:r>
            <a:rPr lang="en-US" sz="1600" b="1" noProof="0" dirty="0"/>
            <a:t>(4) Database split</a:t>
          </a:r>
        </a:p>
      </dgm:t>
    </dgm:pt>
    <dgm:pt modelId="{86050FAE-97FF-4DC7-B801-762D06BAD6A7}" type="parTrans" cxnId="{62188B82-047E-44BE-8ECE-03521CA1ECE4}">
      <dgm:prSet/>
      <dgm:spPr/>
      <dgm:t>
        <a:bodyPr/>
        <a:lstStyle/>
        <a:p>
          <a:endParaRPr lang="en-US" sz="1400"/>
        </a:p>
      </dgm:t>
    </dgm:pt>
    <dgm:pt modelId="{6DAEDFA1-BC9D-4997-85E7-3EB8465064B8}" type="sibTrans" cxnId="{62188B82-047E-44BE-8ECE-03521CA1ECE4}">
      <dgm:prSet/>
      <dgm:spPr/>
      <dgm:t>
        <a:bodyPr/>
        <a:lstStyle/>
        <a:p>
          <a:endParaRPr lang="en-US" sz="1400"/>
        </a:p>
      </dgm:t>
    </dgm:pt>
    <dgm:pt modelId="{09F4FC60-1B18-4CAD-AD94-7F5821F2650A}">
      <dgm:prSet phldrT="[Text]" custT="1"/>
      <dgm:spPr/>
      <dgm:t>
        <a:bodyPr lIns="0" tIns="0" rIns="0" bIns="0"/>
        <a:lstStyle/>
        <a:p>
          <a:pPr algn="l"/>
          <a:r>
            <a:rPr lang="en-US" sz="1400" b="1" i="1" noProof="0" dirty="0"/>
            <a:t>Data: </a:t>
          </a:r>
          <a:r>
            <a:rPr lang="en-US" sz="1400" noProof="0" dirty="0"/>
            <a:t>Split targets from Step 3.</a:t>
          </a:r>
        </a:p>
      </dgm:t>
    </dgm:pt>
    <dgm:pt modelId="{B00E7FC3-0CB4-4F8F-BC2B-F287284731A3}" type="parTrans" cxnId="{192CD293-8A5C-47BA-B010-206C18049B61}">
      <dgm:prSet/>
      <dgm:spPr/>
      <dgm:t>
        <a:bodyPr/>
        <a:lstStyle/>
        <a:p>
          <a:endParaRPr lang="en-US" sz="1400"/>
        </a:p>
      </dgm:t>
    </dgm:pt>
    <dgm:pt modelId="{F6272118-863D-4B66-8B1A-237C830E1BDD}" type="sibTrans" cxnId="{192CD293-8A5C-47BA-B010-206C18049B61}">
      <dgm:prSet/>
      <dgm:spPr/>
      <dgm:t>
        <a:bodyPr/>
        <a:lstStyle/>
        <a:p>
          <a:endParaRPr lang="en-US" sz="1400"/>
        </a:p>
      </dgm:t>
    </dgm:pt>
    <dgm:pt modelId="{B22335FB-8C6E-468D-820D-14C101084711}">
      <dgm:prSet phldrT="[Text]" custT="1"/>
      <dgm:spPr/>
      <dgm:t>
        <a:bodyPr/>
        <a:lstStyle/>
        <a:p>
          <a:r>
            <a:rPr lang="en-US" sz="1600" b="1" noProof="0" dirty="0"/>
            <a:t>(5) Construction of the final database</a:t>
          </a:r>
        </a:p>
      </dgm:t>
    </dgm:pt>
    <dgm:pt modelId="{8FDE2D31-3264-4084-8D4D-9265D175CD83}" type="parTrans" cxnId="{688DAB2F-AC8D-4CF9-8A65-2A7615493D03}">
      <dgm:prSet/>
      <dgm:spPr/>
      <dgm:t>
        <a:bodyPr/>
        <a:lstStyle/>
        <a:p>
          <a:endParaRPr lang="en-US" sz="1400"/>
        </a:p>
      </dgm:t>
    </dgm:pt>
    <dgm:pt modelId="{61E37199-B1BC-4195-81AE-F6676E5D1E03}" type="sibTrans" cxnId="{688DAB2F-AC8D-4CF9-8A65-2A7615493D03}">
      <dgm:prSet/>
      <dgm:spPr/>
      <dgm:t>
        <a:bodyPr/>
        <a:lstStyle/>
        <a:p>
          <a:endParaRPr lang="en-US" sz="1400"/>
        </a:p>
      </dgm:t>
    </dgm:pt>
    <dgm:pt modelId="{2E34091C-81F1-418E-A378-9C63A72F80EE}">
      <dgm:prSet phldrT="[Text]" custT="1"/>
      <dgm:spPr/>
      <dgm:t>
        <a:bodyPr lIns="0" tIns="0" rIns="0" bIns="0"/>
        <a:lstStyle/>
        <a:p>
          <a:r>
            <a:rPr lang="en-US" sz="1400" b="1" i="1" noProof="0" dirty="0"/>
            <a:t>Data:</a:t>
          </a:r>
          <a:r>
            <a:rPr lang="en-US" sz="1400" noProof="0" dirty="0"/>
            <a:t> Disaggregated database from Step 4.</a:t>
          </a:r>
        </a:p>
      </dgm:t>
    </dgm:pt>
    <dgm:pt modelId="{CE329964-AD52-4D0D-8AEB-B2AB3BB08984}" type="parTrans" cxnId="{836CA368-90F1-4CCA-9DD4-956FF02DDC63}">
      <dgm:prSet/>
      <dgm:spPr/>
      <dgm:t>
        <a:bodyPr/>
        <a:lstStyle/>
        <a:p>
          <a:endParaRPr lang="en-US" sz="1400"/>
        </a:p>
      </dgm:t>
    </dgm:pt>
    <dgm:pt modelId="{9AE86BF2-31E5-44A9-A171-C62186F72506}" type="sibTrans" cxnId="{836CA368-90F1-4CCA-9DD4-956FF02DDC63}">
      <dgm:prSet/>
      <dgm:spPr/>
      <dgm:t>
        <a:bodyPr/>
        <a:lstStyle/>
        <a:p>
          <a:endParaRPr lang="en-US" sz="1400"/>
        </a:p>
      </dgm:t>
    </dgm:pt>
    <dgm:pt modelId="{00A40046-DE1D-4B2D-989B-0FBCB12730EB}">
      <dgm:prSet phldrT="[Text]" custT="1"/>
      <dgm:spPr/>
      <dgm:t>
        <a:bodyPr/>
        <a:lstStyle/>
        <a:p>
          <a:r>
            <a:rPr lang="en-US" sz="1600" b="1" noProof="0" dirty="0"/>
            <a:t>(1) Data preparation (output splits)</a:t>
          </a:r>
        </a:p>
      </dgm:t>
    </dgm:pt>
    <dgm:pt modelId="{FAB66DEF-667E-4AE8-B7EE-B9BC0E628AFC}" type="parTrans" cxnId="{388DAB55-E5FC-40EE-A0A8-9F123D30502A}">
      <dgm:prSet/>
      <dgm:spPr/>
      <dgm:t>
        <a:bodyPr/>
        <a:lstStyle/>
        <a:p>
          <a:endParaRPr lang="en-US" sz="1400"/>
        </a:p>
      </dgm:t>
    </dgm:pt>
    <dgm:pt modelId="{D1F678E0-0719-408C-A26C-205EFBC4E07D}" type="sibTrans" cxnId="{388DAB55-E5FC-40EE-A0A8-9F123D30502A}">
      <dgm:prSet/>
      <dgm:spPr/>
      <dgm:t>
        <a:bodyPr/>
        <a:lstStyle/>
        <a:p>
          <a:endParaRPr lang="en-US" sz="1400"/>
        </a:p>
      </dgm:t>
    </dgm:pt>
    <dgm:pt modelId="{DA10C7F5-748A-4881-97B3-2B1460CF0550}">
      <dgm:prSet phldrT="[Text]" custT="1"/>
      <dgm:spPr/>
      <dgm:t>
        <a:bodyPr lIns="0" tIns="0" rIns="0" bIns="0"/>
        <a:lstStyle/>
        <a:p>
          <a:r>
            <a:rPr lang="en-US" sz="1400" b="1" i="1" noProof="0" dirty="0"/>
            <a:t>Data:</a:t>
          </a:r>
          <a:r>
            <a:rPr lang="en-US" sz="1400" noProof="0" dirty="0"/>
            <a:t> Volumes and values of output, bilateral trade data; unit values trade data</a:t>
          </a:r>
        </a:p>
      </dgm:t>
      <dgm:extLst>
        <a:ext uri="{E40237B7-FDA0-4F09-8148-C483321AD2D9}">
          <dgm14:cNvPr xmlns:dgm14="http://schemas.microsoft.com/office/drawing/2010/diagram" id="0" name="" title="fdsfsa">
            <a:hlinkClick xmlns:r="http://schemas.openxmlformats.org/officeDocument/2006/relationships" r:id="rId1"/>
          </dgm14:cNvPr>
        </a:ext>
      </dgm:extLst>
    </dgm:pt>
    <dgm:pt modelId="{762C0E5E-EF8F-47CA-8A2F-F8AC93FA4525}" type="parTrans" cxnId="{0C78EE61-4719-4BC6-8D03-B485608452EC}">
      <dgm:prSet/>
      <dgm:spPr/>
      <dgm:t>
        <a:bodyPr/>
        <a:lstStyle/>
        <a:p>
          <a:endParaRPr lang="en-US" sz="1400"/>
        </a:p>
      </dgm:t>
    </dgm:pt>
    <dgm:pt modelId="{13B57D31-83A9-44F1-91D9-3FDF022D8EFC}" type="sibTrans" cxnId="{0C78EE61-4719-4BC6-8D03-B485608452EC}">
      <dgm:prSet/>
      <dgm:spPr/>
      <dgm:t>
        <a:bodyPr/>
        <a:lstStyle/>
        <a:p>
          <a:endParaRPr lang="en-US" sz="1400"/>
        </a:p>
      </dgm:t>
    </dgm:pt>
    <dgm:pt modelId="{94F329B9-99F1-4B4D-8323-29C3B178004B}">
      <dgm:prSet phldrT="[Text]" custT="1"/>
      <dgm:spPr/>
      <dgm:t>
        <a:bodyPr lIns="0" tIns="0" rIns="0" bIns="0"/>
        <a:lstStyle/>
        <a:p>
          <a:r>
            <a:rPr lang="en-US" sz="1400" noProof="0" dirty="0"/>
            <a:t>Construction of the production and trade targets using volume and price data. </a:t>
          </a:r>
        </a:p>
      </dgm:t>
    </dgm:pt>
    <dgm:pt modelId="{48CCCCBF-874D-4ED2-A8EA-0EC10FE9FE4B}" type="parTrans" cxnId="{31DD0EDB-B1EC-4FF9-B8FA-F4A0DEEFDACE}">
      <dgm:prSet/>
      <dgm:spPr/>
      <dgm:t>
        <a:bodyPr/>
        <a:lstStyle/>
        <a:p>
          <a:endParaRPr lang="en-US" sz="1400"/>
        </a:p>
      </dgm:t>
    </dgm:pt>
    <dgm:pt modelId="{279C4ED4-19C0-4A50-9D69-2DF6197D71BC}" type="sibTrans" cxnId="{31DD0EDB-B1EC-4FF9-B8FA-F4A0DEEFDACE}">
      <dgm:prSet/>
      <dgm:spPr/>
      <dgm:t>
        <a:bodyPr/>
        <a:lstStyle/>
        <a:p>
          <a:endParaRPr lang="en-US" sz="1400"/>
        </a:p>
      </dgm:t>
    </dgm:pt>
    <dgm:pt modelId="{1F98DC1F-A6BE-4159-B63E-67B10198316C}">
      <dgm:prSet custT="1"/>
      <dgm:spPr/>
      <dgm:t>
        <a:bodyPr/>
        <a:lstStyle/>
        <a:p>
          <a:r>
            <a:rPr lang="en-US" sz="1400" noProof="0" dirty="0"/>
            <a:t>GTAP Data Base split using MSPLITCOM. </a:t>
          </a:r>
        </a:p>
      </dgm:t>
    </dgm:pt>
    <dgm:pt modelId="{F96B784A-7577-43F8-9203-8A53629FFA1E}" type="parTrans" cxnId="{7BC76A1A-58C0-4C8A-8646-7A005A01D401}">
      <dgm:prSet/>
      <dgm:spPr/>
      <dgm:t>
        <a:bodyPr/>
        <a:lstStyle/>
        <a:p>
          <a:endParaRPr lang="en-US" sz="1400"/>
        </a:p>
      </dgm:t>
    </dgm:pt>
    <dgm:pt modelId="{704742F5-0867-4B3F-AD65-3C08EF1A07E6}" type="sibTrans" cxnId="{7BC76A1A-58C0-4C8A-8646-7A005A01D401}">
      <dgm:prSet/>
      <dgm:spPr/>
      <dgm:t>
        <a:bodyPr/>
        <a:lstStyle/>
        <a:p>
          <a:endParaRPr lang="en-US" sz="1400"/>
        </a:p>
      </dgm:t>
    </dgm:pt>
    <dgm:pt modelId="{AEE07D6E-AD5B-4D4F-94B6-B7BF33D3B1BD}">
      <dgm:prSet phldrT="[Text]" custT="1"/>
      <dgm:spPr/>
      <dgm:t>
        <a:bodyPr/>
        <a:lstStyle/>
        <a:p>
          <a:r>
            <a:rPr lang="en-US" sz="1600" b="1" noProof="0" dirty="0"/>
            <a:t>(3) Targets’ reconciliation</a:t>
          </a:r>
        </a:p>
      </dgm:t>
    </dgm:pt>
    <dgm:pt modelId="{EFC3630E-9876-4432-A4A7-B6F2D8F38BA4}" type="parTrans" cxnId="{4CFDA954-E609-4F94-9918-87D21FEF0DBD}">
      <dgm:prSet/>
      <dgm:spPr/>
      <dgm:t>
        <a:bodyPr/>
        <a:lstStyle/>
        <a:p>
          <a:endParaRPr lang="en-US" sz="1400"/>
        </a:p>
      </dgm:t>
    </dgm:pt>
    <dgm:pt modelId="{AD90DA5D-A286-4B9D-B91C-D1F0AF0D9B7C}" type="sibTrans" cxnId="{4CFDA954-E609-4F94-9918-87D21FEF0DBD}">
      <dgm:prSet/>
      <dgm:spPr/>
      <dgm:t>
        <a:bodyPr/>
        <a:lstStyle/>
        <a:p>
          <a:endParaRPr lang="en-US" sz="1400"/>
        </a:p>
      </dgm:t>
    </dgm:pt>
    <dgm:pt modelId="{E170810D-425E-461D-9058-9E5CEA7CC8F5}">
      <dgm:prSet phldrT="[Text]" custT="1"/>
      <dgm:spPr/>
      <dgm:t>
        <a:bodyPr lIns="0" tIns="0" rIns="0" bIns="0"/>
        <a:lstStyle/>
        <a:p>
          <a:r>
            <a:rPr lang="en-US" sz="1400" noProof="0" dirty="0"/>
            <a:t>Reconciliation of the production targets, supply/use structures and trade data</a:t>
          </a:r>
        </a:p>
      </dgm:t>
    </dgm:pt>
    <dgm:pt modelId="{92A7C5DC-0D00-418F-A47C-528F45DAB57E}" type="parTrans" cxnId="{C92FC964-0B0E-4A90-AE83-7E2BF9FD94D3}">
      <dgm:prSet/>
      <dgm:spPr/>
      <dgm:t>
        <a:bodyPr/>
        <a:lstStyle/>
        <a:p>
          <a:endParaRPr lang="en-US" sz="1400"/>
        </a:p>
      </dgm:t>
    </dgm:pt>
    <dgm:pt modelId="{980A7A0E-104A-4F9A-8881-E0C2F571D8F5}" type="sibTrans" cxnId="{C92FC964-0B0E-4A90-AE83-7E2BF9FD94D3}">
      <dgm:prSet/>
      <dgm:spPr/>
      <dgm:t>
        <a:bodyPr/>
        <a:lstStyle/>
        <a:p>
          <a:endParaRPr lang="en-US" sz="1400"/>
        </a:p>
      </dgm:t>
    </dgm:pt>
    <dgm:pt modelId="{EC5FBEAF-74EE-4A9E-BD65-F53CAF0C2403}">
      <dgm:prSet phldrT="[Text]" custT="1"/>
      <dgm:spPr/>
      <dgm:t>
        <a:bodyPr lIns="0" tIns="0" rIns="0" bIns="0"/>
        <a:lstStyle/>
        <a:p>
          <a:r>
            <a:rPr lang="en-US" sz="1400" b="1" i="1" noProof="0" dirty="0"/>
            <a:t>Data:</a:t>
          </a:r>
          <a:r>
            <a:rPr lang="en-US" sz="1400" noProof="0" dirty="0"/>
            <a:t> GTAP-CE Data Base, data inputs from Steps 1 and 2.</a:t>
          </a:r>
        </a:p>
      </dgm:t>
    </dgm:pt>
    <dgm:pt modelId="{939CEA2B-8802-4E14-9B60-1C8375A4D10D}" type="parTrans" cxnId="{64A8C54E-8F4D-43DE-B763-BD8E967829B4}">
      <dgm:prSet/>
      <dgm:spPr/>
      <dgm:t>
        <a:bodyPr/>
        <a:lstStyle/>
        <a:p>
          <a:endParaRPr lang="en-US" sz="1400"/>
        </a:p>
      </dgm:t>
    </dgm:pt>
    <dgm:pt modelId="{D37CBA32-683F-46DC-81F1-71C6291AC4A6}" type="sibTrans" cxnId="{64A8C54E-8F4D-43DE-B763-BD8E967829B4}">
      <dgm:prSet/>
      <dgm:spPr/>
      <dgm:t>
        <a:bodyPr/>
        <a:lstStyle/>
        <a:p>
          <a:endParaRPr lang="en-US" sz="1400"/>
        </a:p>
      </dgm:t>
    </dgm:pt>
    <dgm:pt modelId="{934CC7B1-F61A-4294-A761-A3CCEFC8D5A0}">
      <dgm:prSet phldrT="[Text]" custT="1"/>
      <dgm:spPr/>
      <dgm:t>
        <a:bodyPr lIns="0" tIns="0" rIns="0" bIns="0"/>
        <a:lstStyle/>
        <a:p>
          <a:r>
            <a:rPr lang="en-US" sz="1400" noProof="0" dirty="0"/>
            <a:t>Incorporation of the energy and emission flows for disaggregated sectors. Compilation of the final database.</a:t>
          </a:r>
        </a:p>
      </dgm:t>
    </dgm:pt>
    <dgm:pt modelId="{B4289FE0-5A36-4272-A904-9F5F33128FB0}" type="parTrans" cxnId="{1DF06461-9156-4370-B8B6-E7C5B1CE6477}">
      <dgm:prSet/>
      <dgm:spPr/>
      <dgm:t>
        <a:bodyPr/>
        <a:lstStyle/>
        <a:p>
          <a:endParaRPr lang="en-US" sz="1400"/>
        </a:p>
      </dgm:t>
    </dgm:pt>
    <dgm:pt modelId="{50BC83B8-2677-4276-B51F-56B0E50B3CA1}" type="sibTrans" cxnId="{1DF06461-9156-4370-B8B6-E7C5B1CE6477}">
      <dgm:prSet/>
      <dgm:spPr/>
      <dgm:t>
        <a:bodyPr/>
        <a:lstStyle/>
        <a:p>
          <a:endParaRPr lang="en-US" sz="1400"/>
        </a:p>
      </dgm:t>
    </dgm:pt>
    <dgm:pt modelId="{EE172D81-7BC5-45EB-8D94-D0F57F5CA268}">
      <dgm:prSet phldrT="[Text]" custT="1"/>
      <dgm:spPr/>
      <dgm:t>
        <a:bodyPr/>
        <a:lstStyle/>
        <a:p>
          <a:r>
            <a:rPr lang="en-US" sz="1600" b="1" noProof="0" dirty="0"/>
            <a:t>(2) Data preparation (supply/use splits)</a:t>
          </a:r>
        </a:p>
      </dgm:t>
    </dgm:pt>
    <dgm:pt modelId="{1B1F0E34-CDA7-4191-80C6-68F626C8A62A}" type="parTrans" cxnId="{7CCDCA96-AD29-4DD9-BE3D-BDFB19974874}">
      <dgm:prSet/>
      <dgm:spPr/>
      <dgm:t>
        <a:bodyPr/>
        <a:lstStyle/>
        <a:p>
          <a:endParaRPr lang="en-US" sz="1600"/>
        </a:p>
      </dgm:t>
    </dgm:pt>
    <dgm:pt modelId="{5951F507-A83A-4833-870B-D2D18442436B}" type="sibTrans" cxnId="{7CCDCA96-AD29-4DD9-BE3D-BDFB19974874}">
      <dgm:prSet/>
      <dgm:spPr/>
      <dgm:t>
        <a:bodyPr/>
        <a:lstStyle/>
        <a:p>
          <a:endParaRPr lang="en-US" sz="1600"/>
        </a:p>
      </dgm:t>
    </dgm:pt>
    <dgm:pt modelId="{36DE0E3D-5184-417A-A4CB-97227A4F0530}">
      <dgm:prSet phldrT="[Text]" custT="1"/>
      <dgm:spPr/>
      <dgm:t>
        <a:bodyPr lIns="0" tIns="0" rIns="0" bIns="0"/>
        <a:lstStyle/>
        <a:p>
          <a:r>
            <a:rPr lang="en-US" sz="1400" b="1" i="1" noProof="0" dirty="0"/>
            <a:t>Data:</a:t>
          </a:r>
          <a:r>
            <a:rPr lang="en-US" sz="1400" noProof="0" dirty="0"/>
            <a:t> Disaggregated individual country input-output tables, specific cost structure assumptions based on academic literature and reports research institutes. </a:t>
          </a:r>
        </a:p>
      </dgm:t>
    </dgm:pt>
    <dgm:pt modelId="{F3A9589E-21A7-45AB-8B23-A9FE69242218}" type="parTrans" cxnId="{715052CE-7BC6-4B4C-A28A-3E11BB10389A}">
      <dgm:prSet/>
      <dgm:spPr/>
      <dgm:t>
        <a:bodyPr/>
        <a:lstStyle/>
        <a:p>
          <a:endParaRPr lang="en-US" sz="1600"/>
        </a:p>
      </dgm:t>
    </dgm:pt>
    <dgm:pt modelId="{788586F9-5C69-418D-AE2C-87444091EEB3}" type="sibTrans" cxnId="{715052CE-7BC6-4B4C-A28A-3E11BB10389A}">
      <dgm:prSet/>
      <dgm:spPr/>
      <dgm:t>
        <a:bodyPr/>
        <a:lstStyle/>
        <a:p>
          <a:endParaRPr lang="en-US" sz="1600"/>
        </a:p>
      </dgm:t>
    </dgm:pt>
    <dgm:pt modelId="{53431C3D-8654-469A-981E-5C0BA7E97187}">
      <dgm:prSet phldrT="[Text]" custT="1"/>
      <dgm:spPr/>
      <dgm:t>
        <a:bodyPr lIns="0" tIns="0" rIns="0" bIns="0"/>
        <a:lstStyle/>
        <a:p>
          <a:r>
            <a:rPr lang="en-US" sz="1400" b="1" i="1" noProof="0" dirty="0"/>
            <a:t>Data sources: </a:t>
          </a:r>
          <a:r>
            <a:rPr lang="en-US" sz="1400" b="0" i="0" noProof="0" dirty="0"/>
            <a:t>USGS, CEPII BACI, </a:t>
          </a:r>
          <a:r>
            <a:rPr lang="en-US" sz="1400" noProof="0" dirty="0"/>
            <a:t>IRENA, BNEF, IEA, JRC</a:t>
          </a:r>
          <a:r>
            <a:rPr lang="en-US" sz="1400" b="0" i="0" noProof="0" dirty="0"/>
            <a:t>.</a:t>
          </a:r>
          <a:endParaRPr lang="en-US" sz="1400" b="1" i="1" noProof="0" dirty="0"/>
        </a:p>
      </dgm:t>
    </dgm:pt>
    <dgm:pt modelId="{2897D254-95D6-4BEE-81A1-C56E29DFCB6E}" type="parTrans" cxnId="{75CE9C56-FF2A-4C5C-95E2-71EB727D06A6}">
      <dgm:prSet/>
      <dgm:spPr/>
      <dgm:t>
        <a:bodyPr/>
        <a:lstStyle/>
        <a:p>
          <a:endParaRPr lang="en-US" sz="1600"/>
        </a:p>
      </dgm:t>
    </dgm:pt>
    <dgm:pt modelId="{AEE91C9D-38C9-4E7A-8866-76CA14DDDE92}" type="sibTrans" cxnId="{75CE9C56-FF2A-4C5C-95E2-71EB727D06A6}">
      <dgm:prSet/>
      <dgm:spPr/>
      <dgm:t>
        <a:bodyPr/>
        <a:lstStyle/>
        <a:p>
          <a:endParaRPr lang="en-US" sz="1600"/>
        </a:p>
      </dgm:t>
    </dgm:pt>
    <dgm:pt modelId="{180A77ED-0777-4311-A39C-D4232F9A2141}">
      <dgm:prSet phldrT="[Text]" custT="1"/>
      <dgm:spPr/>
      <dgm:t>
        <a:bodyPr lIns="0" tIns="0" rIns="0" bIns="0"/>
        <a:lstStyle/>
        <a:p>
          <a:r>
            <a:rPr lang="en-US" sz="1400" noProof="0" dirty="0"/>
            <a:t>Construction of the cost structure targets.</a:t>
          </a:r>
        </a:p>
      </dgm:t>
    </dgm:pt>
    <dgm:pt modelId="{EA05C62F-8585-45E6-BB1A-BD2591169EFD}" type="parTrans" cxnId="{5EFA136F-9320-43BB-A499-E8C29DFDBA23}">
      <dgm:prSet/>
      <dgm:spPr/>
      <dgm:t>
        <a:bodyPr/>
        <a:lstStyle/>
        <a:p>
          <a:endParaRPr lang="en-US" sz="1600"/>
        </a:p>
      </dgm:t>
    </dgm:pt>
    <dgm:pt modelId="{F1307BBF-039C-4D02-A34A-2F7519D386E9}" type="sibTrans" cxnId="{5EFA136F-9320-43BB-A499-E8C29DFDBA23}">
      <dgm:prSet/>
      <dgm:spPr/>
      <dgm:t>
        <a:bodyPr/>
        <a:lstStyle/>
        <a:p>
          <a:endParaRPr lang="en-US" sz="1600"/>
        </a:p>
      </dgm:t>
    </dgm:pt>
    <dgm:pt modelId="{4388145B-C78F-4911-A73C-857A44858BC6}" type="pres">
      <dgm:prSet presAssocID="{104B17CA-97EB-44A4-B820-C09C599ED21A}" presName="Name0" presStyleCnt="0">
        <dgm:presLayoutVars>
          <dgm:dir/>
          <dgm:animLvl val="lvl"/>
          <dgm:resizeHandles val="exact"/>
        </dgm:presLayoutVars>
      </dgm:prSet>
      <dgm:spPr/>
    </dgm:pt>
    <dgm:pt modelId="{4F285496-944B-4C29-98B9-D44C6F3C9AB4}" type="pres">
      <dgm:prSet presAssocID="{00A40046-DE1D-4B2D-989B-0FBCB12730EB}" presName="linNode" presStyleCnt="0"/>
      <dgm:spPr/>
    </dgm:pt>
    <dgm:pt modelId="{2A0CD3FC-4A82-4569-95AF-12161B3DF770}" type="pres">
      <dgm:prSet presAssocID="{00A40046-DE1D-4B2D-989B-0FBCB12730EB}" presName="parentText" presStyleLbl="node1" presStyleIdx="0" presStyleCnt="5" custScaleX="86308" custScaleY="50587">
        <dgm:presLayoutVars>
          <dgm:chMax val="1"/>
          <dgm:bulletEnabled val="1"/>
        </dgm:presLayoutVars>
      </dgm:prSet>
      <dgm:spPr/>
    </dgm:pt>
    <dgm:pt modelId="{16B3D8D3-2602-485E-A59F-5748799559D5}" type="pres">
      <dgm:prSet presAssocID="{00A40046-DE1D-4B2D-989B-0FBCB12730EB}" presName="descendantText" presStyleLbl="alignAccFollowNode1" presStyleIdx="0" presStyleCnt="5" custScaleX="107701" custScaleY="65757" custLinFactNeighborX="-557" custLinFactNeighborY="-7574">
        <dgm:presLayoutVars>
          <dgm:bulletEnabled val="1"/>
        </dgm:presLayoutVars>
      </dgm:prSet>
      <dgm:spPr/>
    </dgm:pt>
    <dgm:pt modelId="{7F52B159-8243-4B75-85EC-5B3861108951}" type="pres">
      <dgm:prSet presAssocID="{D1F678E0-0719-408C-A26C-205EFBC4E07D}" presName="sp" presStyleCnt="0"/>
      <dgm:spPr/>
    </dgm:pt>
    <dgm:pt modelId="{CCCD7E89-5D03-47DF-956C-6A2A4F44309E}" type="pres">
      <dgm:prSet presAssocID="{AEE07D6E-AD5B-4D4F-94B6-B7BF33D3B1BD}" presName="linNode" presStyleCnt="0"/>
      <dgm:spPr/>
    </dgm:pt>
    <dgm:pt modelId="{FCEFC499-BE94-4D88-8C82-5CEB94209E70}" type="pres">
      <dgm:prSet presAssocID="{AEE07D6E-AD5B-4D4F-94B6-B7BF33D3B1BD}" presName="parentText" presStyleLbl="node1" presStyleIdx="1" presStyleCnt="5" custScaleX="86308" custScaleY="54054" custLinFactNeighborX="-152" custLinFactNeighborY="55168">
        <dgm:presLayoutVars>
          <dgm:chMax val="1"/>
          <dgm:bulletEnabled val="1"/>
        </dgm:presLayoutVars>
      </dgm:prSet>
      <dgm:spPr/>
    </dgm:pt>
    <dgm:pt modelId="{4A1D68EC-E2AE-448E-8ACE-1E3E46AD2F53}" type="pres">
      <dgm:prSet presAssocID="{AEE07D6E-AD5B-4D4F-94B6-B7BF33D3B1BD}" presName="descendantText" presStyleLbl="alignAccFollowNode1" presStyleIdx="1" presStyleCnt="5" custScaleX="107701" custScaleY="58010" custLinFactNeighborX="1349" custLinFactNeighborY="69612">
        <dgm:presLayoutVars>
          <dgm:bulletEnabled val="1"/>
        </dgm:presLayoutVars>
      </dgm:prSet>
      <dgm:spPr/>
    </dgm:pt>
    <dgm:pt modelId="{474DE415-15A2-44F5-B25F-7D80B94ADC5F}" type="pres">
      <dgm:prSet presAssocID="{AD90DA5D-A286-4B9D-B91C-D1F0AF0D9B7C}" presName="sp" presStyleCnt="0"/>
      <dgm:spPr/>
    </dgm:pt>
    <dgm:pt modelId="{6B931145-040F-4107-8562-82E63481B9B2}" type="pres">
      <dgm:prSet presAssocID="{6E8F4581-D0D9-4167-A0F8-AF1DCBBB6599}" presName="linNode" presStyleCnt="0"/>
      <dgm:spPr/>
    </dgm:pt>
    <dgm:pt modelId="{6FED0100-86E0-48DE-9364-1978AEA75E7A}" type="pres">
      <dgm:prSet presAssocID="{6E8F4581-D0D9-4167-A0F8-AF1DCBBB6599}" presName="parentText" presStyleLbl="node1" presStyleIdx="2" presStyleCnt="5" custScaleX="86309" custScaleY="42793" custLinFactNeighborX="-152" custLinFactNeighborY="55125">
        <dgm:presLayoutVars>
          <dgm:chMax val="1"/>
          <dgm:bulletEnabled val="1"/>
        </dgm:presLayoutVars>
      </dgm:prSet>
      <dgm:spPr/>
    </dgm:pt>
    <dgm:pt modelId="{07DA6818-91B8-4332-9FD1-972ACB9DC1FB}" type="pres">
      <dgm:prSet presAssocID="{6E8F4581-D0D9-4167-A0F8-AF1DCBBB6599}" presName="descendantText" presStyleLbl="alignAccFollowNode1" presStyleIdx="2" presStyleCnt="5" custScaleX="107807" custScaleY="48162" custLinFactNeighborX="83" custLinFactNeighborY="68265">
        <dgm:presLayoutVars>
          <dgm:bulletEnabled val="1"/>
        </dgm:presLayoutVars>
      </dgm:prSet>
      <dgm:spPr/>
    </dgm:pt>
    <dgm:pt modelId="{6FE9F4D6-80AB-4519-AF46-EFA0991534F6}" type="pres">
      <dgm:prSet presAssocID="{6DAEDFA1-BC9D-4997-85E7-3EB8465064B8}" presName="sp" presStyleCnt="0"/>
      <dgm:spPr/>
    </dgm:pt>
    <dgm:pt modelId="{82112494-BFB3-4923-94F6-E645C84CD78E}" type="pres">
      <dgm:prSet presAssocID="{B22335FB-8C6E-468D-820D-14C101084711}" presName="linNode" presStyleCnt="0"/>
      <dgm:spPr/>
    </dgm:pt>
    <dgm:pt modelId="{DB10C6DF-F866-4B5E-B72B-E35FA2220151}" type="pres">
      <dgm:prSet presAssocID="{B22335FB-8C6E-468D-820D-14C101084711}" presName="parentText" presStyleLbl="node1" presStyleIdx="3" presStyleCnt="5" custScaleX="86309" custScaleY="48545" custLinFactNeighborY="60605">
        <dgm:presLayoutVars>
          <dgm:chMax val="1"/>
          <dgm:bulletEnabled val="1"/>
        </dgm:presLayoutVars>
      </dgm:prSet>
      <dgm:spPr/>
    </dgm:pt>
    <dgm:pt modelId="{BD6D4AA7-3CB1-42A3-BF73-099AC099A2DC}" type="pres">
      <dgm:prSet presAssocID="{B22335FB-8C6E-468D-820D-14C101084711}" presName="descendantText" presStyleLbl="alignAccFollowNode1" presStyleIdx="3" presStyleCnt="5" custScaleX="107807" custScaleY="54382" custLinFactNeighborY="71991">
        <dgm:presLayoutVars>
          <dgm:bulletEnabled val="1"/>
        </dgm:presLayoutVars>
      </dgm:prSet>
      <dgm:spPr/>
    </dgm:pt>
    <dgm:pt modelId="{D0C91668-6C16-4984-A4CF-247AFBDF8B08}" type="pres">
      <dgm:prSet presAssocID="{61E37199-B1BC-4195-81AE-F6676E5D1E03}" presName="sp" presStyleCnt="0"/>
      <dgm:spPr/>
    </dgm:pt>
    <dgm:pt modelId="{36B731F3-2592-4A1A-A1DA-6724F68995F4}" type="pres">
      <dgm:prSet presAssocID="{EE172D81-7BC5-45EB-8D94-D0F57F5CA268}" presName="linNode" presStyleCnt="0"/>
      <dgm:spPr/>
    </dgm:pt>
    <dgm:pt modelId="{9C89E8B4-83FC-49D0-85DD-DBB928DA1B33}" type="pres">
      <dgm:prSet presAssocID="{EE172D81-7BC5-45EB-8D94-D0F57F5CA268}" presName="parentText" presStyleLbl="node1" presStyleIdx="4" presStyleCnt="5" custScaleX="86308" custScaleY="51111" custLinFactY="-61615" custLinFactNeighborX="-1" custLinFactNeighborY="-100000">
        <dgm:presLayoutVars>
          <dgm:chMax val="1"/>
          <dgm:bulletEnabled val="1"/>
        </dgm:presLayoutVars>
      </dgm:prSet>
      <dgm:spPr/>
    </dgm:pt>
    <dgm:pt modelId="{FAF77C24-B4A0-4DB4-8D51-C8142C13EB0D}" type="pres">
      <dgm:prSet presAssocID="{EE172D81-7BC5-45EB-8D94-D0F57F5CA268}" presName="descendantText" presStyleLbl="alignAccFollowNode1" presStyleIdx="4" presStyleCnt="5" custScaleX="107701" custScaleY="61831" custLinFactY="-100000" custLinFactNeighborX="-269" custLinFactNeighborY="-101069">
        <dgm:presLayoutVars>
          <dgm:bulletEnabled val="1"/>
        </dgm:presLayoutVars>
      </dgm:prSet>
      <dgm:spPr/>
    </dgm:pt>
  </dgm:ptLst>
  <dgm:cxnLst>
    <dgm:cxn modelId="{F692DE04-0E94-4F25-9AB9-183A9EBA42A9}" type="presOf" srcId="{6E8F4581-D0D9-4167-A0F8-AF1DCBBB6599}" destId="{6FED0100-86E0-48DE-9364-1978AEA75E7A}" srcOrd="0" destOrd="0" presId="urn:microsoft.com/office/officeart/2005/8/layout/vList5"/>
    <dgm:cxn modelId="{2691260F-2978-4872-8CE7-E1BB03F3FC2B}" type="presOf" srcId="{1F98DC1F-A6BE-4159-B63E-67B10198316C}" destId="{07DA6818-91B8-4332-9FD1-972ACB9DC1FB}" srcOrd="0" destOrd="1" presId="urn:microsoft.com/office/officeart/2005/8/layout/vList5"/>
    <dgm:cxn modelId="{A25D3817-542C-4185-B28D-779149485CEF}" type="presOf" srcId="{EE172D81-7BC5-45EB-8D94-D0F57F5CA268}" destId="{9C89E8B4-83FC-49D0-85DD-DBB928DA1B33}" srcOrd="0" destOrd="0" presId="urn:microsoft.com/office/officeart/2005/8/layout/vList5"/>
    <dgm:cxn modelId="{7BC76A1A-58C0-4C8A-8646-7A005A01D401}" srcId="{6E8F4581-D0D9-4167-A0F8-AF1DCBBB6599}" destId="{1F98DC1F-A6BE-4159-B63E-67B10198316C}" srcOrd="1" destOrd="0" parTransId="{F96B784A-7577-43F8-9203-8A53629FFA1E}" sibTransId="{704742F5-0867-4B3F-AD65-3C08EF1A07E6}"/>
    <dgm:cxn modelId="{55CB892F-2BE5-40F6-8105-CBE5CC78DBF6}" type="presOf" srcId="{09F4FC60-1B18-4CAD-AD94-7F5821F2650A}" destId="{07DA6818-91B8-4332-9FD1-972ACB9DC1FB}" srcOrd="0" destOrd="0" presId="urn:microsoft.com/office/officeart/2005/8/layout/vList5"/>
    <dgm:cxn modelId="{688DAB2F-AC8D-4CF9-8A65-2A7615493D03}" srcId="{104B17CA-97EB-44A4-B820-C09C599ED21A}" destId="{B22335FB-8C6E-468D-820D-14C101084711}" srcOrd="3" destOrd="0" parTransId="{8FDE2D31-3264-4084-8D4D-9265D175CD83}" sibTransId="{61E37199-B1BC-4195-81AE-F6676E5D1E03}"/>
    <dgm:cxn modelId="{94649533-32EB-43F5-9C36-A64B1DB9A10A}" type="presOf" srcId="{00A40046-DE1D-4B2D-989B-0FBCB12730EB}" destId="{2A0CD3FC-4A82-4569-95AF-12161B3DF770}" srcOrd="0" destOrd="0" presId="urn:microsoft.com/office/officeart/2005/8/layout/vList5"/>
    <dgm:cxn modelId="{C74D1F3F-4B59-410A-A7EC-DA2F4463A31A}" type="presOf" srcId="{36DE0E3D-5184-417A-A4CB-97227A4F0530}" destId="{FAF77C24-B4A0-4DB4-8D51-C8142C13EB0D}" srcOrd="0" destOrd="0" presId="urn:microsoft.com/office/officeart/2005/8/layout/vList5"/>
    <dgm:cxn modelId="{8772015D-5747-4413-92AC-B7204794F90A}" type="presOf" srcId="{AEE07D6E-AD5B-4D4F-94B6-B7BF33D3B1BD}" destId="{FCEFC499-BE94-4D88-8C82-5CEB94209E70}" srcOrd="0" destOrd="0" presId="urn:microsoft.com/office/officeart/2005/8/layout/vList5"/>
    <dgm:cxn modelId="{1DF06461-9156-4370-B8B6-E7C5B1CE6477}" srcId="{B22335FB-8C6E-468D-820D-14C101084711}" destId="{934CC7B1-F61A-4294-A761-A3CCEFC8D5A0}" srcOrd="1" destOrd="0" parTransId="{B4289FE0-5A36-4272-A904-9F5F33128FB0}" sibTransId="{50BC83B8-2677-4276-B51F-56B0E50B3CA1}"/>
    <dgm:cxn modelId="{0C78EE61-4719-4BC6-8D03-B485608452EC}" srcId="{00A40046-DE1D-4B2D-989B-0FBCB12730EB}" destId="{DA10C7F5-748A-4881-97B3-2B1460CF0550}" srcOrd="0" destOrd="0" parTransId="{762C0E5E-EF8F-47CA-8A2F-F8AC93FA4525}" sibTransId="{13B57D31-83A9-44F1-91D9-3FDF022D8EFC}"/>
    <dgm:cxn modelId="{C92FC964-0B0E-4A90-AE83-7E2BF9FD94D3}" srcId="{AEE07D6E-AD5B-4D4F-94B6-B7BF33D3B1BD}" destId="{E170810D-425E-461D-9058-9E5CEA7CC8F5}" srcOrd="1" destOrd="0" parTransId="{92A7C5DC-0D00-418F-A47C-528F45DAB57E}" sibTransId="{980A7A0E-104A-4F9A-8881-E0C2F571D8F5}"/>
    <dgm:cxn modelId="{836CA368-90F1-4CCA-9DD4-956FF02DDC63}" srcId="{B22335FB-8C6E-468D-820D-14C101084711}" destId="{2E34091C-81F1-418E-A378-9C63A72F80EE}" srcOrd="0" destOrd="0" parTransId="{CE329964-AD52-4D0D-8AEB-B2AB3BB08984}" sibTransId="{9AE86BF2-31E5-44A9-A171-C62186F72506}"/>
    <dgm:cxn modelId="{64A8C54E-8F4D-43DE-B763-BD8E967829B4}" srcId="{AEE07D6E-AD5B-4D4F-94B6-B7BF33D3B1BD}" destId="{EC5FBEAF-74EE-4A9E-BD65-F53CAF0C2403}" srcOrd="0" destOrd="0" parTransId="{939CEA2B-8802-4E14-9B60-1C8375A4D10D}" sibTransId="{D37CBA32-683F-46DC-81F1-71C6291AC4A6}"/>
    <dgm:cxn modelId="{5EFA136F-9320-43BB-A499-E8C29DFDBA23}" srcId="{EE172D81-7BC5-45EB-8D94-D0F57F5CA268}" destId="{180A77ED-0777-4311-A39C-D4232F9A2141}" srcOrd="1" destOrd="0" parTransId="{EA05C62F-8585-45E6-BB1A-BD2591169EFD}" sibTransId="{F1307BBF-039C-4D02-A34A-2F7519D386E9}"/>
    <dgm:cxn modelId="{90140B54-7BAE-41B2-8983-4C688E93492E}" type="presOf" srcId="{53431C3D-8654-469A-981E-5C0BA7E97187}" destId="{16B3D8D3-2602-485E-A59F-5748799559D5}" srcOrd="0" destOrd="1" presId="urn:microsoft.com/office/officeart/2005/8/layout/vList5"/>
    <dgm:cxn modelId="{F038A454-CB1F-490C-BFEB-DB4D68403E2E}" type="presOf" srcId="{934CC7B1-F61A-4294-A761-A3CCEFC8D5A0}" destId="{BD6D4AA7-3CB1-42A3-BF73-099AC099A2DC}" srcOrd="0" destOrd="1" presId="urn:microsoft.com/office/officeart/2005/8/layout/vList5"/>
    <dgm:cxn modelId="{4CFDA954-E609-4F94-9918-87D21FEF0DBD}" srcId="{104B17CA-97EB-44A4-B820-C09C599ED21A}" destId="{AEE07D6E-AD5B-4D4F-94B6-B7BF33D3B1BD}" srcOrd="1" destOrd="0" parTransId="{EFC3630E-9876-4432-A4A7-B6F2D8F38BA4}" sibTransId="{AD90DA5D-A286-4B9D-B91C-D1F0AF0D9B7C}"/>
    <dgm:cxn modelId="{DC5A5655-BAB5-4157-98AF-DEF1DD898549}" type="presOf" srcId="{EC5FBEAF-74EE-4A9E-BD65-F53CAF0C2403}" destId="{4A1D68EC-E2AE-448E-8ACE-1E3E46AD2F53}" srcOrd="0" destOrd="0" presId="urn:microsoft.com/office/officeart/2005/8/layout/vList5"/>
    <dgm:cxn modelId="{388DAB55-E5FC-40EE-A0A8-9F123D30502A}" srcId="{104B17CA-97EB-44A4-B820-C09C599ED21A}" destId="{00A40046-DE1D-4B2D-989B-0FBCB12730EB}" srcOrd="0" destOrd="0" parTransId="{FAB66DEF-667E-4AE8-B7EE-B9BC0E628AFC}" sibTransId="{D1F678E0-0719-408C-A26C-205EFBC4E07D}"/>
    <dgm:cxn modelId="{75CE9C56-FF2A-4C5C-95E2-71EB727D06A6}" srcId="{00A40046-DE1D-4B2D-989B-0FBCB12730EB}" destId="{53431C3D-8654-469A-981E-5C0BA7E97187}" srcOrd="1" destOrd="0" parTransId="{2897D254-95D6-4BEE-81A1-C56E29DFCB6E}" sibTransId="{AEE91C9D-38C9-4E7A-8866-76CA14DDDE92}"/>
    <dgm:cxn modelId="{62188B82-047E-44BE-8ECE-03521CA1ECE4}" srcId="{104B17CA-97EB-44A4-B820-C09C599ED21A}" destId="{6E8F4581-D0D9-4167-A0F8-AF1DCBBB6599}" srcOrd="2" destOrd="0" parTransId="{86050FAE-97FF-4DC7-B801-762D06BAD6A7}" sibTransId="{6DAEDFA1-BC9D-4997-85E7-3EB8465064B8}"/>
    <dgm:cxn modelId="{88355389-5B83-41B3-BC6C-530C21B1BE69}" type="presOf" srcId="{94F329B9-99F1-4B4D-8323-29C3B178004B}" destId="{16B3D8D3-2602-485E-A59F-5748799559D5}" srcOrd="0" destOrd="2" presId="urn:microsoft.com/office/officeart/2005/8/layout/vList5"/>
    <dgm:cxn modelId="{90CE4C8E-5DCC-4A1D-8393-0516745BB13D}" type="presOf" srcId="{E170810D-425E-461D-9058-9E5CEA7CC8F5}" destId="{4A1D68EC-E2AE-448E-8ACE-1E3E46AD2F53}" srcOrd="0" destOrd="1" presId="urn:microsoft.com/office/officeart/2005/8/layout/vList5"/>
    <dgm:cxn modelId="{ECA05B90-8E17-46F1-B66F-DBB3D3CE4A5D}" type="presOf" srcId="{B22335FB-8C6E-468D-820D-14C101084711}" destId="{DB10C6DF-F866-4B5E-B72B-E35FA2220151}" srcOrd="0" destOrd="0" presId="urn:microsoft.com/office/officeart/2005/8/layout/vList5"/>
    <dgm:cxn modelId="{192CD293-8A5C-47BA-B010-206C18049B61}" srcId="{6E8F4581-D0D9-4167-A0F8-AF1DCBBB6599}" destId="{09F4FC60-1B18-4CAD-AD94-7F5821F2650A}" srcOrd="0" destOrd="0" parTransId="{B00E7FC3-0CB4-4F8F-BC2B-F287284731A3}" sibTransId="{F6272118-863D-4B66-8B1A-237C830E1BDD}"/>
    <dgm:cxn modelId="{7CCDCA96-AD29-4DD9-BE3D-BDFB19974874}" srcId="{104B17CA-97EB-44A4-B820-C09C599ED21A}" destId="{EE172D81-7BC5-45EB-8D94-D0F57F5CA268}" srcOrd="4" destOrd="0" parTransId="{1B1F0E34-CDA7-4191-80C6-68F626C8A62A}" sibTransId="{5951F507-A83A-4833-870B-D2D18442436B}"/>
    <dgm:cxn modelId="{93A7EB9F-3807-4F8F-9618-66FD4B2E8F5A}" type="presOf" srcId="{DA10C7F5-748A-4881-97B3-2B1460CF0550}" destId="{16B3D8D3-2602-485E-A59F-5748799559D5}" srcOrd="0" destOrd="0" presId="urn:microsoft.com/office/officeart/2005/8/layout/vList5"/>
    <dgm:cxn modelId="{A28218BB-2568-415F-A257-7344B75D8391}" type="presOf" srcId="{104B17CA-97EB-44A4-B820-C09C599ED21A}" destId="{4388145B-C78F-4911-A73C-857A44858BC6}" srcOrd="0" destOrd="0" presId="urn:microsoft.com/office/officeart/2005/8/layout/vList5"/>
    <dgm:cxn modelId="{715052CE-7BC6-4B4C-A28A-3E11BB10389A}" srcId="{EE172D81-7BC5-45EB-8D94-D0F57F5CA268}" destId="{36DE0E3D-5184-417A-A4CB-97227A4F0530}" srcOrd="0" destOrd="0" parTransId="{F3A9589E-21A7-45AB-8B23-A9FE69242218}" sibTransId="{788586F9-5C69-418D-AE2C-87444091EEB3}"/>
    <dgm:cxn modelId="{31DD0EDB-B1EC-4FF9-B8FA-F4A0DEEFDACE}" srcId="{00A40046-DE1D-4B2D-989B-0FBCB12730EB}" destId="{94F329B9-99F1-4B4D-8323-29C3B178004B}" srcOrd="2" destOrd="0" parTransId="{48CCCCBF-874D-4ED2-A8EA-0EC10FE9FE4B}" sibTransId="{279C4ED4-19C0-4A50-9D69-2DF6197D71BC}"/>
    <dgm:cxn modelId="{777166F0-6B31-463A-82EE-7EB9E7F87300}" type="presOf" srcId="{2E34091C-81F1-418E-A378-9C63A72F80EE}" destId="{BD6D4AA7-3CB1-42A3-BF73-099AC099A2DC}" srcOrd="0" destOrd="0" presId="urn:microsoft.com/office/officeart/2005/8/layout/vList5"/>
    <dgm:cxn modelId="{2DA291FF-B0EB-48E8-9964-D8D7DFF3447F}" type="presOf" srcId="{180A77ED-0777-4311-A39C-D4232F9A2141}" destId="{FAF77C24-B4A0-4DB4-8D51-C8142C13EB0D}" srcOrd="0" destOrd="1" presId="urn:microsoft.com/office/officeart/2005/8/layout/vList5"/>
    <dgm:cxn modelId="{819AF561-0A78-4B78-9E47-28EB1B7F2CC6}" type="presParOf" srcId="{4388145B-C78F-4911-A73C-857A44858BC6}" destId="{4F285496-944B-4C29-98B9-D44C6F3C9AB4}" srcOrd="0" destOrd="0" presId="urn:microsoft.com/office/officeart/2005/8/layout/vList5"/>
    <dgm:cxn modelId="{EA42DEFE-CA48-4515-BFC1-1FE838B1F15D}" type="presParOf" srcId="{4F285496-944B-4C29-98B9-D44C6F3C9AB4}" destId="{2A0CD3FC-4A82-4569-95AF-12161B3DF770}" srcOrd="0" destOrd="0" presId="urn:microsoft.com/office/officeart/2005/8/layout/vList5"/>
    <dgm:cxn modelId="{D62365A3-106D-4246-884C-A6B560C1324C}" type="presParOf" srcId="{4F285496-944B-4C29-98B9-D44C6F3C9AB4}" destId="{16B3D8D3-2602-485E-A59F-5748799559D5}" srcOrd="1" destOrd="0" presId="urn:microsoft.com/office/officeart/2005/8/layout/vList5"/>
    <dgm:cxn modelId="{EBDA34DA-C6AA-42E1-BF5B-1AAFEC1F6A0D}" type="presParOf" srcId="{4388145B-C78F-4911-A73C-857A44858BC6}" destId="{7F52B159-8243-4B75-85EC-5B3861108951}" srcOrd="1" destOrd="0" presId="urn:microsoft.com/office/officeart/2005/8/layout/vList5"/>
    <dgm:cxn modelId="{8F160EDA-EF74-4B74-8D6E-D69456D9193F}" type="presParOf" srcId="{4388145B-C78F-4911-A73C-857A44858BC6}" destId="{CCCD7E89-5D03-47DF-956C-6A2A4F44309E}" srcOrd="2" destOrd="0" presId="urn:microsoft.com/office/officeart/2005/8/layout/vList5"/>
    <dgm:cxn modelId="{C091FA00-EDFE-4AF7-A6E2-FF9C488EF208}" type="presParOf" srcId="{CCCD7E89-5D03-47DF-956C-6A2A4F44309E}" destId="{FCEFC499-BE94-4D88-8C82-5CEB94209E70}" srcOrd="0" destOrd="0" presId="urn:microsoft.com/office/officeart/2005/8/layout/vList5"/>
    <dgm:cxn modelId="{8C2087D2-A431-4B67-85B3-709BE8964A79}" type="presParOf" srcId="{CCCD7E89-5D03-47DF-956C-6A2A4F44309E}" destId="{4A1D68EC-E2AE-448E-8ACE-1E3E46AD2F53}" srcOrd="1" destOrd="0" presId="urn:microsoft.com/office/officeart/2005/8/layout/vList5"/>
    <dgm:cxn modelId="{210704CC-315C-4933-8273-0A8976EE61A3}" type="presParOf" srcId="{4388145B-C78F-4911-A73C-857A44858BC6}" destId="{474DE415-15A2-44F5-B25F-7D80B94ADC5F}" srcOrd="3" destOrd="0" presId="urn:microsoft.com/office/officeart/2005/8/layout/vList5"/>
    <dgm:cxn modelId="{C8B070BE-AF32-4221-AA76-B1245D5CC86A}" type="presParOf" srcId="{4388145B-C78F-4911-A73C-857A44858BC6}" destId="{6B931145-040F-4107-8562-82E63481B9B2}" srcOrd="4" destOrd="0" presId="urn:microsoft.com/office/officeart/2005/8/layout/vList5"/>
    <dgm:cxn modelId="{37A40AF6-C7FD-4966-8AB9-84B8ED95DADE}" type="presParOf" srcId="{6B931145-040F-4107-8562-82E63481B9B2}" destId="{6FED0100-86E0-48DE-9364-1978AEA75E7A}" srcOrd="0" destOrd="0" presId="urn:microsoft.com/office/officeart/2005/8/layout/vList5"/>
    <dgm:cxn modelId="{2A8450C6-0F27-4225-BF61-C3E8C3793E5E}" type="presParOf" srcId="{6B931145-040F-4107-8562-82E63481B9B2}" destId="{07DA6818-91B8-4332-9FD1-972ACB9DC1FB}" srcOrd="1" destOrd="0" presId="urn:microsoft.com/office/officeart/2005/8/layout/vList5"/>
    <dgm:cxn modelId="{C2CD3FAF-5DE9-4667-9EE1-64396CD8BC6C}" type="presParOf" srcId="{4388145B-C78F-4911-A73C-857A44858BC6}" destId="{6FE9F4D6-80AB-4519-AF46-EFA0991534F6}" srcOrd="5" destOrd="0" presId="urn:microsoft.com/office/officeart/2005/8/layout/vList5"/>
    <dgm:cxn modelId="{B26E090D-41BE-49D7-ADC5-82CA6C39E823}" type="presParOf" srcId="{4388145B-C78F-4911-A73C-857A44858BC6}" destId="{82112494-BFB3-4923-94F6-E645C84CD78E}" srcOrd="6" destOrd="0" presId="urn:microsoft.com/office/officeart/2005/8/layout/vList5"/>
    <dgm:cxn modelId="{7B6CB9FE-FE9F-47D3-BFB5-63845E7C78E6}" type="presParOf" srcId="{82112494-BFB3-4923-94F6-E645C84CD78E}" destId="{DB10C6DF-F866-4B5E-B72B-E35FA2220151}" srcOrd="0" destOrd="0" presId="urn:microsoft.com/office/officeart/2005/8/layout/vList5"/>
    <dgm:cxn modelId="{DEF9732D-D58F-4F02-B96B-DB9D0A2DEF33}" type="presParOf" srcId="{82112494-BFB3-4923-94F6-E645C84CD78E}" destId="{BD6D4AA7-3CB1-42A3-BF73-099AC099A2DC}" srcOrd="1" destOrd="0" presId="urn:microsoft.com/office/officeart/2005/8/layout/vList5"/>
    <dgm:cxn modelId="{2891E85F-A315-4FED-BBC5-04A297661A8C}" type="presParOf" srcId="{4388145B-C78F-4911-A73C-857A44858BC6}" destId="{D0C91668-6C16-4984-A4CF-247AFBDF8B08}" srcOrd="7" destOrd="0" presId="urn:microsoft.com/office/officeart/2005/8/layout/vList5"/>
    <dgm:cxn modelId="{4669C716-3F43-4F35-8CEE-DE23C3A090BA}" type="presParOf" srcId="{4388145B-C78F-4911-A73C-857A44858BC6}" destId="{36B731F3-2592-4A1A-A1DA-6724F68995F4}" srcOrd="8" destOrd="0" presId="urn:microsoft.com/office/officeart/2005/8/layout/vList5"/>
    <dgm:cxn modelId="{DDEC285F-9C3E-4B52-9F80-56DD76FBADD6}" type="presParOf" srcId="{36B731F3-2592-4A1A-A1DA-6724F68995F4}" destId="{9C89E8B4-83FC-49D0-85DD-DBB928DA1B33}" srcOrd="0" destOrd="0" presId="urn:microsoft.com/office/officeart/2005/8/layout/vList5"/>
    <dgm:cxn modelId="{61093DFE-98BD-4F6B-A7D7-258C308131DB}" type="presParOf" srcId="{36B731F3-2592-4A1A-A1DA-6724F68995F4}" destId="{FAF77C24-B4A0-4DB4-8D51-C8142C13EB0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3D8D3-2602-485E-A59F-5748799559D5}">
      <dsp:nvSpPr>
        <dsp:cNvPr id="0" name=""/>
        <dsp:cNvSpPr/>
      </dsp:nvSpPr>
      <dsp:spPr>
        <a:xfrm rot="5400000">
          <a:off x="6377127" y="-3139037"/>
          <a:ext cx="952009" cy="723008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noProof="0" dirty="0"/>
            <a:t>Data:</a:t>
          </a:r>
          <a:r>
            <a:rPr lang="en-US" sz="1400" kern="1200" noProof="0" dirty="0"/>
            <a:t> Volumes and values of output, bilateral trade data; unit values trade data</a:t>
          </a:r>
        </a:p>
        <a:p>
          <a:pPr marL="114300" lvl="1" indent="-114300" algn="l" defTabSz="622300">
            <a:lnSpc>
              <a:spcPct val="90000"/>
            </a:lnSpc>
            <a:spcBef>
              <a:spcPct val="0"/>
            </a:spcBef>
            <a:spcAft>
              <a:spcPct val="15000"/>
            </a:spcAft>
            <a:buChar char="•"/>
          </a:pPr>
          <a:r>
            <a:rPr lang="en-US" sz="1400" b="1" i="1" kern="1200" noProof="0" dirty="0"/>
            <a:t>Data sources: </a:t>
          </a:r>
          <a:r>
            <a:rPr lang="en-US" sz="1400" b="0" i="0" kern="1200" noProof="0" dirty="0"/>
            <a:t>USGS, CEPII BACI, </a:t>
          </a:r>
          <a:r>
            <a:rPr lang="en-US" sz="1400" kern="1200" noProof="0" dirty="0"/>
            <a:t>IRENA, BNEF, IEA, JRC</a:t>
          </a:r>
          <a:r>
            <a:rPr lang="en-US" sz="1400" b="0" i="0" kern="1200" noProof="0" dirty="0"/>
            <a:t>.</a:t>
          </a:r>
          <a:endParaRPr lang="en-US" sz="1400" b="1" i="1" kern="1200" noProof="0" dirty="0"/>
        </a:p>
        <a:p>
          <a:pPr marL="114300" lvl="1" indent="-114300" algn="l" defTabSz="622300">
            <a:lnSpc>
              <a:spcPct val="90000"/>
            </a:lnSpc>
            <a:spcBef>
              <a:spcPct val="0"/>
            </a:spcBef>
            <a:spcAft>
              <a:spcPct val="15000"/>
            </a:spcAft>
            <a:buChar char="•"/>
          </a:pPr>
          <a:r>
            <a:rPr lang="en-US" sz="1400" kern="1200" noProof="0" dirty="0"/>
            <a:t>Construction of the production and trade targets using volume and price data. </a:t>
          </a:r>
        </a:p>
      </dsp:txBody>
      <dsp:txXfrm rot="-5400000">
        <a:off x="3238090" y="46473"/>
        <a:ext cx="7183612" cy="859063"/>
      </dsp:txXfrm>
    </dsp:sp>
    <dsp:sp modelId="{2A0CD3FC-4A82-4569-95AF-12161B3DF770}">
      <dsp:nvSpPr>
        <dsp:cNvPr id="0" name=""/>
        <dsp:cNvSpPr/>
      </dsp:nvSpPr>
      <dsp:spPr>
        <a:xfrm>
          <a:off x="25" y="18364"/>
          <a:ext cx="3259096" cy="9154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(1) Data preparation (output splits)</a:t>
          </a:r>
        </a:p>
      </dsp:txBody>
      <dsp:txXfrm>
        <a:off x="44715" y="63054"/>
        <a:ext cx="3169716" cy="826098"/>
      </dsp:txXfrm>
    </dsp:sp>
    <dsp:sp modelId="{4A1D68EC-E2AE-448E-8ACE-1E3E46AD2F53}">
      <dsp:nvSpPr>
        <dsp:cNvPr id="0" name=""/>
        <dsp:cNvSpPr/>
      </dsp:nvSpPr>
      <dsp:spPr>
        <a:xfrm rot="5400000">
          <a:off x="6454264" y="-1075515"/>
          <a:ext cx="839851" cy="723008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noProof="0" dirty="0"/>
            <a:t>Data:</a:t>
          </a:r>
          <a:r>
            <a:rPr lang="en-US" sz="1400" kern="1200" noProof="0" dirty="0"/>
            <a:t> GTAP-CE Data Base, data inputs from Steps 1 and 2.</a:t>
          </a:r>
        </a:p>
        <a:p>
          <a:pPr marL="114300" lvl="1" indent="-114300" algn="l" defTabSz="622300">
            <a:lnSpc>
              <a:spcPct val="90000"/>
            </a:lnSpc>
            <a:spcBef>
              <a:spcPct val="0"/>
            </a:spcBef>
            <a:spcAft>
              <a:spcPct val="15000"/>
            </a:spcAft>
            <a:buChar char="•"/>
          </a:pPr>
          <a:r>
            <a:rPr lang="en-US" sz="1400" kern="1200" noProof="0" dirty="0"/>
            <a:t>Reconciliation of the production targets, supply/use structures and trade data</a:t>
          </a:r>
        </a:p>
      </dsp:txBody>
      <dsp:txXfrm rot="-5400000">
        <a:off x="3259147" y="2160600"/>
        <a:ext cx="7189087" cy="757855"/>
      </dsp:txXfrm>
    </dsp:sp>
    <dsp:sp modelId="{FCEFC499-BE94-4D88-8C82-5CEB94209E70}">
      <dsp:nvSpPr>
        <dsp:cNvPr id="0" name=""/>
        <dsp:cNvSpPr/>
      </dsp:nvSpPr>
      <dsp:spPr>
        <a:xfrm>
          <a:off x="0" y="2040976"/>
          <a:ext cx="3259096" cy="97822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(3) Targets’ reconciliation</a:t>
          </a:r>
        </a:p>
      </dsp:txBody>
      <dsp:txXfrm>
        <a:off x="47753" y="2088729"/>
        <a:ext cx="3163590" cy="882715"/>
      </dsp:txXfrm>
    </dsp:sp>
    <dsp:sp modelId="{07DA6818-91B8-4332-9FD1-972ACB9DC1FB}">
      <dsp:nvSpPr>
        <dsp:cNvPr id="0" name=""/>
        <dsp:cNvSpPr/>
      </dsp:nvSpPr>
      <dsp:spPr>
        <a:xfrm rot="5400000">
          <a:off x="6525528" y="-128230"/>
          <a:ext cx="697274" cy="723013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noProof="0" dirty="0"/>
            <a:t>Data: </a:t>
          </a:r>
          <a:r>
            <a:rPr lang="en-US" sz="1400" kern="1200" noProof="0" dirty="0"/>
            <a:t>Split targets from Step 3.</a:t>
          </a:r>
        </a:p>
        <a:p>
          <a:pPr marL="114300" lvl="1" indent="-114300" algn="l" defTabSz="622300">
            <a:lnSpc>
              <a:spcPct val="90000"/>
            </a:lnSpc>
            <a:spcBef>
              <a:spcPct val="0"/>
            </a:spcBef>
            <a:spcAft>
              <a:spcPct val="15000"/>
            </a:spcAft>
            <a:buChar char="•"/>
          </a:pPr>
          <a:r>
            <a:rPr lang="en-US" sz="1400" kern="1200" noProof="0" dirty="0"/>
            <a:t>GTAP Data Base split using MSPLITCOM. </a:t>
          </a:r>
        </a:p>
      </dsp:txBody>
      <dsp:txXfrm rot="-5400000">
        <a:off x="3259099" y="3172237"/>
        <a:ext cx="7196095" cy="629198"/>
      </dsp:txXfrm>
    </dsp:sp>
    <dsp:sp modelId="{6FED0100-86E0-48DE-9364-1978AEA75E7A}">
      <dsp:nvSpPr>
        <dsp:cNvPr id="0" name=""/>
        <dsp:cNvSpPr/>
      </dsp:nvSpPr>
      <dsp:spPr>
        <a:xfrm>
          <a:off x="0" y="3108905"/>
          <a:ext cx="3255952" cy="7744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(4) Database split</a:t>
          </a:r>
        </a:p>
      </dsp:txBody>
      <dsp:txXfrm>
        <a:off x="37805" y="3146710"/>
        <a:ext cx="3180342" cy="698820"/>
      </dsp:txXfrm>
    </dsp:sp>
    <dsp:sp modelId="{BD6D4AA7-3CB1-42A3-BF73-099AC099A2DC}">
      <dsp:nvSpPr>
        <dsp:cNvPr id="0" name=""/>
        <dsp:cNvSpPr/>
      </dsp:nvSpPr>
      <dsp:spPr>
        <a:xfrm rot="5400000">
          <a:off x="6477381" y="842676"/>
          <a:ext cx="787326" cy="723013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noProof="0" dirty="0"/>
            <a:t>Data:</a:t>
          </a:r>
          <a:r>
            <a:rPr lang="en-US" sz="1400" kern="1200" noProof="0" dirty="0"/>
            <a:t> Disaggregated database from Step 4.</a:t>
          </a:r>
        </a:p>
        <a:p>
          <a:pPr marL="114300" lvl="1" indent="-114300" algn="l" defTabSz="622300">
            <a:lnSpc>
              <a:spcPct val="90000"/>
            </a:lnSpc>
            <a:spcBef>
              <a:spcPct val="0"/>
            </a:spcBef>
            <a:spcAft>
              <a:spcPct val="15000"/>
            </a:spcAft>
            <a:buChar char="•"/>
          </a:pPr>
          <a:r>
            <a:rPr lang="en-US" sz="1400" kern="1200" noProof="0" dirty="0"/>
            <a:t>Incorporation of the energy and emission flows for disaggregated sectors. Compilation of the final database.</a:t>
          </a:r>
        </a:p>
      </dsp:txBody>
      <dsp:txXfrm rot="-5400000">
        <a:off x="3255978" y="4102513"/>
        <a:ext cx="7191699" cy="710458"/>
      </dsp:txXfrm>
    </dsp:sp>
    <dsp:sp modelId="{DB10C6DF-F866-4B5E-B72B-E35FA2220151}">
      <dsp:nvSpPr>
        <dsp:cNvPr id="0" name=""/>
        <dsp:cNvSpPr/>
      </dsp:nvSpPr>
      <dsp:spPr>
        <a:xfrm>
          <a:off x="25" y="3991764"/>
          <a:ext cx="3255952" cy="87852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(5) Construction of the final database</a:t>
          </a:r>
        </a:p>
      </dsp:txBody>
      <dsp:txXfrm>
        <a:off x="42911" y="4034650"/>
        <a:ext cx="3170180" cy="792752"/>
      </dsp:txXfrm>
    </dsp:sp>
    <dsp:sp modelId="{FAF77C24-B4A0-4DB4-8D51-C8142C13EB0D}">
      <dsp:nvSpPr>
        <dsp:cNvPr id="0" name=""/>
        <dsp:cNvSpPr/>
      </dsp:nvSpPr>
      <dsp:spPr>
        <a:xfrm rot="5400000">
          <a:off x="6416422" y="-2118349"/>
          <a:ext cx="895170" cy="723008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noProof="0" dirty="0"/>
            <a:t>Data:</a:t>
          </a:r>
          <a:r>
            <a:rPr lang="en-US" sz="1400" kern="1200" noProof="0" dirty="0"/>
            <a:t> Disaggregated individual country input-output tables, specific cost structure assumptions based on academic literature and reports research institutes. </a:t>
          </a:r>
        </a:p>
        <a:p>
          <a:pPr marL="114300" lvl="1" indent="-114300" algn="l" defTabSz="622300">
            <a:lnSpc>
              <a:spcPct val="90000"/>
            </a:lnSpc>
            <a:spcBef>
              <a:spcPct val="0"/>
            </a:spcBef>
            <a:spcAft>
              <a:spcPct val="15000"/>
            </a:spcAft>
            <a:buChar char="•"/>
          </a:pPr>
          <a:r>
            <a:rPr lang="en-US" sz="1400" kern="1200" noProof="0" dirty="0"/>
            <a:t>Construction of the cost structure targets.</a:t>
          </a:r>
        </a:p>
      </dsp:txBody>
      <dsp:txXfrm rot="-5400000">
        <a:off x="3248965" y="1092807"/>
        <a:ext cx="7186386" cy="807772"/>
      </dsp:txXfrm>
    </dsp:sp>
    <dsp:sp modelId="{9C89E8B4-83FC-49D0-85DD-DBB928DA1B33}">
      <dsp:nvSpPr>
        <dsp:cNvPr id="0" name=""/>
        <dsp:cNvSpPr/>
      </dsp:nvSpPr>
      <dsp:spPr>
        <a:xfrm>
          <a:off x="0" y="1020461"/>
          <a:ext cx="3259096" cy="92496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noProof="0" dirty="0"/>
            <a:t>(2) Data preparation (supply/use splits)</a:t>
          </a:r>
        </a:p>
      </dsp:txBody>
      <dsp:txXfrm>
        <a:off x="45153" y="1065614"/>
        <a:ext cx="3168790" cy="83465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0.01336</cdr:x>
      <cdr:y>0.76138</cdr:y>
    </cdr:from>
    <cdr:to>
      <cdr:x>0.08053</cdr:x>
      <cdr:y>0.83435</cdr:y>
    </cdr:to>
    <cdr:sp macro="" textlink="">
      <cdr:nvSpPr>
        <cdr:cNvPr id="2" name="pole tekstowe 1">
          <a:extLst xmlns:a="http://schemas.openxmlformats.org/drawingml/2006/main">
            <a:ext uri="{FF2B5EF4-FFF2-40B4-BE49-F238E27FC236}">
              <a16:creationId xmlns:a16="http://schemas.microsoft.com/office/drawing/2014/main" id="{98EA1586-5C7A-7C40-02BC-83249919EEE1}"/>
            </a:ext>
          </a:extLst>
        </cdr:cNvPr>
        <cdr:cNvSpPr txBox="1"/>
      </cdr:nvSpPr>
      <cdr:spPr>
        <a:xfrm xmlns:a="http://schemas.openxmlformats.org/drawingml/2006/main">
          <a:off x="108857" y="3731078"/>
          <a:ext cx="547163" cy="35758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800" kern="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6166804D-0DEA-4721-BC78-3BBD6B4259E3}" type="datetime1">
              <a:rPr lang="es-ES" smtClean="0"/>
              <a:t>17/06/2026</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a:p>
        </p:txBody>
      </p:sp>
      <p:sp>
        <p:nvSpPr>
          <p:cNvPr id="5" name="Marcador de posición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6834459-7356-44BF-850D-8B30C4FB3B6B}" type="slidenum">
              <a:rPr lang="es-ES"/>
              <a:t>‹#›</a:t>
            </a:fld>
            <a:endParaRPr lang="es-ES"/>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2D86D75-613D-4020-9F49-6E810D970D75}" type="datetime1">
              <a:rPr lang="es-ES" noProof="0" smtClean="0"/>
              <a:t>17/06/2026</a:t>
            </a:fld>
            <a:endParaRPr lang="es-ES" noProof="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A3C37BE-C303-496D-B5CD-85F2937540FC}" type="slidenum">
              <a:rPr lang="es-ES" noProof="0"/>
              <a:t>‹#›</a:t>
            </a:fld>
            <a:endParaRPr lang="es-ES" noProof="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F8060-29A4-9051-8BDC-1CCA7B62EA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633F2C2-6173-0553-2E1A-3A8ACC7ABF7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4341003-622E-55AE-655D-C1447A5983C9}"/>
              </a:ext>
            </a:extLst>
          </p:cNvPr>
          <p:cNvSpPr>
            <a:spLocks noGrp="1"/>
          </p:cNvSpPr>
          <p:nvPr>
            <p:ph type="body" idx="1"/>
          </p:nvPr>
        </p:nvSpPr>
        <p:spPr/>
        <p:txBody>
          <a:bodyPr rtlCol="0"/>
          <a:lstStyle/>
          <a:p>
            <a:pPr rtl="0"/>
            <a:r>
              <a:rPr lang="es-ES" dirty="0"/>
              <a:t>Here </a:t>
            </a:r>
          </a:p>
        </p:txBody>
      </p:sp>
      <p:sp>
        <p:nvSpPr>
          <p:cNvPr id="4" name="Marcador de número de diapositiva 3">
            <a:extLst>
              <a:ext uri="{FF2B5EF4-FFF2-40B4-BE49-F238E27FC236}">
                <a16:creationId xmlns:a16="http://schemas.microsoft.com/office/drawing/2014/main" id="{A05F6ECE-E335-CFEE-5BA7-83189205F969}"/>
              </a:ext>
            </a:extLst>
          </p:cNvPr>
          <p:cNvSpPr>
            <a:spLocks noGrp="1"/>
          </p:cNvSpPr>
          <p:nvPr>
            <p:ph type="sldNum" sz="quarter" idx="5"/>
          </p:nvPr>
        </p:nvSpPr>
        <p:spPr/>
        <p:txBody>
          <a:bodyPr rtlCol="0"/>
          <a:lstStyle/>
          <a:p>
            <a:pPr rtl="0"/>
            <a:fld id="{0A3C37BE-C303-496D-B5CD-85F2937540FC}" type="slidenum">
              <a:rPr lang="es-ES" smtClean="0"/>
              <a:t>2</a:t>
            </a:fld>
            <a:endParaRPr lang="es-ES"/>
          </a:p>
        </p:txBody>
      </p:sp>
    </p:spTree>
    <p:extLst>
      <p:ext uri="{BB962C8B-B14F-4D97-AF65-F5344CB8AC3E}">
        <p14:creationId xmlns:p14="http://schemas.microsoft.com/office/powerpoint/2010/main" val="1121777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571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E2EA0-BFFB-0328-0E77-7C44933BC8B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B415C75-4E5D-5C86-E781-E6BADAC9CFE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D051820-7B80-76FB-8393-9AB7A5E397A3}"/>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36D1D158-EBA3-42F5-823A-36C3DCA9898D}"/>
              </a:ext>
            </a:extLst>
          </p:cNvPr>
          <p:cNvSpPr>
            <a:spLocks noGrp="1"/>
          </p:cNvSpPr>
          <p:nvPr>
            <p:ph type="sldNum" sz="quarter" idx="5"/>
          </p:nvPr>
        </p:nvSpPr>
        <p:spPr/>
        <p:txBody>
          <a:bodyPr rtlCol="0"/>
          <a:lstStyle/>
          <a:p>
            <a:pPr rtl="0"/>
            <a:fld id="{0A3C37BE-C303-496D-B5CD-85F2937540FC}" type="slidenum">
              <a:rPr lang="es-ES" smtClean="0"/>
              <a:t>12</a:t>
            </a:fld>
            <a:endParaRPr lang="es-ES"/>
          </a:p>
        </p:txBody>
      </p:sp>
    </p:spTree>
    <p:extLst>
      <p:ext uri="{BB962C8B-B14F-4D97-AF65-F5344CB8AC3E}">
        <p14:creationId xmlns:p14="http://schemas.microsoft.com/office/powerpoint/2010/main" val="1568655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4795E-0974-F48F-2B94-8C7E1545F19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F0F49B-4797-7C1D-5B88-4EB4058604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3E262AD-7A2D-9F51-8C80-E79E9ABEE160}"/>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102BBD30-2E3F-5444-24A0-494D7F4BA908}"/>
              </a:ext>
            </a:extLst>
          </p:cNvPr>
          <p:cNvSpPr>
            <a:spLocks noGrp="1"/>
          </p:cNvSpPr>
          <p:nvPr>
            <p:ph type="sldNum" sz="quarter" idx="5"/>
          </p:nvPr>
        </p:nvSpPr>
        <p:spPr/>
        <p:txBody>
          <a:bodyPr rtlCol="0"/>
          <a:lstStyle/>
          <a:p>
            <a:pPr rtl="0"/>
            <a:fld id="{0A3C37BE-C303-496D-B5CD-85F2937540FC}" type="slidenum">
              <a:rPr lang="es-ES" smtClean="0"/>
              <a:t>13</a:t>
            </a:fld>
            <a:endParaRPr lang="es-ES"/>
          </a:p>
        </p:txBody>
      </p:sp>
    </p:spTree>
    <p:extLst>
      <p:ext uri="{BB962C8B-B14F-4D97-AF65-F5344CB8AC3E}">
        <p14:creationId xmlns:p14="http://schemas.microsoft.com/office/powerpoint/2010/main" val="758070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A394-C57D-523E-9075-F8CBD819BBC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FB6DF8B-342A-C008-358D-93600233B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6EDDD53-D3F1-E37A-60A1-FE40CDF600EF}"/>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667113EE-71F8-4ABE-F2DE-85F56F4E3017}"/>
              </a:ext>
            </a:extLst>
          </p:cNvPr>
          <p:cNvSpPr>
            <a:spLocks noGrp="1"/>
          </p:cNvSpPr>
          <p:nvPr>
            <p:ph type="sldNum" sz="quarter" idx="5"/>
          </p:nvPr>
        </p:nvSpPr>
        <p:spPr/>
        <p:txBody>
          <a:bodyPr rtlCol="0"/>
          <a:lstStyle/>
          <a:p>
            <a:pPr rtl="0"/>
            <a:fld id="{0A3C37BE-C303-496D-B5CD-85F2937540FC}" type="slidenum">
              <a:rPr lang="es-ES" smtClean="0"/>
              <a:t>14</a:t>
            </a:fld>
            <a:endParaRPr lang="es-ES"/>
          </a:p>
        </p:txBody>
      </p:sp>
    </p:spTree>
    <p:extLst>
      <p:ext uri="{BB962C8B-B14F-4D97-AF65-F5344CB8AC3E}">
        <p14:creationId xmlns:p14="http://schemas.microsoft.com/office/powerpoint/2010/main" val="2393532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B9CA6-4DA5-8020-6A8B-19ECC9335BB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C2EFC0D-77EE-5226-6531-AB6EF523352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181A341-C733-C86B-3FA7-8137CD877058}"/>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BDA3E002-125C-7EDC-722D-981BD6182FE1}"/>
              </a:ext>
            </a:extLst>
          </p:cNvPr>
          <p:cNvSpPr>
            <a:spLocks noGrp="1"/>
          </p:cNvSpPr>
          <p:nvPr>
            <p:ph type="sldNum" sz="quarter" idx="5"/>
          </p:nvPr>
        </p:nvSpPr>
        <p:spPr/>
        <p:txBody>
          <a:bodyPr rtlCol="0"/>
          <a:lstStyle/>
          <a:p>
            <a:pPr rtl="0"/>
            <a:fld id="{0A3C37BE-C303-496D-B5CD-85F2937540FC}" type="slidenum">
              <a:rPr lang="es-ES" smtClean="0"/>
              <a:t>15</a:t>
            </a:fld>
            <a:endParaRPr lang="es-ES"/>
          </a:p>
        </p:txBody>
      </p:sp>
    </p:spTree>
    <p:extLst>
      <p:ext uri="{BB962C8B-B14F-4D97-AF65-F5344CB8AC3E}">
        <p14:creationId xmlns:p14="http://schemas.microsoft.com/office/powerpoint/2010/main" val="3958205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6DFAB-FCA2-A7E4-5AB6-1B1210B2E83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B83199-3FE5-7B8F-3A79-EAF4FA193ED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07D2DB1-1173-D9F1-2F5E-5103E973E92F}"/>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CB31DB18-9B94-8BAB-7D17-6554BC78F5FD}"/>
              </a:ext>
            </a:extLst>
          </p:cNvPr>
          <p:cNvSpPr>
            <a:spLocks noGrp="1"/>
          </p:cNvSpPr>
          <p:nvPr>
            <p:ph type="sldNum" sz="quarter" idx="5"/>
          </p:nvPr>
        </p:nvSpPr>
        <p:spPr/>
        <p:txBody>
          <a:bodyPr rtlCol="0"/>
          <a:lstStyle/>
          <a:p>
            <a:pPr rtl="0"/>
            <a:fld id="{0A3C37BE-C303-496D-B5CD-85F2937540FC}" type="slidenum">
              <a:rPr lang="es-ES" smtClean="0"/>
              <a:t>16</a:t>
            </a:fld>
            <a:endParaRPr lang="es-ES"/>
          </a:p>
        </p:txBody>
      </p:sp>
    </p:spTree>
    <p:extLst>
      <p:ext uri="{BB962C8B-B14F-4D97-AF65-F5344CB8AC3E}">
        <p14:creationId xmlns:p14="http://schemas.microsoft.com/office/powerpoint/2010/main" val="1670844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F5552-628E-4941-9C99-06C18DDAC5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57FC7D1-8A88-E3C9-2347-42007E4AA52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A81B4F4-EF43-272D-FD58-34BC976B35E8}"/>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F321AB2C-C5D0-D625-AD11-6B42895FE238}"/>
              </a:ext>
            </a:extLst>
          </p:cNvPr>
          <p:cNvSpPr>
            <a:spLocks noGrp="1"/>
          </p:cNvSpPr>
          <p:nvPr>
            <p:ph type="sldNum" sz="quarter" idx="5"/>
          </p:nvPr>
        </p:nvSpPr>
        <p:spPr/>
        <p:txBody>
          <a:bodyPr rtlCol="0"/>
          <a:lstStyle/>
          <a:p>
            <a:pPr rtl="0"/>
            <a:fld id="{0A3C37BE-C303-496D-B5CD-85F2937540FC}" type="slidenum">
              <a:rPr lang="es-ES" smtClean="0"/>
              <a:t>17</a:t>
            </a:fld>
            <a:endParaRPr lang="es-ES"/>
          </a:p>
        </p:txBody>
      </p:sp>
    </p:spTree>
    <p:extLst>
      <p:ext uri="{BB962C8B-B14F-4D97-AF65-F5344CB8AC3E}">
        <p14:creationId xmlns:p14="http://schemas.microsoft.com/office/powerpoint/2010/main" val="318211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7CC38-3BA5-89EC-45D1-D4402088E50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581537C-A777-FCAA-02B9-5C5173E727C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86AF247-2E81-DC1B-4B73-D83A4499BC76}"/>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D7F7BFD1-3E77-2D72-895B-1C93D742021C}"/>
              </a:ext>
            </a:extLst>
          </p:cNvPr>
          <p:cNvSpPr>
            <a:spLocks noGrp="1"/>
          </p:cNvSpPr>
          <p:nvPr>
            <p:ph type="sldNum" sz="quarter" idx="5"/>
          </p:nvPr>
        </p:nvSpPr>
        <p:spPr/>
        <p:txBody>
          <a:bodyPr rtlCol="0"/>
          <a:lstStyle/>
          <a:p>
            <a:pPr rtl="0"/>
            <a:fld id="{0A3C37BE-C303-496D-B5CD-85F2937540FC}" type="slidenum">
              <a:rPr lang="es-ES" smtClean="0"/>
              <a:t>18</a:t>
            </a:fld>
            <a:endParaRPr lang="es-ES"/>
          </a:p>
        </p:txBody>
      </p:sp>
    </p:spTree>
    <p:extLst>
      <p:ext uri="{BB962C8B-B14F-4D97-AF65-F5344CB8AC3E}">
        <p14:creationId xmlns:p14="http://schemas.microsoft.com/office/powerpoint/2010/main" val="3263359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8D6A4-F8C8-AB78-DBEA-E5BA989298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96E5EDC-EBBD-32C1-31EF-139B3530BC2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D5669B1-0EBA-610E-46A6-82FD3ED287B3}"/>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6903F821-038F-7A1B-8C94-4676AFB456B2}"/>
              </a:ext>
            </a:extLst>
          </p:cNvPr>
          <p:cNvSpPr>
            <a:spLocks noGrp="1"/>
          </p:cNvSpPr>
          <p:nvPr>
            <p:ph type="sldNum" sz="quarter" idx="5"/>
          </p:nvPr>
        </p:nvSpPr>
        <p:spPr/>
        <p:txBody>
          <a:bodyPr rtlCol="0"/>
          <a:lstStyle/>
          <a:p>
            <a:pPr rtl="0"/>
            <a:fld id="{0A3C37BE-C303-496D-B5CD-85F2937540FC}" type="slidenum">
              <a:rPr lang="es-ES" smtClean="0"/>
              <a:t>19</a:t>
            </a:fld>
            <a:endParaRPr lang="es-ES"/>
          </a:p>
        </p:txBody>
      </p:sp>
    </p:spTree>
    <p:extLst>
      <p:ext uri="{BB962C8B-B14F-4D97-AF65-F5344CB8AC3E}">
        <p14:creationId xmlns:p14="http://schemas.microsoft.com/office/powerpoint/2010/main" val="1861448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8E974-F47E-5224-85BB-EBC06AFEA02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4E77A6E-651F-6519-CA33-9B66CF6371E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48D9F77-57C1-AD4A-2AC5-B674C4DD001C}"/>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BFCE2A20-2383-24C8-5191-92479443E32D}"/>
              </a:ext>
            </a:extLst>
          </p:cNvPr>
          <p:cNvSpPr>
            <a:spLocks noGrp="1"/>
          </p:cNvSpPr>
          <p:nvPr>
            <p:ph type="sldNum" sz="quarter" idx="5"/>
          </p:nvPr>
        </p:nvSpPr>
        <p:spPr/>
        <p:txBody>
          <a:bodyPr rtlCol="0"/>
          <a:lstStyle/>
          <a:p>
            <a:pPr rtl="0"/>
            <a:fld id="{0A3C37BE-C303-496D-B5CD-85F2937540FC}" type="slidenum">
              <a:rPr lang="es-ES" smtClean="0"/>
              <a:t>20</a:t>
            </a:fld>
            <a:endParaRPr lang="es-ES"/>
          </a:p>
        </p:txBody>
      </p:sp>
    </p:spTree>
    <p:extLst>
      <p:ext uri="{BB962C8B-B14F-4D97-AF65-F5344CB8AC3E}">
        <p14:creationId xmlns:p14="http://schemas.microsoft.com/office/powerpoint/2010/main" val="168115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0A3C37BE-C303-496D-B5CD-85F2937540FC}" type="slidenum">
              <a:rPr lang="es-ES" smtClean="0"/>
              <a:t>3</a:t>
            </a:fld>
            <a:endParaRPr lang="es-ES"/>
          </a:p>
        </p:txBody>
      </p:sp>
    </p:spTree>
    <p:extLst>
      <p:ext uri="{BB962C8B-B14F-4D97-AF65-F5344CB8AC3E}">
        <p14:creationId xmlns:p14="http://schemas.microsoft.com/office/powerpoint/2010/main" val="1443239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C3CA-399C-019B-98E4-9EABC982420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1BD272-7194-BC26-0F05-C2C284A042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A04E68D-CE9D-76D6-1A15-20E05425CF8C}"/>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30CCE6BE-8727-315B-B5DE-2240B7BC1EED}"/>
              </a:ext>
            </a:extLst>
          </p:cNvPr>
          <p:cNvSpPr>
            <a:spLocks noGrp="1"/>
          </p:cNvSpPr>
          <p:nvPr>
            <p:ph type="sldNum" sz="quarter" idx="5"/>
          </p:nvPr>
        </p:nvSpPr>
        <p:spPr/>
        <p:txBody>
          <a:bodyPr rtlCol="0"/>
          <a:lstStyle/>
          <a:p>
            <a:pPr rtl="0"/>
            <a:fld id="{0A3C37BE-C303-496D-B5CD-85F2937540FC}" type="slidenum">
              <a:rPr lang="es-ES" smtClean="0"/>
              <a:t>21</a:t>
            </a:fld>
            <a:endParaRPr lang="es-ES"/>
          </a:p>
        </p:txBody>
      </p:sp>
    </p:spTree>
    <p:extLst>
      <p:ext uri="{BB962C8B-B14F-4D97-AF65-F5344CB8AC3E}">
        <p14:creationId xmlns:p14="http://schemas.microsoft.com/office/powerpoint/2010/main" val="2485693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DE46B-A0FC-629B-1A26-44103D1651A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824A9C5-4785-E15F-EDF9-3A80D823F39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2B98A90-A1F1-0ED2-6C14-FA0F7FA79A83}"/>
              </a:ext>
            </a:extLst>
          </p:cNvPr>
          <p:cNvSpPr>
            <a:spLocks noGrp="1"/>
          </p:cNvSpPr>
          <p:nvPr>
            <p:ph type="body" idx="1"/>
          </p:nvPr>
        </p:nvSpPr>
        <p:spPr/>
        <p:txBody>
          <a:bodyPr rtlCol="0"/>
          <a:lstStyle/>
          <a:p>
            <a:pPr rtl="0"/>
            <a:endParaRPr lang="es-ES" dirty="0"/>
          </a:p>
        </p:txBody>
      </p:sp>
      <p:sp>
        <p:nvSpPr>
          <p:cNvPr id="4" name="Marcador de número de diapositiva 3">
            <a:extLst>
              <a:ext uri="{FF2B5EF4-FFF2-40B4-BE49-F238E27FC236}">
                <a16:creationId xmlns:a16="http://schemas.microsoft.com/office/drawing/2014/main" id="{4D257EDB-D4CB-B512-65B5-295F45F05AB4}"/>
              </a:ext>
            </a:extLst>
          </p:cNvPr>
          <p:cNvSpPr>
            <a:spLocks noGrp="1"/>
          </p:cNvSpPr>
          <p:nvPr>
            <p:ph type="sldNum" sz="quarter" idx="5"/>
          </p:nvPr>
        </p:nvSpPr>
        <p:spPr/>
        <p:txBody>
          <a:bodyPr rtlCol="0"/>
          <a:lstStyle/>
          <a:p>
            <a:pPr rtl="0"/>
            <a:fld id="{0A3C37BE-C303-496D-B5CD-85F2937540FC}" type="slidenum">
              <a:rPr lang="es-ES" smtClean="0"/>
              <a:t>22</a:t>
            </a:fld>
            <a:endParaRPr lang="es-ES"/>
          </a:p>
        </p:txBody>
      </p:sp>
    </p:spTree>
    <p:extLst>
      <p:ext uri="{BB962C8B-B14F-4D97-AF65-F5344CB8AC3E}">
        <p14:creationId xmlns:p14="http://schemas.microsoft.com/office/powerpoint/2010/main" val="34863613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4BC64-04C9-DA9C-7DDB-C44095CD7EC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A9CAE5-666B-7E09-6FEE-2A5A66528EB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4A4C6B7-1E10-A222-F245-A58E23AAF86F}"/>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B4D3C4A0-F1B4-E7E3-9735-A448415046C5}"/>
              </a:ext>
            </a:extLst>
          </p:cNvPr>
          <p:cNvSpPr>
            <a:spLocks noGrp="1"/>
          </p:cNvSpPr>
          <p:nvPr>
            <p:ph type="sldNum" sz="quarter" idx="5"/>
          </p:nvPr>
        </p:nvSpPr>
        <p:spPr/>
        <p:txBody>
          <a:bodyPr rtlCol="0"/>
          <a:lstStyle/>
          <a:p>
            <a:pPr rtl="0"/>
            <a:fld id="{0A3C37BE-C303-496D-B5CD-85F2937540FC}" type="slidenum">
              <a:rPr lang="es-ES" smtClean="0"/>
              <a:t>23</a:t>
            </a:fld>
            <a:endParaRPr lang="es-ES"/>
          </a:p>
        </p:txBody>
      </p:sp>
    </p:spTree>
    <p:extLst>
      <p:ext uri="{BB962C8B-B14F-4D97-AF65-F5344CB8AC3E}">
        <p14:creationId xmlns:p14="http://schemas.microsoft.com/office/powerpoint/2010/main" val="3791253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CF044-0064-238D-5ECA-A3D066DCDBB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B655815-D870-F371-97CB-EAD03EF74D7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805D2F-FF3D-D2AF-D32F-D0433EEE3810}"/>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4207963F-DE22-3BC4-6EB0-2F39788AA3A5}"/>
              </a:ext>
            </a:extLst>
          </p:cNvPr>
          <p:cNvSpPr>
            <a:spLocks noGrp="1"/>
          </p:cNvSpPr>
          <p:nvPr>
            <p:ph type="sldNum" sz="quarter" idx="5"/>
          </p:nvPr>
        </p:nvSpPr>
        <p:spPr/>
        <p:txBody>
          <a:bodyPr rtlCol="0"/>
          <a:lstStyle/>
          <a:p>
            <a:pPr rtl="0"/>
            <a:fld id="{0A3C37BE-C303-496D-B5CD-85F2937540FC}" type="slidenum">
              <a:rPr lang="es-ES" smtClean="0"/>
              <a:t>24</a:t>
            </a:fld>
            <a:endParaRPr lang="es-ES"/>
          </a:p>
        </p:txBody>
      </p:sp>
    </p:spTree>
    <p:extLst>
      <p:ext uri="{BB962C8B-B14F-4D97-AF65-F5344CB8AC3E}">
        <p14:creationId xmlns:p14="http://schemas.microsoft.com/office/powerpoint/2010/main" val="1266559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FEB77-95F3-AF19-E9AF-1B85B8A0C21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2E7C70-B75F-8B2B-5B19-9FE2CB20177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0D18BB0-F728-477C-C1DA-FBDD644F5C5A}"/>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7823378B-AEA1-5254-026B-0820590C10C8}"/>
              </a:ext>
            </a:extLst>
          </p:cNvPr>
          <p:cNvSpPr>
            <a:spLocks noGrp="1"/>
          </p:cNvSpPr>
          <p:nvPr>
            <p:ph type="sldNum" sz="quarter" idx="5"/>
          </p:nvPr>
        </p:nvSpPr>
        <p:spPr/>
        <p:txBody>
          <a:bodyPr rtlCol="0"/>
          <a:lstStyle/>
          <a:p>
            <a:pPr rtl="0"/>
            <a:fld id="{0A3C37BE-C303-496D-B5CD-85F2937540FC}" type="slidenum">
              <a:rPr lang="es-ES" smtClean="0"/>
              <a:t>25</a:t>
            </a:fld>
            <a:endParaRPr lang="es-ES"/>
          </a:p>
        </p:txBody>
      </p:sp>
    </p:spTree>
    <p:extLst>
      <p:ext uri="{BB962C8B-B14F-4D97-AF65-F5344CB8AC3E}">
        <p14:creationId xmlns:p14="http://schemas.microsoft.com/office/powerpoint/2010/main" val="40502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0A3C37BE-C303-496D-B5CD-85F2937540FC}" type="slidenum">
              <a:rPr lang="es-ES" smtClean="0"/>
              <a:t>26</a:t>
            </a:fld>
            <a:endParaRPr lang="es-ES"/>
          </a:p>
        </p:txBody>
      </p:sp>
    </p:spTree>
    <p:extLst>
      <p:ext uri="{BB962C8B-B14F-4D97-AF65-F5344CB8AC3E}">
        <p14:creationId xmlns:p14="http://schemas.microsoft.com/office/powerpoint/2010/main" val="1252010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8ADA7-5D68-7C6A-108A-571E9E8BCD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8C45B48-83EB-85A3-560C-2A24577F537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2BEF39E-71A8-7A30-F9B5-25585975FF32}"/>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F67021FE-55C2-84A6-2C3E-2AD10B57EF34}"/>
              </a:ext>
            </a:extLst>
          </p:cNvPr>
          <p:cNvSpPr>
            <a:spLocks noGrp="1"/>
          </p:cNvSpPr>
          <p:nvPr>
            <p:ph type="sldNum" sz="quarter" idx="5"/>
          </p:nvPr>
        </p:nvSpPr>
        <p:spPr/>
        <p:txBody>
          <a:bodyPr rtlCol="0"/>
          <a:lstStyle/>
          <a:p>
            <a:pPr rtl="0"/>
            <a:fld id="{0A3C37BE-C303-496D-B5CD-85F2937540FC}" type="slidenum">
              <a:rPr lang="es-ES" smtClean="0"/>
              <a:t>27</a:t>
            </a:fld>
            <a:endParaRPr lang="es-ES"/>
          </a:p>
        </p:txBody>
      </p:sp>
    </p:spTree>
    <p:extLst>
      <p:ext uri="{BB962C8B-B14F-4D97-AF65-F5344CB8AC3E}">
        <p14:creationId xmlns:p14="http://schemas.microsoft.com/office/powerpoint/2010/main" val="3790901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4B265-6DF3-C5B7-9569-4ACF293A7DF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C0AEE2B-57B9-A703-C4A5-B95E08E6FBC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44D652F-E6A1-7110-B31C-816A01DDB4D3}"/>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0674C4EA-6886-9362-57A7-813D1EE7BAC1}"/>
              </a:ext>
            </a:extLst>
          </p:cNvPr>
          <p:cNvSpPr>
            <a:spLocks noGrp="1"/>
          </p:cNvSpPr>
          <p:nvPr>
            <p:ph type="sldNum" sz="quarter" idx="5"/>
          </p:nvPr>
        </p:nvSpPr>
        <p:spPr/>
        <p:txBody>
          <a:bodyPr rtlCol="0"/>
          <a:lstStyle/>
          <a:p>
            <a:pPr rtl="0"/>
            <a:fld id="{0A3C37BE-C303-496D-B5CD-85F2937540FC}" type="slidenum">
              <a:rPr lang="es-ES" smtClean="0"/>
              <a:t>28</a:t>
            </a:fld>
            <a:endParaRPr lang="es-ES"/>
          </a:p>
        </p:txBody>
      </p:sp>
    </p:spTree>
    <p:extLst>
      <p:ext uri="{BB962C8B-B14F-4D97-AF65-F5344CB8AC3E}">
        <p14:creationId xmlns:p14="http://schemas.microsoft.com/office/powerpoint/2010/main" val="2288858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6A477-D0EB-9243-9F66-BF6E8E65E37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6B5551C-6E91-2D2E-08DB-A8AF92ACE09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653CE1-BD81-5AA8-D741-F653CEC14DD3}"/>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CC340FFB-7D8A-7347-D676-0127B4287511}"/>
              </a:ext>
            </a:extLst>
          </p:cNvPr>
          <p:cNvSpPr>
            <a:spLocks noGrp="1"/>
          </p:cNvSpPr>
          <p:nvPr>
            <p:ph type="sldNum" sz="quarter" idx="5"/>
          </p:nvPr>
        </p:nvSpPr>
        <p:spPr/>
        <p:txBody>
          <a:bodyPr rtlCol="0"/>
          <a:lstStyle/>
          <a:p>
            <a:pPr rtl="0"/>
            <a:fld id="{0A3C37BE-C303-496D-B5CD-85F2937540FC}" type="slidenum">
              <a:rPr lang="es-ES" smtClean="0"/>
              <a:t>29</a:t>
            </a:fld>
            <a:endParaRPr lang="es-ES"/>
          </a:p>
        </p:txBody>
      </p:sp>
    </p:spTree>
    <p:extLst>
      <p:ext uri="{BB962C8B-B14F-4D97-AF65-F5344CB8AC3E}">
        <p14:creationId xmlns:p14="http://schemas.microsoft.com/office/powerpoint/2010/main" val="34297135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36D07-29CB-2ABE-2493-8ADD59646C2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22513D1-A3FC-C52D-10BC-9D93E0606D9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F1BA381-C149-71E2-9CD5-FB7CE408E1C3}"/>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9C992A15-2A07-E4F9-3553-651D37719D0E}"/>
              </a:ext>
            </a:extLst>
          </p:cNvPr>
          <p:cNvSpPr>
            <a:spLocks noGrp="1"/>
          </p:cNvSpPr>
          <p:nvPr>
            <p:ph type="sldNum" sz="quarter" idx="5"/>
          </p:nvPr>
        </p:nvSpPr>
        <p:spPr/>
        <p:txBody>
          <a:bodyPr rtlCol="0"/>
          <a:lstStyle/>
          <a:p>
            <a:pPr rtl="0"/>
            <a:fld id="{0A3C37BE-C303-496D-B5CD-85F2937540FC}" type="slidenum">
              <a:rPr lang="es-ES" smtClean="0"/>
              <a:t>30</a:t>
            </a:fld>
            <a:endParaRPr lang="es-ES"/>
          </a:p>
        </p:txBody>
      </p:sp>
    </p:spTree>
    <p:extLst>
      <p:ext uri="{BB962C8B-B14F-4D97-AF65-F5344CB8AC3E}">
        <p14:creationId xmlns:p14="http://schemas.microsoft.com/office/powerpoint/2010/main" val="381384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BC6C6-0CD3-47A7-395E-EC2639CC93B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322556E-F1E6-772E-E32A-F1B196BF1E7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7D3EF87-1200-F298-2BD6-FBFC211380BE}"/>
              </a:ext>
            </a:extLst>
          </p:cNvPr>
          <p:cNvSpPr>
            <a:spLocks noGrp="1"/>
          </p:cNvSpPr>
          <p:nvPr>
            <p:ph type="body" idx="1"/>
          </p:nvPr>
        </p:nvSpPr>
        <p:spPr/>
        <p:txBody>
          <a:bodyPr rtlCol="0"/>
          <a:lstStyle/>
          <a:p>
            <a:pPr rtl="0"/>
            <a:r>
              <a:rPr lang="es-ES" dirty="0"/>
              <a:t>In </a:t>
            </a:r>
            <a:r>
              <a:rPr lang="es-ES" dirty="0" err="1"/>
              <a:t>current</a:t>
            </a:r>
            <a:r>
              <a:rPr lang="es-ES" dirty="0"/>
              <a:t> </a:t>
            </a:r>
            <a:r>
              <a:rPr lang="es-ES" dirty="0" err="1"/>
              <a:t>database</a:t>
            </a:r>
            <a:r>
              <a:rPr lang="es-ES" dirty="0"/>
              <a:t> </a:t>
            </a:r>
            <a:r>
              <a:rPr lang="es-ES" dirty="0" err="1"/>
              <a:t>only</a:t>
            </a:r>
            <a:r>
              <a:rPr lang="es-ES" dirty="0"/>
              <a:t> </a:t>
            </a:r>
            <a:r>
              <a:rPr lang="es-ES" dirty="0" err="1"/>
              <a:t>six</a:t>
            </a:r>
            <a:r>
              <a:rPr lang="es-ES" dirty="0"/>
              <a:t> </a:t>
            </a:r>
            <a:r>
              <a:rPr lang="es-ES" dirty="0" err="1"/>
              <a:t>minerals</a:t>
            </a:r>
            <a:r>
              <a:rPr lang="es-ES" dirty="0"/>
              <a:t> are </a:t>
            </a:r>
            <a:r>
              <a:rPr lang="es-ES" dirty="0" err="1"/>
              <a:t>related</a:t>
            </a:r>
            <a:r>
              <a:rPr lang="es-ES" dirty="0"/>
              <a:t> </a:t>
            </a:r>
            <a:r>
              <a:rPr lang="es-ES" dirty="0" err="1"/>
              <a:t>to</a:t>
            </a:r>
            <a:r>
              <a:rPr lang="es-ES" dirty="0"/>
              <a:t> </a:t>
            </a:r>
            <a:r>
              <a:rPr lang="es-ES" dirty="0" err="1"/>
              <a:t>tech</a:t>
            </a:r>
            <a:r>
              <a:rPr lang="es-ES" dirty="0"/>
              <a:t> </a:t>
            </a:r>
            <a:r>
              <a:rPr lang="es-ES" dirty="0" err="1"/>
              <a:t>nologies</a:t>
            </a:r>
            <a:r>
              <a:rPr lang="es-ES" dirty="0"/>
              <a:t>, </a:t>
            </a:r>
            <a:r>
              <a:rPr lang="es-ES" dirty="0" err="1"/>
              <a:t>other</a:t>
            </a:r>
            <a:r>
              <a:rPr lang="es-ES" dirty="0"/>
              <a:t> are </a:t>
            </a:r>
            <a:r>
              <a:rPr lang="es-ES" dirty="0" err="1"/>
              <a:t>only</a:t>
            </a:r>
            <a:r>
              <a:rPr lang="es-ES" dirty="0"/>
              <a:t> </a:t>
            </a:r>
            <a:r>
              <a:rPr lang="es-ES" dirty="0" err="1"/>
              <a:t>on</a:t>
            </a:r>
            <a:r>
              <a:rPr lang="es-ES" dirty="0"/>
              <a:t> </a:t>
            </a:r>
            <a:r>
              <a:rPr lang="es-ES" dirty="0" err="1"/>
              <a:t>the</a:t>
            </a:r>
            <a:r>
              <a:rPr lang="es-ES" dirty="0"/>
              <a:t> </a:t>
            </a:r>
            <a:r>
              <a:rPr lang="es-ES" dirty="0" err="1"/>
              <a:t>mining</a:t>
            </a:r>
            <a:r>
              <a:rPr lang="es-ES" dirty="0"/>
              <a:t> </a:t>
            </a:r>
            <a:r>
              <a:rPr lang="es-ES" dirty="0" err="1"/>
              <a:t>stage</a:t>
            </a:r>
            <a:r>
              <a:rPr lang="es-ES" dirty="0"/>
              <a:t>. </a:t>
            </a:r>
            <a:r>
              <a:rPr lang="es-ES" dirty="0" err="1"/>
              <a:t>We</a:t>
            </a:r>
            <a:r>
              <a:rPr lang="es-ES" dirty="0"/>
              <a:t> </a:t>
            </a:r>
            <a:r>
              <a:rPr lang="es-ES" dirty="0" err="1"/>
              <a:t>have</a:t>
            </a:r>
            <a:r>
              <a:rPr lang="es-ES" dirty="0"/>
              <a:t> 15 CM.</a:t>
            </a:r>
          </a:p>
        </p:txBody>
      </p:sp>
      <p:sp>
        <p:nvSpPr>
          <p:cNvPr id="4" name="Marcador de número de diapositiva 3">
            <a:extLst>
              <a:ext uri="{FF2B5EF4-FFF2-40B4-BE49-F238E27FC236}">
                <a16:creationId xmlns:a16="http://schemas.microsoft.com/office/drawing/2014/main" id="{707506DD-E407-3E99-AFA6-CB68E97A1F58}"/>
              </a:ext>
            </a:extLst>
          </p:cNvPr>
          <p:cNvSpPr>
            <a:spLocks noGrp="1"/>
          </p:cNvSpPr>
          <p:nvPr>
            <p:ph type="sldNum" sz="quarter" idx="5"/>
          </p:nvPr>
        </p:nvSpPr>
        <p:spPr/>
        <p:txBody>
          <a:bodyPr rtlCol="0"/>
          <a:lstStyle/>
          <a:p>
            <a:pPr rtl="0"/>
            <a:fld id="{0A3C37BE-C303-496D-B5CD-85F2937540FC}" type="slidenum">
              <a:rPr lang="es-ES" smtClean="0"/>
              <a:t>4</a:t>
            </a:fld>
            <a:endParaRPr lang="es-ES"/>
          </a:p>
        </p:txBody>
      </p:sp>
    </p:spTree>
    <p:extLst>
      <p:ext uri="{BB962C8B-B14F-4D97-AF65-F5344CB8AC3E}">
        <p14:creationId xmlns:p14="http://schemas.microsoft.com/office/powerpoint/2010/main" val="21094219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FC70-87E6-9CFE-068A-64D2B92754B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1E8FCC1-4039-F5A6-9D31-4A346B0ABBF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41B9161-3E93-4FD6-5329-BA6AA4140625}"/>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6A585BFE-0659-1453-D713-3CDEA6A1D902}"/>
              </a:ext>
            </a:extLst>
          </p:cNvPr>
          <p:cNvSpPr>
            <a:spLocks noGrp="1"/>
          </p:cNvSpPr>
          <p:nvPr>
            <p:ph type="sldNum" sz="quarter" idx="5"/>
          </p:nvPr>
        </p:nvSpPr>
        <p:spPr/>
        <p:txBody>
          <a:bodyPr rtlCol="0"/>
          <a:lstStyle/>
          <a:p>
            <a:pPr rtl="0"/>
            <a:fld id="{0A3C37BE-C303-496D-B5CD-85F2937540FC}" type="slidenum">
              <a:rPr lang="es-ES" smtClean="0"/>
              <a:t>31</a:t>
            </a:fld>
            <a:endParaRPr lang="es-ES"/>
          </a:p>
        </p:txBody>
      </p:sp>
    </p:spTree>
    <p:extLst>
      <p:ext uri="{BB962C8B-B14F-4D97-AF65-F5344CB8AC3E}">
        <p14:creationId xmlns:p14="http://schemas.microsoft.com/office/powerpoint/2010/main" val="4069849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B731D-E64A-FF5C-3A74-8834FF963F8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39C7D8A-0600-8760-B0D6-085841C6D36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EF8736D-D249-8D47-6978-82225EEE4F35}"/>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399D45FC-5FA1-93BE-07D2-63306324FE0E}"/>
              </a:ext>
            </a:extLst>
          </p:cNvPr>
          <p:cNvSpPr>
            <a:spLocks noGrp="1"/>
          </p:cNvSpPr>
          <p:nvPr>
            <p:ph type="sldNum" sz="quarter" idx="5"/>
          </p:nvPr>
        </p:nvSpPr>
        <p:spPr/>
        <p:txBody>
          <a:bodyPr rtlCol="0"/>
          <a:lstStyle/>
          <a:p>
            <a:pPr rtl="0"/>
            <a:fld id="{0A3C37BE-C303-496D-B5CD-85F2937540FC}" type="slidenum">
              <a:rPr lang="es-ES" smtClean="0"/>
              <a:t>32</a:t>
            </a:fld>
            <a:endParaRPr lang="es-ES"/>
          </a:p>
        </p:txBody>
      </p:sp>
    </p:spTree>
    <p:extLst>
      <p:ext uri="{BB962C8B-B14F-4D97-AF65-F5344CB8AC3E}">
        <p14:creationId xmlns:p14="http://schemas.microsoft.com/office/powerpoint/2010/main" val="2109563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30B0F-A92F-C883-DE2E-7B8F0E61248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2FD2407-AEB2-DEA4-69E0-77F2329DD55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818181A-854A-A9CC-DF52-C53F34E4FC0F}"/>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6F7AA348-280E-5EEF-4C64-3682382B6AC1}"/>
              </a:ext>
            </a:extLst>
          </p:cNvPr>
          <p:cNvSpPr>
            <a:spLocks noGrp="1"/>
          </p:cNvSpPr>
          <p:nvPr>
            <p:ph type="sldNum" sz="quarter" idx="5"/>
          </p:nvPr>
        </p:nvSpPr>
        <p:spPr/>
        <p:txBody>
          <a:bodyPr rtlCol="0"/>
          <a:lstStyle/>
          <a:p>
            <a:pPr rtl="0"/>
            <a:fld id="{0A3C37BE-C303-496D-B5CD-85F2937540FC}" type="slidenum">
              <a:rPr lang="es-ES" smtClean="0"/>
              <a:t>33</a:t>
            </a:fld>
            <a:endParaRPr lang="es-ES"/>
          </a:p>
        </p:txBody>
      </p:sp>
    </p:spTree>
    <p:extLst>
      <p:ext uri="{BB962C8B-B14F-4D97-AF65-F5344CB8AC3E}">
        <p14:creationId xmlns:p14="http://schemas.microsoft.com/office/powerpoint/2010/main" val="517758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A16E-AD40-0B54-BF7C-047256C45CB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A43B6A1-9281-6EA1-B2BA-D95112F55C9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30CC8A4-7D29-EDE6-C5D8-40D6931122C3}"/>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2E6D84E6-4B49-962F-9ED2-280432B87E21}"/>
              </a:ext>
            </a:extLst>
          </p:cNvPr>
          <p:cNvSpPr>
            <a:spLocks noGrp="1"/>
          </p:cNvSpPr>
          <p:nvPr>
            <p:ph type="sldNum" sz="quarter" idx="5"/>
          </p:nvPr>
        </p:nvSpPr>
        <p:spPr/>
        <p:txBody>
          <a:bodyPr rtlCol="0"/>
          <a:lstStyle/>
          <a:p>
            <a:pPr rtl="0"/>
            <a:fld id="{0A3C37BE-C303-496D-B5CD-85F2937540FC}" type="slidenum">
              <a:rPr lang="es-ES" smtClean="0"/>
              <a:t>34</a:t>
            </a:fld>
            <a:endParaRPr lang="es-ES"/>
          </a:p>
        </p:txBody>
      </p:sp>
    </p:spTree>
    <p:extLst>
      <p:ext uri="{BB962C8B-B14F-4D97-AF65-F5344CB8AC3E}">
        <p14:creationId xmlns:p14="http://schemas.microsoft.com/office/powerpoint/2010/main" val="2550692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0B807-B0A9-F93E-A3A3-C2C2B4EF762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FD74A-9499-63C6-4919-0F570D81042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6DD1577-077E-071D-E6A1-2276E97DE205}"/>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D8A46AA0-D078-846A-3362-7D3420499868}"/>
              </a:ext>
            </a:extLst>
          </p:cNvPr>
          <p:cNvSpPr>
            <a:spLocks noGrp="1"/>
          </p:cNvSpPr>
          <p:nvPr>
            <p:ph type="sldNum" sz="quarter" idx="5"/>
          </p:nvPr>
        </p:nvSpPr>
        <p:spPr/>
        <p:txBody>
          <a:bodyPr rtlCol="0"/>
          <a:lstStyle/>
          <a:p>
            <a:pPr rtl="0"/>
            <a:fld id="{0A3C37BE-C303-496D-B5CD-85F2937540FC}" type="slidenum">
              <a:rPr lang="es-ES" smtClean="0"/>
              <a:t>35</a:t>
            </a:fld>
            <a:endParaRPr lang="es-ES"/>
          </a:p>
        </p:txBody>
      </p:sp>
    </p:spTree>
    <p:extLst>
      <p:ext uri="{BB962C8B-B14F-4D97-AF65-F5344CB8AC3E}">
        <p14:creationId xmlns:p14="http://schemas.microsoft.com/office/powerpoint/2010/main" val="3035721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BE5DB-5A1E-02C2-7641-1FECAA9B1EE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62A707F-A5D0-7FC9-7420-0F28A5C80C6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C2152AE-603B-6C93-EB5C-3ECF407AA822}"/>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CFB16384-C7DB-0AE7-E74E-E78CBAEE7236}"/>
              </a:ext>
            </a:extLst>
          </p:cNvPr>
          <p:cNvSpPr>
            <a:spLocks noGrp="1"/>
          </p:cNvSpPr>
          <p:nvPr>
            <p:ph type="sldNum" sz="quarter" idx="5"/>
          </p:nvPr>
        </p:nvSpPr>
        <p:spPr/>
        <p:txBody>
          <a:bodyPr rtlCol="0"/>
          <a:lstStyle/>
          <a:p>
            <a:pPr rtl="0"/>
            <a:fld id="{0A3C37BE-C303-496D-B5CD-85F2937540FC}" type="slidenum">
              <a:rPr lang="es-ES" smtClean="0"/>
              <a:t>36</a:t>
            </a:fld>
            <a:endParaRPr lang="es-ES"/>
          </a:p>
        </p:txBody>
      </p:sp>
    </p:spTree>
    <p:extLst>
      <p:ext uri="{BB962C8B-B14F-4D97-AF65-F5344CB8AC3E}">
        <p14:creationId xmlns:p14="http://schemas.microsoft.com/office/powerpoint/2010/main" val="1609951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B46DF-952D-23EE-ECD1-449E75422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D4D46E-3DB5-1946-68EE-19EB38E9009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FB13419-7FC6-6BEF-3EFC-AEC402F1D5ED}"/>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B5D6BE6F-5A2D-25A7-F2CF-899AC8EE6342}"/>
              </a:ext>
            </a:extLst>
          </p:cNvPr>
          <p:cNvSpPr>
            <a:spLocks noGrp="1"/>
          </p:cNvSpPr>
          <p:nvPr>
            <p:ph type="sldNum" sz="quarter" idx="5"/>
          </p:nvPr>
        </p:nvSpPr>
        <p:spPr/>
        <p:txBody>
          <a:bodyPr rtlCol="0"/>
          <a:lstStyle/>
          <a:p>
            <a:pPr rtl="0"/>
            <a:fld id="{0A3C37BE-C303-496D-B5CD-85F2937540FC}" type="slidenum">
              <a:rPr lang="es-ES" smtClean="0"/>
              <a:t>37</a:t>
            </a:fld>
            <a:endParaRPr lang="es-ES"/>
          </a:p>
        </p:txBody>
      </p:sp>
    </p:spTree>
    <p:extLst>
      <p:ext uri="{BB962C8B-B14F-4D97-AF65-F5344CB8AC3E}">
        <p14:creationId xmlns:p14="http://schemas.microsoft.com/office/powerpoint/2010/main" val="516409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7D3DE-1EE4-C789-A48E-40674ADB7E6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F485615-E21A-15DA-C099-144DA8F080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3BED72D-5577-DA9B-2906-83F9AB9928CF}"/>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2AD61F1E-85DA-6956-207B-9FA8CE587EB9}"/>
              </a:ext>
            </a:extLst>
          </p:cNvPr>
          <p:cNvSpPr>
            <a:spLocks noGrp="1"/>
          </p:cNvSpPr>
          <p:nvPr>
            <p:ph type="sldNum" sz="quarter" idx="5"/>
          </p:nvPr>
        </p:nvSpPr>
        <p:spPr/>
        <p:txBody>
          <a:bodyPr rtlCol="0"/>
          <a:lstStyle/>
          <a:p>
            <a:pPr rtl="0"/>
            <a:fld id="{0A3C37BE-C303-496D-B5CD-85F2937540FC}" type="slidenum">
              <a:rPr lang="es-ES" smtClean="0"/>
              <a:t>38</a:t>
            </a:fld>
            <a:endParaRPr lang="es-ES"/>
          </a:p>
        </p:txBody>
      </p:sp>
    </p:spTree>
    <p:extLst>
      <p:ext uri="{BB962C8B-B14F-4D97-AF65-F5344CB8AC3E}">
        <p14:creationId xmlns:p14="http://schemas.microsoft.com/office/powerpoint/2010/main" val="20595686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40B7C-A050-CFFC-7854-65444BFE62A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FC69ED-0CDA-BB81-6B48-74F87141B12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278D67D-E8B4-1AF3-B293-2A40E6061CED}"/>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B0BCB6DB-0855-2228-2AC0-BAB8DF9A414E}"/>
              </a:ext>
            </a:extLst>
          </p:cNvPr>
          <p:cNvSpPr>
            <a:spLocks noGrp="1"/>
          </p:cNvSpPr>
          <p:nvPr>
            <p:ph type="sldNum" sz="quarter" idx="5"/>
          </p:nvPr>
        </p:nvSpPr>
        <p:spPr/>
        <p:txBody>
          <a:bodyPr rtlCol="0"/>
          <a:lstStyle/>
          <a:p>
            <a:pPr rtl="0"/>
            <a:fld id="{0A3C37BE-C303-496D-B5CD-85F2937540FC}" type="slidenum">
              <a:rPr lang="es-ES" smtClean="0"/>
              <a:t>39</a:t>
            </a:fld>
            <a:endParaRPr lang="es-ES"/>
          </a:p>
        </p:txBody>
      </p:sp>
    </p:spTree>
    <p:extLst>
      <p:ext uri="{BB962C8B-B14F-4D97-AF65-F5344CB8AC3E}">
        <p14:creationId xmlns:p14="http://schemas.microsoft.com/office/powerpoint/2010/main" val="22485225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A5A42-94EB-4854-2DA9-EEC609E7A96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922F652-FBA8-3786-F129-5C05E8ACFFD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8DE2CB4-B370-5606-3BDA-DB88481B68D5}"/>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01D4E8D9-B37B-0965-870F-23E19A77EC80}"/>
              </a:ext>
            </a:extLst>
          </p:cNvPr>
          <p:cNvSpPr>
            <a:spLocks noGrp="1"/>
          </p:cNvSpPr>
          <p:nvPr>
            <p:ph type="sldNum" sz="quarter" idx="5"/>
          </p:nvPr>
        </p:nvSpPr>
        <p:spPr/>
        <p:txBody>
          <a:bodyPr rtlCol="0"/>
          <a:lstStyle/>
          <a:p>
            <a:pPr rtl="0"/>
            <a:fld id="{0A3C37BE-C303-496D-B5CD-85F2937540FC}" type="slidenum">
              <a:rPr lang="es-ES" smtClean="0"/>
              <a:t>40</a:t>
            </a:fld>
            <a:endParaRPr lang="es-ES"/>
          </a:p>
        </p:txBody>
      </p:sp>
    </p:spTree>
    <p:extLst>
      <p:ext uri="{BB962C8B-B14F-4D97-AF65-F5344CB8AC3E}">
        <p14:creationId xmlns:p14="http://schemas.microsoft.com/office/powerpoint/2010/main" val="858027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D9504-AE8B-BCC1-E829-5CA3B410D6D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CB8878C-B749-606F-C96F-CFE6AEC40C2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99DA4BA-F288-9ECE-CE7A-2C971B6D5A5C}"/>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3ABE0227-9BCD-54FC-EA03-153CF0719AFE}"/>
              </a:ext>
            </a:extLst>
          </p:cNvPr>
          <p:cNvSpPr>
            <a:spLocks noGrp="1"/>
          </p:cNvSpPr>
          <p:nvPr>
            <p:ph type="sldNum" sz="quarter" idx="5"/>
          </p:nvPr>
        </p:nvSpPr>
        <p:spPr/>
        <p:txBody>
          <a:bodyPr rtlCol="0"/>
          <a:lstStyle/>
          <a:p>
            <a:pPr rtl="0"/>
            <a:fld id="{0A3C37BE-C303-496D-B5CD-85F2937540FC}" type="slidenum">
              <a:rPr lang="es-ES" smtClean="0"/>
              <a:t>5</a:t>
            </a:fld>
            <a:endParaRPr lang="es-ES"/>
          </a:p>
        </p:txBody>
      </p:sp>
    </p:spTree>
    <p:extLst>
      <p:ext uri="{BB962C8B-B14F-4D97-AF65-F5344CB8AC3E}">
        <p14:creationId xmlns:p14="http://schemas.microsoft.com/office/powerpoint/2010/main" val="29625612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424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4B07-0F74-567C-351E-A3B23F2A70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33F848-AEAC-1209-EF7A-241F7B38B08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BF16CEC-2049-2265-267A-3BC37344FE06}"/>
              </a:ext>
            </a:extLst>
          </p:cNvPr>
          <p:cNvSpPr>
            <a:spLocks noGrp="1"/>
          </p:cNvSpPr>
          <p:nvPr>
            <p:ph type="body" idx="1"/>
          </p:nvPr>
        </p:nvSpPr>
        <p:spPr/>
        <p:txBody>
          <a:bodyPr rtlCol="0"/>
          <a:lstStyle/>
          <a:p>
            <a:pPr rtl="0"/>
            <a:r>
              <a:rPr lang="es-ES" dirty="0" err="1"/>
              <a:t>Technology</a:t>
            </a:r>
            <a:r>
              <a:rPr lang="es-ES" dirty="0"/>
              <a:t> </a:t>
            </a:r>
            <a:r>
              <a:rPr lang="es-ES" dirty="0" err="1"/>
              <a:t>used</a:t>
            </a:r>
            <a:r>
              <a:rPr lang="es-ES" dirty="0"/>
              <a:t> </a:t>
            </a:r>
            <a:r>
              <a:rPr lang="es-ES" dirty="0" err="1"/>
              <a:t>to</a:t>
            </a:r>
            <a:r>
              <a:rPr lang="es-ES" dirty="0"/>
              <a:t> </a:t>
            </a:r>
            <a:r>
              <a:rPr lang="es-ES" dirty="0" err="1"/>
              <a:t>calculate</a:t>
            </a:r>
            <a:r>
              <a:rPr lang="es-ES" dirty="0"/>
              <a:t> inputs.</a:t>
            </a:r>
          </a:p>
        </p:txBody>
      </p:sp>
      <p:sp>
        <p:nvSpPr>
          <p:cNvPr id="4" name="Marcador de número de diapositiva 3">
            <a:extLst>
              <a:ext uri="{FF2B5EF4-FFF2-40B4-BE49-F238E27FC236}">
                <a16:creationId xmlns:a16="http://schemas.microsoft.com/office/drawing/2014/main" id="{E5B1A883-CC86-EF7F-3380-2C5F7CFD00A3}"/>
              </a:ext>
            </a:extLst>
          </p:cNvPr>
          <p:cNvSpPr>
            <a:spLocks noGrp="1"/>
          </p:cNvSpPr>
          <p:nvPr>
            <p:ph type="sldNum" sz="quarter" idx="5"/>
          </p:nvPr>
        </p:nvSpPr>
        <p:spPr/>
        <p:txBody>
          <a:bodyPr rtlCol="0"/>
          <a:lstStyle/>
          <a:p>
            <a:pPr rtl="0"/>
            <a:fld id="{0A3C37BE-C303-496D-B5CD-85F2937540FC}" type="slidenum">
              <a:rPr lang="es-ES" smtClean="0"/>
              <a:t>6</a:t>
            </a:fld>
            <a:endParaRPr lang="es-ES"/>
          </a:p>
        </p:txBody>
      </p:sp>
    </p:spTree>
    <p:extLst>
      <p:ext uri="{BB962C8B-B14F-4D97-AF65-F5344CB8AC3E}">
        <p14:creationId xmlns:p14="http://schemas.microsoft.com/office/powerpoint/2010/main" val="3175884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C08A9-59B3-B0DF-8A6B-87947B21C1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D3F57F9-C321-99DE-9FCA-0BE7C971623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7DB14AB-8441-FC4E-D193-8B1140108282}"/>
              </a:ext>
            </a:extLst>
          </p:cNvPr>
          <p:cNvSpPr>
            <a:spLocks noGrp="1"/>
          </p:cNvSpPr>
          <p:nvPr>
            <p:ph type="body" idx="1"/>
          </p:nvPr>
        </p:nvSpPr>
        <p:spPr/>
        <p:txBody>
          <a:bodyPr rtlCol="0"/>
          <a:lstStyle/>
          <a:p>
            <a:pPr rtl="0"/>
            <a:r>
              <a:rPr lang="es-ES" dirty="0" err="1"/>
              <a:t>Calculation</a:t>
            </a:r>
            <a:r>
              <a:rPr lang="es-ES" dirty="0"/>
              <a:t> </a:t>
            </a:r>
            <a:r>
              <a:rPr lang="es-ES" dirty="0" err="1"/>
              <a:t>of</a:t>
            </a:r>
            <a:r>
              <a:rPr lang="es-ES" dirty="0"/>
              <a:t> </a:t>
            </a:r>
            <a:r>
              <a:rPr lang="es-ES" dirty="0" err="1"/>
              <a:t>demand</a:t>
            </a:r>
            <a:r>
              <a:rPr lang="es-ES" dirty="0"/>
              <a:t> </a:t>
            </a:r>
            <a:r>
              <a:rPr lang="es-ES" dirty="0" err="1"/>
              <a:t>for</a:t>
            </a:r>
            <a:r>
              <a:rPr lang="es-ES" dirty="0"/>
              <a:t> </a:t>
            </a:r>
            <a:r>
              <a:rPr lang="es-ES" dirty="0" err="1"/>
              <a:t>mid-stream</a:t>
            </a:r>
            <a:r>
              <a:rPr lang="es-ES" dirty="0"/>
              <a:t> </a:t>
            </a:r>
            <a:r>
              <a:rPr lang="es-ES" dirty="0" err="1"/>
              <a:t>technologies</a:t>
            </a:r>
            <a:r>
              <a:rPr lang="es-ES" dirty="0"/>
              <a:t> </a:t>
            </a:r>
            <a:r>
              <a:rPr lang="es-ES" dirty="0" err="1"/>
              <a:t>was</a:t>
            </a:r>
            <a:r>
              <a:rPr lang="es-ES" dirty="0"/>
              <a:t> top-</a:t>
            </a:r>
            <a:r>
              <a:rPr lang="es-ES" dirty="0" err="1"/>
              <a:t>down</a:t>
            </a:r>
            <a:endParaRPr lang="es-ES" dirty="0"/>
          </a:p>
        </p:txBody>
      </p:sp>
      <p:sp>
        <p:nvSpPr>
          <p:cNvPr id="4" name="Marcador de número de diapositiva 3">
            <a:extLst>
              <a:ext uri="{FF2B5EF4-FFF2-40B4-BE49-F238E27FC236}">
                <a16:creationId xmlns:a16="http://schemas.microsoft.com/office/drawing/2014/main" id="{8FD338C7-AD5C-9A2E-1EE0-8BD25E7E5D9C}"/>
              </a:ext>
            </a:extLst>
          </p:cNvPr>
          <p:cNvSpPr>
            <a:spLocks noGrp="1"/>
          </p:cNvSpPr>
          <p:nvPr>
            <p:ph type="sldNum" sz="quarter" idx="5"/>
          </p:nvPr>
        </p:nvSpPr>
        <p:spPr/>
        <p:txBody>
          <a:bodyPr rtlCol="0"/>
          <a:lstStyle/>
          <a:p>
            <a:pPr rtl="0"/>
            <a:fld id="{0A3C37BE-C303-496D-B5CD-85F2937540FC}" type="slidenum">
              <a:rPr lang="es-ES" smtClean="0"/>
              <a:t>7</a:t>
            </a:fld>
            <a:endParaRPr lang="es-ES"/>
          </a:p>
        </p:txBody>
      </p:sp>
    </p:spTree>
    <p:extLst>
      <p:ext uri="{BB962C8B-B14F-4D97-AF65-F5344CB8AC3E}">
        <p14:creationId xmlns:p14="http://schemas.microsoft.com/office/powerpoint/2010/main" val="358409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542C-60D9-2630-DAE2-5A27626E0D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497C466-0BE3-813C-BA6A-05D88AA3406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65DFEAA-FA7F-6840-6467-5193A0F7911C}"/>
              </a:ext>
            </a:extLst>
          </p:cNvPr>
          <p:cNvSpPr>
            <a:spLocks noGrp="1"/>
          </p:cNvSpPr>
          <p:nvPr>
            <p:ph type="body" idx="1"/>
          </p:nvPr>
        </p:nvSpPr>
        <p:spPr/>
        <p:txBody>
          <a:bodyPr rtlCol="0"/>
          <a:lstStyle/>
          <a:p>
            <a:pPr rtl="0"/>
            <a:endParaRPr lang="es-ES"/>
          </a:p>
        </p:txBody>
      </p:sp>
      <p:sp>
        <p:nvSpPr>
          <p:cNvPr id="4" name="Marcador de número de diapositiva 3">
            <a:extLst>
              <a:ext uri="{FF2B5EF4-FFF2-40B4-BE49-F238E27FC236}">
                <a16:creationId xmlns:a16="http://schemas.microsoft.com/office/drawing/2014/main" id="{828445CF-1ABB-C708-31A3-486BBB3ECC3A}"/>
              </a:ext>
            </a:extLst>
          </p:cNvPr>
          <p:cNvSpPr>
            <a:spLocks noGrp="1"/>
          </p:cNvSpPr>
          <p:nvPr>
            <p:ph type="sldNum" sz="quarter" idx="5"/>
          </p:nvPr>
        </p:nvSpPr>
        <p:spPr/>
        <p:txBody>
          <a:bodyPr rtlCol="0"/>
          <a:lstStyle/>
          <a:p>
            <a:pPr rtl="0"/>
            <a:fld id="{0A3C37BE-C303-496D-B5CD-85F2937540FC}" type="slidenum">
              <a:rPr lang="es-ES" smtClean="0"/>
              <a:t>8</a:t>
            </a:fld>
            <a:endParaRPr lang="es-ES"/>
          </a:p>
        </p:txBody>
      </p:sp>
    </p:spTree>
    <p:extLst>
      <p:ext uri="{BB962C8B-B14F-4D97-AF65-F5344CB8AC3E}">
        <p14:creationId xmlns:p14="http://schemas.microsoft.com/office/powerpoint/2010/main" val="3307329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ES" dirty="0"/>
          </a:p>
        </p:txBody>
      </p:sp>
      <p:sp>
        <p:nvSpPr>
          <p:cNvPr id="4" name="Marcador de número de diapositiva 3"/>
          <p:cNvSpPr>
            <a:spLocks noGrp="1"/>
          </p:cNvSpPr>
          <p:nvPr>
            <p:ph type="sldNum" sz="quarter" idx="5"/>
          </p:nvPr>
        </p:nvSpPr>
        <p:spPr/>
        <p:txBody>
          <a:bodyPr rtlCol="0"/>
          <a:lstStyle/>
          <a:p>
            <a:pPr rtl="0"/>
            <a:fld id="{0A3C37BE-C303-496D-B5CD-85F2937540FC}" type="slidenum">
              <a:rPr lang="es-ES" smtClean="0"/>
              <a:t>9</a:t>
            </a:fld>
            <a:endParaRPr lang="es-ES"/>
          </a:p>
        </p:txBody>
      </p:sp>
    </p:spTree>
    <p:extLst>
      <p:ext uri="{BB962C8B-B14F-4D97-AF65-F5344CB8AC3E}">
        <p14:creationId xmlns:p14="http://schemas.microsoft.com/office/powerpoint/2010/main" val="486506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D57C3-C8FF-458F-4506-B758B982ED1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46B5DEE-13EB-5E68-1B9C-DC909F9C72C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36DD0C-C3D4-824D-8B46-35148CA666D3}"/>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Barry, James J., Grecia R. Matos, and W. David Menzie (2015). A Crosswalk of Mineral Commodity End Uses and North American Industry Classification System (NAICS) codes. No. 2015-1163. US Geological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Tamba, Marie, et al. (2022) "Economy-wide impacts of road transport electrification in the EU." Technological forecasting and social change 182: 121803.</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Wentker</a:t>
            </a:r>
            <a:r>
              <a:rPr lang="en-GB" sz="1200" kern="1200" dirty="0">
                <a:solidFill>
                  <a:schemeClr val="tx1"/>
                </a:solidFill>
                <a:effectLst/>
                <a:latin typeface="+mn-lt"/>
                <a:ea typeface="+mn-ea"/>
                <a:cs typeface="+mn-cs"/>
              </a:rPr>
              <a:t>, Marc, Matthew Greenwood, and Jens Leker (2019). "A bottom-up approach to lithium-ion battery cost </a:t>
            </a:r>
            <a:r>
              <a:rPr lang="en-GB" sz="1200" kern="1200" dirty="0" err="1">
                <a:solidFill>
                  <a:schemeClr val="tx1"/>
                </a:solidFill>
                <a:effectLst/>
                <a:latin typeface="+mn-lt"/>
                <a:ea typeface="+mn-ea"/>
                <a:cs typeface="+mn-cs"/>
              </a:rPr>
              <a:t>modeling</a:t>
            </a:r>
            <a:r>
              <a:rPr lang="en-GB" sz="1200" kern="1200" dirty="0">
                <a:solidFill>
                  <a:schemeClr val="tx1"/>
                </a:solidFill>
                <a:effectLst/>
                <a:latin typeface="+mn-lt"/>
                <a:ea typeface="+mn-ea"/>
                <a:cs typeface="+mn-cs"/>
              </a:rPr>
              <a:t> with a focus on cathode active materials." Energies 12.3: 504.</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rtl="0"/>
            <a:endParaRPr lang="es-ES" dirty="0"/>
          </a:p>
        </p:txBody>
      </p:sp>
      <p:sp>
        <p:nvSpPr>
          <p:cNvPr id="4" name="Marcador de número de diapositiva 3">
            <a:extLst>
              <a:ext uri="{FF2B5EF4-FFF2-40B4-BE49-F238E27FC236}">
                <a16:creationId xmlns:a16="http://schemas.microsoft.com/office/drawing/2014/main" id="{365A22C4-C6BC-EEA5-2DE5-B6B22D2F7066}"/>
              </a:ext>
            </a:extLst>
          </p:cNvPr>
          <p:cNvSpPr>
            <a:spLocks noGrp="1"/>
          </p:cNvSpPr>
          <p:nvPr>
            <p:ph type="sldNum" sz="quarter" idx="5"/>
          </p:nvPr>
        </p:nvSpPr>
        <p:spPr/>
        <p:txBody>
          <a:bodyPr rtlCol="0"/>
          <a:lstStyle/>
          <a:p>
            <a:pPr rtl="0"/>
            <a:fld id="{0A3C37BE-C303-496D-B5CD-85F2937540FC}" type="slidenum">
              <a:rPr lang="es-ES" smtClean="0"/>
              <a:t>10</a:t>
            </a:fld>
            <a:endParaRPr lang="es-ES"/>
          </a:p>
        </p:txBody>
      </p:sp>
    </p:spTree>
    <p:extLst>
      <p:ext uri="{BB962C8B-B14F-4D97-AF65-F5344CB8AC3E}">
        <p14:creationId xmlns:p14="http://schemas.microsoft.com/office/powerpoint/2010/main" val="31259332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CD461580-A30F-AFBD-8B92-D7329E2B8671}"/>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hasCustomPrompt="1"/>
          </p:nvPr>
        </p:nvSpPr>
        <p:spPr>
          <a:xfrm>
            <a:off x="1379538" y="1484312"/>
            <a:ext cx="9432925" cy="2916237"/>
          </a:xfrm>
        </p:spPr>
        <p:txBody>
          <a:bodyPr anchor="b"/>
          <a:lstStyle>
            <a:lvl1pPr algn="ctr">
              <a:defRPr sz="6000"/>
            </a:lvl1pPr>
          </a:lstStyle>
          <a:p>
            <a:r>
              <a:rPr lang="en-GB"/>
              <a:t>Presentation title</a:t>
            </a:r>
            <a:endParaRPr lang="en-US"/>
          </a:p>
        </p:txBody>
      </p:sp>
      <p:sp>
        <p:nvSpPr>
          <p:cNvPr id="3" name="Subtitle 2"/>
          <p:cNvSpPr>
            <a:spLocks noGrp="1"/>
          </p:cNvSpPr>
          <p:nvPr>
            <p:ph type="subTitle" idx="1" hasCustomPrompt="1"/>
          </p:nvPr>
        </p:nvSpPr>
        <p:spPr>
          <a:xfrm>
            <a:off x="1379538" y="4652962"/>
            <a:ext cx="9432925" cy="1439861"/>
          </a:xfrm>
        </p:spPr>
        <p:txBody>
          <a:bodyPr lIns="0" tIns="0" rIns="0" bIns="0"/>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presenter name, department, etc</a:t>
            </a:r>
            <a:endParaRPr lang="en-US"/>
          </a:p>
        </p:txBody>
      </p:sp>
      <p:pic>
        <p:nvPicPr>
          <p:cNvPr id="15" name="Graphic 14">
            <a:extLst>
              <a:ext uri="{FF2B5EF4-FFF2-40B4-BE49-F238E27FC236}">
                <a16:creationId xmlns:a16="http://schemas.microsoft.com/office/drawing/2014/main" id="{0EA24A47-8DB9-2F56-36BC-EE0F5F46B0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4" name="hrSlideMaster.Title SlideHeader" descr=" ">
            <a:extLst>
              <a:ext uri="{FF2B5EF4-FFF2-40B4-BE49-F238E27FC236}">
                <a16:creationId xmlns:a16="http://schemas.microsoft.com/office/drawing/2014/main" id="{F9C74DA0-EB7A-3DC6-602A-EFCE618C19E6}"/>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090156434"/>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3B495-DEBD-AC8C-42A3-C6091DEF8CFD}"/>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BA0B84FE-6197-6537-026D-0B370AA5E1F0}"/>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230D262D-EE62-983E-2BA3-87FEEDE9435C}"/>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E980D81-EA8E-69D2-F576-603271BB7C7A}"/>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0A7021A0-A2C7-3810-879A-93AFC13B95B2}"/>
              </a:ext>
            </a:extLst>
          </p:cNvPr>
          <p:cNvSpPr>
            <a:spLocks noGrp="1"/>
          </p:cNvSpPr>
          <p:nvPr>
            <p:ph sz="quarter" idx="13" hasCustomPrompt="1"/>
          </p:nvPr>
        </p:nvSpPr>
        <p:spPr>
          <a:xfrm>
            <a:off x="407988" y="1736725"/>
            <a:ext cx="2627314" cy="4356100"/>
          </a:xfrm>
        </p:spPr>
        <p:txBody>
          <a:bodyPr/>
          <a:lstStyle/>
          <a:p>
            <a:pPr lvl="0"/>
            <a:r>
              <a:rPr lang="en-GB"/>
              <a:t>Text here</a:t>
            </a:r>
          </a:p>
          <a:p>
            <a:pPr lvl="1"/>
            <a:r>
              <a:rPr lang="en-GB"/>
              <a:t>Second level</a:t>
            </a:r>
          </a:p>
          <a:p>
            <a:pPr lvl="2"/>
            <a:r>
              <a:rPr lang="en-GB"/>
              <a:t>Third level</a:t>
            </a:r>
          </a:p>
          <a:p>
            <a:pPr lvl="3"/>
            <a:r>
              <a:rPr lang="en-GB"/>
              <a:t>Fourth level</a:t>
            </a:r>
          </a:p>
          <a:p>
            <a:pPr lvl="4"/>
            <a:r>
              <a:rPr lang="en-GB"/>
              <a:t>Fifth level</a:t>
            </a:r>
          </a:p>
        </p:txBody>
      </p:sp>
      <p:sp>
        <p:nvSpPr>
          <p:cNvPr id="39" name="Picture Placeholder 38">
            <a:extLst>
              <a:ext uri="{FF2B5EF4-FFF2-40B4-BE49-F238E27FC236}">
                <a16:creationId xmlns:a16="http://schemas.microsoft.com/office/drawing/2014/main" id="{2CE1FE75-19B9-7ECC-A77B-2D2B51831B0C}"/>
              </a:ext>
            </a:extLst>
          </p:cNvPr>
          <p:cNvSpPr>
            <a:spLocks noGrp="1"/>
          </p:cNvSpPr>
          <p:nvPr>
            <p:ph type="pic" sz="quarter" idx="14" hasCustomPrompt="1"/>
          </p:nvPr>
        </p:nvSpPr>
        <p:spPr>
          <a:xfrm>
            <a:off x="3324224" y="1736725"/>
            <a:ext cx="8867775" cy="4356100"/>
          </a:xfrm>
        </p:spPr>
        <p:txBody>
          <a:bodyPr/>
          <a:lstStyle/>
          <a:p>
            <a:r>
              <a:rPr lang="en-GB"/>
              <a:t>Click to add a picture</a:t>
            </a:r>
          </a:p>
        </p:txBody>
      </p:sp>
      <p:sp>
        <p:nvSpPr>
          <p:cNvPr id="6" name="hrSlideMaster.Two Content Picture RightHeader" descr=" ">
            <a:extLst>
              <a:ext uri="{FF2B5EF4-FFF2-40B4-BE49-F238E27FC236}">
                <a16:creationId xmlns:a16="http://schemas.microsoft.com/office/drawing/2014/main" id="{6ADB3E72-B13F-14E9-ED2F-5671C4C8E251}"/>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405427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Wid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0E747-7206-527D-8896-E12741787255}"/>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49830187-0DC9-68B7-0AD8-CA62496B8375}"/>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B1845EA1-91E7-D754-58AD-AB1F8744A03E}"/>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96EEA7D-4956-8A52-32EC-603D3B1B5B8C}"/>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B7F7C959-8C74-2E41-3023-BA502FF79D0B}"/>
              </a:ext>
            </a:extLst>
          </p:cNvPr>
          <p:cNvSpPr>
            <a:spLocks noGrp="1"/>
          </p:cNvSpPr>
          <p:nvPr>
            <p:ph sz="quarter" idx="13" hasCustomPrompt="1"/>
          </p:nvPr>
        </p:nvSpPr>
        <p:spPr>
          <a:xfrm>
            <a:off x="407988" y="1736725"/>
            <a:ext cx="8459787"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E167AC07-8322-1F50-4582-E59B384E416C}"/>
              </a:ext>
            </a:extLst>
          </p:cNvPr>
          <p:cNvSpPr>
            <a:spLocks noGrp="1"/>
          </p:cNvSpPr>
          <p:nvPr>
            <p:ph sz="quarter" idx="14" hasCustomPrompt="1"/>
          </p:nvPr>
        </p:nvSpPr>
        <p:spPr>
          <a:xfrm>
            <a:off x="9156700" y="1736725"/>
            <a:ext cx="2627312"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6" name="hrSlideMaster.Two Content Wide LeftHeader" descr=" ">
            <a:extLst>
              <a:ext uri="{FF2B5EF4-FFF2-40B4-BE49-F238E27FC236}">
                <a16:creationId xmlns:a16="http://schemas.microsoft.com/office/drawing/2014/main" id="{4D7F865A-8097-D00D-FFFD-17761837C3A1}"/>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35785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Wide Left with 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35AC5-A245-ADAA-4321-99AE9E9ABB79}"/>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E046FE9F-90B6-20DD-D8A6-1334FBB594AF}"/>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08D5E55E-B2B7-2CFA-ACB0-69DF975ADAAD}"/>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41BDEE6-C1EE-61F4-8BF6-76F8B1566698}"/>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5CFB568C-EB41-5CE7-08C8-36FE54B2EFB3}"/>
              </a:ext>
            </a:extLst>
          </p:cNvPr>
          <p:cNvSpPr>
            <a:spLocks noGrp="1"/>
          </p:cNvSpPr>
          <p:nvPr>
            <p:ph sz="quarter" idx="13" hasCustomPrompt="1"/>
          </p:nvPr>
        </p:nvSpPr>
        <p:spPr>
          <a:xfrm>
            <a:off x="407988" y="1736725"/>
            <a:ext cx="8459787"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3DD159D1-13DD-5CD6-6F52-4EFB089F9DAD}"/>
              </a:ext>
            </a:extLst>
          </p:cNvPr>
          <p:cNvSpPr>
            <a:spLocks noGrp="1"/>
          </p:cNvSpPr>
          <p:nvPr>
            <p:ph sz="quarter" idx="14" hasCustomPrompt="1"/>
          </p:nvPr>
        </p:nvSpPr>
        <p:spPr>
          <a:xfrm>
            <a:off x="9156700" y="1736725"/>
            <a:ext cx="2627312"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1" name="Text Placeholder 10">
            <a:extLst>
              <a:ext uri="{FF2B5EF4-FFF2-40B4-BE49-F238E27FC236}">
                <a16:creationId xmlns:a16="http://schemas.microsoft.com/office/drawing/2014/main" id="{2C516966-0016-565A-F62C-167938C2039B}"/>
              </a:ext>
            </a:extLst>
          </p:cNvPr>
          <p:cNvSpPr>
            <a:spLocks noGrp="1"/>
          </p:cNvSpPr>
          <p:nvPr>
            <p:ph type="body" sz="quarter" idx="15" hasCustomPrompt="1"/>
          </p:nvPr>
        </p:nvSpPr>
        <p:spPr>
          <a:xfrm>
            <a:off x="407988" y="6092825"/>
            <a:ext cx="8459787" cy="246063"/>
          </a:xfrm>
        </p:spPr>
        <p:txBody>
          <a:bodyPr/>
          <a:lstStyle>
            <a:lvl1pPr marL="0" indent="0">
              <a:buNone/>
              <a:defRPr sz="1050" i="1"/>
            </a:lvl1pPr>
          </a:lstStyle>
          <a:p>
            <a:pPr lvl="0"/>
            <a:r>
              <a:rPr lang="en-GB"/>
              <a:t>Source details here</a:t>
            </a:r>
          </a:p>
        </p:txBody>
      </p:sp>
      <p:sp>
        <p:nvSpPr>
          <p:cNvPr id="6" name="hrSlideMaster.Two Content Wide Left with SourceHeader" descr=" ">
            <a:extLst>
              <a:ext uri="{FF2B5EF4-FFF2-40B4-BE49-F238E27FC236}">
                <a16:creationId xmlns:a16="http://schemas.microsoft.com/office/drawing/2014/main" id="{8C4428DA-B071-84F4-A5FF-99BDE27C337C}"/>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203968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ictur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4394-974F-0B3A-9063-0287C2E7AA3F}"/>
              </a:ext>
            </a:extLst>
          </p:cNvPr>
          <p:cNvSpPr>
            <a:spLocks noGrp="1"/>
          </p:cNvSpPr>
          <p:nvPr>
            <p:ph type="title"/>
          </p:nvPr>
        </p:nvSpPr>
        <p:spPr/>
        <p:txBody>
          <a:bodyPr/>
          <a:lstStyle/>
          <a:p>
            <a:r>
              <a:rPr lang="pl-PL"/>
              <a:t>Kliknij, aby edytować styl</a:t>
            </a:r>
            <a:endParaRPr lang="en-GB"/>
          </a:p>
        </p:txBody>
      </p:sp>
      <p:sp>
        <p:nvSpPr>
          <p:cNvPr id="3" name="Date Placeholder 2">
            <a:extLst>
              <a:ext uri="{FF2B5EF4-FFF2-40B4-BE49-F238E27FC236}">
                <a16:creationId xmlns:a16="http://schemas.microsoft.com/office/drawing/2014/main" id="{E3CF9CB4-F126-1328-0094-E97535DF4152}"/>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3A5D3BCF-899D-8E5F-0305-76C0240A5828}"/>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A30D8D39-9CFE-7BD5-1DD5-A7EC37ECD7DF}"/>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Picture Placeholder 6">
            <a:extLst>
              <a:ext uri="{FF2B5EF4-FFF2-40B4-BE49-F238E27FC236}">
                <a16:creationId xmlns:a16="http://schemas.microsoft.com/office/drawing/2014/main" id="{BEC967C8-63A6-3AD1-1BFC-1BBF3AE31B18}"/>
              </a:ext>
            </a:extLst>
          </p:cNvPr>
          <p:cNvSpPr>
            <a:spLocks noGrp="1"/>
          </p:cNvSpPr>
          <p:nvPr>
            <p:ph type="pic" sz="quarter" idx="13" hasCustomPrompt="1"/>
          </p:nvPr>
        </p:nvSpPr>
        <p:spPr>
          <a:xfrm>
            <a:off x="0" y="1736725"/>
            <a:ext cx="8867775" cy="4356100"/>
          </a:xfrm>
        </p:spPr>
        <p:txBody>
          <a:bodyPr/>
          <a:lstStyle/>
          <a:p>
            <a:r>
              <a:rPr lang="en-GB"/>
              <a:t>Click to insert a picture</a:t>
            </a:r>
          </a:p>
        </p:txBody>
      </p:sp>
      <p:sp>
        <p:nvSpPr>
          <p:cNvPr id="9" name="Content Placeholder 8">
            <a:extLst>
              <a:ext uri="{FF2B5EF4-FFF2-40B4-BE49-F238E27FC236}">
                <a16:creationId xmlns:a16="http://schemas.microsoft.com/office/drawing/2014/main" id="{16D6C2F8-0F78-A499-7ED0-D2C8ADDB7D1B}"/>
              </a:ext>
            </a:extLst>
          </p:cNvPr>
          <p:cNvSpPr>
            <a:spLocks noGrp="1"/>
          </p:cNvSpPr>
          <p:nvPr>
            <p:ph sz="quarter" idx="14" hasCustomPrompt="1"/>
          </p:nvPr>
        </p:nvSpPr>
        <p:spPr>
          <a:xfrm>
            <a:off x="9156700" y="1736725"/>
            <a:ext cx="2627313" cy="4356100"/>
          </a:xfrm>
        </p:spPr>
        <p:txBody>
          <a:bodyPr/>
          <a:lstStyle/>
          <a:p>
            <a:pPr lvl="0"/>
            <a:r>
              <a:rPr lang="en-GB"/>
              <a:t> Click to add text</a:t>
            </a:r>
          </a:p>
          <a:p>
            <a:pPr lvl="1"/>
            <a:r>
              <a:rPr lang="en-GB"/>
              <a:t>Second level</a:t>
            </a:r>
          </a:p>
          <a:p>
            <a:pPr lvl="2"/>
            <a:r>
              <a:rPr lang="en-GB"/>
              <a:t>Third level</a:t>
            </a:r>
          </a:p>
          <a:p>
            <a:pPr lvl="3"/>
            <a:r>
              <a:rPr lang="en-GB"/>
              <a:t>Fourth level</a:t>
            </a:r>
          </a:p>
          <a:p>
            <a:pPr lvl="4"/>
            <a:r>
              <a:rPr lang="en-GB"/>
              <a:t>Fifth level</a:t>
            </a:r>
          </a:p>
        </p:txBody>
      </p:sp>
      <p:sp>
        <p:nvSpPr>
          <p:cNvPr id="6" name="hrSlideMaster.Two Content Picture LeftHeader" descr=" ">
            <a:extLst>
              <a:ext uri="{FF2B5EF4-FFF2-40B4-BE49-F238E27FC236}">
                <a16:creationId xmlns:a16="http://schemas.microsoft.com/office/drawing/2014/main" id="{699D92FB-5339-3CC4-38AC-5E19F23F0C4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82877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F4575-3542-29C8-0DF3-9BDB4E0832D5}"/>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A7447648-BDAF-C126-998B-215866880C77}"/>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4C5055DE-2BBB-39CA-0469-D820561180CC}"/>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9C401A9-12A6-199F-33F4-67CCAB0238BC}"/>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7151AE9E-07E5-99DD-8CE8-533994A21952}"/>
              </a:ext>
            </a:extLst>
          </p:cNvPr>
          <p:cNvSpPr>
            <a:spLocks noGrp="1"/>
          </p:cNvSpPr>
          <p:nvPr>
            <p:ph sz="quarter" idx="13" hasCustomPrompt="1"/>
          </p:nvPr>
        </p:nvSpPr>
        <p:spPr>
          <a:xfrm>
            <a:off x="407987" y="1736725"/>
            <a:ext cx="3600451"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E9F7F0DF-4DC7-3542-AA65-F77F13D88A17}"/>
              </a:ext>
            </a:extLst>
          </p:cNvPr>
          <p:cNvSpPr>
            <a:spLocks noGrp="1"/>
          </p:cNvSpPr>
          <p:nvPr>
            <p:ph sz="quarter" idx="14" hasCustomPrompt="1"/>
          </p:nvPr>
        </p:nvSpPr>
        <p:spPr>
          <a:xfrm>
            <a:off x="4295775" y="1736725"/>
            <a:ext cx="3600451"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1" name="Content Placeholder 10">
            <a:extLst>
              <a:ext uri="{FF2B5EF4-FFF2-40B4-BE49-F238E27FC236}">
                <a16:creationId xmlns:a16="http://schemas.microsoft.com/office/drawing/2014/main" id="{36C6CF46-72C4-26FA-E414-CD849005177F}"/>
              </a:ext>
            </a:extLst>
          </p:cNvPr>
          <p:cNvSpPr>
            <a:spLocks noGrp="1"/>
          </p:cNvSpPr>
          <p:nvPr>
            <p:ph sz="quarter" idx="15" hasCustomPrompt="1"/>
          </p:nvPr>
        </p:nvSpPr>
        <p:spPr>
          <a:xfrm>
            <a:off x="8183564" y="1736725"/>
            <a:ext cx="3600450"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6" name="hrSlideMaster.Three ContentHeader" descr=" ">
            <a:extLst>
              <a:ext uri="{FF2B5EF4-FFF2-40B4-BE49-F238E27FC236}">
                <a16:creationId xmlns:a16="http://schemas.microsoft.com/office/drawing/2014/main" id="{74D15802-2249-F389-476C-AEAEBE194749}"/>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586426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30D5-C525-4C35-3D28-D39F60BDE320}"/>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D8551B91-F3AF-29B3-DEB9-C0E52B78F5AF}"/>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F9469949-7C4D-1BF7-6C4A-B02968F836E2}"/>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05DDCDB-8590-3106-E25F-5EE164294AAB}"/>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4B3689F1-4B53-043B-CE23-3182DE990A4F}"/>
              </a:ext>
            </a:extLst>
          </p:cNvPr>
          <p:cNvSpPr>
            <a:spLocks noGrp="1"/>
          </p:cNvSpPr>
          <p:nvPr>
            <p:ph sz="quarter" idx="13" hasCustomPrompt="1"/>
          </p:nvPr>
        </p:nvSpPr>
        <p:spPr>
          <a:xfrm>
            <a:off x="407988" y="1736725"/>
            <a:ext cx="2627312"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E7318AE3-C29A-063B-E598-C49793C908A0}"/>
              </a:ext>
            </a:extLst>
          </p:cNvPr>
          <p:cNvSpPr>
            <a:spLocks noGrp="1"/>
          </p:cNvSpPr>
          <p:nvPr>
            <p:ph sz="quarter" idx="14" hasCustomPrompt="1"/>
          </p:nvPr>
        </p:nvSpPr>
        <p:spPr>
          <a:xfrm>
            <a:off x="3324226" y="1736725"/>
            <a:ext cx="2627312"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1" name="Content Placeholder 10">
            <a:extLst>
              <a:ext uri="{FF2B5EF4-FFF2-40B4-BE49-F238E27FC236}">
                <a16:creationId xmlns:a16="http://schemas.microsoft.com/office/drawing/2014/main" id="{AF090E56-5001-175D-EBE4-5713F1A9573E}"/>
              </a:ext>
            </a:extLst>
          </p:cNvPr>
          <p:cNvSpPr>
            <a:spLocks noGrp="1"/>
          </p:cNvSpPr>
          <p:nvPr>
            <p:ph sz="quarter" idx="15" hasCustomPrompt="1"/>
          </p:nvPr>
        </p:nvSpPr>
        <p:spPr>
          <a:xfrm>
            <a:off x="6240463" y="1736725"/>
            <a:ext cx="2627312"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3" name="Content Placeholder 12">
            <a:extLst>
              <a:ext uri="{FF2B5EF4-FFF2-40B4-BE49-F238E27FC236}">
                <a16:creationId xmlns:a16="http://schemas.microsoft.com/office/drawing/2014/main" id="{94CEA5FC-69C7-B94D-B815-1DF584C19869}"/>
              </a:ext>
            </a:extLst>
          </p:cNvPr>
          <p:cNvSpPr>
            <a:spLocks noGrp="1"/>
          </p:cNvSpPr>
          <p:nvPr>
            <p:ph sz="quarter" idx="16" hasCustomPrompt="1"/>
          </p:nvPr>
        </p:nvSpPr>
        <p:spPr>
          <a:xfrm>
            <a:off x="9156700" y="1736725"/>
            <a:ext cx="2627312"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6" name="hrSlideMaster.Four ContentHeader" descr=" ">
            <a:extLst>
              <a:ext uri="{FF2B5EF4-FFF2-40B4-BE49-F238E27FC236}">
                <a16:creationId xmlns:a16="http://schemas.microsoft.com/office/drawing/2014/main" id="{00F900CB-88C6-2D1B-DFD5-43A6504F31C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845812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7990" y="260351"/>
            <a:ext cx="10404474" cy="1223962"/>
          </a:xfrm>
        </p:spPr>
        <p:txBody>
          <a:bodyPr/>
          <a:lstStyle/>
          <a:p>
            <a:r>
              <a:rPr lang="en-GB"/>
              <a:t>A short slide title here</a:t>
            </a:r>
            <a:endParaRPr lang="en-US"/>
          </a:p>
        </p:txBody>
      </p:sp>
      <p:sp>
        <p:nvSpPr>
          <p:cNvPr id="3" name="Text Placeholder 2"/>
          <p:cNvSpPr>
            <a:spLocks noGrp="1"/>
          </p:cNvSpPr>
          <p:nvPr>
            <p:ph type="body" idx="1" hasCustomPrompt="1"/>
          </p:nvPr>
        </p:nvSpPr>
        <p:spPr>
          <a:xfrm>
            <a:off x="407989" y="1736725"/>
            <a:ext cx="5543549" cy="720725"/>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Subtitle here</a:t>
            </a:r>
          </a:p>
        </p:txBody>
      </p:sp>
      <p:sp>
        <p:nvSpPr>
          <p:cNvPr id="4" name="Content Placeholder 3"/>
          <p:cNvSpPr>
            <a:spLocks noGrp="1"/>
          </p:cNvSpPr>
          <p:nvPr>
            <p:ph sz="half" idx="2" hasCustomPrompt="1"/>
          </p:nvPr>
        </p:nvSpPr>
        <p:spPr>
          <a:xfrm>
            <a:off x="407988" y="2704306"/>
            <a:ext cx="5543550" cy="3388519"/>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hasCustomPrompt="1"/>
          </p:nvPr>
        </p:nvSpPr>
        <p:spPr>
          <a:xfrm>
            <a:off x="6240464" y="1736725"/>
            <a:ext cx="5543547" cy="720725"/>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Subtitle here</a:t>
            </a:r>
          </a:p>
        </p:txBody>
      </p:sp>
      <p:sp>
        <p:nvSpPr>
          <p:cNvPr id="6" name="Content Placeholder 5"/>
          <p:cNvSpPr>
            <a:spLocks noGrp="1"/>
          </p:cNvSpPr>
          <p:nvPr>
            <p:ph sz="quarter" idx="4" hasCustomPrompt="1"/>
          </p:nvPr>
        </p:nvSpPr>
        <p:spPr>
          <a:xfrm>
            <a:off x="6240464" y="2704306"/>
            <a:ext cx="5543547" cy="3388519"/>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pPr rtl="0"/>
            <a:endParaRPr lang="es-ES" noProof="0"/>
          </a:p>
        </p:txBody>
      </p:sp>
      <p:sp>
        <p:nvSpPr>
          <p:cNvPr id="8" name="Footer Placeholder 7"/>
          <p:cNvSpPr>
            <a:spLocks noGrp="1"/>
          </p:cNvSpPr>
          <p:nvPr>
            <p:ph type="ftr" sz="quarter" idx="11"/>
          </p:nvPr>
        </p:nvSpPr>
        <p:spPr/>
        <p:txBody>
          <a:bodyPr/>
          <a:lstStyle/>
          <a:p>
            <a:pPr rtl="0"/>
            <a:r>
              <a:rPr lang="en-US" noProof="0"/>
              <a:t>29th GTAP conference, June 17-19 2026, Kyoto</a:t>
            </a:r>
            <a:endParaRPr lang="es-ES" noProof="0"/>
          </a:p>
        </p:txBody>
      </p:sp>
      <p:sp>
        <p:nvSpPr>
          <p:cNvPr id="9" name="Slide Number Placeholder 8"/>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10" name="hrSlideMaster.ComparisonHeader" descr=" ">
            <a:extLst>
              <a:ext uri="{FF2B5EF4-FFF2-40B4-BE49-F238E27FC236}">
                <a16:creationId xmlns:a16="http://schemas.microsoft.com/office/drawing/2014/main" id="{A1944E1B-DD10-43F8-17A8-2026A9BDD015}"/>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315372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Obraz z podpise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267324" y="0"/>
            <a:ext cx="6924675" cy="6858000"/>
          </a:xfrm>
        </p:spPr>
        <p:txBody>
          <a:bodyPr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a:p>
        </p:txBody>
      </p:sp>
      <p:sp>
        <p:nvSpPr>
          <p:cNvPr id="68" name="Media Placeholder 67">
            <a:extLst>
              <a:ext uri="{FF2B5EF4-FFF2-40B4-BE49-F238E27FC236}">
                <a16:creationId xmlns:a16="http://schemas.microsoft.com/office/drawing/2014/main" id="{8B44F22B-2C33-AF15-B48D-E0F83F990A89}"/>
              </a:ext>
            </a:extLst>
          </p:cNvPr>
          <p:cNvSpPr>
            <a:spLocks noGrp="1"/>
          </p:cNvSpPr>
          <p:nvPr>
            <p:ph type="media" sz="quarter" idx="14" hasCustomPrompt="1"/>
          </p:nvPr>
        </p:nvSpPr>
        <p:spPr>
          <a:xfrm>
            <a:off x="0" y="6346145"/>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p:cNvSpPr>
            <a:spLocks noGrp="1"/>
          </p:cNvSpPr>
          <p:nvPr>
            <p:ph type="title" hasCustomPrompt="1"/>
          </p:nvPr>
        </p:nvSpPr>
        <p:spPr>
          <a:xfrm>
            <a:off x="407989" y="260350"/>
            <a:ext cx="4571999" cy="1223963"/>
          </a:xfrm>
        </p:spPr>
        <p:txBody>
          <a:bodyPr anchor="b"/>
          <a:lstStyle>
            <a:lvl1pPr>
              <a:defRPr sz="3200"/>
            </a:lvl1pPr>
          </a:lstStyle>
          <a:p>
            <a:r>
              <a:rPr lang="en-GB"/>
              <a:t>A short slide title here</a:t>
            </a:r>
            <a:endParaRPr lang="en-US"/>
          </a:p>
        </p:txBody>
      </p:sp>
      <p:sp>
        <p:nvSpPr>
          <p:cNvPr id="4" name="Text Placeholder 3"/>
          <p:cNvSpPr>
            <a:spLocks noGrp="1"/>
          </p:cNvSpPr>
          <p:nvPr>
            <p:ph type="body" sz="half" idx="2" hasCustomPrompt="1"/>
          </p:nvPr>
        </p:nvSpPr>
        <p:spPr>
          <a:xfrm>
            <a:off x="407989" y="1736725"/>
            <a:ext cx="4572000" cy="43561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Slide content here</a:t>
            </a:r>
          </a:p>
        </p:txBody>
      </p:sp>
      <p:sp>
        <p:nvSpPr>
          <p:cNvPr id="5" name="Date Placeholder 4"/>
          <p:cNvSpPr>
            <a:spLocks noGrp="1"/>
          </p:cNvSpPr>
          <p:nvPr>
            <p:ph type="dt" sz="half" idx="10"/>
          </p:nvPr>
        </p:nvSpPr>
        <p:spPr/>
        <p:txBody>
          <a:bodyPr/>
          <a:lstStyle/>
          <a:p>
            <a:pPr rtl="0"/>
            <a:endParaRPr lang="es-ES" noProof="0"/>
          </a:p>
        </p:txBody>
      </p:sp>
      <p:sp>
        <p:nvSpPr>
          <p:cNvPr id="6" name="Footer Placeholder 5"/>
          <p:cNvSpPr>
            <a:spLocks noGrp="1"/>
          </p:cNvSpPr>
          <p:nvPr>
            <p:ph type="ftr" sz="quarter" idx="11"/>
          </p:nvPr>
        </p:nvSpPr>
        <p:spPr/>
        <p:txBody>
          <a:bodyPr/>
          <a:lstStyle/>
          <a:p>
            <a:pPr rtl="0"/>
            <a:r>
              <a:rPr lang="en-US" noProof="0"/>
              <a:t>29th GTAP conference, June 17-19 2026, Kyoto</a:t>
            </a:r>
            <a:endParaRPr lang="es-ES" noProof="0"/>
          </a:p>
        </p:txBody>
      </p:sp>
      <p:sp>
        <p:nvSpPr>
          <p:cNvPr id="7" name="Slide Number Placeholder 6"/>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8" name="Media Placeholder 50">
            <a:extLst>
              <a:ext uri="{FF2B5EF4-FFF2-40B4-BE49-F238E27FC236}">
                <a16:creationId xmlns:a16="http://schemas.microsoft.com/office/drawing/2014/main" id="{899A315D-467B-7349-0A92-EA01303123C9}"/>
              </a:ext>
            </a:extLst>
          </p:cNvPr>
          <p:cNvSpPr>
            <a:spLocks noGrp="1"/>
          </p:cNvSpPr>
          <p:nvPr>
            <p:ph type="media" sz="quarter" idx="15" hasCustomPrompt="1"/>
          </p:nvPr>
        </p:nvSpPr>
        <p:spPr>
          <a:xfrm>
            <a:off x="11272813" y="260350"/>
            <a:ext cx="511200" cy="648000"/>
          </a:xfrm>
          <a:blipFill>
            <a:blip r:embed="rId3"/>
            <a:stretch>
              <a:fillRect/>
            </a:stretch>
          </a:blipFill>
        </p:spPr>
        <p:txBody>
          <a:bodyPr/>
          <a:lstStyle>
            <a:lvl1pPr marL="0" indent="0">
              <a:buNone/>
              <a:defRPr/>
            </a:lvl1pPr>
          </a:lstStyle>
          <a:p>
            <a:r>
              <a:rPr lang="en-GB"/>
              <a:t> </a:t>
            </a:r>
          </a:p>
        </p:txBody>
      </p:sp>
      <p:sp>
        <p:nvSpPr>
          <p:cNvPr id="9" name="hrSlideMaster.Picture with CaptionHeader" descr=" ">
            <a:extLst>
              <a:ext uri="{FF2B5EF4-FFF2-40B4-BE49-F238E27FC236}">
                <a16:creationId xmlns:a16="http://schemas.microsoft.com/office/drawing/2014/main" id="{B9E53C62-160C-8DA7-E700-C688503D65E9}"/>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8942433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A short slide title here</a:t>
            </a:r>
            <a:endParaRPr lang="en-US"/>
          </a:p>
        </p:txBody>
      </p:sp>
      <p:sp>
        <p:nvSpPr>
          <p:cNvPr id="3" name="Date Placeholder 2"/>
          <p:cNvSpPr>
            <a:spLocks noGrp="1"/>
          </p:cNvSpPr>
          <p:nvPr>
            <p:ph type="dt" sz="half" idx="10"/>
          </p:nvPr>
        </p:nvSpPr>
        <p:spPr/>
        <p:txBody>
          <a:bodyPr/>
          <a:lstStyle/>
          <a:p>
            <a:pPr rtl="0"/>
            <a:endParaRPr lang="es-ES" noProof="0"/>
          </a:p>
        </p:txBody>
      </p:sp>
      <p:sp>
        <p:nvSpPr>
          <p:cNvPr id="4" name="Footer Placeholder 3"/>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6" name="hrSlideMaster.Title OnlyHeader" descr=" ">
            <a:extLst>
              <a:ext uri="{FF2B5EF4-FFF2-40B4-BE49-F238E27FC236}">
                <a16:creationId xmlns:a16="http://schemas.microsoft.com/office/drawing/2014/main" id="{64CE02E3-3379-4EAB-A875-A067BBB36156}"/>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591943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endParaRPr lang="es-ES" noProof="0"/>
          </a:p>
        </p:txBody>
      </p:sp>
      <p:sp>
        <p:nvSpPr>
          <p:cNvPr id="3" name="Footer Placeholder 2"/>
          <p:cNvSpPr>
            <a:spLocks noGrp="1"/>
          </p:cNvSpPr>
          <p:nvPr>
            <p:ph type="ftr" sz="quarter" idx="11"/>
          </p:nvPr>
        </p:nvSpPr>
        <p:spPr/>
        <p:txBody>
          <a:bodyPr/>
          <a:lstStyle/>
          <a:p>
            <a:pPr rtl="0"/>
            <a:r>
              <a:rPr lang="en-US" noProof="0"/>
              <a:t>29th GTAP conference, June 17-19 2026, Kyoto</a:t>
            </a:r>
            <a:endParaRPr lang="es-ES" noProof="0"/>
          </a:p>
        </p:txBody>
      </p:sp>
      <p:sp>
        <p:nvSpPr>
          <p:cNvPr id="4" name="Slide Number Placeholder 3"/>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5" name="hrSlideMaster.BlankHeader" descr=" ">
            <a:extLst>
              <a:ext uri="{FF2B5EF4-FFF2-40B4-BE49-F238E27FC236}">
                <a16:creationId xmlns:a16="http://schemas.microsoft.com/office/drawing/2014/main" id="{0F6F87B7-BABB-3157-D3EE-D2B266B79DF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67658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A short slide title here</a:t>
            </a:r>
            <a:endParaRPr lang="en-US"/>
          </a:p>
        </p:txBody>
      </p:sp>
      <p:sp>
        <p:nvSpPr>
          <p:cNvPr id="3" name="Content Placeholder 2"/>
          <p:cNvSpPr>
            <a:spLocks noGrp="1"/>
          </p:cNvSpPr>
          <p:nvPr>
            <p:ph idx="1" hasCustomPrompt="1"/>
          </p:nvPr>
        </p:nvSpPr>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1B6C2D4-D907-49F5-CD4E-4105C8C80661}"/>
              </a:ext>
            </a:extLst>
          </p:cNvPr>
          <p:cNvSpPr>
            <a:spLocks noGrp="1"/>
          </p:cNvSpPr>
          <p:nvPr>
            <p:ph type="dt" sz="half" idx="10"/>
          </p:nvPr>
        </p:nvSpPr>
        <p:spPr/>
        <p:txBody>
          <a:bodyPr/>
          <a:lstStyle/>
          <a:p>
            <a:pPr rtl="0"/>
            <a:endParaRPr lang="es-ES" noProof="0"/>
          </a:p>
        </p:txBody>
      </p:sp>
      <p:sp>
        <p:nvSpPr>
          <p:cNvPr id="8" name="Footer Placeholder 7">
            <a:extLst>
              <a:ext uri="{FF2B5EF4-FFF2-40B4-BE49-F238E27FC236}">
                <a16:creationId xmlns:a16="http://schemas.microsoft.com/office/drawing/2014/main" id="{2A517904-60B0-5571-F3CA-5CFB5B488AF4}"/>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9" name="Slide Number Placeholder 8">
            <a:extLst>
              <a:ext uri="{FF2B5EF4-FFF2-40B4-BE49-F238E27FC236}">
                <a16:creationId xmlns:a16="http://schemas.microsoft.com/office/drawing/2014/main" id="{50BF0B56-D67D-2B67-CB49-1495894F76F1}"/>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4" name="hrSlideMaster.Title and ContentHeader" descr=" ">
            <a:extLst>
              <a:ext uri="{FF2B5EF4-FFF2-40B4-BE49-F238E27FC236}">
                <a16:creationId xmlns:a16="http://schemas.microsoft.com/office/drawing/2014/main" id="{9FF3138E-A570-E31B-5B94-1FFD810F83D0}"/>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248541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4313401-69BB-F543-0BF0-9AD1EDF92EEE}"/>
              </a:ext>
            </a:extLst>
          </p:cNvPr>
          <p:cNvSpPr>
            <a:spLocks noGrp="1"/>
          </p:cNvSpPr>
          <p:nvPr>
            <p:ph type="pic" sz="quarter" idx="13" hasCustomPrompt="1"/>
          </p:nvPr>
        </p:nvSpPr>
        <p:spPr>
          <a:xfrm>
            <a:off x="0" y="0"/>
            <a:ext cx="12192000" cy="6869113"/>
          </a:xfrm>
        </p:spPr>
        <p:txBody>
          <a:bodyPr/>
          <a:lstStyle>
            <a:lvl1pPr marL="0" indent="0">
              <a:buNone/>
              <a:defRPr/>
            </a:lvl1pPr>
          </a:lstStyle>
          <a:p>
            <a:r>
              <a:rPr lang="en-GB"/>
              <a:t>Click the icon to add a picture that fills the whole slide</a:t>
            </a:r>
          </a:p>
        </p:txBody>
      </p:sp>
      <p:sp>
        <p:nvSpPr>
          <p:cNvPr id="2" name="Media Placeholder 67">
            <a:extLst>
              <a:ext uri="{FF2B5EF4-FFF2-40B4-BE49-F238E27FC236}">
                <a16:creationId xmlns:a16="http://schemas.microsoft.com/office/drawing/2014/main" id="{93BB23D0-CDF1-0E97-75EF-E0F3E748784D}"/>
              </a:ext>
            </a:extLst>
          </p:cNvPr>
          <p:cNvSpPr>
            <a:spLocks noGrp="1"/>
          </p:cNvSpPr>
          <p:nvPr>
            <p:ph type="media" sz="quarter" idx="14" hasCustomPrompt="1"/>
          </p:nvPr>
        </p:nvSpPr>
        <p:spPr>
          <a:xfrm>
            <a:off x="0" y="6346145"/>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3" name="Date Placeholder 2">
            <a:extLst>
              <a:ext uri="{FF2B5EF4-FFF2-40B4-BE49-F238E27FC236}">
                <a16:creationId xmlns:a16="http://schemas.microsoft.com/office/drawing/2014/main" id="{1745353D-5020-9BF8-9B0E-C3CC2DC1EADF}"/>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B573A5E1-EB73-0DC2-FE14-3854E711BE9B}"/>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884175A7-EFDE-6A2F-CDAD-1AA9A378BE6C}"/>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8" name="Media Placeholder 50">
            <a:extLst>
              <a:ext uri="{FF2B5EF4-FFF2-40B4-BE49-F238E27FC236}">
                <a16:creationId xmlns:a16="http://schemas.microsoft.com/office/drawing/2014/main" id="{FC03F70C-24B4-4703-7FEA-1D94662E2583}"/>
              </a:ext>
            </a:extLst>
          </p:cNvPr>
          <p:cNvSpPr>
            <a:spLocks noGrp="1"/>
          </p:cNvSpPr>
          <p:nvPr>
            <p:ph type="media" sz="quarter" idx="15" hasCustomPrompt="1"/>
          </p:nvPr>
        </p:nvSpPr>
        <p:spPr>
          <a:xfrm>
            <a:off x="11272813" y="260350"/>
            <a:ext cx="511200" cy="648000"/>
          </a:xfrm>
          <a:blipFill>
            <a:blip r:embed="rId3"/>
            <a:stretch>
              <a:fillRect/>
            </a:stretch>
          </a:blipFill>
        </p:spPr>
        <p:txBody>
          <a:bodyPr/>
          <a:lstStyle>
            <a:lvl1pPr marL="0" indent="0">
              <a:buNone/>
              <a:defRPr/>
            </a:lvl1pPr>
          </a:lstStyle>
          <a:p>
            <a:r>
              <a:rPr lang="en-GB"/>
              <a:t> </a:t>
            </a:r>
          </a:p>
        </p:txBody>
      </p:sp>
      <p:sp>
        <p:nvSpPr>
          <p:cNvPr id="6" name="hrSlideMaster.PictureHeader" descr=" ">
            <a:extLst>
              <a:ext uri="{FF2B5EF4-FFF2-40B4-BE49-F238E27FC236}">
                <a16:creationId xmlns:a16="http://schemas.microsoft.com/office/drawing/2014/main" id="{8D005140-55E7-E8DA-2941-47B457FEF944}"/>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189329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ECTION: DARK">
    <p:bg>
      <p:bgPr>
        <a:solidFill>
          <a:schemeClr val="accent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053882-63E3-2D70-07F7-7731959F6AFA}"/>
              </a:ext>
            </a:extLst>
          </p:cNvPr>
          <p:cNvSpPr txBox="1"/>
          <p:nvPr/>
        </p:nvSpPr>
        <p:spPr>
          <a:xfrm>
            <a:off x="1979234" y="2767281"/>
            <a:ext cx="8233537" cy="1569660"/>
          </a:xfrm>
          <a:prstGeom prst="rect">
            <a:avLst/>
          </a:prstGeom>
          <a:noFill/>
        </p:spPr>
        <p:txBody>
          <a:bodyPr wrap="none" rtlCol="0">
            <a:spAutoFit/>
          </a:bodyPr>
          <a:lstStyle/>
          <a:p>
            <a:pPr algn="ctr"/>
            <a:r>
              <a:rPr lang="en-GB" sz="9600"/>
              <a:t>DARK THEME</a:t>
            </a:r>
          </a:p>
        </p:txBody>
      </p:sp>
      <p:sp>
        <p:nvSpPr>
          <p:cNvPr id="2" name="hrSlideMaster.SECTION: DARKHeader" descr=" ">
            <a:extLst>
              <a:ext uri="{FF2B5EF4-FFF2-40B4-BE49-F238E27FC236}">
                <a16:creationId xmlns:a16="http://schemas.microsoft.com/office/drawing/2014/main" id="{1F83EF27-1FF9-51AC-2835-522942ED019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971102833"/>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Dark">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1C68-55A0-33EB-C754-C85B9DC5DF8E}"/>
              </a:ext>
            </a:extLst>
          </p:cNvPr>
          <p:cNvSpPr>
            <a:spLocks noGrp="1"/>
          </p:cNvSpPr>
          <p:nvPr>
            <p:ph type="title" hasCustomPrompt="1"/>
          </p:nvPr>
        </p:nvSpPr>
        <p:spPr>
          <a:xfrm>
            <a:off x="1379538" y="1736725"/>
            <a:ext cx="9432925" cy="2663825"/>
          </a:xfrm>
        </p:spPr>
        <p:txBody>
          <a:bodyPr/>
          <a:lstStyle>
            <a:lvl1pPr algn="ctr">
              <a:defRPr sz="6000"/>
            </a:lvl1pPr>
          </a:lstStyle>
          <a:p>
            <a:r>
              <a:rPr lang="en-GB"/>
              <a:t>Presentation title</a:t>
            </a:r>
          </a:p>
        </p:txBody>
      </p:sp>
      <p:sp>
        <p:nvSpPr>
          <p:cNvPr id="3" name="Date Placeholder 2">
            <a:extLst>
              <a:ext uri="{FF2B5EF4-FFF2-40B4-BE49-F238E27FC236}">
                <a16:creationId xmlns:a16="http://schemas.microsoft.com/office/drawing/2014/main" id="{55AF4B1D-26F5-2727-1745-1AD5A02A1750}"/>
              </a:ext>
            </a:extLst>
          </p:cNvPr>
          <p:cNvSpPr>
            <a:spLocks noGrp="1"/>
          </p:cNvSpPr>
          <p:nvPr>
            <p:ph type="dt" sz="half" idx="10"/>
          </p:nvPr>
        </p:nvSpPr>
        <p:spPr>
          <a:xfrm>
            <a:off x="1336676" y="6890398"/>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662DCA8B-2482-AFEB-828C-C74D380277B2}"/>
              </a:ext>
            </a:extLst>
          </p:cNvPr>
          <p:cNvSpPr>
            <a:spLocks noGrp="1"/>
          </p:cNvSpPr>
          <p:nvPr>
            <p:ph type="ftr" sz="quarter" idx="11"/>
          </p:nvPr>
        </p:nvSpPr>
        <p:spPr>
          <a:xfrm>
            <a:off x="3281364" y="6880014"/>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E38BFDE6-2BEA-3009-A7EE-F252874AE911}"/>
              </a:ext>
            </a:extLst>
          </p:cNvPr>
          <p:cNvSpPr>
            <a:spLocks noGrp="1"/>
          </p:cNvSpPr>
          <p:nvPr>
            <p:ph type="sldNum" sz="quarter" idx="12"/>
          </p:nvPr>
        </p:nvSpPr>
        <p:spPr>
          <a:xfrm>
            <a:off x="334963" y="6896683"/>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11" name="Text Placeholder 10">
            <a:extLst>
              <a:ext uri="{FF2B5EF4-FFF2-40B4-BE49-F238E27FC236}">
                <a16:creationId xmlns:a16="http://schemas.microsoft.com/office/drawing/2014/main" id="{8BC4C151-4516-F921-74E9-4C848538BD94}"/>
              </a:ext>
            </a:extLst>
          </p:cNvPr>
          <p:cNvSpPr>
            <a:spLocks noGrp="1"/>
          </p:cNvSpPr>
          <p:nvPr>
            <p:ph type="body" sz="quarter" idx="13" hasCustomPrompt="1"/>
          </p:nvPr>
        </p:nvSpPr>
        <p:spPr>
          <a:xfrm>
            <a:off x="1379538" y="4652963"/>
            <a:ext cx="9432925" cy="1439862"/>
          </a:xfrm>
        </p:spPr>
        <p:txBody>
          <a:bodyPr/>
          <a:lstStyle>
            <a:lvl1pPr marL="0" indent="0" algn="ctr">
              <a:buNone/>
              <a:defRPr sz="2400"/>
            </a:lvl1pPr>
          </a:lstStyle>
          <a:p>
            <a:pPr lvl="0"/>
            <a:r>
              <a:rPr lang="en-GB"/>
              <a:t>Presenter name / Department / Subtitle</a:t>
            </a:r>
          </a:p>
        </p:txBody>
      </p:sp>
      <p:sp>
        <p:nvSpPr>
          <p:cNvPr id="12" name="Freeform 11">
            <a:extLst>
              <a:ext uri="{FF2B5EF4-FFF2-40B4-BE49-F238E27FC236}">
                <a16:creationId xmlns:a16="http://schemas.microsoft.com/office/drawing/2014/main" id="{F76F61A6-EE65-56AF-87A8-B5F730C77C04}"/>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3" name="Graphic 12">
            <a:extLst>
              <a:ext uri="{FF2B5EF4-FFF2-40B4-BE49-F238E27FC236}">
                <a16:creationId xmlns:a16="http://schemas.microsoft.com/office/drawing/2014/main" id="{8297E8CF-94F1-A227-0BFA-ABE2877D36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6" name="hrSlideMaster.Title Slide DarkHeader" descr=" ">
            <a:extLst>
              <a:ext uri="{FF2B5EF4-FFF2-40B4-BE49-F238E27FC236}">
                <a16:creationId xmlns:a16="http://schemas.microsoft.com/office/drawing/2014/main" id="{3688843D-98CD-4D94-786B-06191569868E}"/>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879719688"/>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and Content Dark">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449C9952-75D4-1D41-B276-BC73A8A07F20}"/>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7">
            <a:extLst>
              <a:ext uri="{FF2B5EF4-FFF2-40B4-BE49-F238E27FC236}">
                <a16:creationId xmlns:a16="http://schemas.microsoft.com/office/drawing/2014/main" id="{19A4CD70-6FA0-8295-341A-B4AC2DCC5AC9}"/>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1E654992-14A1-8ED3-7EEF-18D9EEF8A6E4}"/>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FC639859-058F-32A3-EB87-35C499F8EDF6}"/>
              </a:ext>
            </a:extLst>
          </p:cNvPr>
          <p:cNvSpPr>
            <a:spLocks noGrp="1"/>
          </p:cNvSpPr>
          <p:nvPr>
            <p:ph type="dt" sz="half" idx="10"/>
          </p:nvPr>
        </p:nvSpPr>
        <p:spPr/>
        <p:txBody>
          <a:bodyPr/>
          <a:lstStyle>
            <a:lvl1pPr>
              <a:defRPr>
                <a:solidFill>
                  <a:sysClr val="windowText" lastClr="000000"/>
                </a:solidFill>
              </a:defRPr>
            </a:lvl1pPr>
          </a:lstStyle>
          <a:p>
            <a:pPr rtl="0"/>
            <a:endParaRPr lang="es-ES" noProof="0"/>
          </a:p>
        </p:txBody>
      </p:sp>
      <p:sp>
        <p:nvSpPr>
          <p:cNvPr id="4" name="Footer Placeholder 3">
            <a:extLst>
              <a:ext uri="{FF2B5EF4-FFF2-40B4-BE49-F238E27FC236}">
                <a16:creationId xmlns:a16="http://schemas.microsoft.com/office/drawing/2014/main" id="{7E7AE1AB-FAB3-9C22-BE21-C3A4AD2E9D83}"/>
              </a:ext>
            </a:extLst>
          </p:cNvPr>
          <p:cNvSpPr>
            <a:spLocks noGrp="1"/>
          </p:cNvSpPr>
          <p:nvPr>
            <p:ph type="ftr" sz="quarter" idx="11"/>
          </p:nvPr>
        </p:nvSpPr>
        <p:spPr/>
        <p:txBody>
          <a:bodyPr/>
          <a:lstStyle>
            <a:lvl1pPr>
              <a:defRPr>
                <a:solidFill>
                  <a:sysClr val="windowText" lastClr="000000"/>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B8962520-D56F-D7DF-4A50-A722BD569800}"/>
              </a:ext>
            </a:extLst>
          </p:cNvPr>
          <p:cNvSpPr>
            <a:spLocks noGrp="1"/>
          </p:cNvSpPr>
          <p:nvPr>
            <p:ph type="sldNum" sz="quarter" idx="12"/>
          </p:nvPr>
        </p:nvSpPr>
        <p:spPr/>
        <p:txBody>
          <a:bodyPr/>
          <a:lstStyle>
            <a:lvl1pPr>
              <a:defRPr>
                <a:solidFill>
                  <a:sysClr val="windowText" lastClr="000000"/>
                </a:solidFill>
              </a:defRPr>
            </a:lvl1p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AE38970B-FBD0-EF83-1191-FC1E3BFA6A4D}"/>
              </a:ext>
            </a:extLst>
          </p:cNvPr>
          <p:cNvSpPr>
            <a:spLocks noGrp="1"/>
          </p:cNvSpPr>
          <p:nvPr>
            <p:ph sz="quarter" idx="13" hasCustomPrompt="1"/>
          </p:nvPr>
        </p:nvSpPr>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pic>
        <p:nvPicPr>
          <p:cNvPr id="9" name="Picture 8">
            <a:extLst>
              <a:ext uri="{FF2B5EF4-FFF2-40B4-BE49-F238E27FC236}">
                <a16:creationId xmlns:a16="http://schemas.microsoft.com/office/drawing/2014/main" id="{5DB8481B-6222-0CE7-C2DD-86487E8B2913}"/>
              </a:ext>
            </a:extLst>
          </p:cNvPr>
          <p:cNvPicPr>
            <a:picLocks noChangeAspect="1"/>
          </p:cNvPicPr>
          <p:nvPr/>
        </p:nvPicPr>
        <p:blipFill>
          <a:blip r:embed="rId2"/>
          <a:srcRect/>
          <a:stretch/>
        </p:blipFill>
        <p:spPr>
          <a:xfrm>
            <a:off x="11272813" y="267225"/>
            <a:ext cx="511200" cy="646450"/>
          </a:xfrm>
          <a:prstGeom prst="rect">
            <a:avLst/>
          </a:prstGeom>
        </p:spPr>
      </p:pic>
      <p:sp>
        <p:nvSpPr>
          <p:cNvPr id="10" name="hrSlideMaster.Title and Content DarkHeader" descr=" ">
            <a:extLst>
              <a:ext uri="{FF2B5EF4-FFF2-40B4-BE49-F238E27FC236}">
                <a16:creationId xmlns:a16="http://schemas.microsoft.com/office/drawing/2014/main" id="{89278ED2-CF65-BC37-97B9-3875AA78B40F}"/>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80701786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and Content Dark with Source">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F3BEABE6-C549-7C1C-D6EF-63D7F3125AE0}"/>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ysClr val="windowText" lastClr="000000"/>
              </a:solidFill>
            </a:endParaRPr>
          </a:p>
        </p:txBody>
      </p:sp>
      <p:sp>
        <p:nvSpPr>
          <p:cNvPr id="2" name="Title 1">
            <a:extLst>
              <a:ext uri="{FF2B5EF4-FFF2-40B4-BE49-F238E27FC236}">
                <a16:creationId xmlns:a16="http://schemas.microsoft.com/office/drawing/2014/main" id="{F2CA0ED9-C6C1-730B-8155-97225899ADDB}"/>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4B8A3279-42CA-1AFC-1DB8-C5C14B9ED080}"/>
              </a:ext>
            </a:extLst>
          </p:cNvPr>
          <p:cNvSpPr>
            <a:spLocks noGrp="1"/>
          </p:cNvSpPr>
          <p:nvPr>
            <p:ph type="dt" sz="half" idx="10"/>
          </p:nvPr>
        </p:nvSpPr>
        <p:spPr/>
        <p:txBody>
          <a:bodyPr/>
          <a:lstStyle>
            <a:lvl1pPr>
              <a:defRPr>
                <a:solidFill>
                  <a:sysClr val="windowText" lastClr="000000"/>
                </a:solidFill>
              </a:defRPr>
            </a:lvl1pPr>
          </a:lstStyle>
          <a:p>
            <a:pPr rtl="0"/>
            <a:endParaRPr lang="es-ES" noProof="0"/>
          </a:p>
        </p:txBody>
      </p:sp>
      <p:sp>
        <p:nvSpPr>
          <p:cNvPr id="4" name="Footer Placeholder 3">
            <a:extLst>
              <a:ext uri="{FF2B5EF4-FFF2-40B4-BE49-F238E27FC236}">
                <a16:creationId xmlns:a16="http://schemas.microsoft.com/office/drawing/2014/main" id="{E1A55244-5017-FAE5-6676-8E0BCF8637C4}"/>
              </a:ext>
            </a:extLst>
          </p:cNvPr>
          <p:cNvSpPr>
            <a:spLocks noGrp="1"/>
          </p:cNvSpPr>
          <p:nvPr>
            <p:ph type="ftr" sz="quarter" idx="11"/>
          </p:nvPr>
        </p:nvSpPr>
        <p:spPr/>
        <p:txBody>
          <a:bodyPr/>
          <a:lstStyle>
            <a:lvl1pPr>
              <a:defRPr>
                <a:solidFill>
                  <a:sysClr val="windowText" lastClr="000000"/>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9F33E6A-C780-DFC9-C8C8-BCB4086F21F6}"/>
              </a:ext>
            </a:extLst>
          </p:cNvPr>
          <p:cNvSpPr>
            <a:spLocks noGrp="1"/>
          </p:cNvSpPr>
          <p:nvPr>
            <p:ph type="sldNum" sz="quarter" idx="12"/>
          </p:nvPr>
        </p:nvSpPr>
        <p:spPr/>
        <p:txBody>
          <a:bodyPr/>
          <a:lstStyle>
            <a:lvl1pPr>
              <a:defRPr>
                <a:solidFill>
                  <a:sysClr val="windowText" lastClr="000000"/>
                </a:solidFill>
              </a:defRPr>
            </a:lvl1pPr>
          </a:lstStyle>
          <a:p>
            <a:pPr rtl="0"/>
            <a:fld id="{0FF54DE5-C571-48E8-A5BC-B369434E2F44}" type="slidenum">
              <a:rPr lang="es-ES" noProof="0" smtClean="0"/>
              <a:pPr rtl="0"/>
              <a:t>‹#›</a:t>
            </a:fld>
            <a:endParaRPr lang="es-ES" noProof="0"/>
          </a:p>
        </p:txBody>
      </p:sp>
      <p:sp>
        <p:nvSpPr>
          <p:cNvPr id="9" name="Content Placeholder 8">
            <a:extLst>
              <a:ext uri="{FF2B5EF4-FFF2-40B4-BE49-F238E27FC236}">
                <a16:creationId xmlns:a16="http://schemas.microsoft.com/office/drawing/2014/main" id="{E5504749-1561-16FD-FCB0-59CCFC544C6A}"/>
              </a:ext>
            </a:extLst>
          </p:cNvPr>
          <p:cNvSpPr>
            <a:spLocks noGrp="1"/>
          </p:cNvSpPr>
          <p:nvPr>
            <p:ph sz="quarter" idx="13" hasCustomPrompt="1"/>
          </p:nvPr>
        </p:nvSpPr>
        <p:spPr>
          <a:xfrm>
            <a:off x="407988" y="1736725"/>
            <a:ext cx="11376025"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1" name="Text Placeholder 10">
            <a:extLst>
              <a:ext uri="{FF2B5EF4-FFF2-40B4-BE49-F238E27FC236}">
                <a16:creationId xmlns:a16="http://schemas.microsoft.com/office/drawing/2014/main" id="{EF962065-B318-22DB-B3EF-35C81D6B01F3}"/>
              </a:ext>
            </a:extLst>
          </p:cNvPr>
          <p:cNvSpPr>
            <a:spLocks noGrp="1"/>
          </p:cNvSpPr>
          <p:nvPr>
            <p:ph type="body" sz="quarter" idx="14" hasCustomPrompt="1"/>
          </p:nvPr>
        </p:nvSpPr>
        <p:spPr>
          <a:xfrm>
            <a:off x="407988" y="6092825"/>
            <a:ext cx="11376026" cy="252413"/>
          </a:xfrm>
        </p:spPr>
        <p:txBody>
          <a:bodyPr/>
          <a:lstStyle>
            <a:lvl1pPr marL="0" indent="0" algn="l">
              <a:buNone/>
              <a:defRPr sz="1050" i="1"/>
            </a:lvl1pPr>
          </a:lstStyle>
          <a:p>
            <a:pPr lvl="0"/>
            <a:r>
              <a:rPr lang="en-GB"/>
              <a:t>Source details here</a:t>
            </a:r>
          </a:p>
        </p:txBody>
      </p:sp>
      <p:pic>
        <p:nvPicPr>
          <p:cNvPr id="7" name="Picture 6">
            <a:extLst>
              <a:ext uri="{FF2B5EF4-FFF2-40B4-BE49-F238E27FC236}">
                <a16:creationId xmlns:a16="http://schemas.microsoft.com/office/drawing/2014/main" id="{828A4A3D-F327-FB72-79BF-265DC1AE1EB7}"/>
              </a:ext>
            </a:extLst>
          </p:cNvPr>
          <p:cNvPicPr>
            <a:picLocks noChangeAspect="1"/>
          </p:cNvPicPr>
          <p:nvPr/>
        </p:nvPicPr>
        <p:blipFill>
          <a:blip r:embed="rId2"/>
          <a:srcRect/>
          <a:stretch/>
        </p:blipFill>
        <p:spPr>
          <a:xfrm>
            <a:off x="11272813" y="267225"/>
            <a:ext cx="511200" cy="646450"/>
          </a:xfrm>
          <a:prstGeom prst="rect">
            <a:avLst/>
          </a:prstGeom>
        </p:spPr>
      </p:pic>
      <p:sp>
        <p:nvSpPr>
          <p:cNvPr id="8" name="hrSlideMaster.Title and Content Dark with SourceHeader" descr=" ">
            <a:extLst>
              <a:ext uri="{FF2B5EF4-FFF2-40B4-BE49-F238E27FC236}">
                <a16:creationId xmlns:a16="http://schemas.microsoft.com/office/drawing/2014/main" id="{F94A6776-EAD1-78C0-C649-EEF931CB32B6}"/>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07924158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wo Content Dark">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DF978083-9296-B1CB-8696-EAE8AEB39A57}"/>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AFF83DEB-9160-6199-DE30-74F138CF069D}"/>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BD34D373-99E4-346C-6746-60F46A22CB0E}"/>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1039C9D9-BD1E-76D5-5371-5393042924A6}"/>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07026BFB-952E-E70F-4D64-D862FD1548C3}"/>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22" name="Content Placeholder 21">
            <a:extLst>
              <a:ext uri="{FF2B5EF4-FFF2-40B4-BE49-F238E27FC236}">
                <a16:creationId xmlns:a16="http://schemas.microsoft.com/office/drawing/2014/main" id="{9964C61C-A14B-6F23-6CD3-68B7EFB55B51}"/>
              </a:ext>
            </a:extLst>
          </p:cNvPr>
          <p:cNvSpPr>
            <a:spLocks noGrp="1"/>
          </p:cNvSpPr>
          <p:nvPr>
            <p:ph sz="quarter" idx="13" hasCustomPrompt="1"/>
          </p:nvPr>
        </p:nvSpPr>
        <p:spPr>
          <a:xfrm>
            <a:off x="407987" y="1736725"/>
            <a:ext cx="5543551"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24" name="Content Placeholder 23">
            <a:extLst>
              <a:ext uri="{FF2B5EF4-FFF2-40B4-BE49-F238E27FC236}">
                <a16:creationId xmlns:a16="http://schemas.microsoft.com/office/drawing/2014/main" id="{CF8269B0-290D-A200-C7A9-33FA38523031}"/>
              </a:ext>
            </a:extLst>
          </p:cNvPr>
          <p:cNvSpPr>
            <a:spLocks noGrp="1"/>
          </p:cNvSpPr>
          <p:nvPr>
            <p:ph sz="quarter" idx="14" hasCustomPrompt="1"/>
          </p:nvPr>
        </p:nvSpPr>
        <p:spPr>
          <a:xfrm>
            <a:off x="6240463" y="1736725"/>
            <a:ext cx="5543550"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pic>
        <p:nvPicPr>
          <p:cNvPr id="8" name="Picture 7">
            <a:extLst>
              <a:ext uri="{FF2B5EF4-FFF2-40B4-BE49-F238E27FC236}">
                <a16:creationId xmlns:a16="http://schemas.microsoft.com/office/drawing/2014/main" id="{C7F754D6-E6E5-E03A-DF8D-760F6EF02128}"/>
              </a:ext>
            </a:extLst>
          </p:cNvPr>
          <p:cNvPicPr>
            <a:picLocks noChangeAspect="1"/>
          </p:cNvPicPr>
          <p:nvPr/>
        </p:nvPicPr>
        <p:blipFill>
          <a:blip r:embed="rId2"/>
          <a:srcRect/>
          <a:stretch/>
        </p:blipFill>
        <p:spPr>
          <a:xfrm>
            <a:off x="11272813" y="267225"/>
            <a:ext cx="511200" cy="646450"/>
          </a:xfrm>
          <a:prstGeom prst="rect">
            <a:avLst/>
          </a:prstGeom>
        </p:spPr>
      </p:pic>
      <p:sp>
        <p:nvSpPr>
          <p:cNvPr id="7" name="hrSlideMaster.Two Content DarkHeader" descr=" ">
            <a:extLst>
              <a:ext uri="{FF2B5EF4-FFF2-40B4-BE49-F238E27FC236}">
                <a16:creationId xmlns:a16="http://schemas.microsoft.com/office/drawing/2014/main" id="{AE5E9170-ED3F-0564-B312-6A2A3CCA5DE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41889747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wo Content Dark with Source">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49209850-A145-B14D-C54A-F2E72F28C841}"/>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AC36669D-513A-14A3-5156-9265EB6D119C}"/>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F7ACF7EE-814B-B27F-D341-B46106D3612B}"/>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69C178BF-A8B0-1903-BF07-C20397834606}"/>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5BC8A97B-5DCC-6B52-B1DF-2786727D34A7}"/>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9" name="Content Placeholder 8">
            <a:extLst>
              <a:ext uri="{FF2B5EF4-FFF2-40B4-BE49-F238E27FC236}">
                <a16:creationId xmlns:a16="http://schemas.microsoft.com/office/drawing/2014/main" id="{9F7D0C6A-56EE-DAC4-2775-AE8C4E0CDF99}"/>
              </a:ext>
            </a:extLst>
          </p:cNvPr>
          <p:cNvSpPr>
            <a:spLocks noGrp="1"/>
          </p:cNvSpPr>
          <p:nvPr>
            <p:ph sz="quarter" idx="13"/>
          </p:nvPr>
        </p:nvSpPr>
        <p:spPr>
          <a:xfrm>
            <a:off x="407987" y="1736725"/>
            <a:ext cx="5543551" cy="410748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11" name="Content Placeholder 10">
            <a:extLst>
              <a:ext uri="{FF2B5EF4-FFF2-40B4-BE49-F238E27FC236}">
                <a16:creationId xmlns:a16="http://schemas.microsoft.com/office/drawing/2014/main" id="{8F1C42C0-0929-5CD3-C965-754C0976EDA1}"/>
              </a:ext>
            </a:extLst>
          </p:cNvPr>
          <p:cNvSpPr>
            <a:spLocks noGrp="1"/>
          </p:cNvSpPr>
          <p:nvPr>
            <p:ph sz="quarter" idx="14"/>
          </p:nvPr>
        </p:nvSpPr>
        <p:spPr>
          <a:xfrm>
            <a:off x="6240463" y="1736725"/>
            <a:ext cx="5543550" cy="410748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13" name="Text Placeholder 12">
            <a:extLst>
              <a:ext uri="{FF2B5EF4-FFF2-40B4-BE49-F238E27FC236}">
                <a16:creationId xmlns:a16="http://schemas.microsoft.com/office/drawing/2014/main" id="{1DEAB981-9DB9-9965-ED9E-89C54E382339}"/>
              </a:ext>
            </a:extLst>
          </p:cNvPr>
          <p:cNvSpPr>
            <a:spLocks noGrp="1"/>
          </p:cNvSpPr>
          <p:nvPr>
            <p:ph type="body" sz="quarter" idx="15" hasCustomPrompt="1"/>
          </p:nvPr>
        </p:nvSpPr>
        <p:spPr>
          <a:xfrm>
            <a:off x="407987" y="6092825"/>
            <a:ext cx="5543551" cy="246063"/>
          </a:xfrm>
        </p:spPr>
        <p:txBody>
          <a:bodyPr/>
          <a:lstStyle>
            <a:lvl1pPr marL="0" indent="0" algn="l">
              <a:buNone/>
              <a:defRPr sz="1050" i="1"/>
            </a:lvl1pPr>
          </a:lstStyle>
          <a:p>
            <a:pPr lvl="0"/>
            <a:r>
              <a:rPr lang="en-GB"/>
              <a:t>Source details here</a:t>
            </a:r>
          </a:p>
        </p:txBody>
      </p:sp>
      <p:sp>
        <p:nvSpPr>
          <p:cNvPr id="15" name="Text Placeholder 14">
            <a:extLst>
              <a:ext uri="{FF2B5EF4-FFF2-40B4-BE49-F238E27FC236}">
                <a16:creationId xmlns:a16="http://schemas.microsoft.com/office/drawing/2014/main" id="{B02EE43C-83C1-583C-EF84-8D48BE025212}"/>
              </a:ext>
            </a:extLst>
          </p:cNvPr>
          <p:cNvSpPr>
            <a:spLocks noGrp="1"/>
          </p:cNvSpPr>
          <p:nvPr>
            <p:ph type="body" sz="quarter" idx="16" hasCustomPrompt="1"/>
          </p:nvPr>
        </p:nvSpPr>
        <p:spPr>
          <a:xfrm>
            <a:off x="6240463" y="6092825"/>
            <a:ext cx="5543550" cy="246063"/>
          </a:xfrm>
        </p:spPr>
        <p:txBody>
          <a:bodyPr/>
          <a:lstStyle>
            <a:lvl1pPr marL="0" indent="0" algn="l">
              <a:buNone/>
              <a:defRPr sz="1050" i="1"/>
            </a:lvl1pPr>
          </a:lstStyle>
          <a:p>
            <a:pPr lvl="0"/>
            <a:r>
              <a:rPr lang="en-GB"/>
              <a:t>Source details here</a:t>
            </a:r>
          </a:p>
        </p:txBody>
      </p:sp>
      <p:pic>
        <p:nvPicPr>
          <p:cNvPr id="7" name="Picture 6">
            <a:extLst>
              <a:ext uri="{FF2B5EF4-FFF2-40B4-BE49-F238E27FC236}">
                <a16:creationId xmlns:a16="http://schemas.microsoft.com/office/drawing/2014/main" id="{15D50253-29D8-13F7-16DF-3A4CC3128E5E}"/>
              </a:ext>
            </a:extLst>
          </p:cNvPr>
          <p:cNvPicPr>
            <a:picLocks noChangeAspect="1"/>
          </p:cNvPicPr>
          <p:nvPr/>
        </p:nvPicPr>
        <p:blipFill>
          <a:blip r:embed="rId2"/>
          <a:srcRect/>
          <a:stretch/>
        </p:blipFill>
        <p:spPr>
          <a:xfrm>
            <a:off x="11272813" y="267225"/>
            <a:ext cx="511200" cy="646450"/>
          </a:xfrm>
          <a:prstGeom prst="rect">
            <a:avLst/>
          </a:prstGeom>
        </p:spPr>
      </p:pic>
      <p:sp>
        <p:nvSpPr>
          <p:cNvPr id="8" name="hrSlideMaster.Two Content Dark with SourceHeader" descr=" ">
            <a:extLst>
              <a:ext uri="{FF2B5EF4-FFF2-40B4-BE49-F238E27FC236}">
                <a16:creationId xmlns:a16="http://schemas.microsoft.com/office/drawing/2014/main" id="{2AE26E87-58A8-3E81-32BE-3B070E7D44A3}"/>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720403665"/>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hree Content Dark">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6B05A08B-3D0B-808C-3337-0BDC6D0F8D80}"/>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2D306CC9-5009-3702-44D3-B5597BAA2F19}"/>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1E9131D7-D005-8F71-D03E-6C0A0824052F}"/>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054AD65F-6CDE-AD04-B394-21F45648A76F}"/>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9B65C34B-29AD-FB49-D514-90C7C1646A0C}"/>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22" name="Content Placeholder 21">
            <a:extLst>
              <a:ext uri="{FF2B5EF4-FFF2-40B4-BE49-F238E27FC236}">
                <a16:creationId xmlns:a16="http://schemas.microsoft.com/office/drawing/2014/main" id="{8AA02E04-A150-973B-75A7-A56B70E4006C}"/>
              </a:ext>
            </a:extLst>
          </p:cNvPr>
          <p:cNvSpPr>
            <a:spLocks noGrp="1"/>
          </p:cNvSpPr>
          <p:nvPr>
            <p:ph sz="quarter" idx="13"/>
          </p:nvPr>
        </p:nvSpPr>
        <p:spPr>
          <a:xfrm>
            <a:off x="407987" y="1736725"/>
            <a:ext cx="3600451"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24" name="Content Placeholder 23">
            <a:extLst>
              <a:ext uri="{FF2B5EF4-FFF2-40B4-BE49-F238E27FC236}">
                <a16:creationId xmlns:a16="http://schemas.microsoft.com/office/drawing/2014/main" id="{EC510847-47C0-B061-D808-A1E96FAE03F8}"/>
              </a:ext>
            </a:extLst>
          </p:cNvPr>
          <p:cNvSpPr>
            <a:spLocks noGrp="1"/>
          </p:cNvSpPr>
          <p:nvPr>
            <p:ph sz="quarter" idx="14"/>
          </p:nvPr>
        </p:nvSpPr>
        <p:spPr>
          <a:xfrm>
            <a:off x="4295775" y="1736725"/>
            <a:ext cx="3600450"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26" name="Content Placeholder 25">
            <a:extLst>
              <a:ext uri="{FF2B5EF4-FFF2-40B4-BE49-F238E27FC236}">
                <a16:creationId xmlns:a16="http://schemas.microsoft.com/office/drawing/2014/main" id="{2FA8653F-474B-F7C4-3BA1-5166B0589126}"/>
              </a:ext>
            </a:extLst>
          </p:cNvPr>
          <p:cNvSpPr>
            <a:spLocks noGrp="1"/>
          </p:cNvSpPr>
          <p:nvPr>
            <p:ph sz="quarter" idx="15"/>
          </p:nvPr>
        </p:nvSpPr>
        <p:spPr>
          <a:xfrm>
            <a:off x="8183562" y="1736725"/>
            <a:ext cx="3600451"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pic>
        <p:nvPicPr>
          <p:cNvPr id="8" name="Picture 7">
            <a:extLst>
              <a:ext uri="{FF2B5EF4-FFF2-40B4-BE49-F238E27FC236}">
                <a16:creationId xmlns:a16="http://schemas.microsoft.com/office/drawing/2014/main" id="{D493C0E4-80A4-920D-0E1E-1C41F88A4DFA}"/>
              </a:ext>
            </a:extLst>
          </p:cNvPr>
          <p:cNvPicPr>
            <a:picLocks noChangeAspect="1"/>
          </p:cNvPicPr>
          <p:nvPr/>
        </p:nvPicPr>
        <p:blipFill>
          <a:blip r:embed="rId2"/>
          <a:srcRect/>
          <a:stretch/>
        </p:blipFill>
        <p:spPr>
          <a:xfrm>
            <a:off x="11272813" y="267225"/>
            <a:ext cx="511200" cy="646450"/>
          </a:xfrm>
          <a:prstGeom prst="rect">
            <a:avLst/>
          </a:prstGeom>
        </p:spPr>
      </p:pic>
      <p:sp>
        <p:nvSpPr>
          <p:cNvPr id="7" name="hrSlideMaster.Three Content DarkHeader" descr=" ">
            <a:extLst>
              <a:ext uri="{FF2B5EF4-FFF2-40B4-BE49-F238E27FC236}">
                <a16:creationId xmlns:a16="http://schemas.microsoft.com/office/drawing/2014/main" id="{1235144F-962E-8954-45D8-DB2AF8360781}"/>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840390137"/>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Four Content Dark">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F9571A5E-D874-FC42-971C-7D932629E41D}"/>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85D425AA-6721-2EC6-9322-D1AEB330AA4A}"/>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9150A0FB-A25E-9D58-297D-3A10FEE9D5A2}"/>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B92707A1-D08A-A1A0-84E1-201A43D654CD}"/>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1CDDC645-9839-D342-5566-5DA1596CBFAC}"/>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22" name="Content Placeholder 21">
            <a:extLst>
              <a:ext uri="{FF2B5EF4-FFF2-40B4-BE49-F238E27FC236}">
                <a16:creationId xmlns:a16="http://schemas.microsoft.com/office/drawing/2014/main" id="{1911CAE6-E245-4C94-BBC0-E4DCD289C038}"/>
              </a:ext>
            </a:extLst>
          </p:cNvPr>
          <p:cNvSpPr>
            <a:spLocks noGrp="1"/>
          </p:cNvSpPr>
          <p:nvPr>
            <p:ph sz="quarter" idx="13"/>
          </p:nvPr>
        </p:nvSpPr>
        <p:spPr>
          <a:xfrm>
            <a:off x="407987" y="1736725"/>
            <a:ext cx="2627313"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24" name="Content Placeholder 23">
            <a:extLst>
              <a:ext uri="{FF2B5EF4-FFF2-40B4-BE49-F238E27FC236}">
                <a16:creationId xmlns:a16="http://schemas.microsoft.com/office/drawing/2014/main" id="{903981DA-3E9C-1217-34F7-485C76584311}"/>
              </a:ext>
            </a:extLst>
          </p:cNvPr>
          <p:cNvSpPr>
            <a:spLocks noGrp="1"/>
          </p:cNvSpPr>
          <p:nvPr>
            <p:ph sz="quarter" idx="14"/>
          </p:nvPr>
        </p:nvSpPr>
        <p:spPr>
          <a:xfrm>
            <a:off x="3324225" y="1736725"/>
            <a:ext cx="2627313"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26" name="Content Placeholder 25">
            <a:extLst>
              <a:ext uri="{FF2B5EF4-FFF2-40B4-BE49-F238E27FC236}">
                <a16:creationId xmlns:a16="http://schemas.microsoft.com/office/drawing/2014/main" id="{83FA4641-C2D3-22CE-14D6-1EE578ADAA87}"/>
              </a:ext>
            </a:extLst>
          </p:cNvPr>
          <p:cNvSpPr>
            <a:spLocks noGrp="1"/>
          </p:cNvSpPr>
          <p:nvPr>
            <p:ph sz="quarter" idx="15"/>
          </p:nvPr>
        </p:nvSpPr>
        <p:spPr>
          <a:xfrm>
            <a:off x="6240462" y="1736725"/>
            <a:ext cx="2627313"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28" name="Content Placeholder 27">
            <a:extLst>
              <a:ext uri="{FF2B5EF4-FFF2-40B4-BE49-F238E27FC236}">
                <a16:creationId xmlns:a16="http://schemas.microsoft.com/office/drawing/2014/main" id="{A125E861-B8E8-5F64-4492-FEE822E7A4CC}"/>
              </a:ext>
            </a:extLst>
          </p:cNvPr>
          <p:cNvSpPr>
            <a:spLocks noGrp="1"/>
          </p:cNvSpPr>
          <p:nvPr>
            <p:ph sz="quarter" idx="16"/>
          </p:nvPr>
        </p:nvSpPr>
        <p:spPr>
          <a:xfrm>
            <a:off x="9156700" y="1736725"/>
            <a:ext cx="2627314" cy="43561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pic>
        <p:nvPicPr>
          <p:cNvPr id="8" name="Picture 7">
            <a:extLst>
              <a:ext uri="{FF2B5EF4-FFF2-40B4-BE49-F238E27FC236}">
                <a16:creationId xmlns:a16="http://schemas.microsoft.com/office/drawing/2014/main" id="{02638F66-6CB0-D5A5-9CD3-B3258521C814}"/>
              </a:ext>
            </a:extLst>
          </p:cNvPr>
          <p:cNvPicPr>
            <a:picLocks noChangeAspect="1"/>
          </p:cNvPicPr>
          <p:nvPr/>
        </p:nvPicPr>
        <p:blipFill>
          <a:blip r:embed="rId2"/>
          <a:srcRect/>
          <a:stretch/>
        </p:blipFill>
        <p:spPr>
          <a:xfrm>
            <a:off x="11272813" y="267225"/>
            <a:ext cx="511200" cy="646450"/>
          </a:xfrm>
          <a:prstGeom prst="rect">
            <a:avLst/>
          </a:prstGeom>
        </p:spPr>
      </p:pic>
      <p:sp>
        <p:nvSpPr>
          <p:cNvPr id="7" name="hrSlideMaster.Four Content DarkHeader" descr=" ">
            <a:extLst>
              <a:ext uri="{FF2B5EF4-FFF2-40B4-BE49-F238E27FC236}">
                <a16:creationId xmlns:a16="http://schemas.microsoft.com/office/drawing/2014/main" id="{9B6689A9-68DB-7651-9D30-6B59DBF06BBC}"/>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72247379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itle Only Dark">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34D26B8-8A43-1903-A860-CB2B927DA811}"/>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9235E60A-94E5-CA80-FA66-50828B5F9E90}"/>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91B999EE-3F18-6AD6-680C-81B487B4294E}"/>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73F3D205-C171-93AD-6E04-527A9105A457}"/>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DCED678E-4B90-783F-BC3F-A12D75A56038}"/>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pic>
        <p:nvPicPr>
          <p:cNvPr id="8" name="Picture 7">
            <a:extLst>
              <a:ext uri="{FF2B5EF4-FFF2-40B4-BE49-F238E27FC236}">
                <a16:creationId xmlns:a16="http://schemas.microsoft.com/office/drawing/2014/main" id="{356CE391-D35F-CD43-65F3-3C46E8419EAE}"/>
              </a:ext>
            </a:extLst>
          </p:cNvPr>
          <p:cNvPicPr>
            <a:picLocks noChangeAspect="1"/>
          </p:cNvPicPr>
          <p:nvPr/>
        </p:nvPicPr>
        <p:blipFill>
          <a:blip r:embed="rId2"/>
          <a:srcRect/>
          <a:stretch/>
        </p:blipFill>
        <p:spPr>
          <a:xfrm>
            <a:off x="11272813" y="267225"/>
            <a:ext cx="511200" cy="646450"/>
          </a:xfrm>
          <a:prstGeom prst="rect">
            <a:avLst/>
          </a:prstGeom>
        </p:spPr>
      </p:pic>
      <p:sp>
        <p:nvSpPr>
          <p:cNvPr id="7" name="hrSlideMaster.Title Only DarkHeader" descr=" ">
            <a:extLst>
              <a:ext uri="{FF2B5EF4-FFF2-40B4-BE49-F238E27FC236}">
                <a16:creationId xmlns:a16="http://schemas.microsoft.com/office/drawing/2014/main" id="{B5E0FF20-34E9-C8D6-CE63-0E9DE0759F7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77454303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with 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254AF-5217-3713-F715-C2FFFD46768E}"/>
              </a:ext>
            </a:extLst>
          </p:cNvPr>
          <p:cNvSpPr>
            <a:spLocks noGrp="1"/>
          </p:cNvSpPr>
          <p:nvPr>
            <p:ph type="title" hasCustomPrompt="1"/>
          </p:nvPr>
        </p:nvSpPr>
        <p:spPr/>
        <p:txBody>
          <a:bodyPr/>
          <a:lstStyle/>
          <a:p>
            <a:r>
              <a:rPr lang="en-GB"/>
              <a:t>A short slide title here</a:t>
            </a:r>
          </a:p>
        </p:txBody>
      </p:sp>
      <p:sp>
        <p:nvSpPr>
          <p:cNvPr id="7" name="Content Placeholder 6">
            <a:extLst>
              <a:ext uri="{FF2B5EF4-FFF2-40B4-BE49-F238E27FC236}">
                <a16:creationId xmlns:a16="http://schemas.microsoft.com/office/drawing/2014/main" id="{EA5A3383-132B-5E15-F6E5-62362B25C27D}"/>
              </a:ext>
            </a:extLst>
          </p:cNvPr>
          <p:cNvSpPr>
            <a:spLocks noGrp="1"/>
          </p:cNvSpPr>
          <p:nvPr>
            <p:ph sz="quarter" idx="13" hasCustomPrompt="1"/>
          </p:nvPr>
        </p:nvSpPr>
        <p:spPr>
          <a:xfrm>
            <a:off x="407988" y="1736725"/>
            <a:ext cx="11376025" cy="4120736"/>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Text Placeholder 8">
            <a:extLst>
              <a:ext uri="{FF2B5EF4-FFF2-40B4-BE49-F238E27FC236}">
                <a16:creationId xmlns:a16="http://schemas.microsoft.com/office/drawing/2014/main" id="{0BE7B1A9-ED89-55B5-4016-2A3D49180A12}"/>
              </a:ext>
            </a:extLst>
          </p:cNvPr>
          <p:cNvSpPr>
            <a:spLocks noGrp="1"/>
          </p:cNvSpPr>
          <p:nvPr>
            <p:ph type="body" sz="quarter" idx="14" hasCustomPrompt="1"/>
          </p:nvPr>
        </p:nvSpPr>
        <p:spPr>
          <a:xfrm>
            <a:off x="407988" y="6092825"/>
            <a:ext cx="11376025" cy="252413"/>
          </a:xfrm>
        </p:spPr>
        <p:txBody>
          <a:bodyPr anchor="t"/>
          <a:lstStyle>
            <a:lvl1pPr marL="0" indent="0" algn="l">
              <a:buNone/>
              <a:defRPr sz="1050" i="1"/>
            </a:lvl1pPr>
          </a:lstStyle>
          <a:p>
            <a:pPr lvl="0"/>
            <a:r>
              <a:rPr lang="en-GB"/>
              <a:t>Source details here</a:t>
            </a:r>
          </a:p>
        </p:txBody>
      </p:sp>
      <p:sp>
        <p:nvSpPr>
          <p:cNvPr id="6" name="Date Placeholder 5">
            <a:extLst>
              <a:ext uri="{FF2B5EF4-FFF2-40B4-BE49-F238E27FC236}">
                <a16:creationId xmlns:a16="http://schemas.microsoft.com/office/drawing/2014/main" id="{4852672D-8B5F-0BE5-FF29-88A44E8A2EC3}"/>
              </a:ext>
            </a:extLst>
          </p:cNvPr>
          <p:cNvSpPr>
            <a:spLocks noGrp="1"/>
          </p:cNvSpPr>
          <p:nvPr>
            <p:ph type="dt" sz="half" idx="15"/>
          </p:nvPr>
        </p:nvSpPr>
        <p:spPr/>
        <p:txBody>
          <a:bodyPr/>
          <a:lstStyle/>
          <a:p>
            <a:pPr rtl="0"/>
            <a:endParaRPr lang="es-ES" noProof="0"/>
          </a:p>
        </p:txBody>
      </p:sp>
      <p:sp>
        <p:nvSpPr>
          <p:cNvPr id="8" name="Footer Placeholder 7">
            <a:extLst>
              <a:ext uri="{FF2B5EF4-FFF2-40B4-BE49-F238E27FC236}">
                <a16:creationId xmlns:a16="http://schemas.microsoft.com/office/drawing/2014/main" id="{0260D9BE-E4CA-832C-52BF-242ED089ADFF}"/>
              </a:ext>
            </a:extLst>
          </p:cNvPr>
          <p:cNvSpPr>
            <a:spLocks noGrp="1"/>
          </p:cNvSpPr>
          <p:nvPr>
            <p:ph type="ftr" sz="quarter" idx="16"/>
          </p:nvPr>
        </p:nvSpPr>
        <p:spPr/>
        <p:txBody>
          <a:bodyPr/>
          <a:lstStyle/>
          <a:p>
            <a:pPr rtl="0"/>
            <a:r>
              <a:rPr lang="en-US" noProof="0"/>
              <a:t>29th GTAP conference, June 17-19 2026, Kyoto</a:t>
            </a:r>
            <a:endParaRPr lang="es-ES" noProof="0"/>
          </a:p>
        </p:txBody>
      </p:sp>
      <p:sp>
        <p:nvSpPr>
          <p:cNvPr id="10" name="Slide Number Placeholder 9">
            <a:extLst>
              <a:ext uri="{FF2B5EF4-FFF2-40B4-BE49-F238E27FC236}">
                <a16:creationId xmlns:a16="http://schemas.microsoft.com/office/drawing/2014/main" id="{A22DF2BF-13AB-0E38-296C-3B58B17A15FA}"/>
              </a:ext>
            </a:extLst>
          </p:cNvPr>
          <p:cNvSpPr>
            <a:spLocks noGrp="1"/>
          </p:cNvSpPr>
          <p:nvPr>
            <p:ph type="sldNum" sz="quarter" idx="17"/>
          </p:nvPr>
        </p:nvSpPr>
        <p:spPr/>
        <p:txBody>
          <a:bodyPr/>
          <a:lstStyle/>
          <a:p>
            <a:pPr rtl="0"/>
            <a:fld id="{0FF54DE5-C571-48E8-A5BC-B369434E2F44}" type="slidenum">
              <a:rPr lang="es-ES" noProof="0" smtClean="0"/>
              <a:pPr rtl="0"/>
              <a:t>‹#›</a:t>
            </a:fld>
            <a:endParaRPr lang="es-ES" noProof="0"/>
          </a:p>
        </p:txBody>
      </p:sp>
      <p:sp>
        <p:nvSpPr>
          <p:cNvPr id="3" name="hrSlideMaster.Title and Content with SourceHeader" descr=" ">
            <a:extLst>
              <a:ext uri="{FF2B5EF4-FFF2-40B4-BE49-F238E27FC236}">
                <a16:creationId xmlns:a16="http://schemas.microsoft.com/office/drawing/2014/main" id="{A37B7049-5545-1A42-022D-4E5D9D009F62}"/>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0447913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Blank Dark">
    <p:bg>
      <p:bgPr>
        <a:solidFill>
          <a:schemeClr val="accent1">
            <a:lumMod val="50000"/>
          </a:schemeClr>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343C5D7-2691-2EE2-C372-15B79A9AC97C}"/>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Date Placeholder 2">
            <a:extLst>
              <a:ext uri="{FF2B5EF4-FFF2-40B4-BE49-F238E27FC236}">
                <a16:creationId xmlns:a16="http://schemas.microsoft.com/office/drawing/2014/main" id="{7B24CE9C-FC7D-20FF-8359-AC53767F93D3}"/>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247DFDE0-049A-70E5-1427-D50B4094E4DE}"/>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075C2534-FF02-B09B-6364-7EC4284475C1}"/>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pic>
        <p:nvPicPr>
          <p:cNvPr id="6" name="Picture 5">
            <a:extLst>
              <a:ext uri="{FF2B5EF4-FFF2-40B4-BE49-F238E27FC236}">
                <a16:creationId xmlns:a16="http://schemas.microsoft.com/office/drawing/2014/main" id="{4635D106-00FE-B7C5-8AAB-9532FB44DECB}"/>
              </a:ext>
            </a:extLst>
          </p:cNvPr>
          <p:cNvPicPr>
            <a:picLocks noChangeAspect="1"/>
          </p:cNvPicPr>
          <p:nvPr/>
        </p:nvPicPr>
        <p:blipFill>
          <a:blip r:embed="rId2"/>
          <a:srcRect/>
          <a:stretch/>
        </p:blipFill>
        <p:spPr>
          <a:xfrm>
            <a:off x="11272813" y="267225"/>
            <a:ext cx="511200" cy="646450"/>
          </a:xfrm>
          <a:prstGeom prst="rect">
            <a:avLst/>
          </a:prstGeom>
        </p:spPr>
      </p:pic>
      <p:sp>
        <p:nvSpPr>
          <p:cNvPr id="2" name="hrSlideMaster.Blank DarkHeader" descr=" ">
            <a:extLst>
              <a:ext uri="{FF2B5EF4-FFF2-40B4-BE49-F238E27FC236}">
                <a16:creationId xmlns:a16="http://schemas.microsoft.com/office/drawing/2014/main" id="{908DB05F-FE49-2BF0-5497-FE6A335F65C1}"/>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208867162"/>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Picture Dark">
    <p:bg>
      <p:bgPr>
        <a:solidFill>
          <a:schemeClr val="accent1">
            <a:lumMod val="50000"/>
          </a:schemeClr>
        </a:solidFill>
        <a:effectLst/>
      </p:bgPr>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3127F6D2-D035-44D8-676C-713C1E208366}"/>
              </a:ext>
            </a:extLst>
          </p:cNvPr>
          <p:cNvSpPr>
            <a:spLocks noGrp="1"/>
          </p:cNvSpPr>
          <p:nvPr>
            <p:ph type="pic" sz="quarter" idx="16"/>
          </p:nvPr>
        </p:nvSpPr>
        <p:spPr>
          <a:xfrm>
            <a:off x="0" y="0"/>
            <a:ext cx="12192000" cy="6858000"/>
          </a:xfrm>
        </p:spPr>
        <p:txBody>
          <a:bodyPr/>
          <a:lstStyle/>
          <a:p>
            <a:r>
              <a:rPr lang="pl-PL"/>
              <a:t>Kliknij ikonę, aby dodać obraz</a:t>
            </a:r>
            <a:endParaRPr lang="en-GB"/>
          </a:p>
        </p:txBody>
      </p:sp>
      <p:sp>
        <p:nvSpPr>
          <p:cNvPr id="25" name="Media Placeholder 67">
            <a:extLst>
              <a:ext uri="{FF2B5EF4-FFF2-40B4-BE49-F238E27FC236}">
                <a16:creationId xmlns:a16="http://schemas.microsoft.com/office/drawing/2014/main" id="{A7384DDE-2D74-56DF-16E2-02A8F2218FFD}"/>
              </a:ext>
            </a:extLst>
          </p:cNvPr>
          <p:cNvSpPr>
            <a:spLocks noGrp="1"/>
          </p:cNvSpPr>
          <p:nvPr>
            <p:ph type="media" sz="quarter" idx="14"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3" name="Date Placeholder 2">
            <a:extLst>
              <a:ext uri="{FF2B5EF4-FFF2-40B4-BE49-F238E27FC236}">
                <a16:creationId xmlns:a16="http://schemas.microsoft.com/office/drawing/2014/main" id="{CFDDDA60-447B-C5D6-A020-7E62EF7F2D17}"/>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31FDFCDE-5533-4D52-3375-153D25AC7B63}"/>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8EBB148F-A1C5-65D1-E559-2850E632CA40}"/>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2" name="Media Placeholder 50">
            <a:extLst>
              <a:ext uri="{FF2B5EF4-FFF2-40B4-BE49-F238E27FC236}">
                <a16:creationId xmlns:a16="http://schemas.microsoft.com/office/drawing/2014/main" id="{2B4B3369-0ABD-8001-9A8E-079C3C417786}"/>
              </a:ext>
            </a:extLst>
          </p:cNvPr>
          <p:cNvSpPr>
            <a:spLocks noGrp="1"/>
          </p:cNvSpPr>
          <p:nvPr>
            <p:ph type="media" sz="quarter" idx="15" hasCustomPrompt="1"/>
          </p:nvPr>
        </p:nvSpPr>
        <p:spPr>
          <a:xfrm>
            <a:off x="11272813" y="260350"/>
            <a:ext cx="511200" cy="648000"/>
          </a:xfrm>
          <a:blipFill>
            <a:blip r:embed="rId3"/>
            <a:stretch>
              <a:fillRect/>
            </a:stretch>
          </a:blipFill>
        </p:spPr>
        <p:txBody>
          <a:bodyPr/>
          <a:lstStyle>
            <a:lvl1pPr marL="0" indent="0">
              <a:buNone/>
              <a:defRPr/>
            </a:lvl1pPr>
          </a:lstStyle>
          <a:p>
            <a:r>
              <a:rPr lang="en-GB"/>
              <a:t> </a:t>
            </a:r>
          </a:p>
        </p:txBody>
      </p:sp>
      <p:sp>
        <p:nvSpPr>
          <p:cNvPr id="6" name="hrSlideMaster.Picture DarkHeader" descr=" ">
            <a:extLst>
              <a:ext uri="{FF2B5EF4-FFF2-40B4-BE49-F238E27FC236}">
                <a16:creationId xmlns:a16="http://schemas.microsoft.com/office/drawing/2014/main" id="{1EB486D9-7700-E771-36CD-62619E03F50F}"/>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744907891"/>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ECTION: TITLES">
    <p:bg>
      <p:bgPr>
        <a:solidFill>
          <a:schemeClr val="accent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053882-63E3-2D70-07F7-7731959F6AFA}"/>
              </a:ext>
            </a:extLst>
          </p:cNvPr>
          <p:cNvSpPr txBox="1"/>
          <p:nvPr/>
        </p:nvSpPr>
        <p:spPr>
          <a:xfrm>
            <a:off x="1968909" y="2767281"/>
            <a:ext cx="8254183" cy="1569660"/>
          </a:xfrm>
          <a:prstGeom prst="rect">
            <a:avLst/>
          </a:prstGeom>
          <a:noFill/>
        </p:spPr>
        <p:txBody>
          <a:bodyPr wrap="none" rtlCol="0">
            <a:spAutoFit/>
          </a:bodyPr>
          <a:lstStyle/>
          <a:p>
            <a:pPr algn="ctr"/>
            <a:r>
              <a:rPr lang="en-GB" sz="9600"/>
              <a:t>TITLE SLIDES</a:t>
            </a:r>
          </a:p>
        </p:txBody>
      </p:sp>
      <p:sp>
        <p:nvSpPr>
          <p:cNvPr id="2" name="hrSlideMaster.SECTION: TITLESHeader" descr=" ">
            <a:extLst>
              <a:ext uri="{FF2B5EF4-FFF2-40B4-BE49-F238E27FC236}">
                <a16:creationId xmlns:a16="http://schemas.microsoft.com/office/drawing/2014/main" id="{886EE2A5-A28D-D5C3-912D-0FE29E6DBE2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06802022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ogo">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75081F5-2857-0FA2-6388-57A5057059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79538" y="2439125"/>
            <a:ext cx="9432925" cy="1979750"/>
          </a:xfrm>
          <a:prstGeom prst="rect">
            <a:avLst/>
          </a:prstGeom>
        </p:spPr>
      </p:pic>
      <p:sp>
        <p:nvSpPr>
          <p:cNvPr id="2" name="hrSlideMaster.LogoHeader" descr=" ">
            <a:extLst>
              <a:ext uri="{FF2B5EF4-FFF2-40B4-BE49-F238E27FC236}">
                <a16:creationId xmlns:a16="http://schemas.microsoft.com/office/drawing/2014/main" id="{C28A1B10-1AC9-97C6-9EAB-0106BA966730}"/>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8113003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Default Title Slide (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3FE92-E2DC-091E-EAAD-5735AD0201D7}"/>
              </a:ext>
            </a:extLst>
          </p:cNvPr>
          <p:cNvSpPr>
            <a:spLocks noGrp="1"/>
          </p:cNvSpPr>
          <p:nvPr>
            <p:ph type="title" hasCustomPrompt="1"/>
          </p:nvPr>
        </p:nvSpPr>
        <p:spPr>
          <a:xfrm>
            <a:off x="1379538" y="1736725"/>
            <a:ext cx="9432925" cy="2663825"/>
          </a:xfrm>
        </p:spPr>
        <p:txBody>
          <a:bodyPr/>
          <a:lstStyle>
            <a:lvl1pPr algn="ctr">
              <a:defRPr sz="6000"/>
            </a:lvl1pPr>
          </a:lstStyle>
          <a:p>
            <a:r>
              <a:rPr lang="en-GB"/>
              <a:t>Presentation title</a:t>
            </a:r>
          </a:p>
        </p:txBody>
      </p:sp>
      <p:sp>
        <p:nvSpPr>
          <p:cNvPr id="3" name="Date Placeholder 2">
            <a:extLst>
              <a:ext uri="{FF2B5EF4-FFF2-40B4-BE49-F238E27FC236}">
                <a16:creationId xmlns:a16="http://schemas.microsoft.com/office/drawing/2014/main" id="{9639CEFE-7D09-2434-D376-76BF79FB73C3}"/>
              </a:ext>
            </a:extLst>
          </p:cNvPr>
          <p:cNvSpPr>
            <a:spLocks noGrp="1"/>
          </p:cNvSpPr>
          <p:nvPr>
            <p:ph type="dt" sz="half" idx="10"/>
          </p:nvPr>
        </p:nvSpPr>
        <p:spPr>
          <a:xfrm>
            <a:off x="1336676" y="6875362"/>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4EC0841E-08DD-9A10-C7CE-DCA31CDEB623}"/>
              </a:ext>
            </a:extLst>
          </p:cNvPr>
          <p:cNvSpPr>
            <a:spLocks noGrp="1"/>
          </p:cNvSpPr>
          <p:nvPr>
            <p:ph type="ftr" sz="quarter" idx="11"/>
          </p:nvPr>
        </p:nvSpPr>
        <p:spPr>
          <a:xfrm>
            <a:off x="3281364" y="6864978"/>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A04218FB-9063-700F-2E66-F0119E7193AF}"/>
              </a:ext>
            </a:extLst>
          </p:cNvPr>
          <p:cNvSpPr>
            <a:spLocks noGrp="1"/>
          </p:cNvSpPr>
          <p:nvPr>
            <p:ph type="sldNum" sz="quarter" idx="12"/>
          </p:nvPr>
        </p:nvSpPr>
        <p:spPr>
          <a:xfrm>
            <a:off x="334963" y="6881647"/>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11" name="Text Placeholder 10">
            <a:extLst>
              <a:ext uri="{FF2B5EF4-FFF2-40B4-BE49-F238E27FC236}">
                <a16:creationId xmlns:a16="http://schemas.microsoft.com/office/drawing/2014/main" id="{4FD350E4-B7F7-186F-674C-346DC43413D8}"/>
              </a:ext>
            </a:extLst>
          </p:cNvPr>
          <p:cNvSpPr>
            <a:spLocks noGrp="1"/>
          </p:cNvSpPr>
          <p:nvPr>
            <p:ph type="body" sz="quarter" idx="13" hasCustomPrompt="1"/>
          </p:nvPr>
        </p:nvSpPr>
        <p:spPr>
          <a:xfrm>
            <a:off x="1308100" y="4652963"/>
            <a:ext cx="9504363" cy="1439862"/>
          </a:xfrm>
        </p:spPr>
        <p:txBody>
          <a:bodyPr/>
          <a:lstStyle>
            <a:lvl1pPr marL="0" indent="0" algn="ctr">
              <a:buNone/>
              <a:defRPr sz="2400"/>
            </a:lvl1pPr>
          </a:lstStyle>
          <a:p>
            <a:pPr lvl="0"/>
            <a:r>
              <a:rPr lang="en-GB"/>
              <a:t>Subtitle here</a:t>
            </a:r>
          </a:p>
        </p:txBody>
      </p:sp>
      <p:sp>
        <p:nvSpPr>
          <p:cNvPr id="12" name="Freeform 11">
            <a:extLst>
              <a:ext uri="{FF2B5EF4-FFF2-40B4-BE49-F238E27FC236}">
                <a16:creationId xmlns:a16="http://schemas.microsoft.com/office/drawing/2014/main" id="{7C7E964B-4A22-CBAA-C123-48A36AF7C473}"/>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3" name="Graphic 12">
            <a:extLst>
              <a:ext uri="{FF2B5EF4-FFF2-40B4-BE49-F238E27FC236}">
                <a16:creationId xmlns:a16="http://schemas.microsoft.com/office/drawing/2014/main" id="{D06FA182-ABC1-6A67-657B-0F2F93758FB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6" name="hrSlideMaster.Default Title Slide (E)Header" descr=" ">
            <a:extLst>
              <a:ext uri="{FF2B5EF4-FFF2-40B4-BE49-F238E27FC236}">
                <a16:creationId xmlns:a16="http://schemas.microsoft.com/office/drawing/2014/main" id="{A73AE54A-E2F1-D7E6-02F1-0932F816ED2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458109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efault Title Slide (F)">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4555-513B-D03D-96CB-8671F3B32690}"/>
              </a:ext>
            </a:extLst>
          </p:cNvPr>
          <p:cNvSpPr>
            <a:spLocks noGrp="1"/>
          </p:cNvSpPr>
          <p:nvPr>
            <p:ph type="title" hasCustomPrompt="1"/>
          </p:nvPr>
        </p:nvSpPr>
        <p:spPr>
          <a:xfrm>
            <a:off x="1308100" y="1736725"/>
            <a:ext cx="9575800" cy="2663825"/>
          </a:xfrm>
        </p:spPr>
        <p:txBody>
          <a:bodyPr/>
          <a:lstStyle>
            <a:lvl1pPr algn="ctr">
              <a:defRPr sz="6000"/>
            </a:lvl1pPr>
          </a:lstStyle>
          <a:p>
            <a:r>
              <a:rPr lang="en-GB"/>
              <a:t>Presentation title</a:t>
            </a:r>
          </a:p>
        </p:txBody>
      </p:sp>
      <p:sp>
        <p:nvSpPr>
          <p:cNvPr id="3" name="Date Placeholder 2">
            <a:extLst>
              <a:ext uri="{FF2B5EF4-FFF2-40B4-BE49-F238E27FC236}">
                <a16:creationId xmlns:a16="http://schemas.microsoft.com/office/drawing/2014/main" id="{DB152D3C-1F16-F838-38FC-48B502C96F05}"/>
              </a:ext>
            </a:extLst>
          </p:cNvPr>
          <p:cNvSpPr>
            <a:spLocks noGrp="1"/>
          </p:cNvSpPr>
          <p:nvPr>
            <p:ph type="dt" sz="half" idx="10"/>
          </p:nvPr>
        </p:nvSpPr>
        <p:spPr>
          <a:xfrm>
            <a:off x="1336676" y="6894946"/>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BAC4535E-C70D-0FE9-1FE4-53603345D800}"/>
              </a:ext>
            </a:extLst>
          </p:cNvPr>
          <p:cNvSpPr>
            <a:spLocks noGrp="1"/>
          </p:cNvSpPr>
          <p:nvPr>
            <p:ph type="ftr" sz="quarter" idx="11"/>
          </p:nvPr>
        </p:nvSpPr>
        <p:spPr>
          <a:xfrm>
            <a:off x="3281364" y="6884562"/>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50A394BD-883C-795C-9A07-7E4D55B81FE2}"/>
              </a:ext>
            </a:extLst>
          </p:cNvPr>
          <p:cNvSpPr>
            <a:spLocks noGrp="1"/>
          </p:cNvSpPr>
          <p:nvPr>
            <p:ph type="sldNum" sz="quarter" idx="12"/>
          </p:nvPr>
        </p:nvSpPr>
        <p:spPr>
          <a:xfrm>
            <a:off x="334963" y="6901231"/>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12" name="Text Placeholder 11">
            <a:extLst>
              <a:ext uri="{FF2B5EF4-FFF2-40B4-BE49-F238E27FC236}">
                <a16:creationId xmlns:a16="http://schemas.microsoft.com/office/drawing/2014/main" id="{F5775427-0AC1-C32A-5D12-FE380B7F479B}"/>
              </a:ext>
            </a:extLst>
          </p:cNvPr>
          <p:cNvSpPr>
            <a:spLocks noGrp="1"/>
          </p:cNvSpPr>
          <p:nvPr>
            <p:ph type="body" sz="quarter" idx="13" hasCustomPrompt="1"/>
          </p:nvPr>
        </p:nvSpPr>
        <p:spPr>
          <a:xfrm>
            <a:off x="1308100" y="4652963"/>
            <a:ext cx="9575800" cy="1439862"/>
          </a:xfrm>
        </p:spPr>
        <p:txBody>
          <a:bodyPr/>
          <a:lstStyle>
            <a:lvl1pPr marL="0" indent="0" algn="ctr">
              <a:buNone/>
              <a:defRPr sz="2400"/>
            </a:lvl1pPr>
          </a:lstStyle>
          <a:p>
            <a:pPr lvl="0"/>
            <a:r>
              <a:rPr lang="en-GB"/>
              <a:t>Subtitle here</a:t>
            </a:r>
          </a:p>
        </p:txBody>
      </p:sp>
      <p:sp>
        <p:nvSpPr>
          <p:cNvPr id="14" name="Freeform 13">
            <a:extLst>
              <a:ext uri="{FF2B5EF4-FFF2-40B4-BE49-F238E27FC236}">
                <a16:creationId xmlns:a16="http://schemas.microsoft.com/office/drawing/2014/main" id="{A9FF5813-40C3-9CA7-B93A-610E4E0706F3}"/>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Graphic 17">
            <a:extLst>
              <a:ext uri="{FF2B5EF4-FFF2-40B4-BE49-F238E27FC236}">
                <a16:creationId xmlns:a16="http://schemas.microsoft.com/office/drawing/2014/main" id="{93D76E61-2F56-D213-2176-012A5C1CE39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4860"/>
            <a:ext cx="2735083" cy="813600"/>
          </a:xfrm>
          <a:prstGeom prst="rect">
            <a:avLst/>
          </a:prstGeom>
        </p:spPr>
      </p:pic>
      <p:sp>
        <p:nvSpPr>
          <p:cNvPr id="6" name="hrSlideMaster.Default Title Slide (F)Header" descr=" ">
            <a:extLst>
              <a:ext uri="{FF2B5EF4-FFF2-40B4-BE49-F238E27FC236}">
                <a16:creationId xmlns:a16="http://schemas.microsoft.com/office/drawing/2014/main" id="{9C113C4A-049A-BB70-A8F6-2F38C57BD88D}"/>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8660813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efault Title Slide (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4555-513B-D03D-96CB-8671F3B32690}"/>
              </a:ext>
            </a:extLst>
          </p:cNvPr>
          <p:cNvSpPr>
            <a:spLocks noGrp="1"/>
          </p:cNvSpPr>
          <p:nvPr>
            <p:ph type="title" hasCustomPrompt="1"/>
          </p:nvPr>
        </p:nvSpPr>
        <p:spPr>
          <a:xfrm>
            <a:off x="1308100" y="1736725"/>
            <a:ext cx="9575800" cy="2663825"/>
          </a:xfrm>
        </p:spPr>
        <p:txBody>
          <a:bodyPr/>
          <a:lstStyle>
            <a:lvl1pPr algn="ctr">
              <a:defRPr sz="6000"/>
            </a:lvl1pPr>
          </a:lstStyle>
          <a:p>
            <a:r>
              <a:rPr lang="en-GB"/>
              <a:t>Presentation title</a:t>
            </a:r>
          </a:p>
        </p:txBody>
      </p:sp>
      <p:sp>
        <p:nvSpPr>
          <p:cNvPr id="3" name="Date Placeholder 2">
            <a:extLst>
              <a:ext uri="{FF2B5EF4-FFF2-40B4-BE49-F238E27FC236}">
                <a16:creationId xmlns:a16="http://schemas.microsoft.com/office/drawing/2014/main" id="{DB152D3C-1F16-F838-38FC-48B502C96F05}"/>
              </a:ext>
            </a:extLst>
          </p:cNvPr>
          <p:cNvSpPr>
            <a:spLocks noGrp="1"/>
          </p:cNvSpPr>
          <p:nvPr>
            <p:ph type="dt" sz="half" idx="10"/>
          </p:nvPr>
        </p:nvSpPr>
        <p:spPr>
          <a:xfrm>
            <a:off x="1336676" y="6894946"/>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BAC4535E-C70D-0FE9-1FE4-53603345D800}"/>
              </a:ext>
            </a:extLst>
          </p:cNvPr>
          <p:cNvSpPr>
            <a:spLocks noGrp="1"/>
          </p:cNvSpPr>
          <p:nvPr>
            <p:ph type="ftr" sz="quarter" idx="11"/>
          </p:nvPr>
        </p:nvSpPr>
        <p:spPr>
          <a:xfrm>
            <a:off x="3281364" y="6884562"/>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50A394BD-883C-795C-9A07-7E4D55B81FE2}"/>
              </a:ext>
            </a:extLst>
          </p:cNvPr>
          <p:cNvSpPr>
            <a:spLocks noGrp="1"/>
          </p:cNvSpPr>
          <p:nvPr>
            <p:ph type="sldNum" sz="quarter" idx="12"/>
          </p:nvPr>
        </p:nvSpPr>
        <p:spPr>
          <a:xfrm>
            <a:off x="334963" y="6901231"/>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12" name="Text Placeholder 11">
            <a:extLst>
              <a:ext uri="{FF2B5EF4-FFF2-40B4-BE49-F238E27FC236}">
                <a16:creationId xmlns:a16="http://schemas.microsoft.com/office/drawing/2014/main" id="{F5775427-0AC1-C32A-5D12-FE380B7F479B}"/>
              </a:ext>
            </a:extLst>
          </p:cNvPr>
          <p:cNvSpPr>
            <a:spLocks noGrp="1"/>
          </p:cNvSpPr>
          <p:nvPr>
            <p:ph type="body" sz="quarter" idx="13" hasCustomPrompt="1"/>
          </p:nvPr>
        </p:nvSpPr>
        <p:spPr>
          <a:xfrm>
            <a:off x="1308100" y="4652963"/>
            <a:ext cx="9575800" cy="1439862"/>
          </a:xfrm>
        </p:spPr>
        <p:txBody>
          <a:bodyPr/>
          <a:lstStyle>
            <a:lvl1pPr marL="0" indent="0" algn="ctr">
              <a:buNone/>
              <a:defRPr sz="2400"/>
            </a:lvl1pPr>
          </a:lstStyle>
          <a:p>
            <a:pPr lvl="0"/>
            <a:r>
              <a:rPr lang="en-GB"/>
              <a:t>Subtitle here</a:t>
            </a:r>
          </a:p>
        </p:txBody>
      </p:sp>
      <p:sp>
        <p:nvSpPr>
          <p:cNvPr id="13" name="Freeform 12">
            <a:extLst>
              <a:ext uri="{FF2B5EF4-FFF2-40B4-BE49-F238E27FC236}">
                <a16:creationId xmlns:a16="http://schemas.microsoft.com/office/drawing/2014/main" id="{9C17DDD1-8572-85EC-C3AF-A17B48BB0073}"/>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21" name="Graphic 20">
            <a:extLst>
              <a:ext uri="{FF2B5EF4-FFF2-40B4-BE49-F238E27FC236}">
                <a16:creationId xmlns:a16="http://schemas.microsoft.com/office/drawing/2014/main" id="{B3078C4A-3AFC-6ACB-0B1E-3E3407F044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2171" y="362527"/>
            <a:ext cx="2769702" cy="813600"/>
          </a:xfrm>
          <a:prstGeom prst="rect">
            <a:avLst/>
          </a:prstGeom>
        </p:spPr>
      </p:pic>
      <p:sp>
        <p:nvSpPr>
          <p:cNvPr id="6" name="hrSlideMaster.Default Title Slide (S)Header" descr=" ">
            <a:extLst>
              <a:ext uri="{FF2B5EF4-FFF2-40B4-BE49-F238E27FC236}">
                <a16:creationId xmlns:a16="http://schemas.microsoft.com/office/drawing/2014/main" id="{1E8D6FDA-9F3B-E722-276B-F051CA93E043}"/>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4051703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Slide Photo (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82FDBD0-C427-92A6-68F1-DE764B7BD356}"/>
              </a:ext>
            </a:extLst>
          </p:cNvPr>
          <p:cNvSpPr>
            <a:spLocks noGrp="1"/>
          </p:cNvSpPr>
          <p:nvPr>
            <p:ph type="pic" sz="quarter" idx="15" hasCustomPrompt="1"/>
          </p:nvPr>
        </p:nvSpPr>
        <p:spPr>
          <a:xfrm>
            <a:off x="0" y="-1"/>
            <a:ext cx="11792188" cy="6887946"/>
          </a:xfrm>
          <a:custGeom>
            <a:avLst/>
            <a:gdLst>
              <a:gd name="connsiteX0" fmla="*/ 0 w 11792188"/>
              <a:gd name="connsiteY0" fmla="*/ 0 h 6887946"/>
              <a:gd name="connsiteX1" fmla="*/ 7488700 w 11792188"/>
              <a:gd name="connsiteY1" fmla="*/ 0 h 6887946"/>
              <a:gd name="connsiteX2" fmla="*/ 11792188 w 11792188"/>
              <a:gd name="connsiteY2" fmla="*/ 6887946 h 6887946"/>
              <a:gd name="connsiteX3" fmla="*/ 0 w 11792188"/>
              <a:gd name="connsiteY3" fmla="*/ 6887946 h 6887946"/>
            </a:gdLst>
            <a:ahLst/>
            <a:cxnLst>
              <a:cxn ang="0">
                <a:pos x="connsiteX0" y="connsiteY0"/>
              </a:cxn>
              <a:cxn ang="0">
                <a:pos x="connsiteX1" y="connsiteY1"/>
              </a:cxn>
              <a:cxn ang="0">
                <a:pos x="connsiteX2" y="connsiteY2"/>
              </a:cxn>
              <a:cxn ang="0">
                <a:pos x="connsiteX3" y="connsiteY3"/>
              </a:cxn>
            </a:cxnLst>
            <a:rect l="l" t="t" r="r" b="b"/>
            <a:pathLst>
              <a:path w="11792188" h="6887946">
                <a:moveTo>
                  <a:pt x="0" y="0"/>
                </a:moveTo>
                <a:lnTo>
                  <a:pt x="7488700" y="0"/>
                </a:lnTo>
                <a:lnTo>
                  <a:pt x="11792188" y="6887946"/>
                </a:lnTo>
                <a:lnTo>
                  <a:pt x="0" y="6887946"/>
                </a:lnTo>
                <a:close/>
              </a:path>
            </a:pathLst>
          </a:custGeom>
          <a:solidFill>
            <a:schemeClr val="accent1">
              <a:lumMod val="50000"/>
            </a:schemeClr>
          </a:solidFill>
        </p:spPr>
        <p:txBody>
          <a:bodyPr wrap="square">
            <a:noAutofit/>
          </a:bodyPr>
          <a:lstStyle>
            <a:lvl1pPr marL="0" indent="0">
              <a:buNone/>
              <a:defRPr>
                <a:solidFill>
                  <a:schemeClr val="bg1"/>
                </a:solidFill>
              </a:defRPr>
            </a:lvl1pPr>
          </a:lstStyle>
          <a:p>
            <a:r>
              <a:rPr lang="en-GB"/>
              <a:t>Click the icon to fill this section with a picture</a:t>
            </a:r>
          </a:p>
        </p:txBody>
      </p:sp>
      <p:sp>
        <p:nvSpPr>
          <p:cNvPr id="2" name="Title 1">
            <a:extLst>
              <a:ext uri="{FF2B5EF4-FFF2-40B4-BE49-F238E27FC236}">
                <a16:creationId xmlns:a16="http://schemas.microsoft.com/office/drawing/2014/main" id="{9DD29787-FC2C-84B9-00C1-13A0D20AF534}"/>
              </a:ext>
            </a:extLst>
          </p:cNvPr>
          <p:cNvSpPr>
            <a:spLocks noGrp="1"/>
          </p:cNvSpPr>
          <p:nvPr>
            <p:ph type="title" hasCustomPrompt="1"/>
          </p:nvPr>
        </p:nvSpPr>
        <p:spPr>
          <a:xfrm>
            <a:off x="407989" y="1484313"/>
            <a:ext cx="4572000" cy="2916237"/>
          </a:xfrm>
        </p:spPr>
        <p:txBody>
          <a:bodyPr/>
          <a:lstStyle>
            <a:lvl1pPr>
              <a:defRPr sz="6000">
                <a:solidFill>
                  <a:schemeClr val="bg1"/>
                </a:solidFill>
                <a:effectLst>
                  <a:outerShdw blurRad="63500" sx="102000" sy="102000" algn="ctr" rotWithShape="0">
                    <a:prstClr val="black">
                      <a:alpha val="20000"/>
                    </a:prstClr>
                  </a:outerShdw>
                </a:effectLst>
              </a:defRPr>
            </a:lvl1pPr>
          </a:lstStyle>
          <a:p>
            <a:r>
              <a:rPr lang="en-GB"/>
              <a:t>Presentation title</a:t>
            </a:r>
          </a:p>
        </p:txBody>
      </p:sp>
      <p:sp>
        <p:nvSpPr>
          <p:cNvPr id="3" name="Date Placeholder 2">
            <a:extLst>
              <a:ext uri="{FF2B5EF4-FFF2-40B4-BE49-F238E27FC236}">
                <a16:creationId xmlns:a16="http://schemas.microsoft.com/office/drawing/2014/main" id="{8CEAB20C-4B82-5555-9949-B145EFAC63CA}"/>
              </a:ext>
            </a:extLst>
          </p:cNvPr>
          <p:cNvSpPr>
            <a:spLocks noGrp="1"/>
          </p:cNvSpPr>
          <p:nvPr>
            <p:ph type="dt" sz="half" idx="10"/>
          </p:nvPr>
        </p:nvSpPr>
        <p:spPr>
          <a:xfrm>
            <a:off x="1336676" y="688794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848888F2-C048-5755-2797-0DD320A8C08C}"/>
              </a:ext>
            </a:extLst>
          </p:cNvPr>
          <p:cNvSpPr>
            <a:spLocks noGrp="1"/>
          </p:cNvSpPr>
          <p:nvPr>
            <p:ph type="ftr" sz="quarter" idx="11"/>
          </p:nvPr>
        </p:nvSpPr>
        <p:spPr>
          <a:xfrm>
            <a:off x="3281364" y="687756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6B73AF2-7880-D7A1-CD3B-674E73860313}"/>
              </a:ext>
            </a:extLst>
          </p:cNvPr>
          <p:cNvSpPr>
            <a:spLocks noGrp="1"/>
          </p:cNvSpPr>
          <p:nvPr>
            <p:ph type="sldNum" sz="quarter" idx="12"/>
          </p:nvPr>
        </p:nvSpPr>
        <p:spPr>
          <a:xfrm>
            <a:off x="334963" y="689423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27" name="Text Placeholder 26">
            <a:extLst>
              <a:ext uri="{FF2B5EF4-FFF2-40B4-BE49-F238E27FC236}">
                <a16:creationId xmlns:a16="http://schemas.microsoft.com/office/drawing/2014/main" id="{2258C0FE-E264-2F05-4837-47A01C40E948}"/>
              </a:ext>
            </a:extLst>
          </p:cNvPr>
          <p:cNvSpPr>
            <a:spLocks noGrp="1"/>
          </p:cNvSpPr>
          <p:nvPr>
            <p:ph type="body" sz="quarter" idx="14" hasCustomPrompt="1"/>
          </p:nvPr>
        </p:nvSpPr>
        <p:spPr>
          <a:xfrm>
            <a:off x="399811" y="4652963"/>
            <a:ext cx="4572001" cy="1439862"/>
          </a:xfrm>
        </p:spPr>
        <p:txBody>
          <a:bodyPr/>
          <a:lstStyle>
            <a:lvl1pPr marL="0" indent="0">
              <a:buNone/>
              <a:defRPr sz="2400">
                <a:solidFill>
                  <a:schemeClr val="bg1"/>
                </a:solidFill>
                <a:effectLst>
                  <a:outerShdw blurRad="63500" sx="102000" sy="102000" algn="ctr" rotWithShape="0">
                    <a:prstClr val="black">
                      <a:alpha val="20000"/>
                    </a:prstClr>
                  </a:outerShdw>
                </a:effectLst>
              </a:defRPr>
            </a:lvl1pPr>
          </a:lstStyle>
          <a:p>
            <a:pPr lvl="0"/>
            <a:r>
              <a:rPr lang="en-GB"/>
              <a:t>Subtitle here</a:t>
            </a:r>
          </a:p>
        </p:txBody>
      </p:sp>
      <p:pic>
        <p:nvPicPr>
          <p:cNvPr id="6" name="Graphic 5">
            <a:extLst>
              <a:ext uri="{FF2B5EF4-FFF2-40B4-BE49-F238E27FC236}">
                <a16:creationId xmlns:a16="http://schemas.microsoft.com/office/drawing/2014/main" id="{767F086F-E267-CFF4-D674-31399934B1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7" name="hrSlideMaster.Title Slide Photo (E)Header" descr=" ">
            <a:extLst>
              <a:ext uri="{FF2B5EF4-FFF2-40B4-BE49-F238E27FC236}">
                <a16:creationId xmlns:a16="http://schemas.microsoft.com/office/drawing/2014/main" id="{D78AF297-4281-4BB7-1D38-8FAE56157B2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2191683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hoto (F)">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2ACA6F0-34C5-854C-97F4-6E407BD29D8F}"/>
              </a:ext>
            </a:extLst>
          </p:cNvPr>
          <p:cNvSpPr>
            <a:spLocks noGrp="1"/>
          </p:cNvSpPr>
          <p:nvPr>
            <p:ph type="pic" sz="quarter" idx="15" hasCustomPrompt="1"/>
          </p:nvPr>
        </p:nvSpPr>
        <p:spPr>
          <a:xfrm>
            <a:off x="0" y="-1"/>
            <a:ext cx="11792188" cy="6887946"/>
          </a:xfrm>
          <a:custGeom>
            <a:avLst/>
            <a:gdLst>
              <a:gd name="connsiteX0" fmla="*/ 0 w 11792188"/>
              <a:gd name="connsiteY0" fmla="*/ 0 h 6887946"/>
              <a:gd name="connsiteX1" fmla="*/ 7488700 w 11792188"/>
              <a:gd name="connsiteY1" fmla="*/ 0 h 6887946"/>
              <a:gd name="connsiteX2" fmla="*/ 11792188 w 11792188"/>
              <a:gd name="connsiteY2" fmla="*/ 6887946 h 6887946"/>
              <a:gd name="connsiteX3" fmla="*/ 0 w 11792188"/>
              <a:gd name="connsiteY3" fmla="*/ 6887946 h 6887946"/>
            </a:gdLst>
            <a:ahLst/>
            <a:cxnLst>
              <a:cxn ang="0">
                <a:pos x="connsiteX0" y="connsiteY0"/>
              </a:cxn>
              <a:cxn ang="0">
                <a:pos x="connsiteX1" y="connsiteY1"/>
              </a:cxn>
              <a:cxn ang="0">
                <a:pos x="connsiteX2" y="connsiteY2"/>
              </a:cxn>
              <a:cxn ang="0">
                <a:pos x="connsiteX3" y="connsiteY3"/>
              </a:cxn>
            </a:cxnLst>
            <a:rect l="l" t="t" r="r" b="b"/>
            <a:pathLst>
              <a:path w="11792188" h="6887946">
                <a:moveTo>
                  <a:pt x="0" y="0"/>
                </a:moveTo>
                <a:lnTo>
                  <a:pt x="7488700" y="0"/>
                </a:lnTo>
                <a:lnTo>
                  <a:pt x="11792188" y="6887946"/>
                </a:lnTo>
                <a:lnTo>
                  <a:pt x="0" y="6887946"/>
                </a:lnTo>
                <a:close/>
              </a:path>
            </a:pathLst>
          </a:custGeom>
          <a:solidFill>
            <a:schemeClr val="accent1">
              <a:lumMod val="50000"/>
            </a:schemeClr>
          </a:solidFill>
        </p:spPr>
        <p:txBody>
          <a:bodyPr wrap="square">
            <a:noAutofit/>
          </a:bodyPr>
          <a:lstStyle>
            <a:lvl1pPr marL="0" indent="0">
              <a:buNone/>
              <a:defRPr>
                <a:solidFill>
                  <a:schemeClr val="bg1"/>
                </a:solidFill>
              </a:defRPr>
            </a:lvl1pPr>
          </a:lstStyle>
          <a:p>
            <a:r>
              <a:rPr lang="en-GB"/>
              <a:t>Click the icon to fill this section with a picture</a:t>
            </a:r>
          </a:p>
        </p:txBody>
      </p:sp>
      <p:sp>
        <p:nvSpPr>
          <p:cNvPr id="2" name="Title 1">
            <a:extLst>
              <a:ext uri="{FF2B5EF4-FFF2-40B4-BE49-F238E27FC236}">
                <a16:creationId xmlns:a16="http://schemas.microsoft.com/office/drawing/2014/main" id="{9DD29787-FC2C-84B9-00C1-13A0D20AF534}"/>
              </a:ext>
            </a:extLst>
          </p:cNvPr>
          <p:cNvSpPr>
            <a:spLocks noGrp="1"/>
          </p:cNvSpPr>
          <p:nvPr>
            <p:ph type="title" hasCustomPrompt="1"/>
          </p:nvPr>
        </p:nvSpPr>
        <p:spPr>
          <a:xfrm>
            <a:off x="407988" y="1484313"/>
            <a:ext cx="4572000" cy="2916237"/>
          </a:xfrm>
        </p:spPr>
        <p:txBody>
          <a:bodyPr/>
          <a:lstStyle>
            <a:lvl1pPr>
              <a:defRPr sz="6000">
                <a:solidFill>
                  <a:schemeClr val="bg1"/>
                </a:solidFill>
                <a:effectLst>
                  <a:outerShdw blurRad="63500" sx="102000" sy="102000" algn="ctr" rotWithShape="0">
                    <a:prstClr val="black">
                      <a:alpha val="20000"/>
                    </a:prstClr>
                  </a:outerShdw>
                </a:effectLst>
              </a:defRPr>
            </a:lvl1pPr>
          </a:lstStyle>
          <a:p>
            <a:r>
              <a:rPr lang="en-GB"/>
              <a:t>Presentation title</a:t>
            </a:r>
          </a:p>
        </p:txBody>
      </p:sp>
      <p:sp>
        <p:nvSpPr>
          <p:cNvPr id="3" name="Date Placeholder 2">
            <a:extLst>
              <a:ext uri="{FF2B5EF4-FFF2-40B4-BE49-F238E27FC236}">
                <a16:creationId xmlns:a16="http://schemas.microsoft.com/office/drawing/2014/main" id="{8CEAB20C-4B82-5555-9949-B145EFAC63CA}"/>
              </a:ext>
            </a:extLst>
          </p:cNvPr>
          <p:cNvSpPr>
            <a:spLocks noGrp="1"/>
          </p:cNvSpPr>
          <p:nvPr>
            <p:ph type="dt" sz="half" idx="10"/>
          </p:nvPr>
        </p:nvSpPr>
        <p:spPr>
          <a:xfrm>
            <a:off x="1336676" y="688794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848888F2-C048-5755-2797-0DD320A8C08C}"/>
              </a:ext>
            </a:extLst>
          </p:cNvPr>
          <p:cNvSpPr>
            <a:spLocks noGrp="1"/>
          </p:cNvSpPr>
          <p:nvPr>
            <p:ph type="ftr" sz="quarter" idx="11"/>
          </p:nvPr>
        </p:nvSpPr>
        <p:spPr>
          <a:xfrm>
            <a:off x="3281364" y="687756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6B73AF2-7880-D7A1-CD3B-674E73860313}"/>
              </a:ext>
            </a:extLst>
          </p:cNvPr>
          <p:cNvSpPr>
            <a:spLocks noGrp="1"/>
          </p:cNvSpPr>
          <p:nvPr>
            <p:ph type="sldNum" sz="quarter" idx="12"/>
          </p:nvPr>
        </p:nvSpPr>
        <p:spPr>
          <a:xfrm>
            <a:off x="334963" y="689423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27" name="Text Placeholder 26">
            <a:extLst>
              <a:ext uri="{FF2B5EF4-FFF2-40B4-BE49-F238E27FC236}">
                <a16:creationId xmlns:a16="http://schemas.microsoft.com/office/drawing/2014/main" id="{2258C0FE-E264-2F05-4837-47A01C40E948}"/>
              </a:ext>
            </a:extLst>
          </p:cNvPr>
          <p:cNvSpPr>
            <a:spLocks noGrp="1"/>
          </p:cNvSpPr>
          <p:nvPr>
            <p:ph type="body" sz="quarter" idx="14" hasCustomPrompt="1"/>
          </p:nvPr>
        </p:nvSpPr>
        <p:spPr>
          <a:xfrm>
            <a:off x="406297" y="4652963"/>
            <a:ext cx="4573691" cy="1439862"/>
          </a:xfrm>
        </p:spPr>
        <p:txBody>
          <a:bodyPr/>
          <a:lstStyle>
            <a:lvl1pPr marL="0" indent="0">
              <a:buNone/>
              <a:defRPr sz="2400">
                <a:solidFill>
                  <a:schemeClr val="bg1"/>
                </a:solidFill>
                <a:effectLst>
                  <a:outerShdw blurRad="63500" sx="102000" sy="102000" algn="ctr" rotWithShape="0">
                    <a:prstClr val="black">
                      <a:alpha val="20000"/>
                    </a:prstClr>
                  </a:outerShdw>
                </a:effectLst>
              </a:defRPr>
            </a:lvl1pPr>
          </a:lstStyle>
          <a:p>
            <a:pPr lvl="0"/>
            <a:r>
              <a:rPr lang="en-GB"/>
              <a:t>Subtitle here</a:t>
            </a:r>
          </a:p>
        </p:txBody>
      </p:sp>
      <p:pic>
        <p:nvPicPr>
          <p:cNvPr id="7" name="Graphic 6">
            <a:extLst>
              <a:ext uri="{FF2B5EF4-FFF2-40B4-BE49-F238E27FC236}">
                <a16:creationId xmlns:a16="http://schemas.microsoft.com/office/drawing/2014/main" id="{37E28623-2402-0EA1-E789-42BD3390FE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4860"/>
            <a:ext cx="2735083" cy="813600"/>
          </a:xfrm>
          <a:prstGeom prst="rect">
            <a:avLst/>
          </a:prstGeom>
        </p:spPr>
      </p:pic>
      <p:sp>
        <p:nvSpPr>
          <p:cNvPr id="6" name="hrSlideMaster.Title Slide Photo (F)Header" descr=" ">
            <a:extLst>
              <a:ext uri="{FF2B5EF4-FFF2-40B4-BE49-F238E27FC236}">
                <a16:creationId xmlns:a16="http://schemas.microsoft.com/office/drawing/2014/main" id="{CF71B5EB-5BCF-A4AE-3420-203F8DFD9CCD}"/>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2501261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Slide Photo (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EBF148E-CC99-423B-633B-F7D13443FC4F}"/>
              </a:ext>
            </a:extLst>
          </p:cNvPr>
          <p:cNvSpPr>
            <a:spLocks noGrp="1"/>
          </p:cNvSpPr>
          <p:nvPr>
            <p:ph type="pic" sz="quarter" idx="15" hasCustomPrompt="1"/>
          </p:nvPr>
        </p:nvSpPr>
        <p:spPr>
          <a:xfrm>
            <a:off x="0" y="-1"/>
            <a:ext cx="11792188" cy="6887946"/>
          </a:xfrm>
          <a:custGeom>
            <a:avLst/>
            <a:gdLst>
              <a:gd name="connsiteX0" fmla="*/ 0 w 11792188"/>
              <a:gd name="connsiteY0" fmla="*/ 0 h 6887946"/>
              <a:gd name="connsiteX1" fmla="*/ 7488700 w 11792188"/>
              <a:gd name="connsiteY1" fmla="*/ 0 h 6887946"/>
              <a:gd name="connsiteX2" fmla="*/ 11792188 w 11792188"/>
              <a:gd name="connsiteY2" fmla="*/ 6887946 h 6887946"/>
              <a:gd name="connsiteX3" fmla="*/ 0 w 11792188"/>
              <a:gd name="connsiteY3" fmla="*/ 6887946 h 6887946"/>
            </a:gdLst>
            <a:ahLst/>
            <a:cxnLst>
              <a:cxn ang="0">
                <a:pos x="connsiteX0" y="connsiteY0"/>
              </a:cxn>
              <a:cxn ang="0">
                <a:pos x="connsiteX1" y="connsiteY1"/>
              </a:cxn>
              <a:cxn ang="0">
                <a:pos x="connsiteX2" y="connsiteY2"/>
              </a:cxn>
              <a:cxn ang="0">
                <a:pos x="connsiteX3" y="connsiteY3"/>
              </a:cxn>
            </a:cxnLst>
            <a:rect l="l" t="t" r="r" b="b"/>
            <a:pathLst>
              <a:path w="11792188" h="6887946">
                <a:moveTo>
                  <a:pt x="0" y="0"/>
                </a:moveTo>
                <a:lnTo>
                  <a:pt x="7488700" y="0"/>
                </a:lnTo>
                <a:lnTo>
                  <a:pt x="11792188" y="6887946"/>
                </a:lnTo>
                <a:lnTo>
                  <a:pt x="0" y="6887946"/>
                </a:lnTo>
                <a:close/>
              </a:path>
            </a:pathLst>
          </a:custGeom>
          <a:solidFill>
            <a:schemeClr val="accent1">
              <a:lumMod val="50000"/>
            </a:schemeClr>
          </a:solidFill>
        </p:spPr>
        <p:txBody>
          <a:bodyPr wrap="square">
            <a:noAutofit/>
          </a:bodyPr>
          <a:lstStyle>
            <a:lvl1pPr marL="0" indent="0">
              <a:buNone/>
              <a:defRPr>
                <a:solidFill>
                  <a:schemeClr val="bg1"/>
                </a:solidFill>
              </a:defRPr>
            </a:lvl1pPr>
          </a:lstStyle>
          <a:p>
            <a:r>
              <a:rPr lang="en-GB"/>
              <a:t>Click the icon to fill this section with a picture</a:t>
            </a:r>
          </a:p>
        </p:txBody>
      </p:sp>
      <p:sp>
        <p:nvSpPr>
          <p:cNvPr id="2" name="Title 1">
            <a:extLst>
              <a:ext uri="{FF2B5EF4-FFF2-40B4-BE49-F238E27FC236}">
                <a16:creationId xmlns:a16="http://schemas.microsoft.com/office/drawing/2014/main" id="{9DD29787-FC2C-84B9-00C1-13A0D20AF534}"/>
              </a:ext>
            </a:extLst>
          </p:cNvPr>
          <p:cNvSpPr>
            <a:spLocks noGrp="1"/>
          </p:cNvSpPr>
          <p:nvPr>
            <p:ph type="title" hasCustomPrompt="1"/>
          </p:nvPr>
        </p:nvSpPr>
        <p:spPr>
          <a:xfrm>
            <a:off x="407989" y="1484313"/>
            <a:ext cx="4572000" cy="2916237"/>
          </a:xfrm>
        </p:spPr>
        <p:txBody>
          <a:bodyPr/>
          <a:lstStyle>
            <a:lvl1pPr>
              <a:defRPr sz="6000">
                <a:solidFill>
                  <a:schemeClr val="bg1"/>
                </a:solidFill>
                <a:effectLst>
                  <a:outerShdw blurRad="63500" sx="102000" sy="102000" algn="ctr" rotWithShape="0">
                    <a:prstClr val="black">
                      <a:alpha val="20000"/>
                    </a:prstClr>
                  </a:outerShdw>
                </a:effectLst>
              </a:defRPr>
            </a:lvl1pPr>
          </a:lstStyle>
          <a:p>
            <a:r>
              <a:rPr lang="en-GB"/>
              <a:t>Presentation title</a:t>
            </a:r>
          </a:p>
        </p:txBody>
      </p:sp>
      <p:sp>
        <p:nvSpPr>
          <p:cNvPr id="3" name="Date Placeholder 2">
            <a:extLst>
              <a:ext uri="{FF2B5EF4-FFF2-40B4-BE49-F238E27FC236}">
                <a16:creationId xmlns:a16="http://schemas.microsoft.com/office/drawing/2014/main" id="{8CEAB20C-4B82-5555-9949-B145EFAC63CA}"/>
              </a:ext>
            </a:extLst>
          </p:cNvPr>
          <p:cNvSpPr>
            <a:spLocks noGrp="1"/>
          </p:cNvSpPr>
          <p:nvPr>
            <p:ph type="dt" sz="half" idx="10"/>
          </p:nvPr>
        </p:nvSpPr>
        <p:spPr>
          <a:xfrm>
            <a:off x="1336676" y="688794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848888F2-C048-5755-2797-0DD320A8C08C}"/>
              </a:ext>
            </a:extLst>
          </p:cNvPr>
          <p:cNvSpPr>
            <a:spLocks noGrp="1"/>
          </p:cNvSpPr>
          <p:nvPr>
            <p:ph type="ftr" sz="quarter" idx="11"/>
          </p:nvPr>
        </p:nvSpPr>
        <p:spPr>
          <a:xfrm>
            <a:off x="3281364" y="687756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6B73AF2-7880-D7A1-CD3B-674E73860313}"/>
              </a:ext>
            </a:extLst>
          </p:cNvPr>
          <p:cNvSpPr>
            <a:spLocks noGrp="1"/>
          </p:cNvSpPr>
          <p:nvPr>
            <p:ph type="sldNum" sz="quarter" idx="12"/>
          </p:nvPr>
        </p:nvSpPr>
        <p:spPr>
          <a:xfrm>
            <a:off x="334963" y="689423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27" name="Text Placeholder 26">
            <a:extLst>
              <a:ext uri="{FF2B5EF4-FFF2-40B4-BE49-F238E27FC236}">
                <a16:creationId xmlns:a16="http://schemas.microsoft.com/office/drawing/2014/main" id="{2258C0FE-E264-2F05-4837-47A01C40E948}"/>
              </a:ext>
            </a:extLst>
          </p:cNvPr>
          <p:cNvSpPr>
            <a:spLocks noGrp="1"/>
          </p:cNvSpPr>
          <p:nvPr>
            <p:ph type="body" sz="quarter" idx="14" hasCustomPrompt="1"/>
          </p:nvPr>
        </p:nvSpPr>
        <p:spPr>
          <a:xfrm>
            <a:off x="407987" y="4652963"/>
            <a:ext cx="4572001" cy="1439862"/>
          </a:xfrm>
        </p:spPr>
        <p:txBody>
          <a:bodyPr/>
          <a:lstStyle>
            <a:lvl1pPr marL="0" indent="0">
              <a:buNone/>
              <a:defRPr sz="2400">
                <a:solidFill>
                  <a:schemeClr val="bg1"/>
                </a:solidFill>
                <a:effectLst>
                  <a:outerShdw blurRad="63500" sx="102000" sy="102000" algn="ctr" rotWithShape="0">
                    <a:prstClr val="black">
                      <a:alpha val="20000"/>
                    </a:prstClr>
                  </a:outerShdw>
                </a:effectLst>
              </a:defRPr>
            </a:lvl1pPr>
          </a:lstStyle>
          <a:p>
            <a:pPr lvl="0"/>
            <a:r>
              <a:rPr lang="en-GB"/>
              <a:t>Subtitle here</a:t>
            </a:r>
          </a:p>
        </p:txBody>
      </p:sp>
      <p:pic>
        <p:nvPicPr>
          <p:cNvPr id="6" name="Graphic 5">
            <a:extLst>
              <a:ext uri="{FF2B5EF4-FFF2-40B4-BE49-F238E27FC236}">
                <a16:creationId xmlns:a16="http://schemas.microsoft.com/office/drawing/2014/main" id="{49A8CD25-A63A-A8BE-23BA-CC4444B67A8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2171" y="362527"/>
            <a:ext cx="2769702" cy="813600"/>
          </a:xfrm>
          <a:prstGeom prst="rect">
            <a:avLst/>
          </a:prstGeom>
        </p:spPr>
      </p:pic>
      <p:sp>
        <p:nvSpPr>
          <p:cNvPr id="7" name="hrSlideMaster.Title Slide Photo (S)Header" descr=" ">
            <a:extLst>
              <a:ext uri="{FF2B5EF4-FFF2-40B4-BE49-F238E27FC236}">
                <a16:creationId xmlns:a16="http://schemas.microsoft.com/office/drawing/2014/main" id="{3C5D236D-4D60-223D-1CC3-A0606C9D8BCE}"/>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439628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9A2F-60B9-2343-026C-624E504FC506}"/>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864522C9-0C86-7FF8-EB52-DB149CEAFB73}"/>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8BC67A65-5B81-3AFB-A831-B3FC113F0BF1}"/>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8C4B27BE-4F1F-AC47-68E4-36DEE5222785}"/>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22D571C1-5F5A-AD88-FF67-DAA801C6BC80}"/>
              </a:ext>
            </a:extLst>
          </p:cNvPr>
          <p:cNvSpPr>
            <a:spLocks noGrp="1"/>
          </p:cNvSpPr>
          <p:nvPr>
            <p:ph sz="quarter" idx="13" hasCustomPrompt="1"/>
          </p:nvPr>
        </p:nvSpPr>
        <p:spPr>
          <a:xfrm>
            <a:off x="407988" y="2457450"/>
            <a:ext cx="11376025" cy="3635375"/>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Text Placeholder 8">
            <a:extLst>
              <a:ext uri="{FF2B5EF4-FFF2-40B4-BE49-F238E27FC236}">
                <a16:creationId xmlns:a16="http://schemas.microsoft.com/office/drawing/2014/main" id="{7B0C5B80-6A6E-4784-1DA6-90D9FB57A541}"/>
              </a:ext>
            </a:extLst>
          </p:cNvPr>
          <p:cNvSpPr>
            <a:spLocks noGrp="1"/>
          </p:cNvSpPr>
          <p:nvPr>
            <p:ph type="body" sz="quarter" idx="14" hasCustomPrompt="1"/>
          </p:nvPr>
        </p:nvSpPr>
        <p:spPr>
          <a:xfrm>
            <a:off x="407988" y="1736725"/>
            <a:ext cx="11376025" cy="473869"/>
          </a:xfrm>
        </p:spPr>
        <p:txBody>
          <a:bodyPr/>
          <a:lstStyle>
            <a:lvl1pPr marL="0" indent="0">
              <a:buNone/>
              <a:defRPr sz="2400"/>
            </a:lvl1pPr>
          </a:lstStyle>
          <a:p>
            <a:pPr lvl="0"/>
            <a:r>
              <a:rPr lang="en-GB"/>
              <a:t>Subtitle here</a:t>
            </a:r>
          </a:p>
        </p:txBody>
      </p:sp>
      <p:sp>
        <p:nvSpPr>
          <p:cNvPr id="6" name="hrSlideMaster.Title, Subtitle and ContentHeader" descr=" ">
            <a:extLst>
              <a:ext uri="{FF2B5EF4-FFF2-40B4-BE49-F238E27FC236}">
                <a16:creationId xmlns:a16="http://schemas.microsoft.com/office/drawing/2014/main" id="{EB8094FD-D747-701C-F075-433238F38814}"/>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631822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Title Slide Dark (E)">
    <p:bg>
      <p:bgPr>
        <a:solidFill>
          <a:schemeClr val="accent1">
            <a:lumMod val="5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B97D89B-8BB1-6B08-84FB-5000233294BC}"/>
              </a:ext>
            </a:extLst>
          </p:cNvPr>
          <p:cNvSpPr>
            <a:spLocks noGrp="1"/>
          </p:cNvSpPr>
          <p:nvPr>
            <p:ph type="dt" sz="half" idx="10"/>
          </p:nvPr>
        </p:nvSpPr>
        <p:spPr>
          <a:xfrm>
            <a:off x="1336676" y="6859240"/>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57300E84-264E-E4AA-2397-9D6F9FDC2EB6}"/>
              </a:ext>
            </a:extLst>
          </p:cNvPr>
          <p:cNvSpPr>
            <a:spLocks noGrp="1"/>
          </p:cNvSpPr>
          <p:nvPr>
            <p:ph type="ftr" sz="quarter" idx="11"/>
          </p:nvPr>
        </p:nvSpPr>
        <p:spPr>
          <a:xfrm>
            <a:off x="3281364" y="6848856"/>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784191D9-0281-2153-7B28-BD0D7A03F371}"/>
              </a:ext>
            </a:extLst>
          </p:cNvPr>
          <p:cNvSpPr>
            <a:spLocks noGrp="1"/>
          </p:cNvSpPr>
          <p:nvPr>
            <p:ph type="sldNum" sz="quarter" idx="12"/>
          </p:nvPr>
        </p:nvSpPr>
        <p:spPr>
          <a:xfrm>
            <a:off x="334963" y="6865525"/>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6" name="Title 5">
            <a:extLst>
              <a:ext uri="{FF2B5EF4-FFF2-40B4-BE49-F238E27FC236}">
                <a16:creationId xmlns:a16="http://schemas.microsoft.com/office/drawing/2014/main" id="{A88EAB60-81F5-B8D4-915E-39B63C9E77D5}"/>
              </a:ext>
            </a:extLst>
          </p:cNvPr>
          <p:cNvSpPr>
            <a:spLocks noGrp="1"/>
          </p:cNvSpPr>
          <p:nvPr>
            <p:ph type="title" hasCustomPrompt="1"/>
          </p:nvPr>
        </p:nvSpPr>
        <p:spPr>
          <a:xfrm>
            <a:off x="1379538" y="1736725"/>
            <a:ext cx="9432925" cy="2663824"/>
          </a:xfrm>
        </p:spPr>
        <p:txBody>
          <a:bodyPr>
            <a:normAutofit/>
          </a:bodyPr>
          <a:lstStyle>
            <a:lvl1pPr algn="ctr">
              <a:defRPr sz="6000"/>
            </a:lvl1pPr>
          </a:lstStyle>
          <a:p>
            <a:r>
              <a:rPr lang="en-GB"/>
              <a:t>Presentation title</a:t>
            </a:r>
          </a:p>
        </p:txBody>
      </p:sp>
      <p:sp>
        <p:nvSpPr>
          <p:cNvPr id="8" name="Text Placeholder 7">
            <a:extLst>
              <a:ext uri="{FF2B5EF4-FFF2-40B4-BE49-F238E27FC236}">
                <a16:creationId xmlns:a16="http://schemas.microsoft.com/office/drawing/2014/main" id="{E82F1AB1-C58C-F637-EEAE-0913ADD3C018}"/>
              </a:ext>
            </a:extLst>
          </p:cNvPr>
          <p:cNvSpPr>
            <a:spLocks noGrp="1"/>
          </p:cNvSpPr>
          <p:nvPr>
            <p:ph type="body" sz="quarter" idx="13" hasCustomPrompt="1"/>
          </p:nvPr>
        </p:nvSpPr>
        <p:spPr>
          <a:xfrm>
            <a:off x="1379538" y="4652961"/>
            <a:ext cx="9432925" cy="1439864"/>
          </a:xfrm>
        </p:spPr>
        <p:txBody>
          <a:bodyPr>
            <a:normAutofit/>
          </a:bodyPr>
          <a:lstStyle>
            <a:lvl1pPr marL="0" indent="0" algn="ctr">
              <a:buNone/>
              <a:defRPr sz="2400"/>
            </a:lvl1pPr>
          </a:lstStyle>
          <a:p>
            <a:pPr lvl="0"/>
            <a:r>
              <a:rPr lang="en-GB"/>
              <a:t>Subtitle here</a:t>
            </a:r>
          </a:p>
        </p:txBody>
      </p:sp>
      <p:sp>
        <p:nvSpPr>
          <p:cNvPr id="13" name="Freeform 12">
            <a:extLst>
              <a:ext uri="{FF2B5EF4-FFF2-40B4-BE49-F238E27FC236}">
                <a16:creationId xmlns:a16="http://schemas.microsoft.com/office/drawing/2014/main" id="{A4BA2907-800F-57D3-3D81-434D5FF7DF0D}"/>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Graphic 13">
            <a:extLst>
              <a:ext uri="{FF2B5EF4-FFF2-40B4-BE49-F238E27FC236}">
                <a16:creationId xmlns:a16="http://schemas.microsoft.com/office/drawing/2014/main" id="{B2BDF154-F656-0372-413D-7992EB3B8E4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2" name="hrSlideMaster.Title Slide Dark (E)Header" descr=" ">
            <a:extLst>
              <a:ext uri="{FF2B5EF4-FFF2-40B4-BE49-F238E27FC236}">
                <a16:creationId xmlns:a16="http://schemas.microsoft.com/office/drawing/2014/main" id="{727E3DF3-49C1-3164-2E3B-A6234D8A609F}"/>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47259881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Title Slide Dark (F)">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1C68-55A0-33EB-C754-C85B9DC5DF8E}"/>
              </a:ext>
            </a:extLst>
          </p:cNvPr>
          <p:cNvSpPr>
            <a:spLocks noGrp="1"/>
          </p:cNvSpPr>
          <p:nvPr>
            <p:ph type="title" hasCustomPrompt="1"/>
          </p:nvPr>
        </p:nvSpPr>
        <p:spPr>
          <a:xfrm>
            <a:off x="1308100" y="1736725"/>
            <a:ext cx="9575800" cy="2663825"/>
          </a:xfrm>
        </p:spPr>
        <p:txBody>
          <a:bodyPr/>
          <a:lstStyle>
            <a:lvl1pPr algn="ctr">
              <a:defRPr sz="6000"/>
            </a:lvl1pPr>
          </a:lstStyle>
          <a:p>
            <a:r>
              <a:rPr lang="en-GB"/>
              <a:t>Presentation title</a:t>
            </a:r>
          </a:p>
        </p:txBody>
      </p:sp>
      <p:sp>
        <p:nvSpPr>
          <p:cNvPr id="3" name="Date Placeholder 2">
            <a:extLst>
              <a:ext uri="{FF2B5EF4-FFF2-40B4-BE49-F238E27FC236}">
                <a16:creationId xmlns:a16="http://schemas.microsoft.com/office/drawing/2014/main" id="{55AF4B1D-26F5-2727-1745-1AD5A02A1750}"/>
              </a:ext>
            </a:extLst>
          </p:cNvPr>
          <p:cNvSpPr>
            <a:spLocks noGrp="1"/>
          </p:cNvSpPr>
          <p:nvPr>
            <p:ph type="dt" sz="half" idx="10"/>
          </p:nvPr>
        </p:nvSpPr>
        <p:spPr>
          <a:xfrm>
            <a:off x="1336676" y="6890398"/>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662DCA8B-2482-AFEB-828C-C74D380277B2}"/>
              </a:ext>
            </a:extLst>
          </p:cNvPr>
          <p:cNvSpPr>
            <a:spLocks noGrp="1"/>
          </p:cNvSpPr>
          <p:nvPr>
            <p:ph type="ftr" sz="quarter" idx="11"/>
          </p:nvPr>
        </p:nvSpPr>
        <p:spPr>
          <a:xfrm>
            <a:off x="3281364" y="6880014"/>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E38BFDE6-2BEA-3009-A7EE-F252874AE911}"/>
              </a:ext>
            </a:extLst>
          </p:cNvPr>
          <p:cNvSpPr>
            <a:spLocks noGrp="1"/>
          </p:cNvSpPr>
          <p:nvPr>
            <p:ph type="sldNum" sz="quarter" idx="12"/>
          </p:nvPr>
        </p:nvSpPr>
        <p:spPr>
          <a:xfrm>
            <a:off x="334963" y="6896683"/>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11" name="Text Placeholder 10">
            <a:extLst>
              <a:ext uri="{FF2B5EF4-FFF2-40B4-BE49-F238E27FC236}">
                <a16:creationId xmlns:a16="http://schemas.microsoft.com/office/drawing/2014/main" id="{8BC4C151-4516-F921-74E9-4C848538BD94}"/>
              </a:ext>
            </a:extLst>
          </p:cNvPr>
          <p:cNvSpPr>
            <a:spLocks noGrp="1"/>
          </p:cNvSpPr>
          <p:nvPr>
            <p:ph type="body" sz="quarter" idx="13" hasCustomPrompt="1"/>
          </p:nvPr>
        </p:nvSpPr>
        <p:spPr>
          <a:xfrm>
            <a:off x="1308100" y="4652963"/>
            <a:ext cx="9575800" cy="1439862"/>
          </a:xfrm>
        </p:spPr>
        <p:txBody>
          <a:bodyPr/>
          <a:lstStyle>
            <a:lvl1pPr marL="0" indent="0" algn="ctr">
              <a:buNone/>
              <a:defRPr sz="2400"/>
            </a:lvl1pPr>
          </a:lstStyle>
          <a:p>
            <a:pPr lvl="0"/>
            <a:r>
              <a:rPr lang="en-GB"/>
              <a:t>Subtitle here</a:t>
            </a:r>
          </a:p>
        </p:txBody>
      </p:sp>
      <p:sp>
        <p:nvSpPr>
          <p:cNvPr id="13" name="Freeform 12">
            <a:extLst>
              <a:ext uri="{FF2B5EF4-FFF2-40B4-BE49-F238E27FC236}">
                <a16:creationId xmlns:a16="http://schemas.microsoft.com/office/drawing/2014/main" id="{E8D8008F-2AE5-F827-95D6-97A050E55F80}"/>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Graphic 13">
            <a:extLst>
              <a:ext uri="{FF2B5EF4-FFF2-40B4-BE49-F238E27FC236}">
                <a16:creationId xmlns:a16="http://schemas.microsoft.com/office/drawing/2014/main" id="{8B5A5351-E9C5-F960-78E6-663E38FCDA1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4860"/>
            <a:ext cx="2735083" cy="813600"/>
          </a:xfrm>
          <a:prstGeom prst="rect">
            <a:avLst/>
          </a:prstGeom>
        </p:spPr>
      </p:pic>
      <p:sp>
        <p:nvSpPr>
          <p:cNvPr id="6" name="hrSlideMaster.Title Slide Dark (F)Header" descr=" ">
            <a:extLst>
              <a:ext uri="{FF2B5EF4-FFF2-40B4-BE49-F238E27FC236}">
                <a16:creationId xmlns:a16="http://schemas.microsoft.com/office/drawing/2014/main" id="{B58701A3-E818-60A0-03BF-18049C0E594F}"/>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942567064"/>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Slide Dark (S)">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1C68-55A0-33EB-C754-C85B9DC5DF8E}"/>
              </a:ext>
            </a:extLst>
          </p:cNvPr>
          <p:cNvSpPr>
            <a:spLocks noGrp="1"/>
          </p:cNvSpPr>
          <p:nvPr>
            <p:ph type="title" hasCustomPrompt="1"/>
          </p:nvPr>
        </p:nvSpPr>
        <p:spPr>
          <a:xfrm>
            <a:off x="1308100" y="1736725"/>
            <a:ext cx="9575800" cy="2663825"/>
          </a:xfrm>
        </p:spPr>
        <p:txBody>
          <a:bodyPr/>
          <a:lstStyle>
            <a:lvl1pPr algn="ctr">
              <a:defRPr sz="6000"/>
            </a:lvl1pPr>
          </a:lstStyle>
          <a:p>
            <a:r>
              <a:rPr lang="en-GB"/>
              <a:t>Presentation title</a:t>
            </a:r>
          </a:p>
        </p:txBody>
      </p:sp>
      <p:sp>
        <p:nvSpPr>
          <p:cNvPr id="3" name="Date Placeholder 2">
            <a:extLst>
              <a:ext uri="{FF2B5EF4-FFF2-40B4-BE49-F238E27FC236}">
                <a16:creationId xmlns:a16="http://schemas.microsoft.com/office/drawing/2014/main" id="{55AF4B1D-26F5-2727-1745-1AD5A02A1750}"/>
              </a:ext>
            </a:extLst>
          </p:cNvPr>
          <p:cNvSpPr>
            <a:spLocks noGrp="1"/>
          </p:cNvSpPr>
          <p:nvPr>
            <p:ph type="dt" sz="half" idx="10"/>
          </p:nvPr>
        </p:nvSpPr>
        <p:spPr>
          <a:xfrm>
            <a:off x="1336676" y="6890398"/>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662DCA8B-2482-AFEB-828C-C74D380277B2}"/>
              </a:ext>
            </a:extLst>
          </p:cNvPr>
          <p:cNvSpPr>
            <a:spLocks noGrp="1"/>
          </p:cNvSpPr>
          <p:nvPr>
            <p:ph type="ftr" sz="quarter" idx="11"/>
          </p:nvPr>
        </p:nvSpPr>
        <p:spPr>
          <a:xfrm>
            <a:off x="3281364" y="6880014"/>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E38BFDE6-2BEA-3009-A7EE-F252874AE911}"/>
              </a:ext>
            </a:extLst>
          </p:cNvPr>
          <p:cNvSpPr>
            <a:spLocks noGrp="1"/>
          </p:cNvSpPr>
          <p:nvPr>
            <p:ph type="sldNum" sz="quarter" idx="12"/>
          </p:nvPr>
        </p:nvSpPr>
        <p:spPr>
          <a:xfrm>
            <a:off x="334963" y="6896683"/>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11" name="Text Placeholder 10">
            <a:extLst>
              <a:ext uri="{FF2B5EF4-FFF2-40B4-BE49-F238E27FC236}">
                <a16:creationId xmlns:a16="http://schemas.microsoft.com/office/drawing/2014/main" id="{8BC4C151-4516-F921-74E9-4C848538BD94}"/>
              </a:ext>
            </a:extLst>
          </p:cNvPr>
          <p:cNvSpPr>
            <a:spLocks noGrp="1"/>
          </p:cNvSpPr>
          <p:nvPr>
            <p:ph type="body" sz="quarter" idx="13" hasCustomPrompt="1"/>
          </p:nvPr>
        </p:nvSpPr>
        <p:spPr>
          <a:xfrm>
            <a:off x="1308100" y="4652963"/>
            <a:ext cx="9575800" cy="1439862"/>
          </a:xfrm>
        </p:spPr>
        <p:txBody>
          <a:bodyPr/>
          <a:lstStyle>
            <a:lvl1pPr marL="0" indent="0" algn="ctr">
              <a:buNone/>
              <a:defRPr sz="2400"/>
            </a:lvl1pPr>
          </a:lstStyle>
          <a:p>
            <a:pPr lvl="0"/>
            <a:r>
              <a:rPr lang="en-GB"/>
              <a:t>Subtitle here</a:t>
            </a:r>
          </a:p>
        </p:txBody>
      </p:sp>
      <p:sp>
        <p:nvSpPr>
          <p:cNvPr id="14" name="Freeform 13">
            <a:extLst>
              <a:ext uri="{FF2B5EF4-FFF2-40B4-BE49-F238E27FC236}">
                <a16:creationId xmlns:a16="http://schemas.microsoft.com/office/drawing/2014/main" id="{7658503E-AE10-470B-6559-E32D37BBBA1D}"/>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5" name="Graphic 14">
            <a:extLst>
              <a:ext uri="{FF2B5EF4-FFF2-40B4-BE49-F238E27FC236}">
                <a16:creationId xmlns:a16="http://schemas.microsoft.com/office/drawing/2014/main" id="{56565BAA-F785-B263-B705-25395438721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2171" y="362527"/>
            <a:ext cx="2769702" cy="813600"/>
          </a:xfrm>
          <a:prstGeom prst="rect">
            <a:avLst/>
          </a:prstGeom>
        </p:spPr>
      </p:pic>
      <p:sp>
        <p:nvSpPr>
          <p:cNvPr id="6" name="hrSlideMaster.Title Slide Dark (S)Header" descr=" ">
            <a:extLst>
              <a:ext uri="{FF2B5EF4-FFF2-40B4-BE49-F238E27FC236}">
                <a16:creationId xmlns:a16="http://schemas.microsoft.com/office/drawing/2014/main" id="{5F708CF2-37C9-70C7-D998-B2BB96757AE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19103968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Slide Photo Dark (E)">
    <p:bg>
      <p:bgPr>
        <a:solidFill>
          <a:schemeClr val="accent1">
            <a:lumMod val="50000"/>
          </a:schemeClr>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0D4B6E6-3C0C-B17E-C5A7-8455048C2B37}"/>
              </a:ext>
            </a:extLst>
          </p:cNvPr>
          <p:cNvSpPr>
            <a:spLocks noGrp="1"/>
          </p:cNvSpPr>
          <p:nvPr>
            <p:ph type="pic" sz="quarter" idx="15" hasCustomPrompt="1"/>
          </p:nvPr>
        </p:nvSpPr>
        <p:spPr>
          <a:xfrm>
            <a:off x="0" y="-1"/>
            <a:ext cx="11792188" cy="6887946"/>
          </a:xfrm>
          <a:custGeom>
            <a:avLst/>
            <a:gdLst>
              <a:gd name="connsiteX0" fmla="*/ 0 w 11792188"/>
              <a:gd name="connsiteY0" fmla="*/ 0 h 6887946"/>
              <a:gd name="connsiteX1" fmla="*/ 7488700 w 11792188"/>
              <a:gd name="connsiteY1" fmla="*/ 0 h 6887946"/>
              <a:gd name="connsiteX2" fmla="*/ 11792188 w 11792188"/>
              <a:gd name="connsiteY2" fmla="*/ 6887946 h 6887946"/>
              <a:gd name="connsiteX3" fmla="*/ 0 w 11792188"/>
              <a:gd name="connsiteY3" fmla="*/ 6887946 h 6887946"/>
            </a:gdLst>
            <a:ahLst/>
            <a:cxnLst>
              <a:cxn ang="0">
                <a:pos x="connsiteX0" y="connsiteY0"/>
              </a:cxn>
              <a:cxn ang="0">
                <a:pos x="connsiteX1" y="connsiteY1"/>
              </a:cxn>
              <a:cxn ang="0">
                <a:pos x="connsiteX2" y="connsiteY2"/>
              </a:cxn>
              <a:cxn ang="0">
                <a:pos x="connsiteX3" y="connsiteY3"/>
              </a:cxn>
            </a:cxnLst>
            <a:rect l="l" t="t" r="r" b="b"/>
            <a:pathLst>
              <a:path w="11792188" h="6887946">
                <a:moveTo>
                  <a:pt x="0" y="0"/>
                </a:moveTo>
                <a:lnTo>
                  <a:pt x="7488700" y="0"/>
                </a:lnTo>
                <a:lnTo>
                  <a:pt x="11792188" y="6887946"/>
                </a:lnTo>
                <a:lnTo>
                  <a:pt x="0" y="6887946"/>
                </a:lnTo>
                <a:close/>
              </a:path>
            </a:pathLst>
          </a:custGeom>
          <a:solidFill>
            <a:schemeClr val="tx1"/>
          </a:solidFill>
        </p:spPr>
        <p:txBody>
          <a:bodyPr wrap="square">
            <a:noAutofit/>
          </a:bodyPr>
          <a:lstStyle>
            <a:lvl1pPr marL="0" indent="0">
              <a:buNone/>
              <a:defRPr>
                <a:solidFill>
                  <a:schemeClr val="bg1"/>
                </a:solidFill>
              </a:defRPr>
            </a:lvl1pPr>
          </a:lstStyle>
          <a:p>
            <a:r>
              <a:rPr lang="en-GB"/>
              <a:t>Click the icon to fill this section with a picture</a:t>
            </a:r>
          </a:p>
        </p:txBody>
      </p:sp>
      <p:sp>
        <p:nvSpPr>
          <p:cNvPr id="2" name="Title 1">
            <a:extLst>
              <a:ext uri="{FF2B5EF4-FFF2-40B4-BE49-F238E27FC236}">
                <a16:creationId xmlns:a16="http://schemas.microsoft.com/office/drawing/2014/main" id="{790EC058-C7E9-47A9-670D-C348A0C648D2}"/>
              </a:ext>
            </a:extLst>
          </p:cNvPr>
          <p:cNvSpPr>
            <a:spLocks noGrp="1"/>
          </p:cNvSpPr>
          <p:nvPr>
            <p:ph type="title" hasCustomPrompt="1"/>
          </p:nvPr>
        </p:nvSpPr>
        <p:spPr>
          <a:xfrm>
            <a:off x="407988" y="1484313"/>
            <a:ext cx="4572000" cy="2916237"/>
          </a:xfrm>
        </p:spPr>
        <p:txBody>
          <a:bodyPr/>
          <a:lstStyle>
            <a:lvl1pPr>
              <a:defRPr sz="6000">
                <a:solidFill>
                  <a:schemeClr val="bg1"/>
                </a:solidFill>
              </a:defRPr>
            </a:lvl1pPr>
          </a:lstStyle>
          <a:p>
            <a:r>
              <a:rPr lang="en-GB"/>
              <a:t>Presentation title</a:t>
            </a:r>
          </a:p>
        </p:txBody>
      </p:sp>
      <p:sp>
        <p:nvSpPr>
          <p:cNvPr id="3" name="Date Placeholder 2">
            <a:extLst>
              <a:ext uri="{FF2B5EF4-FFF2-40B4-BE49-F238E27FC236}">
                <a16:creationId xmlns:a16="http://schemas.microsoft.com/office/drawing/2014/main" id="{9D93177B-38C0-EDCE-50AF-47C10200137B}"/>
              </a:ext>
            </a:extLst>
          </p:cNvPr>
          <p:cNvSpPr>
            <a:spLocks noGrp="1"/>
          </p:cNvSpPr>
          <p:nvPr>
            <p:ph type="dt" sz="half" idx="10"/>
          </p:nvPr>
        </p:nvSpPr>
        <p:spPr>
          <a:xfrm>
            <a:off x="1336676" y="6901299"/>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9AC6581A-F8BE-AD2E-AAAD-6F496D3A5922}"/>
              </a:ext>
            </a:extLst>
          </p:cNvPr>
          <p:cNvSpPr>
            <a:spLocks noGrp="1"/>
          </p:cNvSpPr>
          <p:nvPr>
            <p:ph type="ftr" sz="quarter" idx="11"/>
          </p:nvPr>
        </p:nvSpPr>
        <p:spPr>
          <a:xfrm>
            <a:off x="3281364" y="6890915"/>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ABBBB4A-5D6B-6712-AABB-0278A3A00FE1}"/>
              </a:ext>
            </a:extLst>
          </p:cNvPr>
          <p:cNvSpPr>
            <a:spLocks noGrp="1"/>
          </p:cNvSpPr>
          <p:nvPr>
            <p:ph type="sldNum" sz="quarter" idx="12"/>
          </p:nvPr>
        </p:nvSpPr>
        <p:spPr>
          <a:xfrm>
            <a:off x="334963" y="6907584"/>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92589193-B9AE-F0EB-7780-D977D344525D}"/>
              </a:ext>
            </a:extLst>
          </p:cNvPr>
          <p:cNvSpPr>
            <a:spLocks noGrp="1"/>
          </p:cNvSpPr>
          <p:nvPr>
            <p:ph type="body" sz="quarter" idx="13" hasCustomPrompt="1"/>
          </p:nvPr>
        </p:nvSpPr>
        <p:spPr>
          <a:xfrm>
            <a:off x="407989" y="4652963"/>
            <a:ext cx="4571999" cy="1439862"/>
          </a:xfrm>
        </p:spPr>
        <p:txBody>
          <a:bodyPr/>
          <a:lstStyle>
            <a:lvl1pPr marL="0" indent="0">
              <a:buNone/>
              <a:defRPr sz="2400">
                <a:solidFill>
                  <a:schemeClr val="bg1"/>
                </a:solidFill>
              </a:defRPr>
            </a:lvl1pPr>
          </a:lstStyle>
          <a:p>
            <a:pPr lvl="0"/>
            <a:r>
              <a:rPr lang="en-GB"/>
              <a:t>Subtitle here</a:t>
            </a:r>
          </a:p>
        </p:txBody>
      </p:sp>
      <p:pic>
        <p:nvPicPr>
          <p:cNvPr id="6" name="Graphic 5">
            <a:extLst>
              <a:ext uri="{FF2B5EF4-FFF2-40B4-BE49-F238E27FC236}">
                <a16:creationId xmlns:a16="http://schemas.microsoft.com/office/drawing/2014/main" id="{303FA2E9-37B7-A2C2-F11B-7AB642FB3F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8" name="hrSlideMaster.Title Slide Photo Dark (E)Header" descr=" ">
            <a:extLst>
              <a:ext uri="{FF2B5EF4-FFF2-40B4-BE49-F238E27FC236}">
                <a16:creationId xmlns:a16="http://schemas.microsoft.com/office/drawing/2014/main" id="{7F6DB0B6-D3B3-9191-5D36-7713B3B1D36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439115925"/>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Slide Photo Dark (F)">
    <p:bg>
      <p:bgPr>
        <a:solidFill>
          <a:schemeClr val="accent1">
            <a:lumMod val="50000"/>
          </a:schemeClr>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0304ED6-0693-0170-8DC9-3D52B5521B97}"/>
              </a:ext>
            </a:extLst>
          </p:cNvPr>
          <p:cNvSpPr>
            <a:spLocks noGrp="1"/>
          </p:cNvSpPr>
          <p:nvPr>
            <p:ph type="pic" sz="quarter" idx="15" hasCustomPrompt="1"/>
          </p:nvPr>
        </p:nvSpPr>
        <p:spPr>
          <a:xfrm>
            <a:off x="0" y="-1"/>
            <a:ext cx="11792188" cy="6887946"/>
          </a:xfrm>
          <a:custGeom>
            <a:avLst/>
            <a:gdLst>
              <a:gd name="connsiteX0" fmla="*/ 0 w 11792188"/>
              <a:gd name="connsiteY0" fmla="*/ 0 h 6887946"/>
              <a:gd name="connsiteX1" fmla="*/ 7488700 w 11792188"/>
              <a:gd name="connsiteY1" fmla="*/ 0 h 6887946"/>
              <a:gd name="connsiteX2" fmla="*/ 11792188 w 11792188"/>
              <a:gd name="connsiteY2" fmla="*/ 6887946 h 6887946"/>
              <a:gd name="connsiteX3" fmla="*/ 0 w 11792188"/>
              <a:gd name="connsiteY3" fmla="*/ 6887946 h 6887946"/>
            </a:gdLst>
            <a:ahLst/>
            <a:cxnLst>
              <a:cxn ang="0">
                <a:pos x="connsiteX0" y="connsiteY0"/>
              </a:cxn>
              <a:cxn ang="0">
                <a:pos x="connsiteX1" y="connsiteY1"/>
              </a:cxn>
              <a:cxn ang="0">
                <a:pos x="connsiteX2" y="connsiteY2"/>
              </a:cxn>
              <a:cxn ang="0">
                <a:pos x="connsiteX3" y="connsiteY3"/>
              </a:cxn>
            </a:cxnLst>
            <a:rect l="l" t="t" r="r" b="b"/>
            <a:pathLst>
              <a:path w="11792188" h="6887946">
                <a:moveTo>
                  <a:pt x="0" y="0"/>
                </a:moveTo>
                <a:lnTo>
                  <a:pt x="7488700" y="0"/>
                </a:lnTo>
                <a:lnTo>
                  <a:pt x="11792188" y="6887946"/>
                </a:lnTo>
                <a:lnTo>
                  <a:pt x="0" y="6887946"/>
                </a:lnTo>
                <a:close/>
              </a:path>
            </a:pathLst>
          </a:custGeom>
          <a:solidFill>
            <a:schemeClr val="tx1"/>
          </a:solidFill>
        </p:spPr>
        <p:txBody>
          <a:bodyPr wrap="square">
            <a:noAutofit/>
          </a:bodyPr>
          <a:lstStyle>
            <a:lvl1pPr marL="0" indent="0">
              <a:buNone/>
              <a:defRPr>
                <a:solidFill>
                  <a:schemeClr val="bg1"/>
                </a:solidFill>
              </a:defRPr>
            </a:lvl1pPr>
          </a:lstStyle>
          <a:p>
            <a:r>
              <a:rPr lang="en-GB"/>
              <a:t>Click the icon to fill this section with a picture</a:t>
            </a:r>
          </a:p>
        </p:txBody>
      </p:sp>
      <p:sp>
        <p:nvSpPr>
          <p:cNvPr id="2" name="Title 1">
            <a:extLst>
              <a:ext uri="{FF2B5EF4-FFF2-40B4-BE49-F238E27FC236}">
                <a16:creationId xmlns:a16="http://schemas.microsoft.com/office/drawing/2014/main" id="{790EC058-C7E9-47A9-670D-C348A0C648D2}"/>
              </a:ext>
            </a:extLst>
          </p:cNvPr>
          <p:cNvSpPr>
            <a:spLocks noGrp="1"/>
          </p:cNvSpPr>
          <p:nvPr>
            <p:ph type="title" hasCustomPrompt="1"/>
          </p:nvPr>
        </p:nvSpPr>
        <p:spPr>
          <a:xfrm>
            <a:off x="407988" y="1484313"/>
            <a:ext cx="4572000" cy="2916237"/>
          </a:xfrm>
        </p:spPr>
        <p:txBody>
          <a:bodyPr/>
          <a:lstStyle>
            <a:lvl1pPr>
              <a:defRPr sz="6000">
                <a:solidFill>
                  <a:schemeClr val="bg1"/>
                </a:solidFill>
              </a:defRPr>
            </a:lvl1pPr>
          </a:lstStyle>
          <a:p>
            <a:r>
              <a:rPr lang="en-GB"/>
              <a:t>Presentation title</a:t>
            </a:r>
          </a:p>
        </p:txBody>
      </p:sp>
      <p:sp>
        <p:nvSpPr>
          <p:cNvPr id="3" name="Date Placeholder 2">
            <a:extLst>
              <a:ext uri="{FF2B5EF4-FFF2-40B4-BE49-F238E27FC236}">
                <a16:creationId xmlns:a16="http://schemas.microsoft.com/office/drawing/2014/main" id="{9D93177B-38C0-EDCE-50AF-47C10200137B}"/>
              </a:ext>
            </a:extLst>
          </p:cNvPr>
          <p:cNvSpPr>
            <a:spLocks noGrp="1"/>
          </p:cNvSpPr>
          <p:nvPr>
            <p:ph type="dt" sz="half" idx="10"/>
          </p:nvPr>
        </p:nvSpPr>
        <p:spPr>
          <a:xfrm>
            <a:off x="1336676" y="6901299"/>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9AC6581A-F8BE-AD2E-AAAD-6F496D3A5922}"/>
              </a:ext>
            </a:extLst>
          </p:cNvPr>
          <p:cNvSpPr>
            <a:spLocks noGrp="1"/>
          </p:cNvSpPr>
          <p:nvPr>
            <p:ph type="ftr" sz="quarter" idx="11"/>
          </p:nvPr>
        </p:nvSpPr>
        <p:spPr>
          <a:xfrm>
            <a:off x="3281364" y="6890915"/>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ABBBB4A-5D6B-6712-AABB-0278A3A00FE1}"/>
              </a:ext>
            </a:extLst>
          </p:cNvPr>
          <p:cNvSpPr>
            <a:spLocks noGrp="1"/>
          </p:cNvSpPr>
          <p:nvPr>
            <p:ph type="sldNum" sz="quarter" idx="12"/>
          </p:nvPr>
        </p:nvSpPr>
        <p:spPr>
          <a:xfrm>
            <a:off x="334963" y="6907584"/>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92589193-B9AE-F0EB-7780-D977D344525D}"/>
              </a:ext>
            </a:extLst>
          </p:cNvPr>
          <p:cNvSpPr>
            <a:spLocks noGrp="1"/>
          </p:cNvSpPr>
          <p:nvPr>
            <p:ph type="body" sz="quarter" idx="13" hasCustomPrompt="1"/>
          </p:nvPr>
        </p:nvSpPr>
        <p:spPr>
          <a:xfrm>
            <a:off x="407987" y="4652963"/>
            <a:ext cx="4572001" cy="1439862"/>
          </a:xfrm>
        </p:spPr>
        <p:txBody>
          <a:bodyPr/>
          <a:lstStyle>
            <a:lvl1pPr marL="0" indent="0">
              <a:buNone/>
              <a:defRPr sz="2400">
                <a:solidFill>
                  <a:schemeClr val="bg1"/>
                </a:solidFill>
              </a:defRPr>
            </a:lvl1pPr>
          </a:lstStyle>
          <a:p>
            <a:pPr lvl="0"/>
            <a:r>
              <a:rPr lang="en-GB"/>
              <a:t>Subtitle here</a:t>
            </a:r>
          </a:p>
        </p:txBody>
      </p:sp>
      <p:pic>
        <p:nvPicPr>
          <p:cNvPr id="8" name="Graphic 7">
            <a:extLst>
              <a:ext uri="{FF2B5EF4-FFF2-40B4-BE49-F238E27FC236}">
                <a16:creationId xmlns:a16="http://schemas.microsoft.com/office/drawing/2014/main" id="{C3FA4344-E214-6DF2-6A62-6A4A094D8DF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4860"/>
            <a:ext cx="2735083" cy="813600"/>
          </a:xfrm>
          <a:prstGeom prst="rect">
            <a:avLst/>
          </a:prstGeom>
        </p:spPr>
      </p:pic>
      <p:sp>
        <p:nvSpPr>
          <p:cNvPr id="6" name="hrSlideMaster.Title Slide Photo Dark (F)Header" descr=" ">
            <a:extLst>
              <a:ext uri="{FF2B5EF4-FFF2-40B4-BE49-F238E27FC236}">
                <a16:creationId xmlns:a16="http://schemas.microsoft.com/office/drawing/2014/main" id="{45A34022-4704-4BCE-95FF-8D847ABF96D1}"/>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838835067"/>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Slide Photo Dark (S)">
    <p:bg>
      <p:bgPr>
        <a:solidFill>
          <a:schemeClr val="accent1">
            <a:lumMod val="50000"/>
          </a:schemeClr>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6C73E34-472D-95C2-99CB-A30352A53FF5}"/>
              </a:ext>
            </a:extLst>
          </p:cNvPr>
          <p:cNvSpPr>
            <a:spLocks noGrp="1"/>
          </p:cNvSpPr>
          <p:nvPr>
            <p:ph type="pic" sz="quarter" idx="15" hasCustomPrompt="1"/>
          </p:nvPr>
        </p:nvSpPr>
        <p:spPr>
          <a:xfrm>
            <a:off x="0" y="-1"/>
            <a:ext cx="11792188" cy="6887946"/>
          </a:xfrm>
          <a:custGeom>
            <a:avLst/>
            <a:gdLst>
              <a:gd name="connsiteX0" fmla="*/ 0 w 11792188"/>
              <a:gd name="connsiteY0" fmla="*/ 0 h 6887946"/>
              <a:gd name="connsiteX1" fmla="*/ 7488700 w 11792188"/>
              <a:gd name="connsiteY1" fmla="*/ 0 h 6887946"/>
              <a:gd name="connsiteX2" fmla="*/ 11792188 w 11792188"/>
              <a:gd name="connsiteY2" fmla="*/ 6887946 h 6887946"/>
              <a:gd name="connsiteX3" fmla="*/ 0 w 11792188"/>
              <a:gd name="connsiteY3" fmla="*/ 6887946 h 6887946"/>
            </a:gdLst>
            <a:ahLst/>
            <a:cxnLst>
              <a:cxn ang="0">
                <a:pos x="connsiteX0" y="connsiteY0"/>
              </a:cxn>
              <a:cxn ang="0">
                <a:pos x="connsiteX1" y="connsiteY1"/>
              </a:cxn>
              <a:cxn ang="0">
                <a:pos x="connsiteX2" y="connsiteY2"/>
              </a:cxn>
              <a:cxn ang="0">
                <a:pos x="connsiteX3" y="connsiteY3"/>
              </a:cxn>
            </a:cxnLst>
            <a:rect l="l" t="t" r="r" b="b"/>
            <a:pathLst>
              <a:path w="11792188" h="6887946">
                <a:moveTo>
                  <a:pt x="0" y="0"/>
                </a:moveTo>
                <a:lnTo>
                  <a:pt x="7488700" y="0"/>
                </a:lnTo>
                <a:lnTo>
                  <a:pt x="11792188" y="6887946"/>
                </a:lnTo>
                <a:lnTo>
                  <a:pt x="0" y="6887946"/>
                </a:lnTo>
                <a:close/>
              </a:path>
            </a:pathLst>
          </a:custGeom>
          <a:solidFill>
            <a:schemeClr val="tx1"/>
          </a:solidFill>
        </p:spPr>
        <p:txBody>
          <a:bodyPr wrap="square">
            <a:noAutofit/>
          </a:bodyPr>
          <a:lstStyle>
            <a:lvl1pPr marL="0" indent="0">
              <a:buNone/>
              <a:defRPr>
                <a:solidFill>
                  <a:schemeClr val="bg1"/>
                </a:solidFill>
              </a:defRPr>
            </a:lvl1pPr>
          </a:lstStyle>
          <a:p>
            <a:r>
              <a:rPr lang="en-GB"/>
              <a:t>Click the icon to fill this section with a picture</a:t>
            </a:r>
          </a:p>
        </p:txBody>
      </p:sp>
      <p:sp>
        <p:nvSpPr>
          <p:cNvPr id="2" name="Title 1">
            <a:extLst>
              <a:ext uri="{FF2B5EF4-FFF2-40B4-BE49-F238E27FC236}">
                <a16:creationId xmlns:a16="http://schemas.microsoft.com/office/drawing/2014/main" id="{790EC058-C7E9-47A9-670D-C348A0C648D2}"/>
              </a:ext>
            </a:extLst>
          </p:cNvPr>
          <p:cNvSpPr>
            <a:spLocks noGrp="1"/>
          </p:cNvSpPr>
          <p:nvPr>
            <p:ph type="title" hasCustomPrompt="1"/>
          </p:nvPr>
        </p:nvSpPr>
        <p:spPr>
          <a:xfrm>
            <a:off x="407988" y="1484313"/>
            <a:ext cx="4572000" cy="2916237"/>
          </a:xfrm>
        </p:spPr>
        <p:txBody>
          <a:bodyPr/>
          <a:lstStyle>
            <a:lvl1pPr>
              <a:defRPr sz="6000">
                <a:solidFill>
                  <a:schemeClr val="bg1"/>
                </a:solidFill>
              </a:defRPr>
            </a:lvl1pPr>
          </a:lstStyle>
          <a:p>
            <a:r>
              <a:rPr lang="en-GB"/>
              <a:t>Presentation title</a:t>
            </a:r>
          </a:p>
        </p:txBody>
      </p:sp>
      <p:sp>
        <p:nvSpPr>
          <p:cNvPr id="3" name="Date Placeholder 2">
            <a:extLst>
              <a:ext uri="{FF2B5EF4-FFF2-40B4-BE49-F238E27FC236}">
                <a16:creationId xmlns:a16="http://schemas.microsoft.com/office/drawing/2014/main" id="{9D93177B-38C0-EDCE-50AF-47C10200137B}"/>
              </a:ext>
            </a:extLst>
          </p:cNvPr>
          <p:cNvSpPr>
            <a:spLocks noGrp="1"/>
          </p:cNvSpPr>
          <p:nvPr>
            <p:ph type="dt" sz="half" idx="10"/>
          </p:nvPr>
        </p:nvSpPr>
        <p:spPr>
          <a:xfrm>
            <a:off x="1336676" y="6901299"/>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9AC6581A-F8BE-AD2E-AAAD-6F496D3A5922}"/>
              </a:ext>
            </a:extLst>
          </p:cNvPr>
          <p:cNvSpPr>
            <a:spLocks noGrp="1"/>
          </p:cNvSpPr>
          <p:nvPr>
            <p:ph type="ftr" sz="quarter" idx="11"/>
          </p:nvPr>
        </p:nvSpPr>
        <p:spPr>
          <a:xfrm>
            <a:off x="3281364" y="6890915"/>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ABBBB4A-5D6B-6712-AABB-0278A3A00FE1}"/>
              </a:ext>
            </a:extLst>
          </p:cNvPr>
          <p:cNvSpPr>
            <a:spLocks noGrp="1"/>
          </p:cNvSpPr>
          <p:nvPr>
            <p:ph type="sldNum" sz="quarter" idx="12"/>
          </p:nvPr>
        </p:nvSpPr>
        <p:spPr>
          <a:xfrm>
            <a:off x="334963" y="6907584"/>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92589193-B9AE-F0EB-7780-D977D344525D}"/>
              </a:ext>
            </a:extLst>
          </p:cNvPr>
          <p:cNvSpPr>
            <a:spLocks noGrp="1"/>
          </p:cNvSpPr>
          <p:nvPr>
            <p:ph type="body" sz="quarter" idx="13" hasCustomPrompt="1"/>
          </p:nvPr>
        </p:nvSpPr>
        <p:spPr>
          <a:xfrm>
            <a:off x="407987" y="4652963"/>
            <a:ext cx="4572001" cy="1439862"/>
          </a:xfrm>
        </p:spPr>
        <p:txBody>
          <a:bodyPr/>
          <a:lstStyle>
            <a:lvl1pPr marL="0" indent="0">
              <a:buNone/>
              <a:defRPr sz="2400">
                <a:solidFill>
                  <a:schemeClr val="bg1"/>
                </a:solidFill>
              </a:defRPr>
            </a:lvl1pPr>
          </a:lstStyle>
          <a:p>
            <a:pPr lvl="0"/>
            <a:r>
              <a:rPr lang="en-GB"/>
              <a:t>Subtitle here</a:t>
            </a:r>
          </a:p>
        </p:txBody>
      </p:sp>
      <p:pic>
        <p:nvPicPr>
          <p:cNvPr id="6" name="Graphic 5">
            <a:extLst>
              <a:ext uri="{FF2B5EF4-FFF2-40B4-BE49-F238E27FC236}">
                <a16:creationId xmlns:a16="http://schemas.microsoft.com/office/drawing/2014/main" id="{C0242AA6-6F07-1678-3F19-F7C5F6C6955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2171" y="362527"/>
            <a:ext cx="2769702" cy="813600"/>
          </a:xfrm>
          <a:prstGeom prst="rect">
            <a:avLst/>
          </a:prstGeom>
        </p:spPr>
      </p:pic>
      <p:sp>
        <p:nvSpPr>
          <p:cNvPr id="8" name="hrSlideMaster.Title Slide Photo Dark (S)Header" descr=" ">
            <a:extLst>
              <a:ext uri="{FF2B5EF4-FFF2-40B4-BE49-F238E27FC236}">
                <a16:creationId xmlns:a16="http://schemas.microsoft.com/office/drawing/2014/main" id="{2D52CF67-DD4C-E483-43B8-772C84FADD74}"/>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229856618"/>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Logo Dark">
    <p:bg>
      <p:bgPr>
        <a:solidFill>
          <a:schemeClr val="accent1">
            <a:lumMod val="50000"/>
          </a:schemeClr>
        </a:solidFill>
        <a:effectLst/>
      </p:bgPr>
    </p:bg>
    <p:spTree>
      <p:nvGrpSpPr>
        <p:cNvPr id="1" name=""/>
        <p:cNvGrpSpPr/>
        <p:nvPr/>
      </p:nvGrpSpPr>
      <p:grpSpPr>
        <a:xfrm>
          <a:off x="0" y="0"/>
          <a:ext cx="0" cy="0"/>
          <a:chOff x="0" y="0"/>
          <a:chExt cx="0" cy="0"/>
        </a:xfrm>
      </p:grpSpPr>
      <p:grpSp>
        <p:nvGrpSpPr>
          <p:cNvPr id="7" name="Graphic 5">
            <a:extLst>
              <a:ext uri="{FF2B5EF4-FFF2-40B4-BE49-F238E27FC236}">
                <a16:creationId xmlns:a16="http://schemas.microsoft.com/office/drawing/2014/main" id="{9DAB0F13-7C3D-76B6-7A1E-1197CAA4EFEC}"/>
              </a:ext>
            </a:extLst>
          </p:cNvPr>
          <p:cNvGrpSpPr/>
          <p:nvPr/>
        </p:nvGrpSpPr>
        <p:grpSpPr>
          <a:xfrm>
            <a:off x="1379538" y="2432342"/>
            <a:ext cx="9432925" cy="1993317"/>
            <a:chOff x="1308097" y="2423818"/>
            <a:chExt cx="9581155" cy="2024641"/>
          </a:xfrm>
          <a:solidFill>
            <a:schemeClr val="tx1"/>
          </a:solidFill>
        </p:grpSpPr>
        <p:grpSp>
          <p:nvGrpSpPr>
            <p:cNvPr id="8" name="Graphic 5">
              <a:extLst>
                <a:ext uri="{FF2B5EF4-FFF2-40B4-BE49-F238E27FC236}">
                  <a16:creationId xmlns:a16="http://schemas.microsoft.com/office/drawing/2014/main" id="{E731504E-74E3-4F97-5C0D-DFFC60AF5CE5}"/>
                </a:ext>
              </a:extLst>
            </p:cNvPr>
            <p:cNvGrpSpPr/>
            <p:nvPr/>
          </p:nvGrpSpPr>
          <p:grpSpPr>
            <a:xfrm>
              <a:off x="1308097" y="2423818"/>
              <a:ext cx="2160093" cy="2024641"/>
              <a:chOff x="1308097" y="2423818"/>
              <a:chExt cx="2160093" cy="2024641"/>
            </a:xfrm>
            <a:grpFill/>
          </p:grpSpPr>
          <p:sp>
            <p:nvSpPr>
              <p:cNvPr id="9" name="Freeform 8">
                <a:extLst>
                  <a:ext uri="{FF2B5EF4-FFF2-40B4-BE49-F238E27FC236}">
                    <a16:creationId xmlns:a16="http://schemas.microsoft.com/office/drawing/2014/main" id="{3AB17029-DFF3-5E12-8B9B-281D5F03079D}"/>
                  </a:ext>
                </a:extLst>
              </p:cNvPr>
              <p:cNvSpPr/>
              <p:nvPr/>
            </p:nvSpPr>
            <p:spPr>
              <a:xfrm>
                <a:off x="1593298" y="2608538"/>
                <a:ext cx="940592" cy="389835"/>
              </a:xfrm>
              <a:custGeom>
                <a:avLst/>
                <a:gdLst>
                  <a:gd name="connsiteX0" fmla="*/ 848341 w 940592"/>
                  <a:gd name="connsiteY0" fmla="*/ 0 h 389835"/>
                  <a:gd name="connsiteX1" fmla="*/ 224098 w 940592"/>
                  <a:gd name="connsiteY1" fmla="*/ 261930 h 389835"/>
                  <a:gd name="connsiteX2" fmla="*/ 69953 w 940592"/>
                  <a:gd name="connsiteY2" fmla="*/ 62933 h 389835"/>
                  <a:gd name="connsiteX3" fmla="*/ 102 w 940592"/>
                  <a:gd name="connsiteY3" fmla="*/ 241535 h 389835"/>
                  <a:gd name="connsiteX4" fmla="*/ 236182 w 940592"/>
                  <a:gd name="connsiteY4" fmla="*/ 389836 h 389835"/>
                  <a:gd name="connsiteX5" fmla="*/ 940592 w 940592"/>
                  <a:gd name="connsiteY5" fmla="*/ 95565 h 389835"/>
                  <a:gd name="connsiteX6" fmla="*/ 848046 w 940592"/>
                  <a:gd name="connsiteY6" fmla="*/ 291 h 38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592" h="389835">
                    <a:moveTo>
                      <a:pt x="848341" y="0"/>
                    </a:moveTo>
                    <a:cubicBezTo>
                      <a:pt x="848341" y="0"/>
                      <a:pt x="589566" y="261930"/>
                      <a:pt x="224098" y="261930"/>
                    </a:cubicBezTo>
                    <a:cubicBezTo>
                      <a:pt x="119468" y="261930"/>
                      <a:pt x="24859" y="201036"/>
                      <a:pt x="69953" y="62933"/>
                    </a:cubicBezTo>
                    <a:cubicBezTo>
                      <a:pt x="12480" y="134024"/>
                      <a:pt x="102" y="227259"/>
                      <a:pt x="102" y="241535"/>
                    </a:cubicBezTo>
                    <a:cubicBezTo>
                      <a:pt x="102" y="255812"/>
                      <a:pt x="-12277" y="389836"/>
                      <a:pt x="236182" y="389836"/>
                    </a:cubicBezTo>
                    <a:cubicBezTo>
                      <a:pt x="484641" y="389836"/>
                      <a:pt x="829773" y="239496"/>
                      <a:pt x="940592" y="95565"/>
                    </a:cubicBezTo>
                    <a:lnTo>
                      <a:pt x="848046" y="291"/>
                    </a:lnTo>
                    <a:close/>
                  </a:path>
                </a:pathLst>
              </a:custGeom>
              <a:grpFill/>
              <a:ln w="29454"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A12EAAF9-7875-B76F-EF65-99043A8B1B0E}"/>
                  </a:ext>
                </a:extLst>
              </p:cNvPr>
              <p:cNvSpPr/>
              <p:nvPr/>
            </p:nvSpPr>
            <p:spPr>
              <a:xfrm>
                <a:off x="1959162" y="2423818"/>
                <a:ext cx="1004742" cy="861252"/>
              </a:xfrm>
              <a:custGeom>
                <a:avLst/>
                <a:gdLst>
                  <a:gd name="connsiteX0" fmla="*/ 0 w 1004742"/>
                  <a:gd name="connsiteY0" fmla="*/ 719070 h 861252"/>
                  <a:gd name="connsiteX1" fmla="*/ 0 w 1004742"/>
                  <a:gd name="connsiteY1" fmla="*/ 861252 h 861252"/>
                  <a:gd name="connsiteX2" fmla="*/ 1004742 w 1004742"/>
                  <a:gd name="connsiteY2" fmla="*/ 239496 h 861252"/>
                  <a:gd name="connsiteX3" fmla="*/ 788998 w 1004742"/>
                  <a:gd name="connsiteY3" fmla="*/ 0 h 861252"/>
                  <a:gd name="connsiteX4" fmla="*/ 916322 w 1004742"/>
                  <a:gd name="connsiteY4" fmla="*/ 180641 h 861252"/>
                  <a:gd name="connsiteX5" fmla="*/ 0 w 1004742"/>
                  <a:gd name="connsiteY5" fmla="*/ 719070 h 86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4742" h="861252">
                    <a:moveTo>
                      <a:pt x="0" y="719070"/>
                    </a:moveTo>
                    <a:lnTo>
                      <a:pt x="0" y="861252"/>
                    </a:lnTo>
                    <a:cubicBezTo>
                      <a:pt x="234017" y="842897"/>
                      <a:pt x="1004742" y="552122"/>
                      <a:pt x="1004742" y="239496"/>
                    </a:cubicBezTo>
                    <a:cubicBezTo>
                      <a:pt x="1004742" y="119748"/>
                      <a:pt x="887733" y="42538"/>
                      <a:pt x="788998" y="0"/>
                    </a:cubicBezTo>
                    <a:cubicBezTo>
                      <a:pt x="788998" y="0"/>
                      <a:pt x="916322" y="67012"/>
                      <a:pt x="916322" y="180641"/>
                    </a:cubicBezTo>
                    <a:cubicBezTo>
                      <a:pt x="916322" y="294271"/>
                      <a:pt x="743315" y="560863"/>
                      <a:pt x="0" y="719070"/>
                    </a:cubicBezTo>
                    <a:close/>
                  </a:path>
                </a:pathLst>
              </a:custGeom>
              <a:grpFill/>
              <a:ln w="29454"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2002F064-48F4-CA9E-AE2A-963942DE90EA}"/>
                  </a:ext>
                </a:extLst>
              </p:cNvPr>
              <p:cNvSpPr/>
              <p:nvPr/>
            </p:nvSpPr>
            <p:spPr>
              <a:xfrm>
                <a:off x="1308097" y="3191835"/>
                <a:ext cx="1505198" cy="434413"/>
              </a:xfrm>
              <a:custGeom>
                <a:avLst/>
                <a:gdLst>
                  <a:gd name="connsiteX0" fmla="*/ 1404695 w 1505198"/>
                  <a:gd name="connsiteY0" fmla="*/ 0 h 434413"/>
                  <a:gd name="connsiteX1" fmla="*/ 449762 w 1505198"/>
                  <a:gd name="connsiteY1" fmla="*/ 320784 h 434413"/>
                  <a:gd name="connsiteX2" fmla="*/ 1 w 1505198"/>
                  <a:gd name="connsiteY2" fmla="*/ 145970 h 434413"/>
                  <a:gd name="connsiteX3" fmla="*/ 494857 w 1505198"/>
                  <a:gd name="connsiteY3" fmla="*/ 434414 h 434413"/>
                  <a:gd name="connsiteX4" fmla="*/ 1505199 w 1505198"/>
                  <a:gd name="connsiteY4" fmla="*/ 95274 h 434413"/>
                  <a:gd name="connsiteX5" fmla="*/ 1404695 w 1505198"/>
                  <a:gd name="connsiteY5" fmla="*/ 0 h 43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198" h="434413">
                    <a:moveTo>
                      <a:pt x="1404695" y="0"/>
                    </a:moveTo>
                    <a:cubicBezTo>
                      <a:pt x="1250550" y="134024"/>
                      <a:pt x="864745" y="320784"/>
                      <a:pt x="449762" y="320784"/>
                    </a:cubicBezTo>
                    <a:cubicBezTo>
                      <a:pt x="69853" y="320784"/>
                      <a:pt x="36843" y="192878"/>
                      <a:pt x="1" y="145970"/>
                    </a:cubicBezTo>
                    <a:cubicBezTo>
                      <a:pt x="1" y="145970"/>
                      <a:pt x="-4125" y="434414"/>
                      <a:pt x="494857" y="434414"/>
                    </a:cubicBezTo>
                    <a:cubicBezTo>
                      <a:pt x="993838" y="434414"/>
                      <a:pt x="1443600" y="176562"/>
                      <a:pt x="1505199" y="95274"/>
                    </a:cubicBezTo>
                    <a:lnTo>
                      <a:pt x="1404695" y="0"/>
                    </a:lnTo>
                    <a:close/>
                  </a:path>
                </a:pathLst>
              </a:custGeom>
              <a:grpFill/>
              <a:ln w="29454"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4C20075D-AED3-B7DE-5DCC-2D3B2503FE11}"/>
                  </a:ext>
                </a:extLst>
              </p:cNvPr>
              <p:cNvSpPr/>
              <p:nvPr/>
            </p:nvSpPr>
            <p:spPr>
              <a:xfrm>
                <a:off x="2080297" y="2838419"/>
                <a:ext cx="1308610" cy="1075982"/>
              </a:xfrm>
              <a:custGeom>
                <a:avLst/>
                <a:gdLst>
                  <a:gd name="connsiteX0" fmla="*/ 0 w 1308610"/>
                  <a:gd name="connsiteY0" fmla="*/ 931760 h 1075982"/>
                  <a:gd name="connsiteX1" fmla="*/ 1251138 w 1308610"/>
                  <a:gd name="connsiteY1" fmla="*/ 0 h 1075982"/>
                  <a:gd name="connsiteX2" fmla="*/ 1308611 w 1308610"/>
                  <a:gd name="connsiteY2" fmla="*/ 178602 h 1075982"/>
                  <a:gd name="connsiteX3" fmla="*/ 0 w 1308610"/>
                  <a:gd name="connsiteY3" fmla="*/ 1075982 h 1075982"/>
                  <a:gd name="connsiteX4" fmla="*/ 0 w 1308610"/>
                  <a:gd name="connsiteY4" fmla="*/ 931760 h 1075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610" h="1075982">
                    <a:moveTo>
                      <a:pt x="0" y="931760"/>
                    </a:moveTo>
                    <a:cubicBezTo>
                      <a:pt x="343068" y="911365"/>
                      <a:pt x="1376400" y="578636"/>
                      <a:pt x="1251138" y="0"/>
                    </a:cubicBezTo>
                    <a:cubicBezTo>
                      <a:pt x="1251138" y="0"/>
                      <a:pt x="1308611" y="71091"/>
                      <a:pt x="1308611" y="178602"/>
                    </a:cubicBezTo>
                    <a:cubicBezTo>
                      <a:pt x="1308611" y="671870"/>
                      <a:pt x="439446" y="1075982"/>
                      <a:pt x="0" y="1075982"/>
                    </a:cubicBezTo>
                    <a:lnTo>
                      <a:pt x="0" y="931760"/>
                    </a:lnTo>
                    <a:close/>
                  </a:path>
                </a:pathLst>
              </a:custGeom>
              <a:grpFill/>
              <a:ln w="29454"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0C70F99B-CE78-29E3-8CD2-B4CD39D5C689}"/>
                  </a:ext>
                </a:extLst>
              </p:cNvPr>
              <p:cNvSpPr/>
              <p:nvPr/>
            </p:nvSpPr>
            <p:spPr>
              <a:xfrm>
                <a:off x="2525637" y="3567395"/>
                <a:ext cx="942553" cy="881064"/>
              </a:xfrm>
              <a:custGeom>
                <a:avLst/>
                <a:gdLst>
                  <a:gd name="connsiteX0" fmla="*/ 942554 w 942553"/>
                  <a:gd name="connsiteY0" fmla="*/ 0 h 881064"/>
                  <a:gd name="connsiteX1" fmla="*/ 0 w 942553"/>
                  <a:gd name="connsiteY1" fmla="*/ 730724 h 881064"/>
                  <a:gd name="connsiteX2" fmla="*/ 0 w 942553"/>
                  <a:gd name="connsiteY2" fmla="*/ 881064 h 881064"/>
                  <a:gd name="connsiteX3" fmla="*/ 942554 w 942553"/>
                  <a:gd name="connsiteY3" fmla="*/ 291 h 881064"/>
                </a:gdLst>
                <a:ahLst/>
                <a:cxnLst>
                  <a:cxn ang="0">
                    <a:pos x="connsiteX0" y="connsiteY0"/>
                  </a:cxn>
                  <a:cxn ang="0">
                    <a:pos x="connsiteX1" y="connsiteY1"/>
                  </a:cxn>
                  <a:cxn ang="0">
                    <a:pos x="connsiteX2" y="connsiteY2"/>
                  </a:cxn>
                  <a:cxn ang="0">
                    <a:pos x="connsiteX3" y="connsiteY3"/>
                  </a:cxn>
                </a:cxnLst>
                <a:rect l="l" t="t" r="r" b="b"/>
                <a:pathLst>
                  <a:path w="942553" h="881064">
                    <a:moveTo>
                      <a:pt x="942554" y="0"/>
                    </a:moveTo>
                    <a:cubicBezTo>
                      <a:pt x="698221" y="635450"/>
                      <a:pt x="183029" y="730724"/>
                      <a:pt x="0" y="730724"/>
                    </a:cubicBezTo>
                    <a:lnTo>
                      <a:pt x="0" y="881064"/>
                    </a:lnTo>
                    <a:cubicBezTo>
                      <a:pt x="575023" y="881064"/>
                      <a:pt x="942554" y="361574"/>
                      <a:pt x="942554" y="291"/>
                    </a:cubicBezTo>
                    <a:close/>
                  </a:path>
                </a:pathLst>
              </a:custGeom>
              <a:grpFill/>
              <a:ln w="29454"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C6516B93-04B0-62B6-28ED-71234591B5ED}"/>
                  </a:ext>
                </a:extLst>
              </p:cNvPr>
              <p:cNvSpPr/>
              <p:nvPr/>
            </p:nvSpPr>
            <p:spPr>
              <a:xfrm>
                <a:off x="1492896" y="3822332"/>
                <a:ext cx="1572985" cy="387213"/>
              </a:xfrm>
              <a:custGeom>
                <a:avLst/>
                <a:gdLst>
                  <a:gd name="connsiteX0" fmla="*/ 1451851 w 1572985"/>
                  <a:gd name="connsiteY0" fmla="*/ 0 h 387213"/>
                  <a:gd name="connsiteX1" fmla="*/ 359279 w 1572985"/>
                  <a:gd name="connsiteY1" fmla="*/ 268631 h 387213"/>
                  <a:gd name="connsiteX2" fmla="*/ 0 w 1572985"/>
                  <a:gd name="connsiteY2" fmla="*/ 171318 h 387213"/>
                  <a:gd name="connsiteX3" fmla="*/ 544076 w 1572985"/>
                  <a:gd name="connsiteY3" fmla="*/ 387214 h 387213"/>
                  <a:gd name="connsiteX4" fmla="*/ 1572986 w 1572985"/>
                  <a:gd name="connsiteY4" fmla="*/ 97605 h 387213"/>
                  <a:gd name="connsiteX5" fmla="*/ 1451851 w 1572985"/>
                  <a:gd name="connsiteY5" fmla="*/ 291 h 38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2985" h="387213">
                    <a:moveTo>
                      <a:pt x="1451851" y="0"/>
                    </a:moveTo>
                    <a:cubicBezTo>
                      <a:pt x="1234044" y="140143"/>
                      <a:pt x="772198" y="268631"/>
                      <a:pt x="359279" y="268631"/>
                    </a:cubicBezTo>
                    <a:cubicBezTo>
                      <a:pt x="176545" y="268631"/>
                      <a:pt x="43031" y="209777"/>
                      <a:pt x="0" y="171318"/>
                    </a:cubicBezTo>
                    <a:cubicBezTo>
                      <a:pt x="0" y="171318"/>
                      <a:pt x="94609" y="387214"/>
                      <a:pt x="544076" y="387214"/>
                    </a:cubicBezTo>
                    <a:cubicBezTo>
                      <a:pt x="1137372" y="387214"/>
                      <a:pt x="1546165" y="136064"/>
                      <a:pt x="1572986" y="97605"/>
                    </a:cubicBezTo>
                    <a:lnTo>
                      <a:pt x="1451851" y="291"/>
                    </a:lnTo>
                    <a:close/>
                  </a:path>
                </a:pathLst>
              </a:custGeom>
              <a:grpFill/>
              <a:ln w="29454" cap="flat">
                <a:noFill/>
                <a:prstDash val="solid"/>
                <a:miter/>
              </a:ln>
            </p:spPr>
            <p:txBody>
              <a:bodyPr rtlCol="0" anchor="ctr"/>
              <a:lstStyle/>
              <a:p>
                <a:endParaRPr lang="en-GB"/>
              </a:p>
            </p:txBody>
          </p:sp>
        </p:grpSp>
        <p:grpSp>
          <p:nvGrpSpPr>
            <p:cNvPr id="15" name="Graphic 5">
              <a:extLst>
                <a:ext uri="{FF2B5EF4-FFF2-40B4-BE49-F238E27FC236}">
                  <a16:creationId xmlns:a16="http://schemas.microsoft.com/office/drawing/2014/main" id="{AF5930CD-ABD9-4C3E-5C15-82F3EDFC7A83}"/>
                </a:ext>
              </a:extLst>
            </p:cNvPr>
            <p:cNvGrpSpPr/>
            <p:nvPr/>
          </p:nvGrpSpPr>
          <p:grpSpPr>
            <a:xfrm>
              <a:off x="3943299" y="3032754"/>
              <a:ext cx="6945953" cy="923602"/>
              <a:chOff x="3943299" y="3032754"/>
              <a:chExt cx="6945953" cy="923602"/>
            </a:xfrm>
            <a:grpFill/>
          </p:grpSpPr>
          <p:sp>
            <p:nvSpPr>
              <p:cNvPr id="16" name="Freeform 15">
                <a:extLst>
                  <a:ext uri="{FF2B5EF4-FFF2-40B4-BE49-F238E27FC236}">
                    <a16:creationId xmlns:a16="http://schemas.microsoft.com/office/drawing/2014/main" id="{B616E19E-174F-F265-2E8C-23FE2A92A945}"/>
                  </a:ext>
                </a:extLst>
              </p:cNvPr>
              <p:cNvSpPr/>
              <p:nvPr/>
            </p:nvSpPr>
            <p:spPr>
              <a:xfrm>
                <a:off x="3943299" y="3042369"/>
                <a:ext cx="323615" cy="224927"/>
              </a:xfrm>
              <a:custGeom>
                <a:avLst/>
                <a:gdLst>
                  <a:gd name="connsiteX0" fmla="*/ 91956 w 323615"/>
                  <a:gd name="connsiteY0" fmla="*/ 224928 h 224927"/>
                  <a:gd name="connsiteX1" fmla="*/ 88714 w 323615"/>
                  <a:gd name="connsiteY1" fmla="*/ 224928 h 224927"/>
                  <a:gd name="connsiteX2" fmla="*/ 35957 w 323615"/>
                  <a:gd name="connsiteY2" fmla="*/ 46326 h 224927"/>
                  <a:gd name="connsiteX3" fmla="*/ 0 w 323615"/>
                  <a:gd name="connsiteY3" fmla="*/ 4953 h 224927"/>
                  <a:gd name="connsiteX4" fmla="*/ 0 w 323615"/>
                  <a:gd name="connsiteY4" fmla="*/ 291 h 224927"/>
                  <a:gd name="connsiteX5" fmla="*/ 91662 w 323615"/>
                  <a:gd name="connsiteY5" fmla="*/ 291 h 224927"/>
                  <a:gd name="connsiteX6" fmla="*/ 91662 w 323615"/>
                  <a:gd name="connsiteY6" fmla="*/ 4953 h 224927"/>
                  <a:gd name="connsiteX7" fmla="*/ 68083 w 323615"/>
                  <a:gd name="connsiteY7" fmla="*/ 53318 h 224927"/>
                  <a:gd name="connsiteX8" fmla="*/ 101977 w 323615"/>
                  <a:gd name="connsiteY8" fmla="*/ 166948 h 224927"/>
                  <a:gd name="connsiteX9" fmla="*/ 152671 w 323615"/>
                  <a:gd name="connsiteY9" fmla="*/ 33215 h 224927"/>
                  <a:gd name="connsiteX10" fmla="*/ 116124 w 323615"/>
                  <a:gd name="connsiteY10" fmla="*/ 4953 h 224927"/>
                  <a:gd name="connsiteX11" fmla="*/ 116124 w 323615"/>
                  <a:gd name="connsiteY11" fmla="*/ 291 h 224927"/>
                  <a:gd name="connsiteX12" fmla="*/ 210439 w 323615"/>
                  <a:gd name="connsiteY12" fmla="*/ 291 h 224927"/>
                  <a:gd name="connsiteX13" fmla="*/ 210439 w 323615"/>
                  <a:gd name="connsiteY13" fmla="*/ 4953 h 224927"/>
                  <a:gd name="connsiteX14" fmla="*/ 185092 w 323615"/>
                  <a:gd name="connsiteY14" fmla="*/ 43412 h 224927"/>
                  <a:gd name="connsiteX15" fmla="*/ 226060 w 323615"/>
                  <a:gd name="connsiteY15" fmla="*/ 169861 h 224927"/>
                  <a:gd name="connsiteX16" fmla="*/ 251701 w 323615"/>
                  <a:gd name="connsiteY16" fmla="*/ 97896 h 224927"/>
                  <a:gd name="connsiteX17" fmla="*/ 271743 w 323615"/>
                  <a:gd name="connsiteY17" fmla="*/ 26514 h 224927"/>
                  <a:gd name="connsiteX18" fmla="*/ 239322 w 323615"/>
                  <a:gd name="connsiteY18" fmla="*/ 4662 h 224927"/>
                  <a:gd name="connsiteX19" fmla="*/ 239322 w 323615"/>
                  <a:gd name="connsiteY19" fmla="*/ 0 h 224927"/>
                  <a:gd name="connsiteX20" fmla="*/ 323616 w 323615"/>
                  <a:gd name="connsiteY20" fmla="*/ 0 h 224927"/>
                  <a:gd name="connsiteX21" fmla="*/ 323616 w 323615"/>
                  <a:gd name="connsiteY21" fmla="*/ 4662 h 224927"/>
                  <a:gd name="connsiteX22" fmla="*/ 287658 w 323615"/>
                  <a:gd name="connsiteY22" fmla="*/ 33797 h 224927"/>
                  <a:gd name="connsiteX23" fmla="*/ 264964 w 323615"/>
                  <a:gd name="connsiteY23" fmla="*/ 94982 h 224927"/>
                  <a:gd name="connsiteX24" fmla="*/ 217512 w 323615"/>
                  <a:gd name="connsiteY24" fmla="*/ 224636 h 224927"/>
                  <a:gd name="connsiteX25" fmla="*/ 213975 w 323615"/>
                  <a:gd name="connsiteY25" fmla="*/ 224636 h 224927"/>
                  <a:gd name="connsiteX26" fmla="*/ 156503 w 323615"/>
                  <a:gd name="connsiteY26" fmla="*/ 46909 h 224927"/>
                  <a:gd name="connsiteX27" fmla="*/ 91367 w 323615"/>
                  <a:gd name="connsiteY27" fmla="*/ 224636 h 22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3615" h="224927">
                    <a:moveTo>
                      <a:pt x="91956" y="224928"/>
                    </a:moveTo>
                    <a:lnTo>
                      <a:pt x="88714" y="224928"/>
                    </a:lnTo>
                    <a:lnTo>
                      <a:pt x="35957" y="46326"/>
                    </a:lnTo>
                    <a:cubicBezTo>
                      <a:pt x="27999" y="23017"/>
                      <a:pt x="26821" y="12528"/>
                      <a:pt x="0" y="4953"/>
                    </a:cubicBezTo>
                    <a:lnTo>
                      <a:pt x="0" y="291"/>
                    </a:lnTo>
                    <a:lnTo>
                      <a:pt x="91662" y="291"/>
                    </a:lnTo>
                    <a:lnTo>
                      <a:pt x="91662" y="4953"/>
                    </a:lnTo>
                    <a:cubicBezTo>
                      <a:pt x="52168" y="10780"/>
                      <a:pt x="60125" y="27096"/>
                      <a:pt x="68083" y="53318"/>
                    </a:cubicBezTo>
                    <a:lnTo>
                      <a:pt x="101977" y="166948"/>
                    </a:lnTo>
                    <a:lnTo>
                      <a:pt x="152671" y="33215"/>
                    </a:lnTo>
                    <a:cubicBezTo>
                      <a:pt x="146187" y="13694"/>
                      <a:pt x="135577" y="8741"/>
                      <a:pt x="116124" y="4953"/>
                    </a:cubicBezTo>
                    <a:lnTo>
                      <a:pt x="116124" y="291"/>
                    </a:lnTo>
                    <a:lnTo>
                      <a:pt x="210439" y="291"/>
                    </a:lnTo>
                    <a:lnTo>
                      <a:pt x="210439" y="4953"/>
                    </a:lnTo>
                    <a:cubicBezTo>
                      <a:pt x="175071" y="9615"/>
                      <a:pt x="179492" y="24765"/>
                      <a:pt x="185092" y="43412"/>
                    </a:cubicBezTo>
                    <a:lnTo>
                      <a:pt x="226060" y="169861"/>
                    </a:lnTo>
                    <a:lnTo>
                      <a:pt x="251701" y="97896"/>
                    </a:lnTo>
                    <a:cubicBezTo>
                      <a:pt x="257301" y="81871"/>
                      <a:pt x="271743" y="41955"/>
                      <a:pt x="271743" y="26514"/>
                    </a:cubicBezTo>
                    <a:cubicBezTo>
                      <a:pt x="271743" y="11072"/>
                      <a:pt x="257301" y="8741"/>
                      <a:pt x="239322" y="4662"/>
                    </a:cubicBezTo>
                    <a:lnTo>
                      <a:pt x="239322" y="0"/>
                    </a:lnTo>
                    <a:lnTo>
                      <a:pt x="323616" y="0"/>
                    </a:lnTo>
                    <a:lnTo>
                      <a:pt x="323616" y="4662"/>
                    </a:lnTo>
                    <a:cubicBezTo>
                      <a:pt x="304164" y="5827"/>
                      <a:pt x="294437" y="16899"/>
                      <a:pt x="287658" y="33797"/>
                    </a:cubicBezTo>
                    <a:lnTo>
                      <a:pt x="264964" y="94982"/>
                    </a:lnTo>
                    <a:lnTo>
                      <a:pt x="217512" y="224636"/>
                    </a:lnTo>
                    <a:lnTo>
                      <a:pt x="213975" y="224636"/>
                    </a:lnTo>
                    <a:lnTo>
                      <a:pt x="156503" y="46909"/>
                    </a:lnTo>
                    <a:lnTo>
                      <a:pt x="91367" y="224636"/>
                    </a:lnTo>
                    <a:close/>
                  </a:path>
                </a:pathLst>
              </a:custGeom>
              <a:grpFill/>
              <a:ln w="29454"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2479FB19-0195-EAD2-54CE-97AE1C9B0D21}"/>
                  </a:ext>
                </a:extLst>
              </p:cNvPr>
              <p:cNvSpPr/>
              <p:nvPr/>
            </p:nvSpPr>
            <p:spPr>
              <a:xfrm>
                <a:off x="4297273" y="3077332"/>
                <a:ext cx="195702" cy="185885"/>
              </a:xfrm>
              <a:custGeom>
                <a:avLst/>
                <a:gdLst>
                  <a:gd name="connsiteX0" fmla="*/ 195702 w 195702"/>
                  <a:gd name="connsiteY0" fmla="*/ 92943 h 185885"/>
                  <a:gd name="connsiteX1" fmla="*/ 97851 w 195702"/>
                  <a:gd name="connsiteY1" fmla="*/ 185886 h 185885"/>
                  <a:gd name="connsiteX2" fmla="*/ 0 w 195702"/>
                  <a:gd name="connsiteY2" fmla="*/ 92652 h 185885"/>
                  <a:gd name="connsiteX3" fmla="*/ 97557 w 195702"/>
                  <a:gd name="connsiteY3" fmla="*/ 0 h 185885"/>
                  <a:gd name="connsiteX4" fmla="*/ 195702 w 195702"/>
                  <a:gd name="connsiteY4" fmla="*/ 92943 h 185885"/>
                  <a:gd name="connsiteX5" fmla="*/ 31242 w 195702"/>
                  <a:gd name="connsiteY5" fmla="*/ 86242 h 185885"/>
                  <a:gd name="connsiteX6" fmla="*/ 101388 w 195702"/>
                  <a:gd name="connsiteY6" fmla="*/ 179476 h 185885"/>
                  <a:gd name="connsiteX7" fmla="*/ 165050 w 195702"/>
                  <a:gd name="connsiteY7" fmla="*/ 97313 h 185885"/>
                  <a:gd name="connsiteX8" fmla="*/ 95788 w 195702"/>
                  <a:gd name="connsiteY8" fmla="*/ 6118 h 185885"/>
                  <a:gd name="connsiteX9" fmla="*/ 31242 w 195702"/>
                  <a:gd name="connsiteY9" fmla="*/ 86242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2" h="185885">
                    <a:moveTo>
                      <a:pt x="195702" y="92943"/>
                    </a:moveTo>
                    <a:cubicBezTo>
                      <a:pt x="195702" y="149758"/>
                      <a:pt x="154145" y="185886"/>
                      <a:pt x="97851" y="185886"/>
                    </a:cubicBezTo>
                    <a:cubicBezTo>
                      <a:pt x="41557" y="185886"/>
                      <a:pt x="0" y="149758"/>
                      <a:pt x="0" y="92652"/>
                    </a:cubicBezTo>
                    <a:cubicBezTo>
                      <a:pt x="0" y="35546"/>
                      <a:pt x="41557" y="0"/>
                      <a:pt x="97557" y="0"/>
                    </a:cubicBezTo>
                    <a:cubicBezTo>
                      <a:pt x="165934" y="0"/>
                      <a:pt x="195702" y="46034"/>
                      <a:pt x="195702" y="92943"/>
                    </a:cubicBezTo>
                    <a:close/>
                    <a:moveTo>
                      <a:pt x="31242" y="86242"/>
                    </a:moveTo>
                    <a:cubicBezTo>
                      <a:pt x="31242" y="127032"/>
                      <a:pt x="53052" y="179476"/>
                      <a:pt x="101388" y="179476"/>
                    </a:cubicBezTo>
                    <a:cubicBezTo>
                      <a:pt x="145598" y="179476"/>
                      <a:pt x="165050" y="135190"/>
                      <a:pt x="165050" y="97313"/>
                    </a:cubicBezTo>
                    <a:cubicBezTo>
                      <a:pt x="164166" y="50696"/>
                      <a:pt x="136756" y="6118"/>
                      <a:pt x="95788" y="6118"/>
                    </a:cubicBezTo>
                    <a:cubicBezTo>
                      <a:pt x="49810" y="6118"/>
                      <a:pt x="31242" y="50405"/>
                      <a:pt x="31242" y="86242"/>
                    </a:cubicBezTo>
                    <a:close/>
                  </a:path>
                </a:pathLst>
              </a:custGeom>
              <a:grpFill/>
              <a:ln w="29454"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639B694A-52ED-50E7-6196-E6A7B37A95D6}"/>
                  </a:ext>
                </a:extLst>
              </p:cNvPr>
              <p:cNvSpPr/>
              <p:nvPr/>
            </p:nvSpPr>
            <p:spPr>
              <a:xfrm>
                <a:off x="4537774" y="3079570"/>
                <a:ext cx="198060" cy="182481"/>
              </a:xfrm>
              <a:custGeom>
                <a:avLst/>
                <a:gdLst>
                  <a:gd name="connsiteX0" fmla="*/ 33305 w 198060"/>
                  <a:gd name="connsiteY0" fmla="*/ 55159 h 182481"/>
                  <a:gd name="connsiteX1" fmla="*/ 2063 w 198060"/>
                  <a:gd name="connsiteY1" fmla="*/ 5919 h 182481"/>
                  <a:gd name="connsiteX2" fmla="*/ 2063 w 198060"/>
                  <a:gd name="connsiteY2" fmla="*/ 2132 h 182481"/>
                  <a:gd name="connsiteX3" fmla="*/ 67199 w 198060"/>
                  <a:gd name="connsiteY3" fmla="*/ 92 h 182481"/>
                  <a:gd name="connsiteX4" fmla="*/ 139703 w 198060"/>
                  <a:gd name="connsiteY4" fmla="*/ 43213 h 182481"/>
                  <a:gd name="connsiteX5" fmla="*/ 106693 w 198060"/>
                  <a:gd name="connsiteY5" fmla="*/ 86625 h 182481"/>
                  <a:gd name="connsiteX6" fmla="*/ 107872 w 198060"/>
                  <a:gd name="connsiteY6" fmla="*/ 88373 h 182481"/>
                  <a:gd name="connsiteX7" fmla="*/ 198060 w 198060"/>
                  <a:gd name="connsiteY7" fmla="*/ 178403 h 182481"/>
                  <a:gd name="connsiteX8" fmla="*/ 197176 w 198060"/>
                  <a:gd name="connsiteY8" fmla="*/ 182482 h 182481"/>
                  <a:gd name="connsiteX9" fmla="*/ 132630 w 198060"/>
                  <a:gd name="connsiteY9" fmla="*/ 166166 h 182481"/>
                  <a:gd name="connsiteX10" fmla="*/ 95493 w 198060"/>
                  <a:gd name="connsiteY10" fmla="*/ 113430 h 182481"/>
                  <a:gd name="connsiteX11" fmla="*/ 56589 w 198060"/>
                  <a:gd name="connsiteY11" fmla="*/ 94783 h 182481"/>
                  <a:gd name="connsiteX12" fmla="*/ 56589 w 198060"/>
                  <a:gd name="connsiteY12" fmla="*/ 137321 h 182481"/>
                  <a:gd name="connsiteX13" fmla="*/ 93725 w 198060"/>
                  <a:gd name="connsiteY13" fmla="*/ 176655 h 182481"/>
                  <a:gd name="connsiteX14" fmla="*/ 93725 w 198060"/>
                  <a:gd name="connsiteY14" fmla="*/ 180734 h 182481"/>
                  <a:gd name="connsiteX15" fmla="*/ 0 w 198060"/>
                  <a:gd name="connsiteY15" fmla="*/ 180734 h 182481"/>
                  <a:gd name="connsiteX16" fmla="*/ 0 w 198060"/>
                  <a:gd name="connsiteY16" fmla="*/ 176655 h 182481"/>
                  <a:gd name="connsiteX17" fmla="*/ 33010 w 198060"/>
                  <a:gd name="connsiteY17" fmla="*/ 137321 h 182481"/>
                  <a:gd name="connsiteX18" fmla="*/ 33010 w 198060"/>
                  <a:gd name="connsiteY18" fmla="*/ 55450 h 182481"/>
                  <a:gd name="connsiteX19" fmla="*/ 56883 w 198060"/>
                  <a:gd name="connsiteY19" fmla="*/ 90122 h 182481"/>
                  <a:gd name="connsiteX20" fmla="*/ 112588 w 198060"/>
                  <a:gd name="connsiteY20" fmla="*/ 49040 h 182481"/>
                  <a:gd name="connsiteX21" fmla="*/ 56883 w 198060"/>
                  <a:gd name="connsiteY21" fmla="*/ 5919 h 182481"/>
                  <a:gd name="connsiteX22" fmla="*/ 56883 w 198060"/>
                  <a:gd name="connsiteY22" fmla="*/ 90122 h 18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060" h="182481">
                    <a:moveTo>
                      <a:pt x="33305" y="55159"/>
                    </a:moveTo>
                    <a:cubicBezTo>
                      <a:pt x="33305" y="14660"/>
                      <a:pt x="31831" y="8542"/>
                      <a:pt x="2063" y="5919"/>
                    </a:cubicBezTo>
                    <a:lnTo>
                      <a:pt x="2063" y="2132"/>
                    </a:lnTo>
                    <a:lnTo>
                      <a:pt x="67199" y="92"/>
                    </a:lnTo>
                    <a:cubicBezTo>
                      <a:pt x="134398" y="-1947"/>
                      <a:pt x="139703" y="30393"/>
                      <a:pt x="139703" y="43213"/>
                    </a:cubicBezTo>
                    <a:cubicBezTo>
                      <a:pt x="139703" y="65356"/>
                      <a:pt x="125851" y="78176"/>
                      <a:pt x="106693" y="86625"/>
                    </a:cubicBezTo>
                    <a:lnTo>
                      <a:pt x="107872" y="88373"/>
                    </a:lnTo>
                    <a:cubicBezTo>
                      <a:pt x="128503" y="123919"/>
                      <a:pt x="154145" y="169371"/>
                      <a:pt x="198060" y="178403"/>
                    </a:cubicBezTo>
                    <a:lnTo>
                      <a:pt x="197176" y="182482"/>
                    </a:lnTo>
                    <a:cubicBezTo>
                      <a:pt x="168881" y="181316"/>
                      <a:pt x="147955" y="181899"/>
                      <a:pt x="132630" y="166166"/>
                    </a:cubicBezTo>
                    <a:cubicBezTo>
                      <a:pt x="114946" y="147810"/>
                      <a:pt x="101093" y="124793"/>
                      <a:pt x="95493" y="113430"/>
                    </a:cubicBezTo>
                    <a:cubicBezTo>
                      <a:pt x="84883" y="91578"/>
                      <a:pt x="75157" y="97988"/>
                      <a:pt x="56589" y="94783"/>
                    </a:cubicBezTo>
                    <a:lnTo>
                      <a:pt x="56589" y="137321"/>
                    </a:lnTo>
                    <a:cubicBezTo>
                      <a:pt x="56589" y="166457"/>
                      <a:pt x="57178" y="171702"/>
                      <a:pt x="93725" y="176655"/>
                    </a:cubicBezTo>
                    <a:lnTo>
                      <a:pt x="93725" y="180734"/>
                    </a:lnTo>
                    <a:lnTo>
                      <a:pt x="0" y="180734"/>
                    </a:lnTo>
                    <a:lnTo>
                      <a:pt x="0" y="176655"/>
                    </a:lnTo>
                    <a:cubicBezTo>
                      <a:pt x="32126" y="172576"/>
                      <a:pt x="32420" y="164418"/>
                      <a:pt x="33010" y="137321"/>
                    </a:cubicBezTo>
                    <a:lnTo>
                      <a:pt x="33010" y="55450"/>
                    </a:lnTo>
                    <a:close/>
                    <a:moveTo>
                      <a:pt x="56883" y="90122"/>
                    </a:moveTo>
                    <a:cubicBezTo>
                      <a:pt x="82525" y="90122"/>
                      <a:pt x="112588" y="78176"/>
                      <a:pt x="112588" y="49040"/>
                    </a:cubicBezTo>
                    <a:cubicBezTo>
                      <a:pt x="112588" y="18156"/>
                      <a:pt x="85178" y="5628"/>
                      <a:pt x="56883" y="5919"/>
                    </a:cubicBezTo>
                    <a:lnTo>
                      <a:pt x="56883" y="90122"/>
                    </a:lnTo>
                    <a:close/>
                  </a:path>
                </a:pathLst>
              </a:custGeom>
              <a:grpFill/>
              <a:ln w="29454"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1923B91E-ACC6-CF39-2048-C11A10018C64}"/>
                  </a:ext>
                </a:extLst>
              </p:cNvPr>
              <p:cNvSpPr/>
              <p:nvPr/>
            </p:nvSpPr>
            <p:spPr>
              <a:xfrm>
                <a:off x="4747623" y="3080245"/>
                <a:ext cx="164755" cy="179476"/>
              </a:xfrm>
              <a:custGeom>
                <a:avLst/>
                <a:gdLst>
                  <a:gd name="connsiteX0" fmla="*/ 0 w 164755"/>
                  <a:gd name="connsiteY0" fmla="*/ 175688 h 179476"/>
                  <a:gd name="connsiteX1" fmla="*/ 33010 w 164755"/>
                  <a:gd name="connsiteY1" fmla="*/ 136355 h 179476"/>
                  <a:gd name="connsiteX2" fmla="*/ 33010 w 164755"/>
                  <a:gd name="connsiteY2" fmla="*/ 43412 h 179476"/>
                  <a:gd name="connsiteX3" fmla="*/ 0 w 164755"/>
                  <a:gd name="connsiteY3" fmla="*/ 4079 h 179476"/>
                  <a:gd name="connsiteX4" fmla="*/ 0 w 164755"/>
                  <a:gd name="connsiteY4" fmla="*/ 0 h 179476"/>
                  <a:gd name="connsiteX5" fmla="*/ 89893 w 164755"/>
                  <a:gd name="connsiteY5" fmla="*/ 0 h 179476"/>
                  <a:gd name="connsiteX6" fmla="*/ 89893 w 164755"/>
                  <a:gd name="connsiteY6" fmla="*/ 4079 h 179476"/>
                  <a:gd name="connsiteX7" fmla="*/ 56589 w 164755"/>
                  <a:gd name="connsiteY7" fmla="*/ 43412 h 179476"/>
                  <a:gd name="connsiteX8" fmla="*/ 56589 w 164755"/>
                  <a:gd name="connsiteY8" fmla="*/ 129945 h 179476"/>
                  <a:gd name="connsiteX9" fmla="*/ 60715 w 164755"/>
                  <a:gd name="connsiteY9" fmla="*/ 169861 h 179476"/>
                  <a:gd name="connsiteX10" fmla="*/ 93430 w 164755"/>
                  <a:gd name="connsiteY10" fmla="*/ 172192 h 179476"/>
                  <a:gd name="connsiteX11" fmla="*/ 161219 w 164755"/>
                  <a:gd name="connsiteY11" fmla="*/ 128780 h 179476"/>
                  <a:gd name="connsiteX12" fmla="*/ 164755 w 164755"/>
                  <a:gd name="connsiteY12" fmla="*/ 130237 h 179476"/>
                  <a:gd name="connsiteX13" fmla="*/ 149429 w 164755"/>
                  <a:gd name="connsiteY13" fmla="*/ 179476 h 179476"/>
                  <a:gd name="connsiteX14" fmla="*/ 0 w 164755"/>
                  <a:gd name="connsiteY14" fmla="*/ 179476 h 179476"/>
                  <a:gd name="connsiteX15" fmla="*/ 0 w 164755"/>
                  <a:gd name="connsiteY15" fmla="*/ 175397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755" h="179476">
                    <a:moveTo>
                      <a:pt x="0" y="175688"/>
                    </a:moveTo>
                    <a:cubicBezTo>
                      <a:pt x="32126" y="171609"/>
                      <a:pt x="32421" y="163451"/>
                      <a:pt x="33010" y="136355"/>
                    </a:cubicBezTo>
                    <a:lnTo>
                      <a:pt x="33010" y="43412"/>
                    </a:lnTo>
                    <a:cubicBezTo>
                      <a:pt x="32126" y="16316"/>
                      <a:pt x="31831" y="8158"/>
                      <a:pt x="0" y="4079"/>
                    </a:cubicBezTo>
                    <a:lnTo>
                      <a:pt x="0" y="0"/>
                    </a:lnTo>
                    <a:lnTo>
                      <a:pt x="89893" y="0"/>
                    </a:lnTo>
                    <a:lnTo>
                      <a:pt x="89893" y="4079"/>
                    </a:lnTo>
                    <a:cubicBezTo>
                      <a:pt x="57768" y="8158"/>
                      <a:pt x="56589" y="16316"/>
                      <a:pt x="56589" y="43412"/>
                    </a:cubicBezTo>
                    <a:lnTo>
                      <a:pt x="56589" y="129945"/>
                    </a:lnTo>
                    <a:cubicBezTo>
                      <a:pt x="56589" y="143056"/>
                      <a:pt x="56589" y="157042"/>
                      <a:pt x="60715" y="169861"/>
                    </a:cubicBezTo>
                    <a:lnTo>
                      <a:pt x="93430" y="172192"/>
                    </a:lnTo>
                    <a:cubicBezTo>
                      <a:pt x="134103" y="175106"/>
                      <a:pt x="140882" y="162577"/>
                      <a:pt x="161219" y="128780"/>
                    </a:cubicBezTo>
                    <a:lnTo>
                      <a:pt x="164755" y="130237"/>
                    </a:lnTo>
                    <a:lnTo>
                      <a:pt x="149429" y="179476"/>
                    </a:lnTo>
                    <a:lnTo>
                      <a:pt x="0" y="179476"/>
                    </a:lnTo>
                    <a:lnTo>
                      <a:pt x="0" y="175397"/>
                    </a:lnTo>
                    <a:close/>
                  </a:path>
                </a:pathLst>
              </a:custGeom>
              <a:grpFill/>
              <a:ln w="29454"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23E5A847-B5F8-ED26-A3D8-E42D99F89240}"/>
                  </a:ext>
                </a:extLst>
              </p:cNvPr>
              <p:cNvSpPr/>
              <p:nvPr/>
            </p:nvSpPr>
            <p:spPr>
              <a:xfrm>
                <a:off x="4941262" y="3079801"/>
                <a:ext cx="195996" cy="180805"/>
              </a:xfrm>
              <a:custGeom>
                <a:avLst/>
                <a:gdLst>
                  <a:gd name="connsiteX0" fmla="*/ 1474 w 195996"/>
                  <a:gd name="connsiteY0" fmla="*/ 2193 h 180805"/>
                  <a:gd name="connsiteX1" fmla="*/ 66020 w 195996"/>
                  <a:gd name="connsiteY1" fmla="*/ 154 h 180805"/>
                  <a:gd name="connsiteX2" fmla="*/ 195997 w 195996"/>
                  <a:gd name="connsiteY2" fmla="*/ 91057 h 180805"/>
                  <a:gd name="connsiteX3" fmla="*/ 79578 w 195996"/>
                  <a:gd name="connsiteY3" fmla="*/ 180795 h 180805"/>
                  <a:gd name="connsiteX4" fmla="*/ 0 w 195996"/>
                  <a:gd name="connsiteY4" fmla="*/ 180212 h 180805"/>
                  <a:gd name="connsiteX5" fmla="*/ 0 w 195996"/>
                  <a:gd name="connsiteY5" fmla="*/ 176133 h 180805"/>
                  <a:gd name="connsiteX6" fmla="*/ 33010 w 195996"/>
                  <a:gd name="connsiteY6" fmla="*/ 136800 h 180805"/>
                  <a:gd name="connsiteX7" fmla="*/ 33010 w 195996"/>
                  <a:gd name="connsiteY7" fmla="*/ 45023 h 180805"/>
                  <a:gd name="connsiteX8" fmla="*/ 1474 w 195996"/>
                  <a:gd name="connsiteY8" fmla="*/ 5689 h 180805"/>
                  <a:gd name="connsiteX9" fmla="*/ 1474 w 195996"/>
                  <a:gd name="connsiteY9" fmla="*/ 1902 h 180805"/>
                  <a:gd name="connsiteX10" fmla="*/ 56294 w 195996"/>
                  <a:gd name="connsiteY10" fmla="*/ 139422 h 180805"/>
                  <a:gd name="connsiteX11" fmla="*/ 92546 w 195996"/>
                  <a:gd name="connsiteY11" fmla="*/ 174094 h 180805"/>
                  <a:gd name="connsiteX12" fmla="*/ 164755 w 195996"/>
                  <a:gd name="connsiteY12" fmla="*/ 94845 h 180805"/>
                  <a:gd name="connsiteX13" fmla="*/ 56294 w 195996"/>
                  <a:gd name="connsiteY13" fmla="*/ 5398 h 180805"/>
                  <a:gd name="connsiteX14" fmla="*/ 56294 w 195996"/>
                  <a:gd name="connsiteY14" fmla="*/ 139422 h 18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996" h="180805">
                    <a:moveTo>
                      <a:pt x="1474" y="2193"/>
                    </a:moveTo>
                    <a:lnTo>
                      <a:pt x="66020" y="154"/>
                    </a:lnTo>
                    <a:cubicBezTo>
                      <a:pt x="183618" y="-3634"/>
                      <a:pt x="195997" y="63669"/>
                      <a:pt x="195997" y="91057"/>
                    </a:cubicBezTo>
                    <a:cubicBezTo>
                      <a:pt x="195997" y="128933"/>
                      <a:pt x="171534" y="181669"/>
                      <a:pt x="79578" y="180795"/>
                    </a:cubicBezTo>
                    <a:lnTo>
                      <a:pt x="0" y="180212"/>
                    </a:lnTo>
                    <a:lnTo>
                      <a:pt x="0" y="176133"/>
                    </a:lnTo>
                    <a:cubicBezTo>
                      <a:pt x="32126" y="172054"/>
                      <a:pt x="32421" y="163896"/>
                      <a:pt x="33010" y="136800"/>
                    </a:cubicBezTo>
                    <a:lnTo>
                      <a:pt x="33010" y="45023"/>
                    </a:lnTo>
                    <a:cubicBezTo>
                      <a:pt x="32126" y="17926"/>
                      <a:pt x="31831" y="9768"/>
                      <a:pt x="1474" y="5689"/>
                    </a:cubicBezTo>
                    <a:lnTo>
                      <a:pt x="1474" y="1902"/>
                    </a:lnTo>
                    <a:close/>
                    <a:moveTo>
                      <a:pt x="56294" y="139422"/>
                    </a:moveTo>
                    <a:cubicBezTo>
                      <a:pt x="56294" y="157195"/>
                      <a:pt x="59536" y="174094"/>
                      <a:pt x="92546" y="174094"/>
                    </a:cubicBezTo>
                    <a:cubicBezTo>
                      <a:pt x="123198" y="174094"/>
                      <a:pt x="164755" y="155156"/>
                      <a:pt x="164755" y="94845"/>
                    </a:cubicBezTo>
                    <a:cubicBezTo>
                      <a:pt x="164755" y="31329"/>
                      <a:pt x="114356" y="5107"/>
                      <a:pt x="56294" y="5398"/>
                    </a:cubicBezTo>
                    <a:lnTo>
                      <a:pt x="56294" y="139422"/>
                    </a:lnTo>
                    <a:close/>
                  </a:path>
                </a:pathLst>
              </a:custGeom>
              <a:grpFill/>
              <a:ln w="29454"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D8DC0DFB-D362-1565-153D-13AB398E7486}"/>
                  </a:ext>
                </a:extLst>
              </p:cNvPr>
              <p:cNvSpPr/>
              <p:nvPr/>
            </p:nvSpPr>
            <p:spPr>
              <a:xfrm>
                <a:off x="5276963" y="3032754"/>
                <a:ext cx="208670" cy="226967"/>
              </a:xfrm>
              <a:custGeom>
                <a:avLst/>
                <a:gdLst>
                  <a:gd name="connsiteX0" fmla="*/ 201597 w 208670"/>
                  <a:gd name="connsiteY0" fmla="*/ 0 h 226967"/>
                  <a:gd name="connsiteX1" fmla="*/ 204249 w 208670"/>
                  <a:gd name="connsiteY1" fmla="*/ 0 h 226967"/>
                  <a:gd name="connsiteX2" fmla="*/ 208670 w 208670"/>
                  <a:gd name="connsiteY2" fmla="*/ 59728 h 226967"/>
                  <a:gd name="connsiteX3" fmla="*/ 204249 w 208670"/>
                  <a:gd name="connsiteY3" fmla="*/ 60602 h 226967"/>
                  <a:gd name="connsiteX4" fmla="*/ 137934 w 208670"/>
                  <a:gd name="connsiteY4" fmla="*/ 19230 h 226967"/>
                  <a:gd name="connsiteX5" fmla="*/ 118482 w 208670"/>
                  <a:gd name="connsiteY5" fmla="*/ 19230 h 226967"/>
                  <a:gd name="connsiteX6" fmla="*/ 118482 w 208670"/>
                  <a:gd name="connsiteY6" fmla="*/ 166948 h 226967"/>
                  <a:gd name="connsiteX7" fmla="*/ 163871 w 208670"/>
                  <a:gd name="connsiteY7" fmla="*/ 222306 h 226967"/>
                  <a:gd name="connsiteX8" fmla="*/ 163871 w 208670"/>
                  <a:gd name="connsiteY8" fmla="*/ 226967 h 226967"/>
                  <a:gd name="connsiteX9" fmla="*/ 44799 w 208670"/>
                  <a:gd name="connsiteY9" fmla="*/ 226967 h 226967"/>
                  <a:gd name="connsiteX10" fmla="*/ 44799 w 208670"/>
                  <a:gd name="connsiteY10" fmla="*/ 222306 h 226967"/>
                  <a:gd name="connsiteX11" fmla="*/ 90188 w 208670"/>
                  <a:gd name="connsiteY11" fmla="*/ 166948 h 226967"/>
                  <a:gd name="connsiteX12" fmla="*/ 90188 w 208670"/>
                  <a:gd name="connsiteY12" fmla="*/ 19230 h 226967"/>
                  <a:gd name="connsiteX13" fmla="*/ 70736 w 208670"/>
                  <a:gd name="connsiteY13" fmla="*/ 19230 h 226967"/>
                  <a:gd name="connsiteX14" fmla="*/ 4421 w 208670"/>
                  <a:gd name="connsiteY14" fmla="*/ 60602 h 226967"/>
                  <a:gd name="connsiteX15" fmla="*/ 0 w 208670"/>
                  <a:gd name="connsiteY15" fmla="*/ 59728 h 226967"/>
                  <a:gd name="connsiteX16" fmla="*/ 4421 w 208670"/>
                  <a:gd name="connsiteY16" fmla="*/ 0 h 226967"/>
                  <a:gd name="connsiteX17" fmla="*/ 7073 w 208670"/>
                  <a:gd name="connsiteY17" fmla="*/ 0 h 226967"/>
                  <a:gd name="connsiteX18" fmla="*/ 10315 w 208670"/>
                  <a:gd name="connsiteY18" fmla="*/ 2914 h 226967"/>
                  <a:gd name="connsiteX19" fmla="*/ 30357 w 208670"/>
                  <a:gd name="connsiteY19" fmla="*/ 9906 h 226967"/>
                  <a:gd name="connsiteX20" fmla="*/ 178313 w 208670"/>
                  <a:gd name="connsiteY20" fmla="*/ 9906 h 226967"/>
                  <a:gd name="connsiteX21" fmla="*/ 198355 w 208670"/>
                  <a:gd name="connsiteY21" fmla="*/ 2914 h 226967"/>
                  <a:gd name="connsiteX22" fmla="*/ 201597 w 208670"/>
                  <a:gd name="connsiteY22" fmla="*/ 0 h 2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8670" h="226967">
                    <a:moveTo>
                      <a:pt x="201597" y="0"/>
                    </a:moveTo>
                    <a:lnTo>
                      <a:pt x="204249" y="0"/>
                    </a:lnTo>
                    <a:lnTo>
                      <a:pt x="208670" y="59728"/>
                    </a:lnTo>
                    <a:lnTo>
                      <a:pt x="204249" y="60602"/>
                    </a:lnTo>
                    <a:cubicBezTo>
                      <a:pt x="193050" y="20978"/>
                      <a:pt x="175071" y="19230"/>
                      <a:pt x="137934" y="19230"/>
                    </a:cubicBezTo>
                    <a:lnTo>
                      <a:pt x="118482" y="19230"/>
                    </a:lnTo>
                    <a:lnTo>
                      <a:pt x="118482" y="166948"/>
                    </a:lnTo>
                    <a:cubicBezTo>
                      <a:pt x="118482" y="206572"/>
                      <a:pt x="120545" y="217061"/>
                      <a:pt x="163871" y="222306"/>
                    </a:cubicBezTo>
                    <a:lnTo>
                      <a:pt x="163871" y="226967"/>
                    </a:lnTo>
                    <a:lnTo>
                      <a:pt x="44799" y="226967"/>
                    </a:lnTo>
                    <a:lnTo>
                      <a:pt x="44799" y="222306"/>
                    </a:lnTo>
                    <a:cubicBezTo>
                      <a:pt x="88125" y="217061"/>
                      <a:pt x="90188" y="206572"/>
                      <a:pt x="90188" y="166948"/>
                    </a:cubicBezTo>
                    <a:lnTo>
                      <a:pt x="90188" y="19230"/>
                    </a:lnTo>
                    <a:lnTo>
                      <a:pt x="70736" y="19230"/>
                    </a:lnTo>
                    <a:cubicBezTo>
                      <a:pt x="33599" y="19230"/>
                      <a:pt x="15621" y="20686"/>
                      <a:pt x="4421" y="60602"/>
                    </a:cubicBezTo>
                    <a:lnTo>
                      <a:pt x="0" y="59728"/>
                    </a:lnTo>
                    <a:lnTo>
                      <a:pt x="4421" y="0"/>
                    </a:lnTo>
                    <a:lnTo>
                      <a:pt x="7073" y="0"/>
                    </a:lnTo>
                    <a:lnTo>
                      <a:pt x="10315" y="2914"/>
                    </a:lnTo>
                    <a:cubicBezTo>
                      <a:pt x="18273" y="10198"/>
                      <a:pt x="19747" y="9906"/>
                      <a:pt x="30357" y="9906"/>
                    </a:cubicBezTo>
                    <a:lnTo>
                      <a:pt x="178313" y="9906"/>
                    </a:lnTo>
                    <a:cubicBezTo>
                      <a:pt x="188923" y="9906"/>
                      <a:pt x="190397" y="10198"/>
                      <a:pt x="198355" y="2914"/>
                    </a:cubicBezTo>
                    <a:lnTo>
                      <a:pt x="201597" y="0"/>
                    </a:lnTo>
                    <a:close/>
                  </a:path>
                </a:pathLst>
              </a:custGeom>
              <a:grpFill/>
              <a:ln w="29454"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F7CFC651-95BF-67BA-6886-904946EEE624}"/>
                  </a:ext>
                </a:extLst>
              </p:cNvPr>
              <p:cNvSpPr/>
              <p:nvPr/>
            </p:nvSpPr>
            <p:spPr>
              <a:xfrm>
                <a:off x="5526306" y="3079570"/>
                <a:ext cx="198060" cy="182481"/>
              </a:xfrm>
              <a:custGeom>
                <a:avLst/>
                <a:gdLst>
                  <a:gd name="connsiteX0" fmla="*/ 33010 w 198060"/>
                  <a:gd name="connsiteY0" fmla="*/ 55159 h 182481"/>
                  <a:gd name="connsiteX1" fmla="*/ 1768 w 198060"/>
                  <a:gd name="connsiteY1" fmla="*/ 5919 h 182481"/>
                  <a:gd name="connsiteX2" fmla="*/ 1768 w 198060"/>
                  <a:gd name="connsiteY2" fmla="*/ 2132 h 182481"/>
                  <a:gd name="connsiteX3" fmla="*/ 66904 w 198060"/>
                  <a:gd name="connsiteY3" fmla="*/ 92 h 182481"/>
                  <a:gd name="connsiteX4" fmla="*/ 139703 w 198060"/>
                  <a:gd name="connsiteY4" fmla="*/ 43213 h 182481"/>
                  <a:gd name="connsiteX5" fmla="*/ 106693 w 198060"/>
                  <a:gd name="connsiteY5" fmla="*/ 86625 h 182481"/>
                  <a:gd name="connsiteX6" fmla="*/ 107872 w 198060"/>
                  <a:gd name="connsiteY6" fmla="*/ 88373 h 182481"/>
                  <a:gd name="connsiteX7" fmla="*/ 198060 w 198060"/>
                  <a:gd name="connsiteY7" fmla="*/ 178403 h 182481"/>
                  <a:gd name="connsiteX8" fmla="*/ 197176 w 198060"/>
                  <a:gd name="connsiteY8" fmla="*/ 182482 h 182481"/>
                  <a:gd name="connsiteX9" fmla="*/ 132630 w 198060"/>
                  <a:gd name="connsiteY9" fmla="*/ 166166 h 182481"/>
                  <a:gd name="connsiteX10" fmla="*/ 95493 w 198060"/>
                  <a:gd name="connsiteY10" fmla="*/ 113430 h 182481"/>
                  <a:gd name="connsiteX11" fmla="*/ 56589 w 198060"/>
                  <a:gd name="connsiteY11" fmla="*/ 94783 h 182481"/>
                  <a:gd name="connsiteX12" fmla="*/ 56589 w 198060"/>
                  <a:gd name="connsiteY12" fmla="*/ 137321 h 182481"/>
                  <a:gd name="connsiteX13" fmla="*/ 93725 w 198060"/>
                  <a:gd name="connsiteY13" fmla="*/ 176655 h 182481"/>
                  <a:gd name="connsiteX14" fmla="*/ 93725 w 198060"/>
                  <a:gd name="connsiteY14" fmla="*/ 180734 h 182481"/>
                  <a:gd name="connsiteX15" fmla="*/ 0 w 198060"/>
                  <a:gd name="connsiteY15" fmla="*/ 180734 h 182481"/>
                  <a:gd name="connsiteX16" fmla="*/ 0 w 198060"/>
                  <a:gd name="connsiteY16" fmla="*/ 176655 h 182481"/>
                  <a:gd name="connsiteX17" fmla="*/ 33010 w 198060"/>
                  <a:gd name="connsiteY17" fmla="*/ 137321 h 182481"/>
                  <a:gd name="connsiteX18" fmla="*/ 33010 w 198060"/>
                  <a:gd name="connsiteY18" fmla="*/ 55450 h 182481"/>
                  <a:gd name="connsiteX19" fmla="*/ 56294 w 198060"/>
                  <a:gd name="connsiteY19" fmla="*/ 90122 h 182481"/>
                  <a:gd name="connsiteX20" fmla="*/ 111998 w 198060"/>
                  <a:gd name="connsiteY20" fmla="*/ 49040 h 182481"/>
                  <a:gd name="connsiteX21" fmla="*/ 56294 w 198060"/>
                  <a:gd name="connsiteY21" fmla="*/ 5919 h 182481"/>
                  <a:gd name="connsiteX22" fmla="*/ 56294 w 198060"/>
                  <a:gd name="connsiteY22" fmla="*/ 90122 h 18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060" h="182481">
                    <a:moveTo>
                      <a:pt x="33010" y="55159"/>
                    </a:moveTo>
                    <a:cubicBezTo>
                      <a:pt x="33010" y="14660"/>
                      <a:pt x="31537" y="8542"/>
                      <a:pt x="1768" y="5919"/>
                    </a:cubicBezTo>
                    <a:lnTo>
                      <a:pt x="1768" y="2132"/>
                    </a:lnTo>
                    <a:lnTo>
                      <a:pt x="66904" y="92"/>
                    </a:lnTo>
                    <a:cubicBezTo>
                      <a:pt x="134103" y="-1947"/>
                      <a:pt x="139703" y="30393"/>
                      <a:pt x="139703" y="43213"/>
                    </a:cubicBezTo>
                    <a:cubicBezTo>
                      <a:pt x="139703" y="65356"/>
                      <a:pt x="125851" y="78176"/>
                      <a:pt x="106693" y="86625"/>
                    </a:cubicBezTo>
                    <a:lnTo>
                      <a:pt x="107872" y="88373"/>
                    </a:lnTo>
                    <a:cubicBezTo>
                      <a:pt x="128503" y="123919"/>
                      <a:pt x="154145" y="169371"/>
                      <a:pt x="198060" y="178403"/>
                    </a:cubicBezTo>
                    <a:lnTo>
                      <a:pt x="197176" y="182482"/>
                    </a:lnTo>
                    <a:cubicBezTo>
                      <a:pt x="168882" y="181316"/>
                      <a:pt x="147956" y="181899"/>
                      <a:pt x="132630" y="166166"/>
                    </a:cubicBezTo>
                    <a:cubicBezTo>
                      <a:pt x="114946" y="147810"/>
                      <a:pt x="101093" y="124793"/>
                      <a:pt x="95493" y="113430"/>
                    </a:cubicBezTo>
                    <a:cubicBezTo>
                      <a:pt x="84883" y="91578"/>
                      <a:pt x="75157" y="97988"/>
                      <a:pt x="56589" y="94783"/>
                    </a:cubicBezTo>
                    <a:lnTo>
                      <a:pt x="56589" y="137321"/>
                    </a:lnTo>
                    <a:cubicBezTo>
                      <a:pt x="56589" y="166457"/>
                      <a:pt x="57178" y="171702"/>
                      <a:pt x="93725" y="176655"/>
                    </a:cubicBezTo>
                    <a:lnTo>
                      <a:pt x="93725" y="180734"/>
                    </a:lnTo>
                    <a:lnTo>
                      <a:pt x="0" y="180734"/>
                    </a:lnTo>
                    <a:lnTo>
                      <a:pt x="0" y="176655"/>
                    </a:lnTo>
                    <a:cubicBezTo>
                      <a:pt x="32126" y="172576"/>
                      <a:pt x="32421" y="164418"/>
                      <a:pt x="33010" y="137321"/>
                    </a:cubicBezTo>
                    <a:lnTo>
                      <a:pt x="33010" y="55450"/>
                    </a:lnTo>
                    <a:close/>
                    <a:moveTo>
                      <a:pt x="56294" y="90122"/>
                    </a:moveTo>
                    <a:cubicBezTo>
                      <a:pt x="81936" y="90122"/>
                      <a:pt x="111998" y="78176"/>
                      <a:pt x="111998" y="49040"/>
                    </a:cubicBezTo>
                    <a:cubicBezTo>
                      <a:pt x="111998" y="18156"/>
                      <a:pt x="84293" y="5628"/>
                      <a:pt x="56294" y="5919"/>
                    </a:cubicBezTo>
                    <a:lnTo>
                      <a:pt x="56294" y="90122"/>
                    </a:lnTo>
                    <a:close/>
                  </a:path>
                </a:pathLst>
              </a:custGeom>
              <a:grpFill/>
              <a:ln w="29454"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A8AE1E88-DB47-A727-57D3-420D11C22E8E}"/>
                  </a:ext>
                </a:extLst>
              </p:cNvPr>
              <p:cNvSpPr/>
              <p:nvPr/>
            </p:nvSpPr>
            <p:spPr>
              <a:xfrm>
                <a:off x="5720829" y="3070339"/>
                <a:ext cx="194523" cy="189964"/>
              </a:xfrm>
              <a:custGeom>
                <a:avLst/>
                <a:gdLst>
                  <a:gd name="connsiteX0" fmla="*/ 58946 w 194523"/>
                  <a:gd name="connsiteY0" fmla="*/ 114503 h 189964"/>
                  <a:gd name="connsiteX1" fmla="*/ 42736 w 194523"/>
                  <a:gd name="connsiteY1" fmla="*/ 167822 h 189964"/>
                  <a:gd name="connsiteX2" fmla="*/ 73093 w 194523"/>
                  <a:gd name="connsiteY2" fmla="*/ 185886 h 189964"/>
                  <a:gd name="connsiteX3" fmla="*/ 73093 w 194523"/>
                  <a:gd name="connsiteY3" fmla="*/ 189965 h 189964"/>
                  <a:gd name="connsiteX4" fmla="*/ 0 w 194523"/>
                  <a:gd name="connsiteY4" fmla="*/ 189965 h 189964"/>
                  <a:gd name="connsiteX5" fmla="*/ 0 w 194523"/>
                  <a:gd name="connsiteY5" fmla="*/ 185886 h 189964"/>
                  <a:gd name="connsiteX6" fmla="*/ 34484 w 194523"/>
                  <a:gd name="connsiteY6" fmla="*/ 153545 h 189964"/>
                  <a:gd name="connsiteX7" fmla="*/ 64546 w 194523"/>
                  <a:gd name="connsiteY7" fmla="*/ 75753 h 189964"/>
                  <a:gd name="connsiteX8" fmla="*/ 80462 w 194523"/>
                  <a:gd name="connsiteY8" fmla="*/ 32632 h 189964"/>
                  <a:gd name="connsiteX9" fmla="*/ 83409 w 194523"/>
                  <a:gd name="connsiteY9" fmla="*/ 14276 h 189964"/>
                  <a:gd name="connsiteX10" fmla="*/ 102862 w 194523"/>
                  <a:gd name="connsiteY10" fmla="*/ 0 h 189964"/>
                  <a:gd name="connsiteX11" fmla="*/ 161513 w 194523"/>
                  <a:gd name="connsiteY11" fmla="*/ 154711 h 189964"/>
                  <a:gd name="connsiteX12" fmla="*/ 194523 w 194523"/>
                  <a:gd name="connsiteY12" fmla="*/ 185595 h 189964"/>
                  <a:gd name="connsiteX13" fmla="*/ 194523 w 194523"/>
                  <a:gd name="connsiteY13" fmla="*/ 189674 h 189964"/>
                  <a:gd name="connsiteX14" fmla="*/ 115830 w 194523"/>
                  <a:gd name="connsiteY14" fmla="*/ 189674 h 189964"/>
                  <a:gd name="connsiteX15" fmla="*/ 115830 w 194523"/>
                  <a:gd name="connsiteY15" fmla="*/ 185595 h 189964"/>
                  <a:gd name="connsiteX16" fmla="*/ 136461 w 194523"/>
                  <a:gd name="connsiteY16" fmla="*/ 168696 h 189964"/>
                  <a:gd name="connsiteX17" fmla="*/ 119367 w 194523"/>
                  <a:gd name="connsiteY17" fmla="*/ 114212 h 189964"/>
                  <a:gd name="connsiteX18" fmla="*/ 58357 w 194523"/>
                  <a:gd name="connsiteY18" fmla="*/ 114212 h 189964"/>
                  <a:gd name="connsiteX19" fmla="*/ 88714 w 194523"/>
                  <a:gd name="connsiteY19" fmla="*/ 33506 h 189964"/>
                  <a:gd name="connsiteX20" fmla="*/ 63662 w 194523"/>
                  <a:gd name="connsiteY20" fmla="*/ 102266 h 189964"/>
                  <a:gd name="connsiteX21" fmla="*/ 116419 w 194523"/>
                  <a:gd name="connsiteY21" fmla="*/ 102266 h 189964"/>
                  <a:gd name="connsiteX22" fmla="*/ 88714 w 194523"/>
                  <a:gd name="connsiteY22" fmla="*/ 33506 h 1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23" h="189964">
                    <a:moveTo>
                      <a:pt x="58946" y="114503"/>
                    </a:moveTo>
                    <a:cubicBezTo>
                      <a:pt x="54526" y="127614"/>
                      <a:pt x="42736" y="155293"/>
                      <a:pt x="42736" y="167822"/>
                    </a:cubicBezTo>
                    <a:cubicBezTo>
                      <a:pt x="42736" y="183846"/>
                      <a:pt x="61009" y="183846"/>
                      <a:pt x="73093" y="185886"/>
                    </a:cubicBezTo>
                    <a:lnTo>
                      <a:pt x="73093" y="189965"/>
                    </a:lnTo>
                    <a:lnTo>
                      <a:pt x="0" y="189965"/>
                    </a:lnTo>
                    <a:lnTo>
                      <a:pt x="0" y="185886"/>
                    </a:lnTo>
                    <a:cubicBezTo>
                      <a:pt x="23873" y="179476"/>
                      <a:pt x="26231" y="174232"/>
                      <a:pt x="34484" y="153545"/>
                    </a:cubicBezTo>
                    <a:lnTo>
                      <a:pt x="64546" y="75753"/>
                    </a:lnTo>
                    <a:lnTo>
                      <a:pt x="80462" y="32632"/>
                    </a:lnTo>
                    <a:cubicBezTo>
                      <a:pt x="82820" y="25639"/>
                      <a:pt x="86356" y="19521"/>
                      <a:pt x="83409" y="14276"/>
                    </a:cubicBezTo>
                    <a:cubicBezTo>
                      <a:pt x="90778" y="11363"/>
                      <a:pt x="97262" y="6701"/>
                      <a:pt x="102862" y="0"/>
                    </a:cubicBezTo>
                    <a:lnTo>
                      <a:pt x="161513" y="154711"/>
                    </a:lnTo>
                    <a:cubicBezTo>
                      <a:pt x="168881" y="173940"/>
                      <a:pt x="173303" y="181516"/>
                      <a:pt x="194523" y="185595"/>
                    </a:cubicBezTo>
                    <a:lnTo>
                      <a:pt x="194523" y="189674"/>
                    </a:lnTo>
                    <a:lnTo>
                      <a:pt x="115830" y="189674"/>
                    </a:lnTo>
                    <a:lnTo>
                      <a:pt x="115830" y="185595"/>
                    </a:lnTo>
                    <a:cubicBezTo>
                      <a:pt x="125261" y="183555"/>
                      <a:pt x="136461" y="180641"/>
                      <a:pt x="136461" y="168696"/>
                    </a:cubicBezTo>
                    <a:cubicBezTo>
                      <a:pt x="136461" y="157624"/>
                      <a:pt x="126440" y="132859"/>
                      <a:pt x="119367" y="114212"/>
                    </a:cubicBezTo>
                    <a:lnTo>
                      <a:pt x="58357" y="114212"/>
                    </a:lnTo>
                    <a:close/>
                    <a:moveTo>
                      <a:pt x="88714" y="33506"/>
                    </a:moveTo>
                    <a:lnTo>
                      <a:pt x="63662" y="102266"/>
                    </a:lnTo>
                    <a:lnTo>
                      <a:pt x="116419" y="102266"/>
                    </a:lnTo>
                    <a:lnTo>
                      <a:pt x="88714" y="33506"/>
                    </a:lnTo>
                    <a:close/>
                  </a:path>
                </a:pathLst>
              </a:custGeom>
              <a:grpFill/>
              <a:ln w="29454"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E5F0767F-6D8B-C29D-5915-2B36BEE9BE40}"/>
                  </a:ext>
                </a:extLst>
              </p:cNvPr>
              <p:cNvSpPr/>
              <p:nvPr/>
            </p:nvSpPr>
            <p:spPr>
              <a:xfrm>
                <a:off x="5939815" y="3079801"/>
                <a:ext cx="195997" cy="180805"/>
              </a:xfrm>
              <a:custGeom>
                <a:avLst/>
                <a:gdLst>
                  <a:gd name="connsiteX0" fmla="*/ 1474 w 195997"/>
                  <a:gd name="connsiteY0" fmla="*/ 2193 h 180805"/>
                  <a:gd name="connsiteX1" fmla="*/ 66020 w 195997"/>
                  <a:gd name="connsiteY1" fmla="*/ 154 h 180805"/>
                  <a:gd name="connsiteX2" fmla="*/ 195997 w 195997"/>
                  <a:gd name="connsiteY2" fmla="*/ 91057 h 180805"/>
                  <a:gd name="connsiteX3" fmla="*/ 79578 w 195997"/>
                  <a:gd name="connsiteY3" fmla="*/ 180795 h 180805"/>
                  <a:gd name="connsiteX4" fmla="*/ 0 w 195997"/>
                  <a:gd name="connsiteY4" fmla="*/ 180212 h 180805"/>
                  <a:gd name="connsiteX5" fmla="*/ 0 w 195997"/>
                  <a:gd name="connsiteY5" fmla="*/ 176133 h 180805"/>
                  <a:gd name="connsiteX6" fmla="*/ 33010 w 195997"/>
                  <a:gd name="connsiteY6" fmla="*/ 136800 h 180805"/>
                  <a:gd name="connsiteX7" fmla="*/ 33010 w 195997"/>
                  <a:gd name="connsiteY7" fmla="*/ 45023 h 180805"/>
                  <a:gd name="connsiteX8" fmla="*/ 1474 w 195997"/>
                  <a:gd name="connsiteY8" fmla="*/ 5689 h 180805"/>
                  <a:gd name="connsiteX9" fmla="*/ 1474 w 195997"/>
                  <a:gd name="connsiteY9" fmla="*/ 1902 h 180805"/>
                  <a:gd name="connsiteX10" fmla="*/ 56589 w 195997"/>
                  <a:gd name="connsiteY10" fmla="*/ 139422 h 180805"/>
                  <a:gd name="connsiteX11" fmla="*/ 92841 w 195997"/>
                  <a:gd name="connsiteY11" fmla="*/ 174094 h 180805"/>
                  <a:gd name="connsiteX12" fmla="*/ 165050 w 195997"/>
                  <a:gd name="connsiteY12" fmla="*/ 94845 h 180805"/>
                  <a:gd name="connsiteX13" fmla="*/ 56589 w 195997"/>
                  <a:gd name="connsiteY13" fmla="*/ 5398 h 180805"/>
                  <a:gd name="connsiteX14" fmla="*/ 56589 w 195997"/>
                  <a:gd name="connsiteY14" fmla="*/ 139422 h 18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997" h="180805">
                    <a:moveTo>
                      <a:pt x="1474" y="2193"/>
                    </a:moveTo>
                    <a:lnTo>
                      <a:pt x="66020" y="154"/>
                    </a:lnTo>
                    <a:cubicBezTo>
                      <a:pt x="183619" y="-3634"/>
                      <a:pt x="195997" y="63669"/>
                      <a:pt x="195997" y="91057"/>
                    </a:cubicBezTo>
                    <a:cubicBezTo>
                      <a:pt x="195997" y="128933"/>
                      <a:pt x="171534" y="181669"/>
                      <a:pt x="79578" y="180795"/>
                    </a:cubicBezTo>
                    <a:lnTo>
                      <a:pt x="0" y="180212"/>
                    </a:lnTo>
                    <a:lnTo>
                      <a:pt x="0" y="176133"/>
                    </a:lnTo>
                    <a:cubicBezTo>
                      <a:pt x="32126" y="172054"/>
                      <a:pt x="32421" y="163896"/>
                      <a:pt x="33010" y="136800"/>
                    </a:cubicBezTo>
                    <a:lnTo>
                      <a:pt x="33010" y="45023"/>
                    </a:lnTo>
                    <a:cubicBezTo>
                      <a:pt x="32126" y="17926"/>
                      <a:pt x="31831" y="9768"/>
                      <a:pt x="1474" y="5689"/>
                    </a:cubicBezTo>
                    <a:lnTo>
                      <a:pt x="1474" y="1902"/>
                    </a:lnTo>
                    <a:close/>
                    <a:moveTo>
                      <a:pt x="56589" y="139422"/>
                    </a:moveTo>
                    <a:cubicBezTo>
                      <a:pt x="56589" y="157195"/>
                      <a:pt x="59831" y="174094"/>
                      <a:pt x="92841" y="174094"/>
                    </a:cubicBezTo>
                    <a:cubicBezTo>
                      <a:pt x="123493" y="174094"/>
                      <a:pt x="165050" y="155156"/>
                      <a:pt x="165050" y="94845"/>
                    </a:cubicBezTo>
                    <a:cubicBezTo>
                      <a:pt x="165050" y="31329"/>
                      <a:pt x="114651" y="5107"/>
                      <a:pt x="56589" y="5398"/>
                    </a:cubicBezTo>
                    <a:lnTo>
                      <a:pt x="56589" y="139422"/>
                    </a:lnTo>
                    <a:close/>
                  </a:path>
                </a:pathLst>
              </a:custGeom>
              <a:grpFill/>
              <a:ln w="29454"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BE147835-8FD6-AF19-7D8E-181D5D468CF6}"/>
                  </a:ext>
                </a:extLst>
              </p:cNvPr>
              <p:cNvSpPr/>
              <p:nvPr/>
            </p:nvSpPr>
            <p:spPr>
              <a:xfrm>
                <a:off x="6181201" y="3080245"/>
                <a:ext cx="157681" cy="179476"/>
              </a:xfrm>
              <a:custGeom>
                <a:avLst/>
                <a:gdLst>
                  <a:gd name="connsiteX0" fmla="*/ 0 w 157681"/>
                  <a:gd name="connsiteY0" fmla="*/ 175688 h 179476"/>
                  <a:gd name="connsiteX1" fmla="*/ 33010 w 157681"/>
                  <a:gd name="connsiteY1" fmla="*/ 136355 h 179476"/>
                  <a:gd name="connsiteX2" fmla="*/ 33010 w 157681"/>
                  <a:gd name="connsiteY2" fmla="*/ 43412 h 179476"/>
                  <a:gd name="connsiteX3" fmla="*/ 0 w 157681"/>
                  <a:gd name="connsiteY3" fmla="*/ 4079 h 179476"/>
                  <a:gd name="connsiteX4" fmla="*/ 0 w 157681"/>
                  <a:gd name="connsiteY4" fmla="*/ 0 h 179476"/>
                  <a:gd name="connsiteX5" fmla="*/ 143535 w 157681"/>
                  <a:gd name="connsiteY5" fmla="*/ 0 h 179476"/>
                  <a:gd name="connsiteX6" fmla="*/ 140293 w 157681"/>
                  <a:gd name="connsiteY6" fmla="*/ 40790 h 179476"/>
                  <a:gd name="connsiteX7" fmla="*/ 136167 w 157681"/>
                  <a:gd name="connsiteY7" fmla="*/ 40790 h 179476"/>
                  <a:gd name="connsiteX8" fmla="*/ 82525 w 157681"/>
                  <a:gd name="connsiteY8" fmla="*/ 6410 h 179476"/>
                  <a:gd name="connsiteX9" fmla="*/ 56589 w 157681"/>
                  <a:gd name="connsiteY9" fmla="*/ 6410 h 179476"/>
                  <a:gd name="connsiteX10" fmla="*/ 56589 w 157681"/>
                  <a:gd name="connsiteY10" fmla="*/ 81580 h 179476"/>
                  <a:gd name="connsiteX11" fmla="*/ 84293 w 157681"/>
                  <a:gd name="connsiteY11" fmla="*/ 81580 h 179476"/>
                  <a:gd name="connsiteX12" fmla="*/ 122609 w 157681"/>
                  <a:gd name="connsiteY12" fmla="*/ 57397 h 179476"/>
                  <a:gd name="connsiteX13" fmla="*/ 126735 w 157681"/>
                  <a:gd name="connsiteY13" fmla="*/ 57397 h 179476"/>
                  <a:gd name="connsiteX14" fmla="*/ 126735 w 157681"/>
                  <a:gd name="connsiteY14" fmla="*/ 116252 h 179476"/>
                  <a:gd name="connsiteX15" fmla="*/ 122609 w 157681"/>
                  <a:gd name="connsiteY15" fmla="*/ 116252 h 179476"/>
                  <a:gd name="connsiteX16" fmla="*/ 84293 w 157681"/>
                  <a:gd name="connsiteY16" fmla="*/ 92652 h 179476"/>
                  <a:gd name="connsiteX17" fmla="*/ 56589 w 157681"/>
                  <a:gd name="connsiteY17" fmla="*/ 92652 h 179476"/>
                  <a:gd name="connsiteX18" fmla="*/ 56589 w 157681"/>
                  <a:gd name="connsiteY18" fmla="*/ 136064 h 179476"/>
                  <a:gd name="connsiteX19" fmla="*/ 96672 w 157681"/>
                  <a:gd name="connsiteY19" fmla="*/ 173358 h 179476"/>
                  <a:gd name="connsiteX20" fmla="*/ 153556 w 157681"/>
                  <a:gd name="connsiteY20" fmla="*/ 127323 h 179476"/>
                  <a:gd name="connsiteX21" fmla="*/ 157682 w 157681"/>
                  <a:gd name="connsiteY21" fmla="*/ 127323 h 179476"/>
                  <a:gd name="connsiteX22" fmla="*/ 148545 w 157681"/>
                  <a:gd name="connsiteY22" fmla="*/ 179476 h 179476"/>
                  <a:gd name="connsiteX23" fmla="*/ 0 w 157681"/>
                  <a:gd name="connsiteY23" fmla="*/ 179476 h 179476"/>
                  <a:gd name="connsiteX24" fmla="*/ 0 w 157681"/>
                  <a:gd name="connsiteY24" fmla="*/ 175397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681" h="179476">
                    <a:moveTo>
                      <a:pt x="0" y="175688"/>
                    </a:moveTo>
                    <a:cubicBezTo>
                      <a:pt x="32126" y="171609"/>
                      <a:pt x="32421" y="163451"/>
                      <a:pt x="33010" y="136355"/>
                    </a:cubicBezTo>
                    <a:lnTo>
                      <a:pt x="33010" y="43412"/>
                    </a:lnTo>
                    <a:cubicBezTo>
                      <a:pt x="32126" y="16316"/>
                      <a:pt x="31831" y="8158"/>
                      <a:pt x="0" y="4079"/>
                    </a:cubicBezTo>
                    <a:lnTo>
                      <a:pt x="0" y="0"/>
                    </a:lnTo>
                    <a:lnTo>
                      <a:pt x="143535" y="0"/>
                    </a:lnTo>
                    <a:lnTo>
                      <a:pt x="140293" y="40790"/>
                    </a:lnTo>
                    <a:lnTo>
                      <a:pt x="136167" y="40790"/>
                    </a:lnTo>
                    <a:cubicBezTo>
                      <a:pt x="134398" y="6701"/>
                      <a:pt x="109346" y="6410"/>
                      <a:pt x="82525" y="6410"/>
                    </a:cubicBezTo>
                    <a:lnTo>
                      <a:pt x="56589" y="6410"/>
                    </a:lnTo>
                    <a:lnTo>
                      <a:pt x="56589" y="81580"/>
                    </a:lnTo>
                    <a:lnTo>
                      <a:pt x="84293" y="81580"/>
                    </a:lnTo>
                    <a:cubicBezTo>
                      <a:pt x="104335" y="81580"/>
                      <a:pt x="119661" y="80123"/>
                      <a:pt x="122609" y="57397"/>
                    </a:cubicBezTo>
                    <a:lnTo>
                      <a:pt x="126735" y="57397"/>
                    </a:lnTo>
                    <a:lnTo>
                      <a:pt x="126735" y="116252"/>
                    </a:lnTo>
                    <a:lnTo>
                      <a:pt x="122609" y="116252"/>
                    </a:lnTo>
                    <a:cubicBezTo>
                      <a:pt x="119072" y="92943"/>
                      <a:pt x="104335" y="92652"/>
                      <a:pt x="84293" y="92652"/>
                    </a:cubicBezTo>
                    <a:lnTo>
                      <a:pt x="56589" y="92652"/>
                    </a:lnTo>
                    <a:lnTo>
                      <a:pt x="56589" y="136064"/>
                    </a:lnTo>
                    <a:cubicBezTo>
                      <a:pt x="56589" y="151506"/>
                      <a:pt x="52757" y="173358"/>
                      <a:pt x="96672" y="173358"/>
                    </a:cubicBezTo>
                    <a:cubicBezTo>
                      <a:pt x="130272" y="173358"/>
                      <a:pt x="147072" y="160829"/>
                      <a:pt x="153556" y="127323"/>
                    </a:cubicBezTo>
                    <a:lnTo>
                      <a:pt x="157682" y="127323"/>
                    </a:lnTo>
                    <a:cubicBezTo>
                      <a:pt x="157682" y="147427"/>
                      <a:pt x="153850" y="163743"/>
                      <a:pt x="148545" y="179476"/>
                    </a:cubicBezTo>
                    <a:lnTo>
                      <a:pt x="0" y="179476"/>
                    </a:lnTo>
                    <a:lnTo>
                      <a:pt x="0" y="175397"/>
                    </a:lnTo>
                    <a:close/>
                  </a:path>
                </a:pathLst>
              </a:custGeom>
              <a:grpFill/>
              <a:ln w="29454"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1BD775C8-154B-408C-8314-86EE60C7485E}"/>
                  </a:ext>
                </a:extLst>
              </p:cNvPr>
              <p:cNvSpPr/>
              <p:nvPr/>
            </p:nvSpPr>
            <p:spPr>
              <a:xfrm>
                <a:off x="6486249" y="3038873"/>
                <a:ext cx="236669" cy="224927"/>
              </a:xfrm>
              <a:custGeom>
                <a:avLst/>
                <a:gdLst>
                  <a:gd name="connsiteX0" fmla="*/ 236670 w 236669"/>
                  <a:gd name="connsiteY0" fmla="*/ 112464 h 224927"/>
                  <a:gd name="connsiteX1" fmla="*/ 118187 w 236669"/>
                  <a:gd name="connsiteY1" fmla="*/ 224928 h 224927"/>
                  <a:gd name="connsiteX2" fmla="*/ 0 w 236669"/>
                  <a:gd name="connsiteY2" fmla="*/ 112172 h 224927"/>
                  <a:gd name="connsiteX3" fmla="*/ 117893 w 236669"/>
                  <a:gd name="connsiteY3" fmla="*/ 0 h 224927"/>
                  <a:gd name="connsiteX4" fmla="*/ 236670 w 236669"/>
                  <a:gd name="connsiteY4" fmla="*/ 112464 h 224927"/>
                  <a:gd name="connsiteX5" fmla="*/ 37431 w 236669"/>
                  <a:gd name="connsiteY5" fmla="*/ 104306 h 224927"/>
                  <a:gd name="connsiteX6" fmla="*/ 122019 w 236669"/>
                  <a:gd name="connsiteY6" fmla="*/ 217061 h 224927"/>
                  <a:gd name="connsiteX7" fmla="*/ 198944 w 236669"/>
                  <a:gd name="connsiteY7" fmla="*/ 117708 h 224927"/>
                  <a:gd name="connsiteX8" fmla="*/ 115240 w 236669"/>
                  <a:gd name="connsiteY8" fmla="*/ 7284 h 224927"/>
                  <a:gd name="connsiteX9" fmla="*/ 37136 w 236669"/>
                  <a:gd name="connsiteY9" fmla="*/ 104015 h 22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69" h="224927">
                    <a:moveTo>
                      <a:pt x="236670" y="112464"/>
                    </a:moveTo>
                    <a:cubicBezTo>
                      <a:pt x="236670" y="181224"/>
                      <a:pt x="186271" y="224928"/>
                      <a:pt x="118187" y="224928"/>
                    </a:cubicBezTo>
                    <a:cubicBezTo>
                      <a:pt x="50104" y="224928"/>
                      <a:pt x="0" y="181224"/>
                      <a:pt x="0" y="112172"/>
                    </a:cubicBezTo>
                    <a:cubicBezTo>
                      <a:pt x="0" y="43121"/>
                      <a:pt x="50399" y="0"/>
                      <a:pt x="117893" y="0"/>
                    </a:cubicBezTo>
                    <a:cubicBezTo>
                      <a:pt x="200713" y="0"/>
                      <a:pt x="236670" y="55649"/>
                      <a:pt x="236670" y="112464"/>
                    </a:cubicBezTo>
                    <a:close/>
                    <a:moveTo>
                      <a:pt x="37431" y="104306"/>
                    </a:moveTo>
                    <a:cubicBezTo>
                      <a:pt x="37431" y="153837"/>
                      <a:pt x="63957" y="217061"/>
                      <a:pt x="122019" y="217061"/>
                    </a:cubicBezTo>
                    <a:cubicBezTo>
                      <a:pt x="175366" y="217061"/>
                      <a:pt x="198944" y="163451"/>
                      <a:pt x="198944" y="117708"/>
                    </a:cubicBezTo>
                    <a:cubicBezTo>
                      <a:pt x="198060" y="61185"/>
                      <a:pt x="164755" y="7284"/>
                      <a:pt x="115240" y="7284"/>
                    </a:cubicBezTo>
                    <a:cubicBezTo>
                      <a:pt x="59536" y="7284"/>
                      <a:pt x="37136" y="60894"/>
                      <a:pt x="37136" y="104015"/>
                    </a:cubicBezTo>
                    <a:close/>
                  </a:path>
                </a:pathLst>
              </a:custGeom>
              <a:grpFill/>
              <a:ln w="29454"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9ECF7206-51DC-E650-D982-409819EA8C6F}"/>
                  </a:ext>
                </a:extLst>
              </p:cNvPr>
              <p:cNvSpPr/>
              <p:nvPr/>
            </p:nvSpPr>
            <p:spPr>
              <a:xfrm>
                <a:off x="6775381" y="3079570"/>
                <a:ext cx="198060" cy="182481"/>
              </a:xfrm>
              <a:custGeom>
                <a:avLst/>
                <a:gdLst>
                  <a:gd name="connsiteX0" fmla="*/ 33010 w 198060"/>
                  <a:gd name="connsiteY0" fmla="*/ 55159 h 182481"/>
                  <a:gd name="connsiteX1" fmla="*/ 1768 w 198060"/>
                  <a:gd name="connsiteY1" fmla="*/ 5919 h 182481"/>
                  <a:gd name="connsiteX2" fmla="*/ 1768 w 198060"/>
                  <a:gd name="connsiteY2" fmla="*/ 2132 h 182481"/>
                  <a:gd name="connsiteX3" fmla="*/ 66904 w 198060"/>
                  <a:gd name="connsiteY3" fmla="*/ 92 h 182481"/>
                  <a:gd name="connsiteX4" fmla="*/ 139703 w 198060"/>
                  <a:gd name="connsiteY4" fmla="*/ 43213 h 182481"/>
                  <a:gd name="connsiteX5" fmla="*/ 106693 w 198060"/>
                  <a:gd name="connsiteY5" fmla="*/ 86625 h 182481"/>
                  <a:gd name="connsiteX6" fmla="*/ 107872 w 198060"/>
                  <a:gd name="connsiteY6" fmla="*/ 88373 h 182481"/>
                  <a:gd name="connsiteX7" fmla="*/ 198060 w 198060"/>
                  <a:gd name="connsiteY7" fmla="*/ 178403 h 182481"/>
                  <a:gd name="connsiteX8" fmla="*/ 197176 w 198060"/>
                  <a:gd name="connsiteY8" fmla="*/ 182482 h 182481"/>
                  <a:gd name="connsiteX9" fmla="*/ 132630 w 198060"/>
                  <a:gd name="connsiteY9" fmla="*/ 166166 h 182481"/>
                  <a:gd name="connsiteX10" fmla="*/ 95493 w 198060"/>
                  <a:gd name="connsiteY10" fmla="*/ 113430 h 182481"/>
                  <a:gd name="connsiteX11" fmla="*/ 56589 w 198060"/>
                  <a:gd name="connsiteY11" fmla="*/ 94783 h 182481"/>
                  <a:gd name="connsiteX12" fmla="*/ 56589 w 198060"/>
                  <a:gd name="connsiteY12" fmla="*/ 137321 h 182481"/>
                  <a:gd name="connsiteX13" fmla="*/ 93725 w 198060"/>
                  <a:gd name="connsiteY13" fmla="*/ 176655 h 182481"/>
                  <a:gd name="connsiteX14" fmla="*/ 93725 w 198060"/>
                  <a:gd name="connsiteY14" fmla="*/ 180734 h 182481"/>
                  <a:gd name="connsiteX15" fmla="*/ 0 w 198060"/>
                  <a:gd name="connsiteY15" fmla="*/ 180734 h 182481"/>
                  <a:gd name="connsiteX16" fmla="*/ 0 w 198060"/>
                  <a:gd name="connsiteY16" fmla="*/ 176655 h 182481"/>
                  <a:gd name="connsiteX17" fmla="*/ 33010 w 198060"/>
                  <a:gd name="connsiteY17" fmla="*/ 137321 h 182481"/>
                  <a:gd name="connsiteX18" fmla="*/ 33010 w 198060"/>
                  <a:gd name="connsiteY18" fmla="*/ 55450 h 182481"/>
                  <a:gd name="connsiteX19" fmla="*/ 56589 w 198060"/>
                  <a:gd name="connsiteY19" fmla="*/ 90122 h 182481"/>
                  <a:gd name="connsiteX20" fmla="*/ 112293 w 198060"/>
                  <a:gd name="connsiteY20" fmla="*/ 49040 h 182481"/>
                  <a:gd name="connsiteX21" fmla="*/ 56589 w 198060"/>
                  <a:gd name="connsiteY21" fmla="*/ 5919 h 182481"/>
                  <a:gd name="connsiteX22" fmla="*/ 56589 w 198060"/>
                  <a:gd name="connsiteY22" fmla="*/ 90122 h 18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060" h="182481">
                    <a:moveTo>
                      <a:pt x="33010" y="55159"/>
                    </a:moveTo>
                    <a:cubicBezTo>
                      <a:pt x="33010" y="14660"/>
                      <a:pt x="31537" y="8542"/>
                      <a:pt x="1768" y="5919"/>
                    </a:cubicBezTo>
                    <a:lnTo>
                      <a:pt x="1768" y="2132"/>
                    </a:lnTo>
                    <a:lnTo>
                      <a:pt x="66904" y="92"/>
                    </a:lnTo>
                    <a:cubicBezTo>
                      <a:pt x="134398" y="-1947"/>
                      <a:pt x="139703" y="30393"/>
                      <a:pt x="139703" y="43213"/>
                    </a:cubicBezTo>
                    <a:cubicBezTo>
                      <a:pt x="139703" y="65356"/>
                      <a:pt x="125851" y="78176"/>
                      <a:pt x="106693" y="86625"/>
                    </a:cubicBezTo>
                    <a:lnTo>
                      <a:pt x="107872" y="88373"/>
                    </a:lnTo>
                    <a:cubicBezTo>
                      <a:pt x="128503" y="123919"/>
                      <a:pt x="154145" y="169371"/>
                      <a:pt x="198060" y="178403"/>
                    </a:cubicBezTo>
                    <a:lnTo>
                      <a:pt x="197176" y="182482"/>
                    </a:lnTo>
                    <a:cubicBezTo>
                      <a:pt x="168881" y="181316"/>
                      <a:pt x="147956" y="181899"/>
                      <a:pt x="132630" y="166166"/>
                    </a:cubicBezTo>
                    <a:cubicBezTo>
                      <a:pt x="114945" y="147810"/>
                      <a:pt x="101093" y="124793"/>
                      <a:pt x="95493" y="113430"/>
                    </a:cubicBezTo>
                    <a:cubicBezTo>
                      <a:pt x="84883" y="91578"/>
                      <a:pt x="75157" y="97988"/>
                      <a:pt x="56589" y="94783"/>
                    </a:cubicBezTo>
                    <a:lnTo>
                      <a:pt x="56589" y="137321"/>
                    </a:lnTo>
                    <a:cubicBezTo>
                      <a:pt x="56589" y="166457"/>
                      <a:pt x="57178" y="171702"/>
                      <a:pt x="93725" y="176655"/>
                    </a:cubicBezTo>
                    <a:lnTo>
                      <a:pt x="93725" y="180734"/>
                    </a:lnTo>
                    <a:lnTo>
                      <a:pt x="0" y="180734"/>
                    </a:lnTo>
                    <a:lnTo>
                      <a:pt x="0" y="176655"/>
                    </a:lnTo>
                    <a:cubicBezTo>
                      <a:pt x="32126" y="172576"/>
                      <a:pt x="32421" y="164418"/>
                      <a:pt x="33010" y="137321"/>
                    </a:cubicBezTo>
                    <a:lnTo>
                      <a:pt x="33010" y="55450"/>
                    </a:lnTo>
                    <a:close/>
                    <a:moveTo>
                      <a:pt x="56589" y="90122"/>
                    </a:moveTo>
                    <a:cubicBezTo>
                      <a:pt x="82230" y="90122"/>
                      <a:pt x="112293" y="78176"/>
                      <a:pt x="112293" y="49040"/>
                    </a:cubicBezTo>
                    <a:cubicBezTo>
                      <a:pt x="112293" y="18156"/>
                      <a:pt x="84588" y="5628"/>
                      <a:pt x="56589" y="5919"/>
                    </a:cubicBezTo>
                    <a:lnTo>
                      <a:pt x="56589" y="90122"/>
                    </a:lnTo>
                    <a:close/>
                  </a:path>
                </a:pathLst>
              </a:custGeom>
              <a:grpFill/>
              <a:ln w="29454" cap="flat">
                <a:noFill/>
                <a:prstDash val="solid"/>
                <a:miter/>
              </a:ln>
            </p:spPr>
            <p:txBody>
              <a:bodyPr rtlCol="0" anchor="ctr"/>
              <a:lstStyle/>
              <a:p>
                <a:endParaRPr lang="en-GB"/>
              </a:p>
            </p:txBody>
          </p:sp>
          <p:sp>
            <p:nvSpPr>
              <p:cNvPr id="28" name="Freeform 27">
                <a:extLst>
                  <a:ext uri="{FF2B5EF4-FFF2-40B4-BE49-F238E27FC236}">
                    <a16:creationId xmlns:a16="http://schemas.microsoft.com/office/drawing/2014/main" id="{65B0A962-237B-5E7C-5B25-12DF591E92DC}"/>
                  </a:ext>
                </a:extLst>
              </p:cNvPr>
              <p:cNvSpPr/>
              <p:nvPr/>
            </p:nvSpPr>
            <p:spPr>
              <a:xfrm>
                <a:off x="6991125" y="3077332"/>
                <a:ext cx="188923" cy="185885"/>
              </a:xfrm>
              <a:custGeom>
                <a:avLst/>
                <a:gdLst>
                  <a:gd name="connsiteX0" fmla="*/ 182439 w 188923"/>
                  <a:gd name="connsiteY0" fmla="*/ 162286 h 185885"/>
                  <a:gd name="connsiteX1" fmla="*/ 182439 w 188923"/>
                  <a:gd name="connsiteY1" fmla="*/ 166365 h 185885"/>
                  <a:gd name="connsiteX2" fmla="*/ 101683 w 188923"/>
                  <a:gd name="connsiteY2" fmla="*/ 185886 h 185885"/>
                  <a:gd name="connsiteX3" fmla="*/ 0 w 188923"/>
                  <a:gd name="connsiteY3" fmla="*/ 94982 h 185885"/>
                  <a:gd name="connsiteX4" fmla="*/ 107577 w 188923"/>
                  <a:gd name="connsiteY4" fmla="*/ 0 h 185885"/>
                  <a:gd name="connsiteX5" fmla="*/ 170060 w 188923"/>
                  <a:gd name="connsiteY5" fmla="*/ 10198 h 185885"/>
                  <a:gd name="connsiteX6" fmla="*/ 169176 w 188923"/>
                  <a:gd name="connsiteY6" fmla="*/ 56232 h 185885"/>
                  <a:gd name="connsiteX7" fmla="*/ 165639 w 188923"/>
                  <a:gd name="connsiteY7" fmla="*/ 56232 h 185885"/>
                  <a:gd name="connsiteX8" fmla="*/ 105219 w 188923"/>
                  <a:gd name="connsiteY8" fmla="*/ 6410 h 185885"/>
                  <a:gd name="connsiteX9" fmla="*/ 30947 w 188923"/>
                  <a:gd name="connsiteY9" fmla="*/ 85368 h 185885"/>
                  <a:gd name="connsiteX10" fmla="*/ 121724 w 188923"/>
                  <a:gd name="connsiteY10" fmla="*/ 177145 h 185885"/>
                  <a:gd name="connsiteX11" fmla="*/ 145892 w 188923"/>
                  <a:gd name="connsiteY11" fmla="*/ 153545 h 185885"/>
                  <a:gd name="connsiteX12" fmla="*/ 145892 w 188923"/>
                  <a:gd name="connsiteY12" fmla="*/ 137812 h 185885"/>
                  <a:gd name="connsiteX13" fmla="*/ 109935 w 188923"/>
                  <a:gd name="connsiteY13" fmla="*/ 101975 h 185885"/>
                  <a:gd name="connsiteX14" fmla="*/ 109935 w 188923"/>
                  <a:gd name="connsiteY14" fmla="*/ 97896 h 185885"/>
                  <a:gd name="connsiteX15" fmla="*/ 188923 w 188923"/>
                  <a:gd name="connsiteY15" fmla="*/ 97896 h 185885"/>
                  <a:gd name="connsiteX16" fmla="*/ 188923 w 188923"/>
                  <a:gd name="connsiteY16" fmla="*/ 101975 h 185885"/>
                  <a:gd name="connsiteX17" fmla="*/ 169471 w 188923"/>
                  <a:gd name="connsiteY17" fmla="*/ 129363 h 185885"/>
                  <a:gd name="connsiteX18" fmla="*/ 169471 w 188923"/>
                  <a:gd name="connsiteY18" fmla="*/ 162577 h 185885"/>
                  <a:gd name="connsiteX19" fmla="*/ 182734 w 188923"/>
                  <a:gd name="connsiteY19" fmla="*/ 162577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923" h="185885">
                    <a:moveTo>
                      <a:pt x="182439" y="162286"/>
                    </a:moveTo>
                    <a:lnTo>
                      <a:pt x="182439" y="166365"/>
                    </a:lnTo>
                    <a:cubicBezTo>
                      <a:pt x="153850" y="178311"/>
                      <a:pt x="132040" y="185886"/>
                      <a:pt x="101683" y="185886"/>
                    </a:cubicBezTo>
                    <a:cubicBezTo>
                      <a:pt x="46567" y="185886"/>
                      <a:pt x="0" y="152963"/>
                      <a:pt x="0" y="94982"/>
                    </a:cubicBezTo>
                    <a:cubicBezTo>
                      <a:pt x="0" y="37002"/>
                      <a:pt x="51873" y="0"/>
                      <a:pt x="107577" y="0"/>
                    </a:cubicBezTo>
                    <a:cubicBezTo>
                      <a:pt x="128503" y="0"/>
                      <a:pt x="150019" y="3788"/>
                      <a:pt x="170060" y="10198"/>
                    </a:cubicBezTo>
                    <a:lnTo>
                      <a:pt x="169176" y="56232"/>
                    </a:lnTo>
                    <a:lnTo>
                      <a:pt x="165639" y="56232"/>
                    </a:lnTo>
                    <a:cubicBezTo>
                      <a:pt x="158861" y="25639"/>
                      <a:pt x="137640" y="6410"/>
                      <a:pt x="105219" y="6410"/>
                    </a:cubicBezTo>
                    <a:cubicBezTo>
                      <a:pt x="58946" y="6410"/>
                      <a:pt x="30947" y="41373"/>
                      <a:pt x="30947" y="85368"/>
                    </a:cubicBezTo>
                    <a:cubicBezTo>
                      <a:pt x="30947" y="137521"/>
                      <a:pt x="68672" y="177145"/>
                      <a:pt x="121724" y="177145"/>
                    </a:cubicBezTo>
                    <a:cubicBezTo>
                      <a:pt x="146187" y="177145"/>
                      <a:pt x="145892" y="170735"/>
                      <a:pt x="145892" y="153545"/>
                    </a:cubicBezTo>
                    <a:lnTo>
                      <a:pt x="145892" y="137812"/>
                    </a:lnTo>
                    <a:cubicBezTo>
                      <a:pt x="145892" y="108385"/>
                      <a:pt x="138229" y="105471"/>
                      <a:pt x="109935" y="101975"/>
                    </a:cubicBezTo>
                    <a:lnTo>
                      <a:pt x="109935" y="97896"/>
                    </a:lnTo>
                    <a:lnTo>
                      <a:pt x="188923" y="97896"/>
                    </a:lnTo>
                    <a:lnTo>
                      <a:pt x="188923" y="101975"/>
                    </a:lnTo>
                    <a:cubicBezTo>
                      <a:pt x="170060" y="105763"/>
                      <a:pt x="169471" y="113047"/>
                      <a:pt x="169471" y="129363"/>
                    </a:cubicBezTo>
                    <a:lnTo>
                      <a:pt x="169471" y="162577"/>
                    </a:lnTo>
                    <a:lnTo>
                      <a:pt x="182734" y="162577"/>
                    </a:lnTo>
                    <a:close/>
                  </a:path>
                </a:pathLst>
              </a:custGeom>
              <a:grpFill/>
              <a:ln w="29454" cap="flat">
                <a:noFill/>
                <a:prstDash val="solid"/>
                <a:miter/>
              </a:ln>
            </p:spPr>
            <p:txBody>
              <a:bodyPr rtlCol="0" anchor="ctr"/>
              <a:lstStyle/>
              <a:p>
                <a:endParaRPr lang="en-GB"/>
              </a:p>
            </p:txBody>
          </p:sp>
          <p:sp>
            <p:nvSpPr>
              <p:cNvPr id="29" name="Freeform 28">
                <a:extLst>
                  <a:ext uri="{FF2B5EF4-FFF2-40B4-BE49-F238E27FC236}">
                    <a16:creationId xmlns:a16="http://schemas.microsoft.com/office/drawing/2014/main" id="{E87DDD66-94A4-FB9A-A710-C398DA85E0E0}"/>
                  </a:ext>
                </a:extLst>
              </p:cNvPr>
              <p:cNvSpPr/>
              <p:nvPr/>
            </p:nvSpPr>
            <p:spPr>
              <a:xfrm>
                <a:off x="7200974" y="3070339"/>
                <a:ext cx="195112" cy="189964"/>
              </a:xfrm>
              <a:custGeom>
                <a:avLst/>
                <a:gdLst>
                  <a:gd name="connsiteX0" fmla="*/ 58946 w 195112"/>
                  <a:gd name="connsiteY0" fmla="*/ 114503 h 189964"/>
                  <a:gd name="connsiteX1" fmla="*/ 42736 w 195112"/>
                  <a:gd name="connsiteY1" fmla="*/ 167822 h 189964"/>
                  <a:gd name="connsiteX2" fmla="*/ 73093 w 195112"/>
                  <a:gd name="connsiteY2" fmla="*/ 185886 h 189964"/>
                  <a:gd name="connsiteX3" fmla="*/ 73093 w 195112"/>
                  <a:gd name="connsiteY3" fmla="*/ 189965 h 189964"/>
                  <a:gd name="connsiteX4" fmla="*/ 0 w 195112"/>
                  <a:gd name="connsiteY4" fmla="*/ 189965 h 189964"/>
                  <a:gd name="connsiteX5" fmla="*/ 0 w 195112"/>
                  <a:gd name="connsiteY5" fmla="*/ 185886 h 189964"/>
                  <a:gd name="connsiteX6" fmla="*/ 34484 w 195112"/>
                  <a:gd name="connsiteY6" fmla="*/ 153545 h 189964"/>
                  <a:gd name="connsiteX7" fmla="*/ 64841 w 195112"/>
                  <a:gd name="connsiteY7" fmla="*/ 75753 h 189964"/>
                  <a:gd name="connsiteX8" fmla="*/ 80756 w 195112"/>
                  <a:gd name="connsiteY8" fmla="*/ 32632 h 189964"/>
                  <a:gd name="connsiteX9" fmla="*/ 83704 w 195112"/>
                  <a:gd name="connsiteY9" fmla="*/ 14276 h 189964"/>
                  <a:gd name="connsiteX10" fmla="*/ 103156 w 195112"/>
                  <a:gd name="connsiteY10" fmla="*/ 0 h 189964"/>
                  <a:gd name="connsiteX11" fmla="*/ 161808 w 195112"/>
                  <a:gd name="connsiteY11" fmla="*/ 154711 h 189964"/>
                  <a:gd name="connsiteX12" fmla="*/ 195113 w 195112"/>
                  <a:gd name="connsiteY12" fmla="*/ 185595 h 189964"/>
                  <a:gd name="connsiteX13" fmla="*/ 195113 w 195112"/>
                  <a:gd name="connsiteY13" fmla="*/ 189674 h 189964"/>
                  <a:gd name="connsiteX14" fmla="*/ 116419 w 195112"/>
                  <a:gd name="connsiteY14" fmla="*/ 189674 h 189964"/>
                  <a:gd name="connsiteX15" fmla="*/ 116419 w 195112"/>
                  <a:gd name="connsiteY15" fmla="*/ 185595 h 189964"/>
                  <a:gd name="connsiteX16" fmla="*/ 137050 w 195112"/>
                  <a:gd name="connsiteY16" fmla="*/ 168696 h 189964"/>
                  <a:gd name="connsiteX17" fmla="*/ 119956 w 195112"/>
                  <a:gd name="connsiteY17" fmla="*/ 114212 h 189964"/>
                  <a:gd name="connsiteX18" fmla="*/ 58946 w 195112"/>
                  <a:gd name="connsiteY18" fmla="*/ 114212 h 189964"/>
                  <a:gd name="connsiteX19" fmla="*/ 88420 w 195112"/>
                  <a:gd name="connsiteY19" fmla="*/ 33506 h 189964"/>
                  <a:gd name="connsiteX20" fmla="*/ 63367 w 195112"/>
                  <a:gd name="connsiteY20" fmla="*/ 102266 h 189964"/>
                  <a:gd name="connsiteX21" fmla="*/ 116125 w 195112"/>
                  <a:gd name="connsiteY21" fmla="*/ 102266 h 189964"/>
                  <a:gd name="connsiteX22" fmla="*/ 88420 w 195112"/>
                  <a:gd name="connsiteY22" fmla="*/ 33506 h 1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5112" h="189964">
                    <a:moveTo>
                      <a:pt x="58946" y="114503"/>
                    </a:moveTo>
                    <a:cubicBezTo>
                      <a:pt x="54525" y="127614"/>
                      <a:pt x="42736" y="155293"/>
                      <a:pt x="42736" y="167822"/>
                    </a:cubicBezTo>
                    <a:cubicBezTo>
                      <a:pt x="42736" y="183846"/>
                      <a:pt x="61304" y="183846"/>
                      <a:pt x="73093" y="185886"/>
                    </a:cubicBezTo>
                    <a:lnTo>
                      <a:pt x="73093" y="189965"/>
                    </a:lnTo>
                    <a:lnTo>
                      <a:pt x="0" y="189965"/>
                    </a:lnTo>
                    <a:lnTo>
                      <a:pt x="0" y="185886"/>
                    </a:lnTo>
                    <a:cubicBezTo>
                      <a:pt x="23873" y="179476"/>
                      <a:pt x="26231" y="174232"/>
                      <a:pt x="34484" y="153545"/>
                    </a:cubicBezTo>
                    <a:lnTo>
                      <a:pt x="64841" y="75753"/>
                    </a:lnTo>
                    <a:lnTo>
                      <a:pt x="80756" y="32632"/>
                    </a:lnTo>
                    <a:cubicBezTo>
                      <a:pt x="83114" y="25639"/>
                      <a:pt x="86651" y="19521"/>
                      <a:pt x="83704" y="14276"/>
                    </a:cubicBezTo>
                    <a:cubicBezTo>
                      <a:pt x="90778" y="11363"/>
                      <a:pt x="97556" y="6701"/>
                      <a:pt x="103156" y="0"/>
                    </a:cubicBezTo>
                    <a:lnTo>
                      <a:pt x="161808" y="154711"/>
                    </a:lnTo>
                    <a:cubicBezTo>
                      <a:pt x="169176" y="173940"/>
                      <a:pt x="173597" y="181516"/>
                      <a:pt x="195113" y="185595"/>
                    </a:cubicBezTo>
                    <a:lnTo>
                      <a:pt x="195113" y="189674"/>
                    </a:lnTo>
                    <a:lnTo>
                      <a:pt x="116419" y="189674"/>
                    </a:lnTo>
                    <a:lnTo>
                      <a:pt x="116419" y="185595"/>
                    </a:lnTo>
                    <a:cubicBezTo>
                      <a:pt x="125851" y="183555"/>
                      <a:pt x="137050" y="180641"/>
                      <a:pt x="137050" y="168696"/>
                    </a:cubicBezTo>
                    <a:cubicBezTo>
                      <a:pt x="137050" y="157624"/>
                      <a:pt x="127030" y="132859"/>
                      <a:pt x="119956" y="114212"/>
                    </a:cubicBezTo>
                    <a:lnTo>
                      <a:pt x="58946" y="114212"/>
                    </a:lnTo>
                    <a:close/>
                    <a:moveTo>
                      <a:pt x="88420" y="33506"/>
                    </a:moveTo>
                    <a:lnTo>
                      <a:pt x="63367" y="102266"/>
                    </a:lnTo>
                    <a:lnTo>
                      <a:pt x="116125" y="102266"/>
                    </a:lnTo>
                    <a:lnTo>
                      <a:pt x="88420" y="33506"/>
                    </a:lnTo>
                    <a:close/>
                  </a:path>
                </a:pathLst>
              </a:custGeom>
              <a:grpFill/>
              <a:ln w="29454"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BD2872F2-5DA7-0086-1062-5B615CD7683E}"/>
                  </a:ext>
                </a:extLst>
              </p:cNvPr>
              <p:cNvSpPr/>
              <p:nvPr/>
            </p:nvSpPr>
            <p:spPr>
              <a:xfrm>
                <a:off x="7415540" y="3080245"/>
                <a:ext cx="210733" cy="185011"/>
              </a:xfrm>
              <a:custGeom>
                <a:avLst/>
                <a:gdLst>
                  <a:gd name="connsiteX0" fmla="*/ 176250 w 210733"/>
                  <a:gd name="connsiteY0" fmla="*/ 138395 h 185011"/>
                  <a:gd name="connsiteX1" fmla="*/ 175071 w 210733"/>
                  <a:gd name="connsiteY1" fmla="*/ 41955 h 185011"/>
                  <a:gd name="connsiteX2" fmla="*/ 137640 w 210733"/>
                  <a:gd name="connsiteY2" fmla="*/ 4079 h 185011"/>
                  <a:gd name="connsiteX3" fmla="*/ 137640 w 210733"/>
                  <a:gd name="connsiteY3" fmla="*/ 0 h 185011"/>
                  <a:gd name="connsiteX4" fmla="*/ 210733 w 210733"/>
                  <a:gd name="connsiteY4" fmla="*/ 0 h 185011"/>
                  <a:gd name="connsiteX5" fmla="*/ 210733 w 210733"/>
                  <a:gd name="connsiteY5" fmla="*/ 4079 h 185011"/>
                  <a:gd name="connsiteX6" fmla="*/ 186566 w 210733"/>
                  <a:gd name="connsiteY6" fmla="*/ 33797 h 185011"/>
                  <a:gd name="connsiteX7" fmla="*/ 185386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80059 h 185011"/>
                  <a:gd name="connsiteX13" fmla="*/ 3537 w 210733"/>
                  <a:gd name="connsiteY13" fmla="*/ 180059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250" y="138395"/>
                    </a:moveTo>
                    <a:lnTo>
                      <a:pt x="175071" y="41955"/>
                    </a:lnTo>
                    <a:cubicBezTo>
                      <a:pt x="174776" y="16899"/>
                      <a:pt x="167703" y="9323"/>
                      <a:pt x="137640" y="4079"/>
                    </a:cubicBezTo>
                    <a:lnTo>
                      <a:pt x="137640" y="0"/>
                    </a:lnTo>
                    <a:lnTo>
                      <a:pt x="210733" y="0"/>
                    </a:lnTo>
                    <a:lnTo>
                      <a:pt x="210733" y="4079"/>
                    </a:lnTo>
                    <a:cubicBezTo>
                      <a:pt x="192166" y="6410"/>
                      <a:pt x="188923" y="16607"/>
                      <a:pt x="186566" y="33797"/>
                    </a:cubicBezTo>
                    <a:cubicBezTo>
                      <a:pt x="182734" y="62933"/>
                      <a:pt x="184208" y="126449"/>
                      <a:pt x="185386" y="184138"/>
                    </a:cubicBezTo>
                    <a:lnTo>
                      <a:pt x="181850" y="185012"/>
                    </a:lnTo>
                    <a:cubicBezTo>
                      <a:pt x="139114" y="135190"/>
                      <a:pt x="91662" y="88864"/>
                      <a:pt x="46273" y="40790"/>
                    </a:cubicBezTo>
                    <a:lnTo>
                      <a:pt x="46273" y="89447"/>
                    </a:lnTo>
                    <a:cubicBezTo>
                      <a:pt x="46273" y="155002"/>
                      <a:pt x="44799" y="168404"/>
                      <a:pt x="83409" y="175980"/>
                    </a:cubicBezTo>
                    <a:lnTo>
                      <a:pt x="83409" y="180059"/>
                    </a:lnTo>
                    <a:lnTo>
                      <a:pt x="3537" y="180059"/>
                    </a:lnTo>
                    <a:lnTo>
                      <a:pt x="3537" y="175980"/>
                    </a:lnTo>
                    <a:cubicBezTo>
                      <a:pt x="39494" y="172192"/>
                      <a:pt x="38315" y="148009"/>
                      <a:pt x="38315" y="87990"/>
                    </a:cubicBezTo>
                    <a:lnTo>
                      <a:pt x="38315" y="48365"/>
                    </a:lnTo>
                    <a:cubicBezTo>
                      <a:pt x="38315" y="21852"/>
                      <a:pt x="33894"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ED4D0EE3-ADE0-F4E5-C730-770FCDC72311}"/>
                  </a:ext>
                </a:extLst>
              </p:cNvPr>
              <p:cNvSpPr/>
              <p:nvPr/>
            </p:nvSpPr>
            <p:spPr>
              <a:xfrm>
                <a:off x="7661641" y="3080245"/>
                <a:ext cx="89598" cy="179767"/>
              </a:xfrm>
              <a:custGeom>
                <a:avLst/>
                <a:gdLst>
                  <a:gd name="connsiteX0" fmla="*/ 56589 w 89598"/>
                  <a:gd name="connsiteY0" fmla="*/ 136355 h 179767"/>
                  <a:gd name="connsiteX1" fmla="*/ 89598 w 89598"/>
                  <a:gd name="connsiteY1" fmla="*/ 175688 h 179767"/>
                  <a:gd name="connsiteX2" fmla="*/ 89598 w 89598"/>
                  <a:gd name="connsiteY2" fmla="*/ 179767 h 179767"/>
                  <a:gd name="connsiteX3" fmla="*/ 0 w 89598"/>
                  <a:gd name="connsiteY3" fmla="*/ 179767 h 179767"/>
                  <a:gd name="connsiteX4" fmla="*/ 0 w 89598"/>
                  <a:gd name="connsiteY4" fmla="*/ 175688 h 179767"/>
                  <a:gd name="connsiteX5" fmla="*/ 33010 w 89598"/>
                  <a:gd name="connsiteY5" fmla="*/ 136355 h 179767"/>
                  <a:gd name="connsiteX6" fmla="*/ 33010 w 89598"/>
                  <a:gd name="connsiteY6" fmla="*/ 43412 h 179767"/>
                  <a:gd name="connsiteX7" fmla="*/ 0 w 89598"/>
                  <a:gd name="connsiteY7" fmla="*/ 4079 h 179767"/>
                  <a:gd name="connsiteX8" fmla="*/ 0 w 89598"/>
                  <a:gd name="connsiteY8" fmla="*/ 0 h 179767"/>
                  <a:gd name="connsiteX9" fmla="*/ 89598 w 89598"/>
                  <a:gd name="connsiteY9" fmla="*/ 0 h 179767"/>
                  <a:gd name="connsiteX10" fmla="*/ 89598 w 89598"/>
                  <a:gd name="connsiteY10" fmla="*/ 4079 h 179767"/>
                  <a:gd name="connsiteX11" fmla="*/ 56589 w 89598"/>
                  <a:gd name="connsiteY11" fmla="*/ 43412 h 179767"/>
                  <a:gd name="connsiteX12" fmla="*/ 56589 w 89598"/>
                  <a:gd name="connsiteY12" fmla="*/ 136355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8" h="179767">
                    <a:moveTo>
                      <a:pt x="56589" y="136355"/>
                    </a:moveTo>
                    <a:cubicBezTo>
                      <a:pt x="57473" y="163451"/>
                      <a:pt x="57767" y="171609"/>
                      <a:pt x="89598" y="175688"/>
                    </a:cubicBezTo>
                    <a:lnTo>
                      <a:pt x="89598" y="179767"/>
                    </a:lnTo>
                    <a:lnTo>
                      <a:pt x="0" y="179767"/>
                    </a:lnTo>
                    <a:lnTo>
                      <a:pt x="0" y="175688"/>
                    </a:lnTo>
                    <a:cubicBezTo>
                      <a:pt x="32126" y="171609"/>
                      <a:pt x="32420" y="163451"/>
                      <a:pt x="33010" y="136355"/>
                    </a:cubicBezTo>
                    <a:lnTo>
                      <a:pt x="33010" y="43412"/>
                    </a:lnTo>
                    <a:cubicBezTo>
                      <a:pt x="32126" y="16316"/>
                      <a:pt x="31831" y="8158"/>
                      <a:pt x="0" y="4079"/>
                    </a:cubicBezTo>
                    <a:lnTo>
                      <a:pt x="0" y="0"/>
                    </a:lnTo>
                    <a:lnTo>
                      <a:pt x="89598" y="0"/>
                    </a:lnTo>
                    <a:lnTo>
                      <a:pt x="89598" y="4079"/>
                    </a:lnTo>
                    <a:cubicBezTo>
                      <a:pt x="57473" y="8158"/>
                      <a:pt x="57178" y="16316"/>
                      <a:pt x="56589" y="43412"/>
                    </a:cubicBezTo>
                    <a:lnTo>
                      <a:pt x="56589" y="136355"/>
                    </a:lnTo>
                    <a:close/>
                  </a:path>
                </a:pathLst>
              </a:custGeom>
              <a:grpFill/>
              <a:ln w="29454"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F653AFD8-EDF5-1CD2-B7DA-F57D637B33E6}"/>
                  </a:ext>
                </a:extLst>
              </p:cNvPr>
              <p:cNvSpPr/>
              <p:nvPr/>
            </p:nvSpPr>
            <p:spPr>
              <a:xfrm>
                <a:off x="7791913" y="3080537"/>
                <a:ext cx="170355" cy="179476"/>
              </a:xfrm>
              <a:custGeom>
                <a:avLst/>
                <a:gdLst>
                  <a:gd name="connsiteX0" fmla="*/ 12673 w 170355"/>
                  <a:gd name="connsiteY0" fmla="*/ 0 h 179476"/>
                  <a:gd name="connsiteX1" fmla="*/ 154439 w 170355"/>
                  <a:gd name="connsiteY1" fmla="*/ 0 h 179476"/>
                  <a:gd name="connsiteX2" fmla="*/ 155913 w 170355"/>
                  <a:gd name="connsiteY2" fmla="*/ 1748 h 179476"/>
                  <a:gd name="connsiteX3" fmla="*/ 37431 w 170355"/>
                  <a:gd name="connsiteY3" fmla="*/ 171609 h 179476"/>
                  <a:gd name="connsiteX4" fmla="*/ 62778 w 170355"/>
                  <a:gd name="connsiteY4" fmla="*/ 171609 h 179476"/>
                  <a:gd name="connsiteX5" fmla="*/ 131745 w 170355"/>
                  <a:gd name="connsiteY5" fmla="*/ 163743 h 179476"/>
                  <a:gd name="connsiteX6" fmla="*/ 166524 w 170355"/>
                  <a:gd name="connsiteY6" fmla="*/ 112172 h 179476"/>
                  <a:gd name="connsiteX7" fmla="*/ 170355 w 170355"/>
                  <a:gd name="connsiteY7" fmla="*/ 113047 h 179476"/>
                  <a:gd name="connsiteX8" fmla="*/ 155029 w 170355"/>
                  <a:gd name="connsiteY8" fmla="*/ 179476 h 179476"/>
                  <a:gd name="connsiteX9" fmla="*/ 1179 w 170355"/>
                  <a:gd name="connsiteY9" fmla="*/ 179476 h 179476"/>
                  <a:gd name="connsiteX10" fmla="*/ 0 w 170355"/>
                  <a:gd name="connsiteY10" fmla="*/ 177728 h 179476"/>
                  <a:gd name="connsiteX11" fmla="*/ 17684 w 170355"/>
                  <a:gd name="connsiteY11" fmla="*/ 154128 h 179476"/>
                  <a:gd name="connsiteX12" fmla="*/ 119366 w 170355"/>
                  <a:gd name="connsiteY12" fmla="*/ 8158 h 179476"/>
                  <a:gd name="connsiteX13" fmla="*/ 94314 w 170355"/>
                  <a:gd name="connsiteY13" fmla="*/ 8158 h 179476"/>
                  <a:gd name="connsiteX14" fmla="*/ 36252 w 170355"/>
                  <a:gd name="connsiteY14" fmla="*/ 13694 h 179476"/>
                  <a:gd name="connsiteX15" fmla="*/ 12673 w 170355"/>
                  <a:gd name="connsiteY15" fmla="*/ 52153 h 179476"/>
                  <a:gd name="connsiteX16" fmla="*/ 8252 w 170355"/>
                  <a:gd name="connsiteY16" fmla="*/ 52153 h 179476"/>
                  <a:gd name="connsiteX17" fmla="*/ 12673 w 170355"/>
                  <a:gd name="connsiteY17" fmla="*/ 0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5" h="179476">
                    <a:moveTo>
                      <a:pt x="12673" y="0"/>
                    </a:moveTo>
                    <a:lnTo>
                      <a:pt x="154439" y="0"/>
                    </a:lnTo>
                    <a:lnTo>
                      <a:pt x="155913" y="1748"/>
                    </a:lnTo>
                    <a:lnTo>
                      <a:pt x="37431" y="171609"/>
                    </a:lnTo>
                    <a:lnTo>
                      <a:pt x="62778" y="171609"/>
                    </a:lnTo>
                    <a:cubicBezTo>
                      <a:pt x="83704" y="171609"/>
                      <a:pt x="112293" y="171609"/>
                      <a:pt x="131745" y="163743"/>
                    </a:cubicBezTo>
                    <a:cubicBezTo>
                      <a:pt x="153555" y="154711"/>
                      <a:pt x="161808" y="133442"/>
                      <a:pt x="166524" y="112172"/>
                    </a:cubicBezTo>
                    <a:lnTo>
                      <a:pt x="170355" y="113047"/>
                    </a:lnTo>
                    <a:cubicBezTo>
                      <a:pt x="168292" y="135772"/>
                      <a:pt x="163576" y="158498"/>
                      <a:pt x="155029" y="179476"/>
                    </a:cubicBezTo>
                    <a:lnTo>
                      <a:pt x="1179" y="179476"/>
                    </a:lnTo>
                    <a:lnTo>
                      <a:pt x="0" y="177728"/>
                    </a:lnTo>
                    <a:lnTo>
                      <a:pt x="17684" y="154128"/>
                    </a:lnTo>
                    <a:lnTo>
                      <a:pt x="119366" y="8158"/>
                    </a:lnTo>
                    <a:lnTo>
                      <a:pt x="94314" y="8158"/>
                    </a:lnTo>
                    <a:cubicBezTo>
                      <a:pt x="79578" y="8158"/>
                      <a:pt x="49515" y="8158"/>
                      <a:pt x="36252" y="13694"/>
                    </a:cubicBezTo>
                    <a:cubicBezTo>
                      <a:pt x="22105" y="20104"/>
                      <a:pt x="15326" y="37876"/>
                      <a:pt x="12673" y="52153"/>
                    </a:cubicBezTo>
                    <a:lnTo>
                      <a:pt x="8252" y="52153"/>
                    </a:lnTo>
                    <a:lnTo>
                      <a:pt x="12673" y="0"/>
                    </a:lnTo>
                    <a:close/>
                  </a:path>
                </a:pathLst>
              </a:custGeom>
              <a:grpFill/>
              <a:ln w="29454"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AAF5F413-BAA8-176B-583D-3E9DFD9D6A13}"/>
                  </a:ext>
                </a:extLst>
              </p:cNvPr>
              <p:cNvSpPr/>
              <p:nvPr/>
            </p:nvSpPr>
            <p:spPr>
              <a:xfrm>
                <a:off x="7984962" y="3070339"/>
                <a:ext cx="194818" cy="189964"/>
              </a:xfrm>
              <a:custGeom>
                <a:avLst/>
                <a:gdLst>
                  <a:gd name="connsiteX0" fmla="*/ 58946 w 194818"/>
                  <a:gd name="connsiteY0" fmla="*/ 114503 h 189964"/>
                  <a:gd name="connsiteX1" fmla="*/ 42737 w 194818"/>
                  <a:gd name="connsiteY1" fmla="*/ 167822 h 189964"/>
                  <a:gd name="connsiteX2" fmla="*/ 73094 w 194818"/>
                  <a:gd name="connsiteY2" fmla="*/ 185886 h 189964"/>
                  <a:gd name="connsiteX3" fmla="*/ 73094 w 194818"/>
                  <a:gd name="connsiteY3" fmla="*/ 189965 h 189964"/>
                  <a:gd name="connsiteX4" fmla="*/ 0 w 194818"/>
                  <a:gd name="connsiteY4" fmla="*/ 189965 h 189964"/>
                  <a:gd name="connsiteX5" fmla="*/ 0 w 194818"/>
                  <a:gd name="connsiteY5" fmla="*/ 185886 h 189964"/>
                  <a:gd name="connsiteX6" fmla="*/ 34484 w 194818"/>
                  <a:gd name="connsiteY6" fmla="*/ 153545 h 189964"/>
                  <a:gd name="connsiteX7" fmla="*/ 64546 w 194818"/>
                  <a:gd name="connsiteY7" fmla="*/ 75753 h 189964"/>
                  <a:gd name="connsiteX8" fmla="*/ 80757 w 194818"/>
                  <a:gd name="connsiteY8" fmla="*/ 32632 h 189964"/>
                  <a:gd name="connsiteX9" fmla="*/ 83704 w 194818"/>
                  <a:gd name="connsiteY9" fmla="*/ 14276 h 189964"/>
                  <a:gd name="connsiteX10" fmla="*/ 103156 w 194818"/>
                  <a:gd name="connsiteY10" fmla="*/ 0 h 189964"/>
                  <a:gd name="connsiteX11" fmla="*/ 161808 w 194818"/>
                  <a:gd name="connsiteY11" fmla="*/ 154711 h 189964"/>
                  <a:gd name="connsiteX12" fmla="*/ 194818 w 194818"/>
                  <a:gd name="connsiteY12" fmla="*/ 185595 h 189964"/>
                  <a:gd name="connsiteX13" fmla="*/ 194818 w 194818"/>
                  <a:gd name="connsiteY13" fmla="*/ 189674 h 189964"/>
                  <a:gd name="connsiteX14" fmla="*/ 116420 w 194818"/>
                  <a:gd name="connsiteY14" fmla="*/ 189674 h 189964"/>
                  <a:gd name="connsiteX15" fmla="*/ 116420 w 194818"/>
                  <a:gd name="connsiteY15" fmla="*/ 185595 h 189964"/>
                  <a:gd name="connsiteX16" fmla="*/ 137051 w 194818"/>
                  <a:gd name="connsiteY16" fmla="*/ 168696 h 189964"/>
                  <a:gd name="connsiteX17" fmla="*/ 119956 w 194818"/>
                  <a:gd name="connsiteY17" fmla="*/ 114212 h 189964"/>
                  <a:gd name="connsiteX18" fmla="*/ 58946 w 194818"/>
                  <a:gd name="connsiteY18" fmla="*/ 114212 h 189964"/>
                  <a:gd name="connsiteX19" fmla="*/ 88715 w 194818"/>
                  <a:gd name="connsiteY19" fmla="*/ 33506 h 189964"/>
                  <a:gd name="connsiteX20" fmla="*/ 63662 w 194818"/>
                  <a:gd name="connsiteY20" fmla="*/ 102266 h 189964"/>
                  <a:gd name="connsiteX21" fmla="*/ 116420 w 194818"/>
                  <a:gd name="connsiteY21" fmla="*/ 102266 h 189964"/>
                  <a:gd name="connsiteX22" fmla="*/ 88715 w 194818"/>
                  <a:gd name="connsiteY22" fmla="*/ 33506 h 1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818" h="189964">
                    <a:moveTo>
                      <a:pt x="58946" y="114503"/>
                    </a:moveTo>
                    <a:cubicBezTo>
                      <a:pt x="54526" y="127614"/>
                      <a:pt x="42737" y="155293"/>
                      <a:pt x="42737" y="167822"/>
                    </a:cubicBezTo>
                    <a:cubicBezTo>
                      <a:pt x="42737" y="183846"/>
                      <a:pt x="61304" y="183846"/>
                      <a:pt x="73094" y="185886"/>
                    </a:cubicBezTo>
                    <a:lnTo>
                      <a:pt x="73094" y="189965"/>
                    </a:lnTo>
                    <a:lnTo>
                      <a:pt x="0" y="189965"/>
                    </a:lnTo>
                    <a:lnTo>
                      <a:pt x="0" y="185886"/>
                    </a:lnTo>
                    <a:cubicBezTo>
                      <a:pt x="23874" y="179476"/>
                      <a:pt x="26231" y="174232"/>
                      <a:pt x="34484" y="153545"/>
                    </a:cubicBezTo>
                    <a:lnTo>
                      <a:pt x="64546" y="75753"/>
                    </a:lnTo>
                    <a:lnTo>
                      <a:pt x="80757" y="32632"/>
                    </a:lnTo>
                    <a:cubicBezTo>
                      <a:pt x="83115" y="25639"/>
                      <a:pt x="86651" y="19521"/>
                      <a:pt x="83704" y="14276"/>
                    </a:cubicBezTo>
                    <a:cubicBezTo>
                      <a:pt x="90778" y="11363"/>
                      <a:pt x="97557" y="6701"/>
                      <a:pt x="103156" y="0"/>
                    </a:cubicBezTo>
                    <a:lnTo>
                      <a:pt x="161808" y="154711"/>
                    </a:lnTo>
                    <a:cubicBezTo>
                      <a:pt x="169176" y="173940"/>
                      <a:pt x="173597" y="181516"/>
                      <a:pt x="194818" y="185595"/>
                    </a:cubicBezTo>
                    <a:lnTo>
                      <a:pt x="194818" y="189674"/>
                    </a:lnTo>
                    <a:lnTo>
                      <a:pt x="116420" y="189674"/>
                    </a:lnTo>
                    <a:lnTo>
                      <a:pt x="116420" y="185595"/>
                    </a:lnTo>
                    <a:cubicBezTo>
                      <a:pt x="125851" y="183555"/>
                      <a:pt x="137051" y="180641"/>
                      <a:pt x="137051" y="168696"/>
                    </a:cubicBezTo>
                    <a:cubicBezTo>
                      <a:pt x="137051" y="157624"/>
                      <a:pt x="127030" y="132859"/>
                      <a:pt x="119956" y="114212"/>
                    </a:cubicBezTo>
                    <a:lnTo>
                      <a:pt x="58946" y="114212"/>
                    </a:lnTo>
                    <a:close/>
                    <a:moveTo>
                      <a:pt x="88715" y="33506"/>
                    </a:moveTo>
                    <a:lnTo>
                      <a:pt x="63662" y="102266"/>
                    </a:lnTo>
                    <a:lnTo>
                      <a:pt x="116420" y="102266"/>
                    </a:lnTo>
                    <a:lnTo>
                      <a:pt x="88715" y="33506"/>
                    </a:lnTo>
                    <a:close/>
                  </a:path>
                </a:pathLst>
              </a:custGeom>
              <a:grpFill/>
              <a:ln w="29454"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1719B71A-0365-0026-5648-D975ED1BF6F9}"/>
                  </a:ext>
                </a:extLst>
              </p:cNvPr>
              <p:cNvSpPr/>
              <p:nvPr/>
            </p:nvSpPr>
            <p:spPr>
              <a:xfrm>
                <a:off x="8200117" y="3072379"/>
                <a:ext cx="172713" cy="187925"/>
              </a:xfrm>
              <a:custGeom>
                <a:avLst/>
                <a:gdLst>
                  <a:gd name="connsiteX0" fmla="*/ 166819 w 172713"/>
                  <a:gd name="connsiteY0" fmla="*/ 0 h 187925"/>
                  <a:gd name="connsiteX1" fmla="*/ 168882 w 172713"/>
                  <a:gd name="connsiteY1" fmla="*/ 0 h 187925"/>
                  <a:gd name="connsiteX2" fmla="*/ 172713 w 172713"/>
                  <a:gd name="connsiteY2" fmla="*/ 49239 h 187925"/>
                  <a:gd name="connsiteX3" fmla="*/ 168882 w 172713"/>
                  <a:gd name="connsiteY3" fmla="*/ 50113 h 187925"/>
                  <a:gd name="connsiteX4" fmla="*/ 114062 w 172713"/>
                  <a:gd name="connsiteY4" fmla="*/ 16025 h 187925"/>
                  <a:gd name="connsiteX5" fmla="*/ 98146 w 172713"/>
                  <a:gd name="connsiteY5" fmla="*/ 16025 h 187925"/>
                  <a:gd name="connsiteX6" fmla="*/ 98146 w 172713"/>
                  <a:gd name="connsiteY6" fmla="*/ 138103 h 187925"/>
                  <a:gd name="connsiteX7" fmla="*/ 135577 w 172713"/>
                  <a:gd name="connsiteY7" fmla="*/ 183846 h 187925"/>
                  <a:gd name="connsiteX8" fmla="*/ 135577 w 172713"/>
                  <a:gd name="connsiteY8" fmla="*/ 187925 h 187925"/>
                  <a:gd name="connsiteX9" fmla="*/ 37137 w 172713"/>
                  <a:gd name="connsiteY9" fmla="*/ 187925 h 187925"/>
                  <a:gd name="connsiteX10" fmla="*/ 37137 w 172713"/>
                  <a:gd name="connsiteY10" fmla="*/ 183846 h 187925"/>
                  <a:gd name="connsiteX11" fmla="*/ 74567 w 172713"/>
                  <a:gd name="connsiteY11" fmla="*/ 138103 h 187925"/>
                  <a:gd name="connsiteX12" fmla="*/ 74567 w 172713"/>
                  <a:gd name="connsiteY12" fmla="*/ 16025 h 187925"/>
                  <a:gd name="connsiteX13" fmla="*/ 58652 w 172713"/>
                  <a:gd name="connsiteY13" fmla="*/ 16025 h 187925"/>
                  <a:gd name="connsiteX14" fmla="*/ 3832 w 172713"/>
                  <a:gd name="connsiteY14" fmla="*/ 50113 h 187925"/>
                  <a:gd name="connsiteX15" fmla="*/ 0 w 172713"/>
                  <a:gd name="connsiteY15" fmla="*/ 49239 h 187925"/>
                  <a:gd name="connsiteX16" fmla="*/ 3832 w 172713"/>
                  <a:gd name="connsiteY16" fmla="*/ 0 h 187925"/>
                  <a:gd name="connsiteX17" fmla="*/ 5895 w 172713"/>
                  <a:gd name="connsiteY17" fmla="*/ 0 h 187925"/>
                  <a:gd name="connsiteX18" fmla="*/ 8547 w 172713"/>
                  <a:gd name="connsiteY18" fmla="*/ 2331 h 187925"/>
                  <a:gd name="connsiteX19" fmla="*/ 25052 w 172713"/>
                  <a:gd name="connsiteY19" fmla="*/ 8158 h 187925"/>
                  <a:gd name="connsiteX20" fmla="*/ 147366 w 172713"/>
                  <a:gd name="connsiteY20" fmla="*/ 8158 h 187925"/>
                  <a:gd name="connsiteX21" fmla="*/ 163871 w 172713"/>
                  <a:gd name="connsiteY21" fmla="*/ 2331 h 187925"/>
                  <a:gd name="connsiteX22" fmla="*/ 166524 w 172713"/>
                  <a:gd name="connsiteY22" fmla="*/ 0 h 18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2713" h="187925">
                    <a:moveTo>
                      <a:pt x="166819" y="0"/>
                    </a:moveTo>
                    <a:lnTo>
                      <a:pt x="168882" y="0"/>
                    </a:lnTo>
                    <a:lnTo>
                      <a:pt x="172713" y="49239"/>
                    </a:lnTo>
                    <a:lnTo>
                      <a:pt x="168882" y="50113"/>
                    </a:lnTo>
                    <a:cubicBezTo>
                      <a:pt x="159450" y="17481"/>
                      <a:pt x="144714" y="16025"/>
                      <a:pt x="114062" y="16025"/>
                    </a:cubicBezTo>
                    <a:lnTo>
                      <a:pt x="98146" y="16025"/>
                    </a:lnTo>
                    <a:lnTo>
                      <a:pt x="98146" y="138103"/>
                    </a:lnTo>
                    <a:cubicBezTo>
                      <a:pt x="98146" y="170735"/>
                      <a:pt x="99620" y="179476"/>
                      <a:pt x="135577" y="183846"/>
                    </a:cubicBezTo>
                    <a:lnTo>
                      <a:pt x="135577" y="187925"/>
                    </a:lnTo>
                    <a:lnTo>
                      <a:pt x="37137" y="187925"/>
                    </a:lnTo>
                    <a:lnTo>
                      <a:pt x="37137" y="183846"/>
                    </a:lnTo>
                    <a:cubicBezTo>
                      <a:pt x="72799" y="179767"/>
                      <a:pt x="74567" y="171027"/>
                      <a:pt x="74567" y="138103"/>
                    </a:cubicBezTo>
                    <a:lnTo>
                      <a:pt x="74567" y="16025"/>
                    </a:lnTo>
                    <a:lnTo>
                      <a:pt x="58652" y="16025"/>
                    </a:lnTo>
                    <a:cubicBezTo>
                      <a:pt x="27999" y="16025"/>
                      <a:pt x="13263" y="17481"/>
                      <a:pt x="3832" y="50113"/>
                    </a:cubicBezTo>
                    <a:lnTo>
                      <a:pt x="0" y="49239"/>
                    </a:lnTo>
                    <a:lnTo>
                      <a:pt x="3832" y="0"/>
                    </a:lnTo>
                    <a:lnTo>
                      <a:pt x="5895" y="0"/>
                    </a:lnTo>
                    <a:lnTo>
                      <a:pt x="8547" y="2331"/>
                    </a:lnTo>
                    <a:cubicBezTo>
                      <a:pt x="15326" y="8449"/>
                      <a:pt x="16210" y="8158"/>
                      <a:pt x="25052" y="8158"/>
                    </a:cubicBezTo>
                    <a:lnTo>
                      <a:pt x="147366" y="8158"/>
                    </a:lnTo>
                    <a:cubicBezTo>
                      <a:pt x="156208" y="8158"/>
                      <a:pt x="157387" y="8158"/>
                      <a:pt x="163871" y="2331"/>
                    </a:cubicBezTo>
                    <a:lnTo>
                      <a:pt x="166524" y="0"/>
                    </a:lnTo>
                    <a:close/>
                  </a:path>
                </a:pathLst>
              </a:custGeom>
              <a:grpFill/>
              <a:ln w="29454"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BA4CC3F8-420B-AA87-9C21-EBE3D9E47513}"/>
                  </a:ext>
                </a:extLst>
              </p:cNvPr>
              <p:cNvSpPr/>
              <p:nvPr/>
            </p:nvSpPr>
            <p:spPr>
              <a:xfrm>
                <a:off x="8408197" y="3080245"/>
                <a:ext cx="89598" cy="179767"/>
              </a:xfrm>
              <a:custGeom>
                <a:avLst/>
                <a:gdLst>
                  <a:gd name="connsiteX0" fmla="*/ 56589 w 89598"/>
                  <a:gd name="connsiteY0" fmla="*/ 136355 h 179767"/>
                  <a:gd name="connsiteX1" fmla="*/ 89599 w 89598"/>
                  <a:gd name="connsiteY1" fmla="*/ 175688 h 179767"/>
                  <a:gd name="connsiteX2" fmla="*/ 89599 w 89598"/>
                  <a:gd name="connsiteY2" fmla="*/ 179767 h 179767"/>
                  <a:gd name="connsiteX3" fmla="*/ 0 w 89598"/>
                  <a:gd name="connsiteY3" fmla="*/ 179767 h 179767"/>
                  <a:gd name="connsiteX4" fmla="*/ 0 w 89598"/>
                  <a:gd name="connsiteY4" fmla="*/ 175688 h 179767"/>
                  <a:gd name="connsiteX5" fmla="*/ 33010 w 89598"/>
                  <a:gd name="connsiteY5" fmla="*/ 136355 h 179767"/>
                  <a:gd name="connsiteX6" fmla="*/ 33010 w 89598"/>
                  <a:gd name="connsiteY6" fmla="*/ 43412 h 179767"/>
                  <a:gd name="connsiteX7" fmla="*/ 0 w 89598"/>
                  <a:gd name="connsiteY7" fmla="*/ 4079 h 179767"/>
                  <a:gd name="connsiteX8" fmla="*/ 0 w 89598"/>
                  <a:gd name="connsiteY8" fmla="*/ 0 h 179767"/>
                  <a:gd name="connsiteX9" fmla="*/ 89599 w 89598"/>
                  <a:gd name="connsiteY9" fmla="*/ 0 h 179767"/>
                  <a:gd name="connsiteX10" fmla="*/ 89599 w 89598"/>
                  <a:gd name="connsiteY10" fmla="*/ 4079 h 179767"/>
                  <a:gd name="connsiteX11" fmla="*/ 56589 w 89598"/>
                  <a:gd name="connsiteY11" fmla="*/ 43412 h 179767"/>
                  <a:gd name="connsiteX12" fmla="*/ 56589 w 89598"/>
                  <a:gd name="connsiteY12" fmla="*/ 136355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8" h="179767">
                    <a:moveTo>
                      <a:pt x="56589" y="136355"/>
                    </a:moveTo>
                    <a:cubicBezTo>
                      <a:pt x="57473" y="163451"/>
                      <a:pt x="57768" y="171609"/>
                      <a:pt x="89599" y="175688"/>
                    </a:cubicBezTo>
                    <a:lnTo>
                      <a:pt x="89599" y="179767"/>
                    </a:lnTo>
                    <a:lnTo>
                      <a:pt x="0" y="179767"/>
                    </a:lnTo>
                    <a:lnTo>
                      <a:pt x="0" y="175688"/>
                    </a:lnTo>
                    <a:cubicBezTo>
                      <a:pt x="32126" y="171609"/>
                      <a:pt x="32421" y="163451"/>
                      <a:pt x="33010" y="136355"/>
                    </a:cubicBezTo>
                    <a:lnTo>
                      <a:pt x="33010" y="43412"/>
                    </a:lnTo>
                    <a:cubicBezTo>
                      <a:pt x="32126" y="16316"/>
                      <a:pt x="31831" y="8158"/>
                      <a:pt x="0" y="4079"/>
                    </a:cubicBezTo>
                    <a:lnTo>
                      <a:pt x="0" y="0"/>
                    </a:lnTo>
                    <a:lnTo>
                      <a:pt x="89599" y="0"/>
                    </a:lnTo>
                    <a:lnTo>
                      <a:pt x="89599" y="4079"/>
                    </a:lnTo>
                    <a:cubicBezTo>
                      <a:pt x="57473" y="8158"/>
                      <a:pt x="57178" y="16316"/>
                      <a:pt x="56589" y="43412"/>
                    </a:cubicBezTo>
                    <a:lnTo>
                      <a:pt x="56589" y="136355"/>
                    </a:lnTo>
                    <a:close/>
                  </a:path>
                </a:pathLst>
              </a:custGeom>
              <a:grpFill/>
              <a:ln w="29454"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D7284A2A-2874-4FC5-00A2-C9446A24CE4A}"/>
                  </a:ext>
                </a:extLst>
              </p:cNvPr>
              <p:cNvSpPr/>
              <p:nvPr/>
            </p:nvSpPr>
            <p:spPr>
              <a:xfrm>
                <a:off x="8542890" y="3077332"/>
                <a:ext cx="195702" cy="185885"/>
              </a:xfrm>
              <a:custGeom>
                <a:avLst/>
                <a:gdLst>
                  <a:gd name="connsiteX0" fmla="*/ 195702 w 195702"/>
                  <a:gd name="connsiteY0" fmla="*/ 92943 h 185885"/>
                  <a:gd name="connsiteX1" fmla="*/ 97851 w 195702"/>
                  <a:gd name="connsiteY1" fmla="*/ 185886 h 185885"/>
                  <a:gd name="connsiteX2" fmla="*/ 0 w 195702"/>
                  <a:gd name="connsiteY2" fmla="*/ 92652 h 185885"/>
                  <a:gd name="connsiteX3" fmla="*/ 97556 w 195702"/>
                  <a:gd name="connsiteY3" fmla="*/ 0 h 185885"/>
                  <a:gd name="connsiteX4" fmla="*/ 195702 w 195702"/>
                  <a:gd name="connsiteY4" fmla="*/ 92943 h 185885"/>
                  <a:gd name="connsiteX5" fmla="*/ 31242 w 195702"/>
                  <a:gd name="connsiteY5" fmla="*/ 86242 h 185885"/>
                  <a:gd name="connsiteX6" fmla="*/ 101093 w 195702"/>
                  <a:gd name="connsiteY6" fmla="*/ 179476 h 185885"/>
                  <a:gd name="connsiteX7" fmla="*/ 164755 w 195702"/>
                  <a:gd name="connsiteY7" fmla="*/ 97313 h 185885"/>
                  <a:gd name="connsiteX8" fmla="*/ 95493 w 195702"/>
                  <a:gd name="connsiteY8" fmla="*/ 6118 h 185885"/>
                  <a:gd name="connsiteX9" fmla="*/ 30947 w 195702"/>
                  <a:gd name="connsiteY9" fmla="*/ 86242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2" h="185885">
                    <a:moveTo>
                      <a:pt x="195702" y="92943"/>
                    </a:moveTo>
                    <a:cubicBezTo>
                      <a:pt x="195702" y="149758"/>
                      <a:pt x="154145" y="185886"/>
                      <a:pt x="97851" y="185886"/>
                    </a:cubicBezTo>
                    <a:cubicBezTo>
                      <a:pt x="41557" y="185886"/>
                      <a:pt x="0" y="149758"/>
                      <a:pt x="0" y="92652"/>
                    </a:cubicBezTo>
                    <a:cubicBezTo>
                      <a:pt x="0" y="35546"/>
                      <a:pt x="41557" y="0"/>
                      <a:pt x="97556" y="0"/>
                    </a:cubicBezTo>
                    <a:cubicBezTo>
                      <a:pt x="165934" y="0"/>
                      <a:pt x="195702" y="46034"/>
                      <a:pt x="195702" y="92943"/>
                    </a:cubicBezTo>
                    <a:close/>
                    <a:moveTo>
                      <a:pt x="31242" y="86242"/>
                    </a:moveTo>
                    <a:cubicBezTo>
                      <a:pt x="31242" y="127032"/>
                      <a:pt x="53052" y="179476"/>
                      <a:pt x="101093" y="179476"/>
                    </a:cubicBezTo>
                    <a:cubicBezTo>
                      <a:pt x="145303" y="179476"/>
                      <a:pt x="164755" y="135190"/>
                      <a:pt x="164755" y="97313"/>
                    </a:cubicBezTo>
                    <a:cubicBezTo>
                      <a:pt x="163871" y="50696"/>
                      <a:pt x="136461" y="6118"/>
                      <a:pt x="95493" y="6118"/>
                    </a:cubicBezTo>
                    <a:cubicBezTo>
                      <a:pt x="49515" y="6118"/>
                      <a:pt x="30947" y="50405"/>
                      <a:pt x="30947" y="86242"/>
                    </a:cubicBezTo>
                    <a:close/>
                  </a:path>
                </a:pathLst>
              </a:custGeom>
              <a:grpFill/>
              <a:ln w="29454"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0F4E505E-4D16-5251-D1B8-5B71FF274491}"/>
                  </a:ext>
                </a:extLst>
              </p:cNvPr>
              <p:cNvSpPr/>
              <p:nvPr/>
            </p:nvSpPr>
            <p:spPr>
              <a:xfrm>
                <a:off x="8779266" y="3080245"/>
                <a:ext cx="210733" cy="185011"/>
              </a:xfrm>
              <a:custGeom>
                <a:avLst/>
                <a:gdLst>
                  <a:gd name="connsiteX0" fmla="*/ 176545 w 210733"/>
                  <a:gd name="connsiteY0" fmla="*/ 138395 h 185011"/>
                  <a:gd name="connsiteX1" fmla="*/ 175366 w 210733"/>
                  <a:gd name="connsiteY1" fmla="*/ 41955 h 185011"/>
                  <a:gd name="connsiteX2" fmla="*/ 137935 w 210733"/>
                  <a:gd name="connsiteY2" fmla="*/ 4079 h 185011"/>
                  <a:gd name="connsiteX3" fmla="*/ 137935 w 210733"/>
                  <a:gd name="connsiteY3" fmla="*/ 0 h 185011"/>
                  <a:gd name="connsiteX4" fmla="*/ 210734 w 210733"/>
                  <a:gd name="connsiteY4" fmla="*/ 0 h 185011"/>
                  <a:gd name="connsiteX5" fmla="*/ 210734 w 210733"/>
                  <a:gd name="connsiteY5" fmla="*/ 4079 h 185011"/>
                  <a:gd name="connsiteX6" fmla="*/ 186566 w 210733"/>
                  <a:gd name="connsiteY6" fmla="*/ 33797 h 185011"/>
                  <a:gd name="connsiteX7" fmla="*/ 185386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80059 h 185011"/>
                  <a:gd name="connsiteX13" fmla="*/ 3537 w 210733"/>
                  <a:gd name="connsiteY13" fmla="*/ 180059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545" y="138395"/>
                    </a:moveTo>
                    <a:lnTo>
                      <a:pt x="175366" y="41955"/>
                    </a:lnTo>
                    <a:cubicBezTo>
                      <a:pt x="175071" y="16899"/>
                      <a:pt x="167997" y="9323"/>
                      <a:pt x="137935" y="4079"/>
                    </a:cubicBezTo>
                    <a:lnTo>
                      <a:pt x="137935" y="0"/>
                    </a:lnTo>
                    <a:lnTo>
                      <a:pt x="210734" y="0"/>
                    </a:lnTo>
                    <a:lnTo>
                      <a:pt x="210734" y="4079"/>
                    </a:lnTo>
                    <a:cubicBezTo>
                      <a:pt x="192166" y="6410"/>
                      <a:pt x="188923" y="16607"/>
                      <a:pt x="186566" y="33797"/>
                    </a:cubicBezTo>
                    <a:cubicBezTo>
                      <a:pt x="182734" y="62933"/>
                      <a:pt x="184207" y="126449"/>
                      <a:pt x="185386" y="184138"/>
                    </a:cubicBezTo>
                    <a:lnTo>
                      <a:pt x="181850" y="185012"/>
                    </a:lnTo>
                    <a:cubicBezTo>
                      <a:pt x="139113" y="135190"/>
                      <a:pt x="91662" y="88864"/>
                      <a:pt x="46273" y="40790"/>
                    </a:cubicBezTo>
                    <a:lnTo>
                      <a:pt x="46273" y="89447"/>
                    </a:lnTo>
                    <a:cubicBezTo>
                      <a:pt x="46273" y="155002"/>
                      <a:pt x="44799" y="168404"/>
                      <a:pt x="83409" y="175980"/>
                    </a:cubicBezTo>
                    <a:lnTo>
                      <a:pt x="83409" y="180059"/>
                    </a:lnTo>
                    <a:lnTo>
                      <a:pt x="3537" y="180059"/>
                    </a:lnTo>
                    <a:lnTo>
                      <a:pt x="3537" y="175980"/>
                    </a:lnTo>
                    <a:cubicBezTo>
                      <a:pt x="39494" y="172192"/>
                      <a:pt x="38315" y="148009"/>
                      <a:pt x="38315" y="87990"/>
                    </a:cubicBezTo>
                    <a:lnTo>
                      <a:pt x="38315" y="48365"/>
                    </a:lnTo>
                    <a:cubicBezTo>
                      <a:pt x="38315" y="21852"/>
                      <a:pt x="34189"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628BECEA-0D86-2EE9-2706-A9A5DFE9CE6E}"/>
                  </a:ext>
                </a:extLst>
              </p:cNvPr>
              <p:cNvSpPr/>
              <p:nvPr/>
            </p:nvSpPr>
            <p:spPr>
              <a:xfrm>
                <a:off x="3969530" y="3384422"/>
                <a:ext cx="236669" cy="224927"/>
              </a:xfrm>
              <a:custGeom>
                <a:avLst/>
                <a:gdLst>
                  <a:gd name="connsiteX0" fmla="*/ 236670 w 236669"/>
                  <a:gd name="connsiteY0" fmla="*/ 112464 h 224927"/>
                  <a:gd name="connsiteX1" fmla="*/ 118187 w 236669"/>
                  <a:gd name="connsiteY1" fmla="*/ 224928 h 224927"/>
                  <a:gd name="connsiteX2" fmla="*/ 0 w 236669"/>
                  <a:gd name="connsiteY2" fmla="*/ 112172 h 224927"/>
                  <a:gd name="connsiteX3" fmla="*/ 117893 w 236669"/>
                  <a:gd name="connsiteY3" fmla="*/ 0 h 224927"/>
                  <a:gd name="connsiteX4" fmla="*/ 236670 w 236669"/>
                  <a:gd name="connsiteY4" fmla="*/ 112464 h 224927"/>
                  <a:gd name="connsiteX5" fmla="*/ 37431 w 236669"/>
                  <a:gd name="connsiteY5" fmla="*/ 104597 h 224927"/>
                  <a:gd name="connsiteX6" fmla="*/ 122019 w 236669"/>
                  <a:gd name="connsiteY6" fmla="*/ 217352 h 224927"/>
                  <a:gd name="connsiteX7" fmla="*/ 198944 w 236669"/>
                  <a:gd name="connsiteY7" fmla="*/ 118000 h 224927"/>
                  <a:gd name="connsiteX8" fmla="*/ 115240 w 236669"/>
                  <a:gd name="connsiteY8" fmla="*/ 7575 h 224927"/>
                  <a:gd name="connsiteX9" fmla="*/ 37431 w 236669"/>
                  <a:gd name="connsiteY9" fmla="*/ 104597 h 22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69" h="224927">
                    <a:moveTo>
                      <a:pt x="236670" y="112464"/>
                    </a:moveTo>
                    <a:cubicBezTo>
                      <a:pt x="236670" y="181224"/>
                      <a:pt x="186271" y="224928"/>
                      <a:pt x="118187" y="224928"/>
                    </a:cubicBezTo>
                    <a:cubicBezTo>
                      <a:pt x="50104" y="224928"/>
                      <a:pt x="0" y="181224"/>
                      <a:pt x="0" y="112172"/>
                    </a:cubicBezTo>
                    <a:cubicBezTo>
                      <a:pt x="0" y="43121"/>
                      <a:pt x="50399" y="0"/>
                      <a:pt x="117893" y="0"/>
                    </a:cubicBezTo>
                    <a:cubicBezTo>
                      <a:pt x="200713" y="0"/>
                      <a:pt x="236670" y="55649"/>
                      <a:pt x="236670" y="112464"/>
                    </a:cubicBezTo>
                    <a:close/>
                    <a:moveTo>
                      <a:pt x="37431" y="104597"/>
                    </a:moveTo>
                    <a:cubicBezTo>
                      <a:pt x="37431" y="154128"/>
                      <a:pt x="63957" y="217352"/>
                      <a:pt x="122019" y="217352"/>
                    </a:cubicBezTo>
                    <a:cubicBezTo>
                      <a:pt x="175366" y="217352"/>
                      <a:pt x="198944" y="163743"/>
                      <a:pt x="198944" y="118000"/>
                    </a:cubicBezTo>
                    <a:cubicBezTo>
                      <a:pt x="198060" y="61476"/>
                      <a:pt x="164755" y="7575"/>
                      <a:pt x="115240" y="7575"/>
                    </a:cubicBezTo>
                    <a:cubicBezTo>
                      <a:pt x="59536" y="7575"/>
                      <a:pt x="37431" y="61185"/>
                      <a:pt x="37431" y="104597"/>
                    </a:cubicBezTo>
                    <a:close/>
                  </a:path>
                </a:pathLst>
              </a:custGeom>
              <a:grpFill/>
              <a:ln w="29454"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4BCB64BA-8CA3-1618-FD4E-CC25F54E9BAE}"/>
                  </a:ext>
                </a:extLst>
              </p:cNvPr>
              <p:cNvSpPr/>
              <p:nvPr/>
            </p:nvSpPr>
            <p:spPr>
              <a:xfrm>
                <a:off x="4259252" y="3425412"/>
                <a:ext cx="198060" cy="182190"/>
              </a:xfrm>
              <a:custGeom>
                <a:avLst/>
                <a:gdLst>
                  <a:gd name="connsiteX0" fmla="*/ 32715 w 198060"/>
                  <a:gd name="connsiteY0" fmla="*/ 55159 h 182190"/>
                  <a:gd name="connsiteX1" fmla="*/ 1474 w 198060"/>
                  <a:gd name="connsiteY1" fmla="*/ 5919 h 182190"/>
                  <a:gd name="connsiteX2" fmla="*/ 1474 w 198060"/>
                  <a:gd name="connsiteY2" fmla="*/ 2132 h 182190"/>
                  <a:gd name="connsiteX3" fmla="*/ 66610 w 198060"/>
                  <a:gd name="connsiteY3" fmla="*/ 92 h 182190"/>
                  <a:gd name="connsiteX4" fmla="*/ 139408 w 198060"/>
                  <a:gd name="connsiteY4" fmla="*/ 43213 h 182190"/>
                  <a:gd name="connsiteX5" fmla="*/ 106398 w 198060"/>
                  <a:gd name="connsiteY5" fmla="*/ 86625 h 182190"/>
                  <a:gd name="connsiteX6" fmla="*/ 107577 w 198060"/>
                  <a:gd name="connsiteY6" fmla="*/ 88373 h 182190"/>
                  <a:gd name="connsiteX7" fmla="*/ 198060 w 198060"/>
                  <a:gd name="connsiteY7" fmla="*/ 178403 h 182190"/>
                  <a:gd name="connsiteX8" fmla="*/ 197176 w 198060"/>
                  <a:gd name="connsiteY8" fmla="*/ 182190 h 182190"/>
                  <a:gd name="connsiteX9" fmla="*/ 132630 w 198060"/>
                  <a:gd name="connsiteY9" fmla="*/ 165874 h 182190"/>
                  <a:gd name="connsiteX10" fmla="*/ 95493 w 198060"/>
                  <a:gd name="connsiteY10" fmla="*/ 113139 h 182190"/>
                  <a:gd name="connsiteX11" fmla="*/ 56589 w 198060"/>
                  <a:gd name="connsiteY11" fmla="*/ 94492 h 182190"/>
                  <a:gd name="connsiteX12" fmla="*/ 56589 w 198060"/>
                  <a:gd name="connsiteY12" fmla="*/ 137030 h 182190"/>
                  <a:gd name="connsiteX13" fmla="*/ 93725 w 198060"/>
                  <a:gd name="connsiteY13" fmla="*/ 176363 h 182190"/>
                  <a:gd name="connsiteX14" fmla="*/ 93725 w 198060"/>
                  <a:gd name="connsiteY14" fmla="*/ 180151 h 182190"/>
                  <a:gd name="connsiteX15" fmla="*/ 0 w 198060"/>
                  <a:gd name="connsiteY15" fmla="*/ 180151 h 182190"/>
                  <a:gd name="connsiteX16" fmla="*/ 0 w 198060"/>
                  <a:gd name="connsiteY16" fmla="*/ 176363 h 182190"/>
                  <a:gd name="connsiteX17" fmla="*/ 33010 w 198060"/>
                  <a:gd name="connsiteY17" fmla="*/ 137030 h 182190"/>
                  <a:gd name="connsiteX18" fmla="*/ 33010 w 198060"/>
                  <a:gd name="connsiteY18" fmla="*/ 55159 h 182190"/>
                  <a:gd name="connsiteX19" fmla="*/ 55999 w 198060"/>
                  <a:gd name="connsiteY19" fmla="*/ 89830 h 182190"/>
                  <a:gd name="connsiteX20" fmla="*/ 111409 w 198060"/>
                  <a:gd name="connsiteY20" fmla="*/ 48749 h 182190"/>
                  <a:gd name="connsiteX21" fmla="*/ 55999 w 198060"/>
                  <a:gd name="connsiteY21" fmla="*/ 5628 h 182190"/>
                  <a:gd name="connsiteX22" fmla="*/ 55999 w 198060"/>
                  <a:gd name="connsiteY22" fmla="*/ 89830 h 182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060" h="182190">
                    <a:moveTo>
                      <a:pt x="32715" y="55159"/>
                    </a:moveTo>
                    <a:cubicBezTo>
                      <a:pt x="32715" y="14660"/>
                      <a:pt x="31242" y="8541"/>
                      <a:pt x="1474" y="5919"/>
                    </a:cubicBezTo>
                    <a:lnTo>
                      <a:pt x="1474" y="2132"/>
                    </a:lnTo>
                    <a:lnTo>
                      <a:pt x="66610" y="92"/>
                    </a:lnTo>
                    <a:cubicBezTo>
                      <a:pt x="134103" y="-1947"/>
                      <a:pt x="139408" y="30393"/>
                      <a:pt x="139408" y="43213"/>
                    </a:cubicBezTo>
                    <a:cubicBezTo>
                      <a:pt x="139408" y="65356"/>
                      <a:pt x="125556" y="78176"/>
                      <a:pt x="106398" y="86625"/>
                    </a:cubicBezTo>
                    <a:lnTo>
                      <a:pt x="107577" y="88373"/>
                    </a:lnTo>
                    <a:cubicBezTo>
                      <a:pt x="128209" y="123919"/>
                      <a:pt x="153850" y="169371"/>
                      <a:pt x="198060" y="178403"/>
                    </a:cubicBezTo>
                    <a:lnTo>
                      <a:pt x="197176" y="182190"/>
                    </a:lnTo>
                    <a:cubicBezTo>
                      <a:pt x="168882" y="181025"/>
                      <a:pt x="147956" y="181608"/>
                      <a:pt x="132630" y="165874"/>
                    </a:cubicBezTo>
                    <a:cubicBezTo>
                      <a:pt x="114946" y="147519"/>
                      <a:pt x="101093" y="124502"/>
                      <a:pt x="95493" y="113139"/>
                    </a:cubicBezTo>
                    <a:cubicBezTo>
                      <a:pt x="84883" y="91287"/>
                      <a:pt x="75157" y="97406"/>
                      <a:pt x="56589" y="94492"/>
                    </a:cubicBezTo>
                    <a:lnTo>
                      <a:pt x="56589" y="137030"/>
                    </a:lnTo>
                    <a:cubicBezTo>
                      <a:pt x="56589" y="166166"/>
                      <a:pt x="57178" y="171410"/>
                      <a:pt x="93725" y="176363"/>
                    </a:cubicBezTo>
                    <a:lnTo>
                      <a:pt x="93725" y="180151"/>
                    </a:lnTo>
                    <a:lnTo>
                      <a:pt x="0" y="180151"/>
                    </a:lnTo>
                    <a:lnTo>
                      <a:pt x="0" y="176363"/>
                    </a:lnTo>
                    <a:cubicBezTo>
                      <a:pt x="32126" y="172284"/>
                      <a:pt x="32421" y="164126"/>
                      <a:pt x="33010" y="137030"/>
                    </a:cubicBezTo>
                    <a:lnTo>
                      <a:pt x="33010" y="55159"/>
                    </a:lnTo>
                    <a:close/>
                    <a:moveTo>
                      <a:pt x="55999" y="89830"/>
                    </a:moveTo>
                    <a:cubicBezTo>
                      <a:pt x="81641" y="89830"/>
                      <a:pt x="111409" y="77885"/>
                      <a:pt x="111409" y="48749"/>
                    </a:cubicBezTo>
                    <a:cubicBezTo>
                      <a:pt x="111409" y="17865"/>
                      <a:pt x="83999" y="5337"/>
                      <a:pt x="55999" y="5628"/>
                    </a:cubicBezTo>
                    <a:lnTo>
                      <a:pt x="55999" y="89830"/>
                    </a:lnTo>
                    <a:close/>
                  </a:path>
                </a:pathLst>
              </a:custGeom>
              <a:grpFill/>
              <a:ln w="29454" cap="flat">
                <a:noFill/>
                <a:prstDash val="solid"/>
                <a:miter/>
              </a:ln>
            </p:spPr>
            <p:txBody>
              <a:bodyPr rtlCol="0" anchor="ctr"/>
              <a:lstStyle/>
              <a:p>
                <a:endParaRPr lang="en-GB"/>
              </a:p>
            </p:txBody>
          </p:sp>
          <p:sp>
            <p:nvSpPr>
              <p:cNvPr id="40" name="Freeform 39">
                <a:extLst>
                  <a:ext uri="{FF2B5EF4-FFF2-40B4-BE49-F238E27FC236}">
                    <a16:creationId xmlns:a16="http://schemas.microsoft.com/office/drawing/2014/main" id="{6136F32A-CB83-BEB4-BF1C-C47464E08E83}"/>
                  </a:ext>
                </a:extLst>
              </p:cNvPr>
              <p:cNvSpPr/>
              <p:nvPr/>
            </p:nvSpPr>
            <p:spPr>
              <a:xfrm>
                <a:off x="4474701" y="3423173"/>
                <a:ext cx="188333" cy="185885"/>
              </a:xfrm>
              <a:custGeom>
                <a:avLst/>
                <a:gdLst>
                  <a:gd name="connsiteX0" fmla="*/ 182439 w 188333"/>
                  <a:gd name="connsiteY0" fmla="*/ 162286 h 185885"/>
                  <a:gd name="connsiteX1" fmla="*/ 182439 w 188333"/>
                  <a:gd name="connsiteY1" fmla="*/ 166365 h 185885"/>
                  <a:gd name="connsiteX2" fmla="*/ 101683 w 188333"/>
                  <a:gd name="connsiteY2" fmla="*/ 185886 h 185885"/>
                  <a:gd name="connsiteX3" fmla="*/ 0 w 188333"/>
                  <a:gd name="connsiteY3" fmla="*/ 94983 h 185885"/>
                  <a:gd name="connsiteX4" fmla="*/ 107577 w 188333"/>
                  <a:gd name="connsiteY4" fmla="*/ 0 h 185885"/>
                  <a:gd name="connsiteX5" fmla="*/ 170060 w 188333"/>
                  <a:gd name="connsiteY5" fmla="*/ 10198 h 185885"/>
                  <a:gd name="connsiteX6" fmla="*/ 168881 w 188333"/>
                  <a:gd name="connsiteY6" fmla="*/ 56232 h 185885"/>
                  <a:gd name="connsiteX7" fmla="*/ 165345 w 188333"/>
                  <a:gd name="connsiteY7" fmla="*/ 56232 h 185885"/>
                  <a:gd name="connsiteX8" fmla="*/ 104925 w 188333"/>
                  <a:gd name="connsiteY8" fmla="*/ 6410 h 185885"/>
                  <a:gd name="connsiteX9" fmla="*/ 30652 w 188333"/>
                  <a:gd name="connsiteY9" fmla="*/ 85368 h 185885"/>
                  <a:gd name="connsiteX10" fmla="*/ 121430 w 188333"/>
                  <a:gd name="connsiteY10" fmla="*/ 176854 h 185885"/>
                  <a:gd name="connsiteX11" fmla="*/ 145598 w 188333"/>
                  <a:gd name="connsiteY11" fmla="*/ 153254 h 185885"/>
                  <a:gd name="connsiteX12" fmla="*/ 145598 w 188333"/>
                  <a:gd name="connsiteY12" fmla="*/ 137521 h 185885"/>
                  <a:gd name="connsiteX13" fmla="*/ 109346 w 188333"/>
                  <a:gd name="connsiteY13" fmla="*/ 101684 h 185885"/>
                  <a:gd name="connsiteX14" fmla="*/ 109346 w 188333"/>
                  <a:gd name="connsiteY14" fmla="*/ 97605 h 185885"/>
                  <a:gd name="connsiteX15" fmla="*/ 188334 w 188333"/>
                  <a:gd name="connsiteY15" fmla="*/ 97605 h 185885"/>
                  <a:gd name="connsiteX16" fmla="*/ 188334 w 188333"/>
                  <a:gd name="connsiteY16" fmla="*/ 101684 h 185885"/>
                  <a:gd name="connsiteX17" fmla="*/ 168881 w 188333"/>
                  <a:gd name="connsiteY17" fmla="*/ 129071 h 185885"/>
                  <a:gd name="connsiteX18" fmla="*/ 168881 w 188333"/>
                  <a:gd name="connsiteY18" fmla="*/ 162286 h 185885"/>
                  <a:gd name="connsiteX19" fmla="*/ 181850 w 188333"/>
                  <a:gd name="connsiteY19" fmla="*/ 162286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333" h="185885">
                    <a:moveTo>
                      <a:pt x="182439" y="162286"/>
                    </a:moveTo>
                    <a:lnTo>
                      <a:pt x="182439" y="166365"/>
                    </a:lnTo>
                    <a:cubicBezTo>
                      <a:pt x="153850" y="178311"/>
                      <a:pt x="132040" y="185886"/>
                      <a:pt x="101683" y="185886"/>
                    </a:cubicBezTo>
                    <a:cubicBezTo>
                      <a:pt x="46568" y="185886"/>
                      <a:pt x="0" y="152963"/>
                      <a:pt x="0" y="94983"/>
                    </a:cubicBezTo>
                    <a:cubicBezTo>
                      <a:pt x="0" y="37002"/>
                      <a:pt x="51873" y="0"/>
                      <a:pt x="107577" y="0"/>
                    </a:cubicBezTo>
                    <a:cubicBezTo>
                      <a:pt x="128798" y="0"/>
                      <a:pt x="150019" y="3788"/>
                      <a:pt x="170060" y="10198"/>
                    </a:cubicBezTo>
                    <a:lnTo>
                      <a:pt x="168881" y="56232"/>
                    </a:lnTo>
                    <a:lnTo>
                      <a:pt x="165345" y="56232"/>
                    </a:lnTo>
                    <a:cubicBezTo>
                      <a:pt x="158861" y="25639"/>
                      <a:pt x="137345" y="6410"/>
                      <a:pt x="104925" y="6410"/>
                    </a:cubicBezTo>
                    <a:cubicBezTo>
                      <a:pt x="58652" y="6410"/>
                      <a:pt x="30652" y="41373"/>
                      <a:pt x="30652" y="85368"/>
                    </a:cubicBezTo>
                    <a:cubicBezTo>
                      <a:pt x="30652" y="137521"/>
                      <a:pt x="68378" y="176854"/>
                      <a:pt x="121430" y="176854"/>
                    </a:cubicBezTo>
                    <a:cubicBezTo>
                      <a:pt x="145598" y="176854"/>
                      <a:pt x="145598" y="170444"/>
                      <a:pt x="145598" y="153254"/>
                    </a:cubicBezTo>
                    <a:lnTo>
                      <a:pt x="145598" y="137521"/>
                    </a:lnTo>
                    <a:cubicBezTo>
                      <a:pt x="145598" y="108094"/>
                      <a:pt x="137935" y="104889"/>
                      <a:pt x="109346" y="101684"/>
                    </a:cubicBezTo>
                    <a:lnTo>
                      <a:pt x="109346" y="97605"/>
                    </a:lnTo>
                    <a:lnTo>
                      <a:pt x="188334" y="97605"/>
                    </a:lnTo>
                    <a:lnTo>
                      <a:pt x="188334" y="101684"/>
                    </a:lnTo>
                    <a:cubicBezTo>
                      <a:pt x="169766" y="105471"/>
                      <a:pt x="168881" y="112755"/>
                      <a:pt x="168881" y="129071"/>
                    </a:cubicBezTo>
                    <a:lnTo>
                      <a:pt x="168881" y="162286"/>
                    </a:lnTo>
                    <a:lnTo>
                      <a:pt x="181850" y="162286"/>
                    </a:lnTo>
                    <a:close/>
                  </a:path>
                </a:pathLst>
              </a:custGeom>
              <a:grpFill/>
              <a:ln w="29454"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F16F526B-1F36-EF49-1183-88D5681110F8}"/>
                  </a:ext>
                </a:extLst>
              </p:cNvPr>
              <p:cNvSpPr/>
              <p:nvPr/>
            </p:nvSpPr>
            <p:spPr>
              <a:xfrm>
                <a:off x="4684256" y="3416180"/>
                <a:ext cx="194818" cy="189382"/>
              </a:xfrm>
              <a:custGeom>
                <a:avLst/>
                <a:gdLst>
                  <a:gd name="connsiteX0" fmla="*/ 58946 w 194818"/>
                  <a:gd name="connsiteY0" fmla="*/ 114212 h 189382"/>
                  <a:gd name="connsiteX1" fmla="*/ 42736 w 194818"/>
                  <a:gd name="connsiteY1" fmla="*/ 167530 h 189382"/>
                  <a:gd name="connsiteX2" fmla="*/ 73093 w 194818"/>
                  <a:gd name="connsiteY2" fmla="*/ 185595 h 189382"/>
                  <a:gd name="connsiteX3" fmla="*/ 73093 w 194818"/>
                  <a:gd name="connsiteY3" fmla="*/ 189382 h 189382"/>
                  <a:gd name="connsiteX4" fmla="*/ 0 w 194818"/>
                  <a:gd name="connsiteY4" fmla="*/ 189382 h 189382"/>
                  <a:gd name="connsiteX5" fmla="*/ 0 w 194818"/>
                  <a:gd name="connsiteY5" fmla="*/ 185595 h 189382"/>
                  <a:gd name="connsiteX6" fmla="*/ 34484 w 194818"/>
                  <a:gd name="connsiteY6" fmla="*/ 153254 h 189382"/>
                  <a:gd name="connsiteX7" fmla="*/ 64841 w 194818"/>
                  <a:gd name="connsiteY7" fmla="*/ 75462 h 189382"/>
                  <a:gd name="connsiteX8" fmla="*/ 80757 w 194818"/>
                  <a:gd name="connsiteY8" fmla="*/ 32341 h 189382"/>
                  <a:gd name="connsiteX9" fmla="*/ 83704 w 194818"/>
                  <a:gd name="connsiteY9" fmla="*/ 14276 h 189382"/>
                  <a:gd name="connsiteX10" fmla="*/ 103156 w 194818"/>
                  <a:gd name="connsiteY10" fmla="*/ 0 h 189382"/>
                  <a:gd name="connsiteX11" fmla="*/ 161808 w 194818"/>
                  <a:gd name="connsiteY11" fmla="*/ 154711 h 189382"/>
                  <a:gd name="connsiteX12" fmla="*/ 194818 w 194818"/>
                  <a:gd name="connsiteY12" fmla="*/ 185595 h 189382"/>
                  <a:gd name="connsiteX13" fmla="*/ 194818 w 194818"/>
                  <a:gd name="connsiteY13" fmla="*/ 189382 h 189382"/>
                  <a:gd name="connsiteX14" fmla="*/ 116419 w 194818"/>
                  <a:gd name="connsiteY14" fmla="*/ 189382 h 189382"/>
                  <a:gd name="connsiteX15" fmla="*/ 116419 w 194818"/>
                  <a:gd name="connsiteY15" fmla="*/ 185595 h 189382"/>
                  <a:gd name="connsiteX16" fmla="*/ 137050 w 194818"/>
                  <a:gd name="connsiteY16" fmla="*/ 168696 h 189382"/>
                  <a:gd name="connsiteX17" fmla="*/ 119956 w 194818"/>
                  <a:gd name="connsiteY17" fmla="*/ 114212 h 189382"/>
                  <a:gd name="connsiteX18" fmla="*/ 58946 w 194818"/>
                  <a:gd name="connsiteY18" fmla="*/ 114212 h 189382"/>
                  <a:gd name="connsiteX19" fmla="*/ 88714 w 194818"/>
                  <a:gd name="connsiteY19" fmla="*/ 33506 h 189382"/>
                  <a:gd name="connsiteX20" fmla="*/ 63662 w 194818"/>
                  <a:gd name="connsiteY20" fmla="*/ 102266 h 189382"/>
                  <a:gd name="connsiteX21" fmla="*/ 116419 w 194818"/>
                  <a:gd name="connsiteY21" fmla="*/ 102266 h 189382"/>
                  <a:gd name="connsiteX22" fmla="*/ 88714 w 194818"/>
                  <a:gd name="connsiteY22" fmla="*/ 33506 h 18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818" h="189382">
                    <a:moveTo>
                      <a:pt x="58946" y="114212"/>
                    </a:moveTo>
                    <a:cubicBezTo>
                      <a:pt x="54525" y="127323"/>
                      <a:pt x="42736" y="154711"/>
                      <a:pt x="42736" y="167530"/>
                    </a:cubicBezTo>
                    <a:cubicBezTo>
                      <a:pt x="42736" y="183555"/>
                      <a:pt x="61304" y="183555"/>
                      <a:pt x="73093" y="185595"/>
                    </a:cubicBezTo>
                    <a:lnTo>
                      <a:pt x="73093" y="189382"/>
                    </a:lnTo>
                    <a:lnTo>
                      <a:pt x="0" y="189382"/>
                    </a:lnTo>
                    <a:lnTo>
                      <a:pt x="0" y="185595"/>
                    </a:lnTo>
                    <a:cubicBezTo>
                      <a:pt x="23873" y="179185"/>
                      <a:pt x="26231" y="173940"/>
                      <a:pt x="34484" y="153254"/>
                    </a:cubicBezTo>
                    <a:lnTo>
                      <a:pt x="64841" y="75462"/>
                    </a:lnTo>
                    <a:lnTo>
                      <a:pt x="80757" y="32341"/>
                    </a:lnTo>
                    <a:cubicBezTo>
                      <a:pt x="83114" y="25348"/>
                      <a:pt x="86651" y="19230"/>
                      <a:pt x="83704" y="14276"/>
                    </a:cubicBezTo>
                    <a:cubicBezTo>
                      <a:pt x="90777" y="11363"/>
                      <a:pt x="97556" y="6701"/>
                      <a:pt x="103156" y="0"/>
                    </a:cubicBezTo>
                    <a:lnTo>
                      <a:pt x="161808" y="154711"/>
                    </a:lnTo>
                    <a:cubicBezTo>
                      <a:pt x="169176" y="173940"/>
                      <a:pt x="173597" y="181516"/>
                      <a:pt x="194818" y="185595"/>
                    </a:cubicBezTo>
                    <a:lnTo>
                      <a:pt x="194818" y="189382"/>
                    </a:lnTo>
                    <a:lnTo>
                      <a:pt x="116419" y="189382"/>
                    </a:lnTo>
                    <a:lnTo>
                      <a:pt x="116419" y="185595"/>
                    </a:lnTo>
                    <a:cubicBezTo>
                      <a:pt x="125851" y="183555"/>
                      <a:pt x="137050" y="180641"/>
                      <a:pt x="137050" y="168696"/>
                    </a:cubicBezTo>
                    <a:cubicBezTo>
                      <a:pt x="137050" y="157624"/>
                      <a:pt x="127030" y="132859"/>
                      <a:pt x="119956" y="114212"/>
                    </a:cubicBezTo>
                    <a:lnTo>
                      <a:pt x="58946" y="114212"/>
                    </a:lnTo>
                    <a:close/>
                    <a:moveTo>
                      <a:pt x="88714" y="33506"/>
                    </a:moveTo>
                    <a:lnTo>
                      <a:pt x="63662" y="102266"/>
                    </a:lnTo>
                    <a:lnTo>
                      <a:pt x="116419" y="102266"/>
                    </a:lnTo>
                    <a:lnTo>
                      <a:pt x="88714" y="33506"/>
                    </a:lnTo>
                    <a:close/>
                  </a:path>
                </a:pathLst>
              </a:custGeom>
              <a:grpFill/>
              <a:ln w="29454"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BD65B118-52A2-86C9-BD6D-4355E71783A6}"/>
                  </a:ext>
                </a:extLst>
              </p:cNvPr>
              <p:cNvSpPr/>
              <p:nvPr/>
            </p:nvSpPr>
            <p:spPr>
              <a:xfrm>
                <a:off x="4898821" y="3425795"/>
                <a:ext cx="210733" cy="185011"/>
              </a:xfrm>
              <a:custGeom>
                <a:avLst/>
                <a:gdLst>
                  <a:gd name="connsiteX0" fmla="*/ 176545 w 210733"/>
                  <a:gd name="connsiteY0" fmla="*/ 138395 h 185011"/>
                  <a:gd name="connsiteX1" fmla="*/ 175071 w 210733"/>
                  <a:gd name="connsiteY1" fmla="*/ 41956 h 185011"/>
                  <a:gd name="connsiteX2" fmla="*/ 137640 w 210733"/>
                  <a:gd name="connsiteY2" fmla="*/ 4079 h 185011"/>
                  <a:gd name="connsiteX3" fmla="*/ 137640 w 210733"/>
                  <a:gd name="connsiteY3" fmla="*/ 0 h 185011"/>
                  <a:gd name="connsiteX4" fmla="*/ 210733 w 210733"/>
                  <a:gd name="connsiteY4" fmla="*/ 0 h 185011"/>
                  <a:gd name="connsiteX5" fmla="*/ 210733 w 210733"/>
                  <a:gd name="connsiteY5" fmla="*/ 4079 h 185011"/>
                  <a:gd name="connsiteX6" fmla="*/ 186566 w 210733"/>
                  <a:gd name="connsiteY6" fmla="*/ 33797 h 185011"/>
                  <a:gd name="connsiteX7" fmla="*/ 185386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79767 h 185011"/>
                  <a:gd name="connsiteX13" fmla="*/ 3537 w 210733"/>
                  <a:gd name="connsiteY13" fmla="*/ 179767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545" y="138395"/>
                    </a:moveTo>
                    <a:lnTo>
                      <a:pt x="175071" y="41956"/>
                    </a:lnTo>
                    <a:cubicBezTo>
                      <a:pt x="175071" y="16899"/>
                      <a:pt x="167702" y="9615"/>
                      <a:pt x="137640" y="4079"/>
                    </a:cubicBezTo>
                    <a:lnTo>
                      <a:pt x="137640" y="0"/>
                    </a:lnTo>
                    <a:lnTo>
                      <a:pt x="210733" y="0"/>
                    </a:lnTo>
                    <a:lnTo>
                      <a:pt x="210733" y="4079"/>
                    </a:lnTo>
                    <a:cubicBezTo>
                      <a:pt x="192166" y="6410"/>
                      <a:pt x="188923" y="16607"/>
                      <a:pt x="186566" y="33797"/>
                    </a:cubicBezTo>
                    <a:cubicBezTo>
                      <a:pt x="182734" y="62933"/>
                      <a:pt x="184208" y="126449"/>
                      <a:pt x="185386" y="184138"/>
                    </a:cubicBezTo>
                    <a:lnTo>
                      <a:pt x="181850" y="185012"/>
                    </a:lnTo>
                    <a:cubicBezTo>
                      <a:pt x="139114" y="135190"/>
                      <a:pt x="91662" y="88864"/>
                      <a:pt x="46273" y="40790"/>
                    </a:cubicBezTo>
                    <a:lnTo>
                      <a:pt x="46273" y="89447"/>
                    </a:lnTo>
                    <a:cubicBezTo>
                      <a:pt x="46273" y="155002"/>
                      <a:pt x="44799" y="168404"/>
                      <a:pt x="83409" y="175980"/>
                    </a:cubicBezTo>
                    <a:lnTo>
                      <a:pt x="83409" y="179767"/>
                    </a:lnTo>
                    <a:lnTo>
                      <a:pt x="3537" y="179767"/>
                    </a:lnTo>
                    <a:lnTo>
                      <a:pt x="3537" y="175980"/>
                    </a:lnTo>
                    <a:cubicBezTo>
                      <a:pt x="39494" y="172192"/>
                      <a:pt x="38315" y="148010"/>
                      <a:pt x="38315" y="87990"/>
                    </a:cubicBezTo>
                    <a:lnTo>
                      <a:pt x="38315" y="48365"/>
                    </a:lnTo>
                    <a:cubicBezTo>
                      <a:pt x="38315" y="21852"/>
                      <a:pt x="33894"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43" name="Freeform 42">
                <a:extLst>
                  <a:ext uri="{FF2B5EF4-FFF2-40B4-BE49-F238E27FC236}">
                    <a16:creationId xmlns:a16="http://schemas.microsoft.com/office/drawing/2014/main" id="{D83485CD-737A-F6E6-C683-85D3B5A52B40}"/>
                  </a:ext>
                </a:extLst>
              </p:cNvPr>
              <p:cNvSpPr/>
              <p:nvPr/>
            </p:nvSpPr>
            <p:spPr>
              <a:xfrm>
                <a:off x="5144922" y="3426086"/>
                <a:ext cx="89598" cy="179476"/>
              </a:xfrm>
              <a:custGeom>
                <a:avLst/>
                <a:gdLst>
                  <a:gd name="connsiteX0" fmla="*/ 56589 w 89598"/>
                  <a:gd name="connsiteY0" fmla="*/ 136355 h 179476"/>
                  <a:gd name="connsiteX1" fmla="*/ 89599 w 89598"/>
                  <a:gd name="connsiteY1" fmla="*/ 175688 h 179476"/>
                  <a:gd name="connsiteX2" fmla="*/ 89599 w 89598"/>
                  <a:gd name="connsiteY2" fmla="*/ 179476 h 179476"/>
                  <a:gd name="connsiteX3" fmla="*/ 0 w 89598"/>
                  <a:gd name="connsiteY3" fmla="*/ 179476 h 179476"/>
                  <a:gd name="connsiteX4" fmla="*/ 0 w 89598"/>
                  <a:gd name="connsiteY4" fmla="*/ 175688 h 179476"/>
                  <a:gd name="connsiteX5" fmla="*/ 33010 w 89598"/>
                  <a:gd name="connsiteY5" fmla="*/ 136355 h 179476"/>
                  <a:gd name="connsiteX6" fmla="*/ 33010 w 89598"/>
                  <a:gd name="connsiteY6" fmla="*/ 43412 h 179476"/>
                  <a:gd name="connsiteX7" fmla="*/ 0 w 89598"/>
                  <a:gd name="connsiteY7" fmla="*/ 4079 h 179476"/>
                  <a:gd name="connsiteX8" fmla="*/ 0 w 89598"/>
                  <a:gd name="connsiteY8" fmla="*/ 0 h 179476"/>
                  <a:gd name="connsiteX9" fmla="*/ 89599 w 89598"/>
                  <a:gd name="connsiteY9" fmla="*/ 0 h 179476"/>
                  <a:gd name="connsiteX10" fmla="*/ 89599 w 89598"/>
                  <a:gd name="connsiteY10" fmla="*/ 4079 h 179476"/>
                  <a:gd name="connsiteX11" fmla="*/ 56589 w 89598"/>
                  <a:gd name="connsiteY11" fmla="*/ 43412 h 179476"/>
                  <a:gd name="connsiteX12" fmla="*/ 56589 w 89598"/>
                  <a:gd name="connsiteY12" fmla="*/ 136355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8" h="179476">
                    <a:moveTo>
                      <a:pt x="56589" y="136355"/>
                    </a:moveTo>
                    <a:cubicBezTo>
                      <a:pt x="57473" y="163451"/>
                      <a:pt x="57768" y="171609"/>
                      <a:pt x="89599" y="175688"/>
                    </a:cubicBezTo>
                    <a:lnTo>
                      <a:pt x="89599" y="179476"/>
                    </a:lnTo>
                    <a:lnTo>
                      <a:pt x="0" y="179476"/>
                    </a:lnTo>
                    <a:lnTo>
                      <a:pt x="0" y="175688"/>
                    </a:lnTo>
                    <a:cubicBezTo>
                      <a:pt x="32126" y="171609"/>
                      <a:pt x="32421" y="163451"/>
                      <a:pt x="33010" y="136355"/>
                    </a:cubicBezTo>
                    <a:lnTo>
                      <a:pt x="33010" y="43412"/>
                    </a:lnTo>
                    <a:cubicBezTo>
                      <a:pt x="32126" y="16316"/>
                      <a:pt x="31831" y="8158"/>
                      <a:pt x="0" y="4079"/>
                    </a:cubicBezTo>
                    <a:lnTo>
                      <a:pt x="0" y="0"/>
                    </a:lnTo>
                    <a:lnTo>
                      <a:pt x="89599" y="0"/>
                    </a:lnTo>
                    <a:lnTo>
                      <a:pt x="89599" y="4079"/>
                    </a:lnTo>
                    <a:cubicBezTo>
                      <a:pt x="57473" y="8158"/>
                      <a:pt x="57178" y="16316"/>
                      <a:pt x="56589" y="43412"/>
                    </a:cubicBezTo>
                    <a:lnTo>
                      <a:pt x="56589" y="136355"/>
                    </a:lnTo>
                    <a:close/>
                  </a:path>
                </a:pathLst>
              </a:custGeom>
              <a:grpFill/>
              <a:ln w="29454" cap="flat">
                <a:noFill/>
                <a:prstDash val="solid"/>
                <a:miter/>
              </a:ln>
            </p:spPr>
            <p:txBody>
              <a:bodyPr rtlCol="0" anchor="ctr"/>
              <a:lstStyle/>
              <a:p>
                <a:endParaRPr lang="en-GB"/>
              </a:p>
            </p:txBody>
          </p:sp>
          <p:sp>
            <p:nvSpPr>
              <p:cNvPr id="44" name="Freeform 43">
                <a:extLst>
                  <a:ext uri="{FF2B5EF4-FFF2-40B4-BE49-F238E27FC236}">
                    <a16:creationId xmlns:a16="http://schemas.microsoft.com/office/drawing/2014/main" id="{48E3B18B-74E8-4D5F-7F73-C6598C5F6ADB}"/>
                  </a:ext>
                </a:extLst>
              </p:cNvPr>
              <p:cNvSpPr/>
              <p:nvPr/>
            </p:nvSpPr>
            <p:spPr>
              <a:xfrm>
                <a:off x="5272541" y="3422590"/>
                <a:ext cx="119366" cy="186177"/>
              </a:xfrm>
              <a:custGeom>
                <a:avLst/>
                <a:gdLst>
                  <a:gd name="connsiteX0" fmla="*/ 108167 w 119366"/>
                  <a:gd name="connsiteY0" fmla="*/ 49822 h 186177"/>
                  <a:gd name="connsiteX1" fmla="*/ 104040 w 119366"/>
                  <a:gd name="connsiteY1" fmla="*/ 49822 h 186177"/>
                  <a:gd name="connsiteX2" fmla="*/ 66315 w 119366"/>
                  <a:gd name="connsiteY2" fmla="*/ 7867 h 186177"/>
                  <a:gd name="connsiteX3" fmla="*/ 35073 w 119366"/>
                  <a:gd name="connsiteY3" fmla="*/ 37002 h 186177"/>
                  <a:gd name="connsiteX4" fmla="*/ 119367 w 119366"/>
                  <a:gd name="connsiteY4" fmla="*/ 134316 h 186177"/>
                  <a:gd name="connsiteX5" fmla="*/ 54526 w 119366"/>
                  <a:gd name="connsiteY5" fmla="*/ 186177 h 186177"/>
                  <a:gd name="connsiteX6" fmla="*/ 7663 w 119366"/>
                  <a:gd name="connsiteY6" fmla="*/ 172775 h 186177"/>
                  <a:gd name="connsiteX7" fmla="*/ 0 w 119366"/>
                  <a:gd name="connsiteY7" fmla="*/ 127906 h 186177"/>
                  <a:gd name="connsiteX8" fmla="*/ 4716 w 119366"/>
                  <a:gd name="connsiteY8" fmla="*/ 127906 h 186177"/>
                  <a:gd name="connsiteX9" fmla="*/ 58652 w 119366"/>
                  <a:gd name="connsiteY9" fmla="*/ 178311 h 186177"/>
                  <a:gd name="connsiteX10" fmla="*/ 94020 w 119366"/>
                  <a:gd name="connsiteY10" fmla="*/ 145970 h 186177"/>
                  <a:gd name="connsiteX11" fmla="*/ 12379 w 119366"/>
                  <a:gd name="connsiteY11" fmla="*/ 50405 h 186177"/>
                  <a:gd name="connsiteX12" fmla="*/ 71915 w 119366"/>
                  <a:gd name="connsiteY12" fmla="*/ 0 h 186177"/>
                  <a:gd name="connsiteX13" fmla="*/ 110820 w 119366"/>
                  <a:gd name="connsiteY13" fmla="*/ 10198 h 186177"/>
                  <a:gd name="connsiteX14" fmla="*/ 108756 w 119366"/>
                  <a:gd name="connsiteY14" fmla="*/ 49822 h 18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366" h="186177">
                    <a:moveTo>
                      <a:pt x="108167" y="49822"/>
                    </a:moveTo>
                    <a:lnTo>
                      <a:pt x="104040" y="49822"/>
                    </a:lnTo>
                    <a:cubicBezTo>
                      <a:pt x="99620" y="28553"/>
                      <a:pt x="92841" y="7867"/>
                      <a:pt x="66315" y="7867"/>
                    </a:cubicBezTo>
                    <a:cubicBezTo>
                      <a:pt x="49220" y="7867"/>
                      <a:pt x="35073" y="19521"/>
                      <a:pt x="35073" y="37002"/>
                    </a:cubicBezTo>
                    <a:cubicBezTo>
                      <a:pt x="35073" y="82745"/>
                      <a:pt x="119367" y="80997"/>
                      <a:pt x="119367" y="134316"/>
                    </a:cubicBezTo>
                    <a:cubicBezTo>
                      <a:pt x="119367" y="168405"/>
                      <a:pt x="85178" y="186177"/>
                      <a:pt x="54526" y="186177"/>
                    </a:cubicBezTo>
                    <a:cubicBezTo>
                      <a:pt x="38315" y="186177"/>
                      <a:pt x="21221" y="181516"/>
                      <a:pt x="7663" y="172775"/>
                    </a:cubicBezTo>
                    <a:lnTo>
                      <a:pt x="0" y="127906"/>
                    </a:lnTo>
                    <a:lnTo>
                      <a:pt x="4716" y="127906"/>
                    </a:lnTo>
                    <a:cubicBezTo>
                      <a:pt x="11495" y="153254"/>
                      <a:pt x="29179" y="178311"/>
                      <a:pt x="58652" y="178311"/>
                    </a:cubicBezTo>
                    <a:cubicBezTo>
                      <a:pt x="78399" y="178311"/>
                      <a:pt x="94020" y="166656"/>
                      <a:pt x="94020" y="145970"/>
                    </a:cubicBezTo>
                    <a:cubicBezTo>
                      <a:pt x="94020" y="99062"/>
                      <a:pt x="12379" y="103140"/>
                      <a:pt x="12379" y="50405"/>
                    </a:cubicBezTo>
                    <a:cubicBezTo>
                      <a:pt x="12379" y="19521"/>
                      <a:pt x="43326" y="0"/>
                      <a:pt x="71915" y="0"/>
                    </a:cubicBezTo>
                    <a:cubicBezTo>
                      <a:pt x="85473" y="0"/>
                      <a:pt x="99030" y="4079"/>
                      <a:pt x="110820" y="10198"/>
                    </a:cubicBezTo>
                    <a:lnTo>
                      <a:pt x="108756" y="49822"/>
                    </a:lnTo>
                    <a:close/>
                  </a:path>
                </a:pathLst>
              </a:custGeom>
              <a:grpFill/>
              <a:ln w="29454"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A8F04065-B8D2-8144-1144-F7F84598F1EE}"/>
                  </a:ext>
                </a:extLst>
              </p:cNvPr>
              <p:cNvSpPr/>
              <p:nvPr/>
            </p:nvSpPr>
            <p:spPr>
              <a:xfrm>
                <a:off x="5420202" y="3416180"/>
                <a:ext cx="194522" cy="189382"/>
              </a:xfrm>
              <a:custGeom>
                <a:avLst/>
                <a:gdLst>
                  <a:gd name="connsiteX0" fmla="*/ 58946 w 194522"/>
                  <a:gd name="connsiteY0" fmla="*/ 114212 h 189382"/>
                  <a:gd name="connsiteX1" fmla="*/ 42736 w 194522"/>
                  <a:gd name="connsiteY1" fmla="*/ 167530 h 189382"/>
                  <a:gd name="connsiteX2" fmla="*/ 73093 w 194522"/>
                  <a:gd name="connsiteY2" fmla="*/ 185595 h 189382"/>
                  <a:gd name="connsiteX3" fmla="*/ 73093 w 194522"/>
                  <a:gd name="connsiteY3" fmla="*/ 189382 h 189382"/>
                  <a:gd name="connsiteX4" fmla="*/ 0 w 194522"/>
                  <a:gd name="connsiteY4" fmla="*/ 189382 h 189382"/>
                  <a:gd name="connsiteX5" fmla="*/ 0 w 194522"/>
                  <a:gd name="connsiteY5" fmla="*/ 185595 h 189382"/>
                  <a:gd name="connsiteX6" fmla="*/ 34484 w 194522"/>
                  <a:gd name="connsiteY6" fmla="*/ 153254 h 189382"/>
                  <a:gd name="connsiteX7" fmla="*/ 64546 w 194522"/>
                  <a:gd name="connsiteY7" fmla="*/ 75462 h 189382"/>
                  <a:gd name="connsiteX8" fmla="*/ 80462 w 194522"/>
                  <a:gd name="connsiteY8" fmla="*/ 32341 h 189382"/>
                  <a:gd name="connsiteX9" fmla="*/ 83409 w 194522"/>
                  <a:gd name="connsiteY9" fmla="*/ 14276 h 189382"/>
                  <a:gd name="connsiteX10" fmla="*/ 102861 w 194522"/>
                  <a:gd name="connsiteY10" fmla="*/ 0 h 189382"/>
                  <a:gd name="connsiteX11" fmla="*/ 161513 w 194522"/>
                  <a:gd name="connsiteY11" fmla="*/ 154711 h 189382"/>
                  <a:gd name="connsiteX12" fmla="*/ 194523 w 194522"/>
                  <a:gd name="connsiteY12" fmla="*/ 185595 h 189382"/>
                  <a:gd name="connsiteX13" fmla="*/ 194523 w 194522"/>
                  <a:gd name="connsiteY13" fmla="*/ 189382 h 189382"/>
                  <a:gd name="connsiteX14" fmla="*/ 115830 w 194522"/>
                  <a:gd name="connsiteY14" fmla="*/ 189382 h 189382"/>
                  <a:gd name="connsiteX15" fmla="*/ 115830 w 194522"/>
                  <a:gd name="connsiteY15" fmla="*/ 185595 h 189382"/>
                  <a:gd name="connsiteX16" fmla="*/ 136461 w 194522"/>
                  <a:gd name="connsiteY16" fmla="*/ 168696 h 189382"/>
                  <a:gd name="connsiteX17" fmla="*/ 119367 w 194522"/>
                  <a:gd name="connsiteY17" fmla="*/ 114212 h 189382"/>
                  <a:gd name="connsiteX18" fmla="*/ 58357 w 194522"/>
                  <a:gd name="connsiteY18" fmla="*/ 114212 h 189382"/>
                  <a:gd name="connsiteX19" fmla="*/ 88420 w 194522"/>
                  <a:gd name="connsiteY19" fmla="*/ 33506 h 189382"/>
                  <a:gd name="connsiteX20" fmla="*/ 63367 w 194522"/>
                  <a:gd name="connsiteY20" fmla="*/ 102266 h 189382"/>
                  <a:gd name="connsiteX21" fmla="*/ 116125 w 194522"/>
                  <a:gd name="connsiteY21" fmla="*/ 102266 h 189382"/>
                  <a:gd name="connsiteX22" fmla="*/ 88420 w 194522"/>
                  <a:gd name="connsiteY22" fmla="*/ 33506 h 18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22" h="189382">
                    <a:moveTo>
                      <a:pt x="58946" y="114212"/>
                    </a:moveTo>
                    <a:cubicBezTo>
                      <a:pt x="54525" y="127323"/>
                      <a:pt x="42736" y="154711"/>
                      <a:pt x="42736" y="167530"/>
                    </a:cubicBezTo>
                    <a:cubicBezTo>
                      <a:pt x="42736" y="183555"/>
                      <a:pt x="61009" y="183555"/>
                      <a:pt x="73093" y="185595"/>
                    </a:cubicBezTo>
                    <a:lnTo>
                      <a:pt x="73093" y="189382"/>
                    </a:lnTo>
                    <a:lnTo>
                      <a:pt x="0" y="189382"/>
                    </a:lnTo>
                    <a:lnTo>
                      <a:pt x="0" y="185595"/>
                    </a:lnTo>
                    <a:cubicBezTo>
                      <a:pt x="23873" y="179185"/>
                      <a:pt x="26231" y="173940"/>
                      <a:pt x="34484" y="153254"/>
                    </a:cubicBezTo>
                    <a:lnTo>
                      <a:pt x="64546" y="75462"/>
                    </a:lnTo>
                    <a:lnTo>
                      <a:pt x="80462" y="32341"/>
                    </a:lnTo>
                    <a:cubicBezTo>
                      <a:pt x="82820" y="25348"/>
                      <a:pt x="86356" y="19230"/>
                      <a:pt x="83409" y="14276"/>
                    </a:cubicBezTo>
                    <a:cubicBezTo>
                      <a:pt x="90483" y="11363"/>
                      <a:pt x="97262" y="6701"/>
                      <a:pt x="102861" y="0"/>
                    </a:cubicBezTo>
                    <a:lnTo>
                      <a:pt x="161513" y="154711"/>
                    </a:lnTo>
                    <a:cubicBezTo>
                      <a:pt x="168587" y="173940"/>
                      <a:pt x="173302" y="181516"/>
                      <a:pt x="194523" y="185595"/>
                    </a:cubicBezTo>
                    <a:lnTo>
                      <a:pt x="194523" y="189382"/>
                    </a:lnTo>
                    <a:lnTo>
                      <a:pt x="115830" y="189382"/>
                    </a:lnTo>
                    <a:lnTo>
                      <a:pt x="115830" y="185595"/>
                    </a:lnTo>
                    <a:cubicBezTo>
                      <a:pt x="125261" y="183555"/>
                      <a:pt x="136461" y="180641"/>
                      <a:pt x="136461" y="168696"/>
                    </a:cubicBezTo>
                    <a:cubicBezTo>
                      <a:pt x="136461" y="157624"/>
                      <a:pt x="126145" y="132859"/>
                      <a:pt x="119367" y="114212"/>
                    </a:cubicBezTo>
                    <a:lnTo>
                      <a:pt x="58357" y="114212"/>
                    </a:lnTo>
                    <a:close/>
                    <a:moveTo>
                      <a:pt x="88420" y="33506"/>
                    </a:moveTo>
                    <a:lnTo>
                      <a:pt x="63367" y="102266"/>
                    </a:lnTo>
                    <a:lnTo>
                      <a:pt x="116125" y="102266"/>
                    </a:lnTo>
                    <a:lnTo>
                      <a:pt x="88420" y="33506"/>
                    </a:lnTo>
                    <a:close/>
                  </a:path>
                </a:pathLst>
              </a:custGeom>
              <a:grpFill/>
              <a:ln w="29454" cap="flat">
                <a:noFill/>
                <a:prstDash val="solid"/>
                <a:miter/>
              </a:ln>
            </p:spPr>
            <p:txBody>
              <a:bodyPr rtlCol="0" anchor="ctr"/>
              <a:lstStyle/>
              <a:p>
                <a:endParaRPr lang="en-GB"/>
              </a:p>
            </p:txBody>
          </p:sp>
          <p:sp>
            <p:nvSpPr>
              <p:cNvPr id="46" name="Freeform 45">
                <a:extLst>
                  <a:ext uri="{FF2B5EF4-FFF2-40B4-BE49-F238E27FC236}">
                    <a16:creationId xmlns:a16="http://schemas.microsoft.com/office/drawing/2014/main" id="{17D27D71-DD36-E38C-EC96-890C65262704}"/>
                  </a:ext>
                </a:extLst>
              </p:cNvPr>
              <p:cNvSpPr/>
              <p:nvPr/>
            </p:nvSpPr>
            <p:spPr>
              <a:xfrm>
                <a:off x="5635357" y="3417928"/>
                <a:ext cx="172712" cy="187925"/>
              </a:xfrm>
              <a:custGeom>
                <a:avLst/>
                <a:gdLst>
                  <a:gd name="connsiteX0" fmla="*/ 166818 w 172712"/>
                  <a:gd name="connsiteY0" fmla="*/ 0 h 187925"/>
                  <a:gd name="connsiteX1" fmla="*/ 168881 w 172712"/>
                  <a:gd name="connsiteY1" fmla="*/ 0 h 187925"/>
                  <a:gd name="connsiteX2" fmla="*/ 172713 w 172712"/>
                  <a:gd name="connsiteY2" fmla="*/ 49531 h 187925"/>
                  <a:gd name="connsiteX3" fmla="*/ 168881 w 172712"/>
                  <a:gd name="connsiteY3" fmla="*/ 50405 h 187925"/>
                  <a:gd name="connsiteX4" fmla="*/ 114061 w 172712"/>
                  <a:gd name="connsiteY4" fmla="*/ 16316 h 187925"/>
                  <a:gd name="connsiteX5" fmla="*/ 98145 w 172712"/>
                  <a:gd name="connsiteY5" fmla="*/ 16316 h 187925"/>
                  <a:gd name="connsiteX6" fmla="*/ 98145 w 172712"/>
                  <a:gd name="connsiteY6" fmla="*/ 138395 h 187925"/>
                  <a:gd name="connsiteX7" fmla="*/ 135577 w 172712"/>
                  <a:gd name="connsiteY7" fmla="*/ 184138 h 187925"/>
                  <a:gd name="connsiteX8" fmla="*/ 135577 w 172712"/>
                  <a:gd name="connsiteY8" fmla="*/ 187925 h 187925"/>
                  <a:gd name="connsiteX9" fmla="*/ 37136 w 172712"/>
                  <a:gd name="connsiteY9" fmla="*/ 187925 h 187925"/>
                  <a:gd name="connsiteX10" fmla="*/ 37136 w 172712"/>
                  <a:gd name="connsiteY10" fmla="*/ 184138 h 187925"/>
                  <a:gd name="connsiteX11" fmla="*/ 74567 w 172712"/>
                  <a:gd name="connsiteY11" fmla="*/ 138395 h 187925"/>
                  <a:gd name="connsiteX12" fmla="*/ 74567 w 172712"/>
                  <a:gd name="connsiteY12" fmla="*/ 16316 h 187925"/>
                  <a:gd name="connsiteX13" fmla="*/ 58651 w 172712"/>
                  <a:gd name="connsiteY13" fmla="*/ 16316 h 187925"/>
                  <a:gd name="connsiteX14" fmla="*/ 3831 w 172712"/>
                  <a:gd name="connsiteY14" fmla="*/ 50405 h 187925"/>
                  <a:gd name="connsiteX15" fmla="*/ 0 w 172712"/>
                  <a:gd name="connsiteY15" fmla="*/ 49531 h 187925"/>
                  <a:gd name="connsiteX16" fmla="*/ 3831 w 172712"/>
                  <a:gd name="connsiteY16" fmla="*/ 0 h 187925"/>
                  <a:gd name="connsiteX17" fmla="*/ 5895 w 172712"/>
                  <a:gd name="connsiteY17" fmla="*/ 0 h 187925"/>
                  <a:gd name="connsiteX18" fmla="*/ 8547 w 172712"/>
                  <a:gd name="connsiteY18" fmla="*/ 2331 h 187925"/>
                  <a:gd name="connsiteX19" fmla="*/ 25052 w 172712"/>
                  <a:gd name="connsiteY19" fmla="*/ 8158 h 187925"/>
                  <a:gd name="connsiteX20" fmla="*/ 147366 w 172712"/>
                  <a:gd name="connsiteY20" fmla="*/ 8158 h 187925"/>
                  <a:gd name="connsiteX21" fmla="*/ 163871 w 172712"/>
                  <a:gd name="connsiteY21" fmla="*/ 2331 h 187925"/>
                  <a:gd name="connsiteX22" fmla="*/ 166524 w 172712"/>
                  <a:gd name="connsiteY22" fmla="*/ 0 h 18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2712" h="187925">
                    <a:moveTo>
                      <a:pt x="166818" y="0"/>
                    </a:moveTo>
                    <a:lnTo>
                      <a:pt x="168881" y="0"/>
                    </a:lnTo>
                    <a:lnTo>
                      <a:pt x="172713" y="49531"/>
                    </a:lnTo>
                    <a:lnTo>
                      <a:pt x="168881" y="50405"/>
                    </a:lnTo>
                    <a:cubicBezTo>
                      <a:pt x="159450" y="17773"/>
                      <a:pt x="144713" y="16316"/>
                      <a:pt x="114061" y="16316"/>
                    </a:cubicBezTo>
                    <a:lnTo>
                      <a:pt x="98145" y="16316"/>
                    </a:lnTo>
                    <a:lnTo>
                      <a:pt x="98145" y="138395"/>
                    </a:lnTo>
                    <a:cubicBezTo>
                      <a:pt x="98145" y="171027"/>
                      <a:pt x="99619" y="179767"/>
                      <a:pt x="135577" y="184138"/>
                    </a:cubicBezTo>
                    <a:lnTo>
                      <a:pt x="135577" y="187925"/>
                    </a:lnTo>
                    <a:lnTo>
                      <a:pt x="37136" y="187925"/>
                    </a:lnTo>
                    <a:lnTo>
                      <a:pt x="37136" y="184138"/>
                    </a:lnTo>
                    <a:cubicBezTo>
                      <a:pt x="72798" y="180059"/>
                      <a:pt x="74567" y="171318"/>
                      <a:pt x="74567" y="138395"/>
                    </a:cubicBezTo>
                    <a:lnTo>
                      <a:pt x="74567" y="16316"/>
                    </a:lnTo>
                    <a:lnTo>
                      <a:pt x="58651" y="16316"/>
                    </a:lnTo>
                    <a:cubicBezTo>
                      <a:pt x="27999" y="16316"/>
                      <a:pt x="13263" y="17773"/>
                      <a:pt x="3831" y="50405"/>
                    </a:cubicBezTo>
                    <a:lnTo>
                      <a:pt x="0" y="49531"/>
                    </a:lnTo>
                    <a:lnTo>
                      <a:pt x="3831" y="0"/>
                    </a:lnTo>
                    <a:lnTo>
                      <a:pt x="5895" y="0"/>
                    </a:lnTo>
                    <a:lnTo>
                      <a:pt x="8547" y="2331"/>
                    </a:lnTo>
                    <a:cubicBezTo>
                      <a:pt x="15326" y="8449"/>
                      <a:pt x="16210" y="8158"/>
                      <a:pt x="25052" y="8158"/>
                    </a:cubicBezTo>
                    <a:lnTo>
                      <a:pt x="147366" y="8158"/>
                    </a:lnTo>
                    <a:cubicBezTo>
                      <a:pt x="156208" y="8158"/>
                      <a:pt x="157387" y="8158"/>
                      <a:pt x="163871" y="2331"/>
                    </a:cubicBezTo>
                    <a:lnTo>
                      <a:pt x="166524" y="0"/>
                    </a:lnTo>
                    <a:close/>
                  </a:path>
                </a:pathLst>
              </a:custGeom>
              <a:grpFill/>
              <a:ln w="29454" cap="flat">
                <a:noFill/>
                <a:prstDash val="solid"/>
                <a:miter/>
              </a:ln>
            </p:spPr>
            <p:txBody>
              <a:bodyPr rtlCol="0" anchor="ctr"/>
              <a:lstStyle/>
              <a:p>
                <a:endParaRPr lang="en-GB"/>
              </a:p>
            </p:txBody>
          </p:sp>
          <p:sp>
            <p:nvSpPr>
              <p:cNvPr id="47" name="Freeform 46">
                <a:extLst>
                  <a:ext uri="{FF2B5EF4-FFF2-40B4-BE49-F238E27FC236}">
                    <a16:creationId xmlns:a16="http://schemas.microsoft.com/office/drawing/2014/main" id="{4F51CFE1-62C3-E05F-87C0-57E393F5E5DA}"/>
                  </a:ext>
                </a:extLst>
              </p:cNvPr>
              <p:cNvSpPr/>
              <p:nvPr/>
            </p:nvSpPr>
            <p:spPr>
              <a:xfrm>
                <a:off x="5843733" y="3426086"/>
                <a:ext cx="89598" cy="179476"/>
              </a:xfrm>
              <a:custGeom>
                <a:avLst/>
                <a:gdLst>
                  <a:gd name="connsiteX0" fmla="*/ 56294 w 89598"/>
                  <a:gd name="connsiteY0" fmla="*/ 136355 h 179476"/>
                  <a:gd name="connsiteX1" fmla="*/ 89598 w 89598"/>
                  <a:gd name="connsiteY1" fmla="*/ 175688 h 179476"/>
                  <a:gd name="connsiteX2" fmla="*/ 89598 w 89598"/>
                  <a:gd name="connsiteY2" fmla="*/ 179476 h 179476"/>
                  <a:gd name="connsiteX3" fmla="*/ 0 w 89598"/>
                  <a:gd name="connsiteY3" fmla="*/ 179476 h 179476"/>
                  <a:gd name="connsiteX4" fmla="*/ 0 w 89598"/>
                  <a:gd name="connsiteY4" fmla="*/ 175688 h 179476"/>
                  <a:gd name="connsiteX5" fmla="*/ 33010 w 89598"/>
                  <a:gd name="connsiteY5" fmla="*/ 136355 h 179476"/>
                  <a:gd name="connsiteX6" fmla="*/ 33010 w 89598"/>
                  <a:gd name="connsiteY6" fmla="*/ 43412 h 179476"/>
                  <a:gd name="connsiteX7" fmla="*/ 0 w 89598"/>
                  <a:gd name="connsiteY7" fmla="*/ 4079 h 179476"/>
                  <a:gd name="connsiteX8" fmla="*/ 0 w 89598"/>
                  <a:gd name="connsiteY8" fmla="*/ 0 h 179476"/>
                  <a:gd name="connsiteX9" fmla="*/ 89598 w 89598"/>
                  <a:gd name="connsiteY9" fmla="*/ 0 h 179476"/>
                  <a:gd name="connsiteX10" fmla="*/ 89598 w 89598"/>
                  <a:gd name="connsiteY10" fmla="*/ 4079 h 179476"/>
                  <a:gd name="connsiteX11" fmla="*/ 56294 w 89598"/>
                  <a:gd name="connsiteY11" fmla="*/ 43412 h 179476"/>
                  <a:gd name="connsiteX12" fmla="*/ 56294 w 89598"/>
                  <a:gd name="connsiteY12" fmla="*/ 136355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8" h="179476">
                    <a:moveTo>
                      <a:pt x="56294" y="136355"/>
                    </a:moveTo>
                    <a:cubicBezTo>
                      <a:pt x="57178" y="163451"/>
                      <a:pt x="57473" y="171609"/>
                      <a:pt x="89598" y="175688"/>
                    </a:cubicBezTo>
                    <a:lnTo>
                      <a:pt x="89598" y="179476"/>
                    </a:lnTo>
                    <a:lnTo>
                      <a:pt x="0" y="179476"/>
                    </a:lnTo>
                    <a:lnTo>
                      <a:pt x="0" y="175688"/>
                    </a:lnTo>
                    <a:cubicBezTo>
                      <a:pt x="32126" y="171609"/>
                      <a:pt x="32421" y="163451"/>
                      <a:pt x="33010" y="136355"/>
                    </a:cubicBezTo>
                    <a:lnTo>
                      <a:pt x="33010" y="43412"/>
                    </a:lnTo>
                    <a:cubicBezTo>
                      <a:pt x="32126" y="16316"/>
                      <a:pt x="31831" y="8158"/>
                      <a:pt x="0" y="4079"/>
                    </a:cubicBezTo>
                    <a:lnTo>
                      <a:pt x="0" y="0"/>
                    </a:lnTo>
                    <a:lnTo>
                      <a:pt x="89598" y="0"/>
                    </a:lnTo>
                    <a:lnTo>
                      <a:pt x="89598" y="4079"/>
                    </a:lnTo>
                    <a:cubicBezTo>
                      <a:pt x="57473" y="8158"/>
                      <a:pt x="57178" y="16316"/>
                      <a:pt x="56294" y="43412"/>
                    </a:cubicBezTo>
                    <a:lnTo>
                      <a:pt x="56294" y="136355"/>
                    </a:lnTo>
                    <a:close/>
                  </a:path>
                </a:pathLst>
              </a:custGeom>
              <a:grpFill/>
              <a:ln w="29454" cap="flat">
                <a:noFill/>
                <a:prstDash val="solid"/>
                <a:miter/>
              </a:ln>
            </p:spPr>
            <p:txBody>
              <a:bodyPr rtlCol="0" anchor="ctr"/>
              <a:lstStyle/>
              <a:p>
                <a:endParaRPr lang="en-GB"/>
              </a:p>
            </p:txBody>
          </p:sp>
          <p:sp>
            <p:nvSpPr>
              <p:cNvPr id="48" name="Freeform 47">
                <a:extLst>
                  <a:ext uri="{FF2B5EF4-FFF2-40B4-BE49-F238E27FC236}">
                    <a16:creationId xmlns:a16="http://schemas.microsoft.com/office/drawing/2014/main" id="{7E1C38E6-07D5-0056-5FB6-2AC2FF7ED8CD}"/>
                  </a:ext>
                </a:extLst>
              </p:cNvPr>
              <p:cNvSpPr/>
              <p:nvPr/>
            </p:nvSpPr>
            <p:spPr>
              <a:xfrm>
                <a:off x="5978425" y="3422882"/>
                <a:ext cx="195702" cy="185885"/>
              </a:xfrm>
              <a:custGeom>
                <a:avLst/>
                <a:gdLst>
                  <a:gd name="connsiteX0" fmla="*/ 195702 w 195702"/>
                  <a:gd name="connsiteY0" fmla="*/ 92943 h 185885"/>
                  <a:gd name="connsiteX1" fmla="*/ 97851 w 195702"/>
                  <a:gd name="connsiteY1" fmla="*/ 185886 h 185885"/>
                  <a:gd name="connsiteX2" fmla="*/ 0 w 195702"/>
                  <a:gd name="connsiteY2" fmla="*/ 92652 h 185885"/>
                  <a:gd name="connsiteX3" fmla="*/ 97556 w 195702"/>
                  <a:gd name="connsiteY3" fmla="*/ 0 h 185885"/>
                  <a:gd name="connsiteX4" fmla="*/ 195702 w 195702"/>
                  <a:gd name="connsiteY4" fmla="*/ 92943 h 185885"/>
                  <a:gd name="connsiteX5" fmla="*/ 30947 w 195702"/>
                  <a:gd name="connsiteY5" fmla="*/ 86242 h 185885"/>
                  <a:gd name="connsiteX6" fmla="*/ 101093 w 195702"/>
                  <a:gd name="connsiteY6" fmla="*/ 179476 h 185885"/>
                  <a:gd name="connsiteX7" fmla="*/ 164755 w 195702"/>
                  <a:gd name="connsiteY7" fmla="*/ 97313 h 185885"/>
                  <a:gd name="connsiteX8" fmla="*/ 95493 w 195702"/>
                  <a:gd name="connsiteY8" fmla="*/ 6118 h 185885"/>
                  <a:gd name="connsiteX9" fmla="*/ 30947 w 195702"/>
                  <a:gd name="connsiteY9" fmla="*/ 86242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2" h="185885">
                    <a:moveTo>
                      <a:pt x="195702" y="92943"/>
                    </a:moveTo>
                    <a:cubicBezTo>
                      <a:pt x="195702" y="149758"/>
                      <a:pt x="153850" y="185886"/>
                      <a:pt x="97851" y="185886"/>
                    </a:cubicBezTo>
                    <a:cubicBezTo>
                      <a:pt x="41852" y="185886"/>
                      <a:pt x="0" y="149758"/>
                      <a:pt x="0" y="92652"/>
                    </a:cubicBezTo>
                    <a:cubicBezTo>
                      <a:pt x="0" y="35546"/>
                      <a:pt x="41557" y="0"/>
                      <a:pt x="97556" y="0"/>
                    </a:cubicBezTo>
                    <a:cubicBezTo>
                      <a:pt x="165934" y="0"/>
                      <a:pt x="195702" y="46034"/>
                      <a:pt x="195702" y="92943"/>
                    </a:cubicBezTo>
                    <a:close/>
                    <a:moveTo>
                      <a:pt x="30947" y="86242"/>
                    </a:moveTo>
                    <a:cubicBezTo>
                      <a:pt x="30947" y="127032"/>
                      <a:pt x="52757" y="179476"/>
                      <a:pt x="101093" y="179476"/>
                    </a:cubicBezTo>
                    <a:cubicBezTo>
                      <a:pt x="145303" y="179476"/>
                      <a:pt x="164755" y="135190"/>
                      <a:pt x="164755" y="97313"/>
                    </a:cubicBezTo>
                    <a:cubicBezTo>
                      <a:pt x="163871" y="50696"/>
                      <a:pt x="136461" y="6118"/>
                      <a:pt x="95493" y="6118"/>
                    </a:cubicBezTo>
                    <a:cubicBezTo>
                      <a:pt x="49515" y="6118"/>
                      <a:pt x="30947" y="50405"/>
                      <a:pt x="30947" y="86242"/>
                    </a:cubicBezTo>
                    <a:close/>
                  </a:path>
                </a:pathLst>
              </a:custGeom>
              <a:grpFill/>
              <a:ln w="29454" cap="flat">
                <a:noFill/>
                <a:prstDash val="solid"/>
                <a:miter/>
              </a:ln>
            </p:spPr>
            <p:txBody>
              <a:bodyPr rtlCol="0" anchor="ctr"/>
              <a:lstStyle/>
              <a:p>
                <a:endParaRPr lang="en-GB"/>
              </a:p>
            </p:txBody>
          </p:sp>
          <p:sp>
            <p:nvSpPr>
              <p:cNvPr id="49" name="Freeform 48">
                <a:extLst>
                  <a:ext uri="{FF2B5EF4-FFF2-40B4-BE49-F238E27FC236}">
                    <a16:creationId xmlns:a16="http://schemas.microsoft.com/office/drawing/2014/main" id="{1A5570DC-7C63-F63B-2D0E-FF03FFF7EA5A}"/>
                  </a:ext>
                </a:extLst>
              </p:cNvPr>
              <p:cNvSpPr/>
              <p:nvPr/>
            </p:nvSpPr>
            <p:spPr>
              <a:xfrm>
                <a:off x="6215095" y="3425795"/>
                <a:ext cx="210143" cy="185011"/>
              </a:xfrm>
              <a:custGeom>
                <a:avLst/>
                <a:gdLst>
                  <a:gd name="connsiteX0" fmla="*/ 175955 w 210143"/>
                  <a:gd name="connsiteY0" fmla="*/ 138395 h 185011"/>
                  <a:gd name="connsiteX1" fmla="*/ 174776 w 210143"/>
                  <a:gd name="connsiteY1" fmla="*/ 41956 h 185011"/>
                  <a:gd name="connsiteX2" fmla="*/ 137345 w 210143"/>
                  <a:gd name="connsiteY2" fmla="*/ 4079 h 185011"/>
                  <a:gd name="connsiteX3" fmla="*/ 137345 w 210143"/>
                  <a:gd name="connsiteY3" fmla="*/ 0 h 185011"/>
                  <a:gd name="connsiteX4" fmla="*/ 210144 w 210143"/>
                  <a:gd name="connsiteY4" fmla="*/ 0 h 185011"/>
                  <a:gd name="connsiteX5" fmla="*/ 210144 w 210143"/>
                  <a:gd name="connsiteY5" fmla="*/ 4079 h 185011"/>
                  <a:gd name="connsiteX6" fmla="*/ 185976 w 210143"/>
                  <a:gd name="connsiteY6" fmla="*/ 33797 h 185011"/>
                  <a:gd name="connsiteX7" fmla="*/ 184797 w 210143"/>
                  <a:gd name="connsiteY7" fmla="*/ 184138 h 185011"/>
                  <a:gd name="connsiteX8" fmla="*/ 181260 w 210143"/>
                  <a:gd name="connsiteY8" fmla="*/ 185012 h 185011"/>
                  <a:gd name="connsiteX9" fmla="*/ 45978 w 210143"/>
                  <a:gd name="connsiteY9" fmla="*/ 40790 h 185011"/>
                  <a:gd name="connsiteX10" fmla="*/ 45978 w 210143"/>
                  <a:gd name="connsiteY10" fmla="*/ 89447 h 185011"/>
                  <a:gd name="connsiteX11" fmla="*/ 83114 w 210143"/>
                  <a:gd name="connsiteY11" fmla="*/ 175980 h 185011"/>
                  <a:gd name="connsiteX12" fmla="*/ 83114 w 210143"/>
                  <a:gd name="connsiteY12" fmla="*/ 179767 h 185011"/>
                  <a:gd name="connsiteX13" fmla="*/ 3242 w 210143"/>
                  <a:gd name="connsiteY13" fmla="*/ 179767 h 185011"/>
                  <a:gd name="connsiteX14" fmla="*/ 3242 w 210143"/>
                  <a:gd name="connsiteY14" fmla="*/ 175980 h 185011"/>
                  <a:gd name="connsiteX15" fmla="*/ 38020 w 210143"/>
                  <a:gd name="connsiteY15" fmla="*/ 87990 h 185011"/>
                  <a:gd name="connsiteX16" fmla="*/ 38020 w 210143"/>
                  <a:gd name="connsiteY16" fmla="*/ 48365 h 185011"/>
                  <a:gd name="connsiteX17" fmla="*/ 0 w 210143"/>
                  <a:gd name="connsiteY17" fmla="*/ 4370 h 185011"/>
                  <a:gd name="connsiteX18" fmla="*/ 0 w 210143"/>
                  <a:gd name="connsiteY18" fmla="*/ 291 h 185011"/>
                  <a:gd name="connsiteX19" fmla="*/ 44210 w 210143"/>
                  <a:gd name="connsiteY19" fmla="*/ 291 h 185011"/>
                  <a:gd name="connsiteX20" fmla="*/ 176250 w 21014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143" h="185011">
                    <a:moveTo>
                      <a:pt x="175955" y="138395"/>
                    </a:moveTo>
                    <a:lnTo>
                      <a:pt x="174776" y="41956"/>
                    </a:lnTo>
                    <a:cubicBezTo>
                      <a:pt x="174776" y="16899"/>
                      <a:pt x="167408" y="9615"/>
                      <a:pt x="137345" y="4079"/>
                    </a:cubicBezTo>
                    <a:lnTo>
                      <a:pt x="137345" y="0"/>
                    </a:lnTo>
                    <a:lnTo>
                      <a:pt x="210144" y="0"/>
                    </a:lnTo>
                    <a:lnTo>
                      <a:pt x="210144" y="4079"/>
                    </a:lnTo>
                    <a:cubicBezTo>
                      <a:pt x="191871" y="6410"/>
                      <a:pt x="188334" y="16607"/>
                      <a:pt x="185976" y="33797"/>
                    </a:cubicBezTo>
                    <a:cubicBezTo>
                      <a:pt x="182144" y="62933"/>
                      <a:pt x="183618" y="126449"/>
                      <a:pt x="184797" y="184138"/>
                    </a:cubicBezTo>
                    <a:lnTo>
                      <a:pt x="181260" y="185012"/>
                    </a:lnTo>
                    <a:cubicBezTo>
                      <a:pt x="138524" y="135190"/>
                      <a:pt x="91072" y="88864"/>
                      <a:pt x="45978" y="40790"/>
                    </a:cubicBezTo>
                    <a:lnTo>
                      <a:pt x="45978" y="89447"/>
                    </a:lnTo>
                    <a:cubicBezTo>
                      <a:pt x="45978" y="155002"/>
                      <a:pt x="44210" y="168404"/>
                      <a:pt x="83114" y="175980"/>
                    </a:cubicBezTo>
                    <a:lnTo>
                      <a:pt x="83114" y="179767"/>
                    </a:lnTo>
                    <a:lnTo>
                      <a:pt x="3242" y="179767"/>
                    </a:lnTo>
                    <a:lnTo>
                      <a:pt x="3242" y="175980"/>
                    </a:lnTo>
                    <a:cubicBezTo>
                      <a:pt x="39199" y="172192"/>
                      <a:pt x="38020" y="148010"/>
                      <a:pt x="38020" y="87990"/>
                    </a:cubicBezTo>
                    <a:lnTo>
                      <a:pt x="38020" y="48365"/>
                    </a:lnTo>
                    <a:cubicBezTo>
                      <a:pt x="38020" y="21852"/>
                      <a:pt x="33894"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50" name="Freeform 49">
                <a:extLst>
                  <a:ext uri="{FF2B5EF4-FFF2-40B4-BE49-F238E27FC236}">
                    <a16:creationId xmlns:a16="http://schemas.microsoft.com/office/drawing/2014/main" id="{FF639DAC-B51B-8719-9A0A-96BE9495B968}"/>
                  </a:ext>
                </a:extLst>
              </p:cNvPr>
              <p:cNvSpPr/>
              <p:nvPr/>
            </p:nvSpPr>
            <p:spPr>
              <a:xfrm>
                <a:off x="6554037" y="3387627"/>
                <a:ext cx="301216" cy="217352"/>
              </a:xfrm>
              <a:custGeom>
                <a:avLst/>
                <a:gdLst>
                  <a:gd name="connsiteX0" fmla="*/ 152081 w 301216"/>
                  <a:gd name="connsiteY0" fmla="*/ 171318 h 217352"/>
                  <a:gd name="connsiteX1" fmla="*/ 210733 w 301216"/>
                  <a:gd name="connsiteY1" fmla="*/ 43995 h 217352"/>
                  <a:gd name="connsiteX2" fmla="*/ 216333 w 301216"/>
                  <a:gd name="connsiteY2" fmla="*/ 5536 h 217352"/>
                  <a:gd name="connsiteX3" fmla="*/ 216923 w 301216"/>
                  <a:gd name="connsiteY3" fmla="*/ 583 h 217352"/>
                  <a:gd name="connsiteX4" fmla="*/ 287953 w 301216"/>
                  <a:gd name="connsiteY4" fmla="*/ 583 h 217352"/>
                  <a:gd name="connsiteX5" fmla="*/ 287953 w 301216"/>
                  <a:gd name="connsiteY5" fmla="*/ 5244 h 217352"/>
                  <a:gd name="connsiteX6" fmla="*/ 256122 w 301216"/>
                  <a:gd name="connsiteY6" fmla="*/ 39333 h 217352"/>
                  <a:gd name="connsiteX7" fmla="*/ 263196 w 301216"/>
                  <a:gd name="connsiteY7" fmla="*/ 155585 h 217352"/>
                  <a:gd name="connsiteX8" fmla="*/ 301216 w 301216"/>
                  <a:gd name="connsiteY8" fmla="*/ 212691 h 217352"/>
                  <a:gd name="connsiteX9" fmla="*/ 301216 w 301216"/>
                  <a:gd name="connsiteY9" fmla="*/ 217352 h 217352"/>
                  <a:gd name="connsiteX10" fmla="*/ 194818 w 301216"/>
                  <a:gd name="connsiteY10" fmla="*/ 217352 h 217352"/>
                  <a:gd name="connsiteX11" fmla="*/ 194818 w 301216"/>
                  <a:gd name="connsiteY11" fmla="*/ 212691 h 217352"/>
                  <a:gd name="connsiteX12" fmla="*/ 234017 w 301216"/>
                  <a:gd name="connsiteY12" fmla="*/ 177728 h 217352"/>
                  <a:gd name="connsiteX13" fmla="*/ 225175 w 301216"/>
                  <a:gd name="connsiteY13" fmla="*/ 37876 h 217352"/>
                  <a:gd name="connsiteX14" fmla="*/ 224586 w 301216"/>
                  <a:gd name="connsiteY14" fmla="*/ 37876 h 217352"/>
                  <a:gd name="connsiteX15" fmla="*/ 142061 w 301216"/>
                  <a:gd name="connsiteY15" fmla="*/ 217061 h 217352"/>
                  <a:gd name="connsiteX16" fmla="*/ 138524 w 301216"/>
                  <a:gd name="connsiteY16" fmla="*/ 217061 h 217352"/>
                  <a:gd name="connsiteX17" fmla="*/ 61893 w 301216"/>
                  <a:gd name="connsiteY17" fmla="*/ 45160 h 217352"/>
                  <a:gd name="connsiteX18" fmla="*/ 61304 w 301216"/>
                  <a:gd name="connsiteY18" fmla="*/ 45160 h 217352"/>
                  <a:gd name="connsiteX19" fmla="*/ 51283 w 301216"/>
                  <a:gd name="connsiteY19" fmla="*/ 179185 h 217352"/>
                  <a:gd name="connsiteX20" fmla="*/ 90188 w 301216"/>
                  <a:gd name="connsiteY20" fmla="*/ 212399 h 217352"/>
                  <a:gd name="connsiteX21" fmla="*/ 90188 w 301216"/>
                  <a:gd name="connsiteY21" fmla="*/ 217061 h 217352"/>
                  <a:gd name="connsiteX22" fmla="*/ 0 w 301216"/>
                  <a:gd name="connsiteY22" fmla="*/ 217061 h 217352"/>
                  <a:gd name="connsiteX23" fmla="*/ 0 w 301216"/>
                  <a:gd name="connsiteY23" fmla="*/ 212399 h 217352"/>
                  <a:gd name="connsiteX24" fmla="*/ 36252 w 301216"/>
                  <a:gd name="connsiteY24" fmla="*/ 167822 h 217352"/>
                  <a:gd name="connsiteX25" fmla="*/ 48336 w 301216"/>
                  <a:gd name="connsiteY25" fmla="*/ 78084 h 217352"/>
                  <a:gd name="connsiteX26" fmla="*/ 52462 w 301216"/>
                  <a:gd name="connsiteY26" fmla="*/ 34671 h 217352"/>
                  <a:gd name="connsiteX27" fmla="*/ 16800 w 301216"/>
                  <a:gd name="connsiteY27" fmla="*/ 4662 h 217352"/>
                  <a:gd name="connsiteX28" fmla="*/ 16800 w 301216"/>
                  <a:gd name="connsiteY28" fmla="*/ 0 h 217352"/>
                  <a:gd name="connsiteX29" fmla="*/ 86651 w 301216"/>
                  <a:gd name="connsiteY29" fmla="*/ 0 h 217352"/>
                  <a:gd name="connsiteX30" fmla="*/ 86651 w 301216"/>
                  <a:gd name="connsiteY30" fmla="*/ 3496 h 217352"/>
                  <a:gd name="connsiteX31" fmla="*/ 90778 w 301216"/>
                  <a:gd name="connsiteY31" fmla="*/ 35254 h 217352"/>
                  <a:gd name="connsiteX32" fmla="*/ 152081 w 301216"/>
                  <a:gd name="connsiteY32" fmla="*/ 170735 h 21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1216" h="217352">
                    <a:moveTo>
                      <a:pt x="152081" y="171318"/>
                    </a:moveTo>
                    <a:lnTo>
                      <a:pt x="210733" y="43995"/>
                    </a:lnTo>
                    <a:cubicBezTo>
                      <a:pt x="218986" y="26514"/>
                      <a:pt x="223407" y="10489"/>
                      <a:pt x="216333" y="5536"/>
                    </a:cubicBezTo>
                    <a:lnTo>
                      <a:pt x="216923" y="583"/>
                    </a:lnTo>
                    <a:lnTo>
                      <a:pt x="287953" y="583"/>
                    </a:lnTo>
                    <a:lnTo>
                      <a:pt x="287953" y="5244"/>
                    </a:lnTo>
                    <a:cubicBezTo>
                      <a:pt x="267322" y="9323"/>
                      <a:pt x="254649" y="17190"/>
                      <a:pt x="256122" y="39333"/>
                    </a:cubicBezTo>
                    <a:lnTo>
                      <a:pt x="263196" y="155585"/>
                    </a:lnTo>
                    <a:cubicBezTo>
                      <a:pt x="266732" y="200162"/>
                      <a:pt x="266732" y="207155"/>
                      <a:pt x="301216" y="212691"/>
                    </a:cubicBezTo>
                    <a:lnTo>
                      <a:pt x="301216" y="217352"/>
                    </a:lnTo>
                    <a:lnTo>
                      <a:pt x="194818" y="217352"/>
                    </a:lnTo>
                    <a:lnTo>
                      <a:pt x="194818" y="212691"/>
                    </a:lnTo>
                    <a:cubicBezTo>
                      <a:pt x="219575" y="208903"/>
                      <a:pt x="235491" y="205990"/>
                      <a:pt x="234017" y="177728"/>
                    </a:cubicBezTo>
                    <a:lnTo>
                      <a:pt x="225175" y="37876"/>
                    </a:lnTo>
                    <a:lnTo>
                      <a:pt x="224586" y="37876"/>
                    </a:lnTo>
                    <a:lnTo>
                      <a:pt x="142061" y="217061"/>
                    </a:lnTo>
                    <a:lnTo>
                      <a:pt x="138524" y="217061"/>
                    </a:lnTo>
                    <a:lnTo>
                      <a:pt x="61893" y="45160"/>
                    </a:lnTo>
                    <a:lnTo>
                      <a:pt x="61304" y="45160"/>
                    </a:lnTo>
                    <a:cubicBezTo>
                      <a:pt x="55999" y="94108"/>
                      <a:pt x="53641" y="129654"/>
                      <a:pt x="51283" y="179185"/>
                    </a:cubicBezTo>
                    <a:cubicBezTo>
                      <a:pt x="50694" y="191713"/>
                      <a:pt x="50989" y="205990"/>
                      <a:pt x="90188" y="212399"/>
                    </a:cubicBezTo>
                    <a:lnTo>
                      <a:pt x="90188" y="217061"/>
                    </a:lnTo>
                    <a:lnTo>
                      <a:pt x="0" y="217061"/>
                    </a:lnTo>
                    <a:lnTo>
                      <a:pt x="0" y="212399"/>
                    </a:lnTo>
                    <a:cubicBezTo>
                      <a:pt x="28884" y="207738"/>
                      <a:pt x="31831" y="193753"/>
                      <a:pt x="36252" y="167822"/>
                    </a:cubicBezTo>
                    <a:lnTo>
                      <a:pt x="48336" y="78084"/>
                    </a:lnTo>
                    <a:lnTo>
                      <a:pt x="52462" y="34671"/>
                    </a:lnTo>
                    <a:cubicBezTo>
                      <a:pt x="54525" y="13694"/>
                      <a:pt x="35957" y="6118"/>
                      <a:pt x="16800" y="4662"/>
                    </a:cubicBezTo>
                    <a:lnTo>
                      <a:pt x="16800" y="0"/>
                    </a:lnTo>
                    <a:lnTo>
                      <a:pt x="86651" y="0"/>
                    </a:lnTo>
                    <a:lnTo>
                      <a:pt x="86651" y="3496"/>
                    </a:lnTo>
                    <a:cubicBezTo>
                      <a:pt x="79872" y="10780"/>
                      <a:pt x="88420" y="30010"/>
                      <a:pt x="90778" y="35254"/>
                    </a:cubicBezTo>
                    <a:lnTo>
                      <a:pt x="152081" y="170735"/>
                    </a:lnTo>
                    <a:close/>
                  </a:path>
                </a:pathLst>
              </a:custGeom>
              <a:grpFill/>
              <a:ln w="29454" cap="flat">
                <a:noFill/>
                <a:prstDash val="solid"/>
                <a:miter/>
              </a:ln>
            </p:spPr>
            <p:txBody>
              <a:bodyPr rtlCol="0" anchor="ctr"/>
              <a:lstStyle/>
              <a:p>
                <a:endParaRPr lang="en-GB"/>
              </a:p>
            </p:txBody>
          </p:sp>
          <p:sp>
            <p:nvSpPr>
              <p:cNvPr id="51" name="Freeform 50">
                <a:extLst>
                  <a:ext uri="{FF2B5EF4-FFF2-40B4-BE49-F238E27FC236}">
                    <a16:creationId xmlns:a16="http://schemas.microsoft.com/office/drawing/2014/main" id="{CDB5C144-314F-1CCC-8145-57FA3CE7750C}"/>
                  </a:ext>
                </a:extLst>
              </p:cNvPr>
              <p:cNvSpPr/>
              <p:nvPr/>
            </p:nvSpPr>
            <p:spPr>
              <a:xfrm>
                <a:off x="6901232" y="3422882"/>
                <a:ext cx="195702" cy="185885"/>
              </a:xfrm>
              <a:custGeom>
                <a:avLst/>
                <a:gdLst>
                  <a:gd name="connsiteX0" fmla="*/ 195702 w 195702"/>
                  <a:gd name="connsiteY0" fmla="*/ 92943 h 185885"/>
                  <a:gd name="connsiteX1" fmla="*/ 97851 w 195702"/>
                  <a:gd name="connsiteY1" fmla="*/ 185886 h 185885"/>
                  <a:gd name="connsiteX2" fmla="*/ 0 w 195702"/>
                  <a:gd name="connsiteY2" fmla="*/ 92652 h 185885"/>
                  <a:gd name="connsiteX3" fmla="*/ 97556 w 195702"/>
                  <a:gd name="connsiteY3" fmla="*/ 0 h 185885"/>
                  <a:gd name="connsiteX4" fmla="*/ 195702 w 195702"/>
                  <a:gd name="connsiteY4" fmla="*/ 92943 h 185885"/>
                  <a:gd name="connsiteX5" fmla="*/ 30947 w 195702"/>
                  <a:gd name="connsiteY5" fmla="*/ 86242 h 185885"/>
                  <a:gd name="connsiteX6" fmla="*/ 100798 w 195702"/>
                  <a:gd name="connsiteY6" fmla="*/ 179476 h 185885"/>
                  <a:gd name="connsiteX7" fmla="*/ 164461 w 195702"/>
                  <a:gd name="connsiteY7" fmla="*/ 97313 h 185885"/>
                  <a:gd name="connsiteX8" fmla="*/ 95198 w 195702"/>
                  <a:gd name="connsiteY8" fmla="*/ 6118 h 185885"/>
                  <a:gd name="connsiteX9" fmla="*/ 30652 w 195702"/>
                  <a:gd name="connsiteY9" fmla="*/ 86242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2" h="185885">
                    <a:moveTo>
                      <a:pt x="195702" y="92943"/>
                    </a:moveTo>
                    <a:cubicBezTo>
                      <a:pt x="195702" y="149758"/>
                      <a:pt x="154145" y="185886"/>
                      <a:pt x="97851" y="185886"/>
                    </a:cubicBezTo>
                    <a:cubicBezTo>
                      <a:pt x="41557" y="185886"/>
                      <a:pt x="0" y="149758"/>
                      <a:pt x="0" y="92652"/>
                    </a:cubicBezTo>
                    <a:cubicBezTo>
                      <a:pt x="0" y="35546"/>
                      <a:pt x="41852" y="0"/>
                      <a:pt x="97556" y="0"/>
                    </a:cubicBezTo>
                    <a:cubicBezTo>
                      <a:pt x="165934" y="0"/>
                      <a:pt x="195702" y="46034"/>
                      <a:pt x="195702" y="92943"/>
                    </a:cubicBezTo>
                    <a:close/>
                    <a:moveTo>
                      <a:pt x="30947" y="86242"/>
                    </a:moveTo>
                    <a:cubicBezTo>
                      <a:pt x="30947" y="127032"/>
                      <a:pt x="52757" y="179476"/>
                      <a:pt x="100798" y="179476"/>
                    </a:cubicBezTo>
                    <a:cubicBezTo>
                      <a:pt x="145008" y="179476"/>
                      <a:pt x="164461" y="135190"/>
                      <a:pt x="164461" y="97313"/>
                    </a:cubicBezTo>
                    <a:cubicBezTo>
                      <a:pt x="163576" y="50696"/>
                      <a:pt x="136166" y="6118"/>
                      <a:pt x="95198" y="6118"/>
                    </a:cubicBezTo>
                    <a:cubicBezTo>
                      <a:pt x="49220" y="6118"/>
                      <a:pt x="30652" y="50405"/>
                      <a:pt x="30652" y="86242"/>
                    </a:cubicBezTo>
                    <a:close/>
                  </a:path>
                </a:pathLst>
              </a:custGeom>
              <a:grpFill/>
              <a:ln w="29454" cap="flat">
                <a:noFill/>
                <a:prstDash val="solid"/>
                <a:miter/>
              </a:ln>
            </p:spPr>
            <p:txBody>
              <a:bodyPr rtlCol="0" anchor="ctr"/>
              <a:lstStyle/>
              <a:p>
                <a:endParaRPr lang="en-GB"/>
              </a:p>
            </p:txBody>
          </p:sp>
          <p:sp>
            <p:nvSpPr>
              <p:cNvPr id="52" name="Freeform 51">
                <a:extLst>
                  <a:ext uri="{FF2B5EF4-FFF2-40B4-BE49-F238E27FC236}">
                    <a16:creationId xmlns:a16="http://schemas.microsoft.com/office/drawing/2014/main" id="{66D32E7E-D57A-F592-B895-BB2064BB4368}"/>
                  </a:ext>
                </a:extLst>
              </p:cNvPr>
              <p:cNvSpPr/>
              <p:nvPr/>
            </p:nvSpPr>
            <p:spPr>
              <a:xfrm>
                <a:off x="7137312" y="3425795"/>
                <a:ext cx="210733" cy="185011"/>
              </a:xfrm>
              <a:custGeom>
                <a:avLst/>
                <a:gdLst>
                  <a:gd name="connsiteX0" fmla="*/ 176545 w 210733"/>
                  <a:gd name="connsiteY0" fmla="*/ 138395 h 185011"/>
                  <a:gd name="connsiteX1" fmla="*/ 175366 w 210733"/>
                  <a:gd name="connsiteY1" fmla="*/ 41956 h 185011"/>
                  <a:gd name="connsiteX2" fmla="*/ 137935 w 210733"/>
                  <a:gd name="connsiteY2" fmla="*/ 4079 h 185011"/>
                  <a:gd name="connsiteX3" fmla="*/ 137935 w 210733"/>
                  <a:gd name="connsiteY3" fmla="*/ 0 h 185011"/>
                  <a:gd name="connsiteX4" fmla="*/ 210733 w 210733"/>
                  <a:gd name="connsiteY4" fmla="*/ 0 h 185011"/>
                  <a:gd name="connsiteX5" fmla="*/ 210733 w 210733"/>
                  <a:gd name="connsiteY5" fmla="*/ 4079 h 185011"/>
                  <a:gd name="connsiteX6" fmla="*/ 186566 w 210733"/>
                  <a:gd name="connsiteY6" fmla="*/ 33797 h 185011"/>
                  <a:gd name="connsiteX7" fmla="*/ 185387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79767 h 185011"/>
                  <a:gd name="connsiteX13" fmla="*/ 3537 w 210733"/>
                  <a:gd name="connsiteY13" fmla="*/ 179767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545" y="138395"/>
                    </a:moveTo>
                    <a:lnTo>
                      <a:pt x="175366" y="41956"/>
                    </a:lnTo>
                    <a:cubicBezTo>
                      <a:pt x="175366" y="16899"/>
                      <a:pt x="168292" y="9615"/>
                      <a:pt x="137935" y="4079"/>
                    </a:cubicBezTo>
                    <a:lnTo>
                      <a:pt x="137935" y="0"/>
                    </a:lnTo>
                    <a:lnTo>
                      <a:pt x="210733" y="0"/>
                    </a:lnTo>
                    <a:lnTo>
                      <a:pt x="210733" y="4079"/>
                    </a:lnTo>
                    <a:cubicBezTo>
                      <a:pt x="192166" y="6410"/>
                      <a:pt x="188923" y="16607"/>
                      <a:pt x="186566" y="33797"/>
                    </a:cubicBezTo>
                    <a:cubicBezTo>
                      <a:pt x="182734" y="62933"/>
                      <a:pt x="184208" y="126449"/>
                      <a:pt x="185387" y="184138"/>
                    </a:cubicBezTo>
                    <a:lnTo>
                      <a:pt x="181850" y="185012"/>
                    </a:lnTo>
                    <a:cubicBezTo>
                      <a:pt x="139114" y="135190"/>
                      <a:pt x="91662" y="88864"/>
                      <a:pt x="46273" y="40790"/>
                    </a:cubicBezTo>
                    <a:lnTo>
                      <a:pt x="46273" y="89447"/>
                    </a:lnTo>
                    <a:cubicBezTo>
                      <a:pt x="46273" y="155002"/>
                      <a:pt x="44799" y="168404"/>
                      <a:pt x="83409" y="175980"/>
                    </a:cubicBezTo>
                    <a:lnTo>
                      <a:pt x="83409" y="179767"/>
                    </a:lnTo>
                    <a:lnTo>
                      <a:pt x="3537" y="179767"/>
                    </a:lnTo>
                    <a:lnTo>
                      <a:pt x="3537" y="175980"/>
                    </a:lnTo>
                    <a:cubicBezTo>
                      <a:pt x="39494" y="172192"/>
                      <a:pt x="38315" y="148010"/>
                      <a:pt x="38315" y="87990"/>
                    </a:cubicBezTo>
                    <a:lnTo>
                      <a:pt x="38315" y="48365"/>
                    </a:lnTo>
                    <a:cubicBezTo>
                      <a:pt x="38315" y="21852"/>
                      <a:pt x="34189"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53" name="Freeform 52">
                <a:extLst>
                  <a:ext uri="{FF2B5EF4-FFF2-40B4-BE49-F238E27FC236}">
                    <a16:creationId xmlns:a16="http://schemas.microsoft.com/office/drawing/2014/main" id="{B6E48798-5C62-80FE-F8BB-61C395B65EE0}"/>
                  </a:ext>
                </a:extLst>
              </p:cNvPr>
              <p:cNvSpPr/>
              <p:nvPr/>
            </p:nvSpPr>
            <p:spPr>
              <a:xfrm>
                <a:off x="7383414" y="3425350"/>
                <a:ext cx="195996" cy="180805"/>
              </a:xfrm>
              <a:custGeom>
                <a:avLst/>
                <a:gdLst>
                  <a:gd name="connsiteX0" fmla="*/ 1473 w 195996"/>
                  <a:gd name="connsiteY0" fmla="*/ 2193 h 180805"/>
                  <a:gd name="connsiteX1" fmla="*/ 66315 w 195996"/>
                  <a:gd name="connsiteY1" fmla="*/ 154 h 180805"/>
                  <a:gd name="connsiteX2" fmla="*/ 195997 w 195996"/>
                  <a:gd name="connsiteY2" fmla="*/ 91057 h 180805"/>
                  <a:gd name="connsiteX3" fmla="*/ 79578 w 195996"/>
                  <a:gd name="connsiteY3" fmla="*/ 180795 h 180805"/>
                  <a:gd name="connsiteX4" fmla="*/ 0 w 195996"/>
                  <a:gd name="connsiteY4" fmla="*/ 180212 h 180805"/>
                  <a:gd name="connsiteX5" fmla="*/ 0 w 195996"/>
                  <a:gd name="connsiteY5" fmla="*/ 176425 h 180805"/>
                  <a:gd name="connsiteX6" fmla="*/ 33010 w 195996"/>
                  <a:gd name="connsiteY6" fmla="*/ 137091 h 180805"/>
                  <a:gd name="connsiteX7" fmla="*/ 33010 w 195996"/>
                  <a:gd name="connsiteY7" fmla="*/ 45314 h 180805"/>
                  <a:gd name="connsiteX8" fmla="*/ 1473 w 195996"/>
                  <a:gd name="connsiteY8" fmla="*/ 5981 h 180805"/>
                  <a:gd name="connsiteX9" fmla="*/ 1473 w 195996"/>
                  <a:gd name="connsiteY9" fmla="*/ 2193 h 180805"/>
                  <a:gd name="connsiteX10" fmla="*/ 56589 w 195996"/>
                  <a:gd name="connsiteY10" fmla="*/ 139714 h 180805"/>
                  <a:gd name="connsiteX11" fmla="*/ 92840 w 195996"/>
                  <a:gd name="connsiteY11" fmla="*/ 174385 h 180805"/>
                  <a:gd name="connsiteX12" fmla="*/ 165050 w 195996"/>
                  <a:gd name="connsiteY12" fmla="*/ 95136 h 180805"/>
                  <a:gd name="connsiteX13" fmla="*/ 56589 w 195996"/>
                  <a:gd name="connsiteY13" fmla="*/ 5689 h 180805"/>
                  <a:gd name="connsiteX14" fmla="*/ 56589 w 195996"/>
                  <a:gd name="connsiteY14" fmla="*/ 140005 h 18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996" h="180805">
                    <a:moveTo>
                      <a:pt x="1473" y="2193"/>
                    </a:moveTo>
                    <a:lnTo>
                      <a:pt x="66315" y="154"/>
                    </a:lnTo>
                    <a:cubicBezTo>
                      <a:pt x="183913" y="-3634"/>
                      <a:pt x="195997" y="63669"/>
                      <a:pt x="195997" y="91057"/>
                    </a:cubicBezTo>
                    <a:cubicBezTo>
                      <a:pt x="195997" y="128933"/>
                      <a:pt x="171534" y="181669"/>
                      <a:pt x="79578" y="180795"/>
                    </a:cubicBezTo>
                    <a:lnTo>
                      <a:pt x="0" y="180212"/>
                    </a:lnTo>
                    <a:lnTo>
                      <a:pt x="0" y="176425"/>
                    </a:lnTo>
                    <a:cubicBezTo>
                      <a:pt x="32126" y="172346"/>
                      <a:pt x="32420" y="164188"/>
                      <a:pt x="33010" y="137091"/>
                    </a:cubicBezTo>
                    <a:lnTo>
                      <a:pt x="33010" y="45314"/>
                    </a:lnTo>
                    <a:cubicBezTo>
                      <a:pt x="32126" y="18218"/>
                      <a:pt x="31831" y="10060"/>
                      <a:pt x="1473" y="5981"/>
                    </a:cubicBezTo>
                    <a:lnTo>
                      <a:pt x="1473" y="2193"/>
                    </a:lnTo>
                    <a:close/>
                    <a:moveTo>
                      <a:pt x="56589" y="139714"/>
                    </a:moveTo>
                    <a:cubicBezTo>
                      <a:pt x="56589" y="157486"/>
                      <a:pt x="59831" y="174385"/>
                      <a:pt x="92840" y="174385"/>
                    </a:cubicBezTo>
                    <a:cubicBezTo>
                      <a:pt x="123493" y="174385"/>
                      <a:pt x="165050" y="155447"/>
                      <a:pt x="165050" y="95136"/>
                    </a:cubicBezTo>
                    <a:cubicBezTo>
                      <a:pt x="165050" y="31911"/>
                      <a:pt x="114651" y="5398"/>
                      <a:pt x="56589" y="5689"/>
                    </a:cubicBezTo>
                    <a:lnTo>
                      <a:pt x="56589" y="140005"/>
                    </a:lnTo>
                    <a:close/>
                  </a:path>
                </a:pathLst>
              </a:custGeom>
              <a:grpFill/>
              <a:ln w="29454" cap="flat">
                <a:noFill/>
                <a:prstDash val="solid"/>
                <a:miter/>
              </a:ln>
            </p:spPr>
            <p:txBody>
              <a:bodyPr rtlCol="0" anchor="ctr"/>
              <a:lstStyle/>
              <a:p>
                <a:endParaRPr lang="en-GB"/>
              </a:p>
            </p:txBody>
          </p:sp>
          <p:sp>
            <p:nvSpPr>
              <p:cNvPr id="54" name="Freeform 53">
                <a:extLst>
                  <a:ext uri="{FF2B5EF4-FFF2-40B4-BE49-F238E27FC236}">
                    <a16:creationId xmlns:a16="http://schemas.microsoft.com/office/drawing/2014/main" id="{43CB8CDF-6784-087F-F71A-2C58823565F2}"/>
                  </a:ext>
                </a:extLst>
              </p:cNvPr>
              <p:cNvSpPr/>
              <p:nvPr/>
            </p:nvSpPr>
            <p:spPr>
              <a:xfrm>
                <a:off x="7625094" y="3426086"/>
                <a:ext cx="89893" cy="179476"/>
              </a:xfrm>
              <a:custGeom>
                <a:avLst/>
                <a:gdLst>
                  <a:gd name="connsiteX0" fmla="*/ 56589 w 89893"/>
                  <a:gd name="connsiteY0" fmla="*/ 136355 h 179476"/>
                  <a:gd name="connsiteX1" fmla="*/ 89893 w 89893"/>
                  <a:gd name="connsiteY1" fmla="*/ 175688 h 179476"/>
                  <a:gd name="connsiteX2" fmla="*/ 89893 w 89893"/>
                  <a:gd name="connsiteY2" fmla="*/ 179476 h 179476"/>
                  <a:gd name="connsiteX3" fmla="*/ 0 w 89893"/>
                  <a:gd name="connsiteY3" fmla="*/ 179476 h 179476"/>
                  <a:gd name="connsiteX4" fmla="*/ 0 w 89893"/>
                  <a:gd name="connsiteY4" fmla="*/ 175688 h 179476"/>
                  <a:gd name="connsiteX5" fmla="*/ 33010 w 89893"/>
                  <a:gd name="connsiteY5" fmla="*/ 136355 h 179476"/>
                  <a:gd name="connsiteX6" fmla="*/ 33010 w 89893"/>
                  <a:gd name="connsiteY6" fmla="*/ 43412 h 179476"/>
                  <a:gd name="connsiteX7" fmla="*/ 0 w 89893"/>
                  <a:gd name="connsiteY7" fmla="*/ 4079 h 179476"/>
                  <a:gd name="connsiteX8" fmla="*/ 0 w 89893"/>
                  <a:gd name="connsiteY8" fmla="*/ 0 h 179476"/>
                  <a:gd name="connsiteX9" fmla="*/ 89893 w 89893"/>
                  <a:gd name="connsiteY9" fmla="*/ 0 h 179476"/>
                  <a:gd name="connsiteX10" fmla="*/ 89893 w 89893"/>
                  <a:gd name="connsiteY10" fmla="*/ 4079 h 179476"/>
                  <a:gd name="connsiteX11" fmla="*/ 56589 w 89893"/>
                  <a:gd name="connsiteY11" fmla="*/ 43412 h 179476"/>
                  <a:gd name="connsiteX12" fmla="*/ 56589 w 89893"/>
                  <a:gd name="connsiteY12" fmla="*/ 136355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893" h="179476">
                    <a:moveTo>
                      <a:pt x="56589" y="136355"/>
                    </a:moveTo>
                    <a:cubicBezTo>
                      <a:pt x="57473" y="163451"/>
                      <a:pt x="57767" y="171609"/>
                      <a:pt x="89893" y="175688"/>
                    </a:cubicBezTo>
                    <a:lnTo>
                      <a:pt x="89893" y="179476"/>
                    </a:lnTo>
                    <a:lnTo>
                      <a:pt x="0" y="179476"/>
                    </a:lnTo>
                    <a:lnTo>
                      <a:pt x="0" y="175688"/>
                    </a:lnTo>
                    <a:cubicBezTo>
                      <a:pt x="32126" y="171609"/>
                      <a:pt x="32420" y="163451"/>
                      <a:pt x="33010" y="136355"/>
                    </a:cubicBezTo>
                    <a:lnTo>
                      <a:pt x="33010" y="43412"/>
                    </a:lnTo>
                    <a:cubicBezTo>
                      <a:pt x="32126" y="16316"/>
                      <a:pt x="31831" y="8158"/>
                      <a:pt x="0" y="4079"/>
                    </a:cubicBezTo>
                    <a:lnTo>
                      <a:pt x="0" y="0"/>
                    </a:lnTo>
                    <a:lnTo>
                      <a:pt x="89893" y="0"/>
                    </a:lnTo>
                    <a:lnTo>
                      <a:pt x="89893" y="4079"/>
                    </a:lnTo>
                    <a:cubicBezTo>
                      <a:pt x="57767" y="8158"/>
                      <a:pt x="57473" y="16316"/>
                      <a:pt x="56589" y="43412"/>
                    </a:cubicBezTo>
                    <a:lnTo>
                      <a:pt x="56589" y="136355"/>
                    </a:lnTo>
                    <a:close/>
                  </a:path>
                </a:pathLst>
              </a:custGeom>
              <a:grpFill/>
              <a:ln w="29454" cap="flat">
                <a:noFill/>
                <a:prstDash val="solid"/>
                <a:miter/>
              </a:ln>
            </p:spPr>
            <p:txBody>
              <a:bodyPr rtlCol="0" anchor="ctr"/>
              <a:lstStyle/>
              <a:p>
                <a:endParaRPr lang="en-GB"/>
              </a:p>
            </p:txBody>
          </p:sp>
          <p:sp>
            <p:nvSpPr>
              <p:cNvPr id="55" name="Freeform 54">
                <a:extLst>
                  <a:ext uri="{FF2B5EF4-FFF2-40B4-BE49-F238E27FC236}">
                    <a16:creationId xmlns:a16="http://schemas.microsoft.com/office/drawing/2014/main" id="{26AD5E18-CEF1-D86F-BA65-EAD96A08FF84}"/>
                  </a:ext>
                </a:extLst>
              </p:cNvPr>
              <p:cNvSpPr/>
              <p:nvPr/>
            </p:nvSpPr>
            <p:spPr>
              <a:xfrm>
                <a:off x="7739155" y="3416180"/>
                <a:ext cx="194523" cy="189382"/>
              </a:xfrm>
              <a:custGeom>
                <a:avLst/>
                <a:gdLst>
                  <a:gd name="connsiteX0" fmla="*/ 58946 w 194523"/>
                  <a:gd name="connsiteY0" fmla="*/ 114212 h 189382"/>
                  <a:gd name="connsiteX1" fmla="*/ 42736 w 194523"/>
                  <a:gd name="connsiteY1" fmla="*/ 167530 h 189382"/>
                  <a:gd name="connsiteX2" fmla="*/ 73093 w 194523"/>
                  <a:gd name="connsiteY2" fmla="*/ 185595 h 189382"/>
                  <a:gd name="connsiteX3" fmla="*/ 73093 w 194523"/>
                  <a:gd name="connsiteY3" fmla="*/ 189382 h 189382"/>
                  <a:gd name="connsiteX4" fmla="*/ 0 w 194523"/>
                  <a:gd name="connsiteY4" fmla="*/ 189382 h 189382"/>
                  <a:gd name="connsiteX5" fmla="*/ 0 w 194523"/>
                  <a:gd name="connsiteY5" fmla="*/ 185595 h 189382"/>
                  <a:gd name="connsiteX6" fmla="*/ 34484 w 194523"/>
                  <a:gd name="connsiteY6" fmla="*/ 153254 h 189382"/>
                  <a:gd name="connsiteX7" fmla="*/ 64546 w 194523"/>
                  <a:gd name="connsiteY7" fmla="*/ 75462 h 189382"/>
                  <a:gd name="connsiteX8" fmla="*/ 80462 w 194523"/>
                  <a:gd name="connsiteY8" fmla="*/ 32341 h 189382"/>
                  <a:gd name="connsiteX9" fmla="*/ 83409 w 194523"/>
                  <a:gd name="connsiteY9" fmla="*/ 14276 h 189382"/>
                  <a:gd name="connsiteX10" fmla="*/ 102862 w 194523"/>
                  <a:gd name="connsiteY10" fmla="*/ 0 h 189382"/>
                  <a:gd name="connsiteX11" fmla="*/ 161513 w 194523"/>
                  <a:gd name="connsiteY11" fmla="*/ 154711 h 189382"/>
                  <a:gd name="connsiteX12" fmla="*/ 194523 w 194523"/>
                  <a:gd name="connsiteY12" fmla="*/ 185595 h 189382"/>
                  <a:gd name="connsiteX13" fmla="*/ 194523 w 194523"/>
                  <a:gd name="connsiteY13" fmla="*/ 189382 h 189382"/>
                  <a:gd name="connsiteX14" fmla="*/ 116125 w 194523"/>
                  <a:gd name="connsiteY14" fmla="*/ 189382 h 189382"/>
                  <a:gd name="connsiteX15" fmla="*/ 116125 w 194523"/>
                  <a:gd name="connsiteY15" fmla="*/ 185595 h 189382"/>
                  <a:gd name="connsiteX16" fmla="*/ 136756 w 194523"/>
                  <a:gd name="connsiteY16" fmla="*/ 168696 h 189382"/>
                  <a:gd name="connsiteX17" fmla="*/ 119661 w 194523"/>
                  <a:gd name="connsiteY17" fmla="*/ 114212 h 189382"/>
                  <a:gd name="connsiteX18" fmla="*/ 58652 w 194523"/>
                  <a:gd name="connsiteY18" fmla="*/ 114212 h 189382"/>
                  <a:gd name="connsiteX19" fmla="*/ 88715 w 194523"/>
                  <a:gd name="connsiteY19" fmla="*/ 33506 h 189382"/>
                  <a:gd name="connsiteX20" fmla="*/ 63662 w 194523"/>
                  <a:gd name="connsiteY20" fmla="*/ 102266 h 189382"/>
                  <a:gd name="connsiteX21" fmla="*/ 116714 w 194523"/>
                  <a:gd name="connsiteY21" fmla="*/ 102266 h 189382"/>
                  <a:gd name="connsiteX22" fmla="*/ 89009 w 194523"/>
                  <a:gd name="connsiteY22" fmla="*/ 33506 h 18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23" h="189382">
                    <a:moveTo>
                      <a:pt x="58946" y="114212"/>
                    </a:moveTo>
                    <a:cubicBezTo>
                      <a:pt x="54231" y="127323"/>
                      <a:pt x="42736" y="154711"/>
                      <a:pt x="42736" y="167530"/>
                    </a:cubicBezTo>
                    <a:cubicBezTo>
                      <a:pt x="42736" y="183555"/>
                      <a:pt x="61010" y="183555"/>
                      <a:pt x="73093" y="185595"/>
                    </a:cubicBezTo>
                    <a:lnTo>
                      <a:pt x="73093" y="189382"/>
                    </a:lnTo>
                    <a:lnTo>
                      <a:pt x="0" y="189382"/>
                    </a:lnTo>
                    <a:lnTo>
                      <a:pt x="0" y="185595"/>
                    </a:lnTo>
                    <a:cubicBezTo>
                      <a:pt x="23873" y="179185"/>
                      <a:pt x="26231" y="173940"/>
                      <a:pt x="34484" y="153254"/>
                    </a:cubicBezTo>
                    <a:lnTo>
                      <a:pt x="64546" y="75462"/>
                    </a:lnTo>
                    <a:lnTo>
                      <a:pt x="80462" y="32341"/>
                    </a:lnTo>
                    <a:cubicBezTo>
                      <a:pt x="82820" y="25348"/>
                      <a:pt x="86357" y="19230"/>
                      <a:pt x="83409" y="14276"/>
                    </a:cubicBezTo>
                    <a:cubicBezTo>
                      <a:pt x="90483" y="11363"/>
                      <a:pt x="97262" y="6701"/>
                      <a:pt x="102862" y="0"/>
                    </a:cubicBezTo>
                    <a:lnTo>
                      <a:pt x="161513" y="154711"/>
                    </a:lnTo>
                    <a:cubicBezTo>
                      <a:pt x="168881" y="173940"/>
                      <a:pt x="173303" y="181516"/>
                      <a:pt x="194523" y="185595"/>
                    </a:cubicBezTo>
                    <a:lnTo>
                      <a:pt x="194523" y="189382"/>
                    </a:lnTo>
                    <a:lnTo>
                      <a:pt x="116125" y="189382"/>
                    </a:lnTo>
                    <a:lnTo>
                      <a:pt x="116125" y="185595"/>
                    </a:lnTo>
                    <a:cubicBezTo>
                      <a:pt x="125556" y="183555"/>
                      <a:pt x="136756" y="180641"/>
                      <a:pt x="136756" y="168696"/>
                    </a:cubicBezTo>
                    <a:cubicBezTo>
                      <a:pt x="136756" y="157624"/>
                      <a:pt x="126735" y="132859"/>
                      <a:pt x="119661" y="114212"/>
                    </a:cubicBezTo>
                    <a:lnTo>
                      <a:pt x="58652" y="114212"/>
                    </a:lnTo>
                    <a:close/>
                    <a:moveTo>
                      <a:pt x="88715" y="33506"/>
                    </a:moveTo>
                    <a:lnTo>
                      <a:pt x="63662" y="102266"/>
                    </a:lnTo>
                    <a:lnTo>
                      <a:pt x="116714" y="102266"/>
                    </a:lnTo>
                    <a:lnTo>
                      <a:pt x="89009" y="33506"/>
                    </a:lnTo>
                    <a:close/>
                  </a:path>
                </a:pathLst>
              </a:custGeom>
              <a:grpFill/>
              <a:ln w="29454" cap="flat">
                <a:noFill/>
                <a:prstDash val="solid"/>
                <a:miter/>
              </a:ln>
            </p:spPr>
            <p:txBody>
              <a:bodyPr rtlCol="0" anchor="ctr"/>
              <a:lstStyle/>
              <a:p>
                <a:endParaRPr lang="en-GB"/>
              </a:p>
            </p:txBody>
          </p:sp>
          <p:sp>
            <p:nvSpPr>
              <p:cNvPr id="56" name="Freeform 55">
                <a:extLst>
                  <a:ext uri="{FF2B5EF4-FFF2-40B4-BE49-F238E27FC236}">
                    <a16:creationId xmlns:a16="http://schemas.microsoft.com/office/drawing/2014/main" id="{F8C53BA6-50EE-8401-524F-C8B730433AA5}"/>
                  </a:ext>
                </a:extLst>
              </p:cNvPr>
              <p:cNvSpPr/>
              <p:nvPr/>
            </p:nvSpPr>
            <p:spPr>
              <a:xfrm>
                <a:off x="7958142" y="3426086"/>
                <a:ext cx="164755" cy="179476"/>
              </a:xfrm>
              <a:custGeom>
                <a:avLst/>
                <a:gdLst>
                  <a:gd name="connsiteX0" fmla="*/ 0 w 164755"/>
                  <a:gd name="connsiteY0" fmla="*/ 175688 h 179476"/>
                  <a:gd name="connsiteX1" fmla="*/ 33304 w 164755"/>
                  <a:gd name="connsiteY1" fmla="*/ 136355 h 179476"/>
                  <a:gd name="connsiteX2" fmla="*/ 33304 w 164755"/>
                  <a:gd name="connsiteY2" fmla="*/ 43412 h 179476"/>
                  <a:gd name="connsiteX3" fmla="*/ 0 w 164755"/>
                  <a:gd name="connsiteY3" fmla="*/ 4079 h 179476"/>
                  <a:gd name="connsiteX4" fmla="*/ 0 w 164755"/>
                  <a:gd name="connsiteY4" fmla="*/ 0 h 179476"/>
                  <a:gd name="connsiteX5" fmla="*/ 89893 w 164755"/>
                  <a:gd name="connsiteY5" fmla="*/ 0 h 179476"/>
                  <a:gd name="connsiteX6" fmla="*/ 89893 w 164755"/>
                  <a:gd name="connsiteY6" fmla="*/ 4079 h 179476"/>
                  <a:gd name="connsiteX7" fmla="*/ 56883 w 164755"/>
                  <a:gd name="connsiteY7" fmla="*/ 43412 h 179476"/>
                  <a:gd name="connsiteX8" fmla="*/ 56883 w 164755"/>
                  <a:gd name="connsiteY8" fmla="*/ 129945 h 179476"/>
                  <a:gd name="connsiteX9" fmla="*/ 61009 w 164755"/>
                  <a:gd name="connsiteY9" fmla="*/ 169861 h 179476"/>
                  <a:gd name="connsiteX10" fmla="*/ 93430 w 164755"/>
                  <a:gd name="connsiteY10" fmla="*/ 172192 h 179476"/>
                  <a:gd name="connsiteX11" fmla="*/ 161219 w 164755"/>
                  <a:gd name="connsiteY11" fmla="*/ 128780 h 179476"/>
                  <a:gd name="connsiteX12" fmla="*/ 164755 w 164755"/>
                  <a:gd name="connsiteY12" fmla="*/ 130528 h 179476"/>
                  <a:gd name="connsiteX13" fmla="*/ 149429 w 164755"/>
                  <a:gd name="connsiteY13" fmla="*/ 179476 h 179476"/>
                  <a:gd name="connsiteX14" fmla="*/ 0 w 164755"/>
                  <a:gd name="connsiteY14" fmla="*/ 179476 h 179476"/>
                  <a:gd name="connsiteX15" fmla="*/ 0 w 164755"/>
                  <a:gd name="connsiteY15" fmla="*/ 175688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755" h="179476">
                    <a:moveTo>
                      <a:pt x="0" y="175688"/>
                    </a:moveTo>
                    <a:cubicBezTo>
                      <a:pt x="32126" y="171609"/>
                      <a:pt x="32420" y="163451"/>
                      <a:pt x="33304" y="136355"/>
                    </a:cubicBezTo>
                    <a:lnTo>
                      <a:pt x="33304" y="43412"/>
                    </a:lnTo>
                    <a:cubicBezTo>
                      <a:pt x="32420" y="16316"/>
                      <a:pt x="32126" y="8158"/>
                      <a:pt x="0" y="4079"/>
                    </a:cubicBezTo>
                    <a:lnTo>
                      <a:pt x="0" y="0"/>
                    </a:lnTo>
                    <a:lnTo>
                      <a:pt x="89893" y="0"/>
                    </a:lnTo>
                    <a:lnTo>
                      <a:pt x="89893" y="4079"/>
                    </a:lnTo>
                    <a:cubicBezTo>
                      <a:pt x="57767" y="8158"/>
                      <a:pt x="56883" y="16316"/>
                      <a:pt x="56883" y="43412"/>
                    </a:cubicBezTo>
                    <a:lnTo>
                      <a:pt x="56883" y="129945"/>
                    </a:lnTo>
                    <a:cubicBezTo>
                      <a:pt x="56883" y="143056"/>
                      <a:pt x="56883" y="157042"/>
                      <a:pt x="61009" y="169861"/>
                    </a:cubicBezTo>
                    <a:lnTo>
                      <a:pt x="93430" y="172192"/>
                    </a:lnTo>
                    <a:cubicBezTo>
                      <a:pt x="134103" y="175106"/>
                      <a:pt x="140587" y="162577"/>
                      <a:pt x="161219" y="128780"/>
                    </a:cubicBezTo>
                    <a:lnTo>
                      <a:pt x="164755" y="130528"/>
                    </a:lnTo>
                    <a:lnTo>
                      <a:pt x="149429" y="179476"/>
                    </a:lnTo>
                    <a:lnTo>
                      <a:pt x="0" y="179476"/>
                    </a:lnTo>
                    <a:lnTo>
                      <a:pt x="0" y="175688"/>
                    </a:lnTo>
                    <a:close/>
                  </a:path>
                </a:pathLst>
              </a:custGeom>
              <a:grpFill/>
              <a:ln w="29454" cap="flat">
                <a:noFill/>
                <a:prstDash val="solid"/>
                <a:miter/>
              </a:ln>
            </p:spPr>
            <p:txBody>
              <a:bodyPr rtlCol="0" anchor="ctr"/>
              <a:lstStyle/>
              <a:p>
                <a:endParaRPr lang="en-GB"/>
              </a:p>
            </p:txBody>
          </p:sp>
          <p:sp>
            <p:nvSpPr>
              <p:cNvPr id="57" name="Freeform 56">
                <a:extLst>
                  <a:ext uri="{FF2B5EF4-FFF2-40B4-BE49-F238E27FC236}">
                    <a16:creationId xmlns:a16="http://schemas.microsoft.com/office/drawing/2014/main" id="{9E4EE3B1-3C05-278A-491D-4011B4B3112F}"/>
                  </a:ext>
                </a:extLst>
              </p:cNvPr>
              <p:cNvSpPr/>
              <p:nvPr/>
            </p:nvSpPr>
            <p:spPr>
              <a:xfrm>
                <a:off x="8151191" y="3426086"/>
                <a:ext cx="157681" cy="179476"/>
              </a:xfrm>
              <a:custGeom>
                <a:avLst/>
                <a:gdLst>
                  <a:gd name="connsiteX0" fmla="*/ 295 w 157681"/>
                  <a:gd name="connsiteY0" fmla="*/ 175688 h 179476"/>
                  <a:gd name="connsiteX1" fmla="*/ 33305 w 157681"/>
                  <a:gd name="connsiteY1" fmla="*/ 136355 h 179476"/>
                  <a:gd name="connsiteX2" fmla="*/ 33305 w 157681"/>
                  <a:gd name="connsiteY2" fmla="*/ 43412 h 179476"/>
                  <a:gd name="connsiteX3" fmla="*/ 295 w 157681"/>
                  <a:gd name="connsiteY3" fmla="*/ 4079 h 179476"/>
                  <a:gd name="connsiteX4" fmla="*/ 295 w 157681"/>
                  <a:gd name="connsiteY4" fmla="*/ 0 h 179476"/>
                  <a:gd name="connsiteX5" fmla="*/ 143829 w 157681"/>
                  <a:gd name="connsiteY5" fmla="*/ 0 h 179476"/>
                  <a:gd name="connsiteX6" fmla="*/ 140587 w 157681"/>
                  <a:gd name="connsiteY6" fmla="*/ 40790 h 179476"/>
                  <a:gd name="connsiteX7" fmla="*/ 136461 w 157681"/>
                  <a:gd name="connsiteY7" fmla="*/ 40790 h 179476"/>
                  <a:gd name="connsiteX8" fmla="*/ 82820 w 157681"/>
                  <a:gd name="connsiteY8" fmla="*/ 6410 h 179476"/>
                  <a:gd name="connsiteX9" fmla="*/ 56884 w 157681"/>
                  <a:gd name="connsiteY9" fmla="*/ 6410 h 179476"/>
                  <a:gd name="connsiteX10" fmla="*/ 56884 w 157681"/>
                  <a:gd name="connsiteY10" fmla="*/ 81580 h 179476"/>
                  <a:gd name="connsiteX11" fmla="*/ 84588 w 157681"/>
                  <a:gd name="connsiteY11" fmla="*/ 81580 h 179476"/>
                  <a:gd name="connsiteX12" fmla="*/ 122904 w 157681"/>
                  <a:gd name="connsiteY12" fmla="*/ 57397 h 179476"/>
                  <a:gd name="connsiteX13" fmla="*/ 127030 w 157681"/>
                  <a:gd name="connsiteY13" fmla="*/ 57397 h 179476"/>
                  <a:gd name="connsiteX14" fmla="*/ 127030 w 157681"/>
                  <a:gd name="connsiteY14" fmla="*/ 116251 h 179476"/>
                  <a:gd name="connsiteX15" fmla="*/ 122904 w 157681"/>
                  <a:gd name="connsiteY15" fmla="*/ 116251 h 179476"/>
                  <a:gd name="connsiteX16" fmla="*/ 84588 w 157681"/>
                  <a:gd name="connsiteY16" fmla="*/ 92652 h 179476"/>
                  <a:gd name="connsiteX17" fmla="*/ 56884 w 157681"/>
                  <a:gd name="connsiteY17" fmla="*/ 92652 h 179476"/>
                  <a:gd name="connsiteX18" fmla="*/ 56884 w 157681"/>
                  <a:gd name="connsiteY18" fmla="*/ 136064 h 179476"/>
                  <a:gd name="connsiteX19" fmla="*/ 96967 w 157681"/>
                  <a:gd name="connsiteY19" fmla="*/ 173357 h 179476"/>
                  <a:gd name="connsiteX20" fmla="*/ 153850 w 157681"/>
                  <a:gd name="connsiteY20" fmla="*/ 127323 h 179476"/>
                  <a:gd name="connsiteX21" fmla="*/ 157682 w 157681"/>
                  <a:gd name="connsiteY21" fmla="*/ 127323 h 179476"/>
                  <a:gd name="connsiteX22" fmla="*/ 148545 w 157681"/>
                  <a:gd name="connsiteY22" fmla="*/ 179476 h 179476"/>
                  <a:gd name="connsiteX23" fmla="*/ 0 w 157681"/>
                  <a:gd name="connsiteY23" fmla="*/ 179476 h 179476"/>
                  <a:gd name="connsiteX24" fmla="*/ 0 w 157681"/>
                  <a:gd name="connsiteY24" fmla="*/ 175688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681" h="179476">
                    <a:moveTo>
                      <a:pt x="295" y="175688"/>
                    </a:moveTo>
                    <a:cubicBezTo>
                      <a:pt x="32421" y="171609"/>
                      <a:pt x="32715" y="163451"/>
                      <a:pt x="33305" y="136355"/>
                    </a:cubicBezTo>
                    <a:lnTo>
                      <a:pt x="33305" y="43412"/>
                    </a:lnTo>
                    <a:cubicBezTo>
                      <a:pt x="32421" y="16316"/>
                      <a:pt x="32126" y="8158"/>
                      <a:pt x="295" y="4079"/>
                    </a:cubicBezTo>
                    <a:lnTo>
                      <a:pt x="295" y="0"/>
                    </a:lnTo>
                    <a:lnTo>
                      <a:pt x="143829" y="0"/>
                    </a:lnTo>
                    <a:lnTo>
                      <a:pt x="140587" y="40790"/>
                    </a:lnTo>
                    <a:lnTo>
                      <a:pt x="136461" y="40790"/>
                    </a:lnTo>
                    <a:cubicBezTo>
                      <a:pt x="134693" y="6701"/>
                      <a:pt x="109935" y="6410"/>
                      <a:pt x="82820" y="6410"/>
                    </a:cubicBezTo>
                    <a:lnTo>
                      <a:pt x="56884" y="6410"/>
                    </a:lnTo>
                    <a:lnTo>
                      <a:pt x="56884" y="81580"/>
                    </a:lnTo>
                    <a:lnTo>
                      <a:pt x="84588" y="81580"/>
                    </a:lnTo>
                    <a:cubicBezTo>
                      <a:pt x="104630" y="81580"/>
                      <a:pt x="119956" y="80123"/>
                      <a:pt x="122904" y="57397"/>
                    </a:cubicBezTo>
                    <a:lnTo>
                      <a:pt x="127030" y="57397"/>
                    </a:lnTo>
                    <a:lnTo>
                      <a:pt x="127030" y="116251"/>
                    </a:lnTo>
                    <a:lnTo>
                      <a:pt x="122904" y="116251"/>
                    </a:lnTo>
                    <a:cubicBezTo>
                      <a:pt x="119367" y="92943"/>
                      <a:pt x="104630" y="92652"/>
                      <a:pt x="84588" y="92652"/>
                    </a:cubicBezTo>
                    <a:lnTo>
                      <a:pt x="56884" y="92652"/>
                    </a:lnTo>
                    <a:lnTo>
                      <a:pt x="56884" y="136064"/>
                    </a:lnTo>
                    <a:cubicBezTo>
                      <a:pt x="56884" y="151506"/>
                      <a:pt x="53052" y="173357"/>
                      <a:pt x="96967" y="173357"/>
                    </a:cubicBezTo>
                    <a:cubicBezTo>
                      <a:pt x="130567" y="173357"/>
                      <a:pt x="147072" y="160829"/>
                      <a:pt x="153850" y="127323"/>
                    </a:cubicBezTo>
                    <a:lnTo>
                      <a:pt x="157682" y="127323"/>
                    </a:lnTo>
                    <a:cubicBezTo>
                      <a:pt x="157682" y="147427"/>
                      <a:pt x="153850" y="163743"/>
                      <a:pt x="148545" y="179476"/>
                    </a:cubicBezTo>
                    <a:lnTo>
                      <a:pt x="0" y="179476"/>
                    </a:lnTo>
                    <a:lnTo>
                      <a:pt x="0" y="175688"/>
                    </a:lnTo>
                    <a:close/>
                  </a:path>
                </a:pathLst>
              </a:custGeom>
              <a:grpFill/>
              <a:ln w="29454" cap="flat">
                <a:noFill/>
                <a:prstDash val="solid"/>
                <a:miter/>
              </a:ln>
            </p:spPr>
            <p:txBody>
              <a:bodyPr rtlCol="0" anchor="ctr"/>
              <a:lstStyle/>
              <a:p>
                <a:endParaRPr lang="en-GB"/>
              </a:p>
            </p:txBody>
          </p:sp>
          <p:sp>
            <p:nvSpPr>
              <p:cNvPr id="58" name="Freeform 57">
                <a:extLst>
                  <a:ext uri="{FF2B5EF4-FFF2-40B4-BE49-F238E27FC236}">
                    <a16:creationId xmlns:a16="http://schemas.microsoft.com/office/drawing/2014/main" id="{7F4B9CF0-B547-54C1-23ED-A7829F422011}"/>
                  </a:ext>
                </a:extLst>
              </p:cNvPr>
              <p:cNvSpPr/>
              <p:nvPr/>
            </p:nvSpPr>
            <p:spPr>
              <a:xfrm>
                <a:off x="8447102" y="3425350"/>
                <a:ext cx="195996" cy="180805"/>
              </a:xfrm>
              <a:custGeom>
                <a:avLst/>
                <a:gdLst>
                  <a:gd name="connsiteX0" fmla="*/ 1474 w 195996"/>
                  <a:gd name="connsiteY0" fmla="*/ 2193 h 180805"/>
                  <a:gd name="connsiteX1" fmla="*/ 66020 w 195996"/>
                  <a:gd name="connsiteY1" fmla="*/ 154 h 180805"/>
                  <a:gd name="connsiteX2" fmla="*/ 195997 w 195996"/>
                  <a:gd name="connsiteY2" fmla="*/ 91057 h 180805"/>
                  <a:gd name="connsiteX3" fmla="*/ 79578 w 195996"/>
                  <a:gd name="connsiteY3" fmla="*/ 180795 h 180805"/>
                  <a:gd name="connsiteX4" fmla="*/ 0 w 195996"/>
                  <a:gd name="connsiteY4" fmla="*/ 180212 h 180805"/>
                  <a:gd name="connsiteX5" fmla="*/ 0 w 195996"/>
                  <a:gd name="connsiteY5" fmla="*/ 176425 h 180805"/>
                  <a:gd name="connsiteX6" fmla="*/ 33010 w 195996"/>
                  <a:gd name="connsiteY6" fmla="*/ 137091 h 180805"/>
                  <a:gd name="connsiteX7" fmla="*/ 33010 w 195996"/>
                  <a:gd name="connsiteY7" fmla="*/ 45314 h 180805"/>
                  <a:gd name="connsiteX8" fmla="*/ 1474 w 195996"/>
                  <a:gd name="connsiteY8" fmla="*/ 5981 h 180805"/>
                  <a:gd name="connsiteX9" fmla="*/ 1474 w 195996"/>
                  <a:gd name="connsiteY9" fmla="*/ 2193 h 180805"/>
                  <a:gd name="connsiteX10" fmla="*/ 56589 w 195996"/>
                  <a:gd name="connsiteY10" fmla="*/ 139714 h 180805"/>
                  <a:gd name="connsiteX11" fmla="*/ 92840 w 195996"/>
                  <a:gd name="connsiteY11" fmla="*/ 174385 h 180805"/>
                  <a:gd name="connsiteX12" fmla="*/ 165050 w 195996"/>
                  <a:gd name="connsiteY12" fmla="*/ 95136 h 180805"/>
                  <a:gd name="connsiteX13" fmla="*/ 56589 w 195996"/>
                  <a:gd name="connsiteY13" fmla="*/ 5689 h 180805"/>
                  <a:gd name="connsiteX14" fmla="*/ 56589 w 195996"/>
                  <a:gd name="connsiteY14" fmla="*/ 140005 h 18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996" h="180805">
                    <a:moveTo>
                      <a:pt x="1474" y="2193"/>
                    </a:moveTo>
                    <a:lnTo>
                      <a:pt x="66020" y="154"/>
                    </a:lnTo>
                    <a:cubicBezTo>
                      <a:pt x="183618" y="-3634"/>
                      <a:pt x="195997" y="63669"/>
                      <a:pt x="195997" y="91057"/>
                    </a:cubicBezTo>
                    <a:cubicBezTo>
                      <a:pt x="195997" y="128933"/>
                      <a:pt x="171534" y="181669"/>
                      <a:pt x="79578" y="180795"/>
                    </a:cubicBezTo>
                    <a:lnTo>
                      <a:pt x="0" y="180212"/>
                    </a:lnTo>
                    <a:lnTo>
                      <a:pt x="0" y="176425"/>
                    </a:lnTo>
                    <a:cubicBezTo>
                      <a:pt x="32126" y="172346"/>
                      <a:pt x="32421" y="164188"/>
                      <a:pt x="33010" y="137091"/>
                    </a:cubicBezTo>
                    <a:lnTo>
                      <a:pt x="33010" y="45314"/>
                    </a:lnTo>
                    <a:cubicBezTo>
                      <a:pt x="32126" y="18218"/>
                      <a:pt x="31831" y="10060"/>
                      <a:pt x="1474" y="5981"/>
                    </a:cubicBezTo>
                    <a:lnTo>
                      <a:pt x="1474" y="2193"/>
                    </a:lnTo>
                    <a:close/>
                    <a:moveTo>
                      <a:pt x="56589" y="139714"/>
                    </a:moveTo>
                    <a:cubicBezTo>
                      <a:pt x="56589" y="157486"/>
                      <a:pt x="59831" y="174385"/>
                      <a:pt x="92840" y="174385"/>
                    </a:cubicBezTo>
                    <a:cubicBezTo>
                      <a:pt x="123493" y="174385"/>
                      <a:pt x="165050" y="155447"/>
                      <a:pt x="165050" y="95136"/>
                    </a:cubicBezTo>
                    <a:cubicBezTo>
                      <a:pt x="165050" y="31911"/>
                      <a:pt x="114651" y="5398"/>
                      <a:pt x="56589" y="5689"/>
                    </a:cubicBezTo>
                    <a:lnTo>
                      <a:pt x="56589" y="140005"/>
                    </a:lnTo>
                    <a:close/>
                  </a:path>
                </a:pathLst>
              </a:custGeom>
              <a:grpFill/>
              <a:ln w="29454" cap="flat">
                <a:noFill/>
                <a:prstDash val="solid"/>
                <a:miter/>
              </a:ln>
            </p:spPr>
            <p:txBody>
              <a:bodyPr rtlCol="0" anchor="ctr"/>
              <a:lstStyle/>
              <a:p>
                <a:endParaRPr lang="en-GB"/>
              </a:p>
            </p:txBody>
          </p:sp>
          <p:sp>
            <p:nvSpPr>
              <p:cNvPr id="59" name="Freeform 58">
                <a:extLst>
                  <a:ext uri="{FF2B5EF4-FFF2-40B4-BE49-F238E27FC236}">
                    <a16:creationId xmlns:a16="http://schemas.microsoft.com/office/drawing/2014/main" id="{C3E320FE-D14C-F481-27D5-2FA0E6DA56D3}"/>
                  </a:ext>
                </a:extLst>
              </p:cNvPr>
              <p:cNvSpPr/>
              <p:nvPr/>
            </p:nvSpPr>
            <p:spPr>
              <a:xfrm>
                <a:off x="8688488" y="3426086"/>
                <a:ext cx="211028" cy="182972"/>
              </a:xfrm>
              <a:custGeom>
                <a:avLst/>
                <a:gdLst>
                  <a:gd name="connsiteX0" fmla="*/ 210733 w 211028"/>
                  <a:gd name="connsiteY0" fmla="*/ 0 h 182972"/>
                  <a:gd name="connsiteX1" fmla="*/ 210733 w 211028"/>
                  <a:gd name="connsiteY1" fmla="*/ 4079 h 182972"/>
                  <a:gd name="connsiteX2" fmla="*/ 183619 w 211028"/>
                  <a:gd name="connsiteY2" fmla="*/ 56232 h 182972"/>
                  <a:gd name="connsiteX3" fmla="*/ 182144 w 211028"/>
                  <a:gd name="connsiteY3" fmla="*/ 114212 h 182972"/>
                  <a:gd name="connsiteX4" fmla="*/ 107283 w 211028"/>
                  <a:gd name="connsiteY4" fmla="*/ 182972 h 182972"/>
                  <a:gd name="connsiteX5" fmla="*/ 33010 w 211028"/>
                  <a:gd name="connsiteY5" fmla="*/ 102558 h 182972"/>
                  <a:gd name="connsiteX6" fmla="*/ 33010 w 211028"/>
                  <a:gd name="connsiteY6" fmla="*/ 43412 h 182972"/>
                  <a:gd name="connsiteX7" fmla="*/ 0 w 211028"/>
                  <a:gd name="connsiteY7" fmla="*/ 4079 h 182972"/>
                  <a:gd name="connsiteX8" fmla="*/ 0 w 211028"/>
                  <a:gd name="connsiteY8" fmla="*/ 0 h 182972"/>
                  <a:gd name="connsiteX9" fmla="*/ 92251 w 211028"/>
                  <a:gd name="connsiteY9" fmla="*/ 0 h 182972"/>
                  <a:gd name="connsiteX10" fmla="*/ 92251 w 211028"/>
                  <a:gd name="connsiteY10" fmla="*/ 4079 h 182972"/>
                  <a:gd name="connsiteX11" fmla="*/ 56883 w 211028"/>
                  <a:gd name="connsiteY11" fmla="*/ 43412 h 182972"/>
                  <a:gd name="connsiteX12" fmla="*/ 56883 w 211028"/>
                  <a:gd name="connsiteY12" fmla="*/ 97605 h 182972"/>
                  <a:gd name="connsiteX13" fmla="*/ 121430 w 211028"/>
                  <a:gd name="connsiteY13" fmla="*/ 170735 h 182972"/>
                  <a:gd name="connsiteX14" fmla="*/ 173597 w 211028"/>
                  <a:gd name="connsiteY14" fmla="*/ 84202 h 182972"/>
                  <a:gd name="connsiteX15" fmla="*/ 173597 w 211028"/>
                  <a:gd name="connsiteY15" fmla="*/ 56523 h 182972"/>
                  <a:gd name="connsiteX16" fmla="*/ 133514 w 211028"/>
                  <a:gd name="connsiteY16" fmla="*/ 4370 h 182972"/>
                  <a:gd name="connsiteX17" fmla="*/ 133514 w 211028"/>
                  <a:gd name="connsiteY17" fmla="*/ 291 h 182972"/>
                  <a:gd name="connsiteX18" fmla="*/ 211028 w 211028"/>
                  <a:gd name="connsiteY18" fmla="*/ 291 h 18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1028" h="182972">
                    <a:moveTo>
                      <a:pt x="210733" y="0"/>
                    </a:moveTo>
                    <a:lnTo>
                      <a:pt x="210733" y="4079"/>
                    </a:lnTo>
                    <a:cubicBezTo>
                      <a:pt x="186271" y="6701"/>
                      <a:pt x="184797" y="21560"/>
                      <a:pt x="183619" y="56232"/>
                    </a:cubicBezTo>
                    <a:lnTo>
                      <a:pt x="182144" y="114212"/>
                    </a:lnTo>
                    <a:cubicBezTo>
                      <a:pt x="181260" y="148301"/>
                      <a:pt x="166524" y="182972"/>
                      <a:pt x="107283" y="182972"/>
                    </a:cubicBezTo>
                    <a:cubicBezTo>
                      <a:pt x="24463" y="182972"/>
                      <a:pt x="33010" y="123827"/>
                      <a:pt x="33010" y="102558"/>
                    </a:cubicBezTo>
                    <a:lnTo>
                      <a:pt x="33010" y="43412"/>
                    </a:lnTo>
                    <a:cubicBezTo>
                      <a:pt x="32126" y="16316"/>
                      <a:pt x="31831" y="8158"/>
                      <a:pt x="0" y="4079"/>
                    </a:cubicBezTo>
                    <a:lnTo>
                      <a:pt x="0" y="0"/>
                    </a:lnTo>
                    <a:lnTo>
                      <a:pt x="92251" y="0"/>
                    </a:lnTo>
                    <a:lnTo>
                      <a:pt x="92251" y="4079"/>
                    </a:lnTo>
                    <a:cubicBezTo>
                      <a:pt x="57178" y="9032"/>
                      <a:pt x="56883" y="14276"/>
                      <a:pt x="56883" y="43412"/>
                    </a:cubicBezTo>
                    <a:lnTo>
                      <a:pt x="56883" y="97605"/>
                    </a:lnTo>
                    <a:cubicBezTo>
                      <a:pt x="56883" y="102558"/>
                      <a:pt x="48336" y="170735"/>
                      <a:pt x="121430" y="170735"/>
                    </a:cubicBezTo>
                    <a:cubicBezTo>
                      <a:pt x="179197" y="170735"/>
                      <a:pt x="173597" y="116251"/>
                      <a:pt x="173597" y="84202"/>
                    </a:cubicBezTo>
                    <a:lnTo>
                      <a:pt x="173597" y="56523"/>
                    </a:lnTo>
                    <a:cubicBezTo>
                      <a:pt x="173597" y="23017"/>
                      <a:pt x="170944" y="7575"/>
                      <a:pt x="133514" y="4370"/>
                    </a:cubicBezTo>
                    <a:lnTo>
                      <a:pt x="133514" y="291"/>
                    </a:lnTo>
                    <a:lnTo>
                      <a:pt x="211028" y="291"/>
                    </a:lnTo>
                    <a:close/>
                  </a:path>
                </a:pathLst>
              </a:custGeom>
              <a:grpFill/>
              <a:ln w="29454" cap="flat">
                <a:noFill/>
                <a:prstDash val="solid"/>
                <a:miter/>
              </a:ln>
            </p:spPr>
            <p:txBody>
              <a:bodyPr rtlCol="0" anchor="ctr"/>
              <a:lstStyle/>
              <a:p>
                <a:endParaRPr lang="en-GB"/>
              </a:p>
            </p:txBody>
          </p:sp>
          <p:sp>
            <p:nvSpPr>
              <p:cNvPr id="60" name="Freeform 59">
                <a:extLst>
                  <a:ext uri="{FF2B5EF4-FFF2-40B4-BE49-F238E27FC236}">
                    <a16:creationId xmlns:a16="http://schemas.microsoft.com/office/drawing/2014/main" id="{53F5BC08-192C-4D9F-4EEE-6231223E02A1}"/>
                  </a:ext>
                </a:extLst>
              </p:cNvPr>
              <p:cNvSpPr/>
              <p:nvPr/>
            </p:nvSpPr>
            <p:spPr>
              <a:xfrm>
                <a:off x="9041578" y="3383840"/>
                <a:ext cx="211322" cy="225219"/>
              </a:xfrm>
              <a:custGeom>
                <a:avLst/>
                <a:gdLst>
                  <a:gd name="connsiteX0" fmla="*/ 201007 w 211322"/>
                  <a:gd name="connsiteY0" fmla="*/ 70217 h 225219"/>
                  <a:gd name="connsiteX1" fmla="*/ 196291 w 211322"/>
                  <a:gd name="connsiteY1" fmla="*/ 70217 h 225219"/>
                  <a:gd name="connsiteX2" fmla="*/ 129976 w 211322"/>
                  <a:gd name="connsiteY2" fmla="*/ 8158 h 225219"/>
                  <a:gd name="connsiteX3" fmla="*/ 37431 w 211322"/>
                  <a:gd name="connsiteY3" fmla="*/ 111007 h 225219"/>
                  <a:gd name="connsiteX4" fmla="*/ 133219 w 211322"/>
                  <a:gd name="connsiteY4" fmla="*/ 217644 h 225219"/>
                  <a:gd name="connsiteX5" fmla="*/ 206902 w 211322"/>
                  <a:gd name="connsiteY5" fmla="*/ 152380 h 225219"/>
                  <a:gd name="connsiteX6" fmla="*/ 211323 w 211322"/>
                  <a:gd name="connsiteY6" fmla="*/ 154419 h 225219"/>
                  <a:gd name="connsiteX7" fmla="*/ 193638 w 211322"/>
                  <a:gd name="connsiteY7" fmla="*/ 211525 h 225219"/>
                  <a:gd name="connsiteX8" fmla="*/ 127619 w 211322"/>
                  <a:gd name="connsiteY8" fmla="*/ 225219 h 225219"/>
                  <a:gd name="connsiteX9" fmla="*/ 0 w 211322"/>
                  <a:gd name="connsiteY9" fmla="*/ 114503 h 225219"/>
                  <a:gd name="connsiteX10" fmla="*/ 130271 w 211322"/>
                  <a:gd name="connsiteY10" fmla="*/ 0 h 225219"/>
                  <a:gd name="connsiteX11" fmla="*/ 201007 w 211322"/>
                  <a:gd name="connsiteY11" fmla="*/ 17190 h 225219"/>
                  <a:gd name="connsiteX12" fmla="*/ 201007 w 211322"/>
                  <a:gd name="connsiteY12" fmla="*/ 69634 h 22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322" h="225219">
                    <a:moveTo>
                      <a:pt x="201007" y="70217"/>
                    </a:moveTo>
                    <a:lnTo>
                      <a:pt x="196291" y="70217"/>
                    </a:lnTo>
                    <a:cubicBezTo>
                      <a:pt x="190102" y="34089"/>
                      <a:pt x="168881" y="8158"/>
                      <a:pt x="129976" y="8158"/>
                    </a:cubicBezTo>
                    <a:cubicBezTo>
                      <a:pt x="70736" y="8158"/>
                      <a:pt x="37431" y="56232"/>
                      <a:pt x="37431" y="111007"/>
                    </a:cubicBezTo>
                    <a:cubicBezTo>
                      <a:pt x="37431" y="173940"/>
                      <a:pt x="86356" y="217644"/>
                      <a:pt x="133219" y="217644"/>
                    </a:cubicBezTo>
                    <a:cubicBezTo>
                      <a:pt x="175660" y="217644"/>
                      <a:pt x="192460" y="187051"/>
                      <a:pt x="206902" y="152380"/>
                    </a:cubicBezTo>
                    <a:lnTo>
                      <a:pt x="211323" y="154419"/>
                    </a:lnTo>
                    <a:cubicBezTo>
                      <a:pt x="207491" y="173940"/>
                      <a:pt x="201302" y="193170"/>
                      <a:pt x="193638" y="211525"/>
                    </a:cubicBezTo>
                    <a:cubicBezTo>
                      <a:pt x="173008" y="221431"/>
                      <a:pt x="150608" y="225219"/>
                      <a:pt x="127619" y="225219"/>
                    </a:cubicBezTo>
                    <a:cubicBezTo>
                      <a:pt x="60125" y="225219"/>
                      <a:pt x="0" y="186760"/>
                      <a:pt x="0" y="114503"/>
                    </a:cubicBezTo>
                    <a:cubicBezTo>
                      <a:pt x="0" y="57689"/>
                      <a:pt x="44799" y="0"/>
                      <a:pt x="130271" y="0"/>
                    </a:cubicBezTo>
                    <a:cubicBezTo>
                      <a:pt x="154734" y="0"/>
                      <a:pt x="179786" y="4953"/>
                      <a:pt x="201007" y="17190"/>
                    </a:cubicBezTo>
                    <a:lnTo>
                      <a:pt x="201007" y="69634"/>
                    </a:lnTo>
                    <a:close/>
                  </a:path>
                </a:pathLst>
              </a:custGeom>
              <a:grpFill/>
              <a:ln w="29454" cap="flat">
                <a:noFill/>
                <a:prstDash val="solid"/>
                <a:miter/>
              </a:ln>
            </p:spPr>
            <p:txBody>
              <a:bodyPr rtlCol="0" anchor="ctr"/>
              <a:lstStyle/>
              <a:p>
                <a:endParaRPr lang="en-GB"/>
              </a:p>
            </p:txBody>
          </p:sp>
          <p:sp>
            <p:nvSpPr>
              <p:cNvPr id="61" name="Freeform 60">
                <a:extLst>
                  <a:ext uri="{FF2B5EF4-FFF2-40B4-BE49-F238E27FC236}">
                    <a16:creationId xmlns:a16="http://schemas.microsoft.com/office/drawing/2014/main" id="{1762A5BB-FD21-729D-DD9D-AD5750F12E8E}"/>
                  </a:ext>
                </a:extLst>
              </p:cNvPr>
              <p:cNvSpPr/>
              <p:nvPr/>
            </p:nvSpPr>
            <p:spPr>
              <a:xfrm>
                <a:off x="9304773" y="3422882"/>
                <a:ext cx="195701" cy="185885"/>
              </a:xfrm>
              <a:custGeom>
                <a:avLst/>
                <a:gdLst>
                  <a:gd name="connsiteX0" fmla="*/ 195702 w 195701"/>
                  <a:gd name="connsiteY0" fmla="*/ 92943 h 185885"/>
                  <a:gd name="connsiteX1" fmla="*/ 97851 w 195701"/>
                  <a:gd name="connsiteY1" fmla="*/ 185886 h 185885"/>
                  <a:gd name="connsiteX2" fmla="*/ 0 w 195701"/>
                  <a:gd name="connsiteY2" fmla="*/ 92652 h 185885"/>
                  <a:gd name="connsiteX3" fmla="*/ 97556 w 195701"/>
                  <a:gd name="connsiteY3" fmla="*/ 0 h 185885"/>
                  <a:gd name="connsiteX4" fmla="*/ 195702 w 195701"/>
                  <a:gd name="connsiteY4" fmla="*/ 92943 h 185885"/>
                  <a:gd name="connsiteX5" fmla="*/ 30947 w 195701"/>
                  <a:gd name="connsiteY5" fmla="*/ 86242 h 185885"/>
                  <a:gd name="connsiteX6" fmla="*/ 100798 w 195701"/>
                  <a:gd name="connsiteY6" fmla="*/ 179476 h 185885"/>
                  <a:gd name="connsiteX7" fmla="*/ 164460 w 195701"/>
                  <a:gd name="connsiteY7" fmla="*/ 97313 h 185885"/>
                  <a:gd name="connsiteX8" fmla="*/ 95198 w 195701"/>
                  <a:gd name="connsiteY8" fmla="*/ 6118 h 185885"/>
                  <a:gd name="connsiteX9" fmla="*/ 30947 w 195701"/>
                  <a:gd name="connsiteY9" fmla="*/ 86242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1" h="185885">
                    <a:moveTo>
                      <a:pt x="195702" y="92943"/>
                    </a:moveTo>
                    <a:cubicBezTo>
                      <a:pt x="195702" y="149758"/>
                      <a:pt x="153850" y="185886"/>
                      <a:pt x="97851" y="185886"/>
                    </a:cubicBezTo>
                    <a:cubicBezTo>
                      <a:pt x="41851" y="185886"/>
                      <a:pt x="0" y="149758"/>
                      <a:pt x="0" y="92652"/>
                    </a:cubicBezTo>
                    <a:cubicBezTo>
                      <a:pt x="0" y="35546"/>
                      <a:pt x="41557" y="0"/>
                      <a:pt x="97556" y="0"/>
                    </a:cubicBezTo>
                    <a:cubicBezTo>
                      <a:pt x="165934" y="0"/>
                      <a:pt x="195702" y="46034"/>
                      <a:pt x="195702" y="92943"/>
                    </a:cubicBezTo>
                    <a:close/>
                    <a:moveTo>
                      <a:pt x="30947" y="86242"/>
                    </a:moveTo>
                    <a:cubicBezTo>
                      <a:pt x="30947" y="127032"/>
                      <a:pt x="52756" y="179476"/>
                      <a:pt x="100798" y="179476"/>
                    </a:cubicBezTo>
                    <a:cubicBezTo>
                      <a:pt x="145008" y="179476"/>
                      <a:pt x="164460" y="135190"/>
                      <a:pt x="164460" y="97313"/>
                    </a:cubicBezTo>
                    <a:cubicBezTo>
                      <a:pt x="163576" y="50696"/>
                      <a:pt x="136166" y="6118"/>
                      <a:pt x="95198" y="6118"/>
                    </a:cubicBezTo>
                    <a:cubicBezTo>
                      <a:pt x="49220" y="6118"/>
                      <a:pt x="30947" y="50405"/>
                      <a:pt x="30947" y="86242"/>
                    </a:cubicBezTo>
                    <a:close/>
                  </a:path>
                </a:pathLst>
              </a:custGeom>
              <a:grpFill/>
              <a:ln w="29454" cap="flat">
                <a:no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121F84BE-BEE0-6028-8239-E13A3EFCDB74}"/>
                  </a:ext>
                </a:extLst>
              </p:cNvPr>
              <p:cNvSpPr/>
              <p:nvPr/>
            </p:nvSpPr>
            <p:spPr>
              <a:xfrm>
                <a:off x="9541148" y="3425504"/>
                <a:ext cx="248754" cy="179767"/>
              </a:xfrm>
              <a:custGeom>
                <a:avLst/>
                <a:gdLst>
                  <a:gd name="connsiteX0" fmla="*/ 125556 w 248754"/>
                  <a:gd name="connsiteY0" fmla="*/ 141600 h 179767"/>
                  <a:gd name="connsiteX1" fmla="*/ 173892 w 248754"/>
                  <a:gd name="connsiteY1" fmla="*/ 36420 h 179767"/>
                  <a:gd name="connsiteX2" fmla="*/ 178608 w 248754"/>
                  <a:gd name="connsiteY2" fmla="*/ 4662 h 179767"/>
                  <a:gd name="connsiteX3" fmla="*/ 179198 w 248754"/>
                  <a:gd name="connsiteY3" fmla="*/ 291 h 179767"/>
                  <a:gd name="connsiteX4" fmla="*/ 237849 w 248754"/>
                  <a:gd name="connsiteY4" fmla="*/ 291 h 179767"/>
                  <a:gd name="connsiteX5" fmla="*/ 237849 w 248754"/>
                  <a:gd name="connsiteY5" fmla="*/ 4370 h 179767"/>
                  <a:gd name="connsiteX6" fmla="*/ 211323 w 248754"/>
                  <a:gd name="connsiteY6" fmla="*/ 32632 h 179767"/>
                  <a:gd name="connsiteX7" fmla="*/ 217218 w 248754"/>
                  <a:gd name="connsiteY7" fmla="*/ 128780 h 179767"/>
                  <a:gd name="connsiteX8" fmla="*/ 248754 w 248754"/>
                  <a:gd name="connsiteY8" fmla="*/ 175980 h 179767"/>
                  <a:gd name="connsiteX9" fmla="*/ 248754 w 248754"/>
                  <a:gd name="connsiteY9" fmla="*/ 179767 h 179767"/>
                  <a:gd name="connsiteX10" fmla="*/ 160924 w 248754"/>
                  <a:gd name="connsiteY10" fmla="*/ 179767 h 179767"/>
                  <a:gd name="connsiteX11" fmla="*/ 160924 w 248754"/>
                  <a:gd name="connsiteY11" fmla="*/ 175980 h 179767"/>
                  <a:gd name="connsiteX12" fmla="*/ 193344 w 248754"/>
                  <a:gd name="connsiteY12" fmla="*/ 147135 h 179767"/>
                  <a:gd name="connsiteX13" fmla="*/ 186271 w 248754"/>
                  <a:gd name="connsiteY13" fmla="*/ 31758 h 179767"/>
                  <a:gd name="connsiteX14" fmla="*/ 185682 w 248754"/>
                  <a:gd name="connsiteY14" fmla="*/ 31758 h 179767"/>
                  <a:gd name="connsiteX15" fmla="*/ 117598 w 248754"/>
                  <a:gd name="connsiteY15" fmla="*/ 179767 h 179767"/>
                  <a:gd name="connsiteX16" fmla="*/ 114651 w 248754"/>
                  <a:gd name="connsiteY16" fmla="*/ 179767 h 179767"/>
                  <a:gd name="connsiteX17" fmla="*/ 51283 w 248754"/>
                  <a:gd name="connsiteY17" fmla="*/ 37585 h 179767"/>
                  <a:gd name="connsiteX18" fmla="*/ 50694 w 248754"/>
                  <a:gd name="connsiteY18" fmla="*/ 37585 h 179767"/>
                  <a:gd name="connsiteX19" fmla="*/ 42442 w 248754"/>
                  <a:gd name="connsiteY19" fmla="*/ 148301 h 179767"/>
                  <a:gd name="connsiteX20" fmla="*/ 74567 w 248754"/>
                  <a:gd name="connsiteY20" fmla="*/ 175688 h 179767"/>
                  <a:gd name="connsiteX21" fmla="*/ 74567 w 248754"/>
                  <a:gd name="connsiteY21" fmla="*/ 179476 h 179767"/>
                  <a:gd name="connsiteX22" fmla="*/ 0 w 248754"/>
                  <a:gd name="connsiteY22" fmla="*/ 179476 h 179767"/>
                  <a:gd name="connsiteX23" fmla="*/ 0 w 248754"/>
                  <a:gd name="connsiteY23" fmla="*/ 175688 h 179767"/>
                  <a:gd name="connsiteX24" fmla="*/ 30062 w 248754"/>
                  <a:gd name="connsiteY24" fmla="*/ 138977 h 179767"/>
                  <a:gd name="connsiteX25" fmla="*/ 39789 w 248754"/>
                  <a:gd name="connsiteY25" fmla="*/ 64681 h 179767"/>
                  <a:gd name="connsiteX26" fmla="*/ 43326 w 248754"/>
                  <a:gd name="connsiteY26" fmla="*/ 28844 h 179767"/>
                  <a:gd name="connsiteX27" fmla="*/ 13852 w 248754"/>
                  <a:gd name="connsiteY27" fmla="*/ 4079 h 179767"/>
                  <a:gd name="connsiteX28" fmla="*/ 13852 w 248754"/>
                  <a:gd name="connsiteY28" fmla="*/ 0 h 179767"/>
                  <a:gd name="connsiteX29" fmla="*/ 71620 w 248754"/>
                  <a:gd name="connsiteY29" fmla="*/ 0 h 179767"/>
                  <a:gd name="connsiteX30" fmla="*/ 71620 w 248754"/>
                  <a:gd name="connsiteY30" fmla="*/ 2914 h 179767"/>
                  <a:gd name="connsiteX31" fmla="*/ 75157 w 248754"/>
                  <a:gd name="connsiteY31" fmla="*/ 29136 h 179767"/>
                  <a:gd name="connsiteX32" fmla="*/ 125850 w 248754"/>
                  <a:gd name="connsiteY32" fmla="*/ 141017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8754" h="179767">
                    <a:moveTo>
                      <a:pt x="125556" y="141600"/>
                    </a:moveTo>
                    <a:lnTo>
                      <a:pt x="173892" y="36420"/>
                    </a:lnTo>
                    <a:cubicBezTo>
                      <a:pt x="180671" y="21852"/>
                      <a:pt x="184208" y="8741"/>
                      <a:pt x="178608" y="4662"/>
                    </a:cubicBezTo>
                    <a:lnTo>
                      <a:pt x="179198" y="291"/>
                    </a:lnTo>
                    <a:lnTo>
                      <a:pt x="237849" y="291"/>
                    </a:lnTo>
                    <a:lnTo>
                      <a:pt x="237849" y="4370"/>
                    </a:lnTo>
                    <a:cubicBezTo>
                      <a:pt x="220754" y="7867"/>
                      <a:pt x="210439" y="13985"/>
                      <a:pt x="211323" y="32632"/>
                    </a:cubicBezTo>
                    <a:lnTo>
                      <a:pt x="217218" y="128780"/>
                    </a:lnTo>
                    <a:cubicBezTo>
                      <a:pt x="220165" y="165491"/>
                      <a:pt x="220165" y="171318"/>
                      <a:pt x="248754" y="175980"/>
                    </a:cubicBezTo>
                    <a:lnTo>
                      <a:pt x="248754" y="179767"/>
                    </a:lnTo>
                    <a:lnTo>
                      <a:pt x="160924" y="179767"/>
                    </a:lnTo>
                    <a:lnTo>
                      <a:pt x="160924" y="175980"/>
                    </a:lnTo>
                    <a:cubicBezTo>
                      <a:pt x="181555" y="172775"/>
                      <a:pt x="194523" y="170444"/>
                      <a:pt x="193344" y="147135"/>
                    </a:cubicBezTo>
                    <a:lnTo>
                      <a:pt x="186271" y="31758"/>
                    </a:lnTo>
                    <a:lnTo>
                      <a:pt x="185682" y="31758"/>
                    </a:lnTo>
                    <a:lnTo>
                      <a:pt x="117598" y="179767"/>
                    </a:lnTo>
                    <a:lnTo>
                      <a:pt x="114651" y="179767"/>
                    </a:lnTo>
                    <a:lnTo>
                      <a:pt x="51283" y="37585"/>
                    </a:lnTo>
                    <a:lnTo>
                      <a:pt x="50694" y="37585"/>
                    </a:lnTo>
                    <a:cubicBezTo>
                      <a:pt x="46568" y="78084"/>
                      <a:pt x="44210" y="107219"/>
                      <a:pt x="42442" y="148301"/>
                    </a:cubicBezTo>
                    <a:cubicBezTo>
                      <a:pt x="41852" y="158498"/>
                      <a:pt x="42146" y="170444"/>
                      <a:pt x="74567" y="175688"/>
                    </a:cubicBezTo>
                    <a:lnTo>
                      <a:pt x="74567" y="179476"/>
                    </a:lnTo>
                    <a:lnTo>
                      <a:pt x="0" y="179476"/>
                    </a:lnTo>
                    <a:lnTo>
                      <a:pt x="0" y="175688"/>
                    </a:lnTo>
                    <a:cubicBezTo>
                      <a:pt x="23873" y="171609"/>
                      <a:pt x="26232" y="160246"/>
                      <a:pt x="30062" y="138977"/>
                    </a:cubicBezTo>
                    <a:lnTo>
                      <a:pt x="39789" y="64681"/>
                    </a:lnTo>
                    <a:lnTo>
                      <a:pt x="43326" y="28844"/>
                    </a:lnTo>
                    <a:cubicBezTo>
                      <a:pt x="44799" y="11363"/>
                      <a:pt x="29768" y="5244"/>
                      <a:pt x="13852" y="4079"/>
                    </a:cubicBezTo>
                    <a:lnTo>
                      <a:pt x="13852" y="0"/>
                    </a:lnTo>
                    <a:lnTo>
                      <a:pt x="71620" y="0"/>
                    </a:lnTo>
                    <a:lnTo>
                      <a:pt x="71620" y="2914"/>
                    </a:lnTo>
                    <a:cubicBezTo>
                      <a:pt x="66020" y="9032"/>
                      <a:pt x="73094" y="24765"/>
                      <a:pt x="75157" y="29136"/>
                    </a:cubicBezTo>
                    <a:lnTo>
                      <a:pt x="125850" y="141017"/>
                    </a:lnTo>
                    <a:close/>
                  </a:path>
                </a:pathLst>
              </a:custGeom>
              <a:grpFill/>
              <a:ln w="29454" cap="flat">
                <a:no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4D59DB71-0F28-C029-A636-91C8E53C2FFA}"/>
                  </a:ext>
                </a:extLst>
              </p:cNvPr>
              <p:cNvSpPr/>
              <p:nvPr/>
            </p:nvSpPr>
            <p:spPr>
              <a:xfrm>
                <a:off x="9819965" y="3425504"/>
                <a:ext cx="248754" cy="179767"/>
              </a:xfrm>
              <a:custGeom>
                <a:avLst/>
                <a:gdLst>
                  <a:gd name="connsiteX0" fmla="*/ 125851 w 248754"/>
                  <a:gd name="connsiteY0" fmla="*/ 141600 h 179767"/>
                  <a:gd name="connsiteX1" fmla="*/ 174187 w 248754"/>
                  <a:gd name="connsiteY1" fmla="*/ 36420 h 179767"/>
                  <a:gd name="connsiteX2" fmla="*/ 178608 w 248754"/>
                  <a:gd name="connsiteY2" fmla="*/ 4662 h 179767"/>
                  <a:gd name="connsiteX3" fmla="*/ 179198 w 248754"/>
                  <a:gd name="connsiteY3" fmla="*/ 291 h 179767"/>
                  <a:gd name="connsiteX4" fmla="*/ 237849 w 248754"/>
                  <a:gd name="connsiteY4" fmla="*/ 291 h 179767"/>
                  <a:gd name="connsiteX5" fmla="*/ 237849 w 248754"/>
                  <a:gd name="connsiteY5" fmla="*/ 4370 h 179767"/>
                  <a:gd name="connsiteX6" fmla="*/ 211323 w 248754"/>
                  <a:gd name="connsiteY6" fmla="*/ 32632 h 179767"/>
                  <a:gd name="connsiteX7" fmla="*/ 217218 w 248754"/>
                  <a:gd name="connsiteY7" fmla="*/ 128780 h 179767"/>
                  <a:gd name="connsiteX8" fmla="*/ 248754 w 248754"/>
                  <a:gd name="connsiteY8" fmla="*/ 175980 h 179767"/>
                  <a:gd name="connsiteX9" fmla="*/ 248754 w 248754"/>
                  <a:gd name="connsiteY9" fmla="*/ 179767 h 179767"/>
                  <a:gd name="connsiteX10" fmla="*/ 160924 w 248754"/>
                  <a:gd name="connsiteY10" fmla="*/ 179767 h 179767"/>
                  <a:gd name="connsiteX11" fmla="*/ 160924 w 248754"/>
                  <a:gd name="connsiteY11" fmla="*/ 175980 h 179767"/>
                  <a:gd name="connsiteX12" fmla="*/ 193344 w 248754"/>
                  <a:gd name="connsiteY12" fmla="*/ 147135 h 179767"/>
                  <a:gd name="connsiteX13" fmla="*/ 186271 w 248754"/>
                  <a:gd name="connsiteY13" fmla="*/ 31758 h 179767"/>
                  <a:gd name="connsiteX14" fmla="*/ 185682 w 248754"/>
                  <a:gd name="connsiteY14" fmla="*/ 31758 h 179767"/>
                  <a:gd name="connsiteX15" fmla="*/ 117599 w 248754"/>
                  <a:gd name="connsiteY15" fmla="*/ 179767 h 179767"/>
                  <a:gd name="connsiteX16" fmla="*/ 114651 w 248754"/>
                  <a:gd name="connsiteY16" fmla="*/ 179767 h 179767"/>
                  <a:gd name="connsiteX17" fmla="*/ 51284 w 248754"/>
                  <a:gd name="connsiteY17" fmla="*/ 37585 h 179767"/>
                  <a:gd name="connsiteX18" fmla="*/ 50694 w 248754"/>
                  <a:gd name="connsiteY18" fmla="*/ 37585 h 179767"/>
                  <a:gd name="connsiteX19" fmla="*/ 42442 w 248754"/>
                  <a:gd name="connsiteY19" fmla="*/ 148301 h 179767"/>
                  <a:gd name="connsiteX20" fmla="*/ 74567 w 248754"/>
                  <a:gd name="connsiteY20" fmla="*/ 175688 h 179767"/>
                  <a:gd name="connsiteX21" fmla="*/ 74567 w 248754"/>
                  <a:gd name="connsiteY21" fmla="*/ 179476 h 179767"/>
                  <a:gd name="connsiteX22" fmla="*/ 0 w 248754"/>
                  <a:gd name="connsiteY22" fmla="*/ 179476 h 179767"/>
                  <a:gd name="connsiteX23" fmla="*/ 0 w 248754"/>
                  <a:gd name="connsiteY23" fmla="*/ 175688 h 179767"/>
                  <a:gd name="connsiteX24" fmla="*/ 30063 w 248754"/>
                  <a:gd name="connsiteY24" fmla="*/ 138977 h 179767"/>
                  <a:gd name="connsiteX25" fmla="*/ 39789 w 248754"/>
                  <a:gd name="connsiteY25" fmla="*/ 64681 h 179767"/>
                  <a:gd name="connsiteX26" fmla="*/ 43326 w 248754"/>
                  <a:gd name="connsiteY26" fmla="*/ 28844 h 179767"/>
                  <a:gd name="connsiteX27" fmla="*/ 13852 w 248754"/>
                  <a:gd name="connsiteY27" fmla="*/ 4079 h 179767"/>
                  <a:gd name="connsiteX28" fmla="*/ 13852 w 248754"/>
                  <a:gd name="connsiteY28" fmla="*/ 0 h 179767"/>
                  <a:gd name="connsiteX29" fmla="*/ 71621 w 248754"/>
                  <a:gd name="connsiteY29" fmla="*/ 0 h 179767"/>
                  <a:gd name="connsiteX30" fmla="*/ 71621 w 248754"/>
                  <a:gd name="connsiteY30" fmla="*/ 2914 h 179767"/>
                  <a:gd name="connsiteX31" fmla="*/ 75157 w 248754"/>
                  <a:gd name="connsiteY31" fmla="*/ 29136 h 179767"/>
                  <a:gd name="connsiteX32" fmla="*/ 125851 w 248754"/>
                  <a:gd name="connsiteY32" fmla="*/ 141017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8754" h="179767">
                    <a:moveTo>
                      <a:pt x="125851" y="141600"/>
                    </a:moveTo>
                    <a:lnTo>
                      <a:pt x="174187" y="36420"/>
                    </a:lnTo>
                    <a:cubicBezTo>
                      <a:pt x="180966" y="21852"/>
                      <a:pt x="184503" y="8741"/>
                      <a:pt x="178608" y="4662"/>
                    </a:cubicBezTo>
                    <a:lnTo>
                      <a:pt x="179198" y="291"/>
                    </a:lnTo>
                    <a:lnTo>
                      <a:pt x="237849" y="291"/>
                    </a:lnTo>
                    <a:lnTo>
                      <a:pt x="237849" y="4370"/>
                    </a:lnTo>
                    <a:cubicBezTo>
                      <a:pt x="220755" y="7867"/>
                      <a:pt x="210439" y="13985"/>
                      <a:pt x="211323" y="32632"/>
                    </a:cubicBezTo>
                    <a:lnTo>
                      <a:pt x="217218" y="128780"/>
                    </a:lnTo>
                    <a:cubicBezTo>
                      <a:pt x="220165" y="165491"/>
                      <a:pt x="220165" y="171318"/>
                      <a:pt x="248754" y="175980"/>
                    </a:cubicBezTo>
                    <a:lnTo>
                      <a:pt x="248754" y="179767"/>
                    </a:lnTo>
                    <a:lnTo>
                      <a:pt x="160924" y="179767"/>
                    </a:lnTo>
                    <a:lnTo>
                      <a:pt x="160924" y="175980"/>
                    </a:lnTo>
                    <a:cubicBezTo>
                      <a:pt x="181555" y="172775"/>
                      <a:pt x="194523" y="170444"/>
                      <a:pt x="193344" y="147135"/>
                    </a:cubicBezTo>
                    <a:lnTo>
                      <a:pt x="186271" y="31758"/>
                    </a:lnTo>
                    <a:lnTo>
                      <a:pt x="185682" y="31758"/>
                    </a:lnTo>
                    <a:lnTo>
                      <a:pt x="117599" y="179767"/>
                    </a:lnTo>
                    <a:lnTo>
                      <a:pt x="114651" y="179767"/>
                    </a:lnTo>
                    <a:lnTo>
                      <a:pt x="51284" y="37585"/>
                    </a:lnTo>
                    <a:lnTo>
                      <a:pt x="50694" y="37585"/>
                    </a:lnTo>
                    <a:cubicBezTo>
                      <a:pt x="46273" y="78084"/>
                      <a:pt x="44210" y="107219"/>
                      <a:pt x="42442" y="148301"/>
                    </a:cubicBezTo>
                    <a:cubicBezTo>
                      <a:pt x="41852" y="158498"/>
                      <a:pt x="42442" y="170444"/>
                      <a:pt x="74567" y="175688"/>
                    </a:cubicBezTo>
                    <a:lnTo>
                      <a:pt x="74567" y="179476"/>
                    </a:lnTo>
                    <a:lnTo>
                      <a:pt x="0" y="179476"/>
                    </a:lnTo>
                    <a:lnTo>
                      <a:pt x="0" y="175688"/>
                    </a:lnTo>
                    <a:cubicBezTo>
                      <a:pt x="23873" y="171609"/>
                      <a:pt x="26232" y="160246"/>
                      <a:pt x="30063" y="138977"/>
                    </a:cubicBezTo>
                    <a:lnTo>
                      <a:pt x="39789" y="64681"/>
                    </a:lnTo>
                    <a:lnTo>
                      <a:pt x="43326" y="28844"/>
                    </a:lnTo>
                    <a:cubicBezTo>
                      <a:pt x="44800" y="11363"/>
                      <a:pt x="29768" y="5244"/>
                      <a:pt x="13852" y="4079"/>
                    </a:cubicBezTo>
                    <a:lnTo>
                      <a:pt x="13852" y="0"/>
                    </a:lnTo>
                    <a:lnTo>
                      <a:pt x="71621" y="0"/>
                    </a:lnTo>
                    <a:lnTo>
                      <a:pt x="71621" y="2914"/>
                    </a:lnTo>
                    <a:cubicBezTo>
                      <a:pt x="66021" y="9032"/>
                      <a:pt x="73389" y="24765"/>
                      <a:pt x="75157" y="29136"/>
                    </a:cubicBezTo>
                    <a:lnTo>
                      <a:pt x="125851" y="141017"/>
                    </a:lnTo>
                    <a:close/>
                  </a:path>
                </a:pathLst>
              </a:custGeom>
              <a:grpFill/>
              <a:ln w="29454" cap="flat">
                <a:no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99C22C6D-FAFA-0DDC-2E22-06BF812B77A4}"/>
                  </a:ext>
                </a:extLst>
              </p:cNvPr>
              <p:cNvSpPr/>
              <p:nvPr/>
            </p:nvSpPr>
            <p:spPr>
              <a:xfrm>
                <a:off x="10103203" y="3426086"/>
                <a:ext cx="157681" cy="179476"/>
              </a:xfrm>
              <a:custGeom>
                <a:avLst/>
                <a:gdLst>
                  <a:gd name="connsiteX0" fmla="*/ 295 w 157681"/>
                  <a:gd name="connsiteY0" fmla="*/ 175688 h 179476"/>
                  <a:gd name="connsiteX1" fmla="*/ 33305 w 157681"/>
                  <a:gd name="connsiteY1" fmla="*/ 136355 h 179476"/>
                  <a:gd name="connsiteX2" fmla="*/ 33305 w 157681"/>
                  <a:gd name="connsiteY2" fmla="*/ 43412 h 179476"/>
                  <a:gd name="connsiteX3" fmla="*/ 295 w 157681"/>
                  <a:gd name="connsiteY3" fmla="*/ 4079 h 179476"/>
                  <a:gd name="connsiteX4" fmla="*/ 295 w 157681"/>
                  <a:gd name="connsiteY4" fmla="*/ 0 h 179476"/>
                  <a:gd name="connsiteX5" fmla="*/ 143829 w 157681"/>
                  <a:gd name="connsiteY5" fmla="*/ 0 h 179476"/>
                  <a:gd name="connsiteX6" fmla="*/ 140587 w 157681"/>
                  <a:gd name="connsiteY6" fmla="*/ 40790 h 179476"/>
                  <a:gd name="connsiteX7" fmla="*/ 136461 w 157681"/>
                  <a:gd name="connsiteY7" fmla="*/ 40790 h 179476"/>
                  <a:gd name="connsiteX8" fmla="*/ 82820 w 157681"/>
                  <a:gd name="connsiteY8" fmla="*/ 6410 h 179476"/>
                  <a:gd name="connsiteX9" fmla="*/ 56883 w 157681"/>
                  <a:gd name="connsiteY9" fmla="*/ 6410 h 179476"/>
                  <a:gd name="connsiteX10" fmla="*/ 56883 w 157681"/>
                  <a:gd name="connsiteY10" fmla="*/ 81580 h 179476"/>
                  <a:gd name="connsiteX11" fmla="*/ 84588 w 157681"/>
                  <a:gd name="connsiteY11" fmla="*/ 81580 h 179476"/>
                  <a:gd name="connsiteX12" fmla="*/ 122903 w 157681"/>
                  <a:gd name="connsiteY12" fmla="*/ 57397 h 179476"/>
                  <a:gd name="connsiteX13" fmla="*/ 126734 w 157681"/>
                  <a:gd name="connsiteY13" fmla="*/ 57397 h 179476"/>
                  <a:gd name="connsiteX14" fmla="*/ 126734 w 157681"/>
                  <a:gd name="connsiteY14" fmla="*/ 116251 h 179476"/>
                  <a:gd name="connsiteX15" fmla="*/ 122903 w 157681"/>
                  <a:gd name="connsiteY15" fmla="*/ 116251 h 179476"/>
                  <a:gd name="connsiteX16" fmla="*/ 84588 w 157681"/>
                  <a:gd name="connsiteY16" fmla="*/ 92652 h 179476"/>
                  <a:gd name="connsiteX17" fmla="*/ 56883 w 157681"/>
                  <a:gd name="connsiteY17" fmla="*/ 92652 h 179476"/>
                  <a:gd name="connsiteX18" fmla="*/ 56883 w 157681"/>
                  <a:gd name="connsiteY18" fmla="*/ 136064 h 179476"/>
                  <a:gd name="connsiteX19" fmla="*/ 96967 w 157681"/>
                  <a:gd name="connsiteY19" fmla="*/ 173357 h 179476"/>
                  <a:gd name="connsiteX20" fmla="*/ 153850 w 157681"/>
                  <a:gd name="connsiteY20" fmla="*/ 127323 h 179476"/>
                  <a:gd name="connsiteX21" fmla="*/ 157682 w 157681"/>
                  <a:gd name="connsiteY21" fmla="*/ 127323 h 179476"/>
                  <a:gd name="connsiteX22" fmla="*/ 148545 w 157681"/>
                  <a:gd name="connsiteY22" fmla="*/ 179476 h 179476"/>
                  <a:gd name="connsiteX23" fmla="*/ 0 w 157681"/>
                  <a:gd name="connsiteY23" fmla="*/ 179476 h 179476"/>
                  <a:gd name="connsiteX24" fmla="*/ 0 w 157681"/>
                  <a:gd name="connsiteY24" fmla="*/ 175688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681" h="179476">
                    <a:moveTo>
                      <a:pt x="295" y="175688"/>
                    </a:moveTo>
                    <a:cubicBezTo>
                      <a:pt x="32421" y="171609"/>
                      <a:pt x="32715" y="163451"/>
                      <a:pt x="33305" y="136355"/>
                    </a:cubicBezTo>
                    <a:lnTo>
                      <a:pt x="33305" y="43412"/>
                    </a:lnTo>
                    <a:cubicBezTo>
                      <a:pt x="32421" y="16316"/>
                      <a:pt x="32126" y="8158"/>
                      <a:pt x="295" y="4079"/>
                    </a:cubicBezTo>
                    <a:lnTo>
                      <a:pt x="295" y="0"/>
                    </a:lnTo>
                    <a:lnTo>
                      <a:pt x="143829" y="0"/>
                    </a:lnTo>
                    <a:lnTo>
                      <a:pt x="140587" y="40790"/>
                    </a:lnTo>
                    <a:lnTo>
                      <a:pt x="136461" y="40790"/>
                    </a:lnTo>
                    <a:cubicBezTo>
                      <a:pt x="134693" y="6701"/>
                      <a:pt x="109640" y="6410"/>
                      <a:pt x="82820" y="6410"/>
                    </a:cubicBezTo>
                    <a:lnTo>
                      <a:pt x="56883" y="6410"/>
                    </a:lnTo>
                    <a:lnTo>
                      <a:pt x="56883" y="81580"/>
                    </a:lnTo>
                    <a:lnTo>
                      <a:pt x="84588" y="81580"/>
                    </a:lnTo>
                    <a:cubicBezTo>
                      <a:pt x="104630" y="81580"/>
                      <a:pt x="119956" y="80123"/>
                      <a:pt x="122903" y="57397"/>
                    </a:cubicBezTo>
                    <a:lnTo>
                      <a:pt x="126734" y="57397"/>
                    </a:lnTo>
                    <a:lnTo>
                      <a:pt x="126734" y="116251"/>
                    </a:lnTo>
                    <a:lnTo>
                      <a:pt x="122903" y="116251"/>
                    </a:lnTo>
                    <a:cubicBezTo>
                      <a:pt x="119366" y="92943"/>
                      <a:pt x="104630" y="92652"/>
                      <a:pt x="84588" y="92652"/>
                    </a:cubicBezTo>
                    <a:lnTo>
                      <a:pt x="56883" y="92652"/>
                    </a:lnTo>
                    <a:lnTo>
                      <a:pt x="56883" y="136064"/>
                    </a:lnTo>
                    <a:cubicBezTo>
                      <a:pt x="56883" y="151506"/>
                      <a:pt x="53051" y="173357"/>
                      <a:pt x="96967" y="173357"/>
                    </a:cubicBezTo>
                    <a:cubicBezTo>
                      <a:pt x="130566" y="173357"/>
                      <a:pt x="147071" y="160829"/>
                      <a:pt x="153850" y="127323"/>
                    </a:cubicBezTo>
                    <a:lnTo>
                      <a:pt x="157682" y="127323"/>
                    </a:lnTo>
                    <a:cubicBezTo>
                      <a:pt x="157682" y="147427"/>
                      <a:pt x="154145" y="163743"/>
                      <a:pt x="148545" y="179476"/>
                    </a:cubicBezTo>
                    <a:lnTo>
                      <a:pt x="0" y="179476"/>
                    </a:lnTo>
                    <a:lnTo>
                      <a:pt x="0" y="175688"/>
                    </a:lnTo>
                    <a:close/>
                  </a:path>
                </a:pathLst>
              </a:custGeom>
              <a:grpFill/>
              <a:ln w="29454" cap="flat">
                <a:no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780C65E5-FA46-B3BB-5D0A-00E51B32FFD6}"/>
                  </a:ext>
                </a:extLst>
              </p:cNvPr>
              <p:cNvSpPr/>
              <p:nvPr/>
            </p:nvSpPr>
            <p:spPr>
              <a:xfrm>
                <a:off x="10302147" y="3425412"/>
                <a:ext cx="198355" cy="182190"/>
              </a:xfrm>
              <a:custGeom>
                <a:avLst/>
                <a:gdLst>
                  <a:gd name="connsiteX0" fmla="*/ 33010 w 198355"/>
                  <a:gd name="connsiteY0" fmla="*/ 55159 h 182190"/>
                  <a:gd name="connsiteX1" fmla="*/ 1768 w 198355"/>
                  <a:gd name="connsiteY1" fmla="*/ 5919 h 182190"/>
                  <a:gd name="connsiteX2" fmla="*/ 1768 w 198355"/>
                  <a:gd name="connsiteY2" fmla="*/ 2132 h 182190"/>
                  <a:gd name="connsiteX3" fmla="*/ 66904 w 198355"/>
                  <a:gd name="connsiteY3" fmla="*/ 92 h 182190"/>
                  <a:gd name="connsiteX4" fmla="*/ 139703 w 198355"/>
                  <a:gd name="connsiteY4" fmla="*/ 43213 h 182190"/>
                  <a:gd name="connsiteX5" fmla="*/ 106693 w 198355"/>
                  <a:gd name="connsiteY5" fmla="*/ 86625 h 182190"/>
                  <a:gd name="connsiteX6" fmla="*/ 107872 w 198355"/>
                  <a:gd name="connsiteY6" fmla="*/ 88373 h 182190"/>
                  <a:gd name="connsiteX7" fmla="*/ 198355 w 198355"/>
                  <a:gd name="connsiteY7" fmla="*/ 178403 h 182190"/>
                  <a:gd name="connsiteX8" fmla="*/ 197470 w 198355"/>
                  <a:gd name="connsiteY8" fmla="*/ 182190 h 182190"/>
                  <a:gd name="connsiteX9" fmla="*/ 132630 w 198355"/>
                  <a:gd name="connsiteY9" fmla="*/ 165874 h 182190"/>
                  <a:gd name="connsiteX10" fmla="*/ 95493 w 198355"/>
                  <a:gd name="connsiteY10" fmla="*/ 113139 h 182190"/>
                  <a:gd name="connsiteX11" fmla="*/ 56588 w 198355"/>
                  <a:gd name="connsiteY11" fmla="*/ 94492 h 182190"/>
                  <a:gd name="connsiteX12" fmla="*/ 56588 w 198355"/>
                  <a:gd name="connsiteY12" fmla="*/ 137030 h 182190"/>
                  <a:gd name="connsiteX13" fmla="*/ 93725 w 198355"/>
                  <a:gd name="connsiteY13" fmla="*/ 176363 h 182190"/>
                  <a:gd name="connsiteX14" fmla="*/ 93725 w 198355"/>
                  <a:gd name="connsiteY14" fmla="*/ 180151 h 182190"/>
                  <a:gd name="connsiteX15" fmla="*/ 0 w 198355"/>
                  <a:gd name="connsiteY15" fmla="*/ 180151 h 182190"/>
                  <a:gd name="connsiteX16" fmla="*/ 0 w 198355"/>
                  <a:gd name="connsiteY16" fmla="*/ 176363 h 182190"/>
                  <a:gd name="connsiteX17" fmla="*/ 33305 w 198355"/>
                  <a:gd name="connsiteY17" fmla="*/ 137030 h 182190"/>
                  <a:gd name="connsiteX18" fmla="*/ 33305 w 198355"/>
                  <a:gd name="connsiteY18" fmla="*/ 55159 h 182190"/>
                  <a:gd name="connsiteX19" fmla="*/ 56294 w 198355"/>
                  <a:gd name="connsiteY19" fmla="*/ 89830 h 182190"/>
                  <a:gd name="connsiteX20" fmla="*/ 111704 w 198355"/>
                  <a:gd name="connsiteY20" fmla="*/ 48749 h 182190"/>
                  <a:gd name="connsiteX21" fmla="*/ 56294 w 198355"/>
                  <a:gd name="connsiteY21" fmla="*/ 5628 h 182190"/>
                  <a:gd name="connsiteX22" fmla="*/ 56294 w 198355"/>
                  <a:gd name="connsiteY22" fmla="*/ 89830 h 182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355" h="182190">
                    <a:moveTo>
                      <a:pt x="33010" y="55159"/>
                    </a:moveTo>
                    <a:cubicBezTo>
                      <a:pt x="33010" y="14660"/>
                      <a:pt x="31537" y="8541"/>
                      <a:pt x="1768" y="5919"/>
                    </a:cubicBezTo>
                    <a:lnTo>
                      <a:pt x="1768" y="2132"/>
                    </a:lnTo>
                    <a:lnTo>
                      <a:pt x="66904" y="92"/>
                    </a:lnTo>
                    <a:cubicBezTo>
                      <a:pt x="134398" y="-1947"/>
                      <a:pt x="139703" y="30393"/>
                      <a:pt x="139703" y="43213"/>
                    </a:cubicBezTo>
                    <a:cubicBezTo>
                      <a:pt x="139703" y="65356"/>
                      <a:pt x="125850" y="78176"/>
                      <a:pt x="106693" y="86625"/>
                    </a:cubicBezTo>
                    <a:lnTo>
                      <a:pt x="107872" y="88373"/>
                    </a:lnTo>
                    <a:cubicBezTo>
                      <a:pt x="128503" y="123919"/>
                      <a:pt x="154145" y="169371"/>
                      <a:pt x="198355" y="178403"/>
                    </a:cubicBezTo>
                    <a:lnTo>
                      <a:pt x="197470" y="182190"/>
                    </a:lnTo>
                    <a:cubicBezTo>
                      <a:pt x="169176" y="181025"/>
                      <a:pt x="148250" y="181608"/>
                      <a:pt x="132630" y="165874"/>
                    </a:cubicBezTo>
                    <a:cubicBezTo>
                      <a:pt x="114945" y="147519"/>
                      <a:pt x="101093" y="124502"/>
                      <a:pt x="95493" y="113139"/>
                    </a:cubicBezTo>
                    <a:cubicBezTo>
                      <a:pt x="84883" y="91287"/>
                      <a:pt x="75156" y="97406"/>
                      <a:pt x="56588" y="94492"/>
                    </a:cubicBezTo>
                    <a:lnTo>
                      <a:pt x="56588" y="137030"/>
                    </a:lnTo>
                    <a:cubicBezTo>
                      <a:pt x="56588" y="166166"/>
                      <a:pt x="57178" y="171410"/>
                      <a:pt x="93725" y="176363"/>
                    </a:cubicBezTo>
                    <a:lnTo>
                      <a:pt x="93725" y="180151"/>
                    </a:lnTo>
                    <a:lnTo>
                      <a:pt x="0" y="180151"/>
                    </a:lnTo>
                    <a:lnTo>
                      <a:pt x="0" y="176363"/>
                    </a:lnTo>
                    <a:cubicBezTo>
                      <a:pt x="32126" y="172284"/>
                      <a:pt x="32421" y="164126"/>
                      <a:pt x="33305" y="137030"/>
                    </a:cubicBezTo>
                    <a:lnTo>
                      <a:pt x="33305" y="55159"/>
                    </a:lnTo>
                    <a:close/>
                    <a:moveTo>
                      <a:pt x="56294" y="89830"/>
                    </a:moveTo>
                    <a:cubicBezTo>
                      <a:pt x="81936" y="89830"/>
                      <a:pt x="111704" y="77885"/>
                      <a:pt x="111704" y="48749"/>
                    </a:cubicBezTo>
                    <a:cubicBezTo>
                      <a:pt x="111704" y="17865"/>
                      <a:pt x="84293" y="5337"/>
                      <a:pt x="56294" y="5628"/>
                    </a:cubicBezTo>
                    <a:lnTo>
                      <a:pt x="56294" y="89830"/>
                    </a:lnTo>
                    <a:close/>
                  </a:path>
                </a:pathLst>
              </a:custGeom>
              <a:grpFill/>
              <a:ln w="29454" cap="flat">
                <a:noFill/>
                <a:prstDash val="solid"/>
                <a:miter/>
              </a:ln>
            </p:spPr>
            <p:txBody>
              <a:bodyPr rtlCol="0" anchor="ctr"/>
              <a:lstStyle/>
              <a:p>
                <a:endParaRPr lang="en-GB"/>
              </a:p>
            </p:txBody>
          </p:sp>
          <p:sp>
            <p:nvSpPr>
              <p:cNvPr id="66" name="Freeform 65">
                <a:extLst>
                  <a:ext uri="{FF2B5EF4-FFF2-40B4-BE49-F238E27FC236}">
                    <a16:creationId xmlns:a16="http://schemas.microsoft.com/office/drawing/2014/main" id="{BFCE655E-00EE-ABF8-D243-CF2AF1252BBA}"/>
                  </a:ext>
                </a:extLst>
              </p:cNvPr>
              <p:cNvSpPr/>
              <p:nvPr/>
            </p:nvSpPr>
            <p:spPr>
              <a:xfrm>
                <a:off x="10517891" y="3422590"/>
                <a:ext cx="174775" cy="186177"/>
              </a:xfrm>
              <a:custGeom>
                <a:avLst/>
                <a:gdLst>
                  <a:gd name="connsiteX0" fmla="*/ 165933 w 174775"/>
                  <a:gd name="connsiteY0" fmla="*/ 57980 h 186177"/>
                  <a:gd name="connsiteX1" fmla="*/ 162103 w 174775"/>
                  <a:gd name="connsiteY1" fmla="*/ 57980 h 186177"/>
                  <a:gd name="connsiteX2" fmla="*/ 107282 w 174775"/>
                  <a:gd name="connsiteY2" fmla="*/ 6701 h 186177"/>
                  <a:gd name="connsiteX3" fmla="*/ 30947 w 174775"/>
                  <a:gd name="connsiteY3" fmla="*/ 91778 h 186177"/>
                  <a:gd name="connsiteX4" fmla="*/ 109935 w 174775"/>
                  <a:gd name="connsiteY4" fmla="*/ 180059 h 186177"/>
                  <a:gd name="connsiteX5" fmla="*/ 170944 w 174775"/>
                  <a:gd name="connsiteY5" fmla="*/ 126158 h 186177"/>
                  <a:gd name="connsiteX6" fmla="*/ 174776 w 174775"/>
                  <a:gd name="connsiteY6" fmla="*/ 127615 h 186177"/>
                  <a:gd name="connsiteX7" fmla="*/ 160039 w 174775"/>
                  <a:gd name="connsiteY7" fmla="*/ 174814 h 186177"/>
                  <a:gd name="connsiteX8" fmla="*/ 105514 w 174775"/>
                  <a:gd name="connsiteY8" fmla="*/ 186177 h 186177"/>
                  <a:gd name="connsiteX9" fmla="*/ 0 w 174775"/>
                  <a:gd name="connsiteY9" fmla="*/ 94691 h 186177"/>
                  <a:gd name="connsiteX10" fmla="*/ 107577 w 174775"/>
                  <a:gd name="connsiteY10" fmla="*/ 0 h 186177"/>
                  <a:gd name="connsiteX11" fmla="*/ 166229 w 174775"/>
                  <a:gd name="connsiteY11" fmla="*/ 14277 h 186177"/>
                  <a:gd name="connsiteX12" fmla="*/ 166229 w 174775"/>
                  <a:gd name="connsiteY12" fmla="*/ 57689 h 18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775" h="186177">
                    <a:moveTo>
                      <a:pt x="165933" y="57980"/>
                    </a:moveTo>
                    <a:lnTo>
                      <a:pt x="162103" y="57980"/>
                    </a:lnTo>
                    <a:cubicBezTo>
                      <a:pt x="157092" y="28262"/>
                      <a:pt x="139408" y="6701"/>
                      <a:pt x="107282" y="6701"/>
                    </a:cubicBezTo>
                    <a:cubicBezTo>
                      <a:pt x="58356" y="6701"/>
                      <a:pt x="30947" y="46326"/>
                      <a:pt x="30947" y="91778"/>
                    </a:cubicBezTo>
                    <a:cubicBezTo>
                      <a:pt x="30947" y="143931"/>
                      <a:pt x="71325" y="180059"/>
                      <a:pt x="109935" y="180059"/>
                    </a:cubicBezTo>
                    <a:cubicBezTo>
                      <a:pt x="145008" y="180059"/>
                      <a:pt x="158860" y="154711"/>
                      <a:pt x="170944" y="126158"/>
                    </a:cubicBezTo>
                    <a:lnTo>
                      <a:pt x="174776" y="127615"/>
                    </a:lnTo>
                    <a:cubicBezTo>
                      <a:pt x="171533" y="143639"/>
                      <a:pt x="166524" y="159664"/>
                      <a:pt x="160039" y="174814"/>
                    </a:cubicBezTo>
                    <a:cubicBezTo>
                      <a:pt x="142944" y="182972"/>
                      <a:pt x="124377" y="186177"/>
                      <a:pt x="105514" y="186177"/>
                    </a:cubicBezTo>
                    <a:cubicBezTo>
                      <a:pt x="49515" y="186177"/>
                      <a:pt x="0" y="154419"/>
                      <a:pt x="0" y="94691"/>
                    </a:cubicBezTo>
                    <a:cubicBezTo>
                      <a:pt x="0" y="47783"/>
                      <a:pt x="37136" y="0"/>
                      <a:pt x="107577" y="0"/>
                    </a:cubicBezTo>
                    <a:cubicBezTo>
                      <a:pt x="127914" y="0"/>
                      <a:pt x="148544" y="4079"/>
                      <a:pt x="166229" y="14277"/>
                    </a:cubicBezTo>
                    <a:lnTo>
                      <a:pt x="166229" y="57689"/>
                    </a:lnTo>
                    <a:close/>
                  </a:path>
                </a:pathLst>
              </a:custGeom>
              <a:grpFill/>
              <a:ln w="29454"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1ABCF051-3986-838A-65AD-232AB4FCC912}"/>
                  </a:ext>
                </a:extLst>
              </p:cNvPr>
              <p:cNvSpPr/>
              <p:nvPr/>
            </p:nvSpPr>
            <p:spPr>
              <a:xfrm>
                <a:off x="10731572" y="3426086"/>
                <a:ext cx="157681" cy="179476"/>
              </a:xfrm>
              <a:custGeom>
                <a:avLst/>
                <a:gdLst>
                  <a:gd name="connsiteX0" fmla="*/ 0 w 157681"/>
                  <a:gd name="connsiteY0" fmla="*/ 175688 h 179476"/>
                  <a:gd name="connsiteX1" fmla="*/ 33304 w 157681"/>
                  <a:gd name="connsiteY1" fmla="*/ 136355 h 179476"/>
                  <a:gd name="connsiteX2" fmla="*/ 33304 w 157681"/>
                  <a:gd name="connsiteY2" fmla="*/ 43412 h 179476"/>
                  <a:gd name="connsiteX3" fmla="*/ 0 w 157681"/>
                  <a:gd name="connsiteY3" fmla="*/ 4079 h 179476"/>
                  <a:gd name="connsiteX4" fmla="*/ 0 w 157681"/>
                  <a:gd name="connsiteY4" fmla="*/ 0 h 179476"/>
                  <a:gd name="connsiteX5" fmla="*/ 143534 w 157681"/>
                  <a:gd name="connsiteY5" fmla="*/ 0 h 179476"/>
                  <a:gd name="connsiteX6" fmla="*/ 140292 w 157681"/>
                  <a:gd name="connsiteY6" fmla="*/ 40790 h 179476"/>
                  <a:gd name="connsiteX7" fmla="*/ 136166 w 157681"/>
                  <a:gd name="connsiteY7" fmla="*/ 40790 h 179476"/>
                  <a:gd name="connsiteX8" fmla="*/ 82525 w 157681"/>
                  <a:gd name="connsiteY8" fmla="*/ 6410 h 179476"/>
                  <a:gd name="connsiteX9" fmla="*/ 56588 w 157681"/>
                  <a:gd name="connsiteY9" fmla="*/ 6410 h 179476"/>
                  <a:gd name="connsiteX10" fmla="*/ 56588 w 157681"/>
                  <a:gd name="connsiteY10" fmla="*/ 81580 h 179476"/>
                  <a:gd name="connsiteX11" fmla="*/ 84293 w 157681"/>
                  <a:gd name="connsiteY11" fmla="*/ 81580 h 179476"/>
                  <a:gd name="connsiteX12" fmla="*/ 122609 w 157681"/>
                  <a:gd name="connsiteY12" fmla="*/ 57397 h 179476"/>
                  <a:gd name="connsiteX13" fmla="*/ 126439 w 157681"/>
                  <a:gd name="connsiteY13" fmla="*/ 57397 h 179476"/>
                  <a:gd name="connsiteX14" fmla="*/ 126439 w 157681"/>
                  <a:gd name="connsiteY14" fmla="*/ 116251 h 179476"/>
                  <a:gd name="connsiteX15" fmla="*/ 122609 w 157681"/>
                  <a:gd name="connsiteY15" fmla="*/ 116251 h 179476"/>
                  <a:gd name="connsiteX16" fmla="*/ 84293 w 157681"/>
                  <a:gd name="connsiteY16" fmla="*/ 92652 h 179476"/>
                  <a:gd name="connsiteX17" fmla="*/ 56588 w 157681"/>
                  <a:gd name="connsiteY17" fmla="*/ 92652 h 179476"/>
                  <a:gd name="connsiteX18" fmla="*/ 56588 w 157681"/>
                  <a:gd name="connsiteY18" fmla="*/ 136064 h 179476"/>
                  <a:gd name="connsiteX19" fmla="*/ 96672 w 157681"/>
                  <a:gd name="connsiteY19" fmla="*/ 173357 h 179476"/>
                  <a:gd name="connsiteX20" fmla="*/ 153555 w 157681"/>
                  <a:gd name="connsiteY20" fmla="*/ 127323 h 179476"/>
                  <a:gd name="connsiteX21" fmla="*/ 157681 w 157681"/>
                  <a:gd name="connsiteY21" fmla="*/ 127323 h 179476"/>
                  <a:gd name="connsiteX22" fmla="*/ 148544 w 157681"/>
                  <a:gd name="connsiteY22" fmla="*/ 179476 h 179476"/>
                  <a:gd name="connsiteX23" fmla="*/ 0 w 157681"/>
                  <a:gd name="connsiteY23" fmla="*/ 179476 h 179476"/>
                  <a:gd name="connsiteX24" fmla="*/ 0 w 157681"/>
                  <a:gd name="connsiteY24" fmla="*/ 175688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681" h="179476">
                    <a:moveTo>
                      <a:pt x="0" y="175688"/>
                    </a:moveTo>
                    <a:cubicBezTo>
                      <a:pt x="32126" y="171609"/>
                      <a:pt x="32420" y="163451"/>
                      <a:pt x="33304" y="136355"/>
                    </a:cubicBezTo>
                    <a:lnTo>
                      <a:pt x="33304" y="43412"/>
                    </a:lnTo>
                    <a:cubicBezTo>
                      <a:pt x="32420" y="16316"/>
                      <a:pt x="32126" y="8158"/>
                      <a:pt x="0" y="4079"/>
                    </a:cubicBezTo>
                    <a:lnTo>
                      <a:pt x="0" y="0"/>
                    </a:lnTo>
                    <a:lnTo>
                      <a:pt x="143534" y="0"/>
                    </a:lnTo>
                    <a:lnTo>
                      <a:pt x="140292" y="40790"/>
                    </a:lnTo>
                    <a:lnTo>
                      <a:pt x="136166" y="40790"/>
                    </a:lnTo>
                    <a:cubicBezTo>
                      <a:pt x="134398" y="6701"/>
                      <a:pt x="109345" y="6410"/>
                      <a:pt x="82525" y="6410"/>
                    </a:cubicBezTo>
                    <a:lnTo>
                      <a:pt x="56588" y="6410"/>
                    </a:lnTo>
                    <a:lnTo>
                      <a:pt x="56588" y="81580"/>
                    </a:lnTo>
                    <a:lnTo>
                      <a:pt x="84293" y="81580"/>
                    </a:lnTo>
                    <a:cubicBezTo>
                      <a:pt x="104335" y="81580"/>
                      <a:pt x="119661" y="80123"/>
                      <a:pt x="122609" y="57397"/>
                    </a:cubicBezTo>
                    <a:lnTo>
                      <a:pt x="126439" y="57397"/>
                    </a:lnTo>
                    <a:lnTo>
                      <a:pt x="126439" y="116251"/>
                    </a:lnTo>
                    <a:lnTo>
                      <a:pt x="122609" y="116251"/>
                    </a:lnTo>
                    <a:cubicBezTo>
                      <a:pt x="119071" y="92943"/>
                      <a:pt x="104335" y="92652"/>
                      <a:pt x="84293" y="92652"/>
                    </a:cubicBezTo>
                    <a:lnTo>
                      <a:pt x="56588" y="92652"/>
                    </a:lnTo>
                    <a:lnTo>
                      <a:pt x="56588" y="136064"/>
                    </a:lnTo>
                    <a:cubicBezTo>
                      <a:pt x="56588" y="151506"/>
                      <a:pt x="52756" y="173357"/>
                      <a:pt x="96672" y="173357"/>
                    </a:cubicBezTo>
                    <a:cubicBezTo>
                      <a:pt x="130271" y="173357"/>
                      <a:pt x="146776" y="160829"/>
                      <a:pt x="153555" y="127323"/>
                    </a:cubicBezTo>
                    <a:lnTo>
                      <a:pt x="157681" y="127323"/>
                    </a:lnTo>
                    <a:cubicBezTo>
                      <a:pt x="157681" y="147427"/>
                      <a:pt x="153850" y="163743"/>
                      <a:pt x="148544" y="179476"/>
                    </a:cubicBezTo>
                    <a:lnTo>
                      <a:pt x="0" y="179476"/>
                    </a:lnTo>
                    <a:lnTo>
                      <a:pt x="0" y="175688"/>
                    </a:lnTo>
                    <a:close/>
                  </a:path>
                </a:pathLst>
              </a:custGeom>
              <a:grpFill/>
              <a:ln w="29454" cap="flat">
                <a:no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6B745950-043E-5DDF-F70F-B076D045E392}"/>
                  </a:ext>
                </a:extLst>
              </p:cNvPr>
              <p:cNvSpPr/>
              <p:nvPr/>
            </p:nvSpPr>
            <p:spPr>
              <a:xfrm>
                <a:off x="3969530" y="3730263"/>
                <a:ext cx="236669" cy="224927"/>
              </a:xfrm>
              <a:custGeom>
                <a:avLst/>
                <a:gdLst>
                  <a:gd name="connsiteX0" fmla="*/ 236670 w 236669"/>
                  <a:gd name="connsiteY0" fmla="*/ 112464 h 224927"/>
                  <a:gd name="connsiteX1" fmla="*/ 118187 w 236669"/>
                  <a:gd name="connsiteY1" fmla="*/ 224928 h 224927"/>
                  <a:gd name="connsiteX2" fmla="*/ 0 w 236669"/>
                  <a:gd name="connsiteY2" fmla="*/ 112172 h 224927"/>
                  <a:gd name="connsiteX3" fmla="*/ 117893 w 236669"/>
                  <a:gd name="connsiteY3" fmla="*/ 0 h 224927"/>
                  <a:gd name="connsiteX4" fmla="*/ 236670 w 236669"/>
                  <a:gd name="connsiteY4" fmla="*/ 112464 h 224927"/>
                  <a:gd name="connsiteX5" fmla="*/ 37431 w 236669"/>
                  <a:gd name="connsiteY5" fmla="*/ 104306 h 224927"/>
                  <a:gd name="connsiteX6" fmla="*/ 122019 w 236669"/>
                  <a:gd name="connsiteY6" fmla="*/ 217061 h 224927"/>
                  <a:gd name="connsiteX7" fmla="*/ 198944 w 236669"/>
                  <a:gd name="connsiteY7" fmla="*/ 117708 h 224927"/>
                  <a:gd name="connsiteX8" fmla="*/ 115240 w 236669"/>
                  <a:gd name="connsiteY8" fmla="*/ 7284 h 224927"/>
                  <a:gd name="connsiteX9" fmla="*/ 37431 w 236669"/>
                  <a:gd name="connsiteY9" fmla="*/ 104015 h 22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69" h="224927">
                    <a:moveTo>
                      <a:pt x="236670" y="112464"/>
                    </a:moveTo>
                    <a:cubicBezTo>
                      <a:pt x="236670" y="181224"/>
                      <a:pt x="186271" y="224928"/>
                      <a:pt x="118187" y="224928"/>
                    </a:cubicBezTo>
                    <a:cubicBezTo>
                      <a:pt x="50104" y="224928"/>
                      <a:pt x="0" y="181224"/>
                      <a:pt x="0" y="112172"/>
                    </a:cubicBezTo>
                    <a:cubicBezTo>
                      <a:pt x="0" y="43121"/>
                      <a:pt x="50399" y="0"/>
                      <a:pt x="117893" y="0"/>
                    </a:cubicBezTo>
                    <a:cubicBezTo>
                      <a:pt x="200713" y="0"/>
                      <a:pt x="236670" y="55649"/>
                      <a:pt x="236670" y="112464"/>
                    </a:cubicBezTo>
                    <a:close/>
                    <a:moveTo>
                      <a:pt x="37431" y="104306"/>
                    </a:moveTo>
                    <a:cubicBezTo>
                      <a:pt x="37431" y="153837"/>
                      <a:pt x="63957" y="217061"/>
                      <a:pt x="122019" y="217061"/>
                    </a:cubicBezTo>
                    <a:cubicBezTo>
                      <a:pt x="175366" y="217061"/>
                      <a:pt x="198944" y="163451"/>
                      <a:pt x="198944" y="117708"/>
                    </a:cubicBezTo>
                    <a:cubicBezTo>
                      <a:pt x="198060" y="61185"/>
                      <a:pt x="164755" y="7284"/>
                      <a:pt x="115240" y="7284"/>
                    </a:cubicBezTo>
                    <a:cubicBezTo>
                      <a:pt x="59536" y="7284"/>
                      <a:pt x="37431" y="60894"/>
                      <a:pt x="37431" y="104015"/>
                    </a:cubicBezTo>
                    <a:close/>
                  </a:path>
                </a:pathLst>
              </a:custGeom>
              <a:grpFill/>
              <a:ln w="29454" cap="flat">
                <a:no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A5F09DA9-265D-6E8C-A9CB-A257C264D31A}"/>
                  </a:ext>
                </a:extLst>
              </p:cNvPr>
              <p:cNvSpPr/>
              <p:nvPr/>
            </p:nvSpPr>
            <p:spPr>
              <a:xfrm>
                <a:off x="4259252" y="3770961"/>
                <a:ext cx="198060" cy="182481"/>
              </a:xfrm>
              <a:custGeom>
                <a:avLst/>
                <a:gdLst>
                  <a:gd name="connsiteX0" fmla="*/ 32715 w 198060"/>
                  <a:gd name="connsiteY0" fmla="*/ 55159 h 182481"/>
                  <a:gd name="connsiteX1" fmla="*/ 1474 w 198060"/>
                  <a:gd name="connsiteY1" fmla="*/ 5919 h 182481"/>
                  <a:gd name="connsiteX2" fmla="*/ 1474 w 198060"/>
                  <a:gd name="connsiteY2" fmla="*/ 2132 h 182481"/>
                  <a:gd name="connsiteX3" fmla="*/ 66610 w 198060"/>
                  <a:gd name="connsiteY3" fmla="*/ 92 h 182481"/>
                  <a:gd name="connsiteX4" fmla="*/ 139408 w 198060"/>
                  <a:gd name="connsiteY4" fmla="*/ 43213 h 182481"/>
                  <a:gd name="connsiteX5" fmla="*/ 106398 w 198060"/>
                  <a:gd name="connsiteY5" fmla="*/ 86625 h 182481"/>
                  <a:gd name="connsiteX6" fmla="*/ 107577 w 198060"/>
                  <a:gd name="connsiteY6" fmla="*/ 88373 h 182481"/>
                  <a:gd name="connsiteX7" fmla="*/ 198060 w 198060"/>
                  <a:gd name="connsiteY7" fmla="*/ 178403 h 182481"/>
                  <a:gd name="connsiteX8" fmla="*/ 197176 w 198060"/>
                  <a:gd name="connsiteY8" fmla="*/ 182482 h 182481"/>
                  <a:gd name="connsiteX9" fmla="*/ 132630 w 198060"/>
                  <a:gd name="connsiteY9" fmla="*/ 166166 h 182481"/>
                  <a:gd name="connsiteX10" fmla="*/ 95493 w 198060"/>
                  <a:gd name="connsiteY10" fmla="*/ 113430 h 182481"/>
                  <a:gd name="connsiteX11" fmla="*/ 56589 w 198060"/>
                  <a:gd name="connsiteY11" fmla="*/ 94783 h 182481"/>
                  <a:gd name="connsiteX12" fmla="*/ 56589 w 198060"/>
                  <a:gd name="connsiteY12" fmla="*/ 137321 h 182481"/>
                  <a:gd name="connsiteX13" fmla="*/ 93725 w 198060"/>
                  <a:gd name="connsiteY13" fmla="*/ 176655 h 182481"/>
                  <a:gd name="connsiteX14" fmla="*/ 93725 w 198060"/>
                  <a:gd name="connsiteY14" fmla="*/ 180734 h 182481"/>
                  <a:gd name="connsiteX15" fmla="*/ 0 w 198060"/>
                  <a:gd name="connsiteY15" fmla="*/ 180734 h 182481"/>
                  <a:gd name="connsiteX16" fmla="*/ 0 w 198060"/>
                  <a:gd name="connsiteY16" fmla="*/ 176655 h 182481"/>
                  <a:gd name="connsiteX17" fmla="*/ 33010 w 198060"/>
                  <a:gd name="connsiteY17" fmla="*/ 137321 h 182481"/>
                  <a:gd name="connsiteX18" fmla="*/ 33010 w 198060"/>
                  <a:gd name="connsiteY18" fmla="*/ 55450 h 182481"/>
                  <a:gd name="connsiteX19" fmla="*/ 55999 w 198060"/>
                  <a:gd name="connsiteY19" fmla="*/ 90122 h 182481"/>
                  <a:gd name="connsiteX20" fmla="*/ 111409 w 198060"/>
                  <a:gd name="connsiteY20" fmla="*/ 49040 h 182481"/>
                  <a:gd name="connsiteX21" fmla="*/ 55999 w 198060"/>
                  <a:gd name="connsiteY21" fmla="*/ 5919 h 182481"/>
                  <a:gd name="connsiteX22" fmla="*/ 55999 w 198060"/>
                  <a:gd name="connsiteY22" fmla="*/ 90122 h 18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060" h="182481">
                    <a:moveTo>
                      <a:pt x="32715" y="55159"/>
                    </a:moveTo>
                    <a:cubicBezTo>
                      <a:pt x="32715" y="14660"/>
                      <a:pt x="31242" y="8833"/>
                      <a:pt x="1474" y="5919"/>
                    </a:cubicBezTo>
                    <a:lnTo>
                      <a:pt x="1474" y="2132"/>
                    </a:lnTo>
                    <a:lnTo>
                      <a:pt x="66610" y="92"/>
                    </a:lnTo>
                    <a:cubicBezTo>
                      <a:pt x="134103" y="-1947"/>
                      <a:pt x="139408" y="30393"/>
                      <a:pt x="139408" y="43213"/>
                    </a:cubicBezTo>
                    <a:cubicBezTo>
                      <a:pt x="139408" y="65356"/>
                      <a:pt x="125556" y="78176"/>
                      <a:pt x="106398" y="86625"/>
                    </a:cubicBezTo>
                    <a:lnTo>
                      <a:pt x="107577" y="88373"/>
                    </a:lnTo>
                    <a:cubicBezTo>
                      <a:pt x="128209" y="123919"/>
                      <a:pt x="153850" y="169371"/>
                      <a:pt x="198060" y="178403"/>
                    </a:cubicBezTo>
                    <a:lnTo>
                      <a:pt x="197176" y="182482"/>
                    </a:lnTo>
                    <a:cubicBezTo>
                      <a:pt x="168882" y="181316"/>
                      <a:pt x="147956" y="181899"/>
                      <a:pt x="132630" y="166166"/>
                    </a:cubicBezTo>
                    <a:cubicBezTo>
                      <a:pt x="114946" y="147810"/>
                      <a:pt x="101093" y="124793"/>
                      <a:pt x="95493" y="113430"/>
                    </a:cubicBezTo>
                    <a:cubicBezTo>
                      <a:pt x="84883" y="91578"/>
                      <a:pt x="75157" y="97988"/>
                      <a:pt x="56589" y="94783"/>
                    </a:cubicBezTo>
                    <a:lnTo>
                      <a:pt x="56589" y="137321"/>
                    </a:lnTo>
                    <a:cubicBezTo>
                      <a:pt x="56589" y="166457"/>
                      <a:pt x="57178" y="171702"/>
                      <a:pt x="93725" y="176655"/>
                    </a:cubicBezTo>
                    <a:lnTo>
                      <a:pt x="93725" y="180734"/>
                    </a:lnTo>
                    <a:lnTo>
                      <a:pt x="0" y="180734"/>
                    </a:lnTo>
                    <a:lnTo>
                      <a:pt x="0" y="176655"/>
                    </a:lnTo>
                    <a:cubicBezTo>
                      <a:pt x="32126" y="172576"/>
                      <a:pt x="32421" y="164418"/>
                      <a:pt x="33010" y="137321"/>
                    </a:cubicBezTo>
                    <a:lnTo>
                      <a:pt x="33010" y="55450"/>
                    </a:lnTo>
                    <a:close/>
                    <a:moveTo>
                      <a:pt x="55999" y="90122"/>
                    </a:moveTo>
                    <a:cubicBezTo>
                      <a:pt x="81641" y="90122"/>
                      <a:pt x="111409" y="78176"/>
                      <a:pt x="111409" y="49040"/>
                    </a:cubicBezTo>
                    <a:cubicBezTo>
                      <a:pt x="111409" y="18156"/>
                      <a:pt x="83999" y="5628"/>
                      <a:pt x="55999" y="5919"/>
                    </a:cubicBezTo>
                    <a:lnTo>
                      <a:pt x="55999" y="90122"/>
                    </a:lnTo>
                    <a:close/>
                  </a:path>
                </a:pathLst>
              </a:custGeom>
              <a:grpFill/>
              <a:ln w="29454" cap="flat">
                <a:no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B453C661-65EB-52C1-B04F-574473A6DEF2}"/>
                  </a:ext>
                </a:extLst>
              </p:cNvPr>
              <p:cNvSpPr/>
              <p:nvPr/>
            </p:nvSpPr>
            <p:spPr>
              <a:xfrm>
                <a:off x="4474701" y="3768723"/>
                <a:ext cx="188333" cy="185885"/>
              </a:xfrm>
              <a:custGeom>
                <a:avLst/>
                <a:gdLst>
                  <a:gd name="connsiteX0" fmla="*/ 182439 w 188333"/>
                  <a:gd name="connsiteY0" fmla="*/ 162286 h 185885"/>
                  <a:gd name="connsiteX1" fmla="*/ 182439 w 188333"/>
                  <a:gd name="connsiteY1" fmla="*/ 166365 h 185885"/>
                  <a:gd name="connsiteX2" fmla="*/ 101683 w 188333"/>
                  <a:gd name="connsiteY2" fmla="*/ 185886 h 185885"/>
                  <a:gd name="connsiteX3" fmla="*/ 0 w 188333"/>
                  <a:gd name="connsiteY3" fmla="*/ 94982 h 185885"/>
                  <a:gd name="connsiteX4" fmla="*/ 107577 w 188333"/>
                  <a:gd name="connsiteY4" fmla="*/ 0 h 185885"/>
                  <a:gd name="connsiteX5" fmla="*/ 170060 w 188333"/>
                  <a:gd name="connsiteY5" fmla="*/ 10197 h 185885"/>
                  <a:gd name="connsiteX6" fmla="*/ 168881 w 188333"/>
                  <a:gd name="connsiteY6" fmla="*/ 56232 h 185885"/>
                  <a:gd name="connsiteX7" fmla="*/ 165345 w 188333"/>
                  <a:gd name="connsiteY7" fmla="*/ 56232 h 185885"/>
                  <a:gd name="connsiteX8" fmla="*/ 104925 w 188333"/>
                  <a:gd name="connsiteY8" fmla="*/ 6410 h 185885"/>
                  <a:gd name="connsiteX9" fmla="*/ 30652 w 188333"/>
                  <a:gd name="connsiteY9" fmla="*/ 85368 h 185885"/>
                  <a:gd name="connsiteX10" fmla="*/ 121430 w 188333"/>
                  <a:gd name="connsiteY10" fmla="*/ 177145 h 185885"/>
                  <a:gd name="connsiteX11" fmla="*/ 145598 w 188333"/>
                  <a:gd name="connsiteY11" fmla="*/ 153545 h 185885"/>
                  <a:gd name="connsiteX12" fmla="*/ 145598 w 188333"/>
                  <a:gd name="connsiteY12" fmla="*/ 137812 h 185885"/>
                  <a:gd name="connsiteX13" fmla="*/ 109346 w 188333"/>
                  <a:gd name="connsiteY13" fmla="*/ 101975 h 185885"/>
                  <a:gd name="connsiteX14" fmla="*/ 109346 w 188333"/>
                  <a:gd name="connsiteY14" fmla="*/ 98187 h 185885"/>
                  <a:gd name="connsiteX15" fmla="*/ 188334 w 188333"/>
                  <a:gd name="connsiteY15" fmla="*/ 98187 h 185885"/>
                  <a:gd name="connsiteX16" fmla="*/ 188334 w 188333"/>
                  <a:gd name="connsiteY16" fmla="*/ 101975 h 185885"/>
                  <a:gd name="connsiteX17" fmla="*/ 168881 w 188333"/>
                  <a:gd name="connsiteY17" fmla="*/ 129363 h 185885"/>
                  <a:gd name="connsiteX18" fmla="*/ 168881 w 188333"/>
                  <a:gd name="connsiteY18" fmla="*/ 162577 h 185885"/>
                  <a:gd name="connsiteX19" fmla="*/ 181850 w 188333"/>
                  <a:gd name="connsiteY19" fmla="*/ 162577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333" h="185885">
                    <a:moveTo>
                      <a:pt x="182439" y="162286"/>
                    </a:moveTo>
                    <a:lnTo>
                      <a:pt x="182439" y="166365"/>
                    </a:lnTo>
                    <a:cubicBezTo>
                      <a:pt x="153850" y="178311"/>
                      <a:pt x="132040" y="185886"/>
                      <a:pt x="101683" y="185886"/>
                    </a:cubicBezTo>
                    <a:cubicBezTo>
                      <a:pt x="46568" y="185886"/>
                      <a:pt x="0" y="152963"/>
                      <a:pt x="0" y="94982"/>
                    </a:cubicBezTo>
                    <a:cubicBezTo>
                      <a:pt x="0" y="37002"/>
                      <a:pt x="51873" y="0"/>
                      <a:pt x="107577" y="0"/>
                    </a:cubicBezTo>
                    <a:cubicBezTo>
                      <a:pt x="128798" y="0"/>
                      <a:pt x="150019" y="3788"/>
                      <a:pt x="170060" y="10197"/>
                    </a:cubicBezTo>
                    <a:lnTo>
                      <a:pt x="168881" y="56232"/>
                    </a:lnTo>
                    <a:lnTo>
                      <a:pt x="165345" y="56232"/>
                    </a:lnTo>
                    <a:cubicBezTo>
                      <a:pt x="158861" y="25639"/>
                      <a:pt x="137345" y="6410"/>
                      <a:pt x="104925" y="6410"/>
                    </a:cubicBezTo>
                    <a:cubicBezTo>
                      <a:pt x="58652" y="6410"/>
                      <a:pt x="30652" y="41373"/>
                      <a:pt x="30652" y="85368"/>
                    </a:cubicBezTo>
                    <a:cubicBezTo>
                      <a:pt x="30652" y="137521"/>
                      <a:pt x="68378" y="177145"/>
                      <a:pt x="121430" y="177145"/>
                    </a:cubicBezTo>
                    <a:cubicBezTo>
                      <a:pt x="145598" y="177145"/>
                      <a:pt x="145598" y="170735"/>
                      <a:pt x="145598" y="153545"/>
                    </a:cubicBezTo>
                    <a:lnTo>
                      <a:pt x="145598" y="137812"/>
                    </a:lnTo>
                    <a:cubicBezTo>
                      <a:pt x="145598" y="108676"/>
                      <a:pt x="137935" y="105180"/>
                      <a:pt x="109346" y="101975"/>
                    </a:cubicBezTo>
                    <a:lnTo>
                      <a:pt x="109346" y="98187"/>
                    </a:lnTo>
                    <a:lnTo>
                      <a:pt x="188334" y="98187"/>
                    </a:lnTo>
                    <a:lnTo>
                      <a:pt x="188334" y="101975"/>
                    </a:lnTo>
                    <a:cubicBezTo>
                      <a:pt x="169766" y="105763"/>
                      <a:pt x="168881" y="113047"/>
                      <a:pt x="168881" y="129363"/>
                    </a:cubicBezTo>
                    <a:lnTo>
                      <a:pt x="168881" y="162577"/>
                    </a:lnTo>
                    <a:lnTo>
                      <a:pt x="181850" y="162577"/>
                    </a:lnTo>
                    <a:close/>
                  </a:path>
                </a:pathLst>
              </a:custGeom>
              <a:grpFill/>
              <a:ln w="29454" cap="flat">
                <a:no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C1C2B2AB-0676-F426-5589-3E298B00FC76}"/>
                  </a:ext>
                </a:extLst>
              </p:cNvPr>
              <p:cNvSpPr/>
              <p:nvPr/>
            </p:nvSpPr>
            <p:spPr>
              <a:xfrm>
                <a:off x="4684256" y="3761439"/>
                <a:ext cx="194818" cy="189964"/>
              </a:xfrm>
              <a:custGeom>
                <a:avLst/>
                <a:gdLst>
                  <a:gd name="connsiteX0" fmla="*/ 58946 w 194818"/>
                  <a:gd name="connsiteY0" fmla="*/ 114503 h 189964"/>
                  <a:gd name="connsiteX1" fmla="*/ 42736 w 194818"/>
                  <a:gd name="connsiteY1" fmla="*/ 167822 h 189964"/>
                  <a:gd name="connsiteX2" fmla="*/ 73093 w 194818"/>
                  <a:gd name="connsiteY2" fmla="*/ 185886 h 189964"/>
                  <a:gd name="connsiteX3" fmla="*/ 73093 w 194818"/>
                  <a:gd name="connsiteY3" fmla="*/ 189965 h 189964"/>
                  <a:gd name="connsiteX4" fmla="*/ 0 w 194818"/>
                  <a:gd name="connsiteY4" fmla="*/ 189965 h 189964"/>
                  <a:gd name="connsiteX5" fmla="*/ 0 w 194818"/>
                  <a:gd name="connsiteY5" fmla="*/ 185886 h 189964"/>
                  <a:gd name="connsiteX6" fmla="*/ 34484 w 194818"/>
                  <a:gd name="connsiteY6" fmla="*/ 153545 h 189964"/>
                  <a:gd name="connsiteX7" fmla="*/ 64841 w 194818"/>
                  <a:gd name="connsiteY7" fmla="*/ 75753 h 189964"/>
                  <a:gd name="connsiteX8" fmla="*/ 80757 w 194818"/>
                  <a:gd name="connsiteY8" fmla="*/ 32632 h 189964"/>
                  <a:gd name="connsiteX9" fmla="*/ 83704 w 194818"/>
                  <a:gd name="connsiteY9" fmla="*/ 14277 h 189964"/>
                  <a:gd name="connsiteX10" fmla="*/ 103156 w 194818"/>
                  <a:gd name="connsiteY10" fmla="*/ 0 h 189964"/>
                  <a:gd name="connsiteX11" fmla="*/ 161808 w 194818"/>
                  <a:gd name="connsiteY11" fmla="*/ 154711 h 189964"/>
                  <a:gd name="connsiteX12" fmla="*/ 194818 w 194818"/>
                  <a:gd name="connsiteY12" fmla="*/ 185595 h 189964"/>
                  <a:gd name="connsiteX13" fmla="*/ 194818 w 194818"/>
                  <a:gd name="connsiteY13" fmla="*/ 189674 h 189964"/>
                  <a:gd name="connsiteX14" fmla="*/ 116419 w 194818"/>
                  <a:gd name="connsiteY14" fmla="*/ 189674 h 189964"/>
                  <a:gd name="connsiteX15" fmla="*/ 116419 w 194818"/>
                  <a:gd name="connsiteY15" fmla="*/ 185595 h 189964"/>
                  <a:gd name="connsiteX16" fmla="*/ 137050 w 194818"/>
                  <a:gd name="connsiteY16" fmla="*/ 168696 h 189964"/>
                  <a:gd name="connsiteX17" fmla="*/ 119956 w 194818"/>
                  <a:gd name="connsiteY17" fmla="*/ 114212 h 189964"/>
                  <a:gd name="connsiteX18" fmla="*/ 58946 w 194818"/>
                  <a:gd name="connsiteY18" fmla="*/ 114212 h 189964"/>
                  <a:gd name="connsiteX19" fmla="*/ 88714 w 194818"/>
                  <a:gd name="connsiteY19" fmla="*/ 33797 h 189964"/>
                  <a:gd name="connsiteX20" fmla="*/ 63662 w 194818"/>
                  <a:gd name="connsiteY20" fmla="*/ 102558 h 189964"/>
                  <a:gd name="connsiteX21" fmla="*/ 116419 w 194818"/>
                  <a:gd name="connsiteY21" fmla="*/ 102558 h 189964"/>
                  <a:gd name="connsiteX22" fmla="*/ 88714 w 194818"/>
                  <a:gd name="connsiteY22" fmla="*/ 33797 h 1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818" h="189964">
                    <a:moveTo>
                      <a:pt x="58946" y="114503"/>
                    </a:moveTo>
                    <a:cubicBezTo>
                      <a:pt x="54525" y="127615"/>
                      <a:pt x="42736" y="155002"/>
                      <a:pt x="42736" y="167822"/>
                    </a:cubicBezTo>
                    <a:cubicBezTo>
                      <a:pt x="42736" y="183846"/>
                      <a:pt x="61304" y="183846"/>
                      <a:pt x="73093" y="185886"/>
                    </a:cubicBezTo>
                    <a:lnTo>
                      <a:pt x="73093" y="189965"/>
                    </a:lnTo>
                    <a:lnTo>
                      <a:pt x="0" y="189965"/>
                    </a:lnTo>
                    <a:lnTo>
                      <a:pt x="0" y="185886"/>
                    </a:lnTo>
                    <a:cubicBezTo>
                      <a:pt x="23873" y="179476"/>
                      <a:pt x="26231" y="174232"/>
                      <a:pt x="34484" y="153545"/>
                    </a:cubicBezTo>
                    <a:lnTo>
                      <a:pt x="64841" y="75753"/>
                    </a:lnTo>
                    <a:lnTo>
                      <a:pt x="80757" y="32632"/>
                    </a:lnTo>
                    <a:cubicBezTo>
                      <a:pt x="83114" y="25639"/>
                      <a:pt x="86651" y="19521"/>
                      <a:pt x="83704" y="14277"/>
                    </a:cubicBezTo>
                    <a:cubicBezTo>
                      <a:pt x="90777" y="11363"/>
                      <a:pt x="97556" y="6701"/>
                      <a:pt x="103156" y="0"/>
                    </a:cubicBezTo>
                    <a:lnTo>
                      <a:pt x="161808" y="154711"/>
                    </a:lnTo>
                    <a:cubicBezTo>
                      <a:pt x="169176" y="173940"/>
                      <a:pt x="173597" y="181516"/>
                      <a:pt x="194818" y="185595"/>
                    </a:cubicBezTo>
                    <a:lnTo>
                      <a:pt x="194818" y="189674"/>
                    </a:lnTo>
                    <a:lnTo>
                      <a:pt x="116419" y="189674"/>
                    </a:lnTo>
                    <a:lnTo>
                      <a:pt x="116419" y="185595"/>
                    </a:lnTo>
                    <a:cubicBezTo>
                      <a:pt x="125851" y="183555"/>
                      <a:pt x="137050" y="180642"/>
                      <a:pt x="137050" y="168696"/>
                    </a:cubicBezTo>
                    <a:cubicBezTo>
                      <a:pt x="137050" y="157624"/>
                      <a:pt x="127030" y="132859"/>
                      <a:pt x="119956" y="114212"/>
                    </a:cubicBezTo>
                    <a:lnTo>
                      <a:pt x="58946" y="114212"/>
                    </a:lnTo>
                    <a:close/>
                    <a:moveTo>
                      <a:pt x="88714" y="33797"/>
                    </a:moveTo>
                    <a:lnTo>
                      <a:pt x="63662" y="102558"/>
                    </a:lnTo>
                    <a:lnTo>
                      <a:pt x="116419" y="102558"/>
                    </a:lnTo>
                    <a:lnTo>
                      <a:pt x="88714" y="33797"/>
                    </a:lnTo>
                    <a:close/>
                  </a:path>
                </a:pathLst>
              </a:custGeom>
              <a:grpFill/>
              <a:ln w="29454" cap="flat">
                <a:no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5E901D14-296C-8219-0879-9173320FEFC4}"/>
                  </a:ext>
                </a:extLst>
              </p:cNvPr>
              <p:cNvSpPr/>
              <p:nvPr/>
            </p:nvSpPr>
            <p:spPr>
              <a:xfrm>
                <a:off x="4898821" y="3771345"/>
                <a:ext cx="210733" cy="185011"/>
              </a:xfrm>
              <a:custGeom>
                <a:avLst/>
                <a:gdLst>
                  <a:gd name="connsiteX0" fmla="*/ 176545 w 210733"/>
                  <a:gd name="connsiteY0" fmla="*/ 138395 h 185011"/>
                  <a:gd name="connsiteX1" fmla="*/ 175071 w 210733"/>
                  <a:gd name="connsiteY1" fmla="*/ 41955 h 185011"/>
                  <a:gd name="connsiteX2" fmla="*/ 137640 w 210733"/>
                  <a:gd name="connsiteY2" fmla="*/ 4079 h 185011"/>
                  <a:gd name="connsiteX3" fmla="*/ 137640 w 210733"/>
                  <a:gd name="connsiteY3" fmla="*/ 0 h 185011"/>
                  <a:gd name="connsiteX4" fmla="*/ 210733 w 210733"/>
                  <a:gd name="connsiteY4" fmla="*/ 0 h 185011"/>
                  <a:gd name="connsiteX5" fmla="*/ 210733 w 210733"/>
                  <a:gd name="connsiteY5" fmla="*/ 4079 h 185011"/>
                  <a:gd name="connsiteX6" fmla="*/ 186566 w 210733"/>
                  <a:gd name="connsiteY6" fmla="*/ 33797 h 185011"/>
                  <a:gd name="connsiteX7" fmla="*/ 185386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80059 h 185011"/>
                  <a:gd name="connsiteX13" fmla="*/ 3537 w 210733"/>
                  <a:gd name="connsiteY13" fmla="*/ 180059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545" y="138395"/>
                    </a:moveTo>
                    <a:lnTo>
                      <a:pt x="175071" y="41955"/>
                    </a:lnTo>
                    <a:cubicBezTo>
                      <a:pt x="175071" y="16899"/>
                      <a:pt x="167702" y="9323"/>
                      <a:pt x="137640" y="4079"/>
                    </a:cubicBezTo>
                    <a:lnTo>
                      <a:pt x="137640" y="0"/>
                    </a:lnTo>
                    <a:lnTo>
                      <a:pt x="210733" y="0"/>
                    </a:lnTo>
                    <a:lnTo>
                      <a:pt x="210733" y="4079"/>
                    </a:lnTo>
                    <a:cubicBezTo>
                      <a:pt x="192166" y="6410"/>
                      <a:pt x="188923" y="16607"/>
                      <a:pt x="186566" y="33797"/>
                    </a:cubicBezTo>
                    <a:cubicBezTo>
                      <a:pt x="182734" y="62933"/>
                      <a:pt x="184208" y="126449"/>
                      <a:pt x="185386" y="184138"/>
                    </a:cubicBezTo>
                    <a:lnTo>
                      <a:pt x="181850" y="185012"/>
                    </a:lnTo>
                    <a:cubicBezTo>
                      <a:pt x="139114" y="135190"/>
                      <a:pt x="91662" y="88864"/>
                      <a:pt x="46273" y="40790"/>
                    </a:cubicBezTo>
                    <a:lnTo>
                      <a:pt x="46273" y="89447"/>
                    </a:lnTo>
                    <a:cubicBezTo>
                      <a:pt x="46273" y="155002"/>
                      <a:pt x="44799" y="168404"/>
                      <a:pt x="83409" y="175980"/>
                    </a:cubicBezTo>
                    <a:lnTo>
                      <a:pt x="83409" y="180059"/>
                    </a:lnTo>
                    <a:lnTo>
                      <a:pt x="3537" y="180059"/>
                    </a:lnTo>
                    <a:lnTo>
                      <a:pt x="3537" y="175980"/>
                    </a:lnTo>
                    <a:cubicBezTo>
                      <a:pt x="39494" y="172192"/>
                      <a:pt x="38315" y="148010"/>
                      <a:pt x="38315" y="87990"/>
                    </a:cubicBezTo>
                    <a:lnTo>
                      <a:pt x="38315" y="48365"/>
                    </a:lnTo>
                    <a:cubicBezTo>
                      <a:pt x="38315" y="21852"/>
                      <a:pt x="33894"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B73FFE7B-5AAD-FC27-0ADE-3FEA3744B91B}"/>
                  </a:ext>
                </a:extLst>
              </p:cNvPr>
              <p:cNvSpPr/>
              <p:nvPr/>
            </p:nvSpPr>
            <p:spPr>
              <a:xfrm>
                <a:off x="5144922" y="3771636"/>
                <a:ext cx="89598" cy="179767"/>
              </a:xfrm>
              <a:custGeom>
                <a:avLst/>
                <a:gdLst>
                  <a:gd name="connsiteX0" fmla="*/ 56589 w 89598"/>
                  <a:gd name="connsiteY0" fmla="*/ 136355 h 179767"/>
                  <a:gd name="connsiteX1" fmla="*/ 89599 w 89598"/>
                  <a:gd name="connsiteY1" fmla="*/ 175689 h 179767"/>
                  <a:gd name="connsiteX2" fmla="*/ 89599 w 89598"/>
                  <a:gd name="connsiteY2" fmla="*/ 179767 h 179767"/>
                  <a:gd name="connsiteX3" fmla="*/ 0 w 89598"/>
                  <a:gd name="connsiteY3" fmla="*/ 179767 h 179767"/>
                  <a:gd name="connsiteX4" fmla="*/ 0 w 89598"/>
                  <a:gd name="connsiteY4" fmla="*/ 175689 h 179767"/>
                  <a:gd name="connsiteX5" fmla="*/ 33010 w 89598"/>
                  <a:gd name="connsiteY5" fmla="*/ 136355 h 179767"/>
                  <a:gd name="connsiteX6" fmla="*/ 33010 w 89598"/>
                  <a:gd name="connsiteY6" fmla="*/ 43412 h 179767"/>
                  <a:gd name="connsiteX7" fmla="*/ 0 w 89598"/>
                  <a:gd name="connsiteY7" fmla="*/ 4079 h 179767"/>
                  <a:gd name="connsiteX8" fmla="*/ 0 w 89598"/>
                  <a:gd name="connsiteY8" fmla="*/ 0 h 179767"/>
                  <a:gd name="connsiteX9" fmla="*/ 89599 w 89598"/>
                  <a:gd name="connsiteY9" fmla="*/ 0 h 179767"/>
                  <a:gd name="connsiteX10" fmla="*/ 89599 w 89598"/>
                  <a:gd name="connsiteY10" fmla="*/ 4079 h 179767"/>
                  <a:gd name="connsiteX11" fmla="*/ 56589 w 89598"/>
                  <a:gd name="connsiteY11" fmla="*/ 43412 h 179767"/>
                  <a:gd name="connsiteX12" fmla="*/ 56589 w 89598"/>
                  <a:gd name="connsiteY12" fmla="*/ 136355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8" h="179767">
                    <a:moveTo>
                      <a:pt x="56589" y="136355"/>
                    </a:moveTo>
                    <a:cubicBezTo>
                      <a:pt x="57473" y="163451"/>
                      <a:pt x="57768" y="171610"/>
                      <a:pt x="89599" y="175689"/>
                    </a:cubicBezTo>
                    <a:lnTo>
                      <a:pt x="89599" y="179767"/>
                    </a:lnTo>
                    <a:lnTo>
                      <a:pt x="0" y="179767"/>
                    </a:lnTo>
                    <a:lnTo>
                      <a:pt x="0" y="175689"/>
                    </a:lnTo>
                    <a:cubicBezTo>
                      <a:pt x="32126" y="171610"/>
                      <a:pt x="32421" y="163451"/>
                      <a:pt x="33010" y="136355"/>
                    </a:cubicBezTo>
                    <a:lnTo>
                      <a:pt x="33010" y="43412"/>
                    </a:lnTo>
                    <a:cubicBezTo>
                      <a:pt x="32126" y="16316"/>
                      <a:pt x="31831" y="8158"/>
                      <a:pt x="0" y="4079"/>
                    </a:cubicBezTo>
                    <a:lnTo>
                      <a:pt x="0" y="0"/>
                    </a:lnTo>
                    <a:lnTo>
                      <a:pt x="89599" y="0"/>
                    </a:lnTo>
                    <a:lnTo>
                      <a:pt x="89599" y="4079"/>
                    </a:lnTo>
                    <a:cubicBezTo>
                      <a:pt x="57473" y="8158"/>
                      <a:pt x="57178" y="16316"/>
                      <a:pt x="56589" y="43412"/>
                    </a:cubicBezTo>
                    <a:lnTo>
                      <a:pt x="56589" y="136355"/>
                    </a:lnTo>
                    <a:close/>
                  </a:path>
                </a:pathLst>
              </a:custGeom>
              <a:grpFill/>
              <a:ln w="29454" cap="flat">
                <a:no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910E5F72-28F2-A9AD-6DA9-C723B235DC10}"/>
                  </a:ext>
                </a:extLst>
              </p:cNvPr>
              <p:cNvSpPr/>
              <p:nvPr/>
            </p:nvSpPr>
            <p:spPr>
              <a:xfrm>
                <a:off x="5274899" y="3771345"/>
                <a:ext cx="170650" cy="179767"/>
              </a:xfrm>
              <a:custGeom>
                <a:avLst/>
                <a:gdLst>
                  <a:gd name="connsiteX0" fmla="*/ 12968 w 170650"/>
                  <a:gd name="connsiteY0" fmla="*/ 291 h 179767"/>
                  <a:gd name="connsiteX1" fmla="*/ 154734 w 170650"/>
                  <a:gd name="connsiteY1" fmla="*/ 291 h 179767"/>
                  <a:gd name="connsiteX2" fmla="*/ 155914 w 170650"/>
                  <a:gd name="connsiteY2" fmla="*/ 2039 h 179767"/>
                  <a:gd name="connsiteX3" fmla="*/ 37431 w 170650"/>
                  <a:gd name="connsiteY3" fmla="*/ 171901 h 179767"/>
                  <a:gd name="connsiteX4" fmla="*/ 62778 w 170650"/>
                  <a:gd name="connsiteY4" fmla="*/ 171901 h 179767"/>
                  <a:gd name="connsiteX5" fmla="*/ 131745 w 170650"/>
                  <a:gd name="connsiteY5" fmla="*/ 164034 h 179767"/>
                  <a:gd name="connsiteX6" fmla="*/ 166524 w 170650"/>
                  <a:gd name="connsiteY6" fmla="*/ 112464 h 179767"/>
                  <a:gd name="connsiteX7" fmla="*/ 170650 w 170650"/>
                  <a:gd name="connsiteY7" fmla="*/ 113338 h 179767"/>
                  <a:gd name="connsiteX8" fmla="*/ 155029 w 170650"/>
                  <a:gd name="connsiteY8" fmla="*/ 179767 h 179767"/>
                  <a:gd name="connsiteX9" fmla="*/ 1179 w 170650"/>
                  <a:gd name="connsiteY9" fmla="*/ 179767 h 179767"/>
                  <a:gd name="connsiteX10" fmla="*/ 0 w 170650"/>
                  <a:gd name="connsiteY10" fmla="*/ 178019 h 179767"/>
                  <a:gd name="connsiteX11" fmla="*/ 17684 w 170650"/>
                  <a:gd name="connsiteY11" fmla="*/ 154128 h 179767"/>
                  <a:gd name="connsiteX12" fmla="*/ 119367 w 170650"/>
                  <a:gd name="connsiteY12" fmla="*/ 8158 h 179767"/>
                  <a:gd name="connsiteX13" fmla="*/ 94314 w 170650"/>
                  <a:gd name="connsiteY13" fmla="*/ 8158 h 179767"/>
                  <a:gd name="connsiteX14" fmla="*/ 36252 w 170650"/>
                  <a:gd name="connsiteY14" fmla="*/ 13694 h 179767"/>
                  <a:gd name="connsiteX15" fmla="*/ 12379 w 170650"/>
                  <a:gd name="connsiteY15" fmla="*/ 52153 h 179767"/>
                  <a:gd name="connsiteX16" fmla="*/ 8252 w 170650"/>
                  <a:gd name="connsiteY16" fmla="*/ 52153 h 179767"/>
                  <a:gd name="connsiteX17" fmla="*/ 12379 w 170650"/>
                  <a:gd name="connsiteY17" fmla="*/ 0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650" h="179767">
                    <a:moveTo>
                      <a:pt x="12968" y="291"/>
                    </a:moveTo>
                    <a:lnTo>
                      <a:pt x="154734" y="291"/>
                    </a:lnTo>
                    <a:lnTo>
                      <a:pt x="155914" y="2039"/>
                    </a:lnTo>
                    <a:lnTo>
                      <a:pt x="37431" y="171901"/>
                    </a:lnTo>
                    <a:lnTo>
                      <a:pt x="62778" y="171901"/>
                    </a:lnTo>
                    <a:cubicBezTo>
                      <a:pt x="83704" y="171901"/>
                      <a:pt x="112293" y="171901"/>
                      <a:pt x="131745" y="164034"/>
                    </a:cubicBezTo>
                    <a:cubicBezTo>
                      <a:pt x="153556" y="155002"/>
                      <a:pt x="161808" y="133733"/>
                      <a:pt x="166524" y="112464"/>
                    </a:cubicBezTo>
                    <a:lnTo>
                      <a:pt x="170650" y="113338"/>
                    </a:lnTo>
                    <a:cubicBezTo>
                      <a:pt x="168587" y="136064"/>
                      <a:pt x="163871" y="158790"/>
                      <a:pt x="155029" y="179767"/>
                    </a:cubicBezTo>
                    <a:lnTo>
                      <a:pt x="1179" y="179767"/>
                    </a:lnTo>
                    <a:lnTo>
                      <a:pt x="0" y="178019"/>
                    </a:lnTo>
                    <a:lnTo>
                      <a:pt x="17684" y="154128"/>
                    </a:lnTo>
                    <a:lnTo>
                      <a:pt x="119367" y="8158"/>
                    </a:lnTo>
                    <a:lnTo>
                      <a:pt x="94314" y="8158"/>
                    </a:lnTo>
                    <a:cubicBezTo>
                      <a:pt x="79578" y="8158"/>
                      <a:pt x="49515" y="8158"/>
                      <a:pt x="36252" y="13694"/>
                    </a:cubicBezTo>
                    <a:cubicBezTo>
                      <a:pt x="22105" y="20104"/>
                      <a:pt x="15326" y="37876"/>
                      <a:pt x="12379" y="52153"/>
                    </a:cubicBezTo>
                    <a:lnTo>
                      <a:pt x="8252" y="52153"/>
                    </a:lnTo>
                    <a:lnTo>
                      <a:pt x="12379" y="0"/>
                    </a:lnTo>
                    <a:close/>
                  </a:path>
                </a:pathLst>
              </a:custGeom>
              <a:grpFill/>
              <a:ln w="29454" cap="flat">
                <a:no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DE00348C-FEE8-9D9E-4E9E-8214B0F52131}"/>
                  </a:ext>
                </a:extLst>
              </p:cNvPr>
              <p:cNvSpPr/>
              <p:nvPr/>
            </p:nvSpPr>
            <p:spPr>
              <a:xfrm>
                <a:off x="5468244" y="3761439"/>
                <a:ext cx="194818" cy="189964"/>
              </a:xfrm>
              <a:custGeom>
                <a:avLst/>
                <a:gdLst>
                  <a:gd name="connsiteX0" fmla="*/ 58946 w 194818"/>
                  <a:gd name="connsiteY0" fmla="*/ 114503 h 189964"/>
                  <a:gd name="connsiteX1" fmla="*/ 42737 w 194818"/>
                  <a:gd name="connsiteY1" fmla="*/ 167822 h 189964"/>
                  <a:gd name="connsiteX2" fmla="*/ 73094 w 194818"/>
                  <a:gd name="connsiteY2" fmla="*/ 185886 h 189964"/>
                  <a:gd name="connsiteX3" fmla="*/ 73094 w 194818"/>
                  <a:gd name="connsiteY3" fmla="*/ 189965 h 189964"/>
                  <a:gd name="connsiteX4" fmla="*/ 0 w 194818"/>
                  <a:gd name="connsiteY4" fmla="*/ 189965 h 189964"/>
                  <a:gd name="connsiteX5" fmla="*/ 0 w 194818"/>
                  <a:gd name="connsiteY5" fmla="*/ 185886 h 189964"/>
                  <a:gd name="connsiteX6" fmla="*/ 34484 w 194818"/>
                  <a:gd name="connsiteY6" fmla="*/ 153545 h 189964"/>
                  <a:gd name="connsiteX7" fmla="*/ 64546 w 194818"/>
                  <a:gd name="connsiteY7" fmla="*/ 75753 h 189964"/>
                  <a:gd name="connsiteX8" fmla="*/ 80462 w 194818"/>
                  <a:gd name="connsiteY8" fmla="*/ 32632 h 189964"/>
                  <a:gd name="connsiteX9" fmla="*/ 83409 w 194818"/>
                  <a:gd name="connsiteY9" fmla="*/ 14277 h 189964"/>
                  <a:gd name="connsiteX10" fmla="*/ 102862 w 194818"/>
                  <a:gd name="connsiteY10" fmla="*/ 0 h 189964"/>
                  <a:gd name="connsiteX11" fmla="*/ 161808 w 194818"/>
                  <a:gd name="connsiteY11" fmla="*/ 154711 h 189964"/>
                  <a:gd name="connsiteX12" fmla="*/ 194818 w 194818"/>
                  <a:gd name="connsiteY12" fmla="*/ 185595 h 189964"/>
                  <a:gd name="connsiteX13" fmla="*/ 194818 w 194818"/>
                  <a:gd name="connsiteY13" fmla="*/ 189674 h 189964"/>
                  <a:gd name="connsiteX14" fmla="*/ 116125 w 194818"/>
                  <a:gd name="connsiteY14" fmla="*/ 189674 h 189964"/>
                  <a:gd name="connsiteX15" fmla="*/ 116125 w 194818"/>
                  <a:gd name="connsiteY15" fmla="*/ 185595 h 189964"/>
                  <a:gd name="connsiteX16" fmla="*/ 136756 w 194818"/>
                  <a:gd name="connsiteY16" fmla="*/ 168696 h 189964"/>
                  <a:gd name="connsiteX17" fmla="*/ 119662 w 194818"/>
                  <a:gd name="connsiteY17" fmla="*/ 114212 h 189964"/>
                  <a:gd name="connsiteX18" fmla="*/ 58652 w 194818"/>
                  <a:gd name="connsiteY18" fmla="*/ 114212 h 189964"/>
                  <a:gd name="connsiteX19" fmla="*/ 88715 w 194818"/>
                  <a:gd name="connsiteY19" fmla="*/ 33797 h 189964"/>
                  <a:gd name="connsiteX20" fmla="*/ 63662 w 194818"/>
                  <a:gd name="connsiteY20" fmla="*/ 102558 h 189964"/>
                  <a:gd name="connsiteX21" fmla="*/ 116420 w 194818"/>
                  <a:gd name="connsiteY21" fmla="*/ 102558 h 189964"/>
                  <a:gd name="connsiteX22" fmla="*/ 88715 w 194818"/>
                  <a:gd name="connsiteY22" fmla="*/ 33797 h 1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818" h="189964">
                    <a:moveTo>
                      <a:pt x="58946" y="114503"/>
                    </a:moveTo>
                    <a:cubicBezTo>
                      <a:pt x="54526" y="127615"/>
                      <a:pt x="42737" y="155002"/>
                      <a:pt x="42737" y="167822"/>
                    </a:cubicBezTo>
                    <a:cubicBezTo>
                      <a:pt x="42737" y="183846"/>
                      <a:pt x="61010" y="183846"/>
                      <a:pt x="73094" y="185886"/>
                    </a:cubicBezTo>
                    <a:lnTo>
                      <a:pt x="73094" y="189965"/>
                    </a:lnTo>
                    <a:lnTo>
                      <a:pt x="0" y="189965"/>
                    </a:lnTo>
                    <a:lnTo>
                      <a:pt x="0" y="185886"/>
                    </a:lnTo>
                    <a:cubicBezTo>
                      <a:pt x="23874" y="179476"/>
                      <a:pt x="26231" y="174232"/>
                      <a:pt x="34484" y="153545"/>
                    </a:cubicBezTo>
                    <a:lnTo>
                      <a:pt x="64546" y="75753"/>
                    </a:lnTo>
                    <a:lnTo>
                      <a:pt x="80462" y="32632"/>
                    </a:lnTo>
                    <a:cubicBezTo>
                      <a:pt x="82820" y="25639"/>
                      <a:pt x="86357" y="19521"/>
                      <a:pt x="83409" y="14277"/>
                    </a:cubicBezTo>
                    <a:cubicBezTo>
                      <a:pt x="90483" y="11363"/>
                      <a:pt x="97262" y="6701"/>
                      <a:pt x="102862" y="0"/>
                    </a:cubicBezTo>
                    <a:lnTo>
                      <a:pt x="161808" y="154711"/>
                    </a:lnTo>
                    <a:cubicBezTo>
                      <a:pt x="168882" y="173940"/>
                      <a:pt x="173597" y="181516"/>
                      <a:pt x="194818" y="185595"/>
                    </a:cubicBezTo>
                    <a:lnTo>
                      <a:pt x="194818" y="189674"/>
                    </a:lnTo>
                    <a:lnTo>
                      <a:pt x="116125" y="189674"/>
                    </a:lnTo>
                    <a:lnTo>
                      <a:pt x="116125" y="185595"/>
                    </a:lnTo>
                    <a:cubicBezTo>
                      <a:pt x="125556" y="183555"/>
                      <a:pt x="136756" y="180642"/>
                      <a:pt x="136756" y="168696"/>
                    </a:cubicBezTo>
                    <a:cubicBezTo>
                      <a:pt x="136756" y="157624"/>
                      <a:pt x="126440" y="132859"/>
                      <a:pt x="119662" y="114212"/>
                    </a:cubicBezTo>
                    <a:lnTo>
                      <a:pt x="58652" y="114212"/>
                    </a:lnTo>
                    <a:close/>
                    <a:moveTo>
                      <a:pt x="88715" y="33797"/>
                    </a:moveTo>
                    <a:lnTo>
                      <a:pt x="63662" y="102558"/>
                    </a:lnTo>
                    <a:lnTo>
                      <a:pt x="116420" y="102558"/>
                    </a:lnTo>
                    <a:lnTo>
                      <a:pt x="88715" y="33797"/>
                    </a:lnTo>
                    <a:close/>
                  </a:path>
                </a:pathLst>
              </a:custGeom>
              <a:grpFill/>
              <a:ln w="29454" cap="flat">
                <a:no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C1DCE9E3-4948-AE8E-0826-88ECB792BF02}"/>
                  </a:ext>
                </a:extLst>
              </p:cNvPr>
              <p:cNvSpPr/>
              <p:nvPr/>
            </p:nvSpPr>
            <p:spPr>
              <a:xfrm>
                <a:off x="5693419" y="3768431"/>
                <a:ext cx="174776" cy="185885"/>
              </a:xfrm>
              <a:custGeom>
                <a:avLst/>
                <a:gdLst>
                  <a:gd name="connsiteX0" fmla="*/ 166229 w 174776"/>
                  <a:gd name="connsiteY0" fmla="*/ 57689 h 185885"/>
                  <a:gd name="connsiteX1" fmla="*/ 162103 w 174776"/>
                  <a:gd name="connsiteY1" fmla="*/ 57689 h 185885"/>
                  <a:gd name="connsiteX2" fmla="*/ 107283 w 174776"/>
                  <a:gd name="connsiteY2" fmla="*/ 6410 h 185885"/>
                  <a:gd name="connsiteX3" fmla="*/ 30947 w 174776"/>
                  <a:gd name="connsiteY3" fmla="*/ 91486 h 185885"/>
                  <a:gd name="connsiteX4" fmla="*/ 109935 w 174776"/>
                  <a:gd name="connsiteY4" fmla="*/ 179767 h 185885"/>
                  <a:gd name="connsiteX5" fmla="*/ 170945 w 174776"/>
                  <a:gd name="connsiteY5" fmla="*/ 125866 h 185885"/>
                  <a:gd name="connsiteX6" fmla="*/ 174776 w 174776"/>
                  <a:gd name="connsiteY6" fmla="*/ 127323 h 185885"/>
                  <a:gd name="connsiteX7" fmla="*/ 160040 w 174776"/>
                  <a:gd name="connsiteY7" fmla="*/ 174523 h 185885"/>
                  <a:gd name="connsiteX8" fmla="*/ 105514 w 174776"/>
                  <a:gd name="connsiteY8" fmla="*/ 185886 h 185885"/>
                  <a:gd name="connsiteX9" fmla="*/ 0 w 174776"/>
                  <a:gd name="connsiteY9" fmla="*/ 94400 h 185885"/>
                  <a:gd name="connsiteX10" fmla="*/ 107578 w 174776"/>
                  <a:gd name="connsiteY10" fmla="*/ 0 h 185885"/>
                  <a:gd name="connsiteX11" fmla="*/ 166229 w 174776"/>
                  <a:gd name="connsiteY11" fmla="*/ 14276 h 185885"/>
                  <a:gd name="connsiteX12" fmla="*/ 166229 w 174776"/>
                  <a:gd name="connsiteY12" fmla="*/ 57689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776" h="185885">
                    <a:moveTo>
                      <a:pt x="166229" y="57689"/>
                    </a:moveTo>
                    <a:lnTo>
                      <a:pt x="162103" y="57689"/>
                    </a:lnTo>
                    <a:cubicBezTo>
                      <a:pt x="157092" y="27970"/>
                      <a:pt x="139409" y="6410"/>
                      <a:pt x="107283" y="6410"/>
                    </a:cubicBezTo>
                    <a:cubicBezTo>
                      <a:pt x="58357" y="6410"/>
                      <a:pt x="30947" y="46034"/>
                      <a:pt x="30947" y="91486"/>
                    </a:cubicBezTo>
                    <a:cubicBezTo>
                      <a:pt x="30947" y="143639"/>
                      <a:pt x="71326" y="179767"/>
                      <a:pt x="109935" y="179767"/>
                    </a:cubicBezTo>
                    <a:cubicBezTo>
                      <a:pt x="145009" y="179767"/>
                      <a:pt x="158861" y="154419"/>
                      <a:pt x="170945" y="125866"/>
                    </a:cubicBezTo>
                    <a:lnTo>
                      <a:pt x="174776" y="127323"/>
                    </a:lnTo>
                    <a:cubicBezTo>
                      <a:pt x="171534" y="143348"/>
                      <a:pt x="166524" y="159372"/>
                      <a:pt x="160040" y="174523"/>
                    </a:cubicBezTo>
                    <a:cubicBezTo>
                      <a:pt x="142945" y="182681"/>
                      <a:pt x="124377" y="185886"/>
                      <a:pt x="105514" y="185886"/>
                    </a:cubicBezTo>
                    <a:cubicBezTo>
                      <a:pt x="49810" y="185886"/>
                      <a:pt x="0" y="154128"/>
                      <a:pt x="0" y="94400"/>
                    </a:cubicBezTo>
                    <a:cubicBezTo>
                      <a:pt x="0" y="47491"/>
                      <a:pt x="37137" y="0"/>
                      <a:pt x="107578" y="0"/>
                    </a:cubicBezTo>
                    <a:cubicBezTo>
                      <a:pt x="127914" y="0"/>
                      <a:pt x="148545" y="4079"/>
                      <a:pt x="166229" y="14276"/>
                    </a:cubicBezTo>
                    <a:lnTo>
                      <a:pt x="166229" y="57689"/>
                    </a:lnTo>
                    <a:close/>
                  </a:path>
                </a:pathLst>
              </a:custGeom>
              <a:grpFill/>
              <a:ln w="29454" cap="flat">
                <a:no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3388371B-703B-04AE-680B-7DFB07CB3A4B}"/>
                  </a:ext>
                </a:extLst>
              </p:cNvPr>
              <p:cNvSpPr/>
              <p:nvPr/>
            </p:nvSpPr>
            <p:spPr>
              <a:xfrm>
                <a:off x="5907689" y="3771636"/>
                <a:ext cx="89598" cy="179767"/>
              </a:xfrm>
              <a:custGeom>
                <a:avLst/>
                <a:gdLst>
                  <a:gd name="connsiteX0" fmla="*/ 56589 w 89598"/>
                  <a:gd name="connsiteY0" fmla="*/ 136355 h 179767"/>
                  <a:gd name="connsiteX1" fmla="*/ 89599 w 89598"/>
                  <a:gd name="connsiteY1" fmla="*/ 175689 h 179767"/>
                  <a:gd name="connsiteX2" fmla="*/ 89599 w 89598"/>
                  <a:gd name="connsiteY2" fmla="*/ 179767 h 179767"/>
                  <a:gd name="connsiteX3" fmla="*/ 0 w 89598"/>
                  <a:gd name="connsiteY3" fmla="*/ 179767 h 179767"/>
                  <a:gd name="connsiteX4" fmla="*/ 0 w 89598"/>
                  <a:gd name="connsiteY4" fmla="*/ 175689 h 179767"/>
                  <a:gd name="connsiteX5" fmla="*/ 33010 w 89598"/>
                  <a:gd name="connsiteY5" fmla="*/ 136355 h 179767"/>
                  <a:gd name="connsiteX6" fmla="*/ 33010 w 89598"/>
                  <a:gd name="connsiteY6" fmla="*/ 43412 h 179767"/>
                  <a:gd name="connsiteX7" fmla="*/ 0 w 89598"/>
                  <a:gd name="connsiteY7" fmla="*/ 4079 h 179767"/>
                  <a:gd name="connsiteX8" fmla="*/ 0 w 89598"/>
                  <a:gd name="connsiteY8" fmla="*/ 0 h 179767"/>
                  <a:gd name="connsiteX9" fmla="*/ 89599 w 89598"/>
                  <a:gd name="connsiteY9" fmla="*/ 0 h 179767"/>
                  <a:gd name="connsiteX10" fmla="*/ 89599 w 89598"/>
                  <a:gd name="connsiteY10" fmla="*/ 4079 h 179767"/>
                  <a:gd name="connsiteX11" fmla="*/ 56589 w 89598"/>
                  <a:gd name="connsiteY11" fmla="*/ 43412 h 179767"/>
                  <a:gd name="connsiteX12" fmla="*/ 56589 w 89598"/>
                  <a:gd name="connsiteY12" fmla="*/ 136355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8" h="179767">
                    <a:moveTo>
                      <a:pt x="56589" y="136355"/>
                    </a:moveTo>
                    <a:cubicBezTo>
                      <a:pt x="57473" y="163451"/>
                      <a:pt x="57768" y="171610"/>
                      <a:pt x="89599" y="175689"/>
                    </a:cubicBezTo>
                    <a:lnTo>
                      <a:pt x="89599" y="179767"/>
                    </a:lnTo>
                    <a:lnTo>
                      <a:pt x="0" y="179767"/>
                    </a:lnTo>
                    <a:lnTo>
                      <a:pt x="0" y="175689"/>
                    </a:lnTo>
                    <a:cubicBezTo>
                      <a:pt x="32126" y="171610"/>
                      <a:pt x="32421" y="163451"/>
                      <a:pt x="33010" y="136355"/>
                    </a:cubicBezTo>
                    <a:lnTo>
                      <a:pt x="33010" y="43412"/>
                    </a:lnTo>
                    <a:cubicBezTo>
                      <a:pt x="32126" y="16316"/>
                      <a:pt x="31831" y="8158"/>
                      <a:pt x="0" y="4079"/>
                    </a:cubicBezTo>
                    <a:lnTo>
                      <a:pt x="0" y="0"/>
                    </a:lnTo>
                    <a:lnTo>
                      <a:pt x="89599" y="0"/>
                    </a:lnTo>
                    <a:lnTo>
                      <a:pt x="89599" y="4079"/>
                    </a:lnTo>
                    <a:cubicBezTo>
                      <a:pt x="57473" y="8158"/>
                      <a:pt x="57178" y="16316"/>
                      <a:pt x="56589" y="43412"/>
                    </a:cubicBezTo>
                    <a:lnTo>
                      <a:pt x="56589" y="136355"/>
                    </a:lnTo>
                    <a:close/>
                  </a:path>
                </a:pathLst>
              </a:custGeom>
              <a:grpFill/>
              <a:ln w="29454" cap="flat">
                <a:no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C3646B24-C93B-7317-69C3-D6E25F9DC47D}"/>
                  </a:ext>
                </a:extLst>
              </p:cNvPr>
              <p:cNvSpPr/>
              <p:nvPr/>
            </p:nvSpPr>
            <p:spPr>
              <a:xfrm>
                <a:off x="6042677" y="3699379"/>
                <a:ext cx="195702" cy="254937"/>
              </a:xfrm>
              <a:custGeom>
                <a:avLst/>
                <a:gdLst>
                  <a:gd name="connsiteX0" fmla="*/ 195408 w 195702"/>
                  <a:gd name="connsiteY0" fmla="*/ 161995 h 254937"/>
                  <a:gd name="connsiteX1" fmla="*/ 97851 w 195702"/>
                  <a:gd name="connsiteY1" fmla="*/ 254938 h 254937"/>
                  <a:gd name="connsiteX2" fmla="*/ 0 w 195702"/>
                  <a:gd name="connsiteY2" fmla="*/ 161703 h 254937"/>
                  <a:gd name="connsiteX3" fmla="*/ 97556 w 195702"/>
                  <a:gd name="connsiteY3" fmla="*/ 69052 h 254937"/>
                  <a:gd name="connsiteX4" fmla="*/ 195702 w 195702"/>
                  <a:gd name="connsiteY4" fmla="*/ 161995 h 254937"/>
                  <a:gd name="connsiteX5" fmla="*/ 30947 w 195702"/>
                  <a:gd name="connsiteY5" fmla="*/ 155585 h 254937"/>
                  <a:gd name="connsiteX6" fmla="*/ 100798 w 195702"/>
                  <a:gd name="connsiteY6" fmla="*/ 248819 h 254937"/>
                  <a:gd name="connsiteX7" fmla="*/ 164461 w 195702"/>
                  <a:gd name="connsiteY7" fmla="*/ 166656 h 254937"/>
                  <a:gd name="connsiteX8" fmla="*/ 95198 w 195702"/>
                  <a:gd name="connsiteY8" fmla="*/ 75462 h 254937"/>
                  <a:gd name="connsiteX9" fmla="*/ 30947 w 195702"/>
                  <a:gd name="connsiteY9" fmla="*/ 155585 h 254937"/>
                  <a:gd name="connsiteX10" fmla="*/ 124967 w 195702"/>
                  <a:gd name="connsiteY10" fmla="*/ 12820 h 254937"/>
                  <a:gd name="connsiteX11" fmla="*/ 76336 w 195702"/>
                  <a:gd name="connsiteY11" fmla="*/ 57689 h 254937"/>
                  <a:gd name="connsiteX12" fmla="*/ 72504 w 195702"/>
                  <a:gd name="connsiteY12" fmla="*/ 54484 h 254937"/>
                  <a:gd name="connsiteX13" fmla="*/ 112293 w 195702"/>
                  <a:gd name="connsiteY13" fmla="*/ 0 h 254937"/>
                  <a:gd name="connsiteX14" fmla="*/ 124967 w 195702"/>
                  <a:gd name="connsiteY14" fmla="*/ 12820 h 25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02" h="254937">
                    <a:moveTo>
                      <a:pt x="195408" y="161995"/>
                    </a:moveTo>
                    <a:cubicBezTo>
                      <a:pt x="195408" y="218809"/>
                      <a:pt x="153850" y="254938"/>
                      <a:pt x="97851" y="254938"/>
                    </a:cubicBezTo>
                    <a:cubicBezTo>
                      <a:pt x="41852" y="254938"/>
                      <a:pt x="0" y="218809"/>
                      <a:pt x="0" y="161703"/>
                    </a:cubicBezTo>
                    <a:cubicBezTo>
                      <a:pt x="0" y="104597"/>
                      <a:pt x="41557" y="69052"/>
                      <a:pt x="97556" y="69052"/>
                    </a:cubicBezTo>
                    <a:cubicBezTo>
                      <a:pt x="165934" y="69052"/>
                      <a:pt x="195702" y="115086"/>
                      <a:pt x="195702" y="161995"/>
                    </a:cubicBezTo>
                    <a:close/>
                    <a:moveTo>
                      <a:pt x="30947" y="155585"/>
                    </a:moveTo>
                    <a:cubicBezTo>
                      <a:pt x="30947" y="196375"/>
                      <a:pt x="53052" y="248819"/>
                      <a:pt x="100798" y="248819"/>
                    </a:cubicBezTo>
                    <a:cubicBezTo>
                      <a:pt x="145008" y="248819"/>
                      <a:pt x="164461" y="204533"/>
                      <a:pt x="164461" y="166656"/>
                    </a:cubicBezTo>
                    <a:cubicBezTo>
                      <a:pt x="163576" y="120039"/>
                      <a:pt x="136166" y="75462"/>
                      <a:pt x="95198" y="75462"/>
                    </a:cubicBezTo>
                    <a:cubicBezTo>
                      <a:pt x="49220" y="75462"/>
                      <a:pt x="30947" y="119748"/>
                      <a:pt x="30947" y="155585"/>
                    </a:cubicBezTo>
                    <a:close/>
                    <a:moveTo>
                      <a:pt x="124967" y="12820"/>
                    </a:moveTo>
                    <a:lnTo>
                      <a:pt x="76336" y="57689"/>
                    </a:lnTo>
                    <a:lnTo>
                      <a:pt x="72504" y="54484"/>
                    </a:lnTo>
                    <a:lnTo>
                      <a:pt x="112293" y="0"/>
                    </a:lnTo>
                    <a:lnTo>
                      <a:pt x="124967" y="12820"/>
                    </a:lnTo>
                    <a:close/>
                  </a:path>
                </a:pathLst>
              </a:custGeom>
              <a:grpFill/>
              <a:ln w="29454" cap="flat">
                <a:no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6080E990-8DEB-08B6-D619-6ECE37FE68F7}"/>
                  </a:ext>
                </a:extLst>
              </p:cNvPr>
              <p:cNvSpPr/>
              <p:nvPr/>
            </p:nvSpPr>
            <p:spPr>
              <a:xfrm>
                <a:off x="6278463" y="3771345"/>
                <a:ext cx="210733" cy="185011"/>
              </a:xfrm>
              <a:custGeom>
                <a:avLst/>
                <a:gdLst>
                  <a:gd name="connsiteX0" fmla="*/ 176839 w 210733"/>
                  <a:gd name="connsiteY0" fmla="*/ 138395 h 185011"/>
                  <a:gd name="connsiteX1" fmla="*/ 175366 w 210733"/>
                  <a:gd name="connsiteY1" fmla="*/ 41955 h 185011"/>
                  <a:gd name="connsiteX2" fmla="*/ 137935 w 210733"/>
                  <a:gd name="connsiteY2" fmla="*/ 4079 h 185011"/>
                  <a:gd name="connsiteX3" fmla="*/ 137935 w 210733"/>
                  <a:gd name="connsiteY3" fmla="*/ 0 h 185011"/>
                  <a:gd name="connsiteX4" fmla="*/ 210733 w 210733"/>
                  <a:gd name="connsiteY4" fmla="*/ 0 h 185011"/>
                  <a:gd name="connsiteX5" fmla="*/ 210733 w 210733"/>
                  <a:gd name="connsiteY5" fmla="*/ 4079 h 185011"/>
                  <a:gd name="connsiteX6" fmla="*/ 186566 w 210733"/>
                  <a:gd name="connsiteY6" fmla="*/ 33797 h 185011"/>
                  <a:gd name="connsiteX7" fmla="*/ 185386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80059 h 185011"/>
                  <a:gd name="connsiteX13" fmla="*/ 3537 w 210733"/>
                  <a:gd name="connsiteY13" fmla="*/ 180059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839" y="138395"/>
                    </a:moveTo>
                    <a:lnTo>
                      <a:pt x="175366" y="41955"/>
                    </a:lnTo>
                    <a:cubicBezTo>
                      <a:pt x="175071" y="16899"/>
                      <a:pt x="167997" y="9323"/>
                      <a:pt x="137935" y="4079"/>
                    </a:cubicBezTo>
                    <a:lnTo>
                      <a:pt x="137935" y="0"/>
                    </a:lnTo>
                    <a:lnTo>
                      <a:pt x="210733" y="0"/>
                    </a:lnTo>
                    <a:lnTo>
                      <a:pt x="210733" y="4079"/>
                    </a:lnTo>
                    <a:cubicBezTo>
                      <a:pt x="192166" y="6410"/>
                      <a:pt x="188923" y="16607"/>
                      <a:pt x="186566" y="33797"/>
                    </a:cubicBezTo>
                    <a:cubicBezTo>
                      <a:pt x="182734" y="62933"/>
                      <a:pt x="184208" y="126449"/>
                      <a:pt x="185386" y="184138"/>
                    </a:cubicBezTo>
                    <a:lnTo>
                      <a:pt x="181850" y="185012"/>
                    </a:lnTo>
                    <a:cubicBezTo>
                      <a:pt x="139114" y="135190"/>
                      <a:pt x="91662" y="88864"/>
                      <a:pt x="46273" y="40790"/>
                    </a:cubicBezTo>
                    <a:lnTo>
                      <a:pt x="46273" y="89447"/>
                    </a:lnTo>
                    <a:cubicBezTo>
                      <a:pt x="46273" y="155002"/>
                      <a:pt x="44799" y="168404"/>
                      <a:pt x="83409" y="175980"/>
                    </a:cubicBezTo>
                    <a:lnTo>
                      <a:pt x="83409" y="180059"/>
                    </a:lnTo>
                    <a:lnTo>
                      <a:pt x="3537" y="180059"/>
                    </a:lnTo>
                    <a:lnTo>
                      <a:pt x="3537" y="175980"/>
                    </a:lnTo>
                    <a:cubicBezTo>
                      <a:pt x="39494" y="172192"/>
                      <a:pt x="38315" y="148010"/>
                      <a:pt x="38315" y="87990"/>
                    </a:cubicBezTo>
                    <a:lnTo>
                      <a:pt x="38315" y="48365"/>
                    </a:lnTo>
                    <a:cubicBezTo>
                      <a:pt x="38315" y="21852"/>
                      <a:pt x="33894"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B95DCB43-11BC-E505-A8F4-474F6805E818}"/>
                  </a:ext>
                </a:extLst>
              </p:cNvPr>
              <p:cNvSpPr/>
              <p:nvPr/>
            </p:nvSpPr>
            <p:spPr>
              <a:xfrm>
                <a:off x="6617994" y="3733468"/>
                <a:ext cx="301216" cy="217061"/>
              </a:xfrm>
              <a:custGeom>
                <a:avLst/>
                <a:gdLst>
                  <a:gd name="connsiteX0" fmla="*/ 152377 w 301216"/>
                  <a:gd name="connsiteY0" fmla="*/ 171027 h 217061"/>
                  <a:gd name="connsiteX1" fmla="*/ 211028 w 301216"/>
                  <a:gd name="connsiteY1" fmla="*/ 43704 h 217061"/>
                  <a:gd name="connsiteX2" fmla="*/ 216628 w 301216"/>
                  <a:gd name="connsiteY2" fmla="*/ 5244 h 217061"/>
                  <a:gd name="connsiteX3" fmla="*/ 217218 w 301216"/>
                  <a:gd name="connsiteY3" fmla="*/ 0 h 217061"/>
                  <a:gd name="connsiteX4" fmla="*/ 288248 w 301216"/>
                  <a:gd name="connsiteY4" fmla="*/ 0 h 217061"/>
                  <a:gd name="connsiteX5" fmla="*/ 288248 w 301216"/>
                  <a:gd name="connsiteY5" fmla="*/ 4662 h 217061"/>
                  <a:gd name="connsiteX6" fmla="*/ 256122 w 301216"/>
                  <a:gd name="connsiteY6" fmla="*/ 38750 h 217061"/>
                  <a:gd name="connsiteX7" fmla="*/ 263196 w 301216"/>
                  <a:gd name="connsiteY7" fmla="*/ 155002 h 217061"/>
                  <a:gd name="connsiteX8" fmla="*/ 301216 w 301216"/>
                  <a:gd name="connsiteY8" fmla="*/ 212108 h 217061"/>
                  <a:gd name="connsiteX9" fmla="*/ 301216 w 301216"/>
                  <a:gd name="connsiteY9" fmla="*/ 216770 h 217061"/>
                  <a:gd name="connsiteX10" fmla="*/ 194818 w 301216"/>
                  <a:gd name="connsiteY10" fmla="*/ 216770 h 217061"/>
                  <a:gd name="connsiteX11" fmla="*/ 194818 w 301216"/>
                  <a:gd name="connsiteY11" fmla="*/ 212108 h 217061"/>
                  <a:gd name="connsiteX12" fmla="*/ 234017 w 301216"/>
                  <a:gd name="connsiteY12" fmla="*/ 177145 h 217061"/>
                  <a:gd name="connsiteX13" fmla="*/ 225175 w 301216"/>
                  <a:gd name="connsiteY13" fmla="*/ 37585 h 217061"/>
                  <a:gd name="connsiteX14" fmla="*/ 224586 w 301216"/>
                  <a:gd name="connsiteY14" fmla="*/ 37585 h 217061"/>
                  <a:gd name="connsiteX15" fmla="*/ 142061 w 301216"/>
                  <a:gd name="connsiteY15" fmla="*/ 217061 h 217061"/>
                  <a:gd name="connsiteX16" fmla="*/ 138524 w 301216"/>
                  <a:gd name="connsiteY16" fmla="*/ 217061 h 217061"/>
                  <a:gd name="connsiteX17" fmla="*/ 61893 w 301216"/>
                  <a:gd name="connsiteY17" fmla="*/ 45160 h 217061"/>
                  <a:gd name="connsiteX18" fmla="*/ 61304 w 301216"/>
                  <a:gd name="connsiteY18" fmla="*/ 45160 h 217061"/>
                  <a:gd name="connsiteX19" fmla="*/ 51283 w 301216"/>
                  <a:gd name="connsiteY19" fmla="*/ 179185 h 217061"/>
                  <a:gd name="connsiteX20" fmla="*/ 90188 w 301216"/>
                  <a:gd name="connsiteY20" fmla="*/ 212399 h 217061"/>
                  <a:gd name="connsiteX21" fmla="*/ 90188 w 301216"/>
                  <a:gd name="connsiteY21" fmla="*/ 217061 h 217061"/>
                  <a:gd name="connsiteX22" fmla="*/ 0 w 301216"/>
                  <a:gd name="connsiteY22" fmla="*/ 217061 h 217061"/>
                  <a:gd name="connsiteX23" fmla="*/ 0 w 301216"/>
                  <a:gd name="connsiteY23" fmla="*/ 212399 h 217061"/>
                  <a:gd name="connsiteX24" fmla="*/ 36252 w 301216"/>
                  <a:gd name="connsiteY24" fmla="*/ 167822 h 217061"/>
                  <a:gd name="connsiteX25" fmla="*/ 48336 w 301216"/>
                  <a:gd name="connsiteY25" fmla="*/ 78084 h 217061"/>
                  <a:gd name="connsiteX26" fmla="*/ 52462 w 301216"/>
                  <a:gd name="connsiteY26" fmla="*/ 34671 h 217061"/>
                  <a:gd name="connsiteX27" fmla="*/ 16800 w 301216"/>
                  <a:gd name="connsiteY27" fmla="*/ 4662 h 217061"/>
                  <a:gd name="connsiteX28" fmla="*/ 16800 w 301216"/>
                  <a:gd name="connsiteY28" fmla="*/ 0 h 217061"/>
                  <a:gd name="connsiteX29" fmla="*/ 86651 w 301216"/>
                  <a:gd name="connsiteY29" fmla="*/ 0 h 217061"/>
                  <a:gd name="connsiteX30" fmla="*/ 86651 w 301216"/>
                  <a:gd name="connsiteY30" fmla="*/ 3496 h 217061"/>
                  <a:gd name="connsiteX31" fmla="*/ 90778 w 301216"/>
                  <a:gd name="connsiteY31" fmla="*/ 35254 h 217061"/>
                  <a:gd name="connsiteX32" fmla="*/ 152082 w 301216"/>
                  <a:gd name="connsiteY32" fmla="*/ 170735 h 21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1216" h="217061">
                    <a:moveTo>
                      <a:pt x="152377" y="171027"/>
                    </a:moveTo>
                    <a:lnTo>
                      <a:pt x="211028" y="43704"/>
                    </a:lnTo>
                    <a:cubicBezTo>
                      <a:pt x="219281" y="26222"/>
                      <a:pt x="223702" y="10197"/>
                      <a:pt x="216628" y="5244"/>
                    </a:cubicBezTo>
                    <a:lnTo>
                      <a:pt x="217218" y="0"/>
                    </a:lnTo>
                    <a:lnTo>
                      <a:pt x="288248" y="0"/>
                    </a:lnTo>
                    <a:lnTo>
                      <a:pt x="288248" y="4662"/>
                    </a:lnTo>
                    <a:cubicBezTo>
                      <a:pt x="267617" y="8741"/>
                      <a:pt x="254943" y="16607"/>
                      <a:pt x="256122" y="38750"/>
                    </a:cubicBezTo>
                    <a:lnTo>
                      <a:pt x="263196" y="155002"/>
                    </a:lnTo>
                    <a:cubicBezTo>
                      <a:pt x="266733" y="199288"/>
                      <a:pt x="266733" y="206572"/>
                      <a:pt x="301216" y="212108"/>
                    </a:cubicBezTo>
                    <a:lnTo>
                      <a:pt x="301216" y="216770"/>
                    </a:lnTo>
                    <a:lnTo>
                      <a:pt x="194818" y="216770"/>
                    </a:lnTo>
                    <a:lnTo>
                      <a:pt x="194818" y="212108"/>
                    </a:lnTo>
                    <a:cubicBezTo>
                      <a:pt x="219870" y="208320"/>
                      <a:pt x="235491" y="205407"/>
                      <a:pt x="234017" y="177145"/>
                    </a:cubicBezTo>
                    <a:lnTo>
                      <a:pt x="225175" y="37585"/>
                    </a:lnTo>
                    <a:lnTo>
                      <a:pt x="224586" y="37585"/>
                    </a:lnTo>
                    <a:lnTo>
                      <a:pt x="142061" y="217061"/>
                    </a:lnTo>
                    <a:lnTo>
                      <a:pt x="138524" y="217061"/>
                    </a:lnTo>
                    <a:lnTo>
                      <a:pt x="61893" y="45160"/>
                    </a:lnTo>
                    <a:lnTo>
                      <a:pt x="61304" y="45160"/>
                    </a:lnTo>
                    <a:cubicBezTo>
                      <a:pt x="56294" y="94108"/>
                      <a:pt x="53641" y="129654"/>
                      <a:pt x="51283" y="179185"/>
                    </a:cubicBezTo>
                    <a:cubicBezTo>
                      <a:pt x="50694" y="191713"/>
                      <a:pt x="50989" y="205990"/>
                      <a:pt x="90188" y="212399"/>
                    </a:cubicBezTo>
                    <a:lnTo>
                      <a:pt x="90188" y="217061"/>
                    </a:lnTo>
                    <a:lnTo>
                      <a:pt x="0" y="217061"/>
                    </a:lnTo>
                    <a:lnTo>
                      <a:pt x="0" y="212399"/>
                    </a:lnTo>
                    <a:cubicBezTo>
                      <a:pt x="28884" y="207738"/>
                      <a:pt x="31831" y="193753"/>
                      <a:pt x="36252" y="167822"/>
                    </a:cubicBezTo>
                    <a:lnTo>
                      <a:pt x="48336" y="78084"/>
                    </a:lnTo>
                    <a:lnTo>
                      <a:pt x="52462" y="34671"/>
                    </a:lnTo>
                    <a:cubicBezTo>
                      <a:pt x="54525" y="13694"/>
                      <a:pt x="35957" y="6118"/>
                      <a:pt x="16800" y="4662"/>
                    </a:cubicBezTo>
                    <a:lnTo>
                      <a:pt x="16800" y="0"/>
                    </a:lnTo>
                    <a:lnTo>
                      <a:pt x="86651" y="0"/>
                    </a:lnTo>
                    <a:lnTo>
                      <a:pt x="86651" y="3496"/>
                    </a:lnTo>
                    <a:cubicBezTo>
                      <a:pt x="79872" y="10780"/>
                      <a:pt x="88420" y="30010"/>
                      <a:pt x="90778" y="35254"/>
                    </a:cubicBezTo>
                    <a:lnTo>
                      <a:pt x="152082" y="170735"/>
                    </a:lnTo>
                    <a:close/>
                  </a:path>
                </a:pathLst>
              </a:custGeom>
              <a:grpFill/>
              <a:ln w="29454" cap="flat">
                <a:no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EDE606AE-8443-D468-CDDD-4E218B9FF5E1}"/>
                  </a:ext>
                </a:extLst>
              </p:cNvPr>
              <p:cNvSpPr/>
              <p:nvPr/>
            </p:nvSpPr>
            <p:spPr>
              <a:xfrm>
                <a:off x="6959294" y="3771345"/>
                <a:ext cx="210733" cy="182972"/>
              </a:xfrm>
              <a:custGeom>
                <a:avLst/>
                <a:gdLst>
                  <a:gd name="connsiteX0" fmla="*/ 210733 w 210733"/>
                  <a:gd name="connsiteY0" fmla="*/ 291 h 182972"/>
                  <a:gd name="connsiteX1" fmla="*/ 210733 w 210733"/>
                  <a:gd name="connsiteY1" fmla="*/ 4370 h 182972"/>
                  <a:gd name="connsiteX2" fmla="*/ 183618 w 210733"/>
                  <a:gd name="connsiteY2" fmla="*/ 56523 h 182972"/>
                  <a:gd name="connsiteX3" fmla="*/ 182144 w 210733"/>
                  <a:gd name="connsiteY3" fmla="*/ 114212 h 182972"/>
                  <a:gd name="connsiteX4" fmla="*/ 107283 w 210733"/>
                  <a:gd name="connsiteY4" fmla="*/ 182972 h 182972"/>
                  <a:gd name="connsiteX5" fmla="*/ 33010 w 210733"/>
                  <a:gd name="connsiteY5" fmla="*/ 102558 h 182972"/>
                  <a:gd name="connsiteX6" fmla="*/ 33010 w 210733"/>
                  <a:gd name="connsiteY6" fmla="*/ 43412 h 182972"/>
                  <a:gd name="connsiteX7" fmla="*/ 0 w 210733"/>
                  <a:gd name="connsiteY7" fmla="*/ 4079 h 182972"/>
                  <a:gd name="connsiteX8" fmla="*/ 0 w 210733"/>
                  <a:gd name="connsiteY8" fmla="*/ 0 h 182972"/>
                  <a:gd name="connsiteX9" fmla="*/ 92251 w 210733"/>
                  <a:gd name="connsiteY9" fmla="*/ 0 h 182972"/>
                  <a:gd name="connsiteX10" fmla="*/ 92251 w 210733"/>
                  <a:gd name="connsiteY10" fmla="*/ 4079 h 182972"/>
                  <a:gd name="connsiteX11" fmla="*/ 56589 w 210733"/>
                  <a:gd name="connsiteY11" fmla="*/ 43412 h 182972"/>
                  <a:gd name="connsiteX12" fmla="*/ 56589 w 210733"/>
                  <a:gd name="connsiteY12" fmla="*/ 97605 h 182972"/>
                  <a:gd name="connsiteX13" fmla="*/ 121135 w 210733"/>
                  <a:gd name="connsiteY13" fmla="*/ 170735 h 182972"/>
                  <a:gd name="connsiteX14" fmla="*/ 173302 w 210733"/>
                  <a:gd name="connsiteY14" fmla="*/ 84202 h 182972"/>
                  <a:gd name="connsiteX15" fmla="*/ 173302 w 210733"/>
                  <a:gd name="connsiteY15" fmla="*/ 56523 h 182972"/>
                  <a:gd name="connsiteX16" fmla="*/ 133219 w 210733"/>
                  <a:gd name="connsiteY16" fmla="*/ 4370 h 182972"/>
                  <a:gd name="connsiteX17" fmla="*/ 133219 w 210733"/>
                  <a:gd name="connsiteY17" fmla="*/ 291 h 182972"/>
                  <a:gd name="connsiteX18" fmla="*/ 210733 w 210733"/>
                  <a:gd name="connsiteY18" fmla="*/ 291 h 18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0733" h="182972">
                    <a:moveTo>
                      <a:pt x="210733" y="291"/>
                    </a:moveTo>
                    <a:lnTo>
                      <a:pt x="210733" y="4370"/>
                    </a:lnTo>
                    <a:cubicBezTo>
                      <a:pt x="186271" y="6993"/>
                      <a:pt x="184797" y="21852"/>
                      <a:pt x="183618" y="56523"/>
                    </a:cubicBezTo>
                    <a:lnTo>
                      <a:pt x="182144" y="114212"/>
                    </a:lnTo>
                    <a:cubicBezTo>
                      <a:pt x="181260" y="148301"/>
                      <a:pt x="166524" y="182972"/>
                      <a:pt x="107283" y="182972"/>
                    </a:cubicBezTo>
                    <a:cubicBezTo>
                      <a:pt x="24463" y="182972"/>
                      <a:pt x="33010" y="123827"/>
                      <a:pt x="33010" y="102558"/>
                    </a:cubicBezTo>
                    <a:lnTo>
                      <a:pt x="33010" y="43412"/>
                    </a:lnTo>
                    <a:cubicBezTo>
                      <a:pt x="32126" y="16316"/>
                      <a:pt x="31831" y="8158"/>
                      <a:pt x="0" y="4079"/>
                    </a:cubicBezTo>
                    <a:lnTo>
                      <a:pt x="0" y="0"/>
                    </a:lnTo>
                    <a:lnTo>
                      <a:pt x="92251" y="0"/>
                    </a:lnTo>
                    <a:lnTo>
                      <a:pt x="92251" y="4079"/>
                    </a:lnTo>
                    <a:cubicBezTo>
                      <a:pt x="57178" y="9032"/>
                      <a:pt x="56589" y="14277"/>
                      <a:pt x="56589" y="43412"/>
                    </a:cubicBezTo>
                    <a:lnTo>
                      <a:pt x="56589" y="97605"/>
                    </a:lnTo>
                    <a:cubicBezTo>
                      <a:pt x="56589" y="102558"/>
                      <a:pt x="48041" y="170735"/>
                      <a:pt x="121135" y="170735"/>
                    </a:cubicBezTo>
                    <a:cubicBezTo>
                      <a:pt x="178902" y="170735"/>
                      <a:pt x="173302" y="116252"/>
                      <a:pt x="173302" y="84202"/>
                    </a:cubicBezTo>
                    <a:lnTo>
                      <a:pt x="173302" y="56523"/>
                    </a:lnTo>
                    <a:cubicBezTo>
                      <a:pt x="173302" y="23017"/>
                      <a:pt x="170650" y="7575"/>
                      <a:pt x="133219" y="4370"/>
                    </a:cubicBezTo>
                    <a:lnTo>
                      <a:pt x="133219" y="291"/>
                    </a:lnTo>
                    <a:lnTo>
                      <a:pt x="210733" y="291"/>
                    </a:lnTo>
                    <a:close/>
                  </a:path>
                </a:pathLst>
              </a:custGeom>
              <a:grpFill/>
              <a:ln w="29454" cap="flat">
                <a:no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46D2B0CC-A34A-353F-45A4-25A7E3EE8503}"/>
                  </a:ext>
                </a:extLst>
              </p:cNvPr>
              <p:cNvSpPr/>
              <p:nvPr/>
            </p:nvSpPr>
            <p:spPr>
              <a:xfrm>
                <a:off x="7201564" y="3771345"/>
                <a:ext cx="210733" cy="185011"/>
              </a:xfrm>
              <a:custGeom>
                <a:avLst/>
                <a:gdLst>
                  <a:gd name="connsiteX0" fmla="*/ 176544 w 210733"/>
                  <a:gd name="connsiteY0" fmla="*/ 138395 h 185011"/>
                  <a:gd name="connsiteX1" fmla="*/ 175366 w 210733"/>
                  <a:gd name="connsiteY1" fmla="*/ 41955 h 185011"/>
                  <a:gd name="connsiteX2" fmla="*/ 137934 w 210733"/>
                  <a:gd name="connsiteY2" fmla="*/ 4079 h 185011"/>
                  <a:gd name="connsiteX3" fmla="*/ 137934 w 210733"/>
                  <a:gd name="connsiteY3" fmla="*/ 0 h 185011"/>
                  <a:gd name="connsiteX4" fmla="*/ 210733 w 210733"/>
                  <a:gd name="connsiteY4" fmla="*/ 0 h 185011"/>
                  <a:gd name="connsiteX5" fmla="*/ 210733 w 210733"/>
                  <a:gd name="connsiteY5" fmla="*/ 4079 h 185011"/>
                  <a:gd name="connsiteX6" fmla="*/ 186565 w 210733"/>
                  <a:gd name="connsiteY6" fmla="*/ 33797 h 185011"/>
                  <a:gd name="connsiteX7" fmla="*/ 185386 w 210733"/>
                  <a:gd name="connsiteY7" fmla="*/ 184138 h 185011"/>
                  <a:gd name="connsiteX8" fmla="*/ 181850 w 210733"/>
                  <a:gd name="connsiteY8" fmla="*/ 185012 h 185011"/>
                  <a:gd name="connsiteX9" fmla="*/ 46273 w 210733"/>
                  <a:gd name="connsiteY9" fmla="*/ 40790 h 185011"/>
                  <a:gd name="connsiteX10" fmla="*/ 46273 w 210733"/>
                  <a:gd name="connsiteY10" fmla="*/ 89447 h 185011"/>
                  <a:gd name="connsiteX11" fmla="*/ 83409 w 210733"/>
                  <a:gd name="connsiteY11" fmla="*/ 175980 h 185011"/>
                  <a:gd name="connsiteX12" fmla="*/ 83409 w 210733"/>
                  <a:gd name="connsiteY12" fmla="*/ 180059 h 185011"/>
                  <a:gd name="connsiteX13" fmla="*/ 3537 w 210733"/>
                  <a:gd name="connsiteY13" fmla="*/ 180059 h 185011"/>
                  <a:gd name="connsiteX14" fmla="*/ 3537 w 210733"/>
                  <a:gd name="connsiteY14" fmla="*/ 175980 h 185011"/>
                  <a:gd name="connsiteX15" fmla="*/ 38315 w 210733"/>
                  <a:gd name="connsiteY15" fmla="*/ 87990 h 185011"/>
                  <a:gd name="connsiteX16" fmla="*/ 38315 w 210733"/>
                  <a:gd name="connsiteY16" fmla="*/ 48365 h 185011"/>
                  <a:gd name="connsiteX17" fmla="*/ 0 w 210733"/>
                  <a:gd name="connsiteY17" fmla="*/ 4370 h 185011"/>
                  <a:gd name="connsiteX18" fmla="*/ 0 w 210733"/>
                  <a:gd name="connsiteY18" fmla="*/ 291 h 185011"/>
                  <a:gd name="connsiteX19" fmla="*/ 44210 w 210733"/>
                  <a:gd name="connsiteY19" fmla="*/ 291 h 185011"/>
                  <a:gd name="connsiteX20" fmla="*/ 176250 w 210733"/>
                  <a:gd name="connsiteY20" fmla="*/ 138395 h 18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733" h="185011">
                    <a:moveTo>
                      <a:pt x="176544" y="138395"/>
                    </a:moveTo>
                    <a:lnTo>
                      <a:pt x="175366" y="41955"/>
                    </a:lnTo>
                    <a:cubicBezTo>
                      <a:pt x="175366" y="16899"/>
                      <a:pt x="167997" y="9323"/>
                      <a:pt x="137934" y="4079"/>
                    </a:cubicBezTo>
                    <a:lnTo>
                      <a:pt x="137934" y="0"/>
                    </a:lnTo>
                    <a:lnTo>
                      <a:pt x="210733" y="0"/>
                    </a:lnTo>
                    <a:lnTo>
                      <a:pt x="210733" y="4079"/>
                    </a:lnTo>
                    <a:cubicBezTo>
                      <a:pt x="192460" y="6410"/>
                      <a:pt x="188923" y="16607"/>
                      <a:pt x="186565" y="33797"/>
                    </a:cubicBezTo>
                    <a:cubicBezTo>
                      <a:pt x="182734" y="62933"/>
                      <a:pt x="184208" y="126449"/>
                      <a:pt x="185386" y="184138"/>
                    </a:cubicBezTo>
                    <a:lnTo>
                      <a:pt x="181850" y="185012"/>
                    </a:lnTo>
                    <a:cubicBezTo>
                      <a:pt x="139113" y="135190"/>
                      <a:pt x="91662" y="88864"/>
                      <a:pt x="46273" y="40790"/>
                    </a:cubicBezTo>
                    <a:lnTo>
                      <a:pt x="46273" y="89447"/>
                    </a:lnTo>
                    <a:cubicBezTo>
                      <a:pt x="46273" y="155002"/>
                      <a:pt x="44799" y="168404"/>
                      <a:pt x="83409" y="175980"/>
                    </a:cubicBezTo>
                    <a:lnTo>
                      <a:pt x="83409" y="180059"/>
                    </a:lnTo>
                    <a:lnTo>
                      <a:pt x="3537" y="180059"/>
                    </a:lnTo>
                    <a:lnTo>
                      <a:pt x="3537" y="175980"/>
                    </a:lnTo>
                    <a:cubicBezTo>
                      <a:pt x="39494" y="172192"/>
                      <a:pt x="38315" y="148010"/>
                      <a:pt x="38315" y="87990"/>
                    </a:cubicBezTo>
                    <a:lnTo>
                      <a:pt x="38315" y="48365"/>
                    </a:lnTo>
                    <a:cubicBezTo>
                      <a:pt x="38315" y="21852"/>
                      <a:pt x="33894" y="11654"/>
                      <a:pt x="0" y="4370"/>
                    </a:cubicBezTo>
                    <a:lnTo>
                      <a:pt x="0" y="291"/>
                    </a:lnTo>
                    <a:lnTo>
                      <a:pt x="44210" y="291"/>
                    </a:lnTo>
                    <a:lnTo>
                      <a:pt x="176250" y="138395"/>
                    </a:lnTo>
                    <a:close/>
                  </a:path>
                </a:pathLst>
              </a:custGeom>
              <a:grpFill/>
              <a:ln w="29454" cap="flat">
                <a:no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A3D09E09-5ECE-E49A-2DDE-C990648B9763}"/>
                  </a:ext>
                </a:extLst>
              </p:cNvPr>
              <p:cNvSpPr/>
              <p:nvPr/>
            </p:nvSpPr>
            <p:spPr>
              <a:xfrm>
                <a:off x="7447665" y="3771191"/>
                <a:ext cx="195997" cy="180805"/>
              </a:xfrm>
              <a:custGeom>
                <a:avLst/>
                <a:gdLst>
                  <a:gd name="connsiteX0" fmla="*/ 1474 w 195997"/>
                  <a:gd name="connsiteY0" fmla="*/ 2193 h 180805"/>
                  <a:gd name="connsiteX1" fmla="*/ 66020 w 195997"/>
                  <a:gd name="connsiteY1" fmla="*/ 154 h 180805"/>
                  <a:gd name="connsiteX2" fmla="*/ 195997 w 195997"/>
                  <a:gd name="connsiteY2" fmla="*/ 91057 h 180805"/>
                  <a:gd name="connsiteX3" fmla="*/ 79578 w 195997"/>
                  <a:gd name="connsiteY3" fmla="*/ 180795 h 180805"/>
                  <a:gd name="connsiteX4" fmla="*/ 0 w 195997"/>
                  <a:gd name="connsiteY4" fmla="*/ 180212 h 180805"/>
                  <a:gd name="connsiteX5" fmla="*/ 0 w 195997"/>
                  <a:gd name="connsiteY5" fmla="*/ 176133 h 180805"/>
                  <a:gd name="connsiteX6" fmla="*/ 33010 w 195997"/>
                  <a:gd name="connsiteY6" fmla="*/ 136800 h 180805"/>
                  <a:gd name="connsiteX7" fmla="*/ 33010 w 195997"/>
                  <a:gd name="connsiteY7" fmla="*/ 45314 h 180805"/>
                  <a:gd name="connsiteX8" fmla="*/ 1474 w 195997"/>
                  <a:gd name="connsiteY8" fmla="*/ 5981 h 180805"/>
                  <a:gd name="connsiteX9" fmla="*/ 1474 w 195997"/>
                  <a:gd name="connsiteY9" fmla="*/ 2193 h 180805"/>
                  <a:gd name="connsiteX10" fmla="*/ 56589 w 195997"/>
                  <a:gd name="connsiteY10" fmla="*/ 139422 h 180805"/>
                  <a:gd name="connsiteX11" fmla="*/ 92841 w 195997"/>
                  <a:gd name="connsiteY11" fmla="*/ 174094 h 180805"/>
                  <a:gd name="connsiteX12" fmla="*/ 165050 w 195997"/>
                  <a:gd name="connsiteY12" fmla="*/ 94845 h 180805"/>
                  <a:gd name="connsiteX13" fmla="*/ 56589 w 195997"/>
                  <a:gd name="connsiteY13" fmla="*/ 5398 h 180805"/>
                  <a:gd name="connsiteX14" fmla="*/ 56589 w 195997"/>
                  <a:gd name="connsiteY14" fmla="*/ 139714 h 18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997" h="180805">
                    <a:moveTo>
                      <a:pt x="1474" y="2193"/>
                    </a:moveTo>
                    <a:lnTo>
                      <a:pt x="66020" y="154"/>
                    </a:lnTo>
                    <a:cubicBezTo>
                      <a:pt x="183618" y="-3634"/>
                      <a:pt x="195997" y="63669"/>
                      <a:pt x="195997" y="91057"/>
                    </a:cubicBezTo>
                    <a:cubicBezTo>
                      <a:pt x="195997" y="128933"/>
                      <a:pt x="171534" y="181669"/>
                      <a:pt x="79578" y="180795"/>
                    </a:cubicBezTo>
                    <a:lnTo>
                      <a:pt x="0" y="180212"/>
                    </a:lnTo>
                    <a:lnTo>
                      <a:pt x="0" y="176133"/>
                    </a:lnTo>
                    <a:cubicBezTo>
                      <a:pt x="32126" y="172054"/>
                      <a:pt x="32421" y="163896"/>
                      <a:pt x="33010" y="136800"/>
                    </a:cubicBezTo>
                    <a:lnTo>
                      <a:pt x="33010" y="45314"/>
                    </a:lnTo>
                    <a:cubicBezTo>
                      <a:pt x="32126" y="18218"/>
                      <a:pt x="31831" y="10060"/>
                      <a:pt x="1474" y="5981"/>
                    </a:cubicBezTo>
                    <a:lnTo>
                      <a:pt x="1474" y="2193"/>
                    </a:lnTo>
                    <a:close/>
                    <a:moveTo>
                      <a:pt x="56589" y="139422"/>
                    </a:moveTo>
                    <a:cubicBezTo>
                      <a:pt x="56589" y="157195"/>
                      <a:pt x="59831" y="174094"/>
                      <a:pt x="92841" y="174094"/>
                    </a:cubicBezTo>
                    <a:cubicBezTo>
                      <a:pt x="123493" y="174094"/>
                      <a:pt x="165050" y="155156"/>
                      <a:pt x="165050" y="94845"/>
                    </a:cubicBezTo>
                    <a:cubicBezTo>
                      <a:pt x="165050" y="31620"/>
                      <a:pt x="114651" y="5107"/>
                      <a:pt x="56589" y="5398"/>
                    </a:cubicBezTo>
                    <a:lnTo>
                      <a:pt x="56589" y="139714"/>
                    </a:lnTo>
                    <a:close/>
                  </a:path>
                </a:pathLst>
              </a:custGeom>
              <a:grpFill/>
              <a:ln w="29454" cap="flat">
                <a:no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1F930DB1-71FE-47DB-A44F-C6DBFF1B3777}"/>
                  </a:ext>
                </a:extLst>
              </p:cNvPr>
              <p:cNvSpPr/>
              <p:nvPr/>
            </p:nvSpPr>
            <p:spPr>
              <a:xfrm>
                <a:off x="7689051" y="3771636"/>
                <a:ext cx="89893" cy="179767"/>
              </a:xfrm>
              <a:custGeom>
                <a:avLst/>
                <a:gdLst>
                  <a:gd name="connsiteX0" fmla="*/ 56883 w 89893"/>
                  <a:gd name="connsiteY0" fmla="*/ 136355 h 179767"/>
                  <a:gd name="connsiteX1" fmla="*/ 89893 w 89893"/>
                  <a:gd name="connsiteY1" fmla="*/ 175689 h 179767"/>
                  <a:gd name="connsiteX2" fmla="*/ 89893 w 89893"/>
                  <a:gd name="connsiteY2" fmla="*/ 179767 h 179767"/>
                  <a:gd name="connsiteX3" fmla="*/ 0 w 89893"/>
                  <a:gd name="connsiteY3" fmla="*/ 179767 h 179767"/>
                  <a:gd name="connsiteX4" fmla="*/ 0 w 89893"/>
                  <a:gd name="connsiteY4" fmla="*/ 175689 h 179767"/>
                  <a:gd name="connsiteX5" fmla="*/ 33010 w 89893"/>
                  <a:gd name="connsiteY5" fmla="*/ 136355 h 179767"/>
                  <a:gd name="connsiteX6" fmla="*/ 33010 w 89893"/>
                  <a:gd name="connsiteY6" fmla="*/ 43412 h 179767"/>
                  <a:gd name="connsiteX7" fmla="*/ 0 w 89893"/>
                  <a:gd name="connsiteY7" fmla="*/ 4079 h 179767"/>
                  <a:gd name="connsiteX8" fmla="*/ 0 w 89893"/>
                  <a:gd name="connsiteY8" fmla="*/ 0 h 179767"/>
                  <a:gd name="connsiteX9" fmla="*/ 89893 w 89893"/>
                  <a:gd name="connsiteY9" fmla="*/ 0 h 179767"/>
                  <a:gd name="connsiteX10" fmla="*/ 89893 w 89893"/>
                  <a:gd name="connsiteY10" fmla="*/ 4079 h 179767"/>
                  <a:gd name="connsiteX11" fmla="*/ 56883 w 89893"/>
                  <a:gd name="connsiteY11" fmla="*/ 43412 h 179767"/>
                  <a:gd name="connsiteX12" fmla="*/ 56883 w 89893"/>
                  <a:gd name="connsiteY12" fmla="*/ 136355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893" h="179767">
                    <a:moveTo>
                      <a:pt x="56883" y="136355"/>
                    </a:moveTo>
                    <a:cubicBezTo>
                      <a:pt x="57768" y="163451"/>
                      <a:pt x="57768" y="171610"/>
                      <a:pt x="89893" y="175689"/>
                    </a:cubicBezTo>
                    <a:lnTo>
                      <a:pt x="89893" y="179767"/>
                    </a:lnTo>
                    <a:lnTo>
                      <a:pt x="0" y="179767"/>
                    </a:lnTo>
                    <a:lnTo>
                      <a:pt x="0" y="175689"/>
                    </a:lnTo>
                    <a:cubicBezTo>
                      <a:pt x="32126" y="171610"/>
                      <a:pt x="32421" y="163451"/>
                      <a:pt x="33010" y="136355"/>
                    </a:cubicBezTo>
                    <a:lnTo>
                      <a:pt x="33010" y="43412"/>
                    </a:lnTo>
                    <a:cubicBezTo>
                      <a:pt x="32126" y="16316"/>
                      <a:pt x="31831" y="8158"/>
                      <a:pt x="0" y="4079"/>
                    </a:cubicBezTo>
                    <a:lnTo>
                      <a:pt x="0" y="0"/>
                    </a:lnTo>
                    <a:lnTo>
                      <a:pt x="89893" y="0"/>
                    </a:lnTo>
                    <a:lnTo>
                      <a:pt x="89893" y="4079"/>
                    </a:lnTo>
                    <a:cubicBezTo>
                      <a:pt x="57768" y="8158"/>
                      <a:pt x="57473" y="16316"/>
                      <a:pt x="56883" y="43412"/>
                    </a:cubicBezTo>
                    <a:lnTo>
                      <a:pt x="56883" y="136355"/>
                    </a:lnTo>
                    <a:close/>
                  </a:path>
                </a:pathLst>
              </a:custGeom>
              <a:grpFill/>
              <a:ln w="29454" cap="flat">
                <a:no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529CD803-2914-7297-0426-37D33BC84F4E}"/>
                  </a:ext>
                </a:extLst>
              </p:cNvPr>
              <p:cNvSpPr/>
              <p:nvPr/>
            </p:nvSpPr>
            <p:spPr>
              <a:xfrm>
                <a:off x="7803407" y="3761439"/>
                <a:ext cx="194522" cy="189964"/>
              </a:xfrm>
              <a:custGeom>
                <a:avLst/>
                <a:gdLst>
                  <a:gd name="connsiteX0" fmla="*/ 58946 w 194522"/>
                  <a:gd name="connsiteY0" fmla="*/ 114503 h 189964"/>
                  <a:gd name="connsiteX1" fmla="*/ 42736 w 194522"/>
                  <a:gd name="connsiteY1" fmla="*/ 167822 h 189964"/>
                  <a:gd name="connsiteX2" fmla="*/ 73093 w 194522"/>
                  <a:gd name="connsiteY2" fmla="*/ 185886 h 189964"/>
                  <a:gd name="connsiteX3" fmla="*/ 73093 w 194522"/>
                  <a:gd name="connsiteY3" fmla="*/ 189965 h 189964"/>
                  <a:gd name="connsiteX4" fmla="*/ 0 w 194522"/>
                  <a:gd name="connsiteY4" fmla="*/ 189965 h 189964"/>
                  <a:gd name="connsiteX5" fmla="*/ 0 w 194522"/>
                  <a:gd name="connsiteY5" fmla="*/ 185886 h 189964"/>
                  <a:gd name="connsiteX6" fmla="*/ 34484 w 194522"/>
                  <a:gd name="connsiteY6" fmla="*/ 153545 h 189964"/>
                  <a:gd name="connsiteX7" fmla="*/ 64546 w 194522"/>
                  <a:gd name="connsiteY7" fmla="*/ 75753 h 189964"/>
                  <a:gd name="connsiteX8" fmla="*/ 80462 w 194522"/>
                  <a:gd name="connsiteY8" fmla="*/ 32632 h 189964"/>
                  <a:gd name="connsiteX9" fmla="*/ 83409 w 194522"/>
                  <a:gd name="connsiteY9" fmla="*/ 14277 h 189964"/>
                  <a:gd name="connsiteX10" fmla="*/ 102861 w 194522"/>
                  <a:gd name="connsiteY10" fmla="*/ 0 h 189964"/>
                  <a:gd name="connsiteX11" fmla="*/ 161513 w 194522"/>
                  <a:gd name="connsiteY11" fmla="*/ 154711 h 189964"/>
                  <a:gd name="connsiteX12" fmla="*/ 194523 w 194522"/>
                  <a:gd name="connsiteY12" fmla="*/ 185595 h 189964"/>
                  <a:gd name="connsiteX13" fmla="*/ 194523 w 194522"/>
                  <a:gd name="connsiteY13" fmla="*/ 189674 h 189964"/>
                  <a:gd name="connsiteX14" fmla="*/ 115830 w 194522"/>
                  <a:gd name="connsiteY14" fmla="*/ 189674 h 189964"/>
                  <a:gd name="connsiteX15" fmla="*/ 115830 w 194522"/>
                  <a:gd name="connsiteY15" fmla="*/ 185595 h 189964"/>
                  <a:gd name="connsiteX16" fmla="*/ 136461 w 194522"/>
                  <a:gd name="connsiteY16" fmla="*/ 168696 h 189964"/>
                  <a:gd name="connsiteX17" fmla="*/ 119366 w 194522"/>
                  <a:gd name="connsiteY17" fmla="*/ 114212 h 189964"/>
                  <a:gd name="connsiteX18" fmla="*/ 58357 w 194522"/>
                  <a:gd name="connsiteY18" fmla="*/ 114212 h 189964"/>
                  <a:gd name="connsiteX19" fmla="*/ 88420 w 194522"/>
                  <a:gd name="connsiteY19" fmla="*/ 33797 h 189964"/>
                  <a:gd name="connsiteX20" fmla="*/ 63367 w 194522"/>
                  <a:gd name="connsiteY20" fmla="*/ 102558 h 189964"/>
                  <a:gd name="connsiteX21" fmla="*/ 116125 w 194522"/>
                  <a:gd name="connsiteY21" fmla="*/ 102558 h 189964"/>
                  <a:gd name="connsiteX22" fmla="*/ 88420 w 194522"/>
                  <a:gd name="connsiteY22" fmla="*/ 33797 h 1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522" h="189964">
                    <a:moveTo>
                      <a:pt x="58946" y="114503"/>
                    </a:moveTo>
                    <a:cubicBezTo>
                      <a:pt x="54525" y="127615"/>
                      <a:pt x="42736" y="155002"/>
                      <a:pt x="42736" y="167822"/>
                    </a:cubicBezTo>
                    <a:cubicBezTo>
                      <a:pt x="42736" y="183846"/>
                      <a:pt x="61009" y="183846"/>
                      <a:pt x="73093" y="185886"/>
                    </a:cubicBezTo>
                    <a:lnTo>
                      <a:pt x="73093" y="189965"/>
                    </a:lnTo>
                    <a:lnTo>
                      <a:pt x="0" y="189965"/>
                    </a:lnTo>
                    <a:lnTo>
                      <a:pt x="0" y="185886"/>
                    </a:lnTo>
                    <a:cubicBezTo>
                      <a:pt x="23873" y="179476"/>
                      <a:pt x="26231" y="174232"/>
                      <a:pt x="34484" y="153545"/>
                    </a:cubicBezTo>
                    <a:lnTo>
                      <a:pt x="64546" y="75753"/>
                    </a:lnTo>
                    <a:lnTo>
                      <a:pt x="80462" y="32632"/>
                    </a:lnTo>
                    <a:cubicBezTo>
                      <a:pt x="82820" y="25639"/>
                      <a:pt x="86356" y="19521"/>
                      <a:pt x="83409" y="14277"/>
                    </a:cubicBezTo>
                    <a:cubicBezTo>
                      <a:pt x="90778" y="11363"/>
                      <a:pt x="97261" y="6701"/>
                      <a:pt x="102861" y="0"/>
                    </a:cubicBezTo>
                    <a:lnTo>
                      <a:pt x="161513" y="154711"/>
                    </a:lnTo>
                    <a:cubicBezTo>
                      <a:pt x="168587" y="173940"/>
                      <a:pt x="173302" y="181516"/>
                      <a:pt x="194523" y="185595"/>
                    </a:cubicBezTo>
                    <a:lnTo>
                      <a:pt x="194523" y="189674"/>
                    </a:lnTo>
                    <a:lnTo>
                      <a:pt x="115830" y="189674"/>
                    </a:lnTo>
                    <a:lnTo>
                      <a:pt x="115830" y="185595"/>
                    </a:lnTo>
                    <a:cubicBezTo>
                      <a:pt x="125261" y="183555"/>
                      <a:pt x="136461" y="180642"/>
                      <a:pt x="136461" y="168696"/>
                    </a:cubicBezTo>
                    <a:cubicBezTo>
                      <a:pt x="136461" y="157624"/>
                      <a:pt x="126440" y="132859"/>
                      <a:pt x="119366" y="114212"/>
                    </a:cubicBezTo>
                    <a:lnTo>
                      <a:pt x="58357" y="114212"/>
                    </a:lnTo>
                    <a:close/>
                    <a:moveTo>
                      <a:pt x="88420" y="33797"/>
                    </a:moveTo>
                    <a:lnTo>
                      <a:pt x="63367" y="102558"/>
                    </a:lnTo>
                    <a:lnTo>
                      <a:pt x="116125" y="102558"/>
                    </a:lnTo>
                    <a:lnTo>
                      <a:pt x="88420" y="33797"/>
                    </a:lnTo>
                    <a:close/>
                  </a:path>
                </a:pathLst>
              </a:custGeom>
              <a:grpFill/>
              <a:ln w="29454" cap="flat">
                <a:no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073D51E2-46C1-F9AD-116D-276174843565}"/>
                  </a:ext>
                </a:extLst>
              </p:cNvPr>
              <p:cNvSpPr/>
              <p:nvPr/>
            </p:nvSpPr>
            <p:spPr>
              <a:xfrm>
                <a:off x="8022098" y="3771636"/>
                <a:ext cx="164755" cy="179476"/>
              </a:xfrm>
              <a:custGeom>
                <a:avLst/>
                <a:gdLst>
                  <a:gd name="connsiteX0" fmla="*/ 295 w 164755"/>
                  <a:gd name="connsiteY0" fmla="*/ 175689 h 179476"/>
                  <a:gd name="connsiteX1" fmla="*/ 33304 w 164755"/>
                  <a:gd name="connsiteY1" fmla="*/ 136355 h 179476"/>
                  <a:gd name="connsiteX2" fmla="*/ 33304 w 164755"/>
                  <a:gd name="connsiteY2" fmla="*/ 43412 h 179476"/>
                  <a:gd name="connsiteX3" fmla="*/ 295 w 164755"/>
                  <a:gd name="connsiteY3" fmla="*/ 4079 h 179476"/>
                  <a:gd name="connsiteX4" fmla="*/ 295 w 164755"/>
                  <a:gd name="connsiteY4" fmla="*/ 0 h 179476"/>
                  <a:gd name="connsiteX5" fmla="*/ 89893 w 164755"/>
                  <a:gd name="connsiteY5" fmla="*/ 0 h 179476"/>
                  <a:gd name="connsiteX6" fmla="*/ 89893 w 164755"/>
                  <a:gd name="connsiteY6" fmla="*/ 4079 h 179476"/>
                  <a:gd name="connsiteX7" fmla="*/ 56883 w 164755"/>
                  <a:gd name="connsiteY7" fmla="*/ 43412 h 179476"/>
                  <a:gd name="connsiteX8" fmla="*/ 56883 w 164755"/>
                  <a:gd name="connsiteY8" fmla="*/ 129945 h 179476"/>
                  <a:gd name="connsiteX9" fmla="*/ 60715 w 164755"/>
                  <a:gd name="connsiteY9" fmla="*/ 169861 h 179476"/>
                  <a:gd name="connsiteX10" fmla="*/ 93430 w 164755"/>
                  <a:gd name="connsiteY10" fmla="*/ 172192 h 179476"/>
                  <a:gd name="connsiteX11" fmla="*/ 161219 w 164755"/>
                  <a:gd name="connsiteY11" fmla="*/ 128780 h 179476"/>
                  <a:gd name="connsiteX12" fmla="*/ 164755 w 164755"/>
                  <a:gd name="connsiteY12" fmla="*/ 130237 h 179476"/>
                  <a:gd name="connsiteX13" fmla="*/ 149429 w 164755"/>
                  <a:gd name="connsiteY13" fmla="*/ 179476 h 179476"/>
                  <a:gd name="connsiteX14" fmla="*/ 0 w 164755"/>
                  <a:gd name="connsiteY14" fmla="*/ 179476 h 179476"/>
                  <a:gd name="connsiteX15" fmla="*/ 0 w 164755"/>
                  <a:gd name="connsiteY15" fmla="*/ 175397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755" h="179476">
                    <a:moveTo>
                      <a:pt x="295" y="175689"/>
                    </a:moveTo>
                    <a:cubicBezTo>
                      <a:pt x="32420" y="171610"/>
                      <a:pt x="32715" y="163451"/>
                      <a:pt x="33304" y="136355"/>
                    </a:cubicBezTo>
                    <a:lnTo>
                      <a:pt x="33304" y="43412"/>
                    </a:lnTo>
                    <a:cubicBezTo>
                      <a:pt x="32420" y="16316"/>
                      <a:pt x="32126" y="8158"/>
                      <a:pt x="295" y="4079"/>
                    </a:cubicBezTo>
                    <a:lnTo>
                      <a:pt x="295" y="0"/>
                    </a:lnTo>
                    <a:lnTo>
                      <a:pt x="89893" y="0"/>
                    </a:lnTo>
                    <a:lnTo>
                      <a:pt x="89893" y="4079"/>
                    </a:lnTo>
                    <a:cubicBezTo>
                      <a:pt x="57767" y="8158"/>
                      <a:pt x="56883" y="16316"/>
                      <a:pt x="56883" y="43412"/>
                    </a:cubicBezTo>
                    <a:lnTo>
                      <a:pt x="56883" y="129945"/>
                    </a:lnTo>
                    <a:cubicBezTo>
                      <a:pt x="56883" y="143056"/>
                      <a:pt x="56883" y="157042"/>
                      <a:pt x="60715" y="169861"/>
                    </a:cubicBezTo>
                    <a:lnTo>
                      <a:pt x="93430" y="172192"/>
                    </a:lnTo>
                    <a:cubicBezTo>
                      <a:pt x="134103" y="175106"/>
                      <a:pt x="140587" y="162577"/>
                      <a:pt x="161219" y="128780"/>
                    </a:cubicBezTo>
                    <a:lnTo>
                      <a:pt x="164755" y="130237"/>
                    </a:lnTo>
                    <a:lnTo>
                      <a:pt x="149429" y="179476"/>
                    </a:lnTo>
                    <a:lnTo>
                      <a:pt x="0" y="179476"/>
                    </a:lnTo>
                    <a:lnTo>
                      <a:pt x="0" y="175397"/>
                    </a:lnTo>
                    <a:close/>
                  </a:path>
                </a:pathLst>
              </a:custGeom>
              <a:grpFill/>
              <a:ln w="29454" cap="flat">
                <a:no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F4F6A4F2-09D9-F235-4BBE-53B61C802B5E}"/>
                  </a:ext>
                </a:extLst>
              </p:cNvPr>
              <p:cNvSpPr/>
              <p:nvPr/>
            </p:nvSpPr>
            <p:spPr>
              <a:xfrm>
                <a:off x="8312704" y="3771191"/>
                <a:ext cx="195996" cy="180805"/>
              </a:xfrm>
              <a:custGeom>
                <a:avLst/>
                <a:gdLst>
                  <a:gd name="connsiteX0" fmla="*/ 1474 w 195996"/>
                  <a:gd name="connsiteY0" fmla="*/ 2193 h 180805"/>
                  <a:gd name="connsiteX1" fmla="*/ 66315 w 195996"/>
                  <a:gd name="connsiteY1" fmla="*/ 154 h 180805"/>
                  <a:gd name="connsiteX2" fmla="*/ 195997 w 195996"/>
                  <a:gd name="connsiteY2" fmla="*/ 91057 h 180805"/>
                  <a:gd name="connsiteX3" fmla="*/ 79578 w 195996"/>
                  <a:gd name="connsiteY3" fmla="*/ 180795 h 180805"/>
                  <a:gd name="connsiteX4" fmla="*/ 0 w 195996"/>
                  <a:gd name="connsiteY4" fmla="*/ 180212 h 180805"/>
                  <a:gd name="connsiteX5" fmla="*/ 0 w 195996"/>
                  <a:gd name="connsiteY5" fmla="*/ 176133 h 180805"/>
                  <a:gd name="connsiteX6" fmla="*/ 33010 w 195996"/>
                  <a:gd name="connsiteY6" fmla="*/ 136800 h 180805"/>
                  <a:gd name="connsiteX7" fmla="*/ 33010 w 195996"/>
                  <a:gd name="connsiteY7" fmla="*/ 45314 h 180805"/>
                  <a:gd name="connsiteX8" fmla="*/ 1474 w 195996"/>
                  <a:gd name="connsiteY8" fmla="*/ 5981 h 180805"/>
                  <a:gd name="connsiteX9" fmla="*/ 1474 w 195996"/>
                  <a:gd name="connsiteY9" fmla="*/ 2193 h 180805"/>
                  <a:gd name="connsiteX10" fmla="*/ 56589 w 195996"/>
                  <a:gd name="connsiteY10" fmla="*/ 139422 h 180805"/>
                  <a:gd name="connsiteX11" fmla="*/ 92840 w 195996"/>
                  <a:gd name="connsiteY11" fmla="*/ 174094 h 180805"/>
                  <a:gd name="connsiteX12" fmla="*/ 165050 w 195996"/>
                  <a:gd name="connsiteY12" fmla="*/ 94845 h 180805"/>
                  <a:gd name="connsiteX13" fmla="*/ 56589 w 195996"/>
                  <a:gd name="connsiteY13" fmla="*/ 5398 h 180805"/>
                  <a:gd name="connsiteX14" fmla="*/ 56589 w 195996"/>
                  <a:gd name="connsiteY14" fmla="*/ 139714 h 18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996" h="180805">
                    <a:moveTo>
                      <a:pt x="1474" y="2193"/>
                    </a:moveTo>
                    <a:lnTo>
                      <a:pt x="66315" y="154"/>
                    </a:lnTo>
                    <a:cubicBezTo>
                      <a:pt x="183913" y="-3634"/>
                      <a:pt x="195997" y="63669"/>
                      <a:pt x="195997" y="91057"/>
                    </a:cubicBezTo>
                    <a:cubicBezTo>
                      <a:pt x="195997" y="128933"/>
                      <a:pt x="171534" y="181669"/>
                      <a:pt x="79578" y="180795"/>
                    </a:cubicBezTo>
                    <a:lnTo>
                      <a:pt x="0" y="180212"/>
                    </a:lnTo>
                    <a:lnTo>
                      <a:pt x="0" y="176133"/>
                    </a:lnTo>
                    <a:cubicBezTo>
                      <a:pt x="32126" y="172054"/>
                      <a:pt x="32420" y="163896"/>
                      <a:pt x="33010" y="136800"/>
                    </a:cubicBezTo>
                    <a:lnTo>
                      <a:pt x="33010" y="45314"/>
                    </a:lnTo>
                    <a:cubicBezTo>
                      <a:pt x="32126" y="18218"/>
                      <a:pt x="31831" y="10060"/>
                      <a:pt x="1474" y="5981"/>
                    </a:cubicBezTo>
                    <a:lnTo>
                      <a:pt x="1474" y="2193"/>
                    </a:lnTo>
                    <a:close/>
                    <a:moveTo>
                      <a:pt x="56589" y="139422"/>
                    </a:moveTo>
                    <a:cubicBezTo>
                      <a:pt x="56589" y="157195"/>
                      <a:pt x="59831" y="174094"/>
                      <a:pt x="92840" y="174094"/>
                    </a:cubicBezTo>
                    <a:cubicBezTo>
                      <a:pt x="123493" y="174094"/>
                      <a:pt x="165050" y="155156"/>
                      <a:pt x="165050" y="94845"/>
                    </a:cubicBezTo>
                    <a:cubicBezTo>
                      <a:pt x="165050" y="31620"/>
                      <a:pt x="114651" y="5107"/>
                      <a:pt x="56589" y="5398"/>
                    </a:cubicBezTo>
                    <a:lnTo>
                      <a:pt x="56589" y="139714"/>
                    </a:lnTo>
                    <a:close/>
                  </a:path>
                </a:pathLst>
              </a:custGeom>
              <a:grpFill/>
              <a:ln w="29454" cap="flat">
                <a:no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4842AA3A-4A0B-13B8-EB2E-0DEBEFF37787}"/>
                  </a:ext>
                </a:extLst>
              </p:cNvPr>
              <p:cNvSpPr/>
              <p:nvPr/>
            </p:nvSpPr>
            <p:spPr>
              <a:xfrm>
                <a:off x="8554090" y="3771636"/>
                <a:ext cx="157681" cy="179476"/>
              </a:xfrm>
              <a:custGeom>
                <a:avLst/>
                <a:gdLst>
                  <a:gd name="connsiteX0" fmla="*/ 0 w 157681"/>
                  <a:gd name="connsiteY0" fmla="*/ 175689 h 179476"/>
                  <a:gd name="connsiteX1" fmla="*/ 33010 w 157681"/>
                  <a:gd name="connsiteY1" fmla="*/ 136355 h 179476"/>
                  <a:gd name="connsiteX2" fmla="*/ 33010 w 157681"/>
                  <a:gd name="connsiteY2" fmla="*/ 43412 h 179476"/>
                  <a:gd name="connsiteX3" fmla="*/ 0 w 157681"/>
                  <a:gd name="connsiteY3" fmla="*/ 4079 h 179476"/>
                  <a:gd name="connsiteX4" fmla="*/ 0 w 157681"/>
                  <a:gd name="connsiteY4" fmla="*/ 0 h 179476"/>
                  <a:gd name="connsiteX5" fmla="*/ 143534 w 157681"/>
                  <a:gd name="connsiteY5" fmla="*/ 0 h 179476"/>
                  <a:gd name="connsiteX6" fmla="*/ 140292 w 157681"/>
                  <a:gd name="connsiteY6" fmla="*/ 40790 h 179476"/>
                  <a:gd name="connsiteX7" fmla="*/ 136166 w 157681"/>
                  <a:gd name="connsiteY7" fmla="*/ 40790 h 179476"/>
                  <a:gd name="connsiteX8" fmla="*/ 82525 w 157681"/>
                  <a:gd name="connsiteY8" fmla="*/ 6410 h 179476"/>
                  <a:gd name="connsiteX9" fmla="*/ 56589 w 157681"/>
                  <a:gd name="connsiteY9" fmla="*/ 6410 h 179476"/>
                  <a:gd name="connsiteX10" fmla="*/ 56589 w 157681"/>
                  <a:gd name="connsiteY10" fmla="*/ 81580 h 179476"/>
                  <a:gd name="connsiteX11" fmla="*/ 84293 w 157681"/>
                  <a:gd name="connsiteY11" fmla="*/ 81580 h 179476"/>
                  <a:gd name="connsiteX12" fmla="*/ 122608 w 157681"/>
                  <a:gd name="connsiteY12" fmla="*/ 57397 h 179476"/>
                  <a:gd name="connsiteX13" fmla="*/ 126440 w 157681"/>
                  <a:gd name="connsiteY13" fmla="*/ 57397 h 179476"/>
                  <a:gd name="connsiteX14" fmla="*/ 126440 w 157681"/>
                  <a:gd name="connsiteY14" fmla="*/ 116252 h 179476"/>
                  <a:gd name="connsiteX15" fmla="*/ 122608 w 157681"/>
                  <a:gd name="connsiteY15" fmla="*/ 116252 h 179476"/>
                  <a:gd name="connsiteX16" fmla="*/ 84293 w 157681"/>
                  <a:gd name="connsiteY16" fmla="*/ 92652 h 179476"/>
                  <a:gd name="connsiteX17" fmla="*/ 56589 w 157681"/>
                  <a:gd name="connsiteY17" fmla="*/ 92652 h 179476"/>
                  <a:gd name="connsiteX18" fmla="*/ 56589 w 157681"/>
                  <a:gd name="connsiteY18" fmla="*/ 136064 h 179476"/>
                  <a:gd name="connsiteX19" fmla="*/ 96672 w 157681"/>
                  <a:gd name="connsiteY19" fmla="*/ 173358 h 179476"/>
                  <a:gd name="connsiteX20" fmla="*/ 153555 w 157681"/>
                  <a:gd name="connsiteY20" fmla="*/ 127323 h 179476"/>
                  <a:gd name="connsiteX21" fmla="*/ 157681 w 157681"/>
                  <a:gd name="connsiteY21" fmla="*/ 127323 h 179476"/>
                  <a:gd name="connsiteX22" fmla="*/ 148545 w 157681"/>
                  <a:gd name="connsiteY22" fmla="*/ 179476 h 179476"/>
                  <a:gd name="connsiteX23" fmla="*/ 0 w 157681"/>
                  <a:gd name="connsiteY23" fmla="*/ 179476 h 179476"/>
                  <a:gd name="connsiteX24" fmla="*/ 0 w 157681"/>
                  <a:gd name="connsiteY24" fmla="*/ 175397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681" h="179476">
                    <a:moveTo>
                      <a:pt x="0" y="175689"/>
                    </a:moveTo>
                    <a:cubicBezTo>
                      <a:pt x="32126" y="171610"/>
                      <a:pt x="32420" y="163451"/>
                      <a:pt x="33010" y="136355"/>
                    </a:cubicBezTo>
                    <a:lnTo>
                      <a:pt x="33010" y="43412"/>
                    </a:lnTo>
                    <a:cubicBezTo>
                      <a:pt x="32126" y="16316"/>
                      <a:pt x="31831" y="8158"/>
                      <a:pt x="0" y="4079"/>
                    </a:cubicBezTo>
                    <a:lnTo>
                      <a:pt x="0" y="0"/>
                    </a:lnTo>
                    <a:lnTo>
                      <a:pt x="143534" y="0"/>
                    </a:lnTo>
                    <a:lnTo>
                      <a:pt x="140292" y="40790"/>
                    </a:lnTo>
                    <a:lnTo>
                      <a:pt x="136166" y="40790"/>
                    </a:lnTo>
                    <a:cubicBezTo>
                      <a:pt x="134398" y="6701"/>
                      <a:pt x="109345" y="6410"/>
                      <a:pt x="82525" y="6410"/>
                    </a:cubicBezTo>
                    <a:lnTo>
                      <a:pt x="56589" y="6410"/>
                    </a:lnTo>
                    <a:lnTo>
                      <a:pt x="56589" y="81580"/>
                    </a:lnTo>
                    <a:lnTo>
                      <a:pt x="84293" y="81580"/>
                    </a:lnTo>
                    <a:cubicBezTo>
                      <a:pt x="104335" y="81580"/>
                      <a:pt x="119661" y="80123"/>
                      <a:pt x="122608" y="57397"/>
                    </a:cubicBezTo>
                    <a:lnTo>
                      <a:pt x="126440" y="57397"/>
                    </a:lnTo>
                    <a:lnTo>
                      <a:pt x="126440" y="116252"/>
                    </a:lnTo>
                    <a:lnTo>
                      <a:pt x="122608" y="116252"/>
                    </a:lnTo>
                    <a:cubicBezTo>
                      <a:pt x="119072" y="92943"/>
                      <a:pt x="104335" y="92652"/>
                      <a:pt x="84293" y="92652"/>
                    </a:cubicBezTo>
                    <a:lnTo>
                      <a:pt x="56589" y="92652"/>
                    </a:lnTo>
                    <a:lnTo>
                      <a:pt x="56589" y="136064"/>
                    </a:lnTo>
                    <a:cubicBezTo>
                      <a:pt x="56589" y="151506"/>
                      <a:pt x="52757" y="173358"/>
                      <a:pt x="96672" y="173358"/>
                    </a:cubicBezTo>
                    <a:cubicBezTo>
                      <a:pt x="130272" y="173358"/>
                      <a:pt x="146777" y="160538"/>
                      <a:pt x="153555" y="127323"/>
                    </a:cubicBezTo>
                    <a:lnTo>
                      <a:pt x="157681" y="127323"/>
                    </a:lnTo>
                    <a:cubicBezTo>
                      <a:pt x="157681" y="147427"/>
                      <a:pt x="153850" y="163743"/>
                      <a:pt x="148545" y="179476"/>
                    </a:cubicBezTo>
                    <a:lnTo>
                      <a:pt x="0" y="179476"/>
                    </a:lnTo>
                    <a:lnTo>
                      <a:pt x="0" y="175397"/>
                    </a:lnTo>
                    <a:close/>
                  </a:path>
                </a:pathLst>
              </a:custGeom>
              <a:grpFill/>
              <a:ln w="29454" cap="flat">
                <a:no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1F0F4D76-A0AB-986D-A89C-1EAE4B45D0EE}"/>
                  </a:ext>
                </a:extLst>
              </p:cNvPr>
              <p:cNvSpPr/>
              <p:nvPr/>
            </p:nvSpPr>
            <p:spPr>
              <a:xfrm>
                <a:off x="8752739" y="3771636"/>
                <a:ext cx="164755" cy="179476"/>
              </a:xfrm>
              <a:custGeom>
                <a:avLst/>
                <a:gdLst>
                  <a:gd name="connsiteX0" fmla="*/ 0 w 164755"/>
                  <a:gd name="connsiteY0" fmla="*/ 175689 h 179476"/>
                  <a:gd name="connsiteX1" fmla="*/ 33010 w 164755"/>
                  <a:gd name="connsiteY1" fmla="*/ 136355 h 179476"/>
                  <a:gd name="connsiteX2" fmla="*/ 33010 w 164755"/>
                  <a:gd name="connsiteY2" fmla="*/ 43412 h 179476"/>
                  <a:gd name="connsiteX3" fmla="*/ 0 w 164755"/>
                  <a:gd name="connsiteY3" fmla="*/ 4079 h 179476"/>
                  <a:gd name="connsiteX4" fmla="*/ 0 w 164755"/>
                  <a:gd name="connsiteY4" fmla="*/ 0 h 179476"/>
                  <a:gd name="connsiteX5" fmla="*/ 89893 w 164755"/>
                  <a:gd name="connsiteY5" fmla="*/ 0 h 179476"/>
                  <a:gd name="connsiteX6" fmla="*/ 89893 w 164755"/>
                  <a:gd name="connsiteY6" fmla="*/ 4079 h 179476"/>
                  <a:gd name="connsiteX7" fmla="*/ 56884 w 164755"/>
                  <a:gd name="connsiteY7" fmla="*/ 43412 h 179476"/>
                  <a:gd name="connsiteX8" fmla="*/ 56884 w 164755"/>
                  <a:gd name="connsiteY8" fmla="*/ 129945 h 179476"/>
                  <a:gd name="connsiteX9" fmla="*/ 60715 w 164755"/>
                  <a:gd name="connsiteY9" fmla="*/ 169861 h 179476"/>
                  <a:gd name="connsiteX10" fmla="*/ 93430 w 164755"/>
                  <a:gd name="connsiteY10" fmla="*/ 172192 h 179476"/>
                  <a:gd name="connsiteX11" fmla="*/ 161219 w 164755"/>
                  <a:gd name="connsiteY11" fmla="*/ 128780 h 179476"/>
                  <a:gd name="connsiteX12" fmla="*/ 164755 w 164755"/>
                  <a:gd name="connsiteY12" fmla="*/ 130237 h 179476"/>
                  <a:gd name="connsiteX13" fmla="*/ 149724 w 164755"/>
                  <a:gd name="connsiteY13" fmla="*/ 179476 h 179476"/>
                  <a:gd name="connsiteX14" fmla="*/ 295 w 164755"/>
                  <a:gd name="connsiteY14" fmla="*/ 179476 h 179476"/>
                  <a:gd name="connsiteX15" fmla="*/ 295 w 164755"/>
                  <a:gd name="connsiteY15" fmla="*/ 175397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755" h="179476">
                    <a:moveTo>
                      <a:pt x="0" y="175689"/>
                    </a:moveTo>
                    <a:cubicBezTo>
                      <a:pt x="32126" y="171610"/>
                      <a:pt x="32421" y="163451"/>
                      <a:pt x="33010" y="136355"/>
                    </a:cubicBezTo>
                    <a:lnTo>
                      <a:pt x="33010" y="43412"/>
                    </a:lnTo>
                    <a:cubicBezTo>
                      <a:pt x="32126" y="16316"/>
                      <a:pt x="31831" y="8158"/>
                      <a:pt x="0" y="4079"/>
                    </a:cubicBezTo>
                    <a:lnTo>
                      <a:pt x="0" y="0"/>
                    </a:lnTo>
                    <a:lnTo>
                      <a:pt x="89893" y="0"/>
                    </a:lnTo>
                    <a:lnTo>
                      <a:pt x="89893" y="4079"/>
                    </a:lnTo>
                    <a:cubicBezTo>
                      <a:pt x="57768" y="8158"/>
                      <a:pt x="56884" y="16316"/>
                      <a:pt x="56884" y="43412"/>
                    </a:cubicBezTo>
                    <a:lnTo>
                      <a:pt x="56884" y="129945"/>
                    </a:lnTo>
                    <a:cubicBezTo>
                      <a:pt x="56884" y="143056"/>
                      <a:pt x="56884" y="157042"/>
                      <a:pt x="60715" y="169861"/>
                    </a:cubicBezTo>
                    <a:lnTo>
                      <a:pt x="93430" y="172192"/>
                    </a:lnTo>
                    <a:cubicBezTo>
                      <a:pt x="134104" y="175106"/>
                      <a:pt x="140587" y="162577"/>
                      <a:pt x="161219" y="128780"/>
                    </a:cubicBezTo>
                    <a:lnTo>
                      <a:pt x="164755" y="130237"/>
                    </a:lnTo>
                    <a:lnTo>
                      <a:pt x="149724" y="179476"/>
                    </a:lnTo>
                    <a:lnTo>
                      <a:pt x="295" y="179476"/>
                    </a:lnTo>
                    <a:lnTo>
                      <a:pt x="295" y="175397"/>
                    </a:lnTo>
                    <a:close/>
                  </a:path>
                </a:pathLst>
              </a:custGeom>
              <a:grpFill/>
              <a:ln w="29454" cap="flat">
                <a:no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1F2A4B46-7179-A43D-5F1A-BB0A28B691F2}"/>
                  </a:ext>
                </a:extLst>
              </p:cNvPr>
              <p:cNvSpPr/>
              <p:nvPr/>
            </p:nvSpPr>
            <p:spPr>
              <a:xfrm>
                <a:off x="9052482" y="3729972"/>
                <a:ext cx="211322" cy="225219"/>
              </a:xfrm>
              <a:custGeom>
                <a:avLst/>
                <a:gdLst>
                  <a:gd name="connsiteX0" fmla="*/ 201007 w 211322"/>
                  <a:gd name="connsiteY0" fmla="*/ 69926 h 225219"/>
                  <a:gd name="connsiteX1" fmla="*/ 196292 w 211322"/>
                  <a:gd name="connsiteY1" fmla="*/ 69926 h 225219"/>
                  <a:gd name="connsiteX2" fmla="*/ 129977 w 211322"/>
                  <a:gd name="connsiteY2" fmla="*/ 7867 h 225219"/>
                  <a:gd name="connsiteX3" fmla="*/ 37431 w 211322"/>
                  <a:gd name="connsiteY3" fmla="*/ 110716 h 225219"/>
                  <a:gd name="connsiteX4" fmla="*/ 133219 w 211322"/>
                  <a:gd name="connsiteY4" fmla="*/ 217644 h 225219"/>
                  <a:gd name="connsiteX5" fmla="*/ 206902 w 211322"/>
                  <a:gd name="connsiteY5" fmla="*/ 152380 h 225219"/>
                  <a:gd name="connsiteX6" fmla="*/ 211323 w 211322"/>
                  <a:gd name="connsiteY6" fmla="*/ 154419 h 225219"/>
                  <a:gd name="connsiteX7" fmla="*/ 193638 w 211322"/>
                  <a:gd name="connsiteY7" fmla="*/ 211525 h 225219"/>
                  <a:gd name="connsiteX8" fmla="*/ 127619 w 211322"/>
                  <a:gd name="connsiteY8" fmla="*/ 225219 h 225219"/>
                  <a:gd name="connsiteX9" fmla="*/ 0 w 211322"/>
                  <a:gd name="connsiteY9" fmla="*/ 114503 h 225219"/>
                  <a:gd name="connsiteX10" fmla="*/ 130271 w 211322"/>
                  <a:gd name="connsiteY10" fmla="*/ 0 h 225219"/>
                  <a:gd name="connsiteX11" fmla="*/ 201007 w 211322"/>
                  <a:gd name="connsiteY11" fmla="*/ 17190 h 225219"/>
                  <a:gd name="connsiteX12" fmla="*/ 201007 w 211322"/>
                  <a:gd name="connsiteY12" fmla="*/ 69634 h 22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322" h="225219">
                    <a:moveTo>
                      <a:pt x="201007" y="69926"/>
                    </a:moveTo>
                    <a:lnTo>
                      <a:pt x="196292" y="69926"/>
                    </a:lnTo>
                    <a:cubicBezTo>
                      <a:pt x="190102" y="33797"/>
                      <a:pt x="168881" y="7867"/>
                      <a:pt x="129977" y="7867"/>
                    </a:cubicBezTo>
                    <a:cubicBezTo>
                      <a:pt x="70736" y="7867"/>
                      <a:pt x="37431" y="55649"/>
                      <a:pt x="37431" y="110716"/>
                    </a:cubicBezTo>
                    <a:cubicBezTo>
                      <a:pt x="37431" y="173649"/>
                      <a:pt x="86356" y="217644"/>
                      <a:pt x="133219" y="217644"/>
                    </a:cubicBezTo>
                    <a:cubicBezTo>
                      <a:pt x="175660" y="217644"/>
                      <a:pt x="192460" y="187051"/>
                      <a:pt x="206902" y="152380"/>
                    </a:cubicBezTo>
                    <a:lnTo>
                      <a:pt x="211323" y="154419"/>
                    </a:lnTo>
                    <a:cubicBezTo>
                      <a:pt x="207491" y="173940"/>
                      <a:pt x="201302" y="193170"/>
                      <a:pt x="193638" y="211525"/>
                    </a:cubicBezTo>
                    <a:cubicBezTo>
                      <a:pt x="173008" y="221431"/>
                      <a:pt x="150608" y="225219"/>
                      <a:pt x="127619" y="225219"/>
                    </a:cubicBezTo>
                    <a:cubicBezTo>
                      <a:pt x="60125" y="225219"/>
                      <a:pt x="0" y="186760"/>
                      <a:pt x="0" y="114503"/>
                    </a:cubicBezTo>
                    <a:cubicBezTo>
                      <a:pt x="0" y="57689"/>
                      <a:pt x="45094" y="0"/>
                      <a:pt x="130271" y="0"/>
                    </a:cubicBezTo>
                    <a:cubicBezTo>
                      <a:pt x="154734" y="0"/>
                      <a:pt x="179786" y="4662"/>
                      <a:pt x="201007" y="17190"/>
                    </a:cubicBezTo>
                    <a:lnTo>
                      <a:pt x="201007" y="69634"/>
                    </a:lnTo>
                    <a:close/>
                  </a:path>
                </a:pathLst>
              </a:custGeom>
              <a:grpFill/>
              <a:ln w="29454" cap="flat">
                <a:no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B5569942-B9DC-1063-56F1-66C49723D9B7}"/>
                  </a:ext>
                </a:extLst>
              </p:cNvPr>
              <p:cNvSpPr/>
              <p:nvPr/>
            </p:nvSpPr>
            <p:spPr>
              <a:xfrm>
                <a:off x="9315678" y="3768431"/>
                <a:ext cx="195701" cy="185885"/>
              </a:xfrm>
              <a:custGeom>
                <a:avLst/>
                <a:gdLst>
                  <a:gd name="connsiteX0" fmla="*/ 195702 w 195701"/>
                  <a:gd name="connsiteY0" fmla="*/ 92943 h 185885"/>
                  <a:gd name="connsiteX1" fmla="*/ 97851 w 195701"/>
                  <a:gd name="connsiteY1" fmla="*/ 185886 h 185885"/>
                  <a:gd name="connsiteX2" fmla="*/ 0 w 195701"/>
                  <a:gd name="connsiteY2" fmla="*/ 92652 h 185885"/>
                  <a:gd name="connsiteX3" fmla="*/ 97556 w 195701"/>
                  <a:gd name="connsiteY3" fmla="*/ 0 h 185885"/>
                  <a:gd name="connsiteX4" fmla="*/ 195702 w 195701"/>
                  <a:gd name="connsiteY4" fmla="*/ 92943 h 185885"/>
                  <a:gd name="connsiteX5" fmla="*/ 30947 w 195701"/>
                  <a:gd name="connsiteY5" fmla="*/ 86533 h 185885"/>
                  <a:gd name="connsiteX6" fmla="*/ 100798 w 195701"/>
                  <a:gd name="connsiteY6" fmla="*/ 179767 h 185885"/>
                  <a:gd name="connsiteX7" fmla="*/ 164460 w 195701"/>
                  <a:gd name="connsiteY7" fmla="*/ 97605 h 185885"/>
                  <a:gd name="connsiteX8" fmla="*/ 95199 w 195701"/>
                  <a:gd name="connsiteY8" fmla="*/ 6410 h 185885"/>
                  <a:gd name="connsiteX9" fmla="*/ 30947 w 195701"/>
                  <a:gd name="connsiteY9" fmla="*/ 86533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1" h="185885">
                    <a:moveTo>
                      <a:pt x="195702" y="92943"/>
                    </a:moveTo>
                    <a:cubicBezTo>
                      <a:pt x="195702" y="149758"/>
                      <a:pt x="153850" y="185886"/>
                      <a:pt x="97851" y="185886"/>
                    </a:cubicBezTo>
                    <a:cubicBezTo>
                      <a:pt x="41851" y="185886"/>
                      <a:pt x="0" y="149758"/>
                      <a:pt x="0" y="92652"/>
                    </a:cubicBezTo>
                    <a:cubicBezTo>
                      <a:pt x="0" y="35546"/>
                      <a:pt x="41557" y="0"/>
                      <a:pt x="97556" y="0"/>
                    </a:cubicBezTo>
                    <a:cubicBezTo>
                      <a:pt x="165934" y="0"/>
                      <a:pt x="195702" y="46034"/>
                      <a:pt x="195702" y="92943"/>
                    </a:cubicBezTo>
                    <a:close/>
                    <a:moveTo>
                      <a:pt x="30947" y="86533"/>
                    </a:moveTo>
                    <a:cubicBezTo>
                      <a:pt x="30947" y="127323"/>
                      <a:pt x="52757" y="179767"/>
                      <a:pt x="100798" y="179767"/>
                    </a:cubicBezTo>
                    <a:cubicBezTo>
                      <a:pt x="145008" y="179767"/>
                      <a:pt x="164460" y="135481"/>
                      <a:pt x="164460" y="97605"/>
                    </a:cubicBezTo>
                    <a:cubicBezTo>
                      <a:pt x="163576" y="50988"/>
                      <a:pt x="136166" y="6410"/>
                      <a:pt x="95199" y="6410"/>
                    </a:cubicBezTo>
                    <a:cubicBezTo>
                      <a:pt x="49220" y="6410"/>
                      <a:pt x="30947" y="50696"/>
                      <a:pt x="30947" y="86533"/>
                    </a:cubicBezTo>
                    <a:close/>
                  </a:path>
                </a:pathLst>
              </a:custGeom>
              <a:grpFill/>
              <a:ln w="29454" cap="flat">
                <a:no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0F2A9DAB-6B45-F555-01FB-AFA23EC5FE94}"/>
                  </a:ext>
                </a:extLst>
              </p:cNvPr>
              <p:cNvSpPr/>
              <p:nvPr/>
            </p:nvSpPr>
            <p:spPr>
              <a:xfrm>
                <a:off x="9552053" y="3771636"/>
                <a:ext cx="249049" cy="179767"/>
              </a:xfrm>
              <a:custGeom>
                <a:avLst/>
                <a:gdLst>
                  <a:gd name="connsiteX0" fmla="*/ 125556 w 249049"/>
                  <a:gd name="connsiteY0" fmla="*/ 141017 h 179767"/>
                  <a:gd name="connsiteX1" fmla="*/ 173892 w 249049"/>
                  <a:gd name="connsiteY1" fmla="*/ 35837 h 179767"/>
                  <a:gd name="connsiteX2" fmla="*/ 178608 w 249049"/>
                  <a:gd name="connsiteY2" fmla="*/ 4079 h 179767"/>
                  <a:gd name="connsiteX3" fmla="*/ 179198 w 249049"/>
                  <a:gd name="connsiteY3" fmla="*/ 0 h 179767"/>
                  <a:gd name="connsiteX4" fmla="*/ 238144 w 249049"/>
                  <a:gd name="connsiteY4" fmla="*/ 0 h 179767"/>
                  <a:gd name="connsiteX5" fmla="*/ 238144 w 249049"/>
                  <a:gd name="connsiteY5" fmla="*/ 4079 h 179767"/>
                  <a:gd name="connsiteX6" fmla="*/ 211618 w 249049"/>
                  <a:gd name="connsiteY6" fmla="*/ 32341 h 179767"/>
                  <a:gd name="connsiteX7" fmla="*/ 217513 w 249049"/>
                  <a:gd name="connsiteY7" fmla="*/ 128489 h 179767"/>
                  <a:gd name="connsiteX8" fmla="*/ 249049 w 249049"/>
                  <a:gd name="connsiteY8" fmla="*/ 175689 h 179767"/>
                  <a:gd name="connsiteX9" fmla="*/ 249049 w 249049"/>
                  <a:gd name="connsiteY9" fmla="*/ 179767 h 179767"/>
                  <a:gd name="connsiteX10" fmla="*/ 161219 w 249049"/>
                  <a:gd name="connsiteY10" fmla="*/ 179767 h 179767"/>
                  <a:gd name="connsiteX11" fmla="*/ 161219 w 249049"/>
                  <a:gd name="connsiteY11" fmla="*/ 175689 h 179767"/>
                  <a:gd name="connsiteX12" fmla="*/ 193639 w 249049"/>
                  <a:gd name="connsiteY12" fmla="*/ 146844 h 179767"/>
                  <a:gd name="connsiteX13" fmla="*/ 186271 w 249049"/>
                  <a:gd name="connsiteY13" fmla="*/ 31467 h 179767"/>
                  <a:gd name="connsiteX14" fmla="*/ 185682 w 249049"/>
                  <a:gd name="connsiteY14" fmla="*/ 31467 h 179767"/>
                  <a:gd name="connsiteX15" fmla="*/ 117599 w 249049"/>
                  <a:gd name="connsiteY15" fmla="*/ 179767 h 179767"/>
                  <a:gd name="connsiteX16" fmla="*/ 114651 w 249049"/>
                  <a:gd name="connsiteY16" fmla="*/ 179767 h 179767"/>
                  <a:gd name="connsiteX17" fmla="*/ 51284 w 249049"/>
                  <a:gd name="connsiteY17" fmla="*/ 37585 h 179767"/>
                  <a:gd name="connsiteX18" fmla="*/ 50694 w 249049"/>
                  <a:gd name="connsiteY18" fmla="*/ 37585 h 179767"/>
                  <a:gd name="connsiteX19" fmla="*/ 42442 w 249049"/>
                  <a:gd name="connsiteY19" fmla="*/ 148301 h 179767"/>
                  <a:gd name="connsiteX20" fmla="*/ 74567 w 249049"/>
                  <a:gd name="connsiteY20" fmla="*/ 175689 h 179767"/>
                  <a:gd name="connsiteX21" fmla="*/ 74567 w 249049"/>
                  <a:gd name="connsiteY21" fmla="*/ 179767 h 179767"/>
                  <a:gd name="connsiteX22" fmla="*/ 0 w 249049"/>
                  <a:gd name="connsiteY22" fmla="*/ 179767 h 179767"/>
                  <a:gd name="connsiteX23" fmla="*/ 0 w 249049"/>
                  <a:gd name="connsiteY23" fmla="*/ 175689 h 179767"/>
                  <a:gd name="connsiteX24" fmla="*/ 30063 w 249049"/>
                  <a:gd name="connsiteY24" fmla="*/ 138977 h 179767"/>
                  <a:gd name="connsiteX25" fmla="*/ 39789 w 249049"/>
                  <a:gd name="connsiteY25" fmla="*/ 64681 h 179767"/>
                  <a:gd name="connsiteX26" fmla="*/ 43326 w 249049"/>
                  <a:gd name="connsiteY26" fmla="*/ 28844 h 179767"/>
                  <a:gd name="connsiteX27" fmla="*/ 13852 w 249049"/>
                  <a:gd name="connsiteY27" fmla="*/ 4079 h 179767"/>
                  <a:gd name="connsiteX28" fmla="*/ 13852 w 249049"/>
                  <a:gd name="connsiteY28" fmla="*/ 0 h 179767"/>
                  <a:gd name="connsiteX29" fmla="*/ 71621 w 249049"/>
                  <a:gd name="connsiteY29" fmla="*/ 0 h 179767"/>
                  <a:gd name="connsiteX30" fmla="*/ 71621 w 249049"/>
                  <a:gd name="connsiteY30" fmla="*/ 2914 h 179767"/>
                  <a:gd name="connsiteX31" fmla="*/ 75157 w 249049"/>
                  <a:gd name="connsiteY31" fmla="*/ 29136 h 179767"/>
                  <a:gd name="connsiteX32" fmla="*/ 125851 w 249049"/>
                  <a:gd name="connsiteY32" fmla="*/ 141017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9049" h="179767">
                    <a:moveTo>
                      <a:pt x="125556" y="141017"/>
                    </a:moveTo>
                    <a:lnTo>
                      <a:pt x="173892" y="35837"/>
                    </a:lnTo>
                    <a:cubicBezTo>
                      <a:pt x="180671" y="21269"/>
                      <a:pt x="184208" y="8158"/>
                      <a:pt x="178608" y="4079"/>
                    </a:cubicBezTo>
                    <a:lnTo>
                      <a:pt x="179198" y="0"/>
                    </a:lnTo>
                    <a:lnTo>
                      <a:pt x="238144" y="0"/>
                    </a:lnTo>
                    <a:lnTo>
                      <a:pt x="238144" y="4079"/>
                    </a:lnTo>
                    <a:cubicBezTo>
                      <a:pt x="221049" y="7575"/>
                      <a:pt x="210733" y="13985"/>
                      <a:pt x="211618" y="32341"/>
                    </a:cubicBezTo>
                    <a:lnTo>
                      <a:pt x="217513" y="128489"/>
                    </a:lnTo>
                    <a:cubicBezTo>
                      <a:pt x="220460" y="165200"/>
                      <a:pt x="220460" y="171027"/>
                      <a:pt x="249049" y="175689"/>
                    </a:cubicBezTo>
                    <a:lnTo>
                      <a:pt x="249049" y="179767"/>
                    </a:lnTo>
                    <a:lnTo>
                      <a:pt x="161219" y="179767"/>
                    </a:lnTo>
                    <a:lnTo>
                      <a:pt x="161219" y="175689"/>
                    </a:lnTo>
                    <a:cubicBezTo>
                      <a:pt x="181850" y="172484"/>
                      <a:pt x="194818" y="170153"/>
                      <a:pt x="193639" y="146844"/>
                    </a:cubicBezTo>
                    <a:lnTo>
                      <a:pt x="186271" y="31467"/>
                    </a:lnTo>
                    <a:lnTo>
                      <a:pt x="185682" y="31467"/>
                    </a:lnTo>
                    <a:lnTo>
                      <a:pt x="117599" y="179767"/>
                    </a:lnTo>
                    <a:lnTo>
                      <a:pt x="114651" y="179767"/>
                    </a:lnTo>
                    <a:lnTo>
                      <a:pt x="51284" y="37585"/>
                    </a:lnTo>
                    <a:lnTo>
                      <a:pt x="50694" y="37585"/>
                    </a:lnTo>
                    <a:cubicBezTo>
                      <a:pt x="46568" y="78084"/>
                      <a:pt x="44210" y="107219"/>
                      <a:pt x="42442" y="148301"/>
                    </a:cubicBezTo>
                    <a:cubicBezTo>
                      <a:pt x="41852" y="158498"/>
                      <a:pt x="42442" y="170444"/>
                      <a:pt x="74567" y="175689"/>
                    </a:cubicBezTo>
                    <a:lnTo>
                      <a:pt x="74567" y="179767"/>
                    </a:lnTo>
                    <a:lnTo>
                      <a:pt x="0" y="179767"/>
                    </a:lnTo>
                    <a:lnTo>
                      <a:pt x="0" y="175689"/>
                    </a:lnTo>
                    <a:cubicBezTo>
                      <a:pt x="23873" y="171610"/>
                      <a:pt x="26232" y="160246"/>
                      <a:pt x="30063" y="138977"/>
                    </a:cubicBezTo>
                    <a:lnTo>
                      <a:pt x="39789" y="64681"/>
                    </a:lnTo>
                    <a:lnTo>
                      <a:pt x="43326" y="28844"/>
                    </a:lnTo>
                    <a:cubicBezTo>
                      <a:pt x="44800" y="11363"/>
                      <a:pt x="29768" y="5244"/>
                      <a:pt x="13852" y="4079"/>
                    </a:cubicBezTo>
                    <a:lnTo>
                      <a:pt x="13852" y="0"/>
                    </a:lnTo>
                    <a:lnTo>
                      <a:pt x="71621" y="0"/>
                    </a:lnTo>
                    <a:lnTo>
                      <a:pt x="71621" y="2914"/>
                    </a:lnTo>
                    <a:cubicBezTo>
                      <a:pt x="66021" y="9032"/>
                      <a:pt x="73389" y="24765"/>
                      <a:pt x="75157" y="29136"/>
                    </a:cubicBezTo>
                    <a:lnTo>
                      <a:pt x="125851" y="141017"/>
                    </a:lnTo>
                    <a:close/>
                  </a:path>
                </a:pathLst>
              </a:custGeom>
              <a:grpFill/>
              <a:ln w="29454" cap="flat">
                <a:no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14480343-B79C-E004-1CF4-356065B27763}"/>
                  </a:ext>
                </a:extLst>
              </p:cNvPr>
              <p:cNvSpPr/>
              <p:nvPr/>
            </p:nvSpPr>
            <p:spPr>
              <a:xfrm>
                <a:off x="9835291" y="3771636"/>
                <a:ext cx="157681" cy="179476"/>
              </a:xfrm>
              <a:custGeom>
                <a:avLst/>
                <a:gdLst>
                  <a:gd name="connsiteX0" fmla="*/ 0 w 157681"/>
                  <a:gd name="connsiteY0" fmla="*/ 175689 h 179476"/>
                  <a:gd name="connsiteX1" fmla="*/ 33010 w 157681"/>
                  <a:gd name="connsiteY1" fmla="*/ 136355 h 179476"/>
                  <a:gd name="connsiteX2" fmla="*/ 33010 w 157681"/>
                  <a:gd name="connsiteY2" fmla="*/ 43412 h 179476"/>
                  <a:gd name="connsiteX3" fmla="*/ 0 w 157681"/>
                  <a:gd name="connsiteY3" fmla="*/ 4079 h 179476"/>
                  <a:gd name="connsiteX4" fmla="*/ 0 w 157681"/>
                  <a:gd name="connsiteY4" fmla="*/ 0 h 179476"/>
                  <a:gd name="connsiteX5" fmla="*/ 143534 w 157681"/>
                  <a:gd name="connsiteY5" fmla="*/ 0 h 179476"/>
                  <a:gd name="connsiteX6" fmla="*/ 140292 w 157681"/>
                  <a:gd name="connsiteY6" fmla="*/ 40790 h 179476"/>
                  <a:gd name="connsiteX7" fmla="*/ 136166 w 157681"/>
                  <a:gd name="connsiteY7" fmla="*/ 40790 h 179476"/>
                  <a:gd name="connsiteX8" fmla="*/ 82525 w 157681"/>
                  <a:gd name="connsiteY8" fmla="*/ 6410 h 179476"/>
                  <a:gd name="connsiteX9" fmla="*/ 56588 w 157681"/>
                  <a:gd name="connsiteY9" fmla="*/ 6410 h 179476"/>
                  <a:gd name="connsiteX10" fmla="*/ 56588 w 157681"/>
                  <a:gd name="connsiteY10" fmla="*/ 81580 h 179476"/>
                  <a:gd name="connsiteX11" fmla="*/ 84293 w 157681"/>
                  <a:gd name="connsiteY11" fmla="*/ 81580 h 179476"/>
                  <a:gd name="connsiteX12" fmla="*/ 122609 w 157681"/>
                  <a:gd name="connsiteY12" fmla="*/ 57397 h 179476"/>
                  <a:gd name="connsiteX13" fmla="*/ 126734 w 157681"/>
                  <a:gd name="connsiteY13" fmla="*/ 57397 h 179476"/>
                  <a:gd name="connsiteX14" fmla="*/ 126734 w 157681"/>
                  <a:gd name="connsiteY14" fmla="*/ 116252 h 179476"/>
                  <a:gd name="connsiteX15" fmla="*/ 122609 w 157681"/>
                  <a:gd name="connsiteY15" fmla="*/ 116252 h 179476"/>
                  <a:gd name="connsiteX16" fmla="*/ 84293 w 157681"/>
                  <a:gd name="connsiteY16" fmla="*/ 92652 h 179476"/>
                  <a:gd name="connsiteX17" fmla="*/ 56588 w 157681"/>
                  <a:gd name="connsiteY17" fmla="*/ 92652 h 179476"/>
                  <a:gd name="connsiteX18" fmla="*/ 56588 w 157681"/>
                  <a:gd name="connsiteY18" fmla="*/ 136064 h 179476"/>
                  <a:gd name="connsiteX19" fmla="*/ 96672 w 157681"/>
                  <a:gd name="connsiteY19" fmla="*/ 173358 h 179476"/>
                  <a:gd name="connsiteX20" fmla="*/ 153555 w 157681"/>
                  <a:gd name="connsiteY20" fmla="*/ 127323 h 179476"/>
                  <a:gd name="connsiteX21" fmla="*/ 157682 w 157681"/>
                  <a:gd name="connsiteY21" fmla="*/ 127323 h 179476"/>
                  <a:gd name="connsiteX22" fmla="*/ 148544 w 157681"/>
                  <a:gd name="connsiteY22" fmla="*/ 179476 h 179476"/>
                  <a:gd name="connsiteX23" fmla="*/ 0 w 157681"/>
                  <a:gd name="connsiteY23" fmla="*/ 179476 h 179476"/>
                  <a:gd name="connsiteX24" fmla="*/ 0 w 157681"/>
                  <a:gd name="connsiteY24" fmla="*/ 175397 h 1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681" h="179476">
                    <a:moveTo>
                      <a:pt x="0" y="175689"/>
                    </a:moveTo>
                    <a:cubicBezTo>
                      <a:pt x="32126" y="171610"/>
                      <a:pt x="32421" y="163451"/>
                      <a:pt x="33010" y="136355"/>
                    </a:cubicBezTo>
                    <a:lnTo>
                      <a:pt x="33010" y="43412"/>
                    </a:lnTo>
                    <a:cubicBezTo>
                      <a:pt x="32126" y="16316"/>
                      <a:pt x="31831" y="8158"/>
                      <a:pt x="0" y="4079"/>
                    </a:cubicBezTo>
                    <a:lnTo>
                      <a:pt x="0" y="0"/>
                    </a:lnTo>
                    <a:lnTo>
                      <a:pt x="143534" y="0"/>
                    </a:lnTo>
                    <a:lnTo>
                      <a:pt x="140292" y="40790"/>
                    </a:lnTo>
                    <a:lnTo>
                      <a:pt x="136166" y="40790"/>
                    </a:lnTo>
                    <a:cubicBezTo>
                      <a:pt x="134398" y="6701"/>
                      <a:pt x="109345" y="6410"/>
                      <a:pt x="82525" y="6410"/>
                    </a:cubicBezTo>
                    <a:lnTo>
                      <a:pt x="56588" y="6410"/>
                    </a:lnTo>
                    <a:lnTo>
                      <a:pt x="56588" y="81580"/>
                    </a:lnTo>
                    <a:lnTo>
                      <a:pt x="84293" y="81580"/>
                    </a:lnTo>
                    <a:cubicBezTo>
                      <a:pt x="104335" y="81580"/>
                      <a:pt x="119661" y="80123"/>
                      <a:pt x="122609" y="57397"/>
                    </a:cubicBezTo>
                    <a:lnTo>
                      <a:pt x="126734" y="57397"/>
                    </a:lnTo>
                    <a:lnTo>
                      <a:pt x="126734" y="116252"/>
                    </a:lnTo>
                    <a:lnTo>
                      <a:pt x="122609" y="116252"/>
                    </a:lnTo>
                    <a:cubicBezTo>
                      <a:pt x="119071" y="92943"/>
                      <a:pt x="104335" y="92652"/>
                      <a:pt x="84293" y="92652"/>
                    </a:cubicBezTo>
                    <a:lnTo>
                      <a:pt x="56588" y="92652"/>
                    </a:lnTo>
                    <a:lnTo>
                      <a:pt x="56588" y="136064"/>
                    </a:lnTo>
                    <a:cubicBezTo>
                      <a:pt x="56588" y="151506"/>
                      <a:pt x="53051" y="173358"/>
                      <a:pt x="96672" y="173358"/>
                    </a:cubicBezTo>
                    <a:cubicBezTo>
                      <a:pt x="130271" y="173358"/>
                      <a:pt x="146776" y="160538"/>
                      <a:pt x="153555" y="127323"/>
                    </a:cubicBezTo>
                    <a:lnTo>
                      <a:pt x="157682" y="127323"/>
                    </a:lnTo>
                    <a:cubicBezTo>
                      <a:pt x="157682" y="147427"/>
                      <a:pt x="153850" y="163743"/>
                      <a:pt x="148544" y="179476"/>
                    </a:cubicBezTo>
                    <a:lnTo>
                      <a:pt x="0" y="179476"/>
                    </a:lnTo>
                    <a:lnTo>
                      <a:pt x="0" y="175397"/>
                    </a:lnTo>
                    <a:close/>
                  </a:path>
                </a:pathLst>
              </a:custGeom>
              <a:grpFill/>
              <a:ln w="29454" cap="flat">
                <a:no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B54FB693-80AC-D30D-1EC9-E107FA9040B0}"/>
                  </a:ext>
                </a:extLst>
              </p:cNvPr>
              <p:cNvSpPr/>
              <p:nvPr/>
            </p:nvSpPr>
            <p:spPr>
              <a:xfrm>
                <a:off x="10033940" y="3770961"/>
                <a:ext cx="198060" cy="182481"/>
              </a:xfrm>
              <a:custGeom>
                <a:avLst/>
                <a:gdLst>
                  <a:gd name="connsiteX0" fmla="*/ 32716 w 198060"/>
                  <a:gd name="connsiteY0" fmla="*/ 55159 h 182481"/>
                  <a:gd name="connsiteX1" fmla="*/ 1473 w 198060"/>
                  <a:gd name="connsiteY1" fmla="*/ 5919 h 182481"/>
                  <a:gd name="connsiteX2" fmla="*/ 1473 w 198060"/>
                  <a:gd name="connsiteY2" fmla="*/ 2132 h 182481"/>
                  <a:gd name="connsiteX3" fmla="*/ 66610 w 198060"/>
                  <a:gd name="connsiteY3" fmla="*/ 92 h 182481"/>
                  <a:gd name="connsiteX4" fmla="*/ 139409 w 198060"/>
                  <a:gd name="connsiteY4" fmla="*/ 43213 h 182481"/>
                  <a:gd name="connsiteX5" fmla="*/ 106399 w 198060"/>
                  <a:gd name="connsiteY5" fmla="*/ 86625 h 182481"/>
                  <a:gd name="connsiteX6" fmla="*/ 107872 w 198060"/>
                  <a:gd name="connsiteY6" fmla="*/ 88373 h 182481"/>
                  <a:gd name="connsiteX7" fmla="*/ 198060 w 198060"/>
                  <a:gd name="connsiteY7" fmla="*/ 178403 h 182481"/>
                  <a:gd name="connsiteX8" fmla="*/ 197176 w 198060"/>
                  <a:gd name="connsiteY8" fmla="*/ 182482 h 182481"/>
                  <a:gd name="connsiteX9" fmla="*/ 132630 w 198060"/>
                  <a:gd name="connsiteY9" fmla="*/ 166166 h 182481"/>
                  <a:gd name="connsiteX10" fmla="*/ 95493 w 198060"/>
                  <a:gd name="connsiteY10" fmla="*/ 113430 h 182481"/>
                  <a:gd name="connsiteX11" fmla="*/ 56589 w 198060"/>
                  <a:gd name="connsiteY11" fmla="*/ 94783 h 182481"/>
                  <a:gd name="connsiteX12" fmla="*/ 56589 w 198060"/>
                  <a:gd name="connsiteY12" fmla="*/ 137321 h 182481"/>
                  <a:gd name="connsiteX13" fmla="*/ 93725 w 198060"/>
                  <a:gd name="connsiteY13" fmla="*/ 176655 h 182481"/>
                  <a:gd name="connsiteX14" fmla="*/ 93725 w 198060"/>
                  <a:gd name="connsiteY14" fmla="*/ 180734 h 182481"/>
                  <a:gd name="connsiteX15" fmla="*/ 0 w 198060"/>
                  <a:gd name="connsiteY15" fmla="*/ 180734 h 182481"/>
                  <a:gd name="connsiteX16" fmla="*/ 0 w 198060"/>
                  <a:gd name="connsiteY16" fmla="*/ 176655 h 182481"/>
                  <a:gd name="connsiteX17" fmla="*/ 33010 w 198060"/>
                  <a:gd name="connsiteY17" fmla="*/ 137321 h 182481"/>
                  <a:gd name="connsiteX18" fmla="*/ 33010 w 198060"/>
                  <a:gd name="connsiteY18" fmla="*/ 55450 h 182481"/>
                  <a:gd name="connsiteX19" fmla="*/ 56294 w 198060"/>
                  <a:gd name="connsiteY19" fmla="*/ 90122 h 182481"/>
                  <a:gd name="connsiteX20" fmla="*/ 111998 w 198060"/>
                  <a:gd name="connsiteY20" fmla="*/ 49040 h 182481"/>
                  <a:gd name="connsiteX21" fmla="*/ 56294 w 198060"/>
                  <a:gd name="connsiteY21" fmla="*/ 5919 h 182481"/>
                  <a:gd name="connsiteX22" fmla="*/ 56294 w 198060"/>
                  <a:gd name="connsiteY22" fmla="*/ 90122 h 18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8060" h="182481">
                    <a:moveTo>
                      <a:pt x="32716" y="55159"/>
                    </a:moveTo>
                    <a:cubicBezTo>
                      <a:pt x="32716" y="14660"/>
                      <a:pt x="31537" y="8833"/>
                      <a:pt x="1473" y="5919"/>
                    </a:cubicBezTo>
                    <a:lnTo>
                      <a:pt x="1473" y="2132"/>
                    </a:lnTo>
                    <a:lnTo>
                      <a:pt x="66610" y="92"/>
                    </a:lnTo>
                    <a:cubicBezTo>
                      <a:pt x="134103" y="-1947"/>
                      <a:pt x="139409" y="30393"/>
                      <a:pt x="139409" y="43213"/>
                    </a:cubicBezTo>
                    <a:cubicBezTo>
                      <a:pt x="139409" y="65356"/>
                      <a:pt x="125556" y="78176"/>
                      <a:pt x="106399" y="86625"/>
                    </a:cubicBezTo>
                    <a:lnTo>
                      <a:pt x="107872" y="88373"/>
                    </a:lnTo>
                    <a:cubicBezTo>
                      <a:pt x="128504" y="123919"/>
                      <a:pt x="154145" y="169371"/>
                      <a:pt x="198060" y="178403"/>
                    </a:cubicBezTo>
                    <a:lnTo>
                      <a:pt x="197176" y="182482"/>
                    </a:lnTo>
                    <a:cubicBezTo>
                      <a:pt x="168882" y="181316"/>
                      <a:pt x="147955" y="181899"/>
                      <a:pt x="132630" y="166166"/>
                    </a:cubicBezTo>
                    <a:cubicBezTo>
                      <a:pt x="114945" y="147810"/>
                      <a:pt x="101093" y="124793"/>
                      <a:pt x="95493" y="113430"/>
                    </a:cubicBezTo>
                    <a:cubicBezTo>
                      <a:pt x="84883" y="91578"/>
                      <a:pt x="75156" y="97988"/>
                      <a:pt x="56589" y="94783"/>
                    </a:cubicBezTo>
                    <a:lnTo>
                      <a:pt x="56589" y="137321"/>
                    </a:lnTo>
                    <a:cubicBezTo>
                      <a:pt x="56589" y="166457"/>
                      <a:pt x="57178" y="171702"/>
                      <a:pt x="93725" y="176655"/>
                    </a:cubicBezTo>
                    <a:lnTo>
                      <a:pt x="93725" y="180734"/>
                    </a:lnTo>
                    <a:lnTo>
                      <a:pt x="0" y="180734"/>
                    </a:lnTo>
                    <a:lnTo>
                      <a:pt x="0" y="176655"/>
                    </a:lnTo>
                    <a:cubicBezTo>
                      <a:pt x="32126" y="172576"/>
                      <a:pt x="32421" y="164418"/>
                      <a:pt x="33010" y="137321"/>
                    </a:cubicBezTo>
                    <a:lnTo>
                      <a:pt x="33010" y="55450"/>
                    </a:lnTo>
                    <a:close/>
                    <a:moveTo>
                      <a:pt x="56294" y="90122"/>
                    </a:moveTo>
                    <a:cubicBezTo>
                      <a:pt x="81936" y="90122"/>
                      <a:pt x="111998" y="78176"/>
                      <a:pt x="111998" y="49040"/>
                    </a:cubicBezTo>
                    <a:cubicBezTo>
                      <a:pt x="111998" y="18156"/>
                      <a:pt x="84588" y="5628"/>
                      <a:pt x="56294" y="5919"/>
                    </a:cubicBezTo>
                    <a:lnTo>
                      <a:pt x="56294" y="90122"/>
                    </a:lnTo>
                    <a:close/>
                  </a:path>
                </a:pathLst>
              </a:custGeom>
              <a:grpFill/>
              <a:ln w="29454" cap="flat">
                <a:no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54263D91-C455-9BF5-F5C9-2449D1CB341B}"/>
                  </a:ext>
                </a:extLst>
              </p:cNvPr>
              <p:cNvSpPr/>
              <p:nvPr/>
            </p:nvSpPr>
            <p:spPr>
              <a:xfrm>
                <a:off x="10249390" y="3768431"/>
                <a:ext cx="174775" cy="185885"/>
              </a:xfrm>
              <a:custGeom>
                <a:avLst/>
                <a:gdLst>
                  <a:gd name="connsiteX0" fmla="*/ 166229 w 174775"/>
                  <a:gd name="connsiteY0" fmla="*/ 57689 h 185885"/>
                  <a:gd name="connsiteX1" fmla="*/ 162103 w 174775"/>
                  <a:gd name="connsiteY1" fmla="*/ 57689 h 185885"/>
                  <a:gd name="connsiteX2" fmla="*/ 107283 w 174775"/>
                  <a:gd name="connsiteY2" fmla="*/ 6410 h 185885"/>
                  <a:gd name="connsiteX3" fmla="*/ 30947 w 174775"/>
                  <a:gd name="connsiteY3" fmla="*/ 91486 h 185885"/>
                  <a:gd name="connsiteX4" fmla="*/ 109935 w 174775"/>
                  <a:gd name="connsiteY4" fmla="*/ 179767 h 185885"/>
                  <a:gd name="connsiteX5" fmla="*/ 170945 w 174775"/>
                  <a:gd name="connsiteY5" fmla="*/ 125866 h 185885"/>
                  <a:gd name="connsiteX6" fmla="*/ 174776 w 174775"/>
                  <a:gd name="connsiteY6" fmla="*/ 127323 h 185885"/>
                  <a:gd name="connsiteX7" fmla="*/ 160039 w 174775"/>
                  <a:gd name="connsiteY7" fmla="*/ 174523 h 185885"/>
                  <a:gd name="connsiteX8" fmla="*/ 105515 w 174775"/>
                  <a:gd name="connsiteY8" fmla="*/ 185886 h 185885"/>
                  <a:gd name="connsiteX9" fmla="*/ 0 w 174775"/>
                  <a:gd name="connsiteY9" fmla="*/ 94400 h 185885"/>
                  <a:gd name="connsiteX10" fmla="*/ 107577 w 174775"/>
                  <a:gd name="connsiteY10" fmla="*/ 0 h 185885"/>
                  <a:gd name="connsiteX11" fmla="*/ 166229 w 174775"/>
                  <a:gd name="connsiteY11" fmla="*/ 14276 h 185885"/>
                  <a:gd name="connsiteX12" fmla="*/ 166229 w 174775"/>
                  <a:gd name="connsiteY12" fmla="*/ 57689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775" h="185885">
                    <a:moveTo>
                      <a:pt x="166229" y="57689"/>
                    </a:moveTo>
                    <a:lnTo>
                      <a:pt x="162103" y="57689"/>
                    </a:lnTo>
                    <a:cubicBezTo>
                      <a:pt x="157093" y="27970"/>
                      <a:pt x="139409" y="6410"/>
                      <a:pt x="107283" y="6410"/>
                    </a:cubicBezTo>
                    <a:cubicBezTo>
                      <a:pt x="58357" y="6410"/>
                      <a:pt x="30947" y="46034"/>
                      <a:pt x="30947" y="91486"/>
                    </a:cubicBezTo>
                    <a:cubicBezTo>
                      <a:pt x="30947" y="143639"/>
                      <a:pt x="71326" y="179767"/>
                      <a:pt x="109935" y="179767"/>
                    </a:cubicBezTo>
                    <a:cubicBezTo>
                      <a:pt x="145009" y="179767"/>
                      <a:pt x="158861" y="154419"/>
                      <a:pt x="170945" y="125866"/>
                    </a:cubicBezTo>
                    <a:lnTo>
                      <a:pt x="174776" y="127323"/>
                    </a:lnTo>
                    <a:cubicBezTo>
                      <a:pt x="171534" y="143348"/>
                      <a:pt x="166524" y="159372"/>
                      <a:pt x="160039" y="174523"/>
                    </a:cubicBezTo>
                    <a:cubicBezTo>
                      <a:pt x="142945" y="182681"/>
                      <a:pt x="124377" y="185886"/>
                      <a:pt x="105515" y="185886"/>
                    </a:cubicBezTo>
                    <a:cubicBezTo>
                      <a:pt x="49515" y="185886"/>
                      <a:pt x="0" y="154128"/>
                      <a:pt x="0" y="94400"/>
                    </a:cubicBezTo>
                    <a:cubicBezTo>
                      <a:pt x="0" y="47491"/>
                      <a:pt x="37137" y="0"/>
                      <a:pt x="107577" y="0"/>
                    </a:cubicBezTo>
                    <a:cubicBezTo>
                      <a:pt x="127914" y="0"/>
                      <a:pt x="148545" y="4079"/>
                      <a:pt x="166229" y="14276"/>
                    </a:cubicBezTo>
                    <a:lnTo>
                      <a:pt x="166229" y="57689"/>
                    </a:lnTo>
                    <a:close/>
                  </a:path>
                </a:pathLst>
              </a:custGeom>
              <a:grpFill/>
              <a:ln w="29454" cap="flat">
                <a:no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44D64F7D-568D-6DD5-565E-0649F60C1038}"/>
                  </a:ext>
                </a:extLst>
              </p:cNvPr>
              <p:cNvSpPr/>
              <p:nvPr/>
            </p:nvSpPr>
            <p:spPr>
              <a:xfrm>
                <a:off x="10463660" y="3771636"/>
                <a:ext cx="89597" cy="179767"/>
              </a:xfrm>
              <a:custGeom>
                <a:avLst/>
                <a:gdLst>
                  <a:gd name="connsiteX0" fmla="*/ 56588 w 89597"/>
                  <a:gd name="connsiteY0" fmla="*/ 136355 h 179767"/>
                  <a:gd name="connsiteX1" fmla="*/ 89598 w 89597"/>
                  <a:gd name="connsiteY1" fmla="*/ 175689 h 179767"/>
                  <a:gd name="connsiteX2" fmla="*/ 89598 w 89597"/>
                  <a:gd name="connsiteY2" fmla="*/ 179767 h 179767"/>
                  <a:gd name="connsiteX3" fmla="*/ 0 w 89597"/>
                  <a:gd name="connsiteY3" fmla="*/ 179767 h 179767"/>
                  <a:gd name="connsiteX4" fmla="*/ 0 w 89597"/>
                  <a:gd name="connsiteY4" fmla="*/ 175689 h 179767"/>
                  <a:gd name="connsiteX5" fmla="*/ 33010 w 89597"/>
                  <a:gd name="connsiteY5" fmla="*/ 136355 h 179767"/>
                  <a:gd name="connsiteX6" fmla="*/ 33010 w 89597"/>
                  <a:gd name="connsiteY6" fmla="*/ 43412 h 179767"/>
                  <a:gd name="connsiteX7" fmla="*/ 0 w 89597"/>
                  <a:gd name="connsiteY7" fmla="*/ 4079 h 179767"/>
                  <a:gd name="connsiteX8" fmla="*/ 0 w 89597"/>
                  <a:gd name="connsiteY8" fmla="*/ 0 h 179767"/>
                  <a:gd name="connsiteX9" fmla="*/ 89598 w 89597"/>
                  <a:gd name="connsiteY9" fmla="*/ 0 h 179767"/>
                  <a:gd name="connsiteX10" fmla="*/ 89598 w 89597"/>
                  <a:gd name="connsiteY10" fmla="*/ 4079 h 179767"/>
                  <a:gd name="connsiteX11" fmla="*/ 56588 w 89597"/>
                  <a:gd name="connsiteY11" fmla="*/ 43412 h 179767"/>
                  <a:gd name="connsiteX12" fmla="*/ 56588 w 89597"/>
                  <a:gd name="connsiteY12" fmla="*/ 136355 h 17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7" h="179767">
                    <a:moveTo>
                      <a:pt x="56588" y="136355"/>
                    </a:moveTo>
                    <a:cubicBezTo>
                      <a:pt x="57472" y="163451"/>
                      <a:pt x="57767" y="171610"/>
                      <a:pt x="89598" y="175689"/>
                    </a:cubicBezTo>
                    <a:lnTo>
                      <a:pt x="89598" y="179767"/>
                    </a:lnTo>
                    <a:lnTo>
                      <a:pt x="0" y="179767"/>
                    </a:lnTo>
                    <a:lnTo>
                      <a:pt x="0" y="175689"/>
                    </a:lnTo>
                    <a:cubicBezTo>
                      <a:pt x="32126" y="171610"/>
                      <a:pt x="32420" y="163451"/>
                      <a:pt x="33010" y="136355"/>
                    </a:cubicBezTo>
                    <a:lnTo>
                      <a:pt x="33010" y="43412"/>
                    </a:lnTo>
                    <a:cubicBezTo>
                      <a:pt x="32126" y="16316"/>
                      <a:pt x="31831" y="8158"/>
                      <a:pt x="0" y="4079"/>
                    </a:cubicBezTo>
                    <a:lnTo>
                      <a:pt x="0" y="0"/>
                    </a:lnTo>
                    <a:lnTo>
                      <a:pt x="89598" y="0"/>
                    </a:lnTo>
                    <a:lnTo>
                      <a:pt x="89598" y="4079"/>
                    </a:lnTo>
                    <a:cubicBezTo>
                      <a:pt x="57472" y="8158"/>
                      <a:pt x="57177" y="16316"/>
                      <a:pt x="56588" y="43412"/>
                    </a:cubicBezTo>
                    <a:lnTo>
                      <a:pt x="56588" y="136355"/>
                    </a:lnTo>
                    <a:close/>
                  </a:path>
                </a:pathLst>
              </a:custGeom>
              <a:grpFill/>
              <a:ln w="29454" cap="flat">
                <a:no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95206A96-9204-1318-7B64-8B65F03CD3E1}"/>
                  </a:ext>
                </a:extLst>
              </p:cNvPr>
              <p:cNvSpPr/>
              <p:nvPr/>
            </p:nvSpPr>
            <p:spPr>
              <a:xfrm>
                <a:off x="10598647" y="3768431"/>
                <a:ext cx="195701" cy="185885"/>
              </a:xfrm>
              <a:custGeom>
                <a:avLst/>
                <a:gdLst>
                  <a:gd name="connsiteX0" fmla="*/ 195702 w 195701"/>
                  <a:gd name="connsiteY0" fmla="*/ 92943 h 185885"/>
                  <a:gd name="connsiteX1" fmla="*/ 97851 w 195701"/>
                  <a:gd name="connsiteY1" fmla="*/ 185886 h 185885"/>
                  <a:gd name="connsiteX2" fmla="*/ 0 w 195701"/>
                  <a:gd name="connsiteY2" fmla="*/ 92652 h 185885"/>
                  <a:gd name="connsiteX3" fmla="*/ 97556 w 195701"/>
                  <a:gd name="connsiteY3" fmla="*/ 0 h 185885"/>
                  <a:gd name="connsiteX4" fmla="*/ 195702 w 195701"/>
                  <a:gd name="connsiteY4" fmla="*/ 92943 h 185885"/>
                  <a:gd name="connsiteX5" fmla="*/ 30947 w 195701"/>
                  <a:gd name="connsiteY5" fmla="*/ 86533 h 185885"/>
                  <a:gd name="connsiteX6" fmla="*/ 101093 w 195701"/>
                  <a:gd name="connsiteY6" fmla="*/ 179767 h 185885"/>
                  <a:gd name="connsiteX7" fmla="*/ 164755 w 195701"/>
                  <a:gd name="connsiteY7" fmla="*/ 97605 h 185885"/>
                  <a:gd name="connsiteX8" fmla="*/ 95493 w 195701"/>
                  <a:gd name="connsiteY8" fmla="*/ 6410 h 185885"/>
                  <a:gd name="connsiteX9" fmla="*/ 30947 w 195701"/>
                  <a:gd name="connsiteY9" fmla="*/ 86533 h 1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701" h="185885">
                    <a:moveTo>
                      <a:pt x="195702" y="92943"/>
                    </a:moveTo>
                    <a:cubicBezTo>
                      <a:pt x="195702" y="149758"/>
                      <a:pt x="154145" y="185886"/>
                      <a:pt x="97851" y="185886"/>
                    </a:cubicBezTo>
                    <a:cubicBezTo>
                      <a:pt x="41557" y="185886"/>
                      <a:pt x="0" y="149758"/>
                      <a:pt x="0" y="92652"/>
                    </a:cubicBezTo>
                    <a:cubicBezTo>
                      <a:pt x="0" y="35546"/>
                      <a:pt x="41557" y="0"/>
                      <a:pt x="97556" y="0"/>
                    </a:cubicBezTo>
                    <a:cubicBezTo>
                      <a:pt x="165934" y="0"/>
                      <a:pt x="195702" y="46034"/>
                      <a:pt x="195702" y="92943"/>
                    </a:cubicBezTo>
                    <a:close/>
                    <a:moveTo>
                      <a:pt x="30947" y="86533"/>
                    </a:moveTo>
                    <a:cubicBezTo>
                      <a:pt x="30947" y="127323"/>
                      <a:pt x="52757" y="179767"/>
                      <a:pt x="101093" y="179767"/>
                    </a:cubicBezTo>
                    <a:cubicBezTo>
                      <a:pt x="145303" y="179767"/>
                      <a:pt x="164755" y="135481"/>
                      <a:pt x="164755" y="97605"/>
                    </a:cubicBezTo>
                    <a:cubicBezTo>
                      <a:pt x="163871" y="50988"/>
                      <a:pt x="136461" y="6410"/>
                      <a:pt x="95493" y="6410"/>
                    </a:cubicBezTo>
                    <a:cubicBezTo>
                      <a:pt x="49515" y="6410"/>
                      <a:pt x="30947" y="50696"/>
                      <a:pt x="30947" y="86533"/>
                    </a:cubicBezTo>
                    <a:close/>
                  </a:path>
                </a:pathLst>
              </a:custGeom>
              <a:grpFill/>
              <a:ln w="29454" cap="flat">
                <a:noFill/>
                <a:prstDash val="solid"/>
                <a:miter/>
              </a:ln>
            </p:spPr>
            <p:txBody>
              <a:bodyPr rtlCol="0" anchor="ctr"/>
              <a:lstStyle/>
              <a:p>
                <a:endParaRPr lang="en-GB"/>
              </a:p>
            </p:txBody>
          </p:sp>
        </p:grpSp>
      </p:grpSp>
      <p:sp>
        <p:nvSpPr>
          <p:cNvPr id="2" name="hrSlideMaster.Logo DarkHeader" descr=" ">
            <a:extLst>
              <a:ext uri="{FF2B5EF4-FFF2-40B4-BE49-F238E27FC236}">
                <a16:creationId xmlns:a16="http://schemas.microsoft.com/office/drawing/2014/main" id="{ADF1FB95-36D2-8E0D-8E99-51B1BEBF5F54}"/>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976420486"/>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DIVIDERS">
    <p:bg>
      <p:bgPr>
        <a:solidFill>
          <a:schemeClr val="accent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053882-63E3-2D70-07F7-7731959F6AFA}"/>
              </a:ext>
            </a:extLst>
          </p:cNvPr>
          <p:cNvSpPr txBox="1"/>
          <p:nvPr/>
        </p:nvSpPr>
        <p:spPr>
          <a:xfrm>
            <a:off x="3096623" y="2767281"/>
            <a:ext cx="5998758" cy="1569660"/>
          </a:xfrm>
          <a:prstGeom prst="rect">
            <a:avLst/>
          </a:prstGeom>
          <a:noFill/>
        </p:spPr>
        <p:txBody>
          <a:bodyPr wrap="none" rtlCol="0">
            <a:spAutoFit/>
          </a:bodyPr>
          <a:lstStyle/>
          <a:p>
            <a:pPr algn="ctr"/>
            <a:r>
              <a:rPr lang="en-GB" sz="9600"/>
              <a:t>DIVIDERS</a:t>
            </a:r>
          </a:p>
        </p:txBody>
      </p:sp>
      <p:sp>
        <p:nvSpPr>
          <p:cNvPr id="2" name="hrSlideMaster.SECTION: DIVIDERSHeader" descr=" ">
            <a:extLst>
              <a:ext uri="{FF2B5EF4-FFF2-40B4-BE49-F238E27FC236}">
                <a16:creationId xmlns:a16="http://schemas.microsoft.com/office/drawing/2014/main" id="{9ED7BB03-B188-BDC9-B278-BFA3920F1DA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181269162"/>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ection Header (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6D2FA00A-BB69-2A54-C10E-70836D7A6616}"/>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Freeform 6">
            <a:extLst>
              <a:ext uri="{FF2B5EF4-FFF2-40B4-BE49-F238E27FC236}">
                <a16:creationId xmlns:a16="http://schemas.microsoft.com/office/drawing/2014/main" id="{7FFE89B0-6F3E-110C-382A-0E3683D01215}"/>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title" hasCustomPrompt="1"/>
          </p:nvPr>
        </p:nvSpPr>
        <p:spPr>
          <a:xfrm>
            <a:off x="407990" y="1736725"/>
            <a:ext cx="11374922" cy="2663825"/>
          </a:xfrm>
        </p:spPr>
        <p:txBody>
          <a:bodyPr anchor="b"/>
          <a:lstStyle>
            <a:lvl1pPr algn="ctr">
              <a:defRPr sz="4800"/>
            </a:lvl1pPr>
          </a:lstStyle>
          <a:p>
            <a:r>
              <a:rPr lang="en-GB"/>
              <a:t>Section/chapter title here</a:t>
            </a:r>
            <a:endParaRPr lang="en-US"/>
          </a:p>
        </p:txBody>
      </p:sp>
      <p:sp>
        <p:nvSpPr>
          <p:cNvPr id="3" name="Text Placeholder 2"/>
          <p:cNvSpPr>
            <a:spLocks noGrp="1"/>
          </p:cNvSpPr>
          <p:nvPr>
            <p:ph type="body" idx="1" hasCustomPrompt="1"/>
          </p:nvPr>
        </p:nvSpPr>
        <p:spPr>
          <a:xfrm>
            <a:off x="407988" y="4652963"/>
            <a:ext cx="11376025" cy="1436687"/>
          </a:xfrm>
        </p:spPr>
        <p:txBody>
          <a:bodyPr lIns="0" tIns="0" rIns="0" bIns="0"/>
          <a:lstStyle>
            <a:lvl1pPr marL="0" indent="0" algn="ctr">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Subtitle here</a:t>
            </a:r>
          </a:p>
        </p:txBody>
      </p:sp>
      <p:sp>
        <p:nvSpPr>
          <p:cNvPr id="4" name="Date Placeholder 3"/>
          <p:cNvSpPr>
            <a:spLocks noGrp="1"/>
          </p:cNvSpPr>
          <p:nvPr>
            <p:ph type="dt" sz="half" idx="10"/>
          </p:nvPr>
        </p:nvSpPr>
        <p:spPr/>
        <p:txBody>
          <a:bodyPr/>
          <a:lstStyle/>
          <a:p>
            <a:pPr rtl="0"/>
            <a:endParaRPr lang="es-ES" noProof="0"/>
          </a:p>
        </p:txBody>
      </p:sp>
      <p:sp>
        <p:nvSpPr>
          <p:cNvPr id="5" name="Footer Placeholder 4"/>
          <p:cNvSpPr>
            <a:spLocks noGrp="1"/>
          </p:cNvSpPr>
          <p:nvPr>
            <p:ph type="ftr" sz="quarter" idx="11"/>
          </p:nvPr>
        </p:nvSpPr>
        <p:spPr/>
        <p:txBody>
          <a:bodyPr/>
          <a:lstStyle/>
          <a:p>
            <a:pPr rtl="0"/>
            <a:r>
              <a:rPr lang="en-US" noProof="0"/>
              <a:t>29th GTAP conference, June 17-19 2026, Kyoto</a:t>
            </a:r>
            <a:endParaRPr lang="es-ES" noProof="0"/>
          </a:p>
        </p:txBody>
      </p:sp>
      <p:sp>
        <p:nvSpPr>
          <p:cNvPr id="6" name="Slide Number Placeholder 5"/>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23" name="Freeform 22">
            <a:extLst>
              <a:ext uri="{FF2B5EF4-FFF2-40B4-BE49-F238E27FC236}">
                <a16:creationId xmlns:a16="http://schemas.microsoft.com/office/drawing/2014/main" id="{17751973-8866-57C6-37D4-269E973FA2F5}"/>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24" name="Graphic 23">
            <a:extLst>
              <a:ext uri="{FF2B5EF4-FFF2-40B4-BE49-F238E27FC236}">
                <a16:creationId xmlns:a16="http://schemas.microsoft.com/office/drawing/2014/main" id="{C870ED2B-5C32-F268-0D87-0C3ECFC2F1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8" name="hrSlideMaster.Section Header (E)Header" descr=" ">
            <a:extLst>
              <a:ext uri="{FF2B5EF4-FFF2-40B4-BE49-F238E27FC236}">
                <a16:creationId xmlns:a16="http://schemas.microsoft.com/office/drawing/2014/main" id="{57835B8C-44F3-1D04-18D1-45E93AEC8192}"/>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6129309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Section Header (F)">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6D2FA00A-BB69-2A54-C10E-70836D7A6616}"/>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Freeform 6">
            <a:extLst>
              <a:ext uri="{FF2B5EF4-FFF2-40B4-BE49-F238E27FC236}">
                <a16:creationId xmlns:a16="http://schemas.microsoft.com/office/drawing/2014/main" id="{7FFE89B0-6F3E-110C-382A-0E3683D01215}"/>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title" hasCustomPrompt="1"/>
          </p:nvPr>
        </p:nvSpPr>
        <p:spPr>
          <a:xfrm>
            <a:off x="407990" y="1736725"/>
            <a:ext cx="11376024" cy="2663825"/>
          </a:xfrm>
        </p:spPr>
        <p:txBody>
          <a:bodyPr anchor="b"/>
          <a:lstStyle>
            <a:lvl1pPr algn="ctr">
              <a:defRPr sz="4800"/>
            </a:lvl1pPr>
          </a:lstStyle>
          <a:p>
            <a:r>
              <a:rPr lang="en-GB"/>
              <a:t>Section/chapter title here</a:t>
            </a:r>
            <a:endParaRPr lang="en-US"/>
          </a:p>
        </p:txBody>
      </p:sp>
      <p:sp>
        <p:nvSpPr>
          <p:cNvPr id="3" name="Text Placeholder 2"/>
          <p:cNvSpPr>
            <a:spLocks noGrp="1"/>
          </p:cNvSpPr>
          <p:nvPr>
            <p:ph type="body" idx="1" hasCustomPrompt="1"/>
          </p:nvPr>
        </p:nvSpPr>
        <p:spPr>
          <a:xfrm>
            <a:off x="407990" y="4652963"/>
            <a:ext cx="11376024" cy="1436687"/>
          </a:xfrm>
        </p:spPr>
        <p:txBody>
          <a:bodyPr lIns="0" tIns="0" rIns="0" bIns="0"/>
          <a:lstStyle>
            <a:lvl1pPr marL="0" indent="0" algn="ctr">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Subtitle here</a:t>
            </a:r>
          </a:p>
        </p:txBody>
      </p:sp>
      <p:sp>
        <p:nvSpPr>
          <p:cNvPr id="4" name="Date Placeholder 3"/>
          <p:cNvSpPr>
            <a:spLocks noGrp="1"/>
          </p:cNvSpPr>
          <p:nvPr>
            <p:ph type="dt" sz="half" idx="10"/>
          </p:nvPr>
        </p:nvSpPr>
        <p:spPr/>
        <p:txBody>
          <a:bodyPr/>
          <a:lstStyle/>
          <a:p>
            <a:pPr rtl="0"/>
            <a:endParaRPr lang="es-ES" noProof="0"/>
          </a:p>
        </p:txBody>
      </p:sp>
      <p:sp>
        <p:nvSpPr>
          <p:cNvPr id="5" name="Footer Placeholder 4"/>
          <p:cNvSpPr>
            <a:spLocks noGrp="1"/>
          </p:cNvSpPr>
          <p:nvPr>
            <p:ph type="ftr" sz="quarter" idx="11"/>
          </p:nvPr>
        </p:nvSpPr>
        <p:spPr/>
        <p:txBody>
          <a:bodyPr/>
          <a:lstStyle/>
          <a:p>
            <a:pPr rtl="0"/>
            <a:r>
              <a:rPr lang="en-US" noProof="0"/>
              <a:t>29th GTAP conference, June 17-19 2026, Kyoto</a:t>
            </a:r>
            <a:endParaRPr lang="es-ES" noProof="0"/>
          </a:p>
        </p:txBody>
      </p:sp>
      <p:sp>
        <p:nvSpPr>
          <p:cNvPr id="6" name="Slide Number Placeholder 5"/>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8" name="Freeform 7">
            <a:extLst>
              <a:ext uri="{FF2B5EF4-FFF2-40B4-BE49-F238E27FC236}">
                <a16:creationId xmlns:a16="http://schemas.microsoft.com/office/drawing/2014/main" id="{85F5938F-311F-06DB-F02B-84F877032849}"/>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Graphic 8">
            <a:extLst>
              <a:ext uri="{FF2B5EF4-FFF2-40B4-BE49-F238E27FC236}">
                <a16:creationId xmlns:a16="http://schemas.microsoft.com/office/drawing/2014/main" id="{EF0D05F3-BEB9-1AEA-ACDD-4371665D715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4860"/>
            <a:ext cx="2735083" cy="813600"/>
          </a:xfrm>
          <a:prstGeom prst="rect">
            <a:avLst/>
          </a:prstGeom>
        </p:spPr>
      </p:pic>
      <p:sp>
        <p:nvSpPr>
          <p:cNvPr id="10" name="hrSlideMaster.Section Header (F)Header" descr=" ">
            <a:extLst>
              <a:ext uri="{FF2B5EF4-FFF2-40B4-BE49-F238E27FC236}">
                <a16:creationId xmlns:a16="http://schemas.microsoft.com/office/drawing/2014/main" id="{001C5901-9E74-A90A-0C89-E7517230326D}"/>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702658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ubtitle and Content with 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340C7-7317-85A9-F3AD-B8D4C888798F}"/>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F0D70BD7-DA42-A1B6-B1D1-36C59EB2B033}"/>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269B8A83-03C6-5C02-3D74-13B0C1B64853}"/>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A2D7AD2E-D02F-4FD9-0962-B39700E221B2}"/>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208F95BC-FE40-0058-9247-7406D04072C5}"/>
              </a:ext>
            </a:extLst>
          </p:cNvPr>
          <p:cNvSpPr>
            <a:spLocks noGrp="1"/>
          </p:cNvSpPr>
          <p:nvPr>
            <p:ph sz="quarter" idx="13" hasCustomPrompt="1"/>
          </p:nvPr>
        </p:nvSpPr>
        <p:spPr>
          <a:xfrm>
            <a:off x="407988" y="2457450"/>
            <a:ext cx="11376025" cy="3386759"/>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Text Placeholder 8">
            <a:extLst>
              <a:ext uri="{FF2B5EF4-FFF2-40B4-BE49-F238E27FC236}">
                <a16:creationId xmlns:a16="http://schemas.microsoft.com/office/drawing/2014/main" id="{B71CC607-6CD7-B4F9-2156-3FA58246C6BC}"/>
              </a:ext>
            </a:extLst>
          </p:cNvPr>
          <p:cNvSpPr>
            <a:spLocks noGrp="1"/>
          </p:cNvSpPr>
          <p:nvPr>
            <p:ph type="body" sz="quarter" idx="14" hasCustomPrompt="1"/>
          </p:nvPr>
        </p:nvSpPr>
        <p:spPr>
          <a:xfrm>
            <a:off x="407988" y="1736725"/>
            <a:ext cx="11376025" cy="457200"/>
          </a:xfrm>
        </p:spPr>
        <p:txBody>
          <a:bodyPr/>
          <a:lstStyle>
            <a:lvl1pPr marL="0" indent="0">
              <a:buNone/>
              <a:defRPr sz="2400"/>
            </a:lvl1pPr>
          </a:lstStyle>
          <a:p>
            <a:pPr lvl="0"/>
            <a:r>
              <a:rPr lang="en-GB"/>
              <a:t>Subtitle here</a:t>
            </a:r>
          </a:p>
        </p:txBody>
      </p:sp>
      <p:sp>
        <p:nvSpPr>
          <p:cNvPr id="11" name="Text Placeholder 10">
            <a:extLst>
              <a:ext uri="{FF2B5EF4-FFF2-40B4-BE49-F238E27FC236}">
                <a16:creationId xmlns:a16="http://schemas.microsoft.com/office/drawing/2014/main" id="{A3536E0E-BAAA-033B-D138-761DA4FA8378}"/>
              </a:ext>
            </a:extLst>
          </p:cNvPr>
          <p:cNvSpPr>
            <a:spLocks noGrp="1"/>
          </p:cNvSpPr>
          <p:nvPr>
            <p:ph type="body" sz="quarter" idx="15" hasCustomPrompt="1"/>
          </p:nvPr>
        </p:nvSpPr>
        <p:spPr>
          <a:xfrm>
            <a:off x="407988" y="6092825"/>
            <a:ext cx="11376026" cy="252413"/>
          </a:xfrm>
        </p:spPr>
        <p:txBody>
          <a:bodyPr/>
          <a:lstStyle>
            <a:lvl1pPr marL="0" indent="0" algn="l">
              <a:buNone/>
              <a:defRPr sz="1050" i="1"/>
            </a:lvl1pPr>
          </a:lstStyle>
          <a:p>
            <a:pPr lvl="0"/>
            <a:r>
              <a:rPr lang="en-GB"/>
              <a:t>Source details here</a:t>
            </a:r>
          </a:p>
        </p:txBody>
      </p:sp>
      <p:sp>
        <p:nvSpPr>
          <p:cNvPr id="6" name="hrSlideMaster.Title, Subtitle and Content with SourceHeader" descr=" ">
            <a:extLst>
              <a:ext uri="{FF2B5EF4-FFF2-40B4-BE49-F238E27FC236}">
                <a16:creationId xmlns:a16="http://schemas.microsoft.com/office/drawing/2014/main" id="{A1D32823-8B93-2042-E6F3-688CFA90E49E}"/>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644266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Section Header (S)">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6D2FA00A-BB69-2A54-C10E-70836D7A6616}"/>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Freeform 6">
            <a:extLst>
              <a:ext uri="{FF2B5EF4-FFF2-40B4-BE49-F238E27FC236}">
                <a16:creationId xmlns:a16="http://schemas.microsoft.com/office/drawing/2014/main" id="{7FFE89B0-6F3E-110C-382A-0E3683D01215}"/>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title" hasCustomPrompt="1"/>
          </p:nvPr>
        </p:nvSpPr>
        <p:spPr>
          <a:xfrm>
            <a:off x="407990" y="1736725"/>
            <a:ext cx="11376024" cy="2663825"/>
          </a:xfrm>
        </p:spPr>
        <p:txBody>
          <a:bodyPr anchor="b"/>
          <a:lstStyle>
            <a:lvl1pPr algn="ctr">
              <a:defRPr sz="4800"/>
            </a:lvl1pPr>
          </a:lstStyle>
          <a:p>
            <a:r>
              <a:rPr lang="en-GB"/>
              <a:t>Section/chapter title here</a:t>
            </a:r>
            <a:endParaRPr lang="en-US"/>
          </a:p>
        </p:txBody>
      </p:sp>
      <p:sp>
        <p:nvSpPr>
          <p:cNvPr id="3" name="Text Placeholder 2"/>
          <p:cNvSpPr>
            <a:spLocks noGrp="1"/>
          </p:cNvSpPr>
          <p:nvPr>
            <p:ph type="body" idx="1" hasCustomPrompt="1"/>
          </p:nvPr>
        </p:nvSpPr>
        <p:spPr>
          <a:xfrm>
            <a:off x="407989" y="4652963"/>
            <a:ext cx="11376025" cy="1436687"/>
          </a:xfrm>
        </p:spPr>
        <p:txBody>
          <a:bodyPr lIns="0" tIns="0" rIns="0" bIns="0"/>
          <a:lstStyle>
            <a:lvl1pPr marL="0" indent="0" algn="ctr">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Subtitle here</a:t>
            </a:r>
          </a:p>
        </p:txBody>
      </p:sp>
      <p:sp>
        <p:nvSpPr>
          <p:cNvPr id="4" name="Date Placeholder 3"/>
          <p:cNvSpPr>
            <a:spLocks noGrp="1"/>
          </p:cNvSpPr>
          <p:nvPr>
            <p:ph type="dt" sz="half" idx="10"/>
          </p:nvPr>
        </p:nvSpPr>
        <p:spPr/>
        <p:txBody>
          <a:bodyPr/>
          <a:lstStyle/>
          <a:p>
            <a:pPr rtl="0"/>
            <a:endParaRPr lang="es-ES" noProof="0"/>
          </a:p>
        </p:txBody>
      </p:sp>
      <p:sp>
        <p:nvSpPr>
          <p:cNvPr id="5" name="Footer Placeholder 4"/>
          <p:cNvSpPr>
            <a:spLocks noGrp="1"/>
          </p:cNvSpPr>
          <p:nvPr>
            <p:ph type="ftr" sz="quarter" idx="11"/>
          </p:nvPr>
        </p:nvSpPr>
        <p:spPr/>
        <p:txBody>
          <a:bodyPr/>
          <a:lstStyle/>
          <a:p>
            <a:pPr rtl="0"/>
            <a:r>
              <a:rPr lang="en-US" noProof="0"/>
              <a:t>29th GTAP conference, June 17-19 2026, Kyoto</a:t>
            </a:r>
            <a:endParaRPr lang="es-ES" noProof="0"/>
          </a:p>
        </p:txBody>
      </p:sp>
      <p:sp>
        <p:nvSpPr>
          <p:cNvPr id="6" name="Slide Number Placeholder 5"/>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8" name="Freeform 7">
            <a:extLst>
              <a:ext uri="{FF2B5EF4-FFF2-40B4-BE49-F238E27FC236}">
                <a16:creationId xmlns:a16="http://schemas.microsoft.com/office/drawing/2014/main" id="{BA693935-0775-5D81-793A-0D39A69D40B7}"/>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Graphic 8">
            <a:extLst>
              <a:ext uri="{FF2B5EF4-FFF2-40B4-BE49-F238E27FC236}">
                <a16:creationId xmlns:a16="http://schemas.microsoft.com/office/drawing/2014/main" id="{225E464E-D894-6F39-6813-A4A9846107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2171" y="362527"/>
            <a:ext cx="2769702" cy="813600"/>
          </a:xfrm>
          <a:prstGeom prst="rect">
            <a:avLst/>
          </a:prstGeom>
        </p:spPr>
      </p:pic>
      <p:sp>
        <p:nvSpPr>
          <p:cNvPr id="10" name="hrSlideMaster.Section Header (S)Header" descr=" ">
            <a:extLst>
              <a:ext uri="{FF2B5EF4-FFF2-40B4-BE49-F238E27FC236}">
                <a16:creationId xmlns:a16="http://schemas.microsoft.com/office/drawing/2014/main" id="{4D67E2D9-7F9B-609B-107F-FC3660EF6701}"/>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3561736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Header PIcture (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03F7FA5-B220-AF4C-8AC1-F624F13C7D69}"/>
              </a:ext>
            </a:extLst>
          </p:cNvPr>
          <p:cNvSpPr>
            <a:spLocks noGrp="1"/>
          </p:cNvSpPr>
          <p:nvPr>
            <p:ph type="pic" sz="quarter" idx="17"/>
          </p:nvPr>
        </p:nvSpPr>
        <p:spPr>
          <a:xfrm>
            <a:off x="4805916" y="0"/>
            <a:ext cx="7386085" cy="6858000"/>
          </a:xfrm>
          <a:custGeom>
            <a:avLst/>
            <a:gdLst>
              <a:gd name="connsiteX0" fmla="*/ 4305308 w 7386085"/>
              <a:gd name="connsiteY0" fmla="*/ 0 h 6858000"/>
              <a:gd name="connsiteX1" fmla="*/ 7386085 w 7386085"/>
              <a:gd name="connsiteY1" fmla="*/ 0 h 6858000"/>
              <a:gd name="connsiteX2" fmla="*/ 7386085 w 7386085"/>
              <a:gd name="connsiteY2" fmla="*/ 6858000 h 6858000"/>
              <a:gd name="connsiteX3" fmla="*/ 0 w 73860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6085" h="6858000">
                <a:moveTo>
                  <a:pt x="4305308" y="0"/>
                </a:moveTo>
                <a:lnTo>
                  <a:pt x="7386085" y="0"/>
                </a:lnTo>
                <a:lnTo>
                  <a:pt x="7386085" y="6858000"/>
                </a:lnTo>
                <a:lnTo>
                  <a:pt x="0" y="6858000"/>
                </a:lnTo>
                <a:close/>
              </a:path>
            </a:pathLst>
          </a:custGeom>
        </p:spPr>
        <p:txBody>
          <a:bodyPr wrap="square">
            <a:noAutofit/>
          </a:bodyPr>
          <a:lstStyle/>
          <a:p>
            <a:r>
              <a:rPr lang="pl-PL"/>
              <a:t>Kliknij ikonę, aby dodać obraz</a:t>
            </a:r>
            <a:endParaRPr lang="en-GB"/>
          </a:p>
        </p:txBody>
      </p:sp>
      <p:sp>
        <p:nvSpPr>
          <p:cNvPr id="7" name="Media Placeholder 67">
            <a:extLst>
              <a:ext uri="{FF2B5EF4-FFF2-40B4-BE49-F238E27FC236}">
                <a16:creationId xmlns:a16="http://schemas.microsoft.com/office/drawing/2014/main" id="{4731F971-00E7-C136-3A29-F9A23514C7A7}"/>
              </a:ext>
            </a:extLst>
          </p:cNvPr>
          <p:cNvSpPr>
            <a:spLocks noGrp="1"/>
          </p:cNvSpPr>
          <p:nvPr>
            <p:ph type="media" sz="quarter" idx="14"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a:extLst>
              <a:ext uri="{FF2B5EF4-FFF2-40B4-BE49-F238E27FC236}">
                <a16:creationId xmlns:a16="http://schemas.microsoft.com/office/drawing/2014/main" id="{9CD80800-34A9-8DE2-1462-E70B5D76FA5A}"/>
              </a:ext>
            </a:extLst>
          </p:cNvPr>
          <p:cNvSpPr>
            <a:spLocks noGrp="1"/>
          </p:cNvSpPr>
          <p:nvPr>
            <p:ph type="title" hasCustomPrompt="1"/>
          </p:nvPr>
        </p:nvSpPr>
        <p:spPr>
          <a:xfrm>
            <a:off x="407988" y="1736725"/>
            <a:ext cx="6516687" cy="2663825"/>
          </a:xfrm>
        </p:spPr>
        <p:txBody>
          <a:bodyPr/>
          <a:lstStyle>
            <a:lvl1pPr algn="l">
              <a:defRPr sz="4800"/>
            </a:lvl1pPr>
          </a:lstStyle>
          <a:p>
            <a:r>
              <a:rPr lang="en-GB"/>
              <a:t>Section/chapter title here</a:t>
            </a:r>
          </a:p>
        </p:txBody>
      </p:sp>
      <p:sp>
        <p:nvSpPr>
          <p:cNvPr id="3" name="Date Placeholder 2">
            <a:extLst>
              <a:ext uri="{FF2B5EF4-FFF2-40B4-BE49-F238E27FC236}">
                <a16:creationId xmlns:a16="http://schemas.microsoft.com/office/drawing/2014/main" id="{1018FF43-9BF8-6DCF-5882-5C6F7A72B9E0}"/>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F7207C5F-5115-B7E0-F613-13F419D86A96}"/>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0FF5C35-746A-E288-5FB2-06A4710CB3B6}"/>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10" name="Text Placeholder 9">
            <a:extLst>
              <a:ext uri="{FF2B5EF4-FFF2-40B4-BE49-F238E27FC236}">
                <a16:creationId xmlns:a16="http://schemas.microsoft.com/office/drawing/2014/main" id="{DE30D8FC-D35B-EA04-8304-21BB203F51D4}"/>
              </a:ext>
            </a:extLst>
          </p:cNvPr>
          <p:cNvSpPr>
            <a:spLocks noGrp="1"/>
          </p:cNvSpPr>
          <p:nvPr>
            <p:ph type="body" sz="quarter" idx="16" hasCustomPrompt="1"/>
          </p:nvPr>
        </p:nvSpPr>
        <p:spPr>
          <a:xfrm>
            <a:off x="407987" y="4652963"/>
            <a:ext cx="4572001" cy="1439862"/>
          </a:xfrm>
        </p:spPr>
        <p:txBody>
          <a:bodyPr/>
          <a:lstStyle>
            <a:lvl1pPr marL="0" indent="0">
              <a:buNone/>
              <a:defRPr sz="2400"/>
            </a:lvl1pPr>
          </a:lstStyle>
          <a:p>
            <a:pPr lvl="0"/>
            <a:r>
              <a:rPr lang="en-GB"/>
              <a:t>Subtitle here</a:t>
            </a:r>
          </a:p>
        </p:txBody>
      </p:sp>
      <p:sp>
        <p:nvSpPr>
          <p:cNvPr id="13" name="Media Placeholder 12">
            <a:extLst>
              <a:ext uri="{FF2B5EF4-FFF2-40B4-BE49-F238E27FC236}">
                <a16:creationId xmlns:a16="http://schemas.microsoft.com/office/drawing/2014/main" id="{15C923FD-B53C-F897-24E1-4891B2CDA052}"/>
              </a:ext>
            </a:extLst>
          </p:cNvPr>
          <p:cNvSpPr>
            <a:spLocks noGrp="1"/>
          </p:cNvSpPr>
          <p:nvPr>
            <p:ph type="media" sz="quarter" idx="18" hasCustomPrompt="1"/>
          </p:nvPr>
        </p:nvSpPr>
        <p:spPr>
          <a:xfrm>
            <a:off x="8183563" y="0"/>
            <a:ext cx="4008437" cy="1484313"/>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GB"/>
              <a:t> </a:t>
            </a:r>
          </a:p>
        </p:txBody>
      </p:sp>
      <p:sp>
        <p:nvSpPr>
          <p:cNvPr id="6" name="hrSlideMaster.Section Header PIcture (E)Header" descr=" ">
            <a:extLst>
              <a:ext uri="{FF2B5EF4-FFF2-40B4-BE49-F238E27FC236}">
                <a16:creationId xmlns:a16="http://schemas.microsoft.com/office/drawing/2014/main" id="{82703A6A-C612-2732-8D36-6819C7C5CDEF}"/>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334157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Section Header PIcture (F)">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2DFE15D-FD4E-E989-9B3A-0AA954B9B993}"/>
              </a:ext>
            </a:extLst>
          </p:cNvPr>
          <p:cNvSpPr>
            <a:spLocks noGrp="1"/>
          </p:cNvSpPr>
          <p:nvPr>
            <p:ph type="pic" sz="quarter" idx="17"/>
          </p:nvPr>
        </p:nvSpPr>
        <p:spPr>
          <a:xfrm>
            <a:off x="4805916" y="0"/>
            <a:ext cx="7386085" cy="6858000"/>
          </a:xfrm>
          <a:custGeom>
            <a:avLst/>
            <a:gdLst>
              <a:gd name="connsiteX0" fmla="*/ 4305308 w 7386085"/>
              <a:gd name="connsiteY0" fmla="*/ 0 h 6858000"/>
              <a:gd name="connsiteX1" fmla="*/ 7386085 w 7386085"/>
              <a:gd name="connsiteY1" fmla="*/ 0 h 6858000"/>
              <a:gd name="connsiteX2" fmla="*/ 7386085 w 7386085"/>
              <a:gd name="connsiteY2" fmla="*/ 6858000 h 6858000"/>
              <a:gd name="connsiteX3" fmla="*/ 0 w 73860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6085" h="6858000">
                <a:moveTo>
                  <a:pt x="4305308" y="0"/>
                </a:moveTo>
                <a:lnTo>
                  <a:pt x="7386085" y="0"/>
                </a:lnTo>
                <a:lnTo>
                  <a:pt x="7386085" y="6858000"/>
                </a:lnTo>
                <a:lnTo>
                  <a:pt x="0" y="6858000"/>
                </a:lnTo>
                <a:close/>
              </a:path>
            </a:pathLst>
          </a:custGeom>
        </p:spPr>
        <p:txBody>
          <a:bodyPr wrap="square">
            <a:noAutofit/>
          </a:bodyPr>
          <a:lstStyle/>
          <a:p>
            <a:r>
              <a:rPr lang="pl-PL"/>
              <a:t>Kliknij ikonę, aby dodać obraz</a:t>
            </a:r>
            <a:endParaRPr lang="en-GB"/>
          </a:p>
        </p:txBody>
      </p:sp>
      <p:sp>
        <p:nvSpPr>
          <p:cNvPr id="7" name="Media Placeholder 67">
            <a:extLst>
              <a:ext uri="{FF2B5EF4-FFF2-40B4-BE49-F238E27FC236}">
                <a16:creationId xmlns:a16="http://schemas.microsoft.com/office/drawing/2014/main" id="{4731F971-00E7-C136-3A29-F9A23514C7A7}"/>
              </a:ext>
            </a:extLst>
          </p:cNvPr>
          <p:cNvSpPr>
            <a:spLocks noGrp="1"/>
          </p:cNvSpPr>
          <p:nvPr>
            <p:ph type="media" sz="quarter" idx="14"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a:extLst>
              <a:ext uri="{FF2B5EF4-FFF2-40B4-BE49-F238E27FC236}">
                <a16:creationId xmlns:a16="http://schemas.microsoft.com/office/drawing/2014/main" id="{9CD80800-34A9-8DE2-1462-E70B5D76FA5A}"/>
              </a:ext>
            </a:extLst>
          </p:cNvPr>
          <p:cNvSpPr>
            <a:spLocks noGrp="1"/>
          </p:cNvSpPr>
          <p:nvPr>
            <p:ph type="title" hasCustomPrompt="1"/>
          </p:nvPr>
        </p:nvSpPr>
        <p:spPr>
          <a:xfrm>
            <a:off x="407989" y="1736725"/>
            <a:ext cx="6516686" cy="2663825"/>
          </a:xfrm>
        </p:spPr>
        <p:txBody>
          <a:bodyPr/>
          <a:lstStyle>
            <a:lvl1pPr algn="l">
              <a:defRPr sz="4800"/>
            </a:lvl1pPr>
          </a:lstStyle>
          <a:p>
            <a:r>
              <a:rPr lang="en-GB"/>
              <a:t>Section/chapter title here</a:t>
            </a:r>
          </a:p>
        </p:txBody>
      </p:sp>
      <p:sp>
        <p:nvSpPr>
          <p:cNvPr id="3" name="Date Placeholder 2">
            <a:extLst>
              <a:ext uri="{FF2B5EF4-FFF2-40B4-BE49-F238E27FC236}">
                <a16:creationId xmlns:a16="http://schemas.microsoft.com/office/drawing/2014/main" id="{1018FF43-9BF8-6DCF-5882-5C6F7A72B9E0}"/>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F7207C5F-5115-B7E0-F613-13F419D86A96}"/>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0FF5C35-746A-E288-5FB2-06A4710CB3B6}"/>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10" name="Text Placeholder 9">
            <a:extLst>
              <a:ext uri="{FF2B5EF4-FFF2-40B4-BE49-F238E27FC236}">
                <a16:creationId xmlns:a16="http://schemas.microsoft.com/office/drawing/2014/main" id="{DE30D8FC-D35B-EA04-8304-21BB203F51D4}"/>
              </a:ext>
            </a:extLst>
          </p:cNvPr>
          <p:cNvSpPr>
            <a:spLocks noGrp="1"/>
          </p:cNvSpPr>
          <p:nvPr>
            <p:ph type="body" sz="quarter" idx="16" hasCustomPrompt="1"/>
          </p:nvPr>
        </p:nvSpPr>
        <p:spPr>
          <a:xfrm>
            <a:off x="407987" y="4652963"/>
            <a:ext cx="4572001" cy="1439862"/>
          </a:xfrm>
        </p:spPr>
        <p:txBody>
          <a:bodyPr/>
          <a:lstStyle>
            <a:lvl1pPr marL="0" indent="0">
              <a:buNone/>
              <a:defRPr sz="2400"/>
            </a:lvl1pPr>
          </a:lstStyle>
          <a:p>
            <a:pPr lvl="0"/>
            <a:r>
              <a:rPr lang="en-GB"/>
              <a:t>Subtitle here</a:t>
            </a:r>
          </a:p>
        </p:txBody>
      </p:sp>
      <p:sp>
        <p:nvSpPr>
          <p:cNvPr id="14" name="Media Placeholder 13">
            <a:extLst>
              <a:ext uri="{FF2B5EF4-FFF2-40B4-BE49-F238E27FC236}">
                <a16:creationId xmlns:a16="http://schemas.microsoft.com/office/drawing/2014/main" id="{5D44590C-439A-6D91-D10A-C2B1DEEDAB2A}"/>
              </a:ext>
            </a:extLst>
          </p:cNvPr>
          <p:cNvSpPr>
            <a:spLocks noGrp="1"/>
          </p:cNvSpPr>
          <p:nvPr>
            <p:ph type="media" sz="quarter" idx="18" hasCustomPrompt="1"/>
          </p:nvPr>
        </p:nvSpPr>
        <p:spPr>
          <a:xfrm>
            <a:off x="8183563" y="0"/>
            <a:ext cx="4008437" cy="1484313"/>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GB"/>
              <a:t> </a:t>
            </a:r>
          </a:p>
        </p:txBody>
      </p:sp>
      <p:sp>
        <p:nvSpPr>
          <p:cNvPr id="6" name="hrSlideMaster.Section Header PIcture (F)Header" descr=" ">
            <a:extLst>
              <a:ext uri="{FF2B5EF4-FFF2-40B4-BE49-F238E27FC236}">
                <a16:creationId xmlns:a16="http://schemas.microsoft.com/office/drawing/2014/main" id="{034B36FD-3D92-F02E-5CF8-EA9F0E237A1C}"/>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430187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Section Header PIcture (S)">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5CFBDA5-3AE2-CEC0-0A30-7CEA7B664F96}"/>
              </a:ext>
            </a:extLst>
          </p:cNvPr>
          <p:cNvSpPr>
            <a:spLocks noGrp="1"/>
          </p:cNvSpPr>
          <p:nvPr>
            <p:ph type="pic" sz="quarter" idx="17"/>
          </p:nvPr>
        </p:nvSpPr>
        <p:spPr>
          <a:xfrm>
            <a:off x="4805916" y="0"/>
            <a:ext cx="7386085" cy="6858000"/>
          </a:xfrm>
          <a:custGeom>
            <a:avLst/>
            <a:gdLst>
              <a:gd name="connsiteX0" fmla="*/ 4305308 w 7386085"/>
              <a:gd name="connsiteY0" fmla="*/ 0 h 6858000"/>
              <a:gd name="connsiteX1" fmla="*/ 7386085 w 7386085"/>
              <a:gd name="connsiteY1" fmla="*/ 0 h 6858000"/>
              <a:gd name="connsiteX2" fmla="*/ 7386085 w 7386085"/>
              <a:gd name="connsiteY2" fmla="*/ 6858000 h 6858000"/>
              <a:gd name="connsiteX3" fmla="*/ 0 w 73860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6085" h="6858000">
                <a:moveTo>
                  <a:pt x="4305308" y="0"/>
                </a:moveTo>
                <a:lnTo>
                  <a:pt x="7386085" y="0"/>
                </a:lnTo>
                <a:lnTo>
                  <a:pt x="7386085" y="6858000"/>
                </a:lnTo>
                <a:lnTo>
                  <a:pt x="0" y="6858000"/>
                </a:lnTo>
                <a:close/>
              </a:path>
            </a:pathLst>
          </a:custGeom>
        </p:spPr>
        <p:txBody>
          <a:bodyPr wrap="square">
            <a:noAutofit/>
          </a:bodyPr>
          <a:lstStyle/>
          <a:p>
            <a:r>
              <a:rPr lang="pl-PL"/>
              <a:t>Kliknij ikonę, aby dodać obraz</a:t>
            </a:r>
            <a:endParaRPr lang="en-GB"/>
          </a:p>
        </p:txBody>
      </p:sp>
      <p:sp>
        <p:nvSpPr>
          <p:cNvPr id="7" name="Media Placeholder 67">
            <a:extLst>
              <a:ext uri="{FF2B5EF4-FFF2-40B4-BE49-F238E27FC236}">
                <a16:creationId xmlns:a16="http://schemas.microsoft.com/office/drawing/2014/main" id="{4731F971-00E7-C136-3A29-F9A23514C7A7}"/>
              </a:ext>
            </a:extLst>
          </p:cNvPr>
          <p:cNvSpPr>
            <a:spLocks noGrp="1"/>
          </p:cNvSpPr>
          <p:nvPr>
            <p:ph type="media" sz="quarter" idx="14"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a:extLst>
              <a:ext uri="{FF2B5EF4-FFF2-40B4-BE49-F238E27FC236}">
                <a16:creationId xmlns:a16="http://schemas.microsoft.com/office/drawing/2014/main" id="{9CD80800-34A9-8DE2-1462-E70B5D76FA5A}"/>
              </a:ext>
            </a:extLst>
          </p:cNvPr>
          <p:cNvSpPr>
            <a:spLocks noGrp="1"/>
          </p:cNvSpPr>
          <p:nvPr>
            <p:ph type="title" hasCustomPrompt="1"/>
          </p:nvPr>
        </p:nvSpPr>
        <p:spPr>
          <a:xfrm>
            <a:off x="407988" y="1736725"/>
            <a:ext cx="6516687" cy="2663825"/>
          </a:xfrm>
        </p:spPr>
        <p:txBody>
          <a:bodyPr/>
          <a:lstStyle>
            <a:lvl1pPr algn="l">
              <a:defRPr sz="4800"/>
            </a:lvl1pPr>
          </a:lstStyle>
          <a:p>
            <a:r>
              <a:rPr lang="en-GB"/>
              <a:t>Section/chapter title here</a:t>
            </a:r>
          </a:p>
        </p:txBody>
      </p:sp>
      <p:sp>
        <p:nvSpPr>
          <p:cNvPr id="3" name="Date Placeholder 2">
            <a:extLst>
              <a:ext uri="{FF2B5EF4-FFF2-40B4-BE49-F238E27FC236}">
                <a16:creationId xmlns:a16="http://schemas.microsoft.com/office/drawing/2014/main" id="{1018FF43-9BF8-6DCF-5882-5C6F7A72B9E0}"/>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F7207C5F-5115-B7E0-F613-13F419D86A96}"/>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0FF5C35-746A-E288-5FB2-06A4710CB3B6}"/>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10" name="Text Placeholder 9">
            <a:extLst>
              <a:ext uri="{FF2B5EF4-FFF2-40B4-BE49-F238E27FC236}">
                <a16:creationId xmlns:a16="http://schemas.microsoft.com/office/drawing/2014/main" id="{DE30D8FC-D35B-EA04-8304-21BB203F51D4}"/>
              </a:ext>
            </a:extLst>
          </p:cNvPr>
          <p:cNvSpPr>
            <a:spLocks noGrp="1"/>
          </p:cNvSpPr>
          <p:nvPr>
            <p:ph type="body" sz="quarter" idx="16" hasCustomPrompt="1"/>
          </p:nvPr>
        </p:nvSpPr>
        <p:spPr>
          <a:xfrm>
            <a:off x="407987" y="4652963"/>
            <a:ext cx="4572001" cy="1439862"/>
          </a:xfrm>
        </p:spPr>
        <p:txBody>
          <a:bodyPr/>
          <a:lstStyle>
            <a:lvl1pPr marL="0" indent="0">
              <a:buNone/>
              <a:defRPr sz="2400"/>
            </a:lvl1pPr>
          </a:lstStyle>
          <a:p>
            <a:pPr lvl="0"/>
            <a:r>
              <a:rPr lang="en-GB"/>
              <a:t>Subtitle here</a:t>
            </a:r>
          </a:p>
        </p:txBody>
      </p:sp>
      <p:sp>
        <p:nvSpPr>
          <p:cNvPr id="13" name="Media Placeholder 12">
            <a:extLst>
              <a:ext uri="{FF2B5EF4-FFF2-40B4-BE49-F238E27FC236}">
                <a16:creationId xmlns:a16="http://schemas.microsoft.com/office/drawing/2014/main" id="{C8EF8F45-1647-C18B-D277-258B6096F612}"/>
              </a:ext>
            </a:extLst>
          </p:cNvPr>
          <p:cNvSpPr>
            <a:spLocks noGrp="1"/>
          </p:cNvSpPr>
          <p:nvPr>
            <p:ph type="media" sz="quarter" idx="18" hasCustomPrompt="1"/>
          </p:nvPr>
        </p:nvSpPr>
        <p:spPr>
          <a:xfrm>
            <a:off x="8183563" y="0"/>
            <a:ext cx="4008437" cy="1484313"/>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GB"/>
              <a:t> </a:t>
            </a:r>
          </a:p>
        </p:txBody>
      </p:sp>
      <p:sp>
        <p:nvSpPr>
          <p:cNvPr id="6" name="hrSlideMaster.Section Header PIcture (S)Header" descr=" ">
            <a:extLst>
              <a:ext uri="{FF2B5EF4-FFF2-40B4-BE49-F238E27FC236}">
                <a16:creationId xmlns:a16="http://schemas.microsoft.com/office/drawing/2014/main" id="{6D5633AC-19C3-86E8-089A-7A58B96D065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6602078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ection Header Dark (E)">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614B8893-CAC2-36EF-49C9-E7E9E1974E55}"/>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7">
            <a:extLst>
              <a:ext uri="{FF2B5EF4-FFF2-40B4-BE49-F238E27FC236}">
                <a16:creationId xmlns:a16="http://schemas.microsoft.com/office/drawing/2014/main" id="{D5F07D3D-7ED7-0E8D-F55A-4956A33874BC}"/>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0AE49FE6-31DA-5CDA-5C6C-597623812121}"/>
              </a:ext>
            </a:extLst>
          </p:cNvPr>
          <p:cNvSpPr>
            <a:spLocks noGrp="1"/>
          </p:cNvSpPr>
          <p:nvPr>
            <p:ph type="title" hasCustomPrompt="1"/>
          </p:nvPr>
        </p:nvSpPr>
        <p:spPr>
          <a:xfrm>
            <a:off x="407990" y="1736724"/>
            <a:ext cx="11376024" cy="2663825"/>
          </a:xfrm>
        </p:spPr>
        <p:txBody>
          <a:bodyPr/>
          <a:lstStyle>
            <a:lvl1pPr algn="ctr">
              <a:defRPr sz="4800"/>
            </a:lvl1pPr>
          </a:lstStyle>
          <a:p>
            <a:r>
              <a:rPr lang="en-GB"/>
              <a:t>Section/chapter title here</a:t>
            </a:r>
          </a:p>
        </p:txBody>
      </p:sp>
      <p:sp>
        <p:nvSpPr>
          <p:cNvPr id="3" name="Date Placeholder 2">
            <a:extLst>
              <a:ext uri="{FF2B5EF4-FFF2-40B4-BE49-F238E27FC236}">
                <a16:creationId xmlns:a16="http://schemas.microsoft.com/office/drawing/2014/main" id="{EFAFDB64-2F83-ED3C-D3AE-AC3FE0CAA622}"/>
              </a:ext>
            </a:extLst>
          </p:cNvPr>
          <p:cNvSpPr>
            <a:spLocks noGrp="1"/>
          </p:cNvSpPr>
          <p:nvPr>
            <p:ph type="dt" sz="half" idx="10"/>
          </p:nvPr>
        </p:nvSpPr>
        <p:spPr/>
        <p:txBody>
          <a:bodyPr/>
          <a:lstStyle>
            <a:lvl1pPr>
              <a:defRPr>
                <a:solidFill>
                  <a:sysClr val="windowText" lastClr="000000"/>
                </a:solidFill>
              </a:defRPr>
            </a:lvl1pPr>
          </a:lstStyle>
          <a:p>
            <a:pPr rtl="0"/>
            <a:endParaRPr lang="es-ES" noProof="0"/>
          </a:p>
        </p:txBody>
      </p:sp>
      <p:sp>
        <p:nvSpPr>
          <p:cNvPr id="4" name="Footer Placeholder 3">
            <a:extLst>
              <a:ext uri="{FF2B5EF4-FFF2-40B4-BE49-F238E27FC236}">
                <a16:creationId xmlns:a16="http://schemas.microsoft.com/office/drawing/2014/main" id="{AFB55DD9-1A57-9D32-65E1-A7140D5F0FC5}"/>
              </a:ext>
            </a:extLst>
          </p:cNvPr>
          <p:cNvSpPr>
            <a:spLocks noGrp="1"/>
          </p:cNvSpPr>
          <p:nvPr>
            <p:ph type="ftr" sz="quarter" idx="11"/>
          </p:nvPr>
        </p:nvSpPr>
        <p:spPr/>
        <p:txBody>
          <a:bodyPr/>
          <a:lstStyle>
            <a:lvl1pPr>
              <a:defRPr>
                <a:solidFill>
                  <a:sysClr val="windowText" lastClr="000000"/>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1993D159-D856-BADE-F2BB-6335F9894C43}"/>
              </a:ext>
            </a:extLst>
          </p:cNvPr>
          <p:cNvSpPr>
            <a:spLocks noGrp="1"/>
          </p:cNvSpPr>
          <p:nvPr>
            <p:ph type="sldNum" sz="quarter" idx="12"/>
          </p:nvPr>
        </p:nvSpPr>
        <p:spPr/>
        <p:txBody>
          <a:bodyPr/>
          <a:lstStyle>
            <a:lvl1pPr>
              <a:defRPr>
                <a:solidFill>
                  <a:sysClr val="windowText" lastClr="000000"/>
                </a:solid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CB650647-C287-29B4-4A64-53AAD02AF9AF}"/>
              </a:ext>
            </a:extLst>
          </p:cNvPr>
          <p:cNvSpPr>
            <a:spLocks noGrp="1"/>
          </p:cNvSpPr>
          <p:nvPr>
            <p:ph type="body" sz="quarter" idx="13" hasCustomPrompt="1"/>
          </p:nvPr>
        </p:nvSpPr>
        <p:spPr>
          <a:xfrm>
            <a:off x="407988" y="4652963"/>
            <a:ext cx="11376024" cy="1439862"/>
          </a:xfrm>
        </p:spPr>
        <p:txBody>
          <a:bodyPr/>
          <a:lstStyle>
            <a:lvl1pPr marL="0" indent="0" algn="ctr">
              <a:buNone/>
              <a:defRPr sz="2400"/>
            </a:lvl1pPr>
          </a:lstStyle>
          <a:p>
            <a:pPr lvl="0"/>
            <a:r>
              <a:rPr lang="en-GB"/>
              <a:t>Subtitle here</a:t>
            </a:r>
          </a:p>
        </p:txBody>
      </p:sp>
      <p:sp>
        <p:nvSpPr>
          <p:cNvPr id="9" name="Freeform 8">
            <a:extLst>
              <a:ext uri="{FF2B5EF4-FFF2-40B4-BE49-F238E27FC236}">
                <a16:creationId xmlns:a16="http://schemas.microsoft.com/office/drawing/2014/main" id="{F9CCE433-E86D-8454-145B-7C3F0B8B780C}"/>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0" name="Graphic 9">
            <a:extLst>
              <a:ext uri="{FF2B5EF4-FFF2-40B4-BE49-F238E27FC236}">
                <a16:creationId xmlns:a16="http://schemas.microsoft.com/office/drawing/2014/main" id="{D8E81349-B996-228B-761F-CFD6DF890B8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2527"/>
            <a:ext cx="2763048" cy="811645"/>
          </a:xfrm>
          <a:prstGeom prst="rect">
            <a:avLst/>
          </a:prstGeom>
        </p:spPr>
      </p:pic>
      <p:sp>
        <p:nvSpPr>
          <p:cNvPr id="11" name="hrSlideMaster.Section Header Dark (E)Header" descr=" ">
            <a:extLst>
              <a:ext uri="{FF2B5EF4-FFF2-40B4-BE49-F238E27FC236}">
                <a16:creationId xmlns:a16="http://schemas.microsoft.com/office/drawing/2014/main" id="{B6A4E156-9C97-81FC-7200-B488B8DA169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062313797"/>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ection Header Dark (F)">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614B8893-CAC2-36EF-49C9-E7E9E1974E55}"/>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7">
            <a:extLst>
              <a:ext uri="{FF2B5EF4-FFF2-40B4-BE49-F238E27FC236}">
                <a16:creationId xmlns:a16="http://schemas.microsoft.com/office/drawing/2014/main" id="{D5F07D3D-7ED7-0E8D-F55A-4956A33874BC}"/>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0AE49FE6-31DA-5CDA-5C6C-597623812121}"/>
              </a:ext>
            </a:extLst>
          </p:cNvPr>
          <p:cNvSpPr>
            <a:spLocks noGrp="1"/>
          </p:cNvSpPr>
          <p:nvPr>
            <p:ph type="title" hasCustomPrompt="1"/>
          </p:nvPr>
        </p:nvSpPr>
        <p:spPr>
          <a:xfrm>
            <a:off x="407988" y="1736724"/>
            <a:ext cx="11376025" cy="2663825"/>
          </a:xfrm>
        </p:spPr>
        <p:txBody>
          <a:bodyPr/>
          <a:lstStyle>
            <a:lvl1pPr algn="ctr">
              <a:defRPr sz="4800"/>
            </a:lvl1pPr>
          </a:lstStyle>
          <a:p>
            <a:r>
              <a:rPr lang="en-GB"/>
              <a:t>Section/chapter title here</a:t>
            </a:r>
          </a:p>
        </p:txBody>
      </p:sp>
      <p:sp>
        <p:nvSpPr>
          <p:cNvPr id="3" name="Date Placeholder 2">
            <a:extLst>
              <a:ext uri="{FF2B5EF4-FFF2-40B4-BE49-F238E27FC236}">
                <a16:creationId xmlns:a16="http://schemas.microsoft.com/office/drawing/2014/main" id="{EFAFDB64-2F83-ED3C-D3AE-AC3FE0CAA622}"/>
              </a:ext>
            </a:extLst>
          </p:cNvPr>
          <p:cNvSpPr>
            <a:spLocks noGrp="1"/>
          </p:cNvSpPr>
          <p:nvPr>
            <p:ph type="dt" sz="half" idx="10"/>
          </p:nvPr>
        </p:nvSpPr>
        <p:spPr/>
        <p:txBody>
          <a:bodyPr/>
          <a:lstStyle>
            <a:lvl1pPr>
              <a:defRPr>
                <a:solidFill>
                  <a:sysClr val="windowText" lastClr="000000"/>
                </a:solidFill>
              </a:defRPr>
            </a:lvl1pPr>
          </a:lstStyle>
          <a:p>
            <a:pPr rtl="0"/>
            <a:endParaRPr lang="es-ES" noProof="0"/>
          </a:p>
        </p:txBody>
      </p:sp>
      <p:sp>
        <p:nvSpPr>
          <p:cNvPr id="4" name="Footer Placeholder 3">
            <a:extLst>
              <a:ext uri="{FF2B5EF4-FFF2-40B4-BE49-F238E27FC236}">
                <a16:creationId xmlns:a16="http://schemas.microsoft.com/office/drawing/2014/main" id="{AFB55DD9-1A57-9D32-65E1-A7140D5F0FC5}"/>
              </a:ext>
            </a:extLst>
          </p:cNvPr>
          <p:cNvSpPr>
            <a:spLocks noGrp="1"/>
          </p:cNvSpPr>
          <p:nvPr>
            <p:ph type="ftr" sz="quarter" idx="11"/>
          </p:nvPr>
        </p:nvSpPr>
        <p:spPr/>
        <p:txBody>
          <a:bodyPr/>
          <a:lstStyle>
            <a:lvl1pPr>
              <a:defRPr>
                <a:solidFill>
                  <a:sysClr val="windowText" lastClr="000000"/>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1993D159-D856-BADE-F2BB-6335F9894C43}"/>
              </a:ext>
            </a:extLst>
          </p:cNvPr>
          <p:cNvSpPr>
            <a:spLocks noGrp="1"/>
          </p:cNvSpPr>
          <p:nvPr>
            <p:ph type="sldNum" sz="quarter" idx="12"/>
          </p:nvPr>
        </p:nvSpPr>
        <p:spPr/>
        <p:txBody>
          <a:bodyPr/>
          <a:lstStyle>
            <a:lvl1pPr>
              <a:defRPr>
                <a:solidFill>
                  <a:sysClr val="windowText" lastClr="000000"/>
                </a:solid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CB650647-C287-29B4-4A64-53AAD02AF9AF}"/>
              </a:ext>
            </a:extLst>
          </p:cNvPr>
          <p:cNvSpPr>
            <a:spLocks noGrp="1"/>
          </p:cNvSpPr>
          <p:nvPr>
            <p:ph type="body" sz="quarter" idx="13" hasCustomPrompt="1"/>
          </p:nvPr>
        </p:nvSpPr>
        <p:spPr>
          <a:xfrm>
            <a:off x="407988" y="4652963"/>
            <a:ext cx="11376025" cy="1439862"/>
          </a:xfrm>
        </p:spPr>
        <p:txBody>
          <a:bodyPr/>
          <a:lstStyle>
            <a:lvl1pPr marL="0" indent="0" algn="ctr">
              <a:buNone/>
              <a:defRPr sz="2400"/>
            </a:lvl1pPr>
          </a:lstStyle>
          <a:p>
            <a:pPr lvl="0"/>
            <a:r>
              <a:rPr lang="en-GB"/>
              <a:t>Subtitle here</a:t>
            </a:r>
          </a:p>
        </p:txBody>
      </p:sp>
      <p:sp>
        <p:nvSpPr>
          <p:cNvPr id="10" name="Freeform 9">
            <a:extLst>
              <a:ext uri="{FF2B5EF4-FFF2-40B4-BE49-F238E27FC236}">
                <a16:creationId xmlns:a16="http://schemas.microsoft.com/office/drawing/2014/main" id="{E5EC41BB-3B8B-1437-4E07-B35C35961878}"/>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Graphic 10">
            <a:extLst>
              <a:ext uri="{FF2B5EF4-FFF2-40B4-BE49-F238E27FC236}">
                <a16:creationId xmlns:a16="http://schemas.microsoft.com/office/drawing/2014/main" id="{61349B49-50BB-E0EC-6DF0-C52DFEFF987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8825" y="364860"/>
            <a:ext cx="2735083" cy="813600"/>
          </a:xfrm>
          <a:prstGeom prst="rect">
            <a:avLst/>
          </a:prstGeom>
        </p:spPr>
      </p:pic>
      <p:sp>
        <p:nvSpPr>
          <p:cNvPr id="9" name="hrSlideMaster.Section Header Dark (F)Header" descr=" ">
            <a:extLst>
              <a:ext uri="{FF2B5EF4-FFF2-40B4-BE49-F238E27FC236}">
                <a16:creationId xmlns:a16="http://schemas.microsoft.com/office/drawing/2014/main" id="{BBB27320-1AA1-D8C2-D64E-A272E1E31BBB}"/>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821028286"/>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Section Header Dark (S)">
    <p:bg>
      <p:bgPr>
        <a:solidFill>
          <a:schemeClr val="accent1">
            <a:lumMod val="50000"/>
          </a:schemeClr>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614B8893-CAC2-36EF-49C9-E7E9E1974E55}"/>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Freeform 7">
            <a:extLst>
              <a:ext uri="{FF2B5EF4-FFF2-40B4-BE49-F238E27FC236}">
                <a16:creationId xmlns:a16="http://schemas.microsoft.com/office/drawing/2014/main" id="{D5F07D3D-7ED7-0E8D-F55A-4956A33874BC}"/>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0AE49FE6-31DA-5CDA-5C6C-597623812121}"/>
              </a:ext>
            </a:extLst>
          </p:cNvPr>
          <p:cNvSpPr>
            <a:spLocks noGrp="1"/>
          </p:cNvSpPr>
          <p:nvPr>
            <p:ph type="title" hasCustomPrompt="1"/>
          </p:nvPr>
        </p:nvSpPr>
        <p:spPr>
          <a:xfrm>
            <a:off x="407990" y="1736724"/>
            <a:ext cx="11376024" cy="2663825"/>
          </a:xfrm>
        </p:spPr>
        <p:txBody>
          <a:bodyPr/>
          <a:lstStyle>
            <a:lvl1pPr algn="ctr">
              <a:defRPr sz="4800"/>
            </a:lvl1pPr>
          </a:lstStyle>
          <a:p>
            <a:r>
              <a:rPr lang="en-GB"/>
              <a:t>Section/chapter title here</a:t>
            </a:r>
          </a:p>
        </p:txBody>
      </p:sp>
      <p:sp>
        <p:nvSpPr>
          <p:cNvPr id="3" name="Date Placeholder 2">
            <a:extLst>
              <a:ext uri="{FF2B5EF4-FFF2-40B4-BE49-F238E27FC236}">
                <a16:creationId xmlns:a16="http://schemas.microsoft.com/office/drawing/2014/main" id="{EFAFDB64-2F83-ED3C-D3AE-AC3FE0CAA622}"/>
              </a:ext>
            </a:extLst>
          </p:cNvPr>
          <p:cNvSpPr>
            <a:spLocks noGrp="1"/>
          </p:cNvSpPr>
          <p:nvPr>
            <p:ph type="dt" sz="half" idx="10"/>
          </p:nvPr>
        </p:nvSpPr>
        <p:spPr/>
        <p:txBody>
          <a:bodyPr/>
          <a:lstStyle>
            <a:lvl1pPr>
              <a:defRPr>
                <a:solidFill>
                  <a:sysClr val="windowText" lastClr="000000"/>
                </a:solidFill>
              </a:defRPr>
            </a:lvl1pPr>
          </a:lstStyle>
          <a:p>
            <a:pPr rtl="0"/>
            <a:endParaRPr lang="es-ES" noProof="0"/>
          </a:p>
        </p:txBody>
      </p:sp>
      <p:sp>
        <p:nvSpPr>
          <p:cNvPr id="4" name="Footer Placeholder 3">
            <a:extLst>
              <a:ext uri="{FF2B5EF4-FFF2-40B4-BE49-F238E27FC236}">
                <a16:creationId xmlns:a16="http://schemas.microsoft.com/office/drawing/2014/main" id="{AFB55DD9-1A57-9D32-65E1-A7140D5F0FC5}"/>
              </a:ext>
            </a:extLst>
          </p:cNvPr>
          <p:cNvSpPr>
            <a:spLocks noGrp="1"/>
          </p:cNvSpPr>
          <p:nvPr>
            <p:ph type="ftr" sz="quarter" idx="11"/>
          </p:nvPr>
        </p:nvSpPr>
        <p:spPr/>
        <p:txBody>
          <a:bodyPr/>
          <a:lstStyle>
            <a:lvl1pPr>
              <a:defRPr>
                <a:solidFill>
                  <a:sysClr val="windowText" lastClr="000000"/>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1993D159-D856-BADE-F2BB-6335F9894C43}"/>
              </a:ext>
            </a:extLst>
          </p:cNvPr>
          <p:cNvSpPr>
            <a:spLocks noGrp="1"/>
          </p:cNvSpPr>
          <p:nvPr>
            <p:ph type="sldNum" sz="quarter" idx="12"/>
          </p:nvPr>
        </p:nvSpPr>
        <p:spPr/>
        <p:txBody>
          <a:bodyPr/>
          <a:lstStyle>
            <a:lvl1pPr>
              <a:defRPr>
                <a:solidFill>
                  <a:sysClr val="windowText" lastClr="000000"/>
                </a:solid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CB650647-C287-29B4-4A64-53AAD02AF9AF}"/>
              </a:ext>
            </a:extLst>
          </p:cNvPr>
          <p:cNvSpPr>
            <a:spLocks noGrp="1"/>
          </p:cNvSpPr>
          <p:nvPr>
            <p:ph type="body" sz="quarter" idx="13" hasCustomPrompt="1"/>
          </p:nvPr>
        </p:nvSpPr>
        <p:spPr>
          <a:xfrm>
            <a:off x="407990" y="4652963"/>
            <a:ext cx="11376024" cy="1439862"/>
          </a:xfrm>
        </p:spPr>
        <p:txBody>
          <a:bodyPr/>
          <a:lstStyle>
            <a:lvl1pPr marL="0" indent="0" algn="ctr">
              <a:buNone/>
              <a:defRPr sz="2400"/>
            </a:lvl1pPr>
          </a:lstStyle>
          <a:p>
            <a:pPr lvl="0"/>
            <a:r>
              <a:rPr lang="en-GB"/>
              <a:t>Subtitle here</a:t>
            </a:r>
          </a:p>
        </p:txBody>
      </p:sp>
      <p:sp>
        <p:nvSpPr>
          <p:cNvPr id="9" name="Freeform 8">
            <a:extLst>
              <a:ext uri="{FF2B5EF4-FFF2-40B4-BE49-F238E27FC236}">
                <a16:creationId xmlns:a16="http://schemas.microsoft.com/office/drawing/2014/main" id="{25209528-B1BD-0D29-66B6-62A063B9F458}"/>
              </a:ext>
            </a:extLst>
          </p:cNvPr>
          <p:cNvSpPr/>
          <p:nvPr/>
        </p:nvSpPr>
        <p:spPr>
          <a:xfrm>
            <a:off x="8180077" y="1189"/>
            <a:ext cx="4011923" cy="1483124"/>
          </a:xfrm>
          <a:custGeom>
            <a:avLst/>
            <a:gdLst>
              <a:gd name="connsiteX0" fmla="*/ 926819 w 4011923"/>
              <a:gd name="connsiteY0" fmla="*/ 0 h 1483124"/>
              <a:gd name="connsiteX1" fmla="*/ 4011923 w 4011923"/>
              <a:gd name="connsiteY1" fmla="*/ 0 h 1483124"/>
              <a:gd name="connsiteX2" fmla="*/ 4011923 w 4011923"/>
              <a:gd name="connsiteY2" fmla="*/ 1483124 h 1483124"/>
              <a:gd name="connsiteX3" fmla="*/ 0 w 4011923"/>
              <a:gd name="connsiteY3" fmla="*/ 1483124 h 1483124"/>
              <a:gd name="connsiteX4" fmla="*/ 926819 w 4011923"/>
              <a:gd name="connsiteY4" fmla="*/ 0 h 148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1923" h="1483124">
                <a:moveTo>
                  <a:pt x="926819" y="0"/>
                </a:moveTo>
                <a:lnTo>
                  <a:pt x="4011923" y="0"/>
                </a:lnTo>
                <a:lnTo>
                  <a:pt x="4011923" y="1483124"/>
                </a:lnTo>
                <a:lnTo>
                  <a:pt x="0" y="1483124"/>
                </a:lnTo>
                <a:lnTo>
                  <a:pt x="926819"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Graphic 10">
            <a:extLst>
              <a:ext uri="{FF2B5EF4-FFF2-40B4-BE49-F238E27FC236}">
                <a16:creationId xmlns:a16="http://schemas.microsoft.com/office/drawing/2014/main" id="{1F8245BD-E70E-0D5E-D7EB-CD650745F99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2171" y="362527"/>
            <a:ext cx="2769702" cy="813600"/>
          </a:xfrm>
          <a:prstGeom prst="rect">
            <a:avLst/>
          </a:prstGeom>
        </p:spPr>
      </p:pic>
      <p:sp>
        <p:nvSpPr>
          <p:cNvPr id="10" name="hrSlideMaster.Section Header Dark (S)Header" descr=" ">
            <a:extLst>
              <a:ext uri="{FF2B5EF4-FFF2-40B4-BE49-F238E27FC236}">
                <a16:creationId xmlns:a16="http://schemas.microsoft.com/office/drawing/2014/main" id="{11E56663-0C2D-78BC-B484-E59D38F3A625}"/>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26231044"/>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Icture Dark (E)">
    <p:bg>
      <p:bgPr>
        <a:solidFill>
          <a:schemeClr val="accent1">
            <a:lumMod val="50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E45AE0D-1EED-28DC-28C6-174BA048B1F9}"/>
              </a:ext>
            </a:extLst>
          </p:cNvPr>
          <p:cNvSpPr>
            <a:spLocks noGrp="1"/>
          </p:cNvSpPr>
          <p:nvPr>
            <p:ph type="pic" sz="quarter" idx="17"/>
          </p:nvPr>
        </p:nvSpPr>
        <p:spPr>
          <a:xfrm>
            <a:off x="4805916" y="0"/>
            <a:ext cx="7386085" cy="6858000"/>
          </a:xfrm>
          <a:custGeom>
            <a:avLst/>
            <a:gdLst>
              <a:gd name="connsiteX0" fmla="*/ 4305308 w 7386085"/>
              <a:gd name="connsiteY0" fmla="*/ 0 h 6858000"/>
              <a:gd name="connsiteX1" fmla="*/ 7386085 w 7386085"/>
              <a:gd name="connsiteY1" fmla="*/ 0 h 6858000"/>
              <a:gd name="connsiteX2" fmla="*/ 7386085 w 7386085"/>
              <a:gd name="connsiteY2" fmla="*/ 6858000 h 6858000"/>
              <a:gd name="connsiteX3" fmla="*/ 0 w 73860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6085" h="6858000">
                <a:moveTo>
                  <a:pt x="4305308" y="0"/>
                </a:moveTo>
                <a:lnTo>
                  <a:pt x="7386085" y="0"/>
                </a:lnTo>
                <a:lnTo>
                  <a:pt x="7386085" y="6858000"/>
                </a:lnTo>
                <a:lnTo>
                  <a:pt x="0" y="6858000"/>
                </a:lnTo>
                <a:close/>
              </a:path>
            </a:pathLst>
          </a:custGeom>
        </p:spPr>
        <p:txBody>
          <a:bodyPr wrap="square">
            <a:noAutofit/>
          </a:bodyPr>
          <a:lstStyle/>
          <a:p>
            <a:r>
              <a:rPr lang="pl-PL"/>
              <a:t>Kliknij ikonę, aby dodać obraz</a:t>
            </a:r>
            <a:endParaRPr lang="en-GB"/>
          </a:p>
        </p:txBody>
      </p:sp>
      <p:sp>
        <p:nvSpPr>
          <p:cNvPr id="9" name="Media Placeholder 67">
            <a:extLst>
              <a:ext uri="{FF2B5EF4-FFF2-40B4-BE49-F238E27FC236}">
                <a16:creationId xmlns:a16="http://schemas.microsoft.com/office/drawing/2014/main" id="{8DF3E8A0-A348-E803-A56A-B72DCC139ADA}"/>
              </a:ext>
            </a:extLst>
          </p:cNvPr>
          <p:cNvSpPr>
            <a:spLocks noGrp="1"/>
          </p:cNvSpPr>
          <p:nvPr>
            <p:ph type="media" sz="quarter" idx="15"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a:extLst>
              <a:ext uri="{FF2B5EF4-FFF2-40B4-BE49-F238E27FC236}">
                <a16:creationId xmlns:a16="http://schemas.microsoft.com/office/drawing/2014/main" id="{4D6407E2-633A-A7D7-9166-E271BE93BCB5}"/>
              </a:ext>
            </a:extLst>
          </p:cNvPr>
          <p:cNvSpPr>
            <a:spLocks noGrp="1"/>
          </p:cNvSpPr>
          <p:nvPr>
            <p:ph type="title" hasCustomPrompt="1"/>
          </p:nvPr>
        </p:nvSpPr>
        <p:spPr>
          <a:xfrm>
            <a:off x="407988" y="1736725"/>
            <a:ext cx="6516687" cy="2663825"/>
          </a:xfrm>
        </p:spPr>
        <p:txBody>
          <a:bodyPr/>
          <a:lstStyle>
            <a:lvl1pPr>
              <a:defRPr sz="4800"/>
            </a:lvl1pPr>
          </a:lstStyle>
          <a:p>
            <a:r>
              <a:rPr lang="en-GB"/>
              <a:t>Section/chapter title here</a:t>
            </a:r>
          </a:p>
        </p:txBody>
      </p:sp>
      <p:sp>
        <p:nvSpPr>
          <p:cNvPr id="3" name="Date Placeholder 2">
            <a:extLst>
              <a:ext uri="{FF2B5EF4-FFF2-40B4-BE49-F238E27FC236}">
                <a16:creationId xmlns:a16="http://schemas.microsoft.com/office/drawing/2014/main" id="{AB82B49F-32AD-BDF3-5F7D-8BE3085F82E3}"/>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7E9C4894-6566-D902-3D54-379F145F98FD}"/>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1DD6EA9-F0EE-C5E5-1534-18B57D76CB46}"/>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DD021788-5125-807B-A433-BB91BF5BC4C4}"/>
              </a:ext>
            </a:extLst>
          </p:cNvPr>
          <p:cNvSpPr>
            <a:spLocks noGrp="1"/>
          </p:cNvSpPr>
          <p:nvPr>
            <p:ph type="body" sz="quarter" idx="13" hasCustomPrompt="1"/>
          </p:nvPr>
        </p:nvSpPr>
        <p:spPr>
          <a:xfrm>
            <a:off x="407988" y="4649788"/>
            <a:ext cx="4572000" cy="1439862"/>
          </a:xfrm>
        </p:spPr>
        <p:txBody>
          <a:bodyPr/>
          <a:lstStyle>
            <a:lvl1pPr marL="0" indent="0">
              <a:buNone/>
              <a:defRPr sz="2400"/>
            </a:lvl1pPr>
          </a:lstStyle>
          <a:p>
            <a:pPr lvl="0"/>
            <a:r>
              <a:rPr lang="en-GB"/>
              <a:t>Subtitle here</a:t>
            </a:r>
          </a:p>
        </p:txBody>
      </p:sp>
      <p:sp>
        <p:nvSpPr>
          <p:cNvPr id="14" name="Media Placeholder 47">
            <a:extLst>
              <a:ext uri="{FF2B5EF4-FFF2-40B4-BE49-F238E27FC236}">
                <a16:creationId xmlns:a16="http://schemas.microsoft.com/office/drawing/2014/main" id="{372B4C04-F301-B761-F553-5B228474F718}"/>
              </a:ext>
            </a:extLst>
          </p:cNvPr>
          <p:cNvSpPr>
            <a:spLocks noGrp="1"/>
          </p:cNvSpPr>
          <p:nvPr>
            <p:ph type="media" sz="quarter" idx="18" hasCustomPrompt="1"/>
          </p:nvPr>
        </p:nvSpPr>
        <p:spPr>
          <a:xfrm>
            <a:off x="8183563" y="0"/>
            <a:ext cx="4008437" cy="1486800"/>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GB"/>
              <a:t> </a:t>
            </a:r>
          </a:p>
        </p:txBody>
      </p:sp>
      <p:sp>
        <p:nvSpPr>
          <p:cNvPr id="8" name="hrSlideMaster.Section Header PIcture Dark (E)Header" descr=" ">
            <a:extLst>
              <a:ext uri="{FF2B5EF4-FFF2-40B4-BE49-F238E27FC236}">
                <a16:creationId xmlns:a16="http://schemas.microsoft.com/office/drawing/2014/main" id="{AB17A676-67DE-5748-2CAC-7EC6D24C446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983818011"/>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Icture Dark (F)">
    <p:bg>
      <p:bgPr>
        <a:solidFill>
          <a:schemeClr val="accent1">
            <a:lumMod val="50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C142F86-CA3B-0AC9-5E30-AD85DEADC298}"/>
              </a:ext>
            </a:extLst>
          </p:cNvPr>
          <p:cNvSpPr>
            <a:spLocks noGrp="1"/>
          </p:cNvSpPr>
          <p:nvPr>
            <p:ph type="pic" sz="quarter" idx="17"/>
          </p:nvPr>
        </p:nvSpPr>
        <p:spPr>
          <a:xfrm>
            <a:off x="4805916" y="0"/>
            <a:ext cx="7386085" cy="6858000"/>
          </a:xfrm>
          <a:custGeom>
            <a:avLst/>
            <a:gdLst>
              <a:gd name="connsiteX0" fmla="*/ 4305308 w 7386085"/>
              <a:gd name="connsiteY0" fmla="*/ 0 h 6858000"/>
              <a:gd name="connsiteX1" fmla="*/ 7386085 w 7386085"/>
              <a:gd name="connsiteY1" fmla="*/ 0 h 6858000"/>
              <a:gd name="connsiteX2" fmla="*/ 7386085 w 7386085"/>
              <a:gd name="connsiteY2" fmla="*/ 6858000 h 6858000"/>
              <a:gd name="connsiteX3" fmla="*/ 0 w 73860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6085" h="6858000">
                <a:moveTo>
                  <a:pt x="4305308" y="0"/>
                </a:moveTo>
                <a:lnTo>
                  <a:pt x="7386085" y="0"/>
                </a:lnTo>
                <a:lnTo>
                  <a:pt x="7386085" y="6858000"/>
                </a:lnTo>
                <a:lnTo>
                  <a:pt x="0" y="6858000"/>
                </a:lnTo>
                <a:close/>
              </a:path>
            </a:pathLst>
          </a:custGeom>
        </p:spPr>
        <p:txBody>
          <a:bodyPr wrap="square">
            <a:noAutofit/>
          </a:bodyPr>
          <a:lstStyle/>
          <a:p>
            <a:r>
              <a:rPr lang="pl-PL"/>
              <a:t>Kliknij ikonę, aby dodać obraz</a:t>
            </a:r>
            <a:endParaRPr lang="en-GB"/>
          </a:p>
        </p:txBody>
      </p:sp>
      <p:sp>
        <p:nvSpPr>
          <p:cNvPr id="9" name="Media Placeholder 67">
            <a:extLst>
              <a:ext uri="{FF2B5EF4-FFF2-40B4-BE49-F238E27FC236}">
                <a16:creationId xmlns:a16="http://schemas.microsoft.com/office/drawing/2014/main" id="{8DF3E8A0-A348-E803-A56A-B72DCC139ADA}"/>
              </a:ext>
            </a:extLst>
          </p:cNvPr>
          <p:cNvSpPr>
            <a:spLocks noGrp="1"/>
          </p:cNvSpPr>
          <p:nvPr>
            <p:ph type="media" sz="quarter" idx="15"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a:extLst>
              <a:ext uri="{FF2B5EF4-FFF2-40B4-BE49-F238E27FC236}">
                <a16:creationId xmlns:a16="http://schemas.microsoft.com/office/drawing/2014/main" id="{4D6407E2-633A-A7D7-9166-E271BE93BCB5}"/>
              </a:ext>
            </a:extLst>
          </p:cNvPr>
          <p:cNvSpPr>
            <a:spLocks noGrp="1"/>
          </p:cNvSpPr>
          <p:nvPr>
            <p:ph type="title" hasCustomPrompt="1"/>
          </p:nvPr>
        </p:nvSpPr>
        <p:spPr>
          <a:xfrm>
            <a:off x="407988" y="1736725"/>
            <a:ext cx="6516687" cy="2663825"/>
          </a:xfrm>
        </p:spPr>
        <p:txBody>
          <a:bodyPr/>
          <a:lstStyle>
            <a:lvl1pPr>
              <a:defRPr sz="4800"/>
            </a:lvl1pPr>
          </a:lstStyle>
          <a:p>
            <a:r>
              <a:rPr lang="en-GB"/>
              <a:t>Section/chapter title here</a:t>
            </a:r>
          </a:p>
        </p:txBody>
      </p:sp>
      <p:sp>
        <p:nvSpPr>
          <p:cNvPr id="3" name="Date Placeholder 2">
            <a:extLst>
              <a:ext uri="{FF2B5EF4-FFF2-40B4-BE49-F238E27FC236}">
                <a16:creationId xmlns:a16="http://schemas.microsoft.com/office/drawing/2014/main" id="{AB82B49F-32AD-BDF3-5F7D-8BE3085F82E3}"/>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7E9C4894-6566-D902-3D54-379F145F98FD}"/>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1DD6EA9-F0EE-C5E5-1534-18B57D76CB46}"/>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DD021788-5125-807B-A433-BB91BF5BC4C4}"/>
              </a:ext>
            </a:extLst>
          </p:cNvPr>
          <p:cNvSpPr>
            <a:spLocks noGrp="1"/>
          </p:cNvSpPr>
          <p:nvPr>
            <p:ph type="body" sz="quarter" idx="13" hasCustomPrompt="1"/>
          </p:nvPr>
        </p:nvSpPr>
        <p:spPr>
          <a:xfrm>
            <a:off x="407987" y="4652963"/>
            <a:ext cx="4572001" cy="1439862"/>
          </a:xfrm>
        </p:spPr>
        <p:txBody>
          <a:bodyPr/>
          <a:lstStyle>
            <a:lvl1pPr marL="0" indent="0">
              <a:buNone/>
              <a:defRPr sz="2400"/>
            </a:lvl1pPr>
          </a:lstStyle>
          <a:p>
            <a:pPr lvl="0"/>
            <a:r>
              <a:rPr lang="en-GB"/>
              <a:t>Subtitle here</a:t>
            </a:r>
          </a:p>
        </p:txBody>
      </p:sp>
      <p:sp>
        <p:nvSpPr>
          <p:cNvPr id="14" name="Media Placeholder 47">
            <a:extLst>
              <a:ext uri="{FF2B5EF4-FFF2-40B4-BE49-F238E27FC236}">
                <a16:creationId xmlns:a16="http://schemas.microsoft.com/office/drawing/2014/main" id="{372B4C04-F301-B761-F553-5B228474F718}"/>
              </a:ext>
            </a:extLst>
          </p:cNvPr>
          <p:cNvSpPr>
            <a:spLocks noGrp="1"/>
          </p:cNvSpPr>
          <p:nvPr>
            <p:ph type="media" sz="quarter" idx="18" hasCustomPrompt="1"/>
          </p:nvPr>
        </p:nvSpPr>
        <p:spPr>
          <a:xfrm>
            <a:off x="8183563" y="0"/>
            <a:ext cx="4008437" cy="1486800"/>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GB"/>
              <a:t> </a:t>
            </a:r>
          </a:p>
        </p:txBody>
      </p:sp>
      <p:sp>
        <p:nvSpPr>
          <p:cNvPr id="8" name="hrSlideMaster.Section Header PIcture Dark (F)Header" descr=" ">
            <a:extLst>
              <a:ext uri="{FF2B5EF4-FFF2-40B4-BE49-F238E27FC236}">
                <a16:creationId xmlns:a16="http://schemas.microsoft.com/office/drawing/2014/main" id="{D0AD8A45-2A7A-17C4-0DD5-4F9F41B6EDC6}"/>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484363341"/>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ection Header PIcture Dark (S)">
    <p:bg>
      <p:bgPr>
        <a:solidFill>
          <a:schemeClr val="accent1">
            <a:lumMod val="50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CF148AD-DDAC-C20E-C3D3-34169F9A6D73}"/>
              </a:ext>
            </a:extLst>
          </p:cNvPr>
          <p:cNvSpPr>
            <a:spLocks noGrp="1"/>
          </p:cNvSpPr>
          <p:nvPr>
            <p:ph type="pic" sz="quarter" idx="17"/>
          </p:nvPr>
        </p:nvSpPr>
        <p:spPr>
          <a:xfrm>
            <a:off x="4805916" y="0"/>
            <a:ext cx="7386085" cy="6858000"/>
          </a:xfrm>
          <a:custGeom>
            <a:avLst/>
            <a:gdLst>
              <a:gd name="connsiteX0" fmla="*/ 4305308 w 7386085"/>
              <a:gd name="connsiteY0" fmla="*/ 0 h 6858000"/>
              <a:gd name="connsiteX1" fmla="*/ 7386085 w 7386085"/>
              <a:gd name="connsiteY1" fmla="*/ 0 h 6858000"/>
              <a:gd name="connsiteX2" fmla="*/ 7386085 w 7386085"/>
              <a:gd name="connsiteY2" fmla="*/ 6858000 h 6858000"/>
              <a:gd name="connsiteX3" fmla="*/ 0 w 73860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6085" h="6858000">
                <a:moveTo>
                  <a:pt x="4305308" y="0"/>
                </a:moveTo>
                <a:lnTo>
                  <a:pt x="7386085" y="0"/>
                </a:lnTo>
                <a:lnTo>
                  <a:pt x="7386085" y="6858000"/>
                </a:lnTo>
                <a:lnTo>
                  <a:pt x="0" y="6858000"/>
                </a:lnTo>
                <a:close/>
              </a:path>
            </a:pathLst>
          </a:custGeom>
        </p:spPr>
        <p:txBody>
          <a:bodyPr wrap="square">
            <a:noAutofit/>
          </a:bodyPr>
          <a:lstStyle/>
          <a:p>
            <a:r>
              <a:rPr lang="pl-PL"/>
              <a:t>Kliknij ikonę, aby dodać obraz</a:t>
            </a:r>
            <a:endParaRPr lang="en-GB"/>
          </a:p>
        </p:txBody>
      </p:sp>
      <p:sp>
        <p:nvSpPr>
          <p:cNvPr id="9" name="Media Placeholder 67">
            <a:extLst>
              <a:ext uri="{FF2B5EF4-FFF2-40B4-BE49-F238E27FC236}">
                <a16:creationId xmlns:a16="http://schemas.microsoft.com/office/drawing/2014/main" id="{8DF3E8A0-A348-E803-A56A-B72DCC139ADA}"/>
              </a:ext>
            </a:extLst>
          </p:cNvPr>
          <p:cNvSpPr>
            <a:spLocks noGrp="1"/>
          </p:cNvSpPr>
          <p:nvPr>
            <p:ph type="media" sz="quarter" idx="15" hasCustomPrompt="1"/>
          </p:nvPr>
        </p:nvSpPr>
        <p:spPr>
          <a:xfrm>
            <a:off x="0" y="6338888"/>
            <a:ext cx="10883900" cy="5302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GB"/>
              <a:t> </a:t>
            </a:r>
          </a:p>
        </p:txBody>
      </p:sp>
      <p:sp>
        <p:nvSpPr>
          <p:cNvPr id="2" name="Title 1">
            <a:extLst>
              <a:ext uri="{FF2B5EF4-FFF2-40B4-BE49-F238E27FC236}">
                <a16:creationId xmlns:a16="http://schemas.microsoft.com/office/drawing/2014/main" id="{4D6407E2-633A-A7D7-9166-E271BE93BCB5}"/>
              </a:ext>
            </a:extLst>
          </p:cNvPr>
          <p:cNvSpPr>
            <a:spLocks noGrp="1"/>
          </p:cNvSpPr>
          <p:nvPr>
            <p:ph type="title" hasCustomPrompt="1"/>
          </p:nvPr>
        </p:nvSpPr>
        <p:spPr>
          <a:xfrm>
            <a:off x="407988" y="1736725"/>
            <a:ext cx="6516687" cy="2663825"/>
          </a:xfrm>
        </p:spPr>
        <p:txBody>
          <a:bodyPr/>
          <a:lstStyle>
            <a:lvl1pPr>
              <a:defRPr sz="4800"/>
            </a:lvl1pPr>
          </a:lstStyle>
          <a:p>
            <a:r>
              <a:rPr lang="en-GB"/>
              <a:t>Section/chapter title here</a:t>
            </a:r>
          </a:p>
        </p:txBody>
      </p:sp>
      <p:sp>
        <p:nvSpPr>
          <p:cNvPr id="3" name="Date Placeholder 2">
            <a:extLst>
              <a:ext uri="{FF2B5EF4-FFF2-40B4-BE49-F238E27FC236}">
                <a16:creationId xmlns:a16="http://schemas.microsoft.com/office/drawing/2014/main" id="{AB82B49F-32AD-BDF3-5F7D-8BE3085F82E3}"/>
              </a:ext>
            </a:extLst>
          </p:cNvPr>
          <p:cNvSpPr>
            <a:spLocks noGrp="1"/>
          </p:cNvSpPr>
          <p:nvPr>
            <p:ph type="dt" sz="half" idx="10"/>
          </p:nvPr>
        </p:nvSpPr>
        <p:spPr/>
        <p:txBody>
          <a:bodyPr/>
          <a:lstStyle>
            <a:lvl1pPr>
              <a:defRPr>
                <a:solidFill>
                  <a:schemeClr val="bg1"/>
                </a:solidFill>
              </a:defRPr>
            </a:lvl1pPr>
          </a:lstStyle>
          <a:p>
            <a:pPr rtl="0"/>
            <a:endParaRPr lang="es-ES" noProof="0"/>
          </a:p>
        </p:txBody>
      </p:sp>
      <p:sp>
        <p:nvSpPr>
          <p:cNvPr id="4" name="Footer Placeholder 3">
            <a:extLst>
              <a:ext uri="{FF2B5EF4-FFF2-40B4-BE49-F238E27FC236}">
                <a16:creationId xmlns:a16="http://schemas.microsoft.com/office/drawing/2014/main" id="{7E9C4894-6566-D902-3D54-379F145F98FD}"/>
              </a:ext>
            </a:extLst>
          </p:cNvPr>
          <p:cNvSpPr>
            <a:spLocks noGrp="1"/>
          </p:cNvSpPr>
          <p:nvPr>
            <p:ph type="ftr" sz="quarter" idx="11"/>
          </p:nvPr>
        </p:nvSpPr>
        <p:spPr/>
        <p:txBody>
          <a:bodyPr/>
          <a:lstStyle>
            <a:lvl1pPr>
              <a:defRPr>
                <a:solidFill>
                  <a:schemeClr val="bg1"/>
                </a:solid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41DD6EA9-F0EE-C5E5-1534-18B57D76CB46}"/>
              </a:ext>
            </a:extLst>
          </p:cNvPr>
          <p:cNvSpPr>
            <a:spLocks noGrp="1"/>
          </p:cNvSpPr>
          <p:nvPr>
            <p:ph type="sldNum" sz="quarter" idx="12"/>
          </p:nvPr>
        </p:nvSpPr>
        <p:spPr/>
        <p:txBody>
          <a:bodyPr/>
          <a:lstStyle>
            <a:lvl1pPr>
              <a:defRPr>
                <a:solidFill>
                  <a:schemeClr val="bg1"/>
                </a:solidFill>
              </a:defRPr>
            </a:lvl1pPr>
          </a:lstStyle>
          <a:p>
            <a:pPr rtl="0"/>
            <a:fld id="{0FF54DE5-C571-48E8-A5BC-B369434E2F44}" type="slidenum">
              <a:rPr lang="es-ES" noProof="0" smtClean="0"/>
              <a:pPr rtl="0"/>
              <a:t>‹#›</a:t>
            </a:fld>
            <a:endParaRPr lang="es-ES" noProof="0"/>
          </a:p>
        </p:txBody>
      </p:sp>
      <p:sp>
        <p:nvSpPr>
          <p:cNvPr id="7" name="Text Placeholder 6">
            <a:extLst>
              <a:ext uri="{FF2B5EF4-FFF2-40B4-BE49-F238E27FC236}">
                <a16:creationId xmlns:a16="http://schemas.microsoft.com/office/drawing/2014/main" id="{DD021788-5125-807B-A433-BB91BF5BC4C4}"/>
              </a:ext>
            </a:extLst>
          </p:cNvPr>
          <p:cNvSpPr>
            <a:spLocks noGrp="1"/>
          </p:cNvSpPr>
          <p:nvPr>
            <p:ph type="body" sz="quarter" idx="13" hasCustomPrompt="1"/>
          </p:nvPr>
        </p:nvSpPr>
        <p:spPr>
          <a:xfrm>
            <a:off x="407987" y="4652963"/>
            <a:ext cx="4572001" cy="1439862"/>
          </a:xfrm>
        </p:spPr>
        <p:txBody>
          <a:bodyPr/>
          <a:lstStyle>
            <a:lvl1pPr marL="0" indent="0">
              <a:buNone/>
              <a:defRPr sz="2400"/>
            </a:lvl1pPr>
          </a:lstStyle>
          <a:p>
            <a:pPr lvl="0"/>
            <a:r>
              <a:rPr lang="en-GB"/>
              <a:t>Subtitle here</a:t>
            </a:r>
          </a:p>
        </p:txBody>
      </p:sp>
      <p:sp>
        <p:nvSpPr>
          <p:cNvPr id="14" name="Media Placeholder 47">
            <a:extLst>
              <a:ext uri="{FF2B5EF4-FFF2-40B4-BE49-F238E27FC236}">
                <a16:creationId xmlns:a16="http://schemas.microsoft.com/office/drawing/2014/main" id="{372B4C04-F301-B761-F553-5B228474F718}"/>
              </a:ext>
            </a:extLst>
          </p:cNvPr>
          <p:cNvSpPr>
            <a:spLocks noGrp="1"/>
          </p:cNvSpPr>
          <p:nvPr>
            <p:ph type="media" sz="quarter" idx="18" hasCustomPrompt="1"/>
          </p:nvPr>
        </p:nvSpPr>
        <p:spPr>
          <a:xfrm>
            <a:off x="8183563" y="0"/>
            <a:ext cx="4008437" cy="1486800"/>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GB"/>
              <a:t> </a:t>
            </a:r>
          </a:p>
        </p:txBody>
      </p:sp>
      <p:sp>
        <p:nvSpPr>
          <p:cNvPr id="8" name="hrSlideMaster.Section Header PIcture Dark (S)Header" descr=" ">
            <a:extLst>
              <a:ext uri="{FF2B5EF4-FFF2-40B4-BE49-F238E27FC236}">
                <a16:creationId xmlns:a16="http://schemas.microsoft.com/office/drawing/2014/main" id="{971F73A9-8AEB-7394-773F-C43FC14ABA5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7667169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7990" y="260350"/>
            <a:ext cx="10404474" cy="1207295"/>
          </a:xfrm>
        </p:spPr>
        <p:txBody>
          <a:bodyPr/>
          <a:lstStyle/>
          <a:p>
            <a:r>
              <a:rPr lang="en-GB"/>
              <a:t>A short slide title here</a:t>
            </a:r>
            <a:endParaRPr lang="en-US"/>
          </a:p>
        </p:txBody>
      </p:sp>
      <p:sp>
        <p:nvSpPr>
          <p:cNvPr id="3" name="Content Placeholder 2"/>
          <p:cNvSpPr>
            <a:spLocks noGrp="1"/>
          </p:cNvSpPr>
          <p:nvPr>
            <p:ph sz="half" idx="1" hasCustomPrompt="1"/>
          </p:nvPr>
        </p:nvSpPr>
        <p:spPr>
          <a:xfrm>
            <a:off x="407990" y="1741487"/>
            <a:ext cx="5543550" cy="4351338"/>
          </a:xfrm>
        </p:spPr>
        <p:txBody>
          <a:bodyPr lIns="0" tIns="0" rIns="0" bIns="0"/>
          <a:lstStyle/>
          <a:p>
            <a:pPr lvl="0"/>
            <a:r>
              <a:rPr lang="en-GB"/>
              <a:t>Slide content here</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hasCustomPrompt="1"/>
          </p:nvPr>
        </p:nvSpPr>
        <p:spPr>
          <a:xfrm>
            <a:off x="6240463" y="1731170"/>
            <a:ext cx="5543548" cy="4361655"/>
          </a:xfrm>
        </p:spPr>
        <p:txBody>
          <a:bodyPr lIns="0" tIns="0" rIns="0" bIns="0"/>
          <a:lstStyle/>
          <a:p>
            <a:pPr lvl="0"/>
            <a:r>
              <a:rPr lang="en-GB"/>
              <a:t>Slide content here</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pPr rtl="0"/>
            <a:endParaRPr lang="es-ES" noProof="0"/>
          </a:p>
        </p:txBody>
      </p:sp>
      <p:sp>
        <p:nvSpPr>
          <p:cNvPr id="6" name="Footer Placeholder 5"/>
          <p:cNvSpPr>
            <a:spLocks noGrp="1"/>
          </p:cNvSpPr>
          <p:nvPr>
            <p:ph type="ftr" sz="quarter" idx="11"/>
          </p:nvPr>
        </p:nvSpPr>
        <p:spPr/>
        <p:txBody>
          <a:bodyPr/>
          <a:lstStyle/>
          <a:p>
            <a:pPr rtl="0"/>
            <a:r>
              <a:rPr lang="en-US" noProof="0"/>
              <a:t>29th GTAP conference, June 17-19 2026, Kyoto</a:t>
            </a:r>
            <a:endParaRPr lang="es-ES" noProof="0"/>
          </a:p>
        </p:txBody>
      </p:sp>
      <p:sp>
        <p:nvSpPr>
          <p:cNvPr id="7" name="Slide Number Placeholder 6"/>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8" name="hrSlideMaster.Two ContentHeader" descr=" ">
            <a:extLst>
              <a:ext uri="{FF2B5EF4-FFF2-40B4-BE49-F238E27FC236}">
                <a16:creationId xmlns:a16="http://schemas.microsoft.com/office/drawing/2014/main" id="{2AFE5F3C-6CE9-DC4F-A27E-5845EBD903D0}"/>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9427705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ECTION: ENDING">
    <p:bg>
      <p:bgPr>
        <a:solidFill>
          <a:schemeClr val="accent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053882-63E3-2D70-07F7-7731959F6AFA}"/>
              </a:ext>
            </a:extLst>
          </p:cNvPr>
          <p:cNvSpPr txBox="1"/>
          <p:nvPr/>
        </p:nvSpPr>
        <p:spPr>
          <a:xfrm>
            <a:off x="3609587" y="2767281"/>
            <a:ext cx="4972836" cy="1569660"/>
          </a:xfrm>
          <a:prstGeom prst="rect">
            <a:avLst/>
          </a:prstGeom>
          <a:noFill/>
        </p:spPr>
        <p:txBody>
          <a:bodyPr wrap="none" rtlCol="0">
            <a:spAutoFit/>
          </a:bodyPr>
          <a:lstStyle/>
          <a:p>
            <a:pPr algn="ctr"/>
            <a:r>
              <a:rPr lang="en-GB" sz="9600"/>
              <a:t>ENDING</a:t>
            </a:r>
          </a:p>
        </p:txBody>
      </p:sp>
      <p:sp>
        <p:nvSpPr>
          <p:cNvPr id="2" name="hrSlideMaster.SECTION: ENDINGHeader" descr=" ">
            <a:extLst>
              <a:ext uri="{FF2B5EF4-FFF2-40B4-BE49-F238E27FC236}">
                <a16:creationId xmlns:a16="http://schemas.microsoft.com/office/drawing/2014/main" id="{37B60E9E-49A5-E74B-482C-C44FA8FC7132}"/>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088570493"/>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Questions (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06DEF96-C3F0-FFE6-1368-ED6D9BC18C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4929364"/>
            <a:ext cx="5543550" cy="1163461"/>
          </a:xfrm>
          <a:prstGeom prst="rect">
            <a:avLst/>
          </a:prstGeom>
        </p:spPr>
      </p:pic>
      <p:sp>
        <p:nvSpPr>
          <p:cNvPr id="2" name="TextBox 1">
            <a:extLst>
              <a:ext uri="{FF2B5EF4-FFF2-40B4-BE49-F238E27FC236}">
                <a16:creationId xmlns:a16="http://schemas.microsoft.com/office/drawing/2014/main" id="{75469F4D-EA56-DF52-9156-850A068E5EF5}"/>
              </a:ext>
            </a:extLst>
          </p:cNvPr>
          <p:cNvSpPr txBox="1"/>
          <p:nvPr/>
        </p:nvSpPr>
        <p:spPr>
          <a:xfrm>
            <a:off x="2351088" y="2457450"/>
            <a:ext cx="7489825" cy="1015663"/>
          </a:xfrm>
          <a:prstGeom prst="rect">
            <a:avLst/>
          </a:prstGeom>
          <a:noFill/>
        </p:spPr>
        <p:txBody>
          <a:bodyPr wrap="square" rtlCol="0">
            <a:spAutoFit/>
          </a:bodyPr>
          <a:lstStyle/>
          <a:p>
            <a:pPr algn="ctr"/>
            <a:r>
              <a:rPr lang="en-GB" sz="6000"/>
              <a:t>Questions?</a:t>
            </a:r>
          </a:p>
        </p:txBody>
      </p:sp>
      <p:sp>
        <p:nvSpPr>
          <p:cNvPr id="3" name="hrSlideMaster.Questions (E)Header" descr=" ">
            <a:extLst>
              <a:ext uri="{FF2B5EF4-FFF2-40B4-BE49-F238E27FC236}">
                <a16:creationId xmlns:a16="http://schemas.microsoft.com/office/drawing/2014/main" id="{AF454299-12FC-FC7E-945F-0F68636F0DC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9263510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Questions (F)">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06DEF96-C3F0-FFE6-1368-ED6D9BC18C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4929364"/>
            <a:ext cx="5543550" cy="1163461"/>
          </a:xfrm>
          <a:prstGeom prst="rect">
            <a:avLst/>
          </a:prstGeom>
        </p:spPr>
      </p:pic>
      <p:sp>
        <p:nvSpPr>
          <p:cNvPr id="2" name="TextBox 1">
            <a:extLst>
              <a:ext uri="{FF2B5EF4-FFF2-40B4-BE49-F238E27FC236}">
                <a16:creationId xmlns:a16="http://schemas.microsoft.com/office/drawing/2014/main" id="{75469F4D-EA56-DF52-9156-850A068E5EF5}"/>
              </a:ext>
            </a:extLst>
          </p:cNvPr>
          <p:cNvSpPr txBox="1"/>
          <p:nvPr/>
        </p:nvSpPr>
        <p:spPr>
          <a:xfrm>
            <a:off x="2351088" y="2457450"/>
            <a:ext cx="7489825" cy="1015663"/>
          </a:xfrm>
          <a:prstGeom prst="rect">
            <a:avLst/>
          </a:prstGeom>
          <a:noFill/>
        </p:spPr>
        <p:txBody>
          <a:bodyPr wrap="square" rtlCol="0">
            <a:spAutoFit/>
          </a:bodyPr>
          <a:lstStyle/>
          <a:p>
            <a:pPr algn="ctr"/>
            <a:r>
              <a:rPr lang="en-GB" sz="6000"/>
              <a:t>Questions ?</a:t>
            </a:r>
          </a:p>
        </p:txBody>
      </p:sp>
      <p:sp>
        <p:nvSpPr>
          <p:cNvPr id="3" name="hrSlideMaster.Questions (F)Header" descr=" ">
            <a:extLst>
              <a:ext uri="{FF2B5EF4-FFF2-40B4-BE49-F238E27FC236}">
                <a16:creationId xmlns:a16="http://schemas.microsoft.com/office/drawing/2014/main" id="{61EDB67A-95E9-39EB-E97E-EE24BB605BA4}"/>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6390182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Questions (S)">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06DEF96-C3F0-FFE6-1368-ED6D9BC18C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4929364"/>
            <a:ext cx="5543550" cy="1163461"/>
          </a:xfrm>
          <a:prstGeom prst="rect">
            <a:avLst/>
          </a:prstGeom>
        </p:spPr>
      </p:pic>
      <p:sp>
        <p:nvSpPr>
          <p:cNvPr id="2" name="TextBox 1">
            <a:extLst>
              <a:ext uri="{FF2B5EF4-FFF2-40B4-BE49-F238E27FC236}">
                <a16:creationId xmlns:a16="http://schemas.microsoft.com/office/drawing/2014/main" id="{75469F4D-EA56-DF52-9156-850A068E5EF5}"/>
              </a:ext>
            </a:extLst>
          </p:cNvPr>
          <p:cNvSpPr txBox="1"/>
          <p:nvPr/>
        </p:nvSpPr>
        <p:spPr>
          <a:xfrm>
            <a:off x="2351088" y="2457450"/>
            <a:ext cx="7489825" cy="1015663"/>
          </a:xfrm>
          <a:prstGeom prst="rect">
            <a:avLst/>
          </a:prstGeom>
          <a:noFill/>
        </p:spPr>
        <p:txBody>
          <a:bodyPr wrap="square" rtlCol="0">
            <a:spAutoFit/>
          </a:bodyPr>
          <a:lstStyle/>
          <a:p>
            <a:pPr algn="ctr"/>
            <a:r>
              <a:rPr lang="en-GB" sz="6000"/>
              <a:t>¿</a:t>
            </a:r>
            <a:r>
              <a:rPr lang="en-GB" sz="6000" err="1"/>
              <a:t>Preguntas</a:t>
            </a:r>
            <a:r>
              <a:rPr lang="en-GB" sz="6000"/>
              <a:t>?</a:t>
            </a:r>
          </a:p>
        </p:txBody>
      </p:sp>
      <p:sp>
        <p:nvSpPr>
          <p:cNvPr id="3" name="hrSlideMaster.Questions (S)Header" descr=" ">
            <a:extLst>
              <a:ext uri="{FF2B5EF4-FFF2-40B4-BE49-F238E27FC236}">
                <a16:creationId xmlns:a16="http://schemas.microsoft.com/office/drawing/2014/main" id="{E05A0442-F4D7-BAAC-3202-23B262BEF5AE}"/>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6243463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Questions Dark (E)">
    <p:bg>
      <p:bgPr>
        <a:solidFill>
          <a:schemeClr val="accent1">
            <a:lumMod val="50000"/>
          </a:schemeClr>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EEFB78C-FCDE-E6B6-E09A-BD98F9407D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4929364"/>
            <a:ext cx="5543550" cy="1163461"/>
          </a:xfrm>
          <a:prstGeom prst="rect">
            <a:avLst/>
          </a:prstGeom>
        </p:spPr>
      </p:pic>
      <p:sp>
        <p:nvSpPr>
          <p:cNvPr id="4" name="TextBox 3">
            <a:extLst>
              <a:ext uri="{FF2B5EF4-FFF2-40B4-BE49-F238E27FC236}">
                <a16:creationId xmlns:a16="http://schemas.microsoft.com/office/drawing/2014/main" id="{BF5F7340-9FBF-A027-53DB-57F44B60E573}"/>
              </a:ext>
            </a:extLst>
          </p:cNvPr>
          <p:cNvSpPr txBox="1"/>
          <p:nvPr/>
        </p:nvSpPr>
        <p:spPr>
          <a:xfrm>
            <a:off x="2351088" y="2457450"/>
            <a:ext cx="7489825" cy="1015663"/>
          </a:xfrm>
          <a:prstGeom prst="rect">
            <a:avLst/>
          </a:prstGeom>
          <a:noFill/>
        </p:spPr>
        <p:txBody>
          <a:bodyPr wrap="square" rtlCol="0">
            <a:spAutoFit/>
          </a:bodyPr>
          <a:lstStyle/>
          <a:p>
            <a:pPr algn="ctr"/>
            <a:r>
              <a:rPr lang="en-GB" sz="6000"/>
              <a:t>Questions?</a:t>
            </a:r>
          </a:p>
        </p:txBody>
      </p:sp>
      <p:sp>
        <p:nvSpPr>
          <p:cNvPr id="3" name="hrSlideMaster.Questions Dark (E)Header" descr=" ">
            <a:extLst>
              <a:ext uri="{FF2B5EF4-FFF2-40B4-BE49-F238E27FC236}">
                <a16:creationId xmlns:a16="http://schemas.microsoft.com/office/drawing/2014/main" id="{04BBE93F-1224-01C7-42C9-8E2DC01015B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519123900"/>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Questions Dark (F)">
    <p:bg>
      <p:bgPr>
        <a:solidFill>
          <a:schemeClr val="accent1">
            <a:lumMod val="50000"/>
          </a:schemeClr>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EEFB78C-FCDE-E6B6-E09A-BD98F9407D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4929364"/>
            <a:ext cx="5543550" cy="1163461"/>
          </a:xfrm>
          <a:prstGeom prst="rect">
            <a:avLst/>
          </a:prstGeom>
        </p:spPr>
      </p:pic>
      <p:sp>
        <p:nvSpPr>
          <p:cNvPr id="4" name="TextBox 3">
            <a:extLst>
              <a:ext uri="{FF2B5EF4-FFF2-40B4-BE49-F238E27FC236}">
                <a16:creationId xmlns:a16="http://schemas.microsoft.com/office/drawing/2014/main" id="{BF5F7340-9FBF-A027-53DB-57F44B60E573}"/>
              </a:ext>
            </a:extLst>
          </p:cNvPr>
          <p:cNvSpPr txBox="1"/>
          <p:nvPr/>
        </p:nvSpPr>
        <p:spPr>
          <a:xfrm>
            <a:off x="2351088" y="2457450"/>
            <a:ext cx="7489825" cy="1015663"/>
          </a:xfrm>
          <a:prstGeom prst="rect">
            <a:avLst/>
          </a:prstGeom>
          <a:noFill/>
        </p:spPr>
        <p:txBody>
          <a:bodyPr wrap="square" rtlCol="0">
            <a:spAutoFit/>
          </a:bodyPr>
          <a:lstStyle/>
          <a:p>
            <a:pPr algn="ctr"/>
            <a:r>
              <a:rPr lang="en-GB" sz="6000"/>
              <a:t>Questions ?</a:t>
            </a:r>
          </a:p>
        </p:txBody>
      </p:sp>
      <p:sp>
        <p:nvSpPr>
          <p:cNvPr id="3" name="hrSlideMaster.Questions Dark (F)Header" descr=" ">
            <a:extLst>
              <a:ext uri="{FF2B5EF4-FFF2-40B4-BE49-F238E27FC236}">
                <a16:creationId xmlns:a16="http://schemas.microsoft.com/office/drawing/2014/main" id="{C6A0E525-3E15-A404-B254-EB724FB467FE}"/>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104627813"/>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Questions Dark (S)">
    <p:bg>
      <p:bgPr>
        <a:solidFill>
          <a:schemeClr val="accent1">
            <a:lumMod val="50000"/>
          </a:schemeClr>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EEFB78C-FCDE-E6B6-E09A-BD98F9407D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4929364"/>
            <a:ext cx="5543550" cy="1163461"/>
          </a:xfrm>
          <a:prstGeom prst="rect">
            <a:avLst/>
          </a:prstGeom>
        </p:spPr>
      </p:pic>
      <p:sp>
        <p:nvSpPr>
          <p:cNvPr id="4" name="TextBox 3">
            <a:extLst>
              <a:ext uri="{FF2B5EF4-FFF2-40B4-BE49-F238E27FC236}">
                <a16:creationId xmlns:a16="http://schemas.microsoft.com/office/drawing/2014/main" id="{BF5F7340-9FBF-A027-53DB-57F44B60E573}"/>
              </a:ext>
            </a:extLst>
          </p:cNvPr>
          <p:cNvSpPr txBox="1"/>
          <p:nvPr/>
        </p:nvSpPr>
        <p:spPr>
          <a:xfrm>
            <a:off x="2351088" y="2457450"/>
            <a:ext cx="7489825" cy="1015663"/>
          </a:xfrm>
          <a:prstGeom prst="rect">
            <a:avLst/>
          </a:prstGeom>
          <a:noFill/>
        </p:spPr>
        <p:txBody>
          <a:bodyPr wrap="square" rtlCol="0">
            <a:spAutoFit/>
          </a:bodyPr>
          <a:lstStyle/>
          <a:p>
            <a:pPr algn="ctr"/>
            <a:r>
              <a:rPr lang="en-GB" sz="6000"/>
              <a:t>¿</a:t>
            </a:r>
            <a:r>
              <a:rPr lang="en-GB" sz="6000" err="1"/>
              <a:t>Preguntas</a:t>
            </a:r>
            <a:r>
              <a:rPr lang="en-GB" sz="6000"/>
              <a:t>?</a:t>
            </a:r>
          </a:p>
        </p:txBody>
      </p:sp>
      <p:sp>
        <p:nvSpPr>
          <p:cNvPr id="3" name="hrSlideMaster.Questions Dark (S)Header" descr=" ">
            <a:extLst>
              <a:ext uri="{FF2B5EF4-FFF2-40B4-BE49-F238E27FC236}">
                <a16:creationId xmlns:a16="http://schemas.microsoft.com/office/drawing/2014/main" id="{2DB9F237-5335-E0F0-A005-18D8EE9F83B5}"/>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20090401"/>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Thank you (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CFA864-D9D5-BFAB-549B-3B0E1F1C6CFA}"/>
              </a:ext>
            </a:extLst>
          </p:cNvPr>
          <p:cNvSpPr>
            <a:spLocks noGrp="1"/>
          </p:cNvSpPr>
          <p:nvPr>
            <p:ph type="dt" sz="half" idx="10"/>
          </p:nvPr>
        </p:nvSpPr>
        <p:spPr>
          <a:xfrm>
            <a:off x="1336676" y="689870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13310FE3-5E65-170C-6AEF-BAE2B04B98AE}"/>
              </a:ext>
            </a:extLst>
          </p:cNvPr>
          <p:cNvSpPr>
            <a:spLocks noGrp="1"/>
          </p:cNvSpPr>
          <p:nvPr>
            <p:ph type="ftr" sz="quarter" idx="11"/>
          </p:nvPr>
        </p:nvSpPr>
        <p:spPr>
          <a:xfrm>
            <a:off x="3281364" y="688832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CAB40E9-5D86-03EB-EA1A-357843621F89}"/>
              </a:ext>
            </a:extLst>
          </p:cNvPr>
          <p:cNvSpPr>
            <a:spLocks noGrp="1"/>
          </p:cNvSpPr>
          <p:nvPr>
            <p:ph type="sldNum" sz="quarter" idx="12"/>
          </p:nvPr>
        </p:nvSpPr>
        <p:spPr>
          <a:xfrm>
            <a:off x="334963" y="690499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38" name="Text Placeholder 37">
            <a:extLst>
              <a:ext uri="{FF2B5EF4-FFF2-40B4-BE49-F238E27FC236}">
                <a16:creationId xmlns:a16="http://schemas.microsoft.com/office/drawing/2014/main" id="{944E7681-327B-60EA-5FDF-2C473900B8CA}"/>
              </a:ext>
            </a:extLst>
          </p:cNvPr>
          <p:cNvSpPr>
            <a:spLocks noGrp="1"/>
          </p:cNvSpPr>
          <p:nvPr>
            <p:ph type="body" sz="quarter" idx="13" hasCustomPrompt="1"/>
          </p:nvPr>
        </p:nvSpPr>
        <p:spPr>
          <a:xfrm>
            <a:off x="2351088" y="4652963"/>
            <a:ext cx="7489826" cy="1439862"/>
          </a:xfrm>
        </p:spPr>
        <p:txBody>
          <a:bodyPr/>
          <a:lstStyle>
            <a:lvl1pPr marL="0" indent="0" algn="ctr">
              <a:buNone/>
              <a:defRPr sz="2400"/>
            </a:lvl1pPr>
          </a:lstStyle>
          <a:p>
            <a:pPr lvl="0"/>
            <a:r>
              <a:rPr lang="en-GB"/>
              <a:t>Contact details</a:t>
            </a:r>
          </a:p>
        </p:txBody>
      </p:sp>
      <p:pic>
        <p:nvPicPr>
          <p:cNvPr id="2" name="Graphic 1">
            <a:extLst>
              <a:ext uri="{FF2B5EF4-FFF2-40B4-BE49-F238E27FC236}">
                <a16:creationId xmlns:a16="http://schemas.microsoft.com/office/drawing/2014/main" id="{6D04F5D2-1F5D-42A1-04A1-8FC688B762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1293020"/>
            <a:ext cx="5543550" cy="1163461"/>
          </a:xfrm>
          <a:prstGeom prst="rect">
            <a:avLst/>
          </a:prstGeom>
        </p:spPr>
      </p:pic>
      <p:sp>
        <p:nvSpPr>
          <p:cNvPr id="6" name="TextBox 5">
            <a:extLst>
              <a:ext uri="{FF2B5EF4-FFF2-40B4-BE49-F238E27FC236}">
                <a16:creationId xmlns:a16="http://schemas.microsoft.com/office/drawing/2014/main" id="{D90AC39D-A720-5C8E-9697-2097E7131A17}"/>
              </a:ext>
            </a:extLst>
          </p:cNvPr>
          <p:cNvSpPr txBox="1"/>
          <p:nvPr/>
        </p:nvSpPr>
        <p:spPr>
          <a:xfrm>
            <a:off x="2351088" y="3429000"/>
            <a:ext cx="7489825" cy="1015663"/>
          </a:xfrm>
          <a:prstGeom prst="rect">
            <a:avLst/>
          </a:prstGeom>
          <a:noFill/>
        </p:spPr>
        <p:txBody>
          <a:bodyPr wrap="square" rtlCol="0">
            <a:spAutoFit/>
          </a:bodyPr>
          <a:lstStyle/>
          <a:p>
            <a:pPr algn="ctr"/>
            <a:r>
              <a:rPr lang="en-GB" sz="6000"/>
              <a:t>Thank you</a:t>
            </a:r>
          </a:p>
        </p:txBody>
      </p:sp>
      <p:sp>
        <p:nvSpPr>
          <p:cNvPr id="7" name="hrSlideMaster.Thank you (E)Header" descr=" ">
            <a:extLst>
              <a:ext uri="{FF2B5EF4-FFF2-40B4-BE49-F238E27FC236}">
                <a16:creationId xmlns:a16="http://schemas.microsoft.com/office/drawing/2014/main" id="{D6C6B8B0-05C1-D4C9-739C-4DFC656FD233}"/>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705425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hank you (F)">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CFA864-D9D5-BFAB-549B-3B0E1F1C6CFA}"/>
              </a:ext>
            </a:extLst>
          </p:cNvPr>
          <p:cNvSpPr>
            <a:spLocks noGrp="1"/>
          </p:cNvSpPr>
          <p:nvPr>
            <p:ph type="dt" sz="half" idx="10"/>
          </p:nvPr>
        </p:nvSpPr>
        <p:spPr>
          <a:xfrm>
            <a:off x="1336676" y="689870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13310FE3-5E65-170C-6AEF-BAE2B04B98AE}"/>
              </a:ext>
            </a:extLst>
          </p:cNvPr>
          <p:cNvSpPr>
            <a:spLocks noGrp="1"/>
          </p:cNvSpPr>
          <p:nvPr>
            <p:ph type="ftr" sz="quarter" idx="11"/>
          </p:nvPr>
        </p:nvSpPr>
        <p:spPr>
          <a:xfrm>
            <a:off x="3281364" y="688832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CAB40E9-5D86-03EB-EA1A-357843621F89}"/>
              </a:ext>
            </a:extLst>
          </p:cNvPr>
          <p:cNvSpPr>
            <a:spLocks noGrp="1"/>
          </p:cNvSpPr>
          <p:nvPr>
            <p:ph type="sldNum" sz="quarter" idx="12"/>
          </p:nvPr>
        </p:nvSpPr>
        <p:spPr>
          <a:xfrm>
            <a:off x="334963" y="690499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38" name="Text Placeholder 37">
            <a:extLst>
              <a:ext uri="{FF2B5EF4-FFF2-40B4-BE49-F238E27FC236}">
                <a16:creationId xmlns:a16="http://schemas.microsoft.com/office/drawing/2014/main" id="{944E7681-327B-60EA-5FDF-2C473900B8CA}"/>
              </a:ext>
            </a:extLst>
          </p:cNvPr>
          <p:cNvSpPr>
            <a:spLocks noGrp="1"/>
          </p:cNvSpPr>
          <p:nvPr>
            <p:ph type="body" sz="quarter" idx="13" hasCustomPrompt="1"/>
          </p:nvPr>
        </p:nvSpPr>
        <p:spPr>
          <a:xfrm>
            <a:off x="2351088" y="4652963"/>
            <a:ext cx="7489826" cy="1439862"/>
          </a:xfrm>
        </p:spPr>
        <p:txBody>
          <a:bodyPr/>
          <a:lstStyle>
            <a:lvl1pPr marL="0" indent="0" algn="ctr">
              <a:buNone/>
              <a:defRPr sz="2400"/>
            </a:lvl1pPr>
          </a:lstStyle>
          <a:p>
            <a:pPr lvl="0"/>
            <a:r>
              <a:rPr lang="en-GB"/>
              <a:t>Contact details</a:t>
            </a:r>
          </a:p>
        </p:txBody>
      </p:sp>
      <p:pic>
        <p:nvPicPr>
          <p:cNvPr id="2" name="Graphic 1">
            <a:extLst>
              <a:ext uri="{FF2B5EF4-FFF2-40B4-BE49-F238E27FC236}">
                <a16:creationId xmlns:a16="http://schemas.microsoft.com/office/drawing/2014/main" id="{6D04F5D2-1F5D-42A1-04A1-8FC688B762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1293020"/>
            <a:ext cx="5543550" cy="1163461"/>
          </a:xfrm>
          <a:prstGeom prst="rect">
            <a:avLst/>
          </a:prstGeom>
        </p:spPr>
      </p:pic>
      <p:sp>
        <p:nvSpPr>
          <p:cNvPr id="6" name="TextBox 5">
            <a:extLst>
              <a:ext uri="{FF2B5EF4-FFF2-40B4-BE49-F238E27FC236}">
                <a16:creationId xmlns:a16="http://schemas.microsoft.com/office/drawing/2014/main" id="{D90AC39D-A720-5C8E-9697-2097E7131A17}"/>
              </a:ext>
            </a:extLst>
          </p:cNvPr>
          <p:cNvSpPr txBox="1"/>
          <p:nvPr/>
        </p:nvSpPr>
        <p:spPr>
          <a:xfrm>
            <a:off x="2351088" y="3429000"/>
            <a:ext cx="7489825" cy="1015663"/>
          </a:xfrm>
          <a:prstGeom prst="rect">
            <a:avLst/>
          </a:prstGeom>
          <a:noFill/>
        </p:spPr>
        <p:txBody>
          <a:bodyPr wrap="square" rtlCol="0">
            <a:spAutoFit/>
          </a:bodyPr>
          <a:lstStyle/>
          <a:p>
            <a:pPr algn="ctr"/>
            <a:r>
              <a:rPr lang="en-GB" sz="6000"/>
              <a:t>Merci</a:t>
            </a:r>
          </a:p>
        </p:txBody>
      </p:sp>
      <p:sp>
        <p:nvSpPr>
          <p:cNvPr id="7" name="hrSlideMaster.Thank you (F)Header" descr=" ">
            <a:extLst>
              <a:ext uri="{FF2B5EF4-FFF2-40B4-BE49-F238E27FC236}">
                <a16:creationId xmlns:a16="http://schemas.microsoft.com/office/drawing/2014/main" id="{0F143FB7-C2A6-D4B9-FDB9-EBF1CD7EC535}"/>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2540359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hank you (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CFA864-D9D5-BFAB-549B-3B0E1F1C6CFA}"/>
              </a:ext>
            </a:extLst>
          </p:cNvPr>
          <p:cNvSpPr>
            <a:spLocks noGrp="1"/>
          </p:cNvSpPr>
          <p:nvPr>
            <p:ph type="dt" sz="half" idx="10"/>
          </p:nvPr>
        </p:nvSpPr>
        <p:spPr>
          <a:xfrm>
            <a:off x="1336676" y="689870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13310FE3-5E65-170C-6AEF-BAE2B04B98AE}"/>
              </a:ext>
            </a:extLst>
          </p:cNvPr>
          <p:cNvSpPr>
            <a:spLocks noGrp="1"/>
          </p:cNvSpPr>
          <p:nvPr>
            <p:ph type="ftr" sz="quarter" idx="11"/>
          </p:nvPr>
        </p:nvSpPr>
        <p:spPr>
          <a:xfrm>
            <a:off x="3281364" y="688832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CAB40E9-5D86-03EB-EA1A-357843621F89}"/>
              </a:ext>
            </a:extLst>
          </p:cNvPr>
          <p:cNvSpPr>
            <a:spLocks noGrp="1"/>
          </p:cNvSpPr>
          <p:nvPr>
            <p:ph type="sldNum" sz="quarter" idx="12"/>
          </p:nvPr>
        </p:nvSpPr>
        <p:spPr>
          <a:xfrm>
            <a:off x="334963" y="690499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38" name="Text Placeholder 37">
            <a:extLst>
              <a:ext uri="{FF2B5EF4-FFF2-40B4-BE49-F238E27FC236}">
                <a16:creationId xmlns:a16="http://schemas.microsoft.com/office/drawing/2014/main" id="{944E7681-327B-60EA-5FDF-2C473900B8CA}"/>
              </a:ext>
            </a:extLst>
          </p:cNvPr>
          <p:cNvSpPr>
            <a:spLocks noGrp="1"/>
          </p:cNvSpPr>
          <p:nvPr>
            <p:ph type="body" sz="quarter" idx="13" hasCustomPrompt="1"/>
          </p:nvPr>
        </p:nvSpPr>
        <p:spPr>
          <a:xfrm>
            <a:off x="2351088" y="4652963"/>
            <a:ext cx="7489826" cy="1439862"/>
          </a:xfrm>
        </p:spPr>
        <p:txBody>
          <a:bodyPr/>
          <a:lstStyle>
            <a:lvl1pPr marL="0" indent="0" algn="ctr">
              <a:buNone/>
              <a:defRPr sz="2400"/>
            </a:lvl1pPr>
          </a:lstStyle>
          <a:p>
            <a:pPr lvl="0"/>
            <a:r>
              <a:rPr lang="en-GB"/>
              <a:t>Contact details</a:t>
            </a:r>
          </a:p>
        </p:txBody>
      </p:sp>
      <p:pic>
        <p:nvPicPr>
          <p:cNvPr id="2" name="Graphic 1">
            <a:extLst>
              <a:ext uri="{FF2B5EF4-FFF2-40B4-BE49-F238E27FC236}">
                <a16:creationId xmlns:a16="http://schemas.microsoft.com/office/drawing/2014/main" id="{6D04F5D2-1F5D-42A1-04A1-8FC688B762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1293020"/>
            <a:ext cx="5543550" cy="1163461"/>
          </a:xfrm>
          <a:prstGeom prst="rect">
            <a:avLst/>
          </a:prstGeom>
        </p:spPr>
      </p:pic>
      <p:sp>
        <p:nvSpPr>
          <p:cNvPr id="6" name="TextBox 5">
            <a:extLst>
              <a:ext uri="{FF2B5EF4-FFF2-40B4-BE49-F238E27FC236}">
                <a16:creationId xmlns:a16="http://schemas.microsoft.com/office/drawing/2014/main" id="{D90AC39D-A720-5C8E-9697-2097E7131A17}"/>
              </a:ext>
            </a:extLst>
          </p:cNvPr>
          <p:cNvSpPr txBox="1"/>
          <p:nvPr/>
        </p:nvSpPr>
        <p:spPr>
          <a:xfrm>
            <a:off x="2351088" y="3429000"/>
            <a:ext cx="7489825" cy="1015663"/>
          </a:xfrm>
          <a:prstGeom prst="rect">
            <a:avLst/>
          </a:prstGeom>
          <a:noFill/>
        </p:spPr>
        <p:txBody>
          <a:bodyPr wrap="square" rtlCol="0">
            <a:spAutoFit/>
          </a:bodyPr>
          <a:lstStyle/>
          <a:p>
            <a:pPr algn="ctr"/>
            <a:r>
              <a:rPr lang="en-GB" sz="6000"/>
              <a:t>Gracias</a:t>
            </a:r>
          </a:p>
        </p:txBody>
      </p:sp>
      <p:sp>
        <p:nvSpPr>
          <p:cNvPr id="7" name="hrSlideMaster.Thank you (S)Header" descr=" ">
            <a:extLst>
              <a:ext uri="{FF2B5EF4-FFF2-40B4-BE49-F238E27FC236}">
                <a16:creationId xmlns:a16="http://schemas.microsoft.com/office/drawing/2014/main" id="{ACE03DA8-2183-385B-2429-5028516F4D62}"/>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327694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with 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7492A-0DF0-2EF0-D120-C247207404C1}"/>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1A792AF9-3173-8F20-725F-96F9CFDE7ABA}"/>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57ED812B-CC35-BD90-37F8-A258C7EAF1CA}"/>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9E92EF92-D928-2544-DA1E-49920496A5C4}"/>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BBC7CF0F-CFBF-2B27-EE69-561B154521CB}"/>
              </a:ext>
            </a:extLst>
          </p:cNvPr>
          <p:cNvSpPr>
            <a:spLocks noGrp="1"/>
          </p:cNvSpPr>
          <p:nvPr>
            <p:ph sz="quarter" idx="13" hasCustomPrompt="1"/>
          </p:nvPr>
        </p:nvSpPr>
        <p:spPr>
          <a:xfrm>
            <a:off x="407987" y="1736725"/>
            <a:ext cx="5543551"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3C2DBE1D-882D-7F22-049F-9D5789FB8F98}"/>
              </a:ext>
            </a:extLst>
          </p:cNvPr>
          <p:cNvSpPr>
            <a:spLocks noGrp="1"/>
          </p:cNvSpPr>
          <p:nvPr>
            <p:ph sz="quarter" idx="14" hasCustomPrompt="1"/>
          </p:nvPr>
        </p:nvSpPr>
        <p:spPr>
          <a:xfrm>
            <a:off x="6240464" y="1736725"/>
            <a:ext cx="5543549"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1" name="Text Placeholder 10">
            <a:extLst>
              <a:ext uri="{FF2B5EF4-FFF2-40B4-BE49-F238E27FC236}">
                <a16:creationId xmlns:a16="http://schemas.microsoft.com/office/drawing/2014/main" id="{40E69B2F-95FA-7AD7-0C2D-C3E253655E37}"/>
              </a:ext>
            </a:extLst>
          </p:cNvPr>
          <p:cNvSpPr>
            <a:spLocks noGrp="1"/>
          </p:cNvSpPr>
          <p:nvPr>
            <p:ph type="body" sz="quarter" idx="15" hasCustomPrompt="1"/>
          </p:nvPr>
        </p:nvSpPr>
        <p:spPr>
          <a:xfrm>
            <a:off x="407987" y="6092825"/>
            <a:ext cx="5543551" cy="246063"/>
          </a:xfrm>
        </p:spPr>
        <p:txBody>
          <a:bodyPr/>
          <a:lstStyle>
            <a:lvl1pPr marL="0" indent="0" algn="l">
              <a:buNone/>
              <a:defRPr sz="1050" i="1"/>
            </a:lvl1pPr>
          </a:lstStyle>
          <a:p>
            <a:pPr lvl="0"/>
            <a:r>
              <a:rPr lang="en-GB"/>
              <a:t>Source details here</a:t>
            </a:r>
          </a:p>
        </p:txBody>
      </p:sp>
      <p:sp>
        <p:nvSpPr>
          <p:cNvPr id="13" name="Text Placeholder 12">
            <a:extLst>
              <a:ext uri="{FF2B5EF4-FFF2-40B4-BE49-F238E27FC236}">
                <a16:creationId xmlns:a16="http://schemas.microsoft.com/office/drawing/2014/main" id="{F6BDE868-E671-A4A0-3E9F-7D2ADA3C1F32}"/>
              </a:ext>
            </a:extLst>
          </p:cNvPr>
          <p:cNvSpPr>
            <a:spLocks noGrp="1"/>
          </p:cNvSpPr>
          <p:nvPr>
            <p:ph type="body" sz="quarter" idx="16" hasCustomPrompt="1"/>
          </p:nvPr>
        </p:nvSpPr>
        <p:spPr>
          <a:xfrm>
            <a:off x="6240463" y="6092825"/>
            <a:ext cx="5543550" cy="246063"/>
          </a:xfrm>
        </p:spPr>
        <p:txBody>
          <a:bodyPr/>
          <a:lstStyle>
            <a:lvl1pPr marL="0" indent="0" algn="l">
              <a:buNone/>
              <a:defRPr sz="1050" i="1"/>
            </a:lvl1pPr>
          </a:lstStyle>
          <a:p>
            <a:pPr lvl="0"/>
            <a:r>
              <a:rPr lang="en-GB"/>
              <a:t>Source details here</a:t>
            </a:r>
          </a:p>
        </p:txBody>
      </p:sp>
      <p:sp>
        <p:nvSpPr>
          <p:cNvPr id="6" name="hrSlideMaster.Two Content with SourceHeader" descr=" ">
            <a:extLst>
              <a:ext uri="{FF2B5EF4-FFF2-40B4-BE49-F238E27FC236}">
                <a16:creationId xmlns:a16="http://schemas.microsoft.com/office/drawing/2014/main" id="{7142C8F5-33BB-A76A-C5F7-761E6A8DD60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4092764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Thank you Dark (E)">
    <p:bg>
      <p:bgPr>
        <a:solidFill>
          <a:schemeClr val="accent1">
            <a:lumMod val="5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DD76BF-F085-C288-29D4-9F8B52A26E87}"/>
              </a:ext>
            </a:extLst>
          </p:cNvPr>
          <p:cNvSpPr>
            <a:spLocks noGrp="1"/>
          </p:cNvSpPr>
          <p:nvPr>
            <p:ph type="dt" sz="half" idx="10"/>
          </p:nvPr>
        </p:nvSpPr>
        <p:spPr>
          <a:xfrm>
            <a:off x="1336676" y="691394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DD683547-1EDA-6B46-2A06-9F15E56A4473}"/>
              </a:ext>
            </a:extLst>
          </p:cNvPr>
          <p:cNvSpPr>
            <a:spLocks noGrp="1"/>
          </p:cNvSpPr>
          <p:nvPr>
            <p:ph type="ftr" sz="quarter" idx="11"/>
          </p:nvPr>
        </p:nvSpPr>
        <p:spPr>
          <a:xfrm>
            <a:off x="3281364" y="690356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7D33CA34-14B3-1886-63AD-5507496D6D9F}"/>
              </a:ext>
            </a:extLst>
          </p:cNvPr>
          <p:cNvSpPr>
            <a:spLocks noGrp="1"/>
          </p:cNvSpPr>
          <p:nvPr>
            <p:ph type="sldNum" sz="quarter" idx="12"/>
          </p:nvPr>
        </p:nvSpPr>
        <p:spPr>
          <a:xfrm>
            <a:off x="334963" y="692023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22" name="Text Placeholder 21">
            <a:extLst>
              <a:ext uri="{FF2B5EF4-FFF2-40B4-BE49-F238E27FC236}">
                <a16:creationId xmlns:a16="http://schemas.microsoft.com/office/drawing/2014/main" id="{E1FB93DA-9A2F-486D-C19E-FA847840B727}"/>
              </a:ext>
            </a:extLst>
          </p:cNvPr>
          <p:cNvSpPr>
            <a:spLocks noGrp="1"/>
          </p:cNvSpPr>
          <p:nvPr>
            <p:ph type="body" sz="quarter" idx="13" hasCustomPrompt="1"/>
          </p:nvPr>
        </p:nvSpPr>
        <p:spPr>
          <a:xfrm>
            <a:off x="2351088" y="4652963"/>
            <a:ext cx="7489825" cy="1439862"/>
          </a:xfrm>
        </p:spPr>
        <p:txBody>
          <a:bodyPr/>
          <a:lstStyle>
            <a:lvl1pPr marL="0" indent="0" algn="ctr">
              <a:buNone/>
              <a:defRPr sz="2400"/>
            </a:lvl1pPr>
          </a:lstStyle>
          <a:p>
            <a:pPr lvl="0"/>
            <a:r>
              <a:rPr lang="en-GB"/>
              <a:t>Contact details</a:t>
            </a:r>
          </a:p>
        </p:txBody>
      </p:sp>
      <p:pic>
        <p:nvPicPr>
          <p:cNvPr id="6" name="Graphic 5">
            <a:extLst>
              <a:ext uri="{FF2B5EF4-FFF2-40B4-BE49-F238E27FC236}">
                <a16:creationId xmlns:a16="http://schemas.microsoft.com/office/drawing/2014/main" id="{01160FA0-4870-C0FA-8706-6294C2362C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1293020"/>
            <a:ext cx="5543550" cy="1163461"/>
          </a:xfrm>
          <a:prstGeom prst="rect">
            <a:avLst/>
          </a:prstGeom>
        </p:spPr>
      </p:pic>
      <p:sp>
        <p:nvSpPr>
          <p:cNvPr id="7" name="TextBox 6">
            <a:extLst>
              <a:ext uri="{FF2B5EF4-FFF2-40B4-BE49-F238E27FC236}">
                <a16:creationId xmlns:a16="http://schemas.microsoft.com/office/drawing/2014/main" id="{5AB01D7B-F925-A6A0-52F7-6C65976A573A}"/>
              </a:ext>
            </a:extLst>
          </p:cNvPr>
          <p:cNvSpPr txBox="1"/>
          <p:nvPr/>
        </p:nvSpPr>
        <p:spPr>
          <a:xfrm>
            <a:off x="2351088" y="3429000"/>
            <a:ext cx="7489825" cy="1015663"/>
          </a:xfrm>
          <a:prstGeom prst="rect">
            <a:avLst/>
          </a:prstGeom>
          <a:noFill/>
        </p:spPr>
        <p:txBody>
          <a:bodyPr wrap="square" rtlCol="0">
            <a:spAutoFit/>
          </a:bodyPr>
          <a:lstStyle/>
          <a:p>
            <a:pPr algn="ctr"/>
            <a:r>
              <a:rPr lang="en-GB" sz="6000"/>
              <a:t>Thank you</a:t>
            </a:r>
          </a:p>
        </p:txBody>
      </p:sp>
      <p:sp>
        <p:nvSpPr>
          <p:cNvPr id="2" name="hrSlideMaster.Thank you Dark (E)Header" descr=" ">
            <a:extLst>
              <a:ext uri="{FF2B5EF4-FFF2-40B4-BE49-F238E27FC236}">
                <a16:creationId xmlns:a16="http://schemas.microsoft.com/office/drawing/2014/main" id="{36A07D91-F252-AEA9-D32D-80DE20817276}"/>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462271137"/>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Thank you Dark (F)">
    <p:bg>
      <p:bgPr>
        <a:solidFill>
          <a:schemeClr val="accent1">
            <a:lumMod val="5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DD76BF-F085-C288-29D4-9F8B52A26E87}"/>
              </a:ext>
            </a:extLst>
          </p:cNvPr>
          <p:cNvSpPr>
            <a:spLocks noGrp="1"/>
          </p:cNvSpPr>
          <p:nvPr>
            <p:ph type="dt" sz="half" idx="10"/>
          </p:nvPr>
        </p:nvSpPr>
        <p:spPr>
          <a:xfrm>
            <a:off x="1336676" y="691394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DD683547-1EDA-6B46-2A06-9F15E56A4473}"/>
              </a:ext>
            </a:extLst>
          </p:cNvPr>
          <p:cNvSpPr>
            <a:spLocks noGrp="1"/>
          </p:cNvSpPr>
          <p:nvPr>
            <p:ph type="ftr" sz="quarter" idx="11"/>
          </p:nvPr>
        </p:nvSpPr>
        <p:spPr>
          <a:xfrm>
            <a:off x="3281364" y="690356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7D33CA34-14B3-1886-63AD-5507496D6D9F}"/>
              </a:ext>
            </a:extLst>
          </p:cNvPr>
          <p:cNvSpPr>
            <a:spLocks noGrp="1"/>
          </p:cNvSpPr>
          <p:nvPr>
            <p:ph type="sldNum" sz="quarter" idx="12"/>
          </p:nvPr>
        </p:nvSpPr>
        <p:spPr>
          <a:xfrm>
            <a:off x="334963" y="692023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22" name="Text Placeholder 21">
            <a:extLst>
              <a:ext uri="{FF2B5EF4-FFF2-40B4-BE49-F238E27FC236}">
                <a16:creationId xmlns:a16="http://schemas.microsoft.com/office/drawing/2014/main" id="{E1FB93DA-9A2F-486D-C19E-FA847840B727}"/>
              </a:ext>
            </a:extLst>
          </p:cNvPr>
          <p:cNvSpPr>
            <a:spLocks noGrp="1"/>
          </p:cNvSpPr>
          <p:nvPr>
            <p:ph type="body" sz="quarter" idx="13" hasCustomPrompt="1"/>
          </p:nvPr>
        </p:nvSpPr>
        <p:spPr>
          <a:xfrm>
            <a:off x="2351088" y="4652963"/>
            <a:ext cx="7489825" cy="1439862"/>
          </a:xfrm>
        </p:spPr>
        <p:txBody>
          <a:bodyPr/>
          <a:lstStyle>
            <a:lvl1pPr marL="0" indent="0" algn="ctr">
              <a:buNone/>
              <a:defRPr sz="2400"/>
            </a:lvl1pPr>
          </a:lstStyle>
          <a:p>
            <a:pPr lvl="0"/>
            <a:r>
              <a:rPr lang="en-GB"/>
              <a:t>Contact details</a:t>
            </a:r>
          </a:p>
        </p:txBody>
      </p:sp>
      <p:pic>
        <p:nvPicPr>
          <p:cNvPr id="6" name="Graphic 5">
            <a:extLst>
              <a:ext uri="{FF2B5EF4-FFF2-40B4-BE49-F238E27FC236}">
                <a16:creationId xmlns:a16="http://schemas.microsoft.com/office/drawing/2014/main" id="{01160FA0-4870-C0FA-8706-6294C2362C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1293020"/>
            <a:ext cx="5543550" cy="1163461"/>
          </a:xfrm>
          <a:prstGeom prst="rect">
            <a:avLst/>
          </a:prstGeom>
        </p:spPr>
      </p:pic>
      <p:sp>
        <p:nvSpPr>
          <p:cNvPr id="2" name="TextBox 1">
            <a:extLst>
              <a:ext uri="{FF2B5EF4-FFF2-40B4-BE49-F238E27FC236}">
                <a16:creationId xmlns:a16="http://schemas.microsoft.com/office/drawing/2014/main" id="{3D27ABED-ADF6-2535-3AB5-53FC2EA9DC4F}"/>
              </a:ext>
            </a:extLst>
          </p:cNvPr>
          <p:cNvSpPr txBox="1"/>
          <p:nvPr/>
        </p:nvSpPr>
        <p:spPr>
          <a:xfrm>
            <a:off x="2351088" y="3429000"/>
            <a:ext cx="7489825" cy="1015663"/>
          </a:xfrm>
          <a:prstGeom prst="rect">
            <a:avLst/>
          </a:prstGeom>
          <a:noFill/>
        </p:spPr>
        <p:txBody>
          <a:bodyPr wrap="square" rtlCol="0">
            <a:spAutoFit/>
          </a:bodyPr>
          <a:lstStyle/>
          <a:p>
            <a:pPr algn="ctr"/>
            <a:r>
              <a:rPr lang="en-GB" sz="6000"/>
              <a:t>Merci</a:t>
            </a:r>
          </a:p>
        </p:txBody>
      </p:sp>
      <p:sp>
        <p:nvSpPr>
          <p:cNvPr id="7" name="hrSlideMaster.Thank you Dark (F)Header" descr=" ">
            <a:extLst>
              <a:ext uri="{FF2B5EF4-FFF2-40B4-BE49-F238E27FC236}">
                <a16:creationId xmlns:a16="http://schemas.microsoft.com/office/drawing/2014/main" id="{3E68A843-6F22-4086-958B-7DA74B26CB3C}"/>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4065792721"/>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Thank you Dark (S)">
    <p:bg>
      <p:bgPr>
        <a:solidFill>
          <a:schemeClr val="accent1">
            <a:lumMod val="5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DD76BF-F085-C288-29D4-9F8B52A26E87}"/>
              </a:ext>
            </a:extLst>
          </p:cNvPr>
          <p:cNvSpPr>
            <a:spLocks noGrp="1"/>
          </p:cNvSpPr>
          <p:nvPr>
            <p:ph type="dt" sz="half" idx="10"/>
          </p:nvPr>
        </p:nvSpPr>
        <p:spPr>
          <a:xfrm>
            <a:off x="1336676" y="6913945"/>
            <a:ext cx="1771650" cy="518318"/>
          </a:xfrm>
        </p:spPr>
        <p:txBody>
          <a:bodyPr/>
          <a:lstStyle>
            <a:lvl1pPr>
              <a:defRPr>
                <a:noFill/>
              </a:defRPr>
            </a:lvl1pPr>
          </a:lstStyle>
          <a:p>
            <a:pPr rtl="0"/>
            <a:endParaRPr lang="es-ES" noProof="0"/>
          </a:p>
        </p:txBody>
      </p:sp>
      <p:sp>
        <p:nvSpPr>
          <p:cNvPr id="4" name="Footer Placeholder 3">
            <a:extLst>
              <a:ext uri="{FF2B5EF4-FFF2-40B4-BE49-F238E27FC236}">
                <a16:creationId xmlns:a16="http://schemas.microsoft.com/office/drawing/2014/main" id="{DD683547-1EDA-6B46-2A06-9F15E56A4473}"/>
              </a:ext>
            </a:extLst>
          </p:cNvPr>
          <p:cNvSpPr>
            <a:spLocks noGrp="1"/>
          </p:cNvSpPr>
          <p:nvPr>
            <p:ph type="ftr" sz="quarter" idx="11"/>
          </p:nvPr>
        </p:nvSpPr>
        <p:spPr>
          <a:xfrm>
            <a:off x="3281364" y="6903561"/>
            <a:ext cx="5659436" cy="518319"/>
          </a:xfrm>
        </p:spPr>
        <p:txBody>
          <a:bodyPr/>
          <a:lstStyle>
            <a:lvl1pPr>
              <a:defRPr>
                <a:noFill/>
              </a:defRPr>
            </a:lvl1p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7D33CA34-14B3-1886-63AD-5507496D6D9F}"/>
              </a:ext>
            </a:extLst>
          </p:cNvPr>
          <p:cNvSpPr>
            <a:spLocks noGrp="1"/>
          </p:cNvSpPr>
          <p:nvPr>
            <p:ph type="sldNum" sz="quarter" idx="12"/>
          </p:nvPr>
        </p:nvSpPr>
        <p:spPr>
          <a:xfrm>
            <a:off x="334963" y="6920230"/>
            <a:ext cx="828675" cy="512033"/>
          </a:xfrm>
        </p:spPr>
        <p:txBody>
          <a:bodyPr/>
          <a:lstStyle>
            <a:lvl1pPr>
              <a:defRPr>
                <a:noFill/>
              </a:defRPr>
            </a:lvl1pPr>
          </a:lstStyle>
          <a:p>
            <a:pPr rtl="0"/>
            <a:fld id="{0FF54DE5-C571-48E8-A5BC-B369434E2F44}" type="slidenum">
              <a:rPr lang="es-ES" noProof="0" smtClean="0"/>
              <a:pPr rtl="0"/>
              <a:t>‹#›</a:t>
            </a:fld>
            <a:endParaRPr lang="es-ES" noProof="0"/>
          </a:p>
        </p:txBody>
      </p:sp>
      <p:sp>
        <p:nvSpPr>
          <p:cNvPr id="22" name="Text Placeholder 21">
            <a:extLst>
              <a:ext uri="{FF2B5EF4-FFF2-40B4-BE49-F238E27FC236}">
                <a16:creationId xmlns:a16="http://schemas.microsoft.com/office/drawing/2014/main" id="{E1FB93DA-9A2F-486D-C19E-FA847840B727}"/>
              </a:ext>
            </a:extLst>
          </p:cNvPr>
          <p:cNvSpPr>
            <a:spLocks noGrp="1"/>
          </p:cNvSpPr>
          <p:nvPr>
            <p:ph type="body" sz="quarter" idx="13" hasCustomPrompt="1"/>
          </p:nvPr>
        </p:nvSpPr>
        <p:spPr>
          <a:xfrm>
            <a:off x="2351088" y="4652963"/>
            <a:ext cx="7489825" cy="1439862"/>
          </a:xfrm>
        </p:spPr>
        <p:txBody>
          <a:bodyPr/>
          <a:lstStyle>
            <a:lvl1pPr marL="0" indent="0" algn="ctr">
              <a:buNone/>
              <a:defRPr sz="2400"/>
            </a:lvl1pPr>
          </a:lstStyle>
          <a:p>
            <a:pPr lvl="0"/>
            <a:r>
              <a:rPr lang="en-GB"/>
              <a:t>Contact details</a:t>
            </a:r>
          </a:p>
        </p:txBody>
      </p:sp>
      <p:pic>
        <p:nvPicPr>
          <p:cNvPr id="6" name="Graphic 5">
            <a:extLst>
              <a:ext uri="{FF2B5EF4-FFF2-40B4-BE49-F238E27FC236}">
                <a16:creationId xmlns:a16="http://schemas.microsoft.com/office/drawing/2014/main" id="{01160FA0-4870-C0FA-8706-6294C2362C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4225" y="1293020"/>
            <a:ext cx="5543550" cy="1163461"/>
          </a:xfrm>
          <a:prstGeom prst="rect">
            <a:avLst/>
          </a:prstGeom>
        </p:spPr>
      </p:pic>
      <p:sp>
        <p:nvSpPr>
          <p:cNvPr id="7" name="TextBox 6">
            <a:extLst>
              <a:ext uri="{FF2B5EF4-FFF2-40B4-BE49-F238E27FC236}">
                <a16:creationId xmlns:a16="http://schemas.microsoft.com/office/drawing/2014/main" id="{365BF74A-52A4-1A3A-498E-1C09999AB85F}"/>
              </a:ext>
            </a:extLst>
          </p:cNvPr>
          <p:cNvSpPr txBox="1"/>
          <p:nvPr/>
        </p:nvSpPr>
        <p:spPr>
          <a:xfrm>
            <a:off x="2351088" y="3429000"/>
            <a:ext cx="7489825" cy="1015663"/>
          </a:xfrm>
          <a:prstGeom prst="rect">
            <a:avLst/>
          </a:prstGeom>
          <a:noFill/>
        </p:spPr>
        <p:txBody>
          <a:bodyPr wrap="square" rtlCol="0">
            <a:spAutoFit/>
          </a:bodyPr>
          <a:lstStyle/>
          <a:p>
            <a:pPr algn="ctr"/>
            <a:r>
              <a:rPr lang="en-GB" sz="6000"/>
              <a:t>Gracias</a:t>
            </a:r>
          </a:p>
        </p:txBody>
      </p:sp>
      <p:sp>
        <p:nvSpPr>
          <p:cNvPr id="2" name="hrSlideMaster.Thank you Dark (S)Header" descr=" ">
            <a:extLst>
              <a:ext uri="{FF2B5EF4-FFF2-40B4-BE49-F238E27FC236}">
                <a16:creationId xmlns:a16="http://schemas.microsoft.com/office/drawing/2014/main" id="{FA5FAC15-78FF-12C5-B47B-1FF4CDCA3F07}"/>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590852432"/>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ECTION: OTHER">
    <p:bg>
      <p:bgPr>
        <a:solidFill>
          <a:schemeClr val="accent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053882-63E3-2D70-07F7-7731959F6AFA}"/>
              </a:ext>
            </a:extLst>
          </p:cNvPr>
          <p:cNvSpPr txBox="1"/>
          <p:nvPr/>
        </p:nvSpPr>
        <p:spPr>
          <a:xfrm>
            <a:off x="3849235" y="2767281"/>
            <a:ext cx="4493539" cy="1569660"/>
          </a:xfrm>
          <a:prstGeom prst="rect">
            <a:avLst/>
          </a:prstGeom>
          <a:noFill/>
        </p:spPr>
        <p:txBody>
          <a:bodyPr wrap="none" rtlCol="0">
            <a:spAutoFit/>
          </a:bodyPr>
          <a:lstStyle/>
          <a:p>
            <a:pPr algn="ctr"/>
            <a:r>
              <a:rPr lang="en-GB" sz="9600"/>
              <a:t>OTHER</a:t>
            </a:r>
          </a:p>
        </p:txBody>
      </p:sp>
      <p:sp>
        <p:nvSpPr>
          <p:cNvPr id="2" name="hrSlideMaster.SECTION: OTHERHeader" descr=" ">
            <a:extLst>
              <a:ext uri="{FF2B5EF4-FFF2-40B4-BE49-F238E27FC236}">
                <a16:creationId xmlns:a16="http://schemas.microsoft.com/office/drawing/2014/main" id="{4987A02C-78BF-FD49-4212-2AC48B539B08}"/>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455113800"/>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7989" y="260350"/>
            <a:ext cx="4571999" cy="1223963"/>
          </a:xfrm>
        </p:spPr>
        <p:txBody>
          <a:bodyPr anchor="b"/>
          <a:lstStyle>
            <a:lvl1pPr>
              <a:defRPr sz="3200"/>
            </a:lvl1pPr>
          </a:lstStyle>
          <a:p>
            <a:r>
              <a:rPr lang="en-GB"/>
              <a:t>A short slide title here</a:t>
            </a:r>
            <a:endParaRPr lang="en-US"/>
          </a:p>
        </p:txBody>
      </p:sp>
      <p:sp>
        <p:nvSpPr>
          <p:cNvPr id="3" name="Content Placeholder 2"/>
          <p:cNvSpPr>
            <a:spLocks noGrp="1"/>
          </p:cNvSpPr>
          <p:nvPr>
            <p:ph idx="1"/>
          </p:nvPr>
        </p:nvSpPr>
        <p:spPr>
          <a:xfrm>
            <a:off x="5267324" y="260350"/>
            <a:ext cx="6516687" cy="5832475"/>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Text Placeholder 3"/>
          <p:cNvSpPr>
            <a:spLocks noGrp="1"/>
          </p:cNvSpPr>
          <p:nvPr>
            <p:ph type="body" sz="half" idx="2"/>
          </p:nvPr>
        </p:nvSpPr>
        <p:spPr>
          <a:xfrm>
            <a:off x="407988" y="1736725"/>
            <a:ext cx="4571999" cy="43561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pPr rtl="0"/>
            <a:endParaRPr lang="es-ES" noProof="0"/>
          </a:p>
        </p:txBody>
      </p:sp>
      <p:sp>
        <p:nvSpPr>
          <p:cNvPr id="6" name="Footer Placeholder 5"/>
          <p:cNvSpPr>
            <a:spLocks noGrp="1"/>
          </p:cNvSpPr>
          <p:nvPr>
            <p:ph type="ftr" sz="quarter" idx="11"/>
          </p:nvPr>
        </p:nvSpPr>
        <p:spPr/>
        <p:txBody>
          <a:bodyPr/>
          <a:lstStyle/>
          <a:p>
            <a:pPr rtl="0"/>
            <a:r>
              <a:rPr lang="en-US" noProof="0"/>
              <a:t>29th GTAP conference, June 17-19 2026, Kyoto</a:t>
            </a:r>
            <a:endParaRPr lang="es-ES" noProof="0"/>
          </a:p>
        </p:txBody>
      </p:sp>
      <p:sp>
        <p:nvSpPr>
          <p:cNvPr id="7" name="Slide Number Placeholder 6"/>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8" name="hrSlideMaster.Content with CaptionHeader" descr=" ">
            <a:extLst>
              <a:ext uri="{FF2B5EF4-FFF2-40B4-BE49-F238E27FC236}">
                <a16:creationId xmlns:a16="http://schemas.microsoft.com/office/drawing/2014/main" id="{61FE7421-07A3-8C81-3661-ECDECA229D54}"/>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1192528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A short slide title here</a:t>
            </a:r>
            <a:endParaRPr lang="en-US"/>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p:cNvSpPr>
            <a:spLocks noGrp="1"/>
          </p:cNvSpPr>
          <p:nvPr>
            <p:ph type="dt" sz="half" idx="10"/>
          </p:nvPr>
        </p:nvSpPr>
        <p:spPr/>
        <p:txBody>
          <a:bodyPr/>
          <a:lstStyle/>
          <a:p>
            <a:pPr rtl="0"/>
            <a:endParaRPr lang="es-ES" noProof="0"/>
          </a:p>
        </p:txBody>
      </p:sp>
      <p:sp>
        <p:nvSpPr>
          <p:cNvPr id="5" name="Footer Placeholder 4"/>
          <p:cNvSpPr>
            <a:spLocks noGrp="1"/>
          </p:cNvSpPr>
          <p:nvPr>
            <p:ph type="ftr" sz="quarter" idx="11"/>
          </p:nvPr>
        </p:nvSpPr>
        <p:spPr/>
        <p:txBody>
          <a:bodyPr/>
          <a:lstStyle/>
          <a:p>
            <a:pPr rtl="0"/>
            <a:r>
              <a:rPr lang="en-US" noProof="0"/>
              <a:t>29th GTAP conference, June 17-19 2026, Kyoto</a:t>
            </a:r>
            <a:endParaRPr lang="es-ES" noProof="0"/>
          </a:p>
        </p:txBody>
      </p:sp>
      <p:sp>
        <p:nvSpPr>
          <p:cNvPr id="6" name="Slide Number Placeholder 5"/>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hrSlideMaster.Title and Vertical TextHeader" descr=" ">
            <a:extLst>
              <a:ext uri="{FF2B5EF4-FFF2-40B4-BE49-F238E27FC236}">
                <a16:creationId xmlns:a16="http://schemas.microsoft.com/office/drawing/2014/main" id="{A2B83BE5-ABB1-EDF2-4244-C2EFD7309913}"/>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8911170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156700" y="260350"/>
            <a:ext cx="2627313" cy="5832475"/>
          </a:xfrm>
        </p:spPr>
        <p:txBody>
          <a:bodyPr vert="eaVert"/>
          <a:lstStyle/>
          <a:p>
            <a:r>
              <a:rPr lang="en-GB"/>
              <a:t>A short slide title here</a:t>
            </a:r>
            <a:endParaRPr lang="en-US"/>
          </a:p>
        </p:txBody>
      </p:sp>
      <p:sp>
        <p:nvSpPr>
          <p:cNvPr id="3" name="Vertical Text Placeholder 2"/>
          <p:cNvSpPr>
            <a:spLocks noGrp="1"/>
          </p:cNvSpPr>
          <p:nvPr>
            <p:ph type="body" orient="vert" idx="1"/>
          </p:nvPr>
        </p:nvSpPr>
        <p:spPr>
          <a:xfrm>
            <a:off x="407988" y="260350"/>
            <a:ext cx="8459788" cy="583247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Date Placeholder 3"/>
          <p:cNvSpPr>
            <a:spLocks noGrp="1"/>
          </p:cNvSpPr>
          <p:nvPr>
            <p:ph type="dt" sz="half" idx="10"/>
          </p:nvPr>
        </p:nvSpPr>
        <p:spPr/>
        <p:txBody>
          <a:bodyPr/>
          <a:lstStyle/>
          <a:p>
            <a:pPr rtl="0"/>
            <a:endParaRPr lang="es-ES" noProof="0"/>
          </a:p>
        </p:txBody>
      </p:sp>
      <p:sp>
        <p:nvSpPr>
          <p:cNvPr id="5" name="Footer Placeholder 4"/>
          <p:cNvSpPr>
            <a:spLocks noGrp="1"/>
          </p:cNvSpPr>
          <p:nvPr>
            <p:ph type="ftr" sz="quarter" idx="11"/>
          </p:nvPr>
        </p:nvSpPr>
        <p:spPr/>
        <p:txBody>
          <a:bodyPr/>
          <a:lstStyle/>
          <a:p>
            <a:pPr rtl="0"/>
            <a:r>
              <a:rPr lang="en-US" noProof="0"/>
              <a:t>29th GTAP conference, June 17-19 2026, Kyoto</a:t>
            </a:r>
            <a:endParaRPr lang="es-ES" noProof="0"/>
          </a:p>
        </p:txBody>
      </p:sp>
      <p:sp>
        <p:nvSpPr>
          <p:cNvPr id="6" name="Slide Number Placeholder 5"/>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hrSlideMaster.Vertical Title and TextHeader" descr=" ">
            <a:extLst>
              <a:ext uri="{FF2B5EF4-FFF2-40B4-BE49-F238E27FC236}">
                <a16:creationId xmlns:a16="http://schemas.microsoft.com/office/drawing/2014/main" id="{2F794C52-D196-3B8D-7A96-F61AFEAC40AF}"/>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689585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ntent Wid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B0185-3A8D-35D7-2D05-DB27B5956534}"/>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4174B70A-B41E-CDB4-D951-0C2AB817BD4B}"/>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4A02FA8A-EDDA-2233-27CB-0B7C240EE8B5}"/>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6D06495C-75D4-2125-FA7A-7E016C3F74A6}"/>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5AD54414-4118-774A-2E8A-39EE56769560}"/>
              </a:ext>
            </a:extLst>
          </p:cNvPr>
          <p:cNvSpPr>
            <a:spLocks noGrp="1"/>
          </p:cNvSpPr>
          <p:nvPr>
            <p:ph sz="quarter" idx="13" hasCustomPrompt="1"/>
          </p:nvPr>
        </p:nvSpPr>
        <p:spPr>
          <a:xfrm>
            <a:off x="407988" y="1736725"/>
            <a:ext cx="2627314"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103252B-AA7A-8344-00FD-E59A4DD4B4D0}"/>
              </a:ext>
            </a:extLst>
          </p:cNvPr>
          <p:cNvSpPr>
            <a:spLocks noGrp="1"/>
          </p:cNvSpPr>
          <p:nvPr>
            <p:ph sz="quarter" idx="14" hasCustomPrompt="1"/>
          </p:nvPr>
        </p:nvSpPr>
        <p:spPr>
          <a:xfrm>
            <a:off x="3324224" y="1736725"/>
            <a:ext cx="8459789" cy="4356100"/>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6" name="hrSlideMaster.Two Content Wide RightHeader" descr=" ">
            <a:extLst>
              <a:ext uri="{FF2B5EF4-FFF2-40B4-BE49-F238E27FC236}">
                <a16:creationId xmlns:a16="http://schemas.microsoft.com/office/drawing/2014/main" id="{5AA567C0-D936-02EE-CD69-E1B789BE260A}"/>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318999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Wide Right with 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5CDFA-372B-D709-6200-9E1BB655A3BE}"/>
              </a:ext>
            </a:extLst>
          </p:cNvPr>
          <p:cNvSpPr>
            <a:spLocks noGrp="1"/>
          </p:cNvSpPr>
          <p:nvPr>
            <p:ph type="title" hasCustomPrompt="1"/>
          </p:nvPr>
        </p:nvSpPr>
        <p:spPr/>
        <p:txBody>
          <a:bodyPr/>
          <a:lstStyle/>
          <a:p>
            <a:r>
              <a:rPr lang="en-GB"/>
              <a:t>A short slide title here</a:t>
            </a:r>
          </a:p>
        </p:txBody>
      </p:sp>
      <p:sp>
        <p:nvSpPr>
          <p:cNvPr id="3" name="Date Placeholder 2">
            <a:extLst>
              <a:ext uri="{FF2B5EF4-FFF2-40B4-BE49-F238E27FC236}">
                <a16:creationId xmlns:a16="http://schemas.microsoft.com/office/drawing/2014/main" id="{969511D0-5377-72E6-E37D-FCE858EB6D40}"/>
              </a:ext>
            </a:extLst>
          </p:cNvPr>
          <p:cNvSpPr>
            <a:spLocks noGrp="1"/>
          </p:cNvSpPr>
          <p:nvPr>
            <p:ph type="dt" sz="half" idx="10"/>
          </p:nvPr>
        </p:nvSpPr>
        <p:spPr/>
        <p:txBody>
          <a:bodyPr/>
          <a:lstStyle/>
          <a:p>
            <a:pPr rtl="0"/>
            <a:endParaRPr lang="es-ES" noProof="0"/>
          </a:p>
        </p:txBody>
      </p:sp>
      <p:sp>
        <p:nvSpPr>
          <p:cNvPr id="4" name="Footer Placeholder 3">
            <a:extLst>
              <a:ext uri="{FF2B5EF4-FFF2-40B4-BE49-F238E27FC236}">
                <a16:creationId xmlns:a16="http://schemas.microsoft.com/office/drawing/2014/main" id="{6F1A7B2E-8651-D990-0DA8-A6FFAA3D5462}"/>
              </a:ext>
            </a:extLst>
          </p:cNvPr>
          <p:cNvSpPr>
            <a:spLocks noGrp="1"/>
          </p:cNvSpPr>
          <p:nvPr>
            <p:ph type="ftr" sz="quarter" idx="11"/>
          </p:nvPr>
        </p:nvSpPr>
        <p:spPr/>
        <p:txBody>
          <a:bodyPr/>
          <a:lstStyle/>
          <a:p>
            <a:pPr rtl="0"/>
            <a:r>
              <a:rPr lang="en-US" noProof="0"/>
              <a:t>29th GTAP conference, June 17-19 2026, Kyoto</a:t>
            </a:r>
            <a:endParaRPr lang="es-ES" noProof="0"/>
          </a:p>
        </p:txBody>
      </p:sp>
      <p:sp>
        <p:nvSpPr>
          <p:cNvPr id="5" name="Slide Number Placeholder 4">
            <a:extLst>
              <a:ext uri="{FF2B5EF4-FFF2-40B4-BE49-F238E27FC236}">
                <a16:creationId xmlns:a16="http://schemas.microsoft.com/office/drawing/2014/main" id="{C26118B7-D904-7835-C07A-4A074E0F4E5A}"/>
              </a:ext>
            </a:extLst>
          </p:cNvPr>
          <p:cNvSpPr>
            <a:spLocks noGrp="1"/>
          </p:cNvSpPr>
          <p:nvPr>
            <p:ph type="sldNum" sz="quarter" idx="12"/>
          </p:nvPr>
        </p:nvSpPr>
        <p:spPr/>
        <p:txBody>
          <a:bodyPr/>
          <a:lstStyle/>
          <a:p>
            <a:pPr rtl="0"/>
            <a:fld id="{0FF54DE5-C571-48E8-A5BC-B369434E2F44}" type="slidenum">
              <a:rPr lang="es-ES" noProof="0" smtClean="0"/>
              <a:pPr rtl="0"/>
              <a:t>‹#›</a:t>
            </a:fld>
            <a:endParaRPr lang="es-ES" noProof="0"/>
          </a:p>
        </p:txBody>
      </p:sp>
      <p:sp>
        <p:nvSpPr>
          <p:cNvPr id="7" name="Content Placeholder 6">
            <a:extLst>
              <a:ext uri="{FF2B5EF4-FFF2-40B4-BE49-F238E27FC236}">
                <a16:creationId xmlns:a16="http://schemas.microsoft.com/office/drawing/2014/main" id="{B02D27EE-EFB9-2A18-40A1-9A7FE49991FE}"/>
              </a:ext>
            </a:extLst>
          </p:cNvPr>
          <p:cNvSpPr>
            <a:spLocks noGrp="1"/>
          </p:cNvSpPr>
          <p:nvPr>
            <p:ph sz="quarter" idx="13" hasCustomPrompt="1"/>
          </p:nvPr>
        </p:nvSpPr>
        <p:spPr>
          <a:xfrm>
            <a:off x="407988" y="1736725"/>
            <a:ext cx="2627314"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3258B816-A0B1-CD8F-C188-09F6BCA26828}"/>
              </a:ext>
            </a:extLst>
          </p:cNvPr>
          <p:cNvSpPr>
            <a:spLocks noGrp="1"/>
          </p:cNvSpPr>
          <p:nvPr>
            <p:ph sz="quarter" idx="14" hasCustomPrompt="1"/>
          </p:nvPr>
        </p:nvSpPr>
        <p:spPr>
          <a:xfrm>
            <a:off x="3324225" y="1736725"/>
            <a:ext cx="8459788" cy="4107484"/>
          </a:xfrm>
        </p:spPr>
        <p:txBody>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p>
        </p:txBody>
      </p:sp>
      <p:sp>
        <p:nvSpPr>
          <p:cNvPr id="11" name="Text Placeholder 10">
            <a:extLst>
              <a:ext uri="{FF2B5EF4-FFF2-40B4-BE49-F238E27FC236}">
                <a16:creationId xmlns:a16="http://schemas.microsoft.com/office/drawing/2014/main" id="{F328AD2A-2720-CC79-934C-F94E1FCE21EB}"/>
              </a:ext>
            </a:extLst>
          </p:cNvPr>
          <p:cNvSpPr>
            <a:spLocks noGrp="1"/>
          </p:cNvSpPr>
          <p:nvPr>
            <p:ph type="body" sz="quarter" idx="15" hasCustomPrompt="1"/>
          </p:nvPr>
        </p:nvSpPr>
        <p:spPr>
          <a:xfrm>
            <a:off x="3324225" y="6092825"/>
            <a:ext cx="8459788" cy="246063"/>
          </a:xfrm>
        </p:spPr>
        <p:txBody>
          <a:bodyPr/>
          <a:lstStyle>
            <a:lvl1pPr marL="0" indent="0" algn="l">
              <a:buNone/>
              <a:defRPr sz="1050" i="1"/>
            </a:lvl1pPr>
          </a:lstStyle>
          <a:p>
            <a:pPr lvl="0"/>
            <a:r>
              <a:rPr lang="en-GB"/>
              <a:t>Source details here</a:t>
            </a:r>
          </a:p>
        </p:txBody>
      </p:sp>
      <p:sp>
        <p:nvSpPr>
          <p:cNvPr id="6" name="hrSlideMaster.Two Content Wide Right with SourceHeader" descr=" ">
            <a:extLst>
              <a:ext uri="{FF2B5EF4-FFF2-40B4-BE49-F238E27FC236}">
                <a16:creationId xmlns:a16="http://schemas.microsoft.com/office/drawing/2014/main" id="{88C90E03-76A6-E5FE-F343-7DF62C4024F9}"/>
              </a:ext>
            </a:extLst>
          </p:cNvPr>
          <p:cNvSpPr txBox="1"/>
          <p:nvPr/>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56345021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C7C327D-BBA6-960B-9B7B-C126410BC214}"/>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Freeform 10">
            <a:extLst>
              <a:ext uri="{FF2B5EF4-FFF2-40B4-BE49-F238E27FC236}">
                <a16:creationId xmlns:a16="http://schemas.microsoft.com/office/drawing/2014/main" id="{FC34AA09-4568-9CE7-66A1-67877EF11B9B}"/>
              </a:ext>
            </a:extLst>
          </p:cNvPr>
          <p:cNvSpPr/>
          <p:nvPr/>
        </p:nvSpPr>
        <p:spPr>
          <a:xfrm>
            <a:off x="0" y="6350063"/>
            <a:ext cx="10883901" cy="518319"/>
          </a:xfrm>
          <a:custGeom>
            <a:avLst/>
            <a:gdLst>
              <a:gd name="connsiteX0" fmla="*/ 0 w 10883901"/>
              <a:gd name="connsiteY0" fmla="*/ 0 h 518319"/>
              <a:gd name="connsiteX1" fmla="*/ 10559998 w 10883901"/>
              <a:gd name="connsiteY1" fmla="*/ 0 h 518319"/>
              <a:gd name="connsiteX2" fmla="*/ 10883901 w 10883901"/>
              <a:gd name="connsiteY2" fmla="*/ 518319 h 518319"/>
              <a:gd name="connsiteX3" fmla="*/ 0 w 10883901"/>
              <a:gd name="connsiteY3" fmla="*/ 518319 h 518319"/>
              <a:gd name="connsiteX4" fmla="*/ 0 w 10883901"/>
              <a:gd name="connsiteY4" fmla="*/ 0 h 518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901" h="518319">
                <a:moveTo>
                  <a:pt x="0" y="0"/>
                </a:moveTo>
                <a:lnTo>
                  <a:pt x="10559998" y="0"/>
                </a:lnTo>
                <a:lnTo>
                  <a:pt x="10883901" y="518319"/>
                </a:lnTo>
                <a:lnTo>
                  <a:pt x="0" y="518319"/>
                </a:lnTo>
                <a:lnTo>
                  <a:pt x="0" y="0"/>
                </a:lnTo>
                <a:close/>
              </a:path>
            </a:pathLst>
          </a:custGeom>
          <a:solidFill>
            <a:srgbClr val="BBCAD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Placeholder 1"/>
          <p:cNvSpPr>
            <a:spLocks noGrp="1"/>
          </p:cNvSpPr>
          <p:nvPr>
            <p:ph type="title"/>
          </p:nvPr>
        </p:nvSpPr>
        <p:spPr>
          <a:xfrm>
            <a:off x="407988" y="260349"/>
            <a:ext cx="10404475" cy="1229519"/>
          </a:xfrm>
          <a:prstGeom prst="rect">
            <a:avLst/>
          </a:prstGeom>
        </p:spPr>
        <p:txBody>
          <a:bodyPr vert="horz" lIns="0" tIns="0" rIns="0" bIns="0" rtlCol="0" anchor="b">
            <a:noAutofit/>
          </a:bodyPr>
          <a:lstStyle/>
          <a:p>
            <a:r>
              <a:rPr lang="en-GB"/>
              <a:t>A short slide title here</a:t>
            </a:r>
            <a:endParaRPr lang="en-US"/>
          </a:p>
        </p:txBody>
      </p:sp>
      <p:sp>
        <p:nvSpPr>
          <p:cNvPr id="3" name="Text Placeholder 2"/>
          <p:cNvSpPr>
            <a:spLocks noGrp="1"/>
          </p:cNvSpPr>
          <p:nvPr>
            <p:ph type="body" idx="1"/>
          </p:nvPr>
        </p:nvSpPr>
        <p:spPr>
          <a:xfrm>
            <a:off x="407988" y="1736725"/>
            <a:ext cx="11376025" cy="4356100"/>
          </a:xfrm>
          <a:prstGeom prst="rect">
            <a:avLst/>
          </a:prstGeom>
        </p:spPr>
        <p:txBody>
          <a:bodyPr vert="horz" lIns="0" tIns="0" rIns="0" bIns="0" rtlCol="0">
            <a:noAutofit/>
          </a:bodyPr>
          <a:lstStyle/>
          <a:p>
            <a:pPr lvl="0"/>
            <a:r>
              <a:rPr lang="en-GB"/>
              <a:t>Slide content here</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379539" y="6350065"/>
            <a:ext cx="1655762" cy="518318"/>
          </a:xfrm>
          <a:prstGeom prst="rect">
            <a:avLst/>
          </a:prstGeom>
        </p:spPr>
        <p:txBody>
          <a:bodyPr vert="horz" lIns="91440" tIns="45720" rIns="91440" bIns="45720" rtlCol="0" anchor="ctr"/>
          <a:lstStyle>
            <a:lvl1pPr algn="l">
              <a:defRPr sz="1200">
                <a:solidFill>
                  <a:schemeClr val="tx1"/>
                </a:solidFill>
              </a:defRPr>
            </a:lvl1pPr>
          </a:lstStyle>
          <a:p>
            <a:pPr rtl="0"/>
            <a:endParaRPr lang="es-ES" noProof="0"/>
          </a:p>
        </p:txBody>
      </p:sp>
      <p:sp>
        <p:nvSpPr>
          <p:cNvPr id="5" name="Footer Placeholder 4"/>
          <p:cNvSpPr>
            <a:spLocks noGrp="1"/>
          </p:cNvSpPr>
          <p:nvPr>
            <p:ph type="ftr" sz="quarter" idx="3"/>
          </p:nvPr>
        </p:nvSpPr>
        <p:spPr>
          <a:xfrm>
            <a:off x="3324225" y="6339681"/>
            <a:ext cx="5543550" cy="518319"/>
          </a:xfrm>
          <a:prstGeom prst="rect">
            <a:avLst/>
          </a:prstGeom>
        </p:spPr>
        <p:txBody>
          <a:bodyPr vert="horz" lIns="91440" tIns="45720" rIns="91440" bIns="45720" rtlCol="0" anchor="ctr"/>
          <a:lstStyle>
            <a:lvl1pPr algn="ctr">
              <a:defRPr sz="1200">
                <a:solidFill>
                  <a:schemeClr val="tx1"/>
                </a:solidFill>
              </a:defRPr>
            </a:lvl1pPr>
          </a:lstStyle>
          <a:p>
            <a:pPr rtl="0"/>
            <a:r>
              <a:rPr lang="en-US" noProof="0"/>
              <a:t>29th GTAP conference, June 17-19 2026, Kyoto</a:t>
            </a:r>
            <a:endParaRPr lang="es-ES" noProof="0"/>
          </a:p>
        </p:txBody>
      </p:sp>
      <p:sp>
        <p:nvSpPr>
          <p:cNvPr id="6" name="Slide Number Placeholder 5"/>
          <p:cNvSpPr>
            <a:spLocks noGrp="1"/>
          </p:cNvSpPr>
          <p:nvPr>
            <p:ph type="sldNum" sz="quarter" idx="4"/>
          </p:nvPr>
        </p:nvSpPr>
        <p:spPr>
          <a:xfrm>
            <a:off x="407989" y="6356350"/>
            <a:ext cx="684212" cy="512033"/>
          </a:xfrm>
          <a:prstGeom prst="rect">
            <a:avLst/>
          </a:prstGeom>
        </p:spPr>
        <p:txBody>
          <a:bodyPr vert="horz" lIns="91440" tIns="45720" rIns="91440" bIns="45720" rtlCol="0" anchor="ctr"/>
          <a:lstStyle>
            <a:lvl1pPr algn="l">
              <a:defRPr sz="1200">
                <a:solidFill>
                  <a:schemeClr val="tx1"/>
                </a:solidFill>
              </a:defRPr>
            </a:lvl1pPr>
          </a:lstStyle>
          <a:p>
            <a:pPr rtl="0"/>
            <a:fld id="{0FF54DE5-C571-48E8-A5BC-B369434E2F44}" type="slidenum">
              <a:rPr lang="es-ES" noProof="0" smtClean="0"/>
              <a:pPr rtl="0"/>
              <a:t>‹#›</a:t>
            </a:fld>
            <a:endParaRPr lang="es-ES" noProof="0"/>
          </a:p>
        </p:txBody>
      </p:sp>
      <p:pic>
        <p:nvPicPr>
          <p:cNvPr id="68" name="Picture 67">
            <a:extLst>
              <a:ext uri="{FF2B5EF4-FFF2-40B4-BE49-F238E27FC236}">
                <a16:creationId xmlns:a16="http://schemas.microsoft.com/office/drawing/2014/main" id="{60B7EFC8-232B-D207-92E3-4780B8177832}"/>
              </a:ext>
            </a:extLst>
          </p:cNvPr>
          <p:cNvPicPr>
            <a:picLocks noChangeAspect="1"/>
          </p:cNvPicPr>
          <p:nvPr/>
        </p:nvPicPr>
        <p:blipFill>
          <a:blip r:embed="rId78"/>
          <a:srcRect/>
          <a:stretch/>
        </p:blipFill>
        <p:spPr>
          <a:xfrm>
            <a:off x="11272813" y="267225"/>
            <a:ext cx="511200" cy="646451"/>
          </a:xfrm>
          <a:prstGeom prst="rect">
            <a:avLst/>
          </a:prstGeom>
        </p:spPr>
      </p:pic>
    </p:spTree>
    <p:extLst>
      <p:ext uri="{BB962C8B-B14F-4D97-AF65-F5344CB8AC3E}">
        <p14:creationId xmlns:p14="http://schemas.microsoft.com/office/powerpoint/2010/main" val="38173945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6" r:id="rId75"/>
    <p:sldLayoutId id="2147483737" r:id="rId7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5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8" pos="7423">
          <p15:clr>
            <a:srgbClr val="F26B43"/>
          </p15:clr>
        </p15:guide>
        <p15:guide id="39" pos="257">
          <p15:clr>
            <a:srgbClr val="F26B43"/>
          </p15:clr>
        </p15:guide>
        <p15:guide id="40">
          <p15:clr>
            <a:srgbClr val="F26B43"/>
          </p15:clr>
        </p15:guide>
        <p15:guide id="41" pos="4362">
          <p15:clr>
            <a:srgbClr val="F26B43"/>
          </p15:clr>
        </p15:guide>
        <p15:guide id="42" pos="4543">
          <p15:clr>
            <a:srgbClr val="F26B43"/>
          </p15:clr>
        </p15:guide>
        <p15:guide id="43" pos="4974">
          <p15:clr>
            <a:srgbClr val="F26B43"/>
          </p15:clr>
        </p15:guide>
        <p15:guide id="44" pos="5155">
          <p15:clr>
            <a:srgbClr val="F26B43"/>
          </p15:clr>
        </p15:guide>
        <p15:guide id="45" pos="5586">
          <p15:clr>
            <a:srgbClr val="F26B43"/>
          </p15:clr>
        </p15:guide>
        <p15:guide id="46" pos="5768">
          <p15:clr>
            <a:srgbClr val="F26B43"/>
          </p15:clr>
        </p15:guide>
        <p15:guide id="47" pos="6199">
          <p15:clr>
            <a:srgbClr val="F26B43"/>
          </p15:clr>
        </p15:guide>
        <p15:guide id="48" pos="6380">
          <p15:clr>
            <a:srgbClr val="F26B43"/>
          </p15:clr>
        </p15:guide>
        <p15:guide id="49" pos="6811">
          <p15:clr>
            <a:srgbClr val="F26B43"/>
          </p15:clr>
        </p15:guide>
        <p15:guide id="50" pos="6992">
          <p15:clr>
            <a:srgbClr val="F26B43"/>
          </p15:clr>
        </p15:guide>
        <p15:guide id="51" pos="3749">
          <p15:clr>
            <a:srgbClr val="F26B43"/>
          </p15:clr>
        </p15:guide>
        <p15:guide id="52" pos="3318">
          <p15:clr>
            <a:srgbClr val="F26B43"/>
          </p15:clr>
        </p15:guide>
        <p15:guide id="53" pos="3137">
          <p15:clr>
            <a:srgbClr val="F26B43"/>
          </p15:clr>
        </p15:guide>
        <p15:guide id="54" pos="2706">
          <p15:clr>
            <a:srgbClr val="F26B43"/>
          </p15:clr>
        </p15:guide>
        <p15:guide id="55" pos="2525">
          <p15:clr>
            <a:srgbClr val="F26B43"/>
          </p15:clr>
        </p15:guide>
        <p15:guide id="56" pos="2094">
          <p15:clr>
            <a:srgbClr val="F26B43"/>
          </p15:clr>
        </p15:guide>
        <p15:guide id="57" pos="1912">
          <p15:clr>
            <a:srgbClr val="F26B43"/>
          </p15:clr>
        </p15:guide>
        <p15:guide id="58" pos="1481">
          <p15:clr>
            <a:srgbClr val="F26B43"/>
          </p15:clr>
        </p15:guide>
        <p15:guide id="59" pos="1300">
          <p15:clr>
            <a:srgbClr val="F26B43"/>
          </p15:clr>
        </p15:guide>
        <p15:guide id="60" pos="869">
          <p15:clr>
            <a:srgbClr val="F26B43"/>
          </p15:clr>
        </p15:guide>
        <p15:guide id="61" pos="688">
          <p15:clr>
            <a:srgbClr val="F26B43"/>
          </p15:clr>
        </p15:guide>
        <p15:guide id="62" pos="3840">
          <p15:clr>
            <a:srgbClr val="5ACBF0"/>
          </p15:clr>
        </p15:guide>
        <p15:guide id="63" orient="horz" pos="2160">
          <p15:clr>
            <a:srgbClr val="5ACBF0"/>
          </p15:clr>
        </p15:guide>
        <p15:guide id="64" orient="horz" pos="164">
          <p15:clr>
            <a:srgbClr val="F26B43"/>
          </p15:clr>
        </p15:guide>
        <p15:guide id="65" orient="horz" pos="323">
          <p15:clr>
            <a:srgbClr val="F26B43"/>
          </p15:clr>
        </p15:guide>
        <p15:guide id="66" orient="horz" pos="935">
          <p15:clr>
            <a:srgbClr val="F26B43"/>
          </p15:clr>
        </p15:guide>
        <p15:guide id="67" orient="horz" pos="1094">
          <p15:clr>
            <a:srgbClr val="F26B43"/>
          </p15:clr>
        </p15:guide>
        <p15:guide id="68" orient="horz" pos="1548">
          <p15:clr>
            <a:srgbClr val="F26B43"/>
          </p15:clr>
        </p15:guide>
        <p15:guide id="69" orient="horz" pos="4156">
          <p15:clr>
            <a:srgbClr val="F26B43"/>
          </p15:clr>
        </p15:guide>
        <p15:guide id="70" orient="horz" pos="3997">
          <p15:clr>
            <a:srgbClr val="F26B43"/>
          </p15:clr>
        </p15:guide>
        <p15:guide id="71" orient="horz" pos="3838">
          <p15:clr>
            <a:srgbClr val="F26B43"/>
          </p15:clr>
        </p15:guide>
        <p15:guide id="72" orient="horz" pos="2772">
          <p15:clr>
            <a:srgbClr val="F26B43"/>
          </p15:clr>
        </p15:guide>
        <p15:guide id="73" orient="horz" pos="2931">
          <p15:clr>
            <a:srgbClr val="F26B43"/>
          </p15:clr>
        </p15:guide>
        <p15:guide id="74" pos="3940">
          <p15:clr>
            <a:srgbClr val="F26B43"/>
          </p15:clr>
        </p15:guide>
        <p15:guide id="75" pos="76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FA79-1E25-9223-DD81-90FA2E2DA52B}"/>
            </a:ext>
          </a:extLst>
        </p:cNvPr>
        <p:cNvGrpSpPr/>
        <p:nvPr/>
      </p:nvGrpSpPr>
      <p:grpSpPr>
        <a:xfrm>
          <a:off x="0" y="0"/>
          <a:ext cx="0" cy="0"/>
          <a:chOff x="0" y="0"/>
          <a:chExt cx="0" cy="0"/>
        </a:xfrm>
      </p:grpSpPr>
      <p:sp>
        <p:nvSpPr>
          <p:cNvPr id="5" name="Podtytuł 4">
            <a:extLst>
              <a:ext uri="{FF2B5EF4-FFF2-40B4-BE49-F238E27FC236}">
                <a16:creationId xmlns:a16="http://schemas.microsoft.com/office/drawing/2014/main" id="{41A3B4D1-49D6-0B2A-8A2B-7294CE6FDEE0}"/>
              </a:ext>
            </a:extLst>
          </p:cNvPr>
          <p:cNvSpPr>
            <a:spLocks noGrp="1"/>
          </p:cNvSpPr>
          <p:nvPr>
            <p:ph type="subTitle" idx="1"/>
          </p:nvPr>
        </p:nvSpPr>
        <p:spPr>
          <a:xfrm>
            <a:off x="1518438" y="5072252"/>
            <a:ext cx="9155113" cy="902497"/>
          </a:xfrm>
        </p:spPr>
        <p:txBody>
          <a:bodyPr/>
          <a:lstStyle/>
          <a:p>
            <a:br>
              <a:rPr lang="en-US" b="1" dirty="0">
                <a:solidFill>
                  <a:schemeClr val="accent1"/>
                </a:solidFill>
              </a:rPr>
            </a:br>
            <a:r>
              <a:rPr lang="pl-PL" b="1" dirty="0">
                <a:solidFill>
                  <a:schemeClr val="accent1"/>
                </a:solidFill>
              </a:rPr>
              <a:t>29th GTAP </a:t>
            </a:r>
            <a:r>
              <a:rPr lang="pl-PL" b="1" dirty="0" err="1">
                <a:solidFill>
                  <a:schemeClr val="accent1"/>
                </a:solidFill>
              </a:rPr>
              <a:t>conference</a:t>
            </a:r>
            <a:r>
              <a:rPr lang="pl-PL" b="1" dirty="0">
                <a:solidFill>
                  <a:schemeClr val="accent1"/>
                </a:solidFill>
              </a:rPr>
              <a:t>, </a:t>
            </a:r>
            <a:r>
              <a:rPr lang="pl-PL" b="1" dirty="0" err="1">
                <a:solidFill>
                  <a:schemeClr val="accent1"/>
                </a:solidFill>
              </a:rPr>
              <a:t>June</a:t>
            </a:r>
            <a:r>
              <a:rPr lang="pl-PL" b="1" dirty="0">
                <a:solidFill>
                  <a:schemeClr val="accent1"/>
                </a:solidFill>
              </a:rPr>
              <a:t> 17</a:t>
            </a:r>
            <a:r>
              <a:rPr lang="es-ES" b="1" dirty="0">
                <a:solidFill>
                  <a:schemeClr val="accent1"/>
                </a:solidFill>
              </a:rPr>
              <a:t>-</a:t>
            </a:r>
            <a:r>
              <a:rPr lang="pl-PL" b="1" dirty="0">
                <a:solidFill>
                  <a:schemeClr val="accent1"/>
                </a:solidFill>
              </a:rPr>
              <a:t>19</a:t>
            </a:r>
            <a:r>
              <a:rPr lang="es-ES" b="1" dirty="0">
                <a:solidFill>
                  <a:schemeClr val="accent1"/>
                </a:solidFill>
              </a:rPr>
              <a:t> 2026,</a:t>
            </a:r>
            <a:r>
              <a:rPr lang="pl-PL" b="1" dirty="0">
                <a:solidFill>
                  <a:schemeClr val="accent1"/>
                </a:solidFill>
              </a:rPr>
              <a:t> Kyoto</a:t>
            </a:r>
            <a:br>
              <a:rPr lang="en-US" b="1" dirty="0">
                <a:solidFill>
                  <a:schemeClr val="accent1"/>
                </a:solidFill>
              </a:rPr>
            </a:br>
            <a:endParaRPr lang="en-US" dirty="0"/>
          </a:p>
        </p:txBody>
      </p:sp>
      <p:sp>
        <p:nvSpPr>
          <p:cNvPr id="6" name="Título 5">
            <a:extLst>
              <a:ext uri="{FF2B5EF4-FFF2-40B4-BE49-F238E27FC236}">
                <a16:creationId xmlns:a16="http://schemas.microsoft.com/office/drawing/2014/main" id="{735C2A68-BA6D-08A8-54CC-35791F79A710}"/>
              </a:ext>
            </a:extLst>
          </p:cNvPr>
          <p:cNvSpPr txBox="1">
            <a:spLocks/>
          </p:cNvSpPr>
          <p:nvPr/>
        </p:nvSpPr>
        <p:spPr>
          <a:xfrm>
            <a:off x="619125" y="1709531"/>
            <a:ext cx="5286375" cy="2219691"/>
          </a:xfrm>
          <a:prstGeom prst="rect">
            <a:avLst/>
          </a:prstGeom>
        </p:spPr>
        <p:txBody>
          <a:bodyPr vert="horz" lIns="0" tIns="0" rIns="0" bIns="0" rtlCol="0" anchor="ctr">
            <a:normAutofit fontScale="97500"/>
          </a:bodyPr>
          <a:lstStyle>
            <a:lvl1pPr algn="ctr" defTabSz="914400" rtl="0" eaLnBrk="1" latinLnBrk="0" hangingPunct="1">
              <a:lnSpc>
                <a:spcPct val="85000"/>
              </a:lnSpc>
              <a:spcBef>
                <a:spcPct val="0"/>
              </a:spcBef>
              <a:buNone/>
              <a:defRPr sz="6000" kern="1200">
                <a:solidFill>
                  <a:schemeClr val="tx1"/>
                </a:solidFill>
                <a:latin typeface="+mj-lt"/>
                <a:ea typeface="+mj-ea"/>
                <a:cs typeface="+mj-cs"/>
              </a:defRPr>
            </a:lvl1pPr>
          </a:lstStyle>
          <a:p>
            <a:r>
              <a:rPr lang="en-US" sz="4000" dirty="0"/>
              <a:t>Extension of GTAP to include critical minerals (GTAP-CM)</a:t>
            </a:r>
          </a:p>
        </p:txBody>
      </p:sp>
      <p:sp>
        <p:nvSpPr>
          <p:cNvPr id="7" name="Subtítulo 6">
            <a:extLst>
              <a:ext uri="{FF2B5EF4-FFF2-40B4-BE49-F238E27FC236}">
                <a16:creationId xmlns:a16="http://schemas.microsoft.com/office/drawing/2014/main" id="{718A9824-B8B7-CD5D-667B-B28687C9D382}"/>
              </a:ext>
            </a:extLst>
          </p:cNvPr>
          <p:cNvSpPr txBox="1">
            <a:spLocks/>
          </p:cNvSpPr>
          <p:nvPr/>
        </p:nvSpPr>
        <p:spPr>
          <a:xfrm>
            <a:off x="1123950" y="3760657"/>
            <a:ext cx="3695700" cy="955565"/>
          </a:xfrm>
          <a:prstGeom prst="rect">
            <a:avLst/>
          </a:prstGeom>
        </p:spPr>
        <p:txBody>
          <a:bodyPr vert="horz" lIns="0" tIns="0" rIns="0" bIns="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pl-PL" dirty="0"/>
          </a:p>
          <a:p>
            <a:pPr algn="l"/>
            <a:r>
              <a:rPr lang="en-US" sz="5600" dirty="0"/>
              <a:t>Krzysztof Wojtowicz (WTO)</a:t>
            </a:r>
          </a:p>
          <a:p>
            <a:pPr algn="l"/>
            <a:r>
              <a:rPr lang="en-US" sz="5600" dirty="0"/>
              <a:t>Eddy Bekkers (WTO)</a:t>
            </a:r>
          </a:p>
          <a:p>
            <a:pPr algn="l"/>
            <a:r>
              <a:rPr lang="en-US" sz="5600" dirty="0"/>
              <a:t>Nihal Yilmaz (WTO)</a:t>
            </a:r>
          </a:p>
          <a:p>
            <a:pPr algn="l"/>
            <a:r>
              <a:rPr lang="en-US" sz="5600" dirty="0"/>
              <a:t>Maksym </a:t>
            </a:r>
            <a:r>
              <a:rPr lang="en-US" sz="5600" dirty="0" err="1"/>
              <a:t>Chepeliev</a:t>
            </a:r>
            <a:r>
              <a:rPr lang="en-US" sz="5600" dirty="0"/>
              <a:t> (GTAP)</a:t>
            </a:r>
          </a:p>
        </p:txBody>
      </p:sp>
      <p:pic>
        <p:nvPicPr>
          <p:cNvPr id="8" name="Obraz 7">
            <a:extLst>
              <a:ext uri="{FF2B5EF4-FFF2-40B4-BE49-F238E27FC236}">
                <a16:creationId xmlns:a16="http://schemas.microsoft.com/office/drawing/2014/main" id="{46D9B223-1EB9-A808-B868-9756CE3A76B0}"/>
              </a:ext>
            </a:extLst>
          </p:cNvPr>
          <p:cNvPicPr>
            <a:picLocks noChangeAspect="1"/>
          </p:cNvPicPr>
          <p:nvPr/>
        </p:nvPicPr>
        <p:blipFill>
          <a:blip r:embed="rId2"/>
          <a:stretch>
            <a:fillRect/>
          </a:stretch>
        </p:blipFill>
        <p:spPr>
          <a:xfrm>
            <a:off x="6286502" y="1709531"/>
            <a:ext cx="5806106" cy="3185985"/>
          </a:xfrm>
          <a:prstGeom prst="rect">
            <a:avLst/>
          </a:prstGeom>
        </p:spPr>
      </p:pic>
      <p:sp>
        <p:nvSpPr>
          <p:cNvPr id="10" name="Subtitle 2">
            <a:extLst>
              <a:ext uri="{FF2B5EF4-FFF2-40B4-BE49-F238E27FC236}">
                <a16:creationId xmlns:a16="http://schemas.microsoft.com/office/drawing/2014/main" id="{714C248A-4D09-55A5-22EA-5F4066C81C5C}"/>
              </a:ext>
            </a:extLst>
          </p:cNvPr>
          <p:cNvSpPr txBox="1">
            <a:spLocks/>
          </p:cNvSpPr>
          <p:nvPr/>
        </p:nvSpPr>
        <p:spPr>
          <a:xfrm>
            <a:off x="1379533" y="6038546"/>
            <a:ext cx="9432925" cy="595893"/>
          </a:xfrm>
          <a:prstGeom prst="rect">
            <a:avLst/>
          </a:prstGeom>
        </p:spPr>
        <p:txBody>
          <a:bodyPr vert="horz" lIns="0" tIns="0" rIns="0" bIns="0" rtlCol="0">
            <a:normAutofit/>
          </a:bodyPr>
          <a:lstStyle>
            <a:lvl1pPr marL="0" indent="0" algn="l" defTabSz="914400" rtl="0" eaLnBrk="1" latinLnBrk="0" hangingPunct="1">
              <a:lnSpc>
                <a:spcPct val="9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sz="1400" b="1" dirty="0"/>
              <a:t>Disclaimer</a:t>
            </a:r>
            <a:r>
              <a:rPr lang="en-US" sz="1400" dirty="0"/>
              <a:t>: The views expressed in this presentation do not necessarily reflect the views of</a:t>
            </a:r>
            <a:endParaRPr lang="pl-PL" sz="1400" dirty="0"/>
          </a:p>
          <a:p>
            <a:pPr algn="ctr"/>
            <a:r>
              <a:rPr lang="en-US" sz="1400" dirty="0"/>
              <a:t> WTO Members and are without prejudice to their rights and obligations under the WTO.</a:t>
            </a:r>
          </a:p>
          <a:p>
            <a:endParaRPr lang="en-US" dirty="0"/>
          </a:p>
        </p:txBody>
      </p:sp>
    </p:spTree>
    <p:extLst>
      <p:ext uri="{BB962C8B-B14F-4D97-AF65-F5344CB8AC3E}">
        <p14:creationId xmlns:p14="http://schemas.microsoft.com/office/powerpoint/2010/main" val="2826306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0FCEC-5681-15B1-6F8E-A7B7BF16B3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2848145-C83A-4474-D6C1-8FEDBD20A95E}"/>
              </a:ext>
            </a:extLst>
          </p:cNvPr>
          <p:cNvSpPr>
            <a:spLocks noGrp="1"/>
          </p:cNvSpPr>
          <p:nvPr>
            <p:ph type="title"/>
          </p:nvPr>
        </p:nvSpPr>
        <p:spPr>
          <a:xfrm>
            <a:off x="407988" y="-239316"/>
            <a:ext cx="10404475" cy="1229519"/>
          </a:xfrm>
        </p:spPr>
        <p:txBody>
          <a:bodyPr rtlCol="0"/>
          <a:lstStyle/>
          <a:p>
            <a:pPr rtl="0"/>
            <a:r>
              <a:rPr lang="en-US" noProof="0" dirty="0"/>
              <a:t>2. Production and trade cost, supply structure.</a:t>
            </a:r>
          </a:p>
        </p:txBody>
      </p:sp>
      <p:sp>
        <p:nvSpPr>
          <p:cNvPr id="4" name="Symbol zastępczy zawartości 3">
            <a:extLst>
              <a:ext uri="{FF2B5EF4-FFF2-40B4-BE49-F238E27FC236}">
                <a16:creationId xmlns:a16="http://schemas.microsoft.com/office/drawing/2014/main" id="{92EA2E5B-1BA6-39BA-A6B1-82DF61AE8BB8}"/>
              </a:ext>
            </a:extLst>
          </p:cNvPr>
          <p:cNvSpPr>
            <a:spLocks noGrp="1"/>
          </p:cNvSpPr>
          <p:nvPr>
            <p:ph idx="1"/>
          </p:nvPr>
        </p:nvSpPr>
        <p:spPr/>
        <p:txBody>
          <a:bodyPr/>
          <a:lstStyle/>
          <a:p>
            <a:pPr marL="0" indent="0">
              <a:buNone/>
            </a:pPr>
            <a:endParaRPr lang="en-US" noProof="0" dirty="0"/>
          </a:p>
          <a:p>
            <a:pPr marL="0" indent="0">
              <a:buNone/>
            </a:pPr>
            <a:endParaRPr lang="en-US" noProof="0" dirty="0"/>
          </a:p>
        </p:txBody>
      </p:sp>
      <p:sp>
        <p:nvSpPr>
          <p:cNvPr id="6" name="Symbol zastępczy numeru slajdu 5">
            <a:extLst>
              <a:ext uri="{FF2B5EF4-FFF2-40B4-BE49-F238E27FC236}">
                <a16:creationId xmlns:a16="http://schemas.microsoft.com/office/drawing/2014/main" id="{39DCC45A-630C-3D4A-3D8A-1C0485466B4C}"/>
              </a:ext>
            </a:extLst>
          </p:cNvPr>
          <p:cNvSpPr>
            <a:spLocks noGrp="1"/>
          </p:cNvSpPr>
          <p:nvPr>
            <p:ph type="sldNum" sz="quarter" idx="12"/>
          </p:nvPr>
        </p:nvSpPr>
        <p:spPr/>
        <p:txBody>
          <a:bodyPr/>
          <a:lstStyle/>
          <a:p>
            <a:pPr rtl="0"/>
            <a:fld id="{0FF54DE5-C571-48E8-A5BC-B369434E2F44}" type="slidenum">
              <a:rPr lang="en-US" noProof="0" smtClean="0"/>
              <a:t>10</a:t>
            </a:fld>
            <a:endParaRPr lang="en-US" noProof="0" dirty="0"/>
          </a:p>
        </p:txBody>
      </p:sp>
      <p:graphicFrame>
        <p:nvGraphicFramePr>
          <p:cNvPr id="5" name="Tabela 4">
            <a:extLst>
              <a:ext uri="{FF2B5EF4-FFF2-40B4-BE49-F238E27FC236}">
                <a16:creationId xmlns:a16="http://schemas.microsoft.com/office/drawing/2014/main" id="{5BF7AA87-C928-11E9-FD54-EB9E8CE1CCBD}"/>
              </a:ext>
            </a:extLst>
          </p:cNvPr>
          <p:cNvGraphicFramePr>
            <a:graphicFrameLocks noGrp="1"/>
          </p:cNvGraphicFramePr>
          <p:nvPr>
            <p:extLst>
              <p:ext uri="{D42A27DB-BD31-4B8C-83A1-F6EECF244321}">
                <p14:modId xmlns:p14="http://schemas.microsoft.com/office/powerpoint/2010/main" val="1179105173"/>
              </p:ext>
            </p:extLst>
          </p:nvPr>
        </p:nvGraphicFramePr>
        <p:xfrm>
          <a:off x="1092201" y="1489869"/>
          <a:ext cx="8886668" cy="3571240"/>
        </p:xfrm>
        <a:graphic>
          <a:graphicData uri="http://schemas.openxmlformats.org/drawingml/2006/table">
            <a:tbl>
              <a:tblPr firstRow="1" bandRow="1">
                <a:tableStyleId>{5C22544A-7EE6-4342-B048-85BDC9FD1C3A}</a:tableStyleId>
              </a:tblPr>
              <a:tblGrid>
                <a:gridCol w="1687286">
                  <a:extLst>
                    <a:ext uri="{9D8B030D-6E8A-4147-A177-3AD203B41FA5}">
                      <a16:colId xmlns:a16="http://schemas.microsoft.com/office/drawing/2014/main" val="3140914188"/>
                    </a:ext>
                  </a:extLst>
                </a:gridCol>
                <a:gridCol w="2399794">
                  <a:extLst>
                    <a:ext uri="{9D8B030D-6E8A-4147-A177-3AD203B41FA5}">
                      <a16:colId xmlns:a16="http://schemas.microsoft.com/office/drawing/2014/main" val="1358218069"/>
                    </a:ext>
                  </a:extLst>
                </a:gridCol>
                <a:gridCol w="2399794">
                  <a:extLst>
                    <a:ext uri="{9D8B030D-6E8A-4147-A177-3AD203B41FA5}">
                      <a16:colId xmlns:a16="http://schemas.microsoft.com/office/drawing/2014/main" val="2299396944"/>
                    </a:ext>
                  </a:extLst>
                </a:gridCol>
                <a:gridCol w="2399794">
                  <a:extLst>
                    <a:ext uri="{9D8B030D-6E8A-4147-A177-3AD203B41FA5}">
                      <a16:colId xmlns:a16="http://schemas.microsoft.com/office/drawing/2014/main" val="1799201506"/>
                    </a:ext>
                  </a:extLst>
                </a:gridCol>
              </a:tblGrid>
              <a:tr h="315253">
                <a:tc>
                  <a:txBody>
                    <a:bodyPr/>
                    <a:lstStyle/>
                    <a:p>
                      <a:pPr algn="ctr"/>
                      <a:endParaRPr lang="en-US" b="1" noProof="0" dirty="0">
                        <a:solidFill>
                          <a:schemeClr val="bg1"/>
                        </a:solidFill>
                      </a:endParaRPr>
                    </a:p>
                  </a:txBody>
                  <a:tcPr anchor="ctr">
                    <a:solidFill>
                      <a:schemeClr val="accent1"/>
                    </a:solidFill>
                  </a:tcPr>
                </a:tc>
                <a:tc>
                  <a:txBody>
                    <a:bodyPr/>
                    <a:lstStyle/>
                    <a:p>
                      <a:pPr algn="ctr"/>
                      <a:r>
                        <a:rPr lang="en-US" noProof="0" dirty="0"/>
                        <a:t>Production costs</a:t>
                      </a:r>
                    </a:p>
                  </a:txBody>
                  <a:tcPr anchor="ctr"/>
                </a:tc>
                <a:tc>
                  <a:txBody>
                    <a:bodyPr/>
                    <a:lstStyle/>
                    <a:p>
                      <a:pPr algn="ctr"/>
                      <a:r>
                        <a:rPr lang="en-US" noProof="0" dirty="0"/>
                        <a:t>Trade costs</a:t>
                      </a:r>
                    </a:p>
                  </a:txBody>
                  <a:tcPr anchor="ctr"/>
                </a:tc>
                <a:tc>
                  <a:txBody>
                    <a:bodyPr/>
                    <a:lstStyle/>
                    <a:p>
                      <a:pPr algn="ctr"/>
                      <a:r>
                        <a:rPr lang="es-ES" noProof="0" dirty="0"/>
                        <a:t>S</a:t>
                      </a:r>
                      <a:r>
                        <a:rPr lang="en-US" noProof="0" dirty="0" err="1"/>
                        <a:t>upply</a:t>
                      </a:r>
                      <a:r>
                        <a:rPr lang="en-US" noProof="0" dirty="0"/>
                        <a:t> structure</a:t>
                      </a:r>
                    </a:p>
                  </a:txBody>
                  <a:tcPr anchor="ctr"/>
                </a:tc>
                <a:extLst>
                  <a:ext uri="{0D108BD9-81ED-4DB2-BD59-A6C34878D82A}">
                    <a16:rowId xmlns:a16="http://schemas.microsoft.com/office/drawing/2014/main" val="144356472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err="1">
                          <a:solidFill>
                            <a:schemeClr val="bg1"/>
                          </a:solidFill>
                        </a:rPr>
                        <a:t>msplitcom</a:t>
                      </a:r>
                      <a:r>
                        <a:rPr lang="en-US" b="1" noProof="0" dirty="0">
                          <a:solidFill>
                            <a:schemeClr val="bg1"/>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a:solidFill>
                            <a:schemeClr val="bg1"/>
                          </a:solidFill>
                        </a:rPr>
                        <a:t>header</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ln>
                            <a:solidFill>
                              <a:schemeClr val="bg1"/>
                            </a:solidFill>
                          </a:ln>
                          <a:solidFill>
                            <a:schemeClr val="bg1"/>
                          </a:solidFill>
                        </a:rPr>
                        <a:t>CWGT, XWGT</a:t>
                      </a:r>
                    </a:p>
                  </a:txBody>
                  <a:tcPr anchor="ctr">
                    <a:solidFill>
                      <a:schemeClr val="accent1"/>
                    </a:solidFill>
                  </a:tcPr>
                </a:tc>
                <a:tc>
                  <a:txBody>
                    <a:bodyPr/>
                    <a:lstStyle/>
                    <a:p>
                      <a:pPr algn="ctr"/>
                      <a:r>
                        <a:rPr lang="en-US" noProof="0" dirty="0">
                          <a:ln>
                            <a:solidFill>
                              <a:schemeClr val="bg1"/>
                            </a:solidFill>
                          </a:ln>
                          <a:solidFill>
                            <a:schemeClr val="bg1"/>
                          </a:solidFill>
                        </a:rPr>
                        <a:t>TWGT</a:t>
                      </a:r>
                    </a:p>
                  </a:txBody>
                  <a:tcPr anchor="ctr">
                    <a:solidFill>
                      <a:schemeClr val="accent1"/>
                    </a:solidFill>
                  </a:tcPr>
                </a:tc>
                <a:tc>
                  <a:txBody>
                    <a:bodyPr/>
                    <a:lstStyle/>
                    <a:p>
                      <a:pPr algn="ctr"/>
                      <a:r>
                        <a:rPr lang="en-US" noProof="0" dirty="0">
                          <a:ln>
                            <a:solidFill>
                              <a:schemeClr val="bg1"/>
                            </a:solidFill>
                          </a:ln>
                          <a:solidFill>
                            <a:schemeClr val="bg1"/>
                          </a:solidFill>
                        </a:rPr>
                        <a:t>RWGT, XWGT</a:t>
                      </a:r>
                    </a:p>
                  </a:txBody>
                  <a:tcPr anchor="ctr">
                    <a:solidFill>
                      <a:schemeClr val="accent1"/>
                    </a:solidFill>
                  </a:tcPr>
                </a:tc>
                <a:extLst>
                  <a:ext uri="{0D108BD9-81ED-4DB2-BD59-A6C34878D82A}">
                    <a16:rowId xmlns:a16="http://schemas.microsoft.com/office/drawing/2014/main" val="3066083226"/>
                  </a:ext>
                </a:extLst>
              </a:tr>
              <a:tr h="370840">
                <a:tc>
                  <a:txBody>
                    <a:bodyPr/>
                    <a:lstStyle/>
                    <a:p>
                      <a:pPr algn="ctr"/>
                      <a:r>
                        <a:rPr lang="en-US" b="1" noProof="0" dirty="0">
                          <a:solidFill>
                            <a:schemeClr val="bg1"/>
                          </a:solidFill>
                        </a:rPr>
                        <a:t>Mining</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GTAP</a:t>
                      </a:r>
                    </a:p>
                  </a:txBody>
                  <a:tcPr anchor="ctr"/>
                </a:tc>
                <a:tc>
                  <a:txBody>
                    <a:bodyPr/>
                    <a:lstStyle/>
                    <a:p>
                      <a:pPr algn="ctr"/>
                      <a:r>
                        <a:rPr lang="en-US" noProof="0" dirty="0"/>
                        <a:t>GTAP, OECD</a:t>
                      </a:r>
                    </a:p>
                  </a:txBody>
                  <a:tcPr anchor="ctr"/>
                </a:tc>
                <a:tc>
                  <a:txBody>
                    <a:bodyPr/>
                    <a:lstStyle/>
                    <a:p>
                      <a:pPr algn="ctr"/>
                      <a:r>
                        <a:rPr lang="en-US" noProof="0" dirty="0"/>
                        <a:t>Own assumptions</a:t>
                      </a:r>
                    </a:p>
                  </a:txBody>
                  <a:tcPr anchor="ctr"/>
                </a:tc>
                <a:extLst>
                  <a:ext uri="{0D108BD9-81ED-4DB2-BD59-A6C34878D82A}">
                    <a16:rowId xmlns:a16="http://schemas.microsoft.com/office/drawing/2014/main" val="2933763052"/>
                  </a:ext>
                </a:extLst>
              </a:tr>
              <a:tr h="370840">
                <a:tc>
                  <a:txBody>
                    <a:bodyPr/>
                    <a:lstStyle/>
                    <a:p>
                      <a:pPr algn="ctr"/>
                      <a:r>
                        <a:rPr lang="en-US" b="1" noProof="0" dirty="0">
                          <a:solidFill>
                            <a:schemeClr val="bg1"/>
                          </a:solidFill>
                        </a:rPr>
                        <a:t>Refining</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Mineral input + GTAP</a:t>
                      </a:r>
                    </a:p>
                  </a:txBody>
                  <a:tcPr anchor="ctr"/>
                </a:tc>
                <a:tc>
                  <a:txBody>
                    <a:bodyPr/>
                    <a:lstStyle/>
                    <a:p>
                      <a:pPr algn="ctr"/>
                      <a:r>
                        <a:rPr lang="en-US" noProof="0" dirty="0"/>
                        <a:t>GTAP</a:t>
                      </a:r>
                    </a:p>
                  </a:txBody>
                  <a:tcPr anchor="ctr"/>
                </a:tc>
                <a:tc>
                  <a:txBody>
                    <a:bodyPr/>
                    <a:lstStyle/>
                    <a:p>
                      <a:pPr algn="ctr"/>
                      <a:r>
                        <a:rPr lang="en-US" noProof="0" dirty="0"/>
                        <a:t>Mid-stream demand + literature</a:t>
                      </a:r>
                    </a:p>
                  </a:txBody>
                  <a:tcPr anchor="ctr"/>
                </a:tc>
                <a:extLst>
                  <a:ext uri="{0D108BD9-81ED-4DB2-BD59-A6C34878D82A}">
                    <a16:rowId xmlns:a16="http://schemas.microsoft.com/office/drawing/2014/main" val="3982355549"/>
                  </a:ext>
                </a:extLst>
              </a:tr>
              <a:tr h="370840">
                <a:tc>
                  <a:txBody>
                    <a:bodyPr/>
                    <a:lstStyle/>
                    <a:p>
                      <a:pPr algn="ctr"/>
                      <a:r>
                        <a:rPr lang="en-US" b="1" noProof="0" dirty="0">
                          <a:solidFill>
                            <a:schemeClr val="bg1"/>
                          </a:solidFill>
                        </a:rPr>
                        <a:t>Mid-stream</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Refined input + literature + GTAP</a:t>
                      </a:r>
                    </a:p>
                  </a:txBody>
                  <a:tcPr anchor="ctr"/>
                </a:tc>
                <a:tc>
                  <a:txBody>
                    <a:bodyPr/>
                    <a:lstStyle/>
                    <a:p>
                      <a:pPr algn="ctr"/>
                      <a:r>
                        <a:rPr lang="en-US" noProof="0" dirty="0"/>
                        <a:t>GTAP</a:t>
                      </a:r>
                    </a:p>
                  </a:txBody>
                  <a:tcPr anchor="ctr"/>
                </a:tc>
                <a:tc>
                  <a:txBody>
                    <a:bodyPr/>
                    <a:lstStyle/>
                    <a:p>
                      <a:pPr algn="ctr"/>
                      <a:r>
                        <a:rPr lang="en-US" noProof="0" dirty="0"/>
                        <a:t>Down-stream demand + own assumptions</a:t>
                      </a:r>
                    </a:p>
                  </a:txBody>
                  <a:tcPr anchor="ctr"/>
                </a:tc>
                <a:extLst>
                  <a:ext uri="{0D108BD9-81ED-4DB2-BD59-A6C34878D82A}">
                    <a16:rowId xmlns:a16="http://schemas.microsoft.com/office/drawing/2014/main" val="392044756"/>
                  </a:ext>
                </a:extLst>
              </a:tr>
              <a:tr h="370840">
                <a:tc>
                  <a:txBody>
                    <a:bodyPr/>
                    <a:lstStyle/>
                    <a:p>
                      <a:pPr algn="ctr"/>
                      <a:r>
                        <a:rPr lang="en-US" b="1" noProof="0" dirty="0">
                          <a:solidFill>
                            <a:schemeClr val="bg1"/>
                          </a:solidFill>
                        </a:rPr>
                        <a:t>Down-stream</a:t>
                      </a:r>
                    </a:p>
                  </a:txBody>
                  <a:tcPr anchor="ctr">
                    <a:solidFill>
                      <a:schemeClr val="accent1"/>
                    </a:solidFill>
                  </a:tcPr>
                </a:tc>
                <a:tc>
                  <a:txBody>
                    <a:bodyPr/>
                    <a:lstStyle/>
                    <a:p>
                      <a:pPr algn="ctr"/>
                      <a:r>
                        <a:rPr lang="en-US" noProof="0" dirty="0"/>
                        <a:t>Mid-stream + literature + GTAP</a:t>
                      </a:r>
                    </a:p>
                  </a:txBody>
                  <a:tcPr anchor="ctr"/>
                </a:tc>
                <a:tc>
                  <a:txBody>
                    <a:bodyPr/>
                    <a:lstStyle/>
                    <a:p>
                      <a:pPr algn="ctr"/>
                      <a:r>
                        <a:rPr lang="en-US" noProof="0" dirty="0"/>
                        <a:t>GTAP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Own assumptions</a:t>
                      </a:r>
                    </a:p>
                  </a:txBody>
                  <a:tcPr anchor="ctr"/>
                </a:tc>
                <a:extLst>
                  <a:ext uri="{0D108BD9-81ED-4DB2-BD59-A6C34878D82A}">
                    <a16:rowId xmlns:a16="http://schemas.microsoft.com/office/drawing/2014/main" val="122881532"/>
                  </a:ext>
                </a:extLst>
              </a:tr>
            </a:tbl>
          </a:graphicData>
        </a:graphic>
      </p:graphicFrame>
      <p:sp>
        <p:nvSpPr>
          <p:cNvPr id="3" name="Symbol zastępczy stopki 2">
            <a:extLst>
              <a:ext uri="{FF2B5EF4-FFF2-40B4-BE49-F238E27FC236}">
                <a16:creationId xmlns:a16="http://schemas.microsoft.com/office/drawing/2014/main" id="{5F49E223-BDC2-316E-056E-BD0096D356A5}"/>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76774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89FD9B95-031F-67BE-A6C1-F90168B0E6D7}"/>
              </a:ext>
            </a:extLst>
          </p:cNvPr>
          <p:cNvSpPr>
            <a:spLocks noGrp="1"/>
          </p:cNvSpPr>
          <p:nvPr>
            <p:ph type="title"/>
          </p:nvPr>
        </p:nvSpPr>
        <p:spPr>
          <a:xfrm>
            <a:off x="961868" y="103867"/>
            <a:ext cx="10123714" cy="1096962"/>
          </a:xfrm>
        </p:spPr>
        <p:txBody>
          <a:bodyPr rtlCol="0">
            <a:normAutofit/>
          </a:bodyPr>
          <a:lstStyle/>
          <a:p>
            <a:r>
              <a:rPr lang="en-US" noProof="0" dirty="0"/>
              <a:t>3. Data reconciliation routines apply a number of </a:t>
            </a:r>
            <a:br>
              <a:rPr lang="en-US" noProof="0" dirty="0"/>
            </a:br>
            <a:r>
              <a:rPr lang="en-US" noProof="0" dirty="0"/>
              <a:t>basic assumptions/sanity checks.</a:t>
            </a:r>
          </a:p>
        </p:txBody>
      </p:sp>
      <p:sp>
        <p:nvSpPr>
          <p:cNvPr id="4" name="Slide Number Placeholder 3"/>
          <p:cNvSpPr>
            <a:spLocks noGrp="1"/>
          </p:cNvSpPr>
          <p:nvPr>
            <p:ph type="sldNum" sz="quarter" idx="12"/>
          </p:nvPr>
        </p:nvSpPr>
        <p:spPr/>
        <p:txBody>
          <a:bodyPr/>
          <a:lstStyle/>
          <a:p>
            <a:fld id="{89D7931E-637B-46D8-A580-615CC76C5C63}" type="slidenum">
              <a:rPr lang="en-US" noProof="0" smtClean="0"/>
              <a:pPr/>
              <a:t>11</a:t>
            </a:fld>
            <a:endParaRPr lang="en-US" noProof="0" dirty="0"/>
          </a:p>
        </p:txBody>
      </p:sp>
      <p:sp>
        <p:nvSpPr>
          <p:cNvPr id="8" name="TextBox 7">
            <a:extLst>
              <a:ext uri="{FF2B5EF4-FFF2-40B4-BE49-F238E27FC236}">
                <a16:creationId xmlns:a16="http://schemas.microsoft.com/office/drawing/2014/main" id="{85E984D1-EC9C-4229-905F-FE28355C6C15}"/>
              </a:ext>
            </a:extLst>
          </p:cNvPr>
          <p:cNvSpPr txBox="1"/>
          <p:nvPr/>
        </p:nvSpPr>
        <p:spPr>
          <a:xfrm>
            <a:off x="961868" y="1401032"/>
            <a:ext cx="10726354" cy="4134465"/>
          </a:xfrm>
          <a:prstGeom prst="rect">
            <a:avLst/>
          </a:prstGeom>
          <a:noFill/>
        </p:spPr>
        <p:txBody>
          <a:bodyPr wrap="square">
            <a:spAutoFit/>
          </a:bodyPr>
          <a:lstStyle/>
          <a:p>
            <a:pPr>
              <a:lnSpc>
                <a:spcPct val="150000"/>
              </a:lnSpc>
              <a:spcAft>
                <a:spcPts val="1200"/>
              </a:spcAft>
            </a:pPr>
            <a:r>
              <a:rPr lang="en-US" noProof="0" dirty="0"/>
              <a:t>For every product in the extended database, the flows are constructed using the following criteria:</a:t>
            </a:r>
          </a:p>
          <a:p>
            <a:pPr marL="285750" indent="-285750">
              <a:lnSpc>
                <a:spcPct val="150000"/>
              </a:lnSpc>
              <a:spcAft>
                <a:spcPts val="1200"/>
              </a:spcAft>
              <a:buFont typeface="Wingdings" panose="05000000000000000000" pitchFamily="2" charset="2"/>
              <a:buChar char="Ø"/>
            </a:pPr>
            <a:r>
              <a:rPr lang="en-US" noProof="0" dirty="0"/>
              <a:t>Production is used domestically or exported.</a:t>
            </a:r>
          </a:p>
          <a:p>
            <a:pPr marL="285750" indent="-285750">
              <a:lnSpc>
                <a:spcPct val="150000"/>
              </a:lnSpc>
              <a:spcAft>
                <a:spcPts val="1200"/>
              </a:spcAft>
              <a:buFont typeface="Wingdings" panose="05000000000000000000" pitchFamily="2" charset="2"/>
              <a:buChar char="Ø"/>
            </a:pPr>
            <a:r>
              <a:rPr lang="en-US" noProof="0" dirty="0"/>
              <a:t>Output is not lower than exports. </a:t>
            </a:r>
          </a:p>
          <a:p>
            <a:pPr marL="285750" indent="-285750">
              <a:lnSpc>
                <a:spcPct val="150000"/>
              </a:lnSpc>
              <a:spcAft>
                <a:spcPts val="1200"/>
              </a:spcAft>
              <a:buFont typeface="Wingdings" panose="05000000000000000000" pitchFamily="2" charset="2"/>
              <a:buChar char="Ø"/>
            </a:pPr>
            <a:r>
              <a:rPr lang="en-US" noProof="0" dirty="0"/>
              <a:t>For the country-commodity cases with no output, trade flows are discarded (priority given to the USGS production data).</a:t>
            </a:r>
          </a:p>
          <a:p>
            <a:pPr marL="285750" indent="-285750">
              <a:lnSpc>
                <a:spcPct val="150000"/>
              </a:lnSpc>
              <a:spcAft>
                <a:spcPts val="1200"/>
              </a:spcAft>
              <a:buFont typeface="Wingdings" panose="05000000000000000000" pitchFamily="2" charset="2"/>
              <a:buChar char="Ø"/>
            </a:pPr>
            <a:r>
              <a:rPr lang="en-US" noProof="0" dirty="0"/>
              <a:t>Costs (inputs) are equal to the output value (production) (supply = demand).</a:t>
            </a:r>
          </a:p>
          <a:p>
            <a:pPr marL="285750" indent="-285750">
              <a:lnSpc>
                <a:spcPct val="150000"/>
              </a:lnSpc>
              <a:spcAft>
                <a:spcPts val="1200"/>
              </a:spcAft>
              <a:buFont typeface="Wingdings" panose="05000000000000000000" pitchFamily="2" charset="2"/>
              <a:buChar char="Ø"/>
            </a:pPr>
            <a:r>
              <a:rPr lang="en-US" noProof="0" dirty="0"/>
              <a:t>Flows are tracked both in quantities (we convert gross weight to material content based on available studies) and in values.</a:t>
            </a:r>
          </a:p>
        </p:txBody>
      </p:sp>
      <p:sp>
        <p:nvSpPr>
          <p:cNvPr id="2" name="Symbol zastępczy stopki 1">
            <a:extLst>
              <a:ext uri="{FF2B5EF4-FFF2-40B4-BE49-F238E27FC236}">
                <a16:creationId xmlns:a16="http://schemas.microsoft.com/office/drawing/2014/main" id="{CA7C5022-9EEB-8773-2241-A3DF1FB17DFF}"/>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08254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4DCFA-1841-4594-7896-D23D176498D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670D76E-E4E3-6F57-AD5B-C0E66ECEBFBE}"/>
              </a:ext>
            </a:extLst>
          </p:cNvPr>
          <p:cNvSpPr>
            <a:spLocks noGrp="1"/>
          </p:cNvSpPr>
          <p:nvPr>
            <p:ph type="title"/>
          </p:nvPr>
        </p:nvSpPr>
        <p:spPr>
          <a:xfrm>
            <a:off x="407988" y="260349"/>
            <a:ext cx="10404475" cy="829979"/>
          </a:xfrm>
        </p:spPr>
        <p:txBody>
          <a:bodyPr rtlCol="0"/>
          <a:lstStyle/>
          <a:p>
            <a:pPr rtl="0"/>
            <a:r>
              <a:rPr lang="en-US" noProof="0" dirty="0"/>
              <a:t>4. </a:t>
            </a:r>
            <a:r>
              <a:rPr lang="en-US" noProof="0" dirty="0" err="1"/>
              <a:t>msplitcom</a:t>
            </a:r>
            <a:r>
              <a:rPr lang="en-US" noProof="0" dirty="0"/>
              <a:t> </a:t>
            </a:r>
          </a:p>
        </p:txBody>
      </p:sp>
      <p:sp>
        <p:nvSpPr>
          <p:cNvPr id="4" name="Symbol zastępczy zawartości 3">
            <a:extLst>
              <a:ext uri="{FF2B5EF4-FFF2-40B4-BE49-F238E27FC236}">
                <a16:creationId xmlns:a16="http://schemas.microsoft.com/office/drawing/2014/main" id="{1CB6FB77-5D65-A3C5-7398-24585FB2E3C9}"/>
              </a:ext>
            </a:extLst>
          </p:cNvPr>
          <p:cNvSpPr>
            <a:spLocks noGrp="1"/>
          </p:cNvSpPr>
          <p:nvPr>
            <p:ph idx="1"/>
          </p:nvPr>
        </p:nvSpPr>
        <p:spPr>
          <a:xfrm>
            <a:off x="1104900" y="1190625"/>
            <a:ext cx="9982200" cy="4981575"/>
          </a:xfrm>
        </p:spPr>
        <p:txBody>
          <a:bodyPr/>
          <a:lstStyle/>
          <a:p>
            <a:pPr marL="0" indent="0">
              <a:buNone/>
            </a:pPr>
            <a:r>
              <a:rPr lang="en-US" noProof="0" dirty="0"/>
              <a:t>There are the following relations between </a:t>
            </a:r>
            <a:r>
              <a:rPr lang="en-US" noProof="0" dirty="0" err="1"/>
              <a:t>msplitcom</a:t>
            </a:r>
            <a:r>
              <a:rPr lang="en-US" noProof="0" dirty="0"/>
              <a:t> headers and GTAP parameters:</a:t>
            </a:r>
          </a:p>
          <a:p>
            <a:pPr marL="0" indent="0">
              <a:buNone/>
            </a:pPr>
            <a:endParaRPr lang="en-US" noProof="0" dirty="0"/>
          </a:p>
          <a:p>
            <a:pPr marL="0" indent="0">
              <a:buNone/>
            </a:pPr>
            <a:r>
              <a:rPr lang="en-US" noProof="0" dirty="0"/>
              <a:t>Output from demand side:</a:t>
            </a:r>
          </a:p>
          <a:p>
            <a:pPr marL="0" indent="0">
              <a:buNone/>
            </a:pPr>
            <a:endParaRPr lang="en-US" noProof="0" dirty="0"/>
          </a:p>
          <a:p>
            <a:pPr marL="0" indent="0">
              <a:buNone/>
            </a:pPr>
            <a:endParaRPr lang="en-US" noProof="0" dirty="0"/>
          </a:p>
          <a:p>
            <a:pPr marL="0" indent="0">
              <a:buNone/>
            </a:pPr>
            <a:endParaRPr lang="en-US" noProof="0" dirty="0"/>
          </a:p>
          <a:p>
            <a:pPr marL="0" indent="0">
              <a:buNone/>
            </a:pPr>
            <a:r>
              <a:rPr lang="en-US" noProof="0" dirty="0"/>
              <a:t>Output from supply side:</a:t>
            </a:r>
          </a:p>
          <a:p>
            <a:pPr marL="0" indent="0">
              <a:buNone/>
            </a:pPr>
            <a:endParaRPr lang="en-US" noProof="0" dirty="0"/>
          </a:p>
          <a:p>
            <a:pPr marL="0" indent="0">
              <a:buNone/>
            </a:pPr>
            <a:endParaRPr lang="en-US" noProof="0" dirty="0"/>
          </a:p>
          <a:p>
            <a:pPr marL="0" indent="0">
              <a:buNone/>
            </a:pPr>
            <a:endParaRPr lang="en-US" noProof="0" dirty="0"/>
          </a:p>
          <a:p>
            <a:pPr marL="0" indent="0">
              <a:buNone/>
            </a:pPr>
            <a:r>
              <a:rPr lang="en-US" noProof="0" dirty="0"/>
              <a:t>Use from import:</a:t>
            </a:r>
          </a:p>
        </p:txBody>
      </p:sp>
      <p:sp>
        <p:nvSpPr>
          <p:cNvPr id="9" name="Symbol zastępczy numeru slajdu 8">
            <a:extLst>
              <a:ext uri="{FF2B5EF4-FFF2-40B4-BE49-F238E27FC236}">
                <a16:creationId xmlns:a16="http://schemas.microsoft.com/office/drawing/2014/main" id="{17FF391A-8E5C-1EE3-583C-A1C7F01119EF}"/>
              </a:ext>
            </a:extLst>
          </p:cNvPr>
          <p:cNvSpPr>
            <a:spLocks noGrp="1"/>
          </p:cNvSpPr>
          <p:nvPr>
            <p:ph type="sldNum" sz="quarter" idx="12"/>
          </p:nvPr>
        </p:nvSpPr>
        <p:spPr/>
        <p:txBody>
          <a:bodyPr/>
          <a:lstStyle/>
          <a:p>
            <a:pPr rtl="0"/>
            <a:fld id="{0FF54DE5-C571-48E8-A5BC-B369434E2F44}" type="slidenum">
              <a:rPr lang="en-US" noProof="0" smtClean="0"/>
              <a:t>12</a:t>
            </a:fld>
            <a:endParaRPr lang="en-US" noProof="0" dirty="0"/>
          </a:p>
        </p:txBody>
      </p:sp>
      <p:graphicFrame>
        <p:nvGraphicFramePr>
          <p:cNvPr id="3" name="Tabela 2">
            <a:extLst>
              <a:ext uri="{FF2B5EF4-FFF2-40B4-BE49-F238E27FC236}">
                <a16:creationId xmlns:a16="http://schemas.microsoft.com/office/drawing/2014/main" id="{853AE52B-F4AC-5A92-0BF9-558B4AFE46C4}"/>
              </a:ext>
            </a:extLst>
          </p:cNvPr>
          <p:cNvGraphicFramePr>
            <a:graphicFrameLocks noGrp="1"/>
          </p:cNvGraphicFramePr>
          <p:nvPr>
            <p:extLst>
              <p:ext uri="{D42A27DB-BD31-4B8C-83A1-F6EECF244321}">
                <p14:modId xmlns:p14="http://schemas.microsoft.com/office/powerpoint/2010/main" val="3038117437"/>
              </p:ext>
            </p:extLst>
          </p:nvPr>
        </p:nvGraphicFramePr>
        <p:xfrm>
          <a:off x="1084652" y="2232479"/>
          <a:ext cx="7870368" cy="736600"/>
        </p:xfrm>
        <a:graphic>
          <a:graphicData uri="http://schemas.openxmlformats.org/drawingml/2006/table">
            <a:tbl>
              <a:tblPr firstRow="1" bandRow="1">
                <a:tableStyleId>{5C22544A-7EE6-4342-B048-85BDC9FD1C3A}</a:tableStyleId>
              </a:tblPr>
              <a:tblGrid>
                <a:gridCol w="1311728">
                  <a:extLst>
                    <a:ext uri="{9D8B030D-6E8A-4147-A177-3AD203B41FA5}">
                      <a16:colId xmlns:a16="http://schemas.microsoft.com/office/drawing/2014/main" val="3140914188"/>
                    </a:ext>
                  </a:extLst>
                </a:gridCol>
                <a:gridCol w="2623456">
                  <a:extLst>
                    <a:ext uri="{9D8B030D-6E8A-4147-A177-3AD203B41FA5}">
                      <a16:colId xmlns:a16="http://schemas.microsoft.com/office/drawing/2014/main" val="2758914308"/>
                    </a:ext>
                  </a:extLst>
                </a:gridCol>
                <a:gridCol w="1311728">
                  <a:extLst>
                    <a:ext uri="{9D8B030D-6E8A-4147-A177-3AD203B41FA5}">
                      <a16:colId xmlns:a16="http://schemas.microsoft.com/office/drawing/2014/main" val="2299396944"/>
                    </a:ext>
                  </a:extLst>
                </a:gridCol>
                <a:gridCol w="1311728">
                  <a:extLst>
                    <a:ext uri="{9D8B030D-6E8A-4147-A177-3AD203B41FA5}">
                      <a16:colId xmlns:a16="http://schemas.microsoft.com/office/drawing/2014/main" val="1799201506"/>
                    </a:ext>
                  </a:extLst>
                </a:gridCol>
                <a:gridCol w="1311728">
                  <a:extLst>
                    <a:ext uri="{9D8B030D-6E8A-4147-A177-3AD203B41FA5}">
                      <a16:colId xmlns:a16="http://schemas.microsoft.com/office/drawing/2014/main" val="2804254673"/>
                    </a:ext>
                  </a:extLst>
                </a:gridCol>
              </a:tblGrid>
              <a:tr h="315253">
                <a:tc>
                  <a:txBody>
                    <a:bodyPr/>
                    <a:lstStyle/>
                    <a:p>
                      <a:pPr algn="ctr"/>
                      <a:r>
                        <a:rPr lang="en-US" noProof="0" dirty="0"/>
                        <a:t>VOM =</a:t>
                      </a:r>
                    </a:p>
                  </a:txBody>
                  <a:tcPr/>
                </a:tc>
                <a:tc>
                  <a:txBody>
                    <a:bodyPr/>
                    <a:lstStyle/>
                    <a:p>
                      <a:pPr algn="ctr"/>
                      <a:r>
                        <a:rPr lang="en-US" noProof="0" dirty="0"/>
                        <a:t>VDFM</a:t>
                      </a:r>
                    </a:p>
                  </a:txBody>
                  <a:tcPr/>
                </a:tc>
                <a:tc>
                  <a:txBody>
                    <a:bodyPr/>
                    <a:lstStyle/>
                    <a:p>
                      <a:pPr algn="ctr"/>
                      <a:r>
                        <a:rPr lang="en-US" noProof="0" dirty="0"/>
                        <a:t>VDPM</a:t>
                      </a:r>
                    </a:p>
                  </a:txBody>
                  <a:tcPr/>
                </a:tc>
                <a:tc>
                  <a:txBody>
                    <a:bodyPr/>
                    <a:lstStyle/>
                    <a:p>
                      <a:pPr algn="ctr"/>
                      <a:r>
                        <a:rPr lang="en-US" noProof="0" dirty="0"/>
                        <a:t>VDGM</a:t>
                      </a:r>
                    </a:p>
                  </a:txBody>
                  <a:tcPr/>
                </a:tc>
                <a:tc>
                  <a:txBody>
                    <a:bodyPr/>
                    <a:lstStyle/>
                    <a:p>
                      <a:pPr algn="ctr"/>
                      <a:r>
                        <a:rPr lang="en-US" noProof="0" dirty="0"/>
                        <a:t>VXMD</a:t>
                      </a:r>
                    </a:p>
                  </a:txBody>
                  <a:tcPr/>
                </a:tc>
                <a:extLst>
                  <a:ext uri="{0D108BD9-81ED-4DB2-BD59-A6C34878D82A}">
                    <a16:rowId xmlns:a16="http://schemas.microsoft.com/office/drawing/2014/main" val="1443564724"/>
                  </a:ext>
                </a:extLst>
              </a:tr>
              <a:tr h="370840">
                <a:tc>
                  <a:txBody>
                    <a:bodyPr/>
                    <a:lstStyle/>
                    <a:p>
                      <a:pPr algn="ctr"/>
                      <a:endParaRPr lang="en-US" noProof="0" dirty="0"/>
                    </a:p>
                  </a:txBody>
                  <a:tcPr/>
                </a:tc>
                <a:tc>
                  <a:txBody>
                    <a:bodyPr/>
                    <a:lstStyle/>
                    <a:p>
                      <a:pPr algn="ctr"/>
                      <a:r>
                        <a:rPr lang="en-US" noProof="0" dirty="0"/>
                        <a:t>XWGT/RWGT</a:t>
                      </a:r>
                    </a:p>
                  </a:txBody>
                  <a:tcPr/>
                </a:tc>
                <a:tc>
                  <a:txBody>
                    <a:bodyPr/>
                    <a:lstStyle/>
                    <a:p>
                      <a:pPr algn="ctr"/>
                      <a:r>
                        <a:rPr lang="en-US" noProof="0" dirty="0"/>
                        <a:t>RWGT</a:t>
                      </a:r>
                    </a:p>
                  </a:txBody>
                  <a:tcPr/>
                </a:tc>
                <a:tc>
                  <a:txBody>
                    <a:bodyPr/>
                    <a:lstStyle/>
                    <a:p>
                      <a:pPr algn="ctr"/>
                      <a:r>
                        <a:rPr lang="en-US" noProof="0" dirty="0"/>
                        <a:t>RWGT</a:t>
                      </a:r>
                    </a:p>
                  </a:txBody>
                  <a:tcPr/>
                </a:tc>
                <a:tc>
                  <a:txBody>
                    <a:bodyPr/>
                    <a:lstStyle/>
                    <a:p>
                      <a:pPr algn="ctr"/>
                      <a:r>
                        <a:rPr lang="en-US" noProof="0" dirty="0"/>
                        <a:t>TWGT</a:t>
                      </a:r>
                    </a:p>
                  </a:txBody>
                  <a:tcPr/>
                </a:tc>
                <a:extLst>
                  <a:ext uri="{0D108BD9-81ED-4DB2-BD59-A6C34878D82A}">
                    <a16:rowId xmlns:a16="http://schemas.microsoft.com/office/drawing/2014/main" val="3066083226"/>
                  </a:ext>
                </a:extLst>
              </a:tr>
            </a:tbl>
          </a:graphicData>
        </a:graphic>
      </p:graphicFrame>
      <p:graphicFrame>
        <p:nvGraphicFramePr>
          <p:cNvPr id="6" name="Tabela 5">
            <a:extLst>
              <a:ext uri="{FF2B5EF4-FFF2-40B4-BE49-F238E27FC236}">
                <a16:creationId xmlns:a16="http://schemas.microsoft.com/office/drawing/2014/main" id="{DF1D3659-D144-AB4D-6735-09690220A4FA}"/>
              </a:ext>
            </a:extLst>
          </p:cNvPr>
          <p:cNvGraphicFramePr>
            <a:graphicFrameLocks noGrp="1"/>
          </p:cNvGraphicFramePr>
          <p:nvPr>
            <p:extLst>
              <p:ext uri="{D42A27DB-BD31-4B8C-83A1-F6EECF244321}">
                <p14:modId xmlns:p14="http://schemas.microsoft.com/office/powerpoint/2010/main" val="192059603"/>
              </p:ext>
            </p:extLst>
          </p:nvPr>
        </p:nvGraphicFramePr>
        <p:xfrm>
          <a:off x="1065922" y="3713390"/>
          <a:ext cx="7914969" cy="736600"/>
        </p:xfrm>
        <a:graphic>
          <a:graphicData uri="http://schemas.openxmlformats.org/drawingml/2006/table">
            <a:tbl>
              <a:tblPr firstRow="1" bandRow="1">
                <a:tableStyleId>{5C22544A-7EE6-4342-B048-85BDC9FD1C3A}</a:tableStyleId>
              </a:tblPr>
              <a:tblGrid>
                <a:gridCol w="1406013">
                  <a:extLst>
                    <a:ext uri="{9D8B030D-6E8A-4147-A177-3AD203B41FA5}">
                      <a16:colId xmlns:a16="http://schemas.microsoft.com/office/drawing/2014/main" val="2243500178"/>
                    </a:ext>
                  </a:extLst>
                </a:gridCol>
                <a:gridCol w="1779638">
                  <a:extLst>
                    <a:ext uri="{9D8B030D-6E8A-4147-A177-3AD203B41FA5}">
                      <a16:colId xmlns:a16="http://schemas.microsoft.com/office/drawing/2014/main" val="2729669256"/>
                    </a:ext>
                  </a:extLst>
                </a:gridCol>
                <a:gridCol w="1662376">
                  <a:extLst>
                    <a:ext uri="{9D8B030D-6E8A-4147-A177-3AD203B41FA5}">
                      <a16:colId xmlns:a16="http://schemas.microsoft.com/office/drawing/2014/main" val="1352627968"/>
                    </a:ext>
                  </a:extLst>
                </a:gridCol>
                <a:gridCol w="1533471">
                  <a:extLst>
                    <a:ext uri="{9D8B030D-6E8A-4147-A177-3AD203B41FA5}">
                      <a16:colId xmlns:a16="http://schemas.microsoft.com/office/drawing/2014/main" val="1562602982"/>
                    </a:ext>
                  </a:extLst>
                </a:gridCol>
                <a:gridCol w="1533471">
                  <a:extLst>
                    <a:ext uri="{9D8B030D-6E8A-4147-A177-3AD203B41FA5}">
                      <a16:colId xmlns:a16="http://schemas.microsoft.com/office/drawing/2014/main" val="4235976107"/>
                    </a:ext>
                  </a:extLst>
                </a:gridCol>
              </a:tblGrid>
              <a:tr h="315253">
                <a:tc>
                  <a:txBody>
                    <a:bodyPr/>
                    <a:lstStyle/>
                    <a:p>
                      <a:pPr algn="ctr"/>
                      <a:r>
                        <a:rPr lang="en-US" noProof="0" dirty="0"/>
                        <a:t>VOM =</a:t>
                      </a:r>
                    </a:p>
                  </a:txBody>
                  <a:tcPr/>
                </a:tc>
                <a:tc>
                  <a:txBody>
                    <a:bodyPr/>
                    <a:lstStyle/>
                    <a:p>
                      <a:pPr algn="ctr"/>
                      <a:r>
                        <a:rPr lang="en-US" noProof="0" dirty="0"/>
                        <a:t>VDFA</a:t>
                      </a:r>
                    </a:p>
                  </a:txBody>
                  <a:tcPr/>
                </a:tc>
                <a:tc>
                  <a:txBody>
                    <a:bodyPr/>
                    <a:lstStyle/>
                    <a:p>
                      <a:pPr algn="ctr"/>
                      <a:r>
                        <a:rPr lang="en-US" noProof="0" dirty="0"/>
                        <a:t>VIFA</a:t>
                      </a:r>
                    </a:p>
                  </a:txBody>
                  <a:tcPr/>
                </a:tc>
                <a:tc>
                  <a:txBody>
                    <a:bodyPr/>
                    <a:lstStyle/>
                    <a:p>
                      <a:pPr algn="ctr"/>
                      <a:r>
                        <a:rPr lang="en-US" noProof="0" dirty="0"/>
                        <a:t>EVFA</a:t>
                      </a:r>
                    </a:p>
                  </a:txBody>
                  <a:tcPr/>
                </a:tc>
                <a:tc>
                  <a:txBody>
                    <a:bodyPr/>
                    <a:lstStyle/>
                    <a:p>
                      <a:pPr algn="ctr"/>
                      <a:r>
                        <a:rPr lang="en-US" noProof="0" dirty="0"/>
                        <a:t>PTAX</a:t>
                      </a:r>
                    </a:p>
                  </a:txBody>
                  <a:tcPr/>
                </a:tc>
                <a:extLst>
                  <a:ext uri="{0D108BD9-81ED-4DB2-BD59-A6C34878D82A}">
                    <a16:rowId xmlns:a16="http://schemas.microsoft.com/office/drawing/2014/main" val="1643954532"/>
                  </a:ext>
                </a:extLst>
              </a:tr>
              <a:tr h="370840">
                <a:tc>
                  <a:txBody>
                    <a:bodyPr/>
                    <a:lstStyle/>
                    <a:p>
                      <a:pPr algn="ctr"/>
                      <a:endParaRPr lang="en-US" noProof="0" dirty="0"/>
                    </a:p>
                  </a:txBody>
                  <a:tcPr/>
                </a:tc>
                <a:tc>
                  <a:txBody>
                    <a:bodyPr/>
                    <a:lstStyle/>
                    <a:p>
                      <a:pPr algn="ctr"/>
                      <a:r>
                        <a:rPr lang="en-US" noProof="0" dirty="0"/>
                        <a:t>CWGT/XWGT</a:t>
                      </a:r>
                    </a:p>
                  </a:txBody>
                  <a:tcPr/>
                </a:tc>
                <a:tc>
                  <a:txBody>
                    <a:bodyPr/>
                    <a:lstStyle/>
                    <a:p>
                      <a:pPr algn="ctr"/>
                      <a:r>
                        <a:rPr lang="en-US" noProof="0" dirty="0"/>
                        <a:t>CWGT/XWGT</a:t>
                      </a:r>
                    </a:p>
                  </a:txBody>
                  <a:tcPr/>
                </a:tc>
                <a:tc>
                  <a:txBody>
                    <a:bodyPr/>
                    <a:lstStyle/>
                    <a:p>
                      <a:pPr algn="ctr"/>
                      <a:r>
                        <a:rPr lang="en-US" noProof="0" dirty="0"/>
                        <a:t>CWGT</a:t>
                      </a:r>
                    </a:p>
                  </a:txBody>
                  <a:tcPr/>
                </a:tc>
                <a:tc>
                  <a:txBody>
                    <a:bodyPr/>
                    <a:lstStyle/>
                    <a:p>
                      <a:pPr algn="ctr"/>
                      <a:r>
                        <a:rPr lang="en-US" noProof="0" dirty="0"/>
                        <a:t>CWGT</a:t>
                      </a:r>
                    </a:p>
                  </a:txBody>
                  <a:tcPr/>
                </a:tc>
                <a:extLst>
                  <a:ext uri="{0D108BD9-81ED-4DB2-BD59-A6C34878D82A}">
                    <a16:rowId xmlns:a16="http://schemas.microsoft.com/office/drawing/2014/main" val="2228803688"/>
                  </a:ext>
                </a:extLst>
              </a:tr>
            </a:tbl>
          </a:graphicData>
        </a:graphic>
      </p:graphicFrame>
      <p:graphicFrame>
        <p:nvGraphicFramePr>
          <p:cNvPr id="8" name="Tabela 7">
            <a:extLst>
              <a:ext uri="{FF2B5EF4-FFF2-40B4-BE49-F238E27FC236}">
                <a16:creationId xmlns:a16="http://schemas.microsoft.com/office/drawing/2014/main" id="{18202752-D88F-4871-A245-BC8D784C0180}"/>
              </a:ext>
            </a:extLst>
          </p:cNvPr>
          <p:cNvGraphicFramePr>
            <a:graphicFrameLocks noGrp="1"/>
          </p:cNvGraphicFramePr>
          <p:nvPr>
            <p:extLst>
              <p:ext uri="{D42A27DB-BD31-4B8C-83A1-F6EECF244321}">
                <p14:modId xmlns:p14="http://schemas.microsoft.com/office/powerpoint/2010/main" val="3763618837"/>
              </p:ext>
            </p:extLst>
          </p:nvPr>
        </p:nvGraphicFramePr>
        <p:xfrm>
          <a:off x="1065922" y="5223841"/>
          <a:ext cx="6558640" cy="736600"/>
        </p:xfrm>
        <a:graphic>
          <a:graphicData uri="http://schemas.openxmlformats.org/drawingml/2006/table">
            <a:tbl>
              <a:tblPr firstRow="1" bandRow="1">
                <a:tableStyleId>{5C22544A-7EE6-4342-B048-85BDC9FD1C3A}</a:tableStyleId>
              </a:tblPr>
              <a:tblGrid>
                <a:gridCol w="1311728">
                  <a:extLst>
                    <a:ext uri="{9D8B030D-6E8A-4147-A177-3AD203B41FA5}">
                      <a16:colId xmlns:a16="http://schemas.microsoft.com/office/drawing/2014/main" val="3140914188"/>
                    </a:ext>
                  </a:extLst>
                </a:gridCol>
                <a:gridCol w="1311728">
                  <a:extLst>
                    <a:ext uri="{9D8B030D-6E8A-4147-A177-3AD203B41FA5}">
                      <a16:colId xmlns:a16="http://schemas.microsoft.com/office/drawing/2014/main" val="2758914308"/>
                    </a:ext>
                  </a:extLst>
                </a:gridCol>
                <a:gridCol w="1311728">
                  <a:extLst>
                    <a:ext uri="{9D8B030D-6E8A-4147-A177-3AD203B41FA5}">
                      <a16:colId xmlns:a16="http://schemas.microsoft.com/office/drawing/2014/main" val="1358218069"/>
                    </a:ext>
                  </a:extLst>
                </a:gridCol>
                <a:gridCol w="1311728">
                  <a:extLst>
                    <a:ext uri="{9D8B030D-6E8A-4147-A177-3AD203B41FA5}">
                      <a16:colId xmlns:a16="http://schemas.microsoft.com/office/drawing/2014/main" val="2299396944"/>
                    </a:ext>
                  </a:extLst>
                </a:gridCol>
                <a:gridCol w="1311728">
                  <a:extLst>
                    <a:ext uri="{9D8B030D-6E8A-4147-A177-3AD203B41FA5}">
                      <a16:colId xmlns:a16="http://schemas.microsoft.com/office/drawing/2014/main" val="1799201506"/>
                    </a:ext>
                  </a:extLst>
                </a:gridCol>
              </a:tblGrid>
              <a:tr h="315253">
                <a:tc>
                  <a:txBody>
                    <a:bodyPr/>
                    <a:lstStyle/>
                    <a:p>
                      <a:pPr algn="ctr"/>
                      <a:r>
                        <a:rPr lang="en-US" noProof="0" dirty="0"/>
                        <a:t>VIMS =</a:t>
                      </a:r>
                    </a:p>
                  </a:txBody>
                  <a:tcPr/>
                </a:tc>
                <a:tc gridSpan="2">
                  <a:txBody>
                    <a:bodyPr/>
                    <a:lstStyle/>
                    <a:p>
                      <a:pPr algn="ctr"/>
                      <a:r>
                        <a:rPr lang="en-US" noProof="0" dirty="0"/>
                        <a:t>VIFM</a:t>
                      </a:r>
                    </a:p>
                  </a:txBody>
                  <a:tcPr/>
                </a:tc>
                <a:tc hMerge="1">
                  <a:txBody>
                    <a:bodyPr/>
                    <a:lstStyle/>
                    <a:p>
                      <a:pPr algn="ctr"/>
                      <a:endParaRPr lang="en-US" noProof="0" dirty="0"/>
                    </a:p>
                  </a:txBody>
                  <a:tcPr/>
                </a:tc>
                <a:tc>
                  <a:txBody>
                    <a:bodyPr/>
                    <a:lstStyle/>
                    <a:p>
                      <a:pPr algn="ctr"/>
                      <a:r>
                        <a:rPr lang="en-US" noProof="0" dirty="0"/>
                        <a:t>VIPM</a:t>
                      </a:r>
                    </a:p>
                  </a:txBody>
                  <a:tcPr/>
                </a:tc>
                <a:tc>
                  <a:txBody>
                    <a:bodyPr/>
                    <a:lstStyle/>
                    <a:p>
                      <a:pPr algn="ctr"/>
                      <a:r>
                        <a:rPr lang="en-US" noProof="0" dirty="0"/>
                        <a:t>VIGM</a:t>
                      </a:r>
                    </a:p>
                  </a:txBody>
                  <a:tcPr/>
                </a:tc>
                <a:extLst>
                  <a:ext uri="{0D108BD9-81ED-4DB2-BD59-A6C34878D82A}">
                    <a16:rowId xmlns:a16="http://schemas.microsoft.com/office/drawing/2014/main" val="1443564724"/>
                  </a:ext>
                </a:extLst>
              </a:tr>
              <a:tr h="370840">
                <a:tc>
                  <a:txBody>
                    <a:bodyPr/>
                    <a:lstStyle/>
                    <a:p>
                      <a:pPr algn="ctr"/>
                      <a:r>
                        <a:rPr lang="en-US" noProof="0" dirty="0"/>
                        <a:t>TWGT</a:t>
                      </a:r>
                    </a:p>
                  </a:txBody>
                  <a:tcPr/>
                </a:tc>
                <a:tc>
                  <a:txBody>
                    <a:bodyPr/>
                    <a:lstStyle/>
                    <a:p>
                      <a:pPr algn="ctr"/>
                      <a:r>
                        <a:rPr lang="en-US" noProof="0" dirty="0"/>
                        <a:t>XWGT</a:t>
                      </a:r>
                    </a:p>
                  </a:txBody>
                  <a:tcPr/>
                </a:tc>
                <a:tc>
                  <a:txBody>
                    <a:bodyPr/>
                    <a:lstStyle/>
                    <a:p>
                      <a:pPr algn="ctr"/>
                      <a:r>
                        <a:rPr lang="en-US" noProof="0" dirty="0"/>
                        <a:t>RWGT</a:t>
                      </a:r>
                    </a:p>
                  </a:txBody>
                  <a:tcPr/>
                </a:tc>
                <a:tc>
                  <a:txBody>
                    <a:bodyPr/>
                    <a:lstStyle/>
                    <a:p>
                      <a:pPr algn="ctr"/>
                      <a:r>
                        <a:rPr lang="en-US" noProof="0" dirty="0"/>
                        <a:t>RWGT</a:t>
                      </a:r>
                    </a:p>
                  </a:txBody>
                  <a:tcPr/>
                </a:tc>
                <a:tc>
                  <a:txBody>
                    <a:bodyPr/>
                    <a:lstStyle/>
                    <a:p>
                      <a:pPr algn="ctr"/>
                      <a:r>
                        <a:rPr lang="en-US" noProof="0" dirty="0"/>
                        <a:t>RWGT</a:t>
                      </a:r>
                    </a:p>
                  </a:txBody>
                  <a:tcPr/>
                </a:tc>
                <a:extLst>
                  <a:ext uri="{0D108BD9-81ED-4DB2-BD59-A6C34878D82A}">
                    <a16:rowId xmlns:a16="http://schemas.microsoft.com/office/drawing/2014/main" val="3066083226"/>
                  </a:ext>
                </a:extLst>
              </a:tr>
            </a:tbl>
          </a:graphicData>
        </a:graphic>
      </p:graphicFrame>
      <p:sp>
        <p:nvSpPr>
          <p:cNvPr id="7" name="Symbol zastępczy stopki 6">
            <a:extLst>
              <a:ext uri="{FF2B5EF4-FFF2-40B4-BE49-F238E27FC236}">
                <a16:creationId xmlns:a16="http://schemas.microsoft.com/office/drawing/2014/main" id="{45EEAEF8-64B6-CD1C-A09B-4728C9297D54}"/>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2366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A44FF-6FD5-7107-A28E-92631C29DF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8E553EF-E521-614A-1E77-0A21ED7FF6B0}"/>
              </a:ext>
            </a:extLst>
          </p:cNvPr>
          <p:cNvSpPr>
            <a:spLocks noGrp="1"/>
          </p:cNvSpPr>
          <p:nvPr>
            <p:ph type="title"/>
          </p:nvPr>
        </p:nvSpPr>
        <p:spPr>
          <a:xfrm>
            <a:off x="407990" y="260351"/>
            <a:ext cx="10404474" cy="806450"/>
          </a:xfrm>
        </p:spPr>
        <p:txBody>
          <a:bodyPr rtlCol="0"/>
          <a:lstStyle/>
          <a:p>
            <a:pPr rtl="0"/>
            <a:r>
              <a:rPr lang="en-US" noProof="0" dirty="0"/>
              <a:t>5. Results</a:t>
            </a:r>
          </a:p>
        </p:txBody>
      </p:sp>
      <p:sp>
        <p:nvSpPr>
          <p:cNvPr id="5" name="Symbol zastępczy numeru slajdu 4">
            <a:extLst>
              <a:ext uri="{FF2B5EF4-FFF2-40B4-BE49-F238E27FC236}">
                <a16:creationId xmlns:a16="http://schemas.microsoft.com/office/drawing/2014/main" id="{47AE7A26-33B9-04C6-BAA5-0E369F67943C}"/>
              </a:ext>
            </a:extLst>
          </p:cNvPr>
          <p:cNvSpPr>
            <a:spLocks noGrp="1"/>
          </p:cNvSpPr>
          <p:nvPr>
            <p:ph type="sldNum" sz="quarter" idx="12"/>
          </p:nvPr>
        </p:nvSpPr>
        <p:spPr/>
        <p:txBody>
          <a:bodyPr/>
          <a:lstStyle/>
          <a:p>
            <a:pPr rtl="0"/>
            <a:fld id="{0FF54DE5-C571-48E8-A5BC-B369434E2F44}" type="slidenum">
              <a:rPr lang="en-US" noProof="0" smtClean="0"/>
              <a:t>13</a:t>
            </a:fld>
            <a:endParaRPr lang="en-US" noProof="0" dirty="0"/>
          </a:p>
        </p:txBody>
      </p:sp>
      <p:sp>
        <p:nvSpPr>
          <p:cNvPr id="3" name="Symbol zastępczy stopki 2">
            <a:extLst>
              <a:ext uri="{FF2B5EF4-FFF2-40B4-BE49-F238E27FC236}">
                <a16:creationId xmlns:a16="http://schemas.microsoft.com/office/drawing/2014/main" id="{7C04C4F1-4375-F550-DA70-1162DE54B5C5}"/>
              </a:ext>
            </a:extLst>
          </p:cNvPr>
          <p:cNvSpPr>
            <a:spLocks noGrp="1"/>
          </p:cNvSpPr>
          <p:nvPr>
            <p:ph type="ftr" sz="quarter" idx="11"/>
          </p:nvPr>
        </p:nvSpPr>
        <p:spPr/>
        <p:txBody>
          <a:bodyPr/>
          <a:lstStyle/>
          <a:p>
            <a:pPr rtl="0"/>
            <a:r>
              <a:rPr lang="en-US" noProof="0"/>
              <a:t>29th GTAP conference, June 17-19 2026, Kyoto</a:t>
            </a:r>
            <a:endParaRPr lang="es-ES" noProof="0"/>
          </a:p>
        </p:txBody>
      </p:sp>
      <p:graphicFrame>
        <p:nvGraphicFramePr>
          <p:cNvPr id="9" name="Chart 1">
            <a:extLst>
              <a:ext uri="{FF2B5EF4-FFF2-40B4-BE49-F238E27FC236}">
                <a16:creationId xmlns:a16="http://schemas.microsoft.com/office/drawing/2014/main" id="{794B2815-4319-05A8-6B78-D5203CDA1E43}"/>
              </a:ext>
            </a:extLst>
          </p:cNvPr>
          <p:cNvGraphicFramePr>
            <a:graphicFrameLocks/>
          </p:cNvGraphicFramePr>
          <p:nvPr>
            <p:extLst>
              <p:ext uri="{D42A27DB-BD31-4B8C-83A1-F6EECF244321}">
                <p14:modId xmlns:p14="http://schemas.microsoft.com/office/powerpoint/2010/main" val="634897438"/>
              </p:ext>
            </p:extLst>
          </p:nvPr>
        </p:nvGraphicFramePr>
        <p:xfrm>
          <a:off x="1263535" y="1066802"/>
          <a:ext cx="9035933" cy="46357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580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8E002-A345-1446-ACE6-C43506C1F82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F9BBD25-C7C5-0052-C72E-37B186178A6E}"/>
              </a:ext>
            </a:extLst>
          </p:cNvPr>
          <p:cNvSpPr>
            <a:spLocks noGrp="1"/>
          </p:cNvSpPr>
          <p:nvPr>
            <p:ph type="title"/>
          </p:nvPr>
        </p:nvSpPr>
        <p:spPr>
          <a:xfrm>
            <a:off x="407990" y="260351"/>
            <a:ext cx="10404474" cy="806450"/>
          </a:xfrm>
        </p:spPr>
        <p:txBody>
          <a:bodyPr rtlCol="0"/>
          <a:lstStyle/>
          <a:p>
            <a:pPr rtl="0"/>
            <a:r>
              <a:rPr lang="en-US" noProof="0" dirty="0"/>
              <a:t>5. Results</a:t>
            </a:r>
          </a:p>
        </p:txBody>
      </p:sp>
      <p:sp>
        <p:nvSpPr>
          <p:cNvPr id="5" name="Symbol zastępczy numeru slajdu 4">
            <a:extLst>
              <a:ext uri="{FF2B5EF4-FFF2-40B4-BE49-F238E27FC236}">
                <a16:creationId xmlns:a16="http://schemas.microsoft.com/office/drawing/2014/main" id="{6BD89388-5BCD-DC79-EE25-87D4CA9901CB}"/>
              </a:ext>
            </a:extLst>
          </p:cNvPr>
          <p:cNvSpPr>
            <a:spLocks noGrp="1"/>
          </p:cNvSpPr>
          <p:nvPr>
            <p:ph type="sldNum" sz="quarter" idx="12"/>
          </p:nvPr>
        </p:nvSpPr>
        <p:spPr/>
        <p:txBody>
          <a:bodyPr/>
          <a:lstStyle/>
          <a:p>
            <a:pPr rtl="0"/>
            <a:fld id="{0FF54DE5-C571-48E8-A5BC-B369434E2F44}" type="slidenum">
              <a:rPr lang="en-US" noProof="0" smtClean="0"/>
              <a:t>14</a:t>
            </a:fld>
            <a:endParaRPr lang="en-US" noProof="0" dirty="0"/>
          </a:p>
        </p:txBody>
      </p:sp>
      <p:sp>
        <p:nvSpPr>
          <p:cNvPr id="3" name="Symbol zastępczy stopki 2">
            <a:extLst>
              <a:ext uri="{FF2B5EF4-FFF2-40B4-BE49-F238E27FC236}">
                <a16:creationId xmlns:a16="http://schemas.microsoft.com/office/drawing/2014/main" id="{292B6356-2943-3D2D-7E4F-D79125E39468}"/>
              </a:ext>
            </a:extLst>
          </p:cNvPr>
          <p:cNvSpPr>
            <a:spLocks noGrp="1"/>
          </p:cNvSpPr>
          <p:nvPr>
            <p:ph type="ftr" sz="quarter" idx="11"/>
          </p:nvPr>
        </p:nvSpPr>
        <p:spPr/>
        <p:txBody>
          <a:bodyPr/>
          <a:lstStyle/>
          <a:p>
            <a:pPr rtl="0"/>
            <a:r>
              <a:rPr lang="en-US" noProof="0"/>
              <a:t>29th GTAP conference, June 17-19 2026, Kyoto</a:t>
            </a:r>
            <a:endParaRPr lang="es-ES" noProof="0"/>
          </a:p>
        </p:txBody>
      </p:sp>
      <p:graphicFrame>
        <p:nvGraphicFramePr>
          <p:cNvPr id="4" name="Chart 3">
            <a:extLst>
              <a:ext uri="{FF2B5EF4-FFF2-40B4-BE49-F238E27FC236}">
                <a16:creationId xmlns:a16="http://schemas.microsoft.com/office/drawing/2014/main" id="{A406C0E6-206A-C0BC-9184-90AC44DAED98}"/>
              </a:ext>
            </a:extLst>
          </p:cNvPr>
          <p:cNvGraphicFramePr>
            <a:graphicFrameLocks/>
          </p:cNvGraphicFramePr>
          <p:nvPr>
            <p:extLst>
              <p:ext uri="{D42A27DB-BD31-4B8C-83A1-F6EECF244321}">
                <p14:modId xmlns:p14="http://schemas.microsoft.com/office/powerpoint/2010/main" val="1949237850"/>
              </p:ext>
            </p:extLst>
          </p:nvPr>
        </p:nvGraphicFramePr>
        <p:xfrm>
          <a:off x="1255222" y="1066801"/>
          <a:ext cx="8778239" cy="44985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137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13FB1-8EE9-CD21-EC66-831C219845B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EBD1B7D-2802-49AA-635D-BA5AA34A3D55}"/>
              </a:ext>
            </a:extLst>
          </p:cNvPr>
          <p:cNvSpPr>
            <a:spLocks noGrp="1"/>
          </p:cNvSpPr>
          <p:nvPr>
            <p:ph type="title"/>
          </p:nvPr>
        </p:nvSpPr>
        <p:spPr>
          <a:xfrm>
            <a:off x="407990" y="260351"/>
            <a:ext cx="10404474" cy="806450"/>
          </a:xfrm>
        </p:spPr>
        <p:txBody>
          <a:bodyPr rtlCol="0"/>
          <a:lstStyle/>
          <a:p>
            <a:pPr rtl="0"/>
            <a:r>
              <a:rPr lang="en-US" noProof="0" dirty="0"/>
              <a:t>5. Results</a:t>
            </a:r>
          </a:p>
        </p:txBody>
      </p:sp>
      <p:sp>
        <p:nvSpPr>
          <p:cNvPr id="5" name="Symbol zastępczy numeru slajdu 4">
            <a:extLst>
              <a:ext uri="{FF2B5EF4-FFF2-40B4-BE49-F238E27FC236}">
                <a16:creationId xmlns:a16="http://schemas.microsoft.com/office/drawing/2014/main" id="{0B5A8754-D14C-D430-64C4-3F102B512376}"/>
              </a:ext>
            </a:extLst>
          </p:cNvPr>
          <p:cNvSpPr>
            <a:spLocks noGrp="1"/>
          </p:cNvSpPr>
          <p:nvPr>
            <p:ph type="sldNum" sz="quarter" idx="12"/>
          </p:nvPr>
        </p:nvSpPr>
        <p:spPr/>
        <p:txBody>
          <a:bodyPr/>
          <a:lstStyle/>
          <a:p>
            <a:pPr rtl="0"/>
            <a:fld id="{0FF54DE5-C571-48E8-A5BC-B369434E2F44}" type="slidenum">
              <a:rPr lang="en-US" noProof="0" smtClean="0"/>
              <a:t>15</a:t>
            </a:fld>
            <a:endParaRPr lang="en-US" noProof="0" dirty="0"/>
          </a:p>
        </p:txBody>
      </p:sp>
      <p:sp>
        <p:nvSpPr>
          <p:cNvPr id="3" name="Symbol zastępczy stopki 2">
            <a:extLst>
              <a:ext uri="{FF2B5EF4-FFF2-40B4-BE49-F238E27FC236}">
                <a16:creationId xmlns:a16="http://schemas.microsoft.com/office/drawing/2014/main" id="{0063FD38-D8F0-07B0-8073-8BC29097FE48}"/>
              </a:ext>
            </a:extLst>
          </p:cNvPr>
          <p:cNvSpPr>
            <a:spLocks noGrp="1"/>
          </p:cNvSpPr>
          <p:nvPr>
            <p:ph type="ftr" sz="quarter" idx="11"/>
          </p:nvPr>
        </p:nvSpPr>
        <p:spPr/>
        <p:txBody>
          <a:bodyPr/>
          <a:lstStyle/>
          <a:p>
            <a:pPr rtl="0"/>
            <a:r>
              <a:rPr lang="en-US" noProof="0"/>
              <a:t>29th GTAP conference, June 17-19 2026, Kyoto</a:t>
            </a:r>
            <a:endParaRPr lang="es-ES" noProof="0"/>
          </a:p>
        </p:txBody>
      </p:sp>
      <p:graphicFrame>
        <p:nvGraphicFramePr>
          <p:cNvPr id="4" name="Chart 4">
            <a:extLst>
              <a:ext uri="{FF2B5EF4-FFF2-40B4-BE49-F238E27FC236}">
                <a16:creationId xmlns:a16="http://schemas.microsoft.com/office/drawing/2014/main" id="{CB778678-0FF9-C2D0-22C4-FEBEA598C320}"/>
              </a:ext>
            </a:extLst>
          </p:cNvPr>
          <p:cNvGraphicFramePr>
            <a:graphicFrameLocks/>
          </p:cNvGraphicFramePr>
          <p:nvPr>
            <p:extLst>
              <p:ext uri="{D42A27DB-BD31-4B8C-83A1-F6EECF244321}">
                <p14:modId xmlns:p14="http://schemas.microsoft.com/office/powerpoint/2010/main" val="3766530876"/>
              </p:ext>
            </p:extLst>
          </p:nvPr>
        </p:nvGraphicFramePr>
        <p:xfrm>
          <a:off x="1862051" y="1066801"/>
          <a:ext cx="8030094" cy="43780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570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36977-2F3A-3632-0C23-6C161697B8B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71568C2-B2B0-8CC1-6441-AA4B73C11F4F}"/>
              </a:ext>
            </a:extLst>
          </p:cNvPr>
          <p:cNvSpPr>
            <a:spLocks noGrp="1"/>
          </p:cNvSpPr>
          <p:nvPr>
            <p:ph type="title"/>
          </p:nvPr>
        </p:nvSpPr>
        <p:spPr>
          <a:xfrm>
            <a:off x="407990" y="260351"/>
            <a:ext cx="10404474" cy="806450"/>
          </a:xfrm>
        </p:spPr>
        <p:txBody>
          <a:bodyPr rtlCol="0"/>
          <a:lstStyle/>
          <a:p>
            <a:pPr rtl="0"/>
            <a:r>
              <a:rPr lang="en-US" noProof="0" dirty="0"/>
              <a:t>5. Results</a:t>
            </a:r>
          </a:p>
        </p:txBody>
      </p:sp>
      <p:sp>
        <p:nvSpPr>
          <p:cNvPr id="5" name="Symbol zastępczy numeru slajdu 4">
            <a:extLst>
              <a:ext uri="{FF2B5EF4-FFF2-40B4-BE49-F238E27FC236}">
                <a16:creationId xmlns:a16="http://schemas.microsoft.com/office/drawing/2014/main" id="{9A26A6E3-F82E-2805-7216-C1517BFA4A4A}"/>
              </a:ext>
            </a:extLst>
          </p:cNvPr>
          <p:cNvSpPr>
            <a:spLocks noGrp="1"/>
          </p:cNvSpPr>
          <p:nvPr>
            <p:ph type="sldNum" sz="quarter" idx="12"/>
          </p:nvPr>
        </p:nvSpPr>
        <p:spPr/>
        <p:txBody>
          <a:bodyPr/>
          <a:lstStyle/>
          <a:p>
            <a:pPr rtl="0"/>
            <a:fld id="{0FF54DE5-C571-48E8-A5BC-B369434E2F44}" type="slidenum">
              <a:rPr lang="en-US" noProof="0" smtClean="0"/>
              <a:t>16</a:t>
            </a:fld>
            <a:endParaRPr lang="en-US" noProof="0" dirty="0"/>
          </a:p>
        </p:txBody>
      </p:sp>
      <p:sp>
        <p:nvSpPr>
          <p:cNvPr id="3" name="Symbol zastępczy stopki 2">
            <a:extLst>
              <a:ext uri="{FF2B5EF4-FFF2-40B4-BE49-F238E27FC236}">
                <a16:creationId xmlns:a16="http://schemas.microsoft.com/office/drawing/2014/main" id="{9A4C9509-3B23-AA2F-137D-92AD84468419}"/>
              </a:ext>
            </a:extLst>
          </p:cNvPr>
          <p:cNvSpPr>
            <a:spLocks noGrp="1"/>
          </p:cNvSpPr>
          <p:nvPr>
            <p:ph type="ftr" sz="quarter" idx="11"/>
          </p:nvPr>
        </p:nvSpPr>
        <p:spPr/>
        <p:txBody>
          <a:bodyPr/>
          <a:lstStyle/>
          <a:p>
            <a:pPr rtl="0"/>
            <a:r>
              <a:rPr lang="en-US" noProof="0"/>
              <a:t>29th GTAP conference, June 17-19 2026, Kyoto</a:t>
            </a:r>
            <a:endParaRPr lang="es-ES" noProof="0"/>
          </a:p>
        </p:txBody>
      </p:sp>
      <p:graphicFrame>
        <p:nvGraphicFramePr>
          <p:cNvPr id="4" name="Chart 5">
            <a:extLst>
              <a:ext uri="{FF2B5EF4-FFF2-40B4-BE49-F238E27FC236}">
                <a16:creationId xmlns:a16="http://schemas.microsoft.com/office/drawing/2014/main" id="{7224B883-988F-7296-466C-A7D6C458B5A7}"/>
              </a:ext>
            </a:extLst>
          </p:cNvPr>
          <p:cNvGraphicFramePr>
            <a:graphicFrameLocks/>
          </p:cNvGraphicFramePr>
          <p:nvPr>
            <p:extLst>
              <p:ext uri="{D42A27DB-BD31-4B8C-83A1-F6EECF244321}">
                <p14:modId xmlns:p14="http://schemas.microsoft.com/office/powerpoint/2010/main" val="670272764"/>
              </p:ext>
            </p:extLst>
          </p:nvPr>
        </p:nvGraphicFramePr>
        <p:xfrm>
          <a:off x="1529543" y="1263534"/>
          <a:ext cx="8404166" cy="47216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983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1F394-1FF4-49BD-AF23-B2D73020667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34E50A4-2A67-0B62-FBA4-90468C49B13D}"/>
              </a:ext>
            </a:extLst>
          </p:cNvPr>
          <p:cNvSpPr>
            <a:spLocks noGrp="1"/>
          </p:cNvSpPr>
          <p:nvPr>
            <p:ph type="title"/>
          </p:nvPr>
        </p:nvSpPr>
        <p:spPr>
          <a:xfrm>
            <a:off x="407990" y="260351"/>
            <a:ext cx="10404474" cy="806450"/>
          </a:xfrm>
        </p:spPr>
        <p:txBody>
          <a:bodyPr rtlCol="0"/>
          <a:lstStyle/>
          <a:p>
            <a:pPr rtl="0"/>
            <a:r>
              <a:rPr lang="en-US" noProof="0" dirty="0"/>
              <a:t>5. Results</a:t>
            </a:r>
          </a:p>
        </p:txBody>
      </p:sp>
      <p:pic>
        <p:nvPicPr>
          <p:cNvPr id="7" name="Symbol zastępczy zawartości 6">
            <a:extLst>
              <a:ext uri="{FF2B5EF4-FFF2-40B4-BE49-F238E27FC236}">
                <a16:creationId xmlns:a16="http://schemas.microsoft.com/office/drawing/2014/main" id="{D8845929-93FC-ABB8-5EA9-EBD861992B19}"/>
              </a:ext>
            </a:extLst>
          </p:cNvPr>
          <p:cNvPicPr>
            <a:picLocks noGrp="1" noChangeAspect="1"/>
          </p:cNvPicPr>
          <p:nvPr>
            <p:ph sz="half" idx="1"/>
          </p:nvPr>
        </p:nvPicPr>
        <p:blipFill>
          <a:blip r:embed="rId3"/>
          <a:stretch>
            <a:fillRect/>
          </a:stretch>
        </p:blipFill>
        <p:spPr>
          <a:xfrm>
            <a:off x="842170" y="1395216"/>
            <a:ext cx="10330893" cy="4800738"/>
          </a:xfrm>
          <a:prstGeom prst="rect">
            <a:avLst/>
          </a:prstGeom>
        </p:spPr>
      </p:pic>
      <p:sp>
        <p:nvSpPr>
          <p:cNvPr id="5" name="Symbol zastępczy numeru slajdu 4">
            <a:extLst>
              <a:ext uri="{FF2B5EF4-FFF2-40B4-BE49-F238E27FC236}">
                <a16:creationId xmlns:a16="http://schemas.microsoft.com/office/drawing/2014/main" id="{2E66F2B5-A68E-1A1E-CA0F-5A5962AD4197}"/>
              </a:ext>
            </a:extLst>
          </p:cNvPr>
          <p:cNvSpPr>
            <a:spLocks noGrp="1"/>
          </p:cNvSpPr>
          <p:nvPr>
            <p:ph type="sldNum" sz="quarter" idx="12"/>
          </p:nvPr>
        </p:nvSpPr>
        <p:spPr/>
        <p:txBody>
          <a:bodyPr/>
          <a:lstStyle/>
          <a:p>
            <a:pPr rtl="0"/>
            <a:fld id="{0FF54DE5-C571-48E8-A5BC-B369434E2F44}" type="slidenum">
              <a:rPr lang="en-US" noProof="0" smtClean="0"/>
              <a:t>17</a:t>
            </a:fld>
            <a:endParaRPr lang="en-US" noProof="0" dirty="0"/>
          </a:p>
        </p:txBody>
      </p:sp>
      <p:sp>
        <p:nvSpPr>
          <p:cNvPr id="4" name="pole tekstowe 3">
            <a:extLst>
              <a:ext uri="{FF2B5EF4-FFF2-40B4-BE49-F238E27FC236}">
                <a16:creationId xmlns:a16="http://schemas.microsoft.com/office/drawing/2014/main" id="{E2922EAB-E0EB-AF1A-FE30-C7E8F46E72E5}"/>
              </a:ext>
            </a:extLst>
          </p:cNvPr>
          <p:cNvSpPr txBox="1"/>
          <p:nvPr/>
        </p:nvSpPr>
        <p:spPr>
          <a:xfrm>
            <a:off x="1104900" y="1395216"/>
            <a:ext cx="6094638" cy="369332"/>
          </a:xfrm>
          <a:prstGeom prst="rect">
            <a:avLst/>
          </a:prstGeom>
          <a:noFill/>
        </p:spPr>
        <p:txBody>
          <a:bodyPr wrap="square">
            <a:spAutoFit/>
          </a:bodyPr>
          <a:lstStyle/>
          <a:p>
            <a:r>
              <a:rPr lang="en-US" noProof="0" dirty="0"/>
              <a:t>Global supply chain based on the GTAP-CM database.</a:t>
            </a:r>
          </a:p>
        </p:txBody>
      </p:sp>
      <p:sp>
        <p:nvSpPr>
          <p:cNvPr id="3" name="Symbol zastępczy stopki 2">
            <a:extLst>
              <a:ext uri="{FF2B5EF4-FFF2-40B4-BE49-F238E27FC236}">
                <a16:creationId xmlns:a16="http://schemas.microsoft.com/office/drawing/2014/main" id="{A9386192-A92C-236C-F914-17518F4F8590}"/>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99598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4BC30-7A85-BBD5-F72A-92143E5FCA3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3DE9E6D-8A14-4E59-81F7-253F75FD77A1}"/>
              </a:ext>
            </a:extLst>
          </p:cNvPr>
          <p:cNvSpPr>
            <a:spLocks noGrp="1"/>
          </p:cNvSpPr>
          <p:nvPr>
            <p:ph type="title"/>
          </p:nvPr>
        </p:nvSpPr>
        <p:spPr>
          <a:xfrm>
            <a:off x="407990" y="260351"/>
            <a:ext cx="10404474" cy="915306"/>
          </a:xfrm>
        </p:spPr>
        <p:txBody>
          <a:bodyPr rtlCol="0"/>
          <a:lstStyle/>
          <a:p>
            <a:pPr rtl="0"/>
            <a:r>
              <a:rPr lang="en-US" noProof="0" dirty="0"/>
              <a:t>5. Results</a:t>
            </a:r>
          </a:p>
        </p:txBody>
      </p:sp>
      <p:graphicFrame>
        <p:nvGraphicFramePr>
          <p:cNvPr id="6" name="Symbol zastępczy zawartości 5">
            <a:extLst>
              <a:ext uri="{FF2B5EF4-FFF2-40B4-BE49-F238E27FC236}">
                <a16:creationId xmlns:a16="http://schemas.microsoft.com/office/drawing/2014/main" id="{689FFBD7-426D-F638-607B-1C41A87F0968}"/>
              </a:ext>
            </a:extLst>
          </p:cNvPr>
          <p:cNvGraphicFramePr>
            <a:graphicFrameLocks noGrp="1"/>
          </p:cNvGraphicFramePr>
          <p:nvPr>
            <p:ph sz="half" idx="1"/>
            <p:extLst>
              <p:ext uri="{D42A27DB-BD31-4B8C-83A1-F6EECF244321}">
                <p14:modId xmlns:p14="http://schemas.microsoft.com/office/powerpoint/2010/main" val="232459713"/>
              </p:ext>
            </p:extLst>
          </p:nvPr>
        </p:nvGraphicFramePr>
        <p:xfrm>
          <a:off x="1104900" y="1714499"/>
          <a:ext cx="9269186" cy="4302579"/>
        </p:xfrm>
        <a:graphic>
          <a:graphicData uri="http://schemas.openxmlformats.org/drawingml/2006/chart">
            <c:chart xmlns:c="http://schemas.openxmlformats.org/drawingml/2006/chart" xmlns:r="http://schemas.openxmlformats.org/officeDocument/2006/relationships" r:id="rId3"/>
          </a:graphicData>
        </a:graphic>
      </p:graphicFrame>
      <p:sp>
        <p:nvSpPr>
          <p:cNvPr id="4" name="Symbol zastępczy numeru slajdu 3">
            <a:extLst>
              <a:ext uri="{FF2B5EF4-FFF2-40B4-BE49-F238E27FC236}">
                <a16:creationId xmlns:a16="http://schemas.microsoft.com/office/drawing/2014/main" id="{E1829C08-15B0-2126-A934-FFE55BCDB545}"/>
              </a:ext>
            </a:extLst>
          </p:cNvPr>
          <p:cNvSpPr>
            <a:spLocks noGrp="1"/>
          </p:cNvSpPr>
          <p:nvPr>
            <p:ph type="sldNum" sz="quarter" idx="12"/>
          </p:nvPr>
        </p:nvSpPr>
        <p:spPr/>
        <p:txBody>
          <a:bodyPr/>
          <a:lstStyle/>
          <a:p>
            <a:pPr rtl="0"/>
            <a:fld id="{0FF54DE5-C571-48E8-A5BC-B369434E2F44}" type="slidenum">
              <a:rPr lang="en-US" noProof="0" smtClean="0"/>
              <a:t>18</a:t>
            </a:fld>
            <a:endParaRPr lang="en-US" noProof="0" dirty="0"/>
          </a:p>
        </p:txBody>
      </p:sp>
      <p:sp>
        <p:nvSpPr>
          <p:cNvPr id="7" name="Symbol zastępczy zawartości 3">
            <a:extLst>
              <a:ext uri="{FF2B5EF4-FFF2-40B4-BE49-F238E27FC236}">
                <a16:creationId xmlns:a16="http://schemas.microsoft.com/office/drawing/2014/main" id="{2BE74C86-8026-A1F0-B99E-61E331AFB889}"/>
              </a:ext>
            </a:extLst>
          </p:cNvPr>
          <p:cNvSpPr txBox="1">
            <a:spLocks/>
          </p:cNvSpPr>
          <p:nvPr/>
        </p:nvSpPr>
        <p:spPr>
          <a:xfrm>
            <a:off x="1104900" y="1453243"/>
            <a:ext cx="9786258" cy="5102678"/>
          </a:xfrm>
          <a:prstGeom prst="rect">
            <a:avLst/>
          </a:prstGeom>
        </p:spPr>
        <p:txBody>
          <a:bodyPr vert="horz" lIns="0" tIns="45720" rIns="0" bIns="45720" rtlCol="0">
            <a:normAutofit fontScale="70000" lnSpcReduction="20000"/>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sz="2600" noProof="0" dirty="0"/>
              <a:t>Mining production by regions (m$).</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r>
              <a:rPr lang="en-US" noProof="0" dirty="0"/>
              <a:t>AFR – Africa, AOC – Australia and Oceania, SAM – South America, EUR – Europe, NAM – North America, ASI – Asia</a:t>
            </a:r>
          </a:p>
          <a:p>
            <a:endParaRPr lang="en-US" noProof="0" dirty="0"/>
          </a:p>
        </p:txBody>
      </p:sp>
      <p:sp>
        <p:nvSpPr>
          <p:cNvPr id="3" name="Symbol zastępczy stopki 2">
            <a:extLst>
              <a:ext uri="{FF2B5EF4-FFF2-40B4-BE49-F238E27FC236}">
                <a16:creationId xmlns:a16="http://schemas.microsoft.com/office/drawing/2014/main" id="{9420C3FA-F40E-A905-0192-48DFF00F4FA2}"/>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275470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1543-DDC2-914B-7D86-08067E51FEE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DD2FEBD-525C-A29E-1A48-3061FDAF52C3}"/>
              </a:ext>
            </a:extLst>
          </p:cNvPr>
          <p:cNvSpPr>
            <a:spLocks noGrp="1"/>
          </p:cNvSpPr>
          <p:nvPr>
            <p:ph type="title"/>
          </p:nvPr>
        </p:nvSpPr>
        <p:spPr>
          <a:xfrm>
            <a:off x="407990" y="260351"/>
            <a:ext cx="10404474" cy="855938"/>
          </a:xfrm>
        </p:spPr>
        <p:txBody>
          <a:bodyPr rtlCol="0"/>
          <a:lstStyle/>
          <a:p>
            <a:pPr rtl="0"/>
            <a:r>
              <a:rPr lang="en-US" noProof="0" dirty="0"/>
              <a:t>5. Results</a:t>
            </a:r>
          </a:p>
        </p:txBody>
      </p:sp>
      <p:graphicFrame>
        <p:nvGraphicFramePr>
          <p:cNvPr id="5" name="Symbol zastępczy zawartości 4">
            <a:extLst>
              <a:ext uri="{FF2B5EF4-FFF2-40B4-BE49-F238E27FC236}">
                <a16:creationId xmlns:a16="http://schemas.microsoft.com/office/drawing/2014/main" id="{1A4C9E46-3365-3431-E766-F72D6660607D}"/>
              </a:ext>
            </a:extLst>
          </p:cNvPr>
          <p:cNvGraphicFramePr>
            <a:graphicFrameLocks noGrp="1"/>
          </p:cNvGraphicFramePr>
          <p:nvPr>
            <p:ph sz="half" idx="1"/>
            <p:extLst>
              <p:ext uri="{D42A27DB-BD31-4B8C-83A1-F6EECF244321}">
                <p14:modId xmlns:p14="http://schemas.microsoft.com/office/powerpoint/2010/main" val="80250338"/>
              </p:ext>
            </p:extLst>
          </p:nvPr>
        </p:nvGraphicFramePr>
        <p:xfrm>
          <a:off x="1104900" y="1888445"/>
          <a:ext cx="7875814" cy="4229100"/>
        </p:xfrm>
        <a:graphic>
          <a:graphicData uri="http://schemas.openxmlformats.org/drawingml/2006/chart">
            <c:chart xmlns:c="http://schemas.openxmlformats.org/drawingml/2006/chart" xmlns:r="http://schemas.openxmlformats.org/officeDocument/2006/relationships" r:id="rId3"/>
          </a:graphicData>
        </a:graphic>
      </p:graphicFrame>
      <p:sp>
        <p:nvSpPr>
          <p:cNvPr id="6" name="Symbol zastępczy numeru slajdu 5">
            <a:extLst>
              <a:ext uri="{FF2B5EF4-FFF2-40B4-BE49-F238E27FC236}">
                <a16:creationId xmlns:a16="http://schemas.microsoft.com/office/drawing/2014/main" id="{4D918B17-9359-36C1-5163-FAC315F56865}"/>
              </a:ext>
            </a:extLst>
          </p:cNvPr>
          <p:cNvSpPr>
            <a:spLocks noGrp="1"/>
          </p:cNvSpPr>
          <p:nvPr>
            <p:ph type="sldNum" sz="quarter" idx="12"/>
          </p:nvPr>
        </p:nvSpPr>
        <p:spPr/>
        <p:txBody>
          <a:bodyPr/>
          <a:lstStyle/>
          <a:p>
            <a:pPr rtl="0"/>
            <a:fld id="{0FF54DE5-C571-48E8-A5BC-B369434E2F44}" type="slidenum">
              <a:rPr lang="en-US" noProof="0" smtClean="0"/>
              <a:t>19</a:t>
            </a:fld>
            <a:endParaRPr lang="en-US" noProof="0" dirty="0"/>
          </a:p>
        </p:txBody>
      </p:sp>
      <p:sp>
        <p:nvSpPr>
          <p:cNvPr id="3" name="Symbol zastępczy zawartości 3">
            <a:extLst>
              <a:ext uri="{FF2B5EF4-FFF2-40B4-BE49-F238E27FC236}">
                <a16:creationId xmlns:a16="http://schemas.microsoft.com/office/drawing/2014/main" id="{3C3DD9DF-AA7B-2FA8-4F64-90F768264B79}"/>
              </a:ext>
            </a:extLst>
          </p:cNvPr>
          <p:cNvSpPr txBox="1">
            <a:spLocks/>
          </p:cNvSpPr>
          <p:nvPr/>
        </p:nvSpPr>
        <p:spPr>
          <a:xfrm>
            <a:off x="1039586" y="1412421"/>
            <a:ext cx="9786258" cy="5159829"/>
          </a:xfrm>
          <a:prstGeom prst="rect">
            <a:avLst/>
          </a:prstGeom>
        </p:spPr>
        <p:txBody>
          <a:bodyPr vert="horz" lIns="0" tIns="45720" rIns="0" bIns="45720" rtlCol="0">
            <a:normAutofit fontScale="62500" lnSpcReduction="20000"/>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sz="2600" noProof="0" dirty="0"/>
              <a:t>Refinery production by regions (m$).</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r>
              <a:rPr lang="en-US" noProof="0" dirty="0"/>
              <a:t>.</a:t>
            </a:r>
          </a:p>
          <a:p>
            <a:endParaRPr lang="en-US" noProof="0" dirty="0"/>
          </a:p>
        </p:txBody>
      </p:sp>
      <p:sp>
        <p:nvSpPr>
          <p:cNvPr id="4" name="Symbol zastępczy stopki 3">
            <a:extLst>
              <a:ext uri="{FF2B5EF4-FFF2-40B4-BE49-F238E27FC236}">
                <a16:creationId xmlns:a16="http://schemas.microsoft.com/office/drawing/2014/main" id="{F99B7756-33C4-54AA-6D9E-D919DD5A88BC}"/>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20164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1EE17-8D11-20B8-E240-083F2A1FB2F2}"/>
            </a:ext>
          </a:extLst>
        </p:cNvPr>
        <p:cNvGrpSpPr/>
        <p:nvPr/>
      </p:nvGrpSpPr>
      <p:grpSpPr>
        <a:xfrm>
          <a:off x="0" y="0"/>
          <a:ext cx="0" cy="0"/>
          <a:chOff x="0" y="0"/>
          <a:chExt cx="0" cy="0"/>
        </a:xfrm>
      </p:grpSpPr>
      <p:sp>
        <p:nvSpPr>
          <p:cNvPr id="13" name="Título 12">
            <a:extLst>
              <a:ext uri="{FF2B5EF4-FFF2-40B4-BE49-F238E27FC236}">
                <a16:creationId xmlns:a16="http://schemas.microsoft.com/office/drawing/2014/main" id="{5EB51095-D7A7-2CFB-D949-FE80B5322037}"/>
              </a:ext>
            </a:extLst>
          </p:cNvPr>
          <p:cNvSpPr>
            <a:spLocks noGrp="1"/>
          </p:cNvSpPr>
          <p:nvPr>
            <p:ph type="title"/>
          </p:nvPr>
        </p:nvSpPr>
        <p:spPr>
          <a:xfrm>
            <a:off x="1092201" y="428625"/>
            <a:ext cx="9720262" cy="1061243"/>
          </a:xfrm>
        </p:spPr>
        <p:txBody>
          <a:bodyPr rtlCol="0"/>
          <a:lstStyle/>
          <a:p>
            <a:pPr rtl="0"/>
            <a:r>
              <a:rPr lang="en-US" noProof="0" dirty="0"/>
              <a:t>Main steps:</a:t>
            </a:r>
          </a:p>
        </p:txBody>
      </p:sp>
      <p:sp>
        <p:nvSpPr>
          <p:cNvPr id="14" name="Marcador de contenido 13">
            <a:extLst>
              <a:ext uri="{FF2B5EF4-FFF2-40B4-BE49-F238E27FC236}">
                <a16:creationId xmlns:a16="http://schemas.microsoft.com/office/drawing/2014/main" id="{90B289A0-1DCD-4C7C-B98A-7ABE6260F182}"/>
              </a:ext>
            </a:extLst>
          </p:cNvPr>
          <p:cNvSpPr>
            <a:spLocks noGrp="1"/>
          </p:cNvSpPr>
          <p:nvPr>
            <p:ph idx="1"/>
          </p:nvPr>
        </p:nvSpPr>
        <p:spPr>
          <a:xfrm>
            <a:off x="1465264" y="2000250"/>
            <a:ext cx="8164512" cy="3162300"/>
          </a:xfrm>
        </p:spPr>
        <p:txBody>
          <a:bodyPr rtlCol="0"/>
          <a:lstStyle/>
          <a:p>
            <a:pPr marL="0" indent="0" rtl="0">
              <a:buNone/>
            </a:pPr>
            <a:endParaRPr lang="en-US" noProof="0" dirty="0"/>
          </a:p>
          <a:p>
            <a:pPr marL="0" indent="0" rtl="0">
              <a:buNone/>
            </a:pPr>
            <a:r>
              <a:rPr lang="en-US" sz="2000" noProof="0" dirty="0"/>
              <a:t>1. Choice of the supply chain</a:t>
            </a:r>
          </a:p>
          <a:p>
            <a:pPr marL="0" indent="0" rtl="0">
              <a:buNone/>
            </a:pPr>
            <a:r>
              <a:rPr lang="en-US" sz="2000" noProof="0" dirty="0"/>
              <a:t>2. Collecting raw data inputs</a:t>
            </a:r>
          </a:p>
          <a:p>
            <a:pPr marL="0" indent="0" rtl="0">
              <a:buNone/>
            </a:pPr>
            <a:r>
              <a:rPr lang="en-US" sz="2000" noProof="0" dirty="0"/>
              <a:t>3. Data reconciliation</a:t>
            </a:r>
          </a:p>
          <a:p>
            <a:pPr marL="0" indent="0" rtl="0">
              <a:buNone/>
            </a:pPr>
            <a:r>
              <a:rPr lang="en-US" sz="2000" noProof="0" dirty="0"/>
              <a:t>4. Running </a:t>
            </a:r>
            <a:r>
              <a:rPr lang="en-US" sz="2000" noProof="0" dirty="0" err="1"/>
              <a:t>msplitcom</a:t>
            </a:r>
            <a:endParaRPr lang="en-US" sz="2000" noProof="0" dirty="0"/>
          </a:p>
          <a:p>
            <a:pPr marL="0" indent="0" rtl="0">
              <a:buNone/>
            </a:pPr>
            <a:r>
              <a:rPr lang="en-US" sz="2000" noProof="0" dirty="0"/>
              <a:t>5. Results</a:t>
            </a:r>
          </a:p>
          <a:p>
            <a:pPr marL="0" indent="0" rtl="0">
              <a:buNone/>
            </a:pPr>
            <a:r>
              <a:rPr lang="en-US" sz="2000" noProof="0" dirty="0"/>
              <a:t>6. GTAP 12 update</a:t>
            </a:r>
          </a:p>
        </p:txBody>
      </p:sp>
      <p:sp>
        <p:nvSpPr>
          <p:cNvPr id="3" name="Symbol zastępczy numeru slajdu 2">
            <a:extLst>
              <a:ext uri="{FF2B5EF4-FFF2-40B4-BE49-F238E27FC236}">
                <a16:creationId xmlns:a16="http://schemas.microsoft.com/office/drawing/2014/main" id="{3DA24CF9-FDA7-20E5-F5B4-10A66265356B}"/>
              </a:ext>
            </a:extLst>
          </p:cNvPr>
          <p:cNvSpPr>
            <a:spLocks noGrp="1"/>
          </p:cNvSpPr>
          <p:nvPr>
            <p:ph type="sldNum" sz="quarter" idx="12"/>
          </p:nvPr>
        </p:nvSpPr>
        <p:spPr/>
        <p:txBody>
          <a:bodyPr/>
          <a:lstStyle/>
          <a:p>
            <a:pPr rtl="0"/>
            <a:fld id="{0FF54DE5-C571-48E8-A5BC-B369434E2F44}" type="slidenum">
              <a:rPr lang="en-US" noProof="0" smtClean="0"/>
              <a:t>2</a:t>
            </a:fld>
            <a:endParaRPr lang="en-US" noProof="0" dirty="0"/>
          </a:p>
        </p:txBody>
      </p:sp>
      <p:sp>
        <p:nvSpPr>
          <p:cNvPr id="2" name="Symbol zastępczy stopki 1">
            <a:extLst>
              <a:ext uri="{FF2B5EF4-FFF2-40B4-BE49-F238E27FC236}">
                <a16:creationId xmlns:a16="http://schemas.microsoft.com/office/drawing/2014/main" id="{2EF6B384-291F-FFEB-C45E-52116B5DF84F}"/>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47083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0514F-339D-01A1-4D0B-3388B8DD308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66EEBA0-8EC6-83E8-FBD2-3A29013570B2}"/>
              </a:ext>
            </a:extLst>
          </p:cNvPr>
          <p:cNvSpPr>
            <a:spLocks noGrp="1"/>
          </p:cNvSpPr>
          <p:nvPr>
            <p:ph type="title"/>
          </p:nvPr>
        </p:nvSpPr>
        <p:spPr>
          <a:xfrm>
            <a:off x="407990" y="260350"/>
            <a:ext cx="10404474" cy="873125"/>
          </a:xfrm>
        </p:spPr>
        <p:txBody>
          <a:bodyPr rtlCol="0"/>
          <a:lstStyle/>
          <a:p>
            <a:pPr rtl="0"/>
            <a:r>
              <a:rPr lang="en-US" noProof="0" dirty="0"/>
              <a:t>5. Results</a:t>
            </a:r>
          </a:p>
        </p:txBody>
      </p:sp>
      <p:graphicFrame>
        <p:nvGraphicFramePr>
          <p:cNvPr id="6" name="Symbol zastępczy zawartości 5">
            <a:extLst>
              <a:ext uri="{FF2B5EF4-FFF2-40B4-BE49-F238E27FC236}">
                <a16:creationId xmlns:a16="http://schemas.microsoft.com/office/drawing/2014/main" id="{689FFBD7-426D-F638-607B-1C41A87F0968}"/>
              </a:ext>
            </a:extLst>
          </p:cNvPr>
          <p:cNvGraphicFramePr>
            <a:graphicFrameLocks noGrp="1"/>
          </p:cNvGraphicFramePr>
          <p:nvPr>
            <p:ph sz="half" idx="1"/>
            <p:extLst>
              <p:ext uri="{D42A27DB-BD31-4B8C-83A1-F6EECF244321}">
                <p14:modId xmlns:p14="http://schemas.microsoft.com/office/powerpoint/2010/main" val="982467698"/>
              </p:ext>
            </p:extLst>
          </p:nvPr>
        </p:nvGraphicFramePr>
        <p:xfrm>
          <a:off x="1104899" y="1992086"/>
          <a:ext cx="8177893" cy="4180114"/>
        </p:xfrm>
        <a:graphic>
          <a:graphicData uri="http://schemas.openxmlformats.org/drawingml/2006/chart">
            <c:chart xmlns:c="http://schemas.openxmlformats.org/drawingml/2006/chart" xmlns:r="http://schemas.openxmlformats.org/officeDocument/2006/relationships" r:id="rId3"/>
          </a:graphicData>
        </a:graphic>
      </p:graphicFrame>
      <p:sp>
        <p:nvSpPr>
          <p:cNvPr id="4" name="Symbol zastępczy numeru slajdu 3">
            <a:extLst>
              <a:ext uri="{FF2B5EF4-FFF2-40B4-BE49-F238E27FC236}">
                <a16:creationId xmlns:a16="http://schemas.microsoft.com/office/drawing/2014/main" id="{B2F59BE8-9440-0B5D-49D0-F091073417DA}"/>
              </a:ext>
            </a:extLst>
          </p:cNvPr>
          <p:cNvSpPr>
            <a:spLocks noGrp="1"/>
          </p:cNvSpPr>
          <p:nvPr>
            <p:ph type="sldNum" sz="quarter" idx="12"/>
          </p:nvPr>
        </p:nvSpPr>
        <p:spPr/>
        <p:txBody>
          <a:bodyPr/>
          <a:lstStyle/>
          <a:p>
            <a:pPr rtl="0"/>
            <a:fld id="{0FF54DE5-C571-48E8-A5BC-B369434E2F44}" type="slidenum">
              <a:rPr lang="en-US" noProof="0" smtClean="0"/>
              <a:t>20</a:t>
            </a:fld>
            <a:endParaRPr lang="en-US" noProof="0" dirty="0"/>
          </a:p>
        </p:txBody>
      </p:sp>
      <p:sp>
        <p:nvSpPr>
          <p:cNvPr id="7" name="Symbol zastępczy zawartości 3">
            <a:extLst>
              <a:ext uri="{FF2B5EF4-FFF2-40B4-BE49-F238E27FC236}">
                <a16:creationId xmlns:a16="http://schemas.microsoft.com/office/drawing/2014/main" id="{82831C89-E148-6ED4-0DBF-AB902CED4F9E}"/>
              </a:ext>
            </a:extLst>
          </p:cNvPr>
          <p:cNvSpPr txBox="1">
            <a:spLocks/>
          </p:cNvSpPr>
          <p:nvPr/>
        </p:nvSpPr>
        <p:spPr>
          <a:xfrm>
            <a:off x="1104900" y="1477736"/>
            <a:ext cx="9786258" cy="4571999"/>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noProof="0" dirty="0"/>
              <a:t>Mid-stream production by regions (m$).</a:t>
            </a:r>
          </a:p>
          <a:p>
            <a:endParaRPr lang="en-US" noProof="0" dirty="0"/>
          </a:p>
        </p:txBody>
      </p:sp>
      <p:sp>
        <p:nvSpPr>
          <p:cNvPr id="3" name="Symbol zastępczy stopki 2">
            <a:extLst>
              <a:ext uri="{FF2B5EF4-FFF2-40B4-BE49-F238E27FC236}">
                <a16:creationId xmlns:a16="http://schemas.microsoft.com/office/drawing/2014/main" id="{E026B8F4-53FA-2D60-67F1-8DF3EFDE29A2}"/>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66652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1EE9F-8003-1B1F-880B-ADC0DA1C06D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A0E83F9-1BC8-95E5-16B1-335E5825FB7E}"/>
              </a:ext>
            </a:extLst>
          </p:cNvPr>
          <p:cNvSpPr>
            <a:spLocks noGrp="1"/>
          </p:cNvSpPr>
          <p:nvPr>
            <p:ph type="title"/>
          </p:nvPr>
        </p:nvSpPr>
        <p:spPr>
          <a:xfrm>
            <a:off x="407990" y="260351"/>
            <a:ext cx="10404474" cy="844550"/>
          </a:xfrm>
        </p:spPr>
        <p:txBody>
          <a:bodyPr rtlCol="0"/>
          <a:lstStyle/>
          <a:p>
            <a:pPr rtl="0"/>
            <a:r>
              <a:rPr lang="en-US" noProof="0" dirty="0"/>
              <a:t>5. Results</a:t>
            </a:r>
          </a:p>
        </p:txBody>
      </p:sp>
      <p:graphicFrame>
        <p:nvGraphicFramePr>
          <p:cNvPr id="6" name="Symbol zastępczy zawartości 5">
            <a:extLst>
              <a:ext uri="{FF2B5EF4-FFF2-40B4-BE49-F238E27FC236}">
                <a16:creationId xmlns:a16="http://schemas.microsoft.com/office/drawing/2014/main" id="{689FFBD7-426D-F638-607B-1C41A87F0968}"/>
              </a:ext>
            </a:extLst>
          </p:cNvPr>
          <p:cNvGraphicFramePr>
            <a:graphicFrameLocks noGrp="1"/>
          </p:cNvGraphicFramePr>
          <p:nvPr>
            <p:ph sz="half" idx="1"/>
            <p:extLst>
              <p:ext uri="{D42A27DB-BD31-4B8C-83A1-F6EECF244321}">
                <p14:modId xmlns:p14="http://schemas.microsoft.com/office/powerpoint/2010/main" val="2370014900"/>
              </p:ext>
            </p:extLst>
          </p:nvPr>
        </p:nvGraphicFramePr>
        <p:xfrm>
          <a:off x="1104900" y="2024742"/>
          <a:ext cx="9171214" cy="4147457"/>
        </p:xfrm>
        <a:graphic>
          <a:graphicData uri="http://schemas.openxmlformats.org/drawingml/2006/chart">
            <c:chart xmlns:c="http://schemas.openxmlformats.org/drawingml/2006/chart" xmlns:r="http://schemas.openxmlformats.org/officeDocument/2006/relationships" r:id="rId3"/>
          </a:graphicData>
        </a:graphic>
      </p:graphicFrame>
      <p:sp>
        <p:nvSpPr>
          <p:cNvPr id="4" name="Symbol zastępczy numeru slajdu 3">
            <a:extLst>
              <a:ext uri="{FF2B5EF4-FFF2-40B4-BE49-F238E27FC236}">
                <a16:creationId xmlns:a16="http://schemas.microsoft.com/office/drawing/2014/main" id="{9A1F482C-22EF-8F88-4D9E-D668AE007B99}"/>
              </a:ext>
            </a:extLst>
          </p:cNvPr>
          <p:cNvSpPr>
            <a:spLocks noGrp="1"/>
          </p:cNvSpPr>
          <p:nvPr>
            <p:ph type="sldNum" sz="quarter" idx="12"/>
          </p:nvPr>
        </p:nvSpPr>
        <p:spPr/>
        <p:txBody>
          <a:bodyPr/>
          <a:lstStyle/>
          <a:p>
            <a:pPr rtl="0"/>
            <a:fld id="{0FF54DE5-C571-48E8-A5BC-B369434E2F44}" type="slidenum">
              <a:rPr lang="en-US" noProof="0" smtClean="0"/>
              <a:t>21</a:t>
            </a:fld>
            <a:endParaRPr lang="en-US" noProof="0" dirty="0"/>
          </a:p>
        </p:txBody>
      </p:sp>
      <p:sp>
        <p:nvSpPr>
          <p:cNvPr id="8" name="Symbol zastępczy zawartości 3">
            <a:extLst>
              <a:ext uri="{FF2B5EF4-FFF2-40B4-BE49-F238E27FC236}">
                <a16:creationId xmlns:a16="http://schemas.microsoft.com/office/drawing/2014/main" id="{92429663-1F2D-7AD3-4375-15B4BD44A28A}"/>
              </a:ext>
            </a:extLst>
          </p:cNvPr>
          <p:cNvSpPr txBox="1">
            <a:spLocks/>
          </p:cNvSpPr>
          <p:nvPr/>
        </p:nvSpPr>
        <p:spPr>
          <a:xfrm>
            <a:off x="1104900" y="1477736"/>
            <a:ext cx="9786258" cy="4571999"/>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noProof="0" dirty="0"/>
              <a:t>Final goods production by regions</a:t>
            </a:r>
            <a:r>
              <a:rPr lang="pl-PL" noProof="0" dirty="0"/>
              <a:t> </a:t>
            </a:r>
            <a:r>
              <a:rPr lang="es-ES" noProof="0" dirty="0"/>
              <a:t>(</a:t>
            </a:r>
            <a:r>
              <a:rPr lang="es-ES" noProof="0" dirty="0" err="1"/>
              <a:t>bn</a:t>
            </a:r>
            <a:r>
              <a:rPr lang="es-ES" noProof="0" dirty="0"/>
              <a:t> $)</a:t>
            </a:r>
            <a:r>
              <a:rPr lang="en-US" noProof="0" dirty="0"/>
              <a:t>.</a:t>
            </a:r>
          </a:p>
          <a:p>
            <a:endParaRPr lang="en-US" noProof="0" dirty="0"/>
          </a:p>
        </p:txBody>
      </p:sp>
      <p:sp>
        <p:nvSpPr>
          <p:cNvPr id="3" name="Symbol zastępczy stopki 2">
            <a:extLst>
              <a:ext uri="{FF2B5EF4-FFF2-40B4-BE49-F238E27FC236}">
                <a16:creationId xmlns:a16="http://schemas.microsoft.com/office/drawing/2014/main" id="{D981DF80-A63D-9BDC-C79C-CD1C02E34BEA}"/>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08835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8032E-0FD8-8C5E-5549-D367A1E5E12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8C0C31F-4E4A-1A35-D01F-79BBF3D87118}"/>
              </a:ext>
            </a:extLst>
          </p:cNvPr>
          <p:cNvSpPr>
            <a:spLocks noGrp="1"/>
          </p:cNvSpPr>
          <p:nvPr>
            <p:ph type="title"/>
          </p:nvPr>
        </p:nvSpPr>
        <p:spPr>
          <a:xfrm>
            <a:off x="407990" y="260351"/>
            <a:ext cx="10404474" cy="889000"/>
          </a:xfrm>
        </p:spPr>
        <p:txBody>
          <a:bodyPr rtlCol="0"/>
          <a:lstStyle/>
          <a:p>
            <a:pPr rtl="0"/>
            <a:r>
              <a:rPr lang="en-US" sz="2800" noProof="0" dirty="0"/>
              <a:t>6. Preliminary work on GTAP 12 (global output mining</a:t>
            </a:r>
            <a:r>
              <a:rPr lang="en-US" sz="2800" dirty="0"/>
              <a:t> - </a:t>
            </a:r>
            <a:r>
              <a:rPr lang="en-US" sz="2800" noProof="0" dirty="0"/>
              <a:t>m$)</a:t>
            </a:r>
          </a:p>
        </p:txBody>
      </p:sp>
      <p:sp>
        <p:nvSpPr>
          <p:cNvPr id="3" name="Symbol zastępczy numeru slajdu 2">
            <a:extLst>
              <a:ext uri="{FF2B5EF4-FFF2-40B4-BE49-F238E27FC236}">
                <a16:creationId xmlns:a16="http://schemas.microsoft.com/office/drawing/2014/main" id="{744EF084-B285-C9E9-F92E-C9F112272B34}"/>
              </a:ext>
            </a:extLst>
          </p:cNvPr>
          <p:cNvSpPr>
            <a:spLocks noGrp="1"/>
          </p:cNvSpPr>
          <p:nvPr>
            <p:ph type="sldNum" sz="quarter" idx="12"/>
          </p:nvPr>
        </p:nvSpPr>
        <p:spPr/>
        <p:txBody>
          <a:bodyPr/>
          <a:lstStyle/>
          <a:p>
            <a:pPr rtl="0"/>
            <a:fld id="{0FF54DE5-C571-48E8-A5BC-B369434E2F44}" type="slidenum">
              <a:rPr lang="en-US" noProof="0" smtClean="0"/>
              <a:t>22</a:t>
            </a:fld>
            <a:endParaRPr lang="en-US" noProof="0" dirty="0"/>
          </a:p>
        </p:txBody>
      </p:sp>
      <p:sp>
        <p:nvSpPr>
          <p:cNvPr id="8" name="Symbol zastępczy zawartości 3">
            <a:extLst>
              <a:ext uri="{FF2B5EF4-FFF2-40B4-BE49-F238E27FC236}">
                <a16:creationId xmlns:a16="http://schemas.microsoft.com/office/drawing/2014/main" id="{5BDD86FA-F7C9-1DCA-9467-4664BF3B5FB9}"/>
              </a:ext>
            </a:extLst>
          </p:cNvPr>
          <p:cNvSpPr txBox="1">
            <a:spLocks/>
          </p:cNvSpPr>
          <p:nvPr/>
        </p:nvSpPr>
        <p:spPr>
          <a:xfrm>
            <a:off x="1104900" y="1477736"/>
            <a:ext cx="9786258" cy="4571999"/>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endParaRPr lang="en-US" noProof="0" dirty="0"/>
          </a:p>
        </p:txBody>
      </p:sp>
      <p:graphicFrame>
        <p:nvGraphicFramePr>
          <p:cNvPr id="15" name="Wykres 14">
            <a:extLst>
              <a:ext uri="{FF2B5EF4-FFF2-40B4-BE49-F238E27FC236}">
                <a16:creationId xmlns:a16="http://schemas.microsoft.com/office/drawing/2014/main" id="{32EEA2C7-34DA-7E1E-06BE-6EFFDE800671}"/>
              </a:ext>
            </a:extLst>
          </p:cNvPr>
          <p:cNvGraphicFramePr>
            <a:graphicFrameLocks noGrp="1"/>
          </p:cNvGraphicFramePr>
          <p:nvPr>
            <p:extLst>
              <p:ext uri="{D42A27DB-BD31-4B8C-83A1-F6EECF244321}">
                <p14:modId xmlns:p14="http://schemas.microsoft.com/office/powerpoint/2010/main" val="2344288943"/>
              </p:ext>
            </p:extLst>
          </p:nvPr>
        </p:nvGraphicFramePr>
        <p:xfrm>
          <a:off x="1768927" y="1477736"/>
          <a:ext cx="8145941" cy="4900385"/>
        </p:xfrm>
        <a:graphic>
          <a:graphicData uri="http://schemas.openxmlformats.org/drawingml/2006/chart">
            <c:chart xmlns:c="http://schemas.openxmlformats.org/drawingml/2006/chart" xmlns:r="http://schemas.openxmlformats.org/officeDocument/2006/relationships" r:id="rId3"/>
          </a:graphicData>
        </a:graphic>
      </p:graphicFrame>
      <p:sp>
        <p:nvSpPr>
          <p:cNvPr id="4" name="Symbol zastępczy stopki 3">
            <a:extLst>
              <a:ext uri="{FF2B5EF4-FFF2-40B4-BE49-F238E27FC236}">
                <a16:creationId xmlns:a16="http://schemas.microsoft.com/office/drawing/2014/main" id="{4D24B53B-C486-F3F3-EE8B-C568BCE5BB18}"/>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14275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40230-DEA7-D8FE-1B70-5533911768E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8B9A3DF-793D-C74C-1887-9D0984F90FFA}"/>
              </a:ext>
            </a:extLst>
          </p:cNvPr>
          <p:cNvSpPr>
            <a:spLocks noGrp="1"/>
          </p:cNvSpPr>
          <p:nvPr>
            <p:ph type="title"/>
          </p:nvPr>
        </p:nvSpPr>
        <p:spPr/>
        <p:txBody>
          <a:bodyPr rtlCol="0"/>
          <a:lstStyle/>
          <a:p>
            <a:pPr rtl="0"/>
            <a:r>
              <a:rPr lang="en-US" sz="2800" noProof="0" dirty="0"/>
              <a:t>6. Preliminary work on GTAP 12 (global output refining m$) </a:t>
            </a:r>
          </a:p>
        </p:txBody>
      </p:sp>
      <p:sp>
        <p:nvSpPr>
          <p:cNvPr id="5" name="Symbol zastępczy numeru slajdu 4">
            <a:extLst>
              <a:ext uri="{FF2B5EF4-FFF2-40B4-BE49-F238E27FC236}">
                <a16:creationId xmlns:a16="http://schemas.microsoft.com/office/drawing/2014/main" id="{159739F0-5CE6-00E0-6B68-674308CC9EF5}"/>
              </a:ext>
            </a:extLst>
          </p:cNvPr>
          <p:cNvSpPr>
            <a:spLocks noGrp="1"/>
          </p:cNvSpPr>
          <p:nvPr>
            <p:ph type="sldNum" sz="quarter" idx="12"/>
          </p:nvPr>
        </p:nvSpPr>
        <p:spPr/>
        <p:txBody>
          <a:bodyPr/>
          <a:lstStyle/>
          <a:p>
            <a:pPr rtl="0"/>
            <a:fld id="{0FF54DE5-C571-48E8-A5BC-B369434E2F44}" type="slidenum">
              <a:rPr lang="en-US" noProof="0" smtClean="0"/>
              <a:t>23</a:t>
            </a:fld>
            <a:endParaRPr lang="en-US" noProof="0" dirty="0"/>
          </a:p>
        </p:txBody>
      </p:sp>
      <p:sp>
        <p:nvSpPr>
          <p:cNvPr id="8" name="Symbol zastępczy zawartości 3">
            <a:extLst>
              <a:ext uri="{FF2B5EF4-FFF2-40B4-BE49-F238E27FC236}">
                <a16:creationId xmlns:a16="http://schemas.microsoft.com/office/drawing/2014/main" id="{A1BC6519-C31F-0224-DEAF-DC521EC09059}"/>
              </a:ext>
            </a:extLst>
          </p:cNvPr>
          <p:cNvSpPr txBox="1">
            <a:spLocks/>
          </p:cNvSpPr>
          <p:nvPr/>
        </p:nvSpPr>
        <p:spPr>
          <a:xfrm>
            <a:off x="1104900" y="1477736"/>
            <a:ext cx="9786258" cy="4571999"/>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endParaRPr lang="en-US" noProof="0" dirty="0"/>
          </a:p>
        </p:txBody>
      </p:sp>
      <p:graphicFrame>
        <p:nvGraphicFramePr>
          <p:cNvPr id="3" name="Wykres 2">
            <a:extLst>
              <a:ext uri="{FF2B5EF4-FFF2-40B4-BE49-F238E27FC236}">
                <a16:creationId xmlns:a16="http://schemas.microsoft.com/office/drawing/2014/main" id="{1BF7C96E-14C6-729C-DC19-638CA5099821}"/>
              </a:ext>
            </a:extLst>
          </p:cNvPr>
          <p:cNvGraphicFramePr>
            <a:graphicFrameLocks noGrp="1"/>
          </p:cNvGraphicFramePr>
          <p:nvPr>
            <p:extLst>
              <p:ext uri="{D42A27DB-BD31-4B8C-83A1-F6EECF244321}">
                <p14:modId xmlns:p14="http://schemas.microsoft.com/office/powerpoint/2010/main" val="3337833512"/>
              </p:ext>
            </p:extLst>
          </p:nvPr>
        </p:nvGraphicFramePr>
        <p:xfrm>
          <a:off x="1792716" y="1562781"/>
          <a:ext cx="8091513" cy="4791528"/>
        </p:xfrm>
        <a:graphic>
          <a:graphicData uri="http://schemas.openxmlformats.org/drawingml/2006/chart">
            <c:chart xmlns:c="http://schemas.openxmlformats.org/drawingml/2006/chart" xmlns:r="http://schemas.openxmlformats.org/officeDocument/2006/relationships" r:id="rId3"/>
          </a:graphicData>
        </a:graphic>
      </p:graphicFrame>
      <p:sp>
        <p:nvSpPr>
          <p:cNvPr id="4" name="Symbol zastępczy stopki 3">
            <a:extLst>
              <a:ext uri="{FF2B5EF4-FFF2-40B4-BE49-F238E27FC236}">
                <a16:creationId xmlns:a16="http://schemas.microsoft.com/office/drawing/2014/main" id="{E971F702-D107-C9FC-3B3E-F84838E9BA0C}"/>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559021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BC89D-2CB0-F5FA-A7B2-C85A24A210B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5D30306-78E8-E542-6A10-92C4AC9C0965}"/>
              </a:ext>
            </a:extLst>
          </p:cNvPr>
          <p:cNvSpPr>
            <a:spLocks noGrp="1"/>
          </p:cNvSpPr>
          <p:nvPr>
            <p:ph type="title"/>
          </p:nvPr>
        </p:nvSpPr>
        <p:spPr>
          <a:xfrm>
            <a:off x="407990" y="260351"/>
            <a:ext cx="10404474" cy="844550"/>
          </a:xfrm>
        </p:spPr>
        <p:txBody>
          <a:bodyPr rtlCol="0"/>
          <a:lstStyle/>
          <a:p>
            <a:pPr rtl="0"/>
            <a:r>
              <a:rPr lang="en-US" noProof="0" dirty="0"/>
              <a:t>Further work</a:t>
            </a:r>
          </a:p>
        </p:txBody>
      </p:sp>
      <p:sp>
        <p:nvSpPr>
          <p:cNvPr id="4" name="Symbol zastępczy zawartości 3">
            <a:extLst>
              <a:ext uri="{FF2B5EF4-FFF2-40B4-BE49-F238E27FC236}">
                <a16:creationId xmlns:a16="http://schemas.microsoft.com/office/drawing/2014/main" id="{69D6113F-6208-A10E-F6BC-B0248DD6ABCE}"/>
              </a:ext>
            </a:extLst>
          </p:cNvPr>
          <p:cNvSpPr>
            <a:spLocks noGrp="1"/>
          </p:cNvSpPr>
          <p:nvPr>
            <p:ph sz="half" idx="1"/>
          </p:nvPr>
        </p:nvSpPr>
        <p:spPr>
          <a:xfrm>
            <a:off x="1104899" y="1600200"/>
            <a:ext cx="9786258" cy="4571999"/>
          </a:xfrm>
        </p:spPr>
        <p:txBody>
          <a:bodyPr/>
          <a:lstStyle/>
          <a:p>
            <a:endParaRPr lang="en-US" noProof="0" dirty="0"/>
          </a:p>
          <a:p>
            <a:endParaRPr lang="en-US" noProof="0" dirty="0"/>
          </a:p>
        </p:txBody>
      </p:sp>
      <p:sp>
        <p:nvSpPr>
          <p:cNvPr id="3" name="Symbol zastępczy numeru slajdu 2">
            <a:extLst>
              <a:ext uri="{FF2B5EF4-FFF2-40B4-BE49-F238E27FC236}">
                <a16:creationId xmlns:a16="http://schemas.microsoft.com/office/drawing/2014/main" id="{5933C0A0-0C58-140B-BC9D-9AA044541360}"/>
              </a:ext>
            </a:extLst>
          </p:cNvPr>
          <p:cNvSpPr>
            <a:spLocks noGrp="1"/>
          </p:cNvSpPr>
          <p:nvPr>
            <p:ph type="sldNum" sz="quarter" idx="12"/>
          </p:nvPr>
        </p:nvSpPr>
        <p:spPr/>
        <p:txBody>
          <a:bodyPr/>
          <a:lstStyle/>
          <a:p>
            <a:pPr rtl="0"/>
            <a:fld id="{0FF54DE5-C571-48E8-A5BC-B369434E2F44}" type="slidenum">
              <a:rPr lang="en-US" noProof="0" smtClean="0"/>
              <a:t>24</a:t>
            </a:fld>
            <a:endParaRPr lang="en-US" noProof="0" dirty="0"/>
          </a:p>
        </p:txBody>
      </p:sp>
      <p:sp>
        <p:nvSpPr>
          <p:cNvPr id="5" name="pole tekstowe 4">
            <a:extLst>
              <a:ext uri="{FF2B5EF4-FFF2-40B4-BE49-F238E27FC236}">
                <a16:creationId xmlns:a16="http://schemas.microsoft.com/office/drawing/2014/main" id="{5EC8237E-4DBE-5869-83D4-928D258643BB}"/>
              </a:ext>
            </a:extLst>
          </p:cNvPr>
          <p:cNvSpPr txBox="1"/>
          <p:nvPr/>
        </p:nvSpPr>
        <p:spPr>
          <a:xfrm>
            <a:off x="653143" y="1420344"/>
            <a:ext cx="10874828" cy="4955203"/>
          </a:xfrm>
          <a:prstGeom prst="rect">
            <a:avLst/>
          </a:prstGeom>
          <a:noFill/>
        </p:spPr>
        <p:txBody>
          <a:bodyPr wrap="square">
            <a:spAutoFit/>
          </a:bodyPr>
          <a:lstStyle/>
          <a:p>
            <a:pPr marL="285750" indent="-285750" algn="just">
              <a:spcBef>
                <a:spcPts val="1200"/>
              </a:spcBef>
              <a:spcAft>
                <a:spcPts val="1200"/>
              </a:spcAft>
              <a:buFont typeface="Wingdings" panose="05000000000000000000" pitchFamily="2" charset="2"/>
              <a:buChar char="Ø"/>
            </a:pPr>
            <a:r>
              <a:rPr lang="en-US" b="1" noProof="0" dirty="0">
                <a:cs typeface="Times New Roman" panose="02020603050405020304" pitchFamily="18" charset="0"/>
              </a:rPr>
              <a:t>Extension of GTAP-CM with 2023</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Due to the rapid changes in the renewable energy and digital sectors, it is important to construct the GTAP-CM database for 2023, allowing for a more up-to-date and realistic starting point for modelling exercises. </a:t>
            </a:r>
          </a:p>
          <a:p>
            <a:pPr marL="285750" indent="-285750" algn="just">
              <a:spcBef>
                <a:spcPts val="1200"/>
              </a:spcBef>
              <a:spcAft>
                <a:spcPts val="1200"/>
              </a:spcAft>
              <a:buFont typeface="Wingdings" panose="05000000000000000000" pitchFamily="2" charset="2"/>
              <a:buChar char="Ø"/>
            </a:pPr>
            <a:r>
              <a:rPr lang="en-US" b="1" noProof="0" dirty="0">
                <a:cs typeface="Times New Roman" panose="02020603050405020304" pitchFamily="18" charset="0"/>
              </a:rPr>
              <a:t>Extension with semiconductors</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To study the upstream effects of digitalization and AI, semiconductors should be explicitly included in the database representation, together with the critical minerals employed in the production of semiconductors. </a:t>
            </a:r>
          </a:p>
          <a:p>
            <a:pPr marL="285750" indent="-285750" algn="just">
              <a:spcBef>
                <a:spcPts val="1200"/>
              </a:spcBef>
              <a:spcAft>
                <a:spcPts val="1200"/>
              </a:spcAft>
              <a:buFont typeface="Wingdings" panose="05000000000000000000" pitchFamily="2" charset="2"/>
              <a:buChar char="Ø"/>
            </a:pPr>
            <a:r>
              <a:rPr lang="en-US" b="1" noProof="0" dirty="0">
                <a:cs typeface="Times New Roman" panose="02020603050405020304" pitchFamily="18" charset="0"/>
              </a:rPr>
              <a:t>Reserves of minerals and extraction curves</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Mining and refining of critical minerals can expand and shift depending on demand and policies. To study this, we need to incorporate a database of reserves of critical minerals combined with extraction curves indicating how responsive supply is to changes in prices. </a:t>
            </a:r>
          </a:p>
        </p:txBody>
      </p:sp>
      <p:sp>
        <p:nvSpPr>
          <p:cNvPr id="6" name="Symbol zastępczy stopki 5">
            <a:extLst>
              <a:ext uri="{FF2B5EF4-FFF2-40B4-BE49-F238E27FC236}">
                <a16:creationId xmlns:a16="http://schemas.microsoft.com/office/drawing/2014/main" id="{E9FF1B8D-CE91-E4BA-BF90-89A586824D5E}"/>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76112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2FC76-54A5-100D-E70A-088CA2AACA7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6D81A3D-660E-6385-6B37-0DB3DA4B5ECF}"/>
              </a:ext>
            </a:extLst>
          </p:cNvPr>
          <p:cNvSpPr>
            <a:spLocks noGrp="1"/>
          </p:cNvSpPr>
          <p:nvPr>
            <p:ph type="title"/>
          </p:nvPr>
        </p:nvSpPr>
        <p:spPr>
          <a:xfrm>
            <a:off x="407990" y="260350"/>
            <a:ext cx="10404474" cy="900573"/>
          </a:xfrm>
        </p:spPr>
        <p:txBody>
          <a:bodyPr rtlCol="0"/>
          <a:lstStyle/>
          <a:p>
            <a:pPr rtl="0"/>
            <a:r>
              <a:rPr lang="en-US" noProof="0" dirty="0"/>
              <a:t>Further work</a:t>
            </a:r>
          </a:p>
        </p:txBody>
      </p:sp>
      <p:sp>
        <p:nvSpPr>
          <p:cNvPr id="4" name="Symbol zastępczy zawartości 3">
            <a:extLst>
              <a:ext uri="{FF2B5EF4-FFF2-40B4-BE49-F238E27FC236}">
                <a16:creationId xmlns:a16="http://schemas.microsoft.com/office/drawing/2014/main" id="{9A32C32B-15D6-06EE-1A1F-831193451C40}"/>
              </a:ext>
            </a:extLst>
          </p:cNvPr>
          <p:cNvSpPr>
            <a:spLocks noGrp="1"/>
          </p:cNvSpPr>
          <p:nvPr>
            <p:ph sz="half" idx="1"/>
          </p:nvPr>
        </p:nvSpPr>
        <p:spPr>
          <a:xfrm>
            <a:off x="1104899" y="1600200"/>
            <a:ext cx="9786258" cy="4571999"/>
          </a:xfrm>
        </p:spPr>
        <p:txBody>
          <a:bodyPr/>
          <a:lstStyle/>
          <a:p>
            <a:pPr marL="0" indent="0">
              <a:buNone/>
            </a:pPr>
            <a:endParaRPr lang="en-US" noProof="0" dirty="0"/>
          </a:p>
          <a:p>
            <a:endParaRPr lang="en-US" noProof="0" dirty="0"/>
          </a:p>
          <a:p>
            <a:endParaRPr lang="en-US" noProof="0" dirty="0"/>
          </a:p>
        </p:txBody>
      </p:sp>
      <p:sp>
        <p:nvSpPr>
          <p:cNvPr id="5" name="Symbol zastępczy numeru slajdu 4">
            <a:extLst>
              <a:ext uri="{FF2B5EF4-FFF2-40B4-BE49-F238E27FC236}">
                <a16:creationId xmlns:a16="http://schemas.microsoft.com/office/drawing/2014/main" id="{A54A9D32-4D94-F5E5-07BD-8325DD553EE8}"/>
              </a:ext>
            </a:extLst>
          </p:cNvPr>
          <p:cNvSpPr>
            <a:spLocks noGrp="1"/>
          </p:cNvSpPr>
          <p:nvPr>
            <p:ph type="sldNum" sz="quarter" idx="12"/>
          </p:nvPr>
        </p:nvSpPr>
        <p:spPr/>
        <p:txBody>
          <a:bodyPr/>
          <a:lstStyle/>
          <a:p>
            <a:pPr rtl="0"/>
            <a:fld id="{0FF54DE5-C571-48E8-A5BC-B369434E2F44}" type="slidenum">
              <a:rPr lang="en-US" noProof="0" smtClean="0"/>
              <a:t>25</a:t>
            </a:fld>
            <a:endParaRPr lang="en-US" noProof="0" dirty="0"/>
          </a:p>
        </p:txBody>
      </p:sp>
      <p:sp>
        <p:nvSpPr>
          <p:cNvPr id="3" name="Rectangle 1">
            <a:extLst>
              <a:ext uri="{FF2B5EF4-FFF2-40B4-BE49-F238E27FC236}">
                <a16:creationId xmlns:a16="http://schemas.microsoft.com/office/drawing/2014/main" id="{164E49A0-21EF-6E4C-00E9-A5672FEE754D}"/>
              </a:ext>
            </a:extLst>
          </p:cNvPr>
          <p:cNvSpPr/>
          <p:nvPr/>
        </p:nvSpPr>
        <p:spPr>
          <a:xfrm>
            <a:off x="407989" y="1328405"/>
            <a:ext cx="11198038" cy="4647426"/>
          </a:xfrm>
          <a:prstGeom prst="rect">
            <a:avLst/>
          </a:prstGeom>
        </p:spPr>
        <p:txBody>
          <a:bodyPr wrap="square">
            <a:spAutoFit/>
          </a:bodyPr>
          <a:lstStyle/>
          <a:p>
            <a:pPr marL="285750" indent="-285750" algn="just">
              <a:spcBef>
                <a:spcPts val="1200"/>
              </a:spcBef>
              <a:spcAft>
                <a:spcPts val="1200"/>
              </a:spcAft>
              <a:buFont typeface="Wingdings" panose="05000000000000000000" pitchFamily="2" charset="2"/>
              <a:buChar char="Ø"/>
            </a:pPr>
            <a:r>
              <a:rPr lang="en-US" b="1" noProof="0" dirty="0">
                <a:cs typeface="Times New Roman" panose="02020603050405020304" pitchFamily="18" charset="0"/>
              </a:rPr>
              <a:t>Investment matrix</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To study the emission effects of policies affecting the costs of renewable energy equipment (batteries, solar panels, wind turbines) the existing database and model should be extended with sector specific investments. </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Most of the renewable energy equipment used by renewable energy sectors (solar and wind) is capital (80%). </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At the same time, most CGE models such as GTAP work with a capital accumulation equation at the national level, implying that there is no direct impact of the price of renewable energy equipment on the costs to produce solar and wind energy and thus on emissions</a:t>
            </a:r>
          </a:p>
          <a:p>
            <a:pPr marL="742950" lvl="1" indent="-285750" algn="just">
              <a:spcBef>
                <a:spcPts val="1200"/>
              </a:spcBef>
              <a:spcAft>
                <a:spcPts val="1200"/>
              </a:spcAft>
              <a:buFont typeface="Wingdings" panose="05000000000000000000" pitchFamily="2" charset="2"/>
              <a:buChar char="Ø"/>
            </a:pPr>
            <a:r>
              <a:rPr lang="en-US" noProof="0" dirty="0">
                <a:cs typeface="Times New Roman" panose="02020603050405020304" pitchFamily="18" charset="0"/>
              </a:rPr>
              <a:t>By developing an investment matrix, distinguished the sourcing of investments by sector, and including a sectoral capital accumulation equation into the modelling framework, this omission can be addressed. </a:t>
            </a:r>
          </a:p>
        </p:txBody>
      </p:sp>
      <p:sp>
        <p:nvSpPr>
          <p:cNvPr id="6" name="Symbol zastępczy stopki 5">
            <a:extLst>
              <a:ext uri="{FF2B5EF4-FFF2-40B4-BE49-F238E27FC236}">
                <a16:creationId xmlns:a16="http://schemas.microsoft.com/office/drawing/2014/main" id="{CEF5BA8D-5B4A-7D98-E70F-20DF23765269}"/>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56066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pPr rtl="0"/>
            <a:r>
              <a:rPr lang="en-US" noProof="0" dirty="0"/>
              <a:t>Thank you !</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D34FA-60DD-4899-0C66-66FB0005A95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02D85A2-47A9-2F0F-53D2-D5F7146FB1D8}"/>
              </a:ext>
            </a:extLst>
          </p:cNvPr>
          <p:cNvSpPr>
            <a:spLocks noGrp="1"/>
          </p:cNvSpPr>
          <p:nvPr>
            <p:ph type="title"/>
          </p:nvPr>
        </p:nvSpPr>
        <p:spPr/>
        <p:txBody>
          <a:bodyPr rtlCol="0"/>
          <a:lstStyle/>
          <a:p>
            <a:pPr rtl="0"/>
            <a:r>
              <a:rPr lang="en-US" noProof="0" dirty="0"/>
              <a:t>3.1.1. Mining</a:t>
            </a:r>
          </a:p>
        </p:txBody>
      </p:sp>
      <p:sp>
        <p:nvSpPr>
          <p:cNvPr id="4" name="Symbol zastępczy zawartości 3">
            <a:extLst>
              <a:ext uri="{FF2B5EF4-FFF2-40B4-BE49-F238E27FC236}">
                <a16:creationId xmlns:a16="http://schemas.microsoft.com/office/drawing/2014/main" id="{4DDD475B-E43C-AC11-CF59-5F12926BC61B}"/>
              </a:ext>
            </a:extLst>
          </p:cNvPr>
          <p:cNvSpPr>
            <a:spLocks noGrp="1"/>
          </p:cNvSpPr>
          <p:nvPr>
            <p:ph idx="1"/>
          </p:nvPr>
        </p:nvSpPr>
        <p:spPr/>
        <p:txBody>
          <a:bodyPr/>
          <a:lstStyle/>
          <a:p>
            <a:pPr marL="0" indent="0">
              <a:buNone/>
            </a:pPr>
            <a:r>
              <a:rPr lang="en-US" noProof="0" dirty="0"/>
              <a:t>We start with the following data:</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p:txBody>
      </p:sp>
      <p:sp>
        <p:nvSpPr>
          <p:cNvPr id="5" name="Symbol zastępczy numeru slajdu 4">
            <a:extLst>
              <a:ext uri="{FF2B5EF4-FFF2-40B4-BE49-F238E27FC236}">
                <a16:creationId xmlns:a16="http://schemas.microsoft.com/office/drawing/2014/main" id="{F404F564-9C5A-7A08-27DF-91814A4556E0}"/>
              </a:ext>
            </a:extLst>
          </p:cNvPr>
          <p:cNvSpPr>
            <a:spLocks noGrp="1"/>
          </p:cNvSpPr>
          <p:nvPr>
            <p:ph type="sldNum" sz="quarter" idx="12"/>
          </p:nvPr>
        </p:nvSpPr>
        <p:spPr/>
        <p:txBody>
          <a:bodyPr/>
          <a:lstStyle/>
          <a:p>
            <a:pPr rtl="0"/>
            <a:fld id="{0FF54DE5-C571-48E8-A5BC-B369434E2F44}" type="slidenum">
              <a:rPr lang="en-US" noProof="0" smtClean="0"/>
              <a:t>27</a:t>
            </a:fld>
            <a:endParaRPr lang="en-US" noProof="0" dirty="0"/>
          </a:p>
        </p:txBody>
      </p:sp>
      <p:graphicFrame>
        <p:nvGraphicFramePr>
          <p:cNvPr id="6" name="Tabela 5">
            <a:extLst>
              <a:ext uri="{FF2B5EF4-FFF2-40B4-BE49-F238E27FC236}">
                <a16:creationId xmlns:a16="http://schemas.microsoft.com/office/drawing/2014/main" id="{8C6721DC-65DB-55BE-B93C-2250AEE096CA}"/>
              </a:ext>
            </a:extLst>
          </p:cNvPr>
          <p:cNvGraphicFramePr>
            <a:graphicFrameLocks noGrp="1"/>
          </p:cNvGraphicFramePr>
          <p:nvPr>
            <p:extLst>
              <p:ext uri="{D42A27DB-BD31-4B8C-83A1-F6EECF244321}">
                <p14:modId xmlns:p14="http://schemas.microsoft.com/office/powerpoint/2010/main" val="1591326880"/>
              </p:ext>
            </p:extLst>
          </p:nvPr>
        </p:nvGraphicFramePr>
        <p:xfrm>
          <a:off x="1104900" y="2321741"/>
          <a:ext cx="4064001" cy="229616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301851206"/>
                    </a:ext>
                  </a:extLst>
                </a:gridCol>
                <a:gridCol w="1354667">
                  <a:extLst>
                    <a:ext uri="{9D8B030D-6E8A-4147-A177-3AD203B41FA5}">
                      <a16:colId xmlns:a16="http://schemas.microsoft.com/office/drawing/2014/main" val="2226889364"/>
                    </a:ext>
                  </a:extLst>
                </a:gridCol>
                <a:gridCol w="1354667">
                  <a:extLst>
                    <a:ext uri="{9D8B030D-6E8A-4147-A177-3AD203B41FA5}">
                      <a16:colId xmlns:a16="http://schemas.microsoft.com/office/drawing/2014/main" val="3097224251"/>
                    </a:ext>
                  </a:extLst>
                </a:gridCol>
              </a:tblGrid>
              <a:tr h="370840">
                <a:tc>
                  <a:txBody>
                    <a:bodyPr/>
                    <a:lstStyle/>
                    <a:p>
                      <a:pPr algn="ctr"/>
                      <a:r>
                        <a:rPr lang="en-US" noProof="0" dirty="0"/>
                        <a:t>    </a:t>
                      </a:r>
                    </a:p>
                  </a:txBody>
                  <a:tcPr anchor="ctr"/>
                </a:tc>
                <a:tc>
                  <a:txBody>
                    <a:bodyPr/>
                    <a:lstStyle/>
                    <a:p>
                      <a:pPr algn="ctr"/>
                      <a:r>
                        <a:rPr lang="en-US" noProof="0" dirty="0"/>
                        <a:t>Production</a:t>
                      </a:r>
                    </a:p>
                  </a:txBody>
                  <a:tcPr anchor="ctr"/>
                </a:tc>
                <a:tc>
                  <a:txBody>
                    <a:bodyPr/>
                    <a:lstStyle/>
                    <a:p>
                      <a:pPr algn="ctr"/>
                      <a:r>
                        <a:rPr lang="en-US" noProof="0" dirty="0"/>
                        <a:t>Export</a:t>
                      </a:r>
                    </a:p>
                  </a:txBody>
                  <a:tcPr anchor="ctr"/>
                </a:tc>
                <a:extLst>
                  <a:ext uri="{0D108BD9-81ED-4DB2-BD59-A6C34878D82A}">
                    <a16:rowId xmlns:a16="http://schemas.microsoft.com/office/drawing/2014/main" val="1903222655"/>
                  </a:ext>
                </a:extLst>
              </a:tr>
              <a:tr h="370840">
                <a:tc>
                  <a:txBody>
                    <a:bodyPr/>
                    <a:lstStyle/>
                    <a:p>
                      <a:pPr algn="ctr"/>
                      <a:r>
                        <a:rPr lang="en-US" noProof="0" dirty="0"/>
                        <a:t>Value</a:t>
                      </a:r>
                    </a:p>
                  </a:txBody>
                  <a:tcPr anchor="ctr"/>
                </a:tc>
                <a:tc>
                  <a:txBody>
                    <a:bodyPr/>
                    <a:lstStyle/>
                    <a:p>
                      <a:pPr algn="ctr"/>
                      <a:endParaRPr lang="en-US" noProof="0" dirty="0"/>
                    </a:p>
                  </a:txBody>
                  <a:tcPr anchor="ctr"/>
                </a:tc>
                <a:tc>
                  <a:txBody>
                    <a:bodyPr/>
                    <a:lstStyle/>
                    <a:p>
                      <a:pPr algn="ctr"/>
                      <a:r>
                        <a:rPr lang="en-US" noProof="0" dirty="0"/>
                        <a:t>$</a:t>
                      </a:r>
                    </a:p>
                  </a:txBody>
                  <a:tcPr anchor="ctr"/>
                </a:tc>
                <a:extLst>
                  <a:ext uri="{0D108BD9-81ED-4DB2-BD59-A6C34878D82A}">
                    <a16:rowId xmlns:a16="http://schemas.microsoft.com/office/drawing/2014/main" val="3412313654"/>
                  </a:ext>
                </a:extLst>
              </a:tr>
              <a:tr h="370840">
                <a:tc>
                  <a:txBody>
                    <a:bodyPr/>
                    <a:lstStyle/>
                    <a:p>
                      <a:pPr algn="ctr"/>
                      <a:r>
                        <a:rPr lang="en-US" noProof="0" dirty="0"/>
                        <a:t>Volume</a:t>
                      </a:r>
                    </a:p>
                  </a:txBody>
                  <a:tcPr anchor="ctr"/>
                </a:tc>
                <a:tc>
                  <a:txBody>
                    <a:bodyPr/>
                    <a:lstStyle/>
                    <a:p>
                      <a:pPr algn="ctr"/>
                      <a:r>
                        <a:rPr lang="en-US" noProof="0" dirty="0"/>
                        <a:t>Mineral content (</a:t>
                      </a:r>
                      <a:r>
                        <a:rPr lang="en-US" noProof="0" dirty="0" err="1"/>
                        <a:t>tonnes</a:t>
                      </a:r>
                      <a:r>
                        <a:rPr lang="en-US" noProof="0" dirty="0"/>
                        <a:t>)</a:t>
                      </a:r>
                    </a:p>
                  </a:txBody>
                  <a:tcPr anchor="ctr"/>
                </a:tc>
                <a:tc>
                  <a:txBody>
                    <a:bodyPr/>
                    <a:lstStyle/>
                    <a:p>
                      <a:pPr algn="ctr"/>
                      <a:r>
                        <a:rPr lang="en-US" noProof="0" dirty="0"/>
                        <a:t>Gross weight (</a:t>
                      </a:r>
                      <a:r>
                        <a:rPr lang="en-US" noProof="0" dirty="0" err="1"/>
                        <a:t>tonnes</a:t>
                      </a:r>
                      <a:r>
                        <a:rPr lang="en-US" noProof="0" dirty="0"/>
                        <a:t>)</a:t>
                      </a:r>
                    </a:p>
                  </a:txBody>
                  <a:tcPr anchor="ctr"/>
                </a:tc>
                <a:extLst>
                  <a:ext uri="{0D108BD9-81ED-4DB2-BD59-A6C34878D82A}">
                    <a16:rowId xmlns:a16="http://schemas.microsoft.com/office/drawing/2014/main" val="3123286439"/>
                  </a:ext>
                </a:extLst>
              </a:tr>
              <a:tr h="370840">
                <a:tc>
                  <a:txBody>
                    <a:bodyPr/>
                    <a:lstStyle/>
                    <a:p>
                      <a:pPr algn="ctr"/>
                      <a:r>
                        <a:rPr lang="en-US" noProof="0" dirty="0"/>
                        <a:t>Price</a:t>
                      </a:r>
                    </a:p>
                  </a:txBody>
                  <a:tcPr anchor="ctr"/>
                </a:tc>
                <a:tc>
                  <a:txBody>
                    <a:bodyPr/>
                    <a:lstStyle/>
                    <a:p>
                      <a:pPr algn="ctr"/>
                      <a:endParaRPr lang="en-US" noProof="0" dirty="0"/>
                    </a:p>
                  </a:txBody>
                  <a:tcPr anchor="ctr"/>
                </a:tc>
                <a:tc>
                  <a:txBody>
                    <a:bodyPr/>
                    <a:lstStyle/>
                    <a:p>
                      <a:pPr algn="ctr"/>
                      <a:endParaRPr lang="en-US" noProof="0" dirty="0"/>
                    </a:p>
                  </a:txBody>
                  <a:tcPr anchor="ctr"/>
                </a:tc>
                <a:extLst>
                  <a:ext uri="{0D108BD9-81ED-4DB2-BD59-A6C34878D82A}">
                    <a16:rowId xmlns:a16="http://schemas.microsoft.com/office/drawing/2014/main" val="3386276650"/>
                  </a:ext>
                </a:extLst>
              </a:tr>
            </a:tbl>
          </a:graphicData>
        </a:graphic>
      </p:graphicFrame>
      <p:sp>
        <p:nvSpPr>
          <p:cNvPr id="3" name="Symbol zastępczy stopki 2">
            <a:extLst>
              <a:ext uri="{FF2B5EF4-FFF2-40B4-BE49-F238E27FC236}">
                <a16:creationId xmlns:a16="http://schemas.microsoft.com/office/drawing/2014/main" id="{7B5D4242-36F5-852B-6B71-AE3A841FBF61}"/>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975755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D355C-889F-7F7C-07D2-712E93A9330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4C98B8D-5BC9-7DC9-B2DA-517CC084D388}"/>
              </a:ext>
            </a:extLst>
          </p:cNvPr>
          <p:cNvSpPr>
            <a:spLocks noGrp="1"/>
          </p:cNvSpPr>
          <p:nvPr>
            <p:ph type="title"/>
          </p:nvPr>
        </p:nvSpPr>
        <p:spPr/>
        <p:txBody>
          <a:bodyPr rtlCol="0"/>
          <a:lstStyle/>
          <a:p>
            <a:pPr rtl="0"/>
            <a:r>
              <a:rPr lang="en-US" noProof="0" dirty="0"/>
              <a:t>3.1.1. Mining</a:t>
            </a:r>
          </a:p>
        </p:txBody>
      </p:sp>
      <p:sp>
        <p:nvSpPr>
          <p:cNvPr id="4" name="Symbol zastępczy zawartości 3">
            <a:extLst>
              <a:ext uri="{FF2B5EF4-FFF2-40B4-BE49-F238E27FC236}">
                <a16:creationId xmlns:a16="http://schemas.microsoft.com/office/drawing/2014/main" id="{957359B2-548C-BFC6-BB6C-AA62A5062B77}"/>
              </a:ext>
            </a:extLst>
          </p:cNvPr>
          <p:cNvSpPr>
            <a:spLocks noGrp="1"/>
          </p:cNvSpPr>
          <p:nvPr>
            <p:ph idx="1"/>
          </p:nvPr>
        </p:nvSpPr>
        <p:spPr/>
        <p:txBody>
          <a:bodyPr/>
          <a:lstStyle/>
          <a:p>
            <a:pPr marL="0" indent="0">
              <a:buNone/>
            </a:pPr>
            <a:r>
              <a:rPr lang="en-US" noProof="0" dirty="0"/>
              <a:t>We adjust trade volumes to get the mineral content: </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dirty="0"/>
          </a:p>
          <a:p>
            <a:pPr marL="0" indent="0">
              <a:buNone/>
            </a:pPr>
            <a:endParaRPr lang="en-US" noProof="0" dirty="0"/>
          </a:p>
          <a:p>
            <a:pPr marL="0" indent="0">
              <a:buNone/>
            </a:pPr>
            <a:r>
              <a:rPr lang="en-US" i="1" noProof="0" dirty="0"/>
              <a:t>Source: Alvarez, Jorge, et al (2026). "Geoeconomic fragmentation and commodity markets." Journal of International Money and Finance: 103555.</a:t>
            </a:r>
          </a:p>
          <a:p>
            <a:pPr marL="0" indent="0">
              <a:buNone/>
            </a:pPr>
            <a:endParaRPr lang="en-US" noProof="0" dirty="0"/>
          </a:p>
        </p:txBody>
      </p:sp>
      <p:sp>
        <p:nvSpPr>
          <p:cNvPr id="6" name="Symbol zastępczy numeru slajdu 5">
            <a:extLst>
              <a:ext uri="{FF2B5EF4-FFF2-40B4-BE49-F238E27FC236}">
                <a16:creationId xmlns:a16="http://schemas.microsoft.com/office/drawing/2014/main" id="{E59391A1-D6FB-F5D8-1404-9D84E229CCCD}"/>
              </a:ext>
            </a:extLst>
          </p:cNvPr>
          <p:cNvSpPr>
            <a:spLocks noGrp="1"/>
          </p:cNvSpPr>
          <p:nvPr>
            <p:ph type="sldNum" sz="quarter" idx="12"/>
          </p:nvPr>
        </p:nvSpPr>
        <p:spPr/>
        <p:txBody>
          <a:bodyPr/>
          <a:lstStyle/>
          <a:p>
            <a:pPr rtl="0"/>
            <a:fld id="{0FF54DE5-C571-48E8-A5BC-B369434E2F44}" type="slidenum">
              <a:rPr lang="en-US" noProof="0" smtClean="0"/>
              <a:t>28</a:t>
            </a:fld>
            <a:endParaRPr lang="en-US" noProof="0" dirty="0"/>
          </a:p>
        </p:txBody>
      </p:sp>
      <p:graphicFrame>
        <p:nvGraphicFramePr>
          <p:cNvPr id="5" name="Tabela 4">
            <a:extLst>
              <a:ext uri="{FF2B5EF4-FFF2-40B4-BE49-F238E27FC236}">
                <a16:creationId xmlns:a16="http://schemas.microsoft.com/office/drawing/2014/main" id="{8A9DF8F2-AE9E-BE1F-7512-600C7C9C7A4B}"/>
              </a:ext>
            </a:extLst>
          </p:cNvPr>
          <p:cNvGraphicFramePr>
            <a:graphicFrameLocks noGrp="1"/>
          </p:cNvGraphicFramePr>
          <p:nvPr>
            <p:extLst>
              <p:ext uri="{D42A27DB-BD31-4B8C-83A1-F6EECF244321}">
                <p14:modId xmlns:p14="http://schemas.microsoft.com/office/powerpoint/2010/main" val="333637476"/>
              </p:ext>
            </p:extLst>
          </p:nvPr>
        </p:nvGraphicFramePr>
        <p:xfrm>
          <a:off x="1104900" y="2271032"/>
          <a:ext cx="4064001" cy="229616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301851206"/>
                    </a:ext>
                  </a:extLst>
                </a:gridCol>
                <a:gridCol w="1354667">
                  <a:extLst>
                    <a:ext uri="{9D8B030D-6E8A-4147-A177-3AD203B41FA5}">
                      <a16:colId xmlns:a16="http://schemas.microsoft.com/office/drawing/2014/main" val="2226889364"/>
                    </a:ext>
                  </a:extLst>
                </a:gridCol>
                <a:gridCol w="1354667">
                  <a:extLst>
                    <a:ext uri="{9D8B030D-6E8A-4147-A177-3AD203B41FA5}">
                      <a16:colId xmlns:a16="http://schemas.microsoft.com/office/drawing/2014/main" val="3097224251"/>
                    </a:ext>
                  </a:extLst>
                </a:gridCol>
              </a:tblGrid>
              <a:tr h="370840">
                <a:tc>
                  <a:txBody>
                    <a:bodyPr/>
                    <a:lstStyle/>
                    <a:p>
                      <a:pPr algn="ctr"/>
                      <a:r>
                        <a:rPr lang="en-US" noProof="0" dirty="0"/>
                        <a:t>    </a:t>
                      </a:r>
                    </a:p>
                  </a:txBody>
                  <a:tcPr/>
                </a:tc>
                <a:tc>
                  <a:txBody>
                    <a:bodyPr/>
                    <a:lstStyle/>
                    <a:p>
                      <a:pPr algn="ctr"/>
                      <a:r>
                        <a:rPr lang="en-US" noProof="0" dirty="0"/>
                        <a:t>Production</a:t>
                      </a:r>
                    </a:p>
                  </a:txBody>
                  <a:tcPr/>
                </a:tc>
                <a:tc>
                  <a:txBody>
                    <a:bodyPr/>
                    <a:lstStyle/>
                    <a:p>
                      <a:pPr algn="ctr"/>
                      <a:r>
                        <a:rPr lang="en-US" noProof="0" dirty="0"/>
                        <a:t>Export</a:t>
                      </a:r>
                    </a:p>
                  </a:txBody>
                  <a:tcPr/>
                </a:tc>
                <a:extLst>
                  <a:ext uri="{0D108BD9-81ED-4DB2-BD59-A6C34878D82A}">
                    <a16:rowId xmlns:a16="http://schemas.microsoft.com/office/drawing/2014/main" val="1903222655"/>
                  </a:ext>
                </a:extLst>
              </a:tr>
              <a:tr h="370840">
                <a:tc>
                  <a:txBody>
                    <a:bodyPr/>
                    <a:lstStyle/>
                    <a:p>
                      <a:pPr algn="ctr"/>
                      <a:r>
                        <a:rPr lang="en-US" noProof="0" dirty="0"/>
                        <a:t>Value</a:t>
                      </a:r>
                    </a:p>
                  </a:txBody>
                  <a:tcPr/>
                </a:tc>
                <a:tc>
                  <a:txBody>
                    <a:bodyPr/>
                    <a:lstStyle/>
                    <a:p>
                      <a:pPr algn="ctr"/>
                      <a:r>
                        <a:rPr lang="en-US" noProof="0" dirty="0"/>
                        <a:t>$</a:t>
                      </a:r>
                    </a:p>
                  </a:txBody>
                  <a:tcPr/>
                </a:tc>
                <a:tc>
                  <a:txBody>
                    <a:bodyPr/>
                    <a:lstStyle/>
                    <a:p>
                      <a:pPr algn="ctr"/>
                      <a:r>
                        <a:rPr lang="en-US" noProof="0" dirty="0"/>
                        <a:t>$</a:t>
                      </a:r>
                    </a:p>
                  </a:txBody>
                  <a:tcPr/>
                </a:tc>
                <a:extLst>
                  <a:ext uri="{0D108BD9-81ED-4DB2-BD59-A6C34878D82A}">
                    <a16:rowId xmlns:a16="http://schemas.microsoft.com/office/drawing/2014/main" val="3412313654"/>
                  </a:ext>
                </a:extLst>
              </a:tr>
              <a:tr h="370840">
                <a:tc>
                  <a:txBody>
                    <a:bodyPr/>
                    <a:lstStyle/>
                    <a:p>
                      <a:pPr algn="ctr"/>
                      <a:r>
                        <a:rPr lang="en-US" noProof="0" dirty="0"/>
                        <a:t>Volume</a:t>
                      </a:r>
                    </a:p>
                  </a:txBody>
                  <a:tcPr/>
                </a:tc>
                <a:tc>
                  <a:txBody>
                    <a:bodyPr/>
                    <a:lstStyle/>
                    <a:p>
                      <a:pPr algn="ctr"/>
                      <a:r>
                        <a:rPr lang="en-US" noProof="0" dirty="0"/>
                        <a:t>Mineral content (</a:t>
                      </a:r>
                      <a:r>
                        <a:rPr lang="en-US" noProof="0" dirty="0" err="1"/>
                        <a:t>tonnes</a:t>
                      </a:r>
                      <a:r>
                        <a:rPr lang="en-US" noProof="0" dirty="0"/>
                        <a:t>)</a:t>
                      </a:r>
                    </a:p>
                  </a:txBody>
                  <a:tcPr/>
                </a:tc>
                <a:tc>
                  <a:txBody>
                    <a:bodyPr/>
                    <a:lstStyle/>
                    <a:p>
                      <a:pPr algn="ctr"/>
                      <a:r>
                        <a:rPr lang="en-US" noProof="0" dirty="0"/>
                        <a:t>Mineral content (</a:t>
                      </a:r>
                      <a:r>
                        <a:rPr lang="en-US" noProof="0" dirty="0" err="1"/>
                        <a:t>tonnes</a:t>
                      </a:r>
                      <a:r>
                        <a:rPr lang="en-US" noProof="0" dirty="0"/>
                        <a:t>)</a:t>
                      </a:r>
                    </a:p>
                  </a:txBody>
                  <a:tcPr/>
                </a:tc>
                <a:extLst>
                  <a:ext uri="{0D108BD9-81ED-4DB2-BD59-A6C34878D82A}">
                    <a16:rowId xmlns:a16="http://schemas.microsoft.com/office/drawing/2014/main" val="3123286439"/>
                  </a:ext>
                </a:extLst>
              </a:tr>
              <a:tr h="370840">
                <a:tc>
                  <a:txBody>
                    <a:bodyPr/>
                    <a:lstStyle/>
                    <a:p>
                      <a:pPr algn="ctr"/>
                      <a:r>
                        <a:rPr lang="en-US" noProof="0" dirty="0"/>
                        <a:t>Price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a:t>
                      </a:r>
                      <a:r>
                        <a:rPr lang="en-US" noProof="0" dirty="0" err="1"/>
                        <a:t>tonne</a:t>
                      </a:r>
                      <a:endParaRPr lang="en-US" noProof="0" dirty="0"/>
                    </a:p>
                  </a:txBody>
                  <a:tcPr/>
                </a:tc>
                <a:tc>
                  <a:txBody>
                    <a:bodyPr/>
                    <a:lstStyle/>
                    <a:p>
                      <a:pPr algn="ctr"/>
                      <a:r>
                        <a:rPr lang="en-US" noProof="0" dirty="0"/>
                        <a:t>$/</a:t>
                      </a:r>
                      <a:r>
                        <a:rPr lang="en-US" noProof="0" dirty="0" err="1"/>
                        <a:t>tonne</a:t>
                      </a:r>
                      <a:endParaRPr lang="en-US" noProof="0" dirty="0"/>
                    </a:p>
                  </a:txBody>
                  <a:tcPr/>
                </a:tc>
                <a:extLst>
                  <a:ext uri="{0D108BD9-81ED-4DB2-BD59-A6C34878D82A}">
                    <a16:rowId xmlns:a16="http://schemas.microsoft.com/office/drawing/2014/main" val="3386276650"/>
                  </a:ext>
                </a:extLst>
              </a:tr>
            </a:tbl>
          </a:graphicData>
        </a:graphic>
      </p:graphicFrame>
      <p:sp>
        <p:nvSpPr>
          <p:cNvPr id="3" name="Symbol zastępczy stopki 2">
            <a:extLst>
              <a:ext uri="{FF2B5EF4-FFF2-40B4-BE49-F238E27FC236}">
                <a16:creationId xmlns:a16="http://schemas.microsoft.com/office/drawing/2014/main" id="{F71AAB97-9E07-D314-6F3E-2255EC0F8DD1}"/>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53444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D4C3A-BF08-5619-9A8B-BEF72A8AE7B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55E3FAE-DD01-1A84-CA1B-EEE9F7C39B01}"/>
              </a:ext>
            </a:extLst>
          </p:cNvPr>
          <p:cNvSpPr>
            <a:spLocks noGrp="1"/>
          </p:cNvSpPr>
          <p:nvPr>
            <p:ph type="title"/>
          </p:nvPr>
        </p:nvSpPr>
        <p:spPr/>
        <p:txBody>
          <a:bodyPr rtlCol="0"/>
          <a:lstStyle/>
          <a:p>
            <a:pPr rtl="0"/>
            <a:r>
              <a:rPr lang="en-US" noProof="0" dirty="0"/>
              <a:t>3.1.1. Mining</a:t>
            </a:r>
          </a:p>
        </p:txBody>
      </p:sp>
      <p:sp>
        <p:nvSpPr>
          <p:cNvPr id="4" name="Symbol zastępczy zawartości 3">
            <a:extLst>
              <a:ext uri="{FF2B5EF4-FFF2-40B4-BE49-F238E27FC236}">
                <a16:creationId xmlns:a16="http://schemas.microsoft.com/office/drawing/2014/main" id="{427049BE-EF8A-D94E-40AF-F59932E4C147}"/>
              </a:ext>
            </a:extLst>
          </p:cNvPr>
          <p:cNvSpPr>
            <a:spLocks noGrp="1"/>
          </p:cNvSpPr>
          <p:nvPr>
            <p:ph idx="1"/>
          </p:nvPr>
        </p:nvSpPr>
        <p:spPr/>
        <p:txBody>
          <a:bodyPr/>
          <a:lstStyle/>
          <a:p>
            <a:pPr marL="0" indent="0">
              <a:buNone/>
            </a:pPr>
            <a:r>
              <a:rPr lang="en-US" noProof="0" dirty="0"/>
              <a:t>Then we further adjust data as follows:</a:t>
            </a:r>
          </a:p>
          <a:p>
            <a:pPr marL="0" indent="0">
              <a:buNone/>
            </a:pPr>
            <a:endParaRPr lang="en-US" noProof="0" dirty="0"/>
          </a:p>
          <a:p>
            <a:pPr marL="457200" indent="-457200">
              <a:buAutoNum type="arabicPeriod"/>
            </a:pPr>
            <a:r>
              <a:rPr lang="en-US" noProof="0" dirty="0"/>
              <a:t>We discard export from countries that don’t extract minerals (according to USGS)</a:t>
            </a:r>
          </a:p>
          <a:p>
            <a:pPr marL="457200" indent="-457200">
              <a:buAutoNum type="arabicPeriod"/>
            </a:pPr>
            <a:r>
              <a:rPr lang="en-US" noProof="0" dirty="0"/>
              <a:t>We downscale export if volume exceeds production </a:t>
            </a:r>
          </a:p>
          <a:p>
            <a:pPr marL="457200" indent="-457200">
              <a:buAutoNum type="arabicPeriod"/>
            </a:pPr>
            <a:r>
              <a:rPr lang="en-US" noProof="0" dirty="0"/>
              <a:t>We adjust trade data to mimic initial import structure</a:t>
            </a:r>
          </a:p>
          <a:p>
            <a:pPr marL="457200" indent="-457200">
              <a:buAutoNum type="arabicPeriod"/>
            </a:pPr>
            <a:r>
              <a:rPr lang="en-US" noProof="0" dirty="0"/>
              <a:t>We adjust export volumes to have one export price</a:t>
            </a:r>
          </a:p>
          <a:p>
            <a:pPr marL="0" indent="0">
              <a:buNone/>
            </a:pPr>
            <a:endParaRPr lang="en-US" noProof="0" dirty="0"/>
          </a:p>
        </p:txBody>
      </p:sp>
      <p:sp>
        <p:nvSpPr>
          <p:cNvPr id="5" name="Symbol zastępczy numeru slajdu 4">
            <a:extLst>
              <a:ext uri="{FF2B5EF4-FFF2-40B4-BE49-F238E27FC236}">
                <a16:creationId xmlns:a16="http://schemas.microsoft.com/office/drawing/2014/main" id="{ED0C59F2-1D2D-5330-8144-6D57DC9AA22F}"/>
              </a:ext>
            </a:extLst>
          </p:cNvPr>
          <p:cNvSpPr>
            <a:spLocks noGrp="1"/>
          </p:cNvSpPr>
          <p:nvPr>
            <p:ph type="sldNum" sz="quarter" idx="12"/>
          </p:nvPr>
        </p:nvSpPr>
        <p:spPr/>
        <p:txBody>
          <a:bodyPr/>
          <a:lstStyle/>
          <a:p>
            <a:pPr rtl="0"/>
            <a:fld id="{0FF54DE5-C571-48E8-A5BC-B369434E2F44}" type="slidenum">
              <a:rPr lang="en-US" noProof="0" smtClean="0"/>
              <a:t>29</a:t>
            </a:fld>
            <a:endParaRPr lang="en-US" noProof="0" dirty="0"/>
          </a:p>
        </p:txBody>
      </p:sp>
      <p:sp>
        <p:nvSpPr>
          <p:cNvPr id="3" name="Symbol zastępczy stopki 2">
            <a:extLst>
              <a:ext uri="{FF2B5EF4-FFF2-40B4-BE49-F238E27FC236}">
                <a16:creationId xmlns:a16="http://schemas.microsoft.com/office/drawing/2014/main" id="{908D3A3A-8613-CD5B-1149-FF36AA6CAE03}"/>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7193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r>
              <a:rPr lang="en-US" sz="3200" noProof="0" dirty="0"/>
              <a:t>1. Choice of the supply chain (minerals and technologies)</a:t>
            </a:r>
          </a:p>
        </p:txBody>
      </p:sp>
      <p:sp>
        <p:nvSpPr>
          <p:cNvPr id="14" name="Marcador de contenido 13"/>
          <p:cNvSpPr>
            <a:spLocks noGrp="1"/>
          </p:cNvSpPr>
          <p:nvPr>
            <p:ph idx="1"/>
          </p:nvPr>
        </p:nvSpPr>
        <p:spPr>
          <a:xfrm>
            <a:off x="1008063" y="1728390"/>
            <a:ext cx="9964737" cy="4356100"/>
          </a:xfrm>
        </p:spPr>
        <p:txBody>
          <a:bodyPr rtlCol="0"/>
          <a:lstStyle/>
          <a:p>
            <a:pPr marL="0" indent="0" rtl="0">
              <a:buNone/>
            </a:pPr>
            <a:endParaRPr lang="en-US" sz="2400" noProof="0" dirty="0"/>
          </a:p>
          <a:p>
            <a:pPr marL="0" indent="0" rtl="0">
              <a:buNone/>
            </a:pPr>
            <a:r>
              <a:rPr lang="en-US" sz="2400" noProof="0" dirty="0"/>
              <a:t>We have identified four main steps in which minerals are transformed and used in technologies:</a:t>
            </a:r>
          </a:p>
          <a:p>
            <a:pPr marL="0" indent="0" rtl="0">
              <a:buNone/>
            </a:pPr>
            <a:endParaRPr lang="en-US" sz="2400" noProof="0" dirty="0"/>
          </a:p>
          <a:p>
            <a:pPr marL="0" indent="0" rtl="0">
              <a:buNone/>
            </a:pPr>
            <a:r>
              <a:rPr lang="en-US" sz="2400" noProof="0" dirty="0"/>
              <a:t>1.1. Mining (minerals)</a:t>
            </a:r>
          </a:p>
          <a:p>
            <a:pPr marL="0" indent="0" rtl="0">
              <a:buNone/>
            </a:pPr>
            <a:r>
              <a:rPr lang="en-US" sz="2400" noProof="0" dirty="0"/>
              <a:t>1.2. Refining (processed minerals) </a:t>
            </a:r>
          </a:p>
          <a:p>
            <a:pPr marL="0" indent="0" rtl="0">
              <a:buNone/>
            </a:pPr>
            <a:r>
              <a:rPr lang="en-US" sz="2400" noProof="0" dirty="0"/>
              <a:t>1.3. Midstream (intermediate technologies)</a:t>
            </a:r>
          </a:p>
          <a:p>
            <a:pPr marL="0" indent="0" rtl="0">
              <a:buNone/>
            </a:pPr>
            <a:r>
              <a:rPr lang="en-US" sz="2400" noProof="0" dirty="0"/>
              <a:t>1.4. Downstream (end-use technologies)</a:t>
            </a:r>
          </a:p>
          <a:p>
            <a:pPr marL="0" indent="0" rtl="0">
              <a:buNone/>
            </a:pPr>
            <a:endParaRPr lang="en-US" noProof="0" dirty="0"/>
          </a:p>
        </p:txBody>
      </p:sp>
      <p:sp>
        <p:nvSpPr>
          <p:cNvPr id="3" name="Symbol zastępczy numeru slajdu 2">
            <a:extLst>
              <a:ext uri="{FF2B5EF4-FFF2-40B4-BE49-F238E27FC236}">
                <a16:creationId xmlns:a16="http://schemas.microsoft.com/office/drawing/2014/main" id="{D7B01B43-ECD8-CA7A-0E19-07D7B7A96090}"/>
              </a:ext>
            </a:extLst>
          </p:cNvPr>
          <p:cNvSpPr>
            <a:spLocks noGrp="1"/>
          </p:cNvSpPr>
          <p:nvPr>
            <p:ph type="sldNum" sz="quarter" idx="12"/>
          </p:nvPr>
        </p:nvSpPr>
        <p:spPr/>
        <p:txBody>
          <a:bodyPr/>
          <a:lstStyle/>
          <a:p>
            <a:pPr rtl="0"/>
            <a:fld id="{0FF54DE5-C571-48E8-A5BC-B369434E2F44}" type="slidenum">
              <a:rPr lang="en-US" noProof="0" smtClean="0"/>
              <a:t>3</a:t>
            </a:fld>
            <a:endParaRPr lang="en-US" noProof="0" dirty="0"/>
          </a:p>
        </p:txBody>
      </p:sp>
      <p:sp>
        <p:nvSpPr>
          <p:cNvPr id="2" name="Symbol zastępczy stopki 1">
            <a:extLst>
              <a:ext uri="{FF2B5EF4-FFF2-40B4-BE49-F238E27FC236}">
                <a16:creationId xmlns:a16="http://schemas.microsoft.com/office/drawing/2014/main" id="{A8B53DAB-8B86-8CDF-C26B-7D9FEF31E259}"/>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EC7AC-A037-DF8E-4E42-4FFEC4282D5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52BE78-BF4D-0EB5-E304-D70767B7E99A}"/>
              </a:ext>
            </a:extLst>
          </p:cNvPr>
          <p:cNvSpPr>
            <a:spLocks noGrp="1"/>
          </p:cNvSpPr>
          <p:nvPr>
            <p:ph type="title"/>
          </p:nvPr>
        </p:nvSpPr>
        <p:spPr/>
        <p:txBody>
          <a:bodyPr rtlCol="0"/>
          <a:lstStyle/>
          <a:p>
            <a:pPr rtl="0"/>
            <a:r>
              <a:rPr lang="en-US" noProof="0" dirty="0"/>
              <a:t>3.1.1 Mining</a:t>
            </a:r>
          </a:p>
        </p:txBody>
      </p:sp>
      <p:sp>
        <p:nvSpPr>
          <p:cNvPr id="4" name="Symbol zastępczy zawartości 3">
            <a:extLst>
              <a:ext uri="{FF2B5EF4-FFF2-40B4-BE49-F238E27FC236}">
                <a16:creationId xmlns:a16="http://schemas.microsoft.com/office/drawing/2014/main" id="{D4574E42-91E7-EA02-02C2-DB7FC5A325CF}"/>
              </a:ext>
            </a:extLst>
          </p:cNvPr>
          <p:cNvSpPr>
            <a:spLocks noGrp="1"/>
          </p:cNvSpPr>
          <p:nvPr>
            <p:ph idx="1"/>
          </p:nvPr>
        </p:nvSpPr>
        <p:spPr/>
        <p:txBody>
          <a:bodyPr/>
          <a:lstStyle/>
          <a:p>
            <a:pPr marL="0" indent="0">
              <a:buNone/>
            </a:pPr>
            <a:r>
              <a:rPr lang="en-US" noProof="0" dirty="0"/>
              <a:t>After calculating production and export for each region, we can calculate the total supply of each mineral in each region as: </a:t>
            </a:r>
          </a:p>
          <a:p>
            <a:pPr marL="0" indent="0">
              <a:buNone/>
            </a:pPr>
            <a:endParaRPr lang="en-US" noProof="0" dirty="0"/>
          </a:p>
          <a:p>
            <a:pPr marL="0" indent="0">
              <a:buNone/>
            </a:pPr>
            <a:r>
              <a:rPr lang="en-US" noProof="0" dirty="0"/>
              <a:t>	Supply = Domestic sales (Production – Export) + Import</a:t>
            </a:r>
          </a:p>
          <a:p>
            <a:pPr marL="0" indent="0">
              <a:buNone/>
            </a:pPr>
            <a:endParaRPr lang="en-US" noProof="0" dirty="0"/>
          </a:p>
          <a:p>
            <a:pPr marL="0" indent="0">
              <a:buNone/>
            </a:pPr>
            <a:r>
              <a:rPr lang="en-US" noProof="0" dirty="0"/>
              <a:t>This is calculated in volumes (</a:t>
            </a:r>
            <a:r>
              <a:rPr lang="en-US" noProof="0" dirty="0" err="1"/>
              <a:t>tonnes</a:t>
            </a:r>
            <a:r>
              <a:rPr lang="en-US" noProof="0" dirty="0"/>
              <a:t>) and in values ($ basic prices).</a:t>
            </a:r>
          </a:p>
          <a:p>
            <a:pPr marL="0" indent="0">
              <a:buNone/>
            </a:pPr>
            <a:r>
              <a:rPr lang="en-US" noProof="0" dirty="0"/>
              <a:t>We use the supply in volumes as an indicator of refinery production.</a:t>
            </a:r>
          </a:p>
          <a:p>
            <a:pPr marL="0" indent="0">
              <a:buNone/>
            </a:pPr>
            <a:endParaRPr lang="en-US" noProof="0" dirty="0"/>
          </a:p>
        </p:txBody>
      </p:sp>
      <p:sp>
        <p:nvSpPr>
          <p:cNvPr id="5" name="Symbol zastępczy numeru slajdu 4">
            <a:extLst>
              <a:ext uri="{FF2B5EF4-FFF2-40B4-BE49-F238E27FC236}">
                <a16:creationId xmlns:a16="http://schemas.microsoft.com/office/drawing/2014/main" id="{70EBBD8C-502B-7247-ED32-46BAED4F6D35}"/>
              </a:ext>
            </a:extLst>
          </p:cNvPr>
          <p:cNvSpPr>
            <a:spLocks noGrp="1"/>
          </p:cNvSpPr>
          <p:nvPr>
            <p:ph type="sldNum" sz="quarter" idx="12"/>
          </p:nvPr>
        </p:nvSpPr>
        <p:spPr/>
        <p:txBody>
          <a:bodyPr/>
          <a:lstStyle/>
          <a:p>
            <a:pPr rtl="0"/>
            <a:fld id="{0FF54DE5-C571-48E8-A5BC-B369434E2F44}" type="slidenum">
              <a:rPr lang="en-US" noProof="0" smtClean="0"/>
              <a:t>30</a:t>
            </a:fld>
            <a:endParaRPr lang="en-US" noProof="0" dirty="0"/>
          </a:p>
        </p:txBody>
      </p:sp>
      <p:sp>
        <p:nvSpPr>
          <p:cNvPr id="3" name="Symbol zastępczy stopki 2">
            <a:extLst>
              <a:ext uri="{FF2B5EF4-FFF2-40B4-BE49-F238E27FC236}">
                <a16:creationId xmlns:a16="http://schemas.microsoft.com/office/drawing/2014/main" id="{91A154C2-99D3-577F-2F43-B1D9E19F6D77}"/>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63019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9D53B-9D3B-F759-BE6C-301DE6604E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5D7B17B-D9FF-5A89-66F2-4CC1A8F7E045}"/>
              </a:ext>
            </a:extLst>
          </p:cNvPr>
          <p:cNvSpPr>
            <a:spLocks noGrp="1"/>
          </p:cNvSpPr>
          <p:nvPr>
            <p:ph type="title"/>
          </p:nvPr>
        </p:nvSpPr>
        <p:spPr/>
        <p:txBody>
          <a:bodyPr rtlCol="0"/>
          <a:lstStyle/>
          <a:p>
            <a:pPr rtl="0"/>
            <a:r>
              <a:rPr lang="en-US" noProof="0" dirty="0"/>
              <a:t>3.1.2. Refining</a:t>
            </a:r>
          </a:p>
        </p:txBody>
      </p:sp>
      <p:sp>
        <p:nvSpPr>
          <p:cNvPr id="4" name="Symbol zastępczy zawartości 3">
            <a:extLst>
              <a:ext uri="{FF2B5EF4-FFF2-40B4-BE49-F238E27FC236}">
                <a16:creationId xmlns:a16="http://schemas.microsoft.com/office/drawing/2014/main" id="{E532FE3B-1F64-8A63-E218-6409B890292E}"/>
              </a:ext>
            </a:extLst>
          </p:cNvPr>
          <p:cNvSpPr>
            <a:spLocks noGrp="1"/>
          </p:cNvSpPr>
          <p:nvPr>
            <p:ph idx="1"/>
          </p:nvPr>
        </p:nvSpPr>
        <p:spPr/>
        <p:txBody>
          <a:bodyPr/>
          <a:lstStyle/>
          <a:p>
            <a:pPr marL="0" indent="0">
              <a:buNone/>
            </a:pPr>
            <a:r>
              <a:rPr lang="en-US" noProof="0" dirty="0"/>
              <a:t>We start with the following data:</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p:txBody>
      </p:sp>
      <p:sp>
        <p:nvSpPr>
          <p:cNvPr id="6" name="Symbol zastępczy numeru slajdu 5">
            <a:extLst>
              <a:ext uri="{FF2B5EF4-FFF2-40B4-BE49-F238E27FC236}">
                <a16:creationId xmlns:a16="http://schemas.microsoft.com/office/drawing/2014/main" id="{4AC7AAC4-CB2F-7F63-1535-9A2D23F532F6}"/>
              </a:ext>
            </a:extLst>
          </p:cNvPr>
          <p:cNvSpPr>
            <a:spLocks noGrp="1"/>
          </p:cNvSpPr>
          <p:nvPr>
            <p:ph type="sldNum" sz="quarter" idx="12"/>
          </p:nvPr>
        </p:nvSpPr>
        <p:spPr/>
        <p:txBody>
          <a:bodyPr/>
          <a:lstStyle/>
          <a:p>
            <a:pPr rtl="0"/>
            <a:fld id="{0FF54DE5-C571-48E8-A5BC-B369434E2F44}" type="slidenum">
              <a:rPr lang="en-US" noProof="0" smtClean="0"/>
              <a:t>31</a:t>
            </a:fld>
            <a:endParaRPr lang="en-US" noProof="0" dirty="0"/>
          </a:p>
        </p:txBody>
      </p:sp>
      <p:graphicFrame>
        <p:nvGraphicFramePr>
          <p:cNvPr id="5" name="Tabela 4">
            <a:extLst>
              <a:ext uri="{FF2B5EF4-FFF2-40B4-BE49-F238E27FC236}">
                <a16:creationId xmlns:a16="http://schemas.microsoft.com/office/drawing/2014/main" id="{8228B465-4657-A17E-D651-E2BDD0C44DAE}"/>
              </a:ext>
            </a:extLst>
          </p:cNvPr>
          <p:cNvGraphicFramePr>
            <a:graphicFrameLocks noGrp="1"/>
          </p:cNvGraphicFramePr>
          <p:nvPr>
            <p:extLst>
              <p:ext uri="{D42A27DB-BD31-4B8C-83A1-F6EECF244321}">
                <p14:modId xmlns:p14="http://schemas.microsoft.com/office/powerpoint/2010/main" val="1671186370"/>
              </p:ext>
            </p:extLst>
          </p:nvPr>
        </p:nvGraphicFramePr>
        <p:xfrm>
          <a:off x="1104900" y="2313214"/>
          <a:ext cx="6830788" cy="1752600"/>
        </p:xfrm>
        <a:graphic>
          <a:graphicData uri="http://schemas.openxmlformats.org/drawingml/2006/table">
            <a:tbl>
              <a:tblPr firstRow="1" bandRow="1">
                <a:tableStyleId>{5C22544A-7EE6-4342-B048-85BDC9FD1C3A}</a:tableStyleId>
              </a:tblPr>
              <a:tblGrid>
                <a:gridCol w="1581150">
                  <a:extLst>
                    <a:ext uri="{9D8B030D-6E8A-4147-A177-3AD203B41FA5}">
                      <a16:colId xmlns:a16="http://schemas.microsoft.com/office/drawing/2014/main" val="2301851206"/>
                    </a:ext>
                  </a:extLst>
                </a:gridCol>
                <a:gridCol w="2624819">
                  <a:extLst>
                    <a:ext uri="{9D8B030D-6E8A-4147-A177-3AD203B41FA5}">
                      <a16:colId xmlns:a16="http://schemas.microsoft.com/office/drawing/2014/main" val="2226889364"/>
                    </a:ext>
                  </a:extLst>
                </a:gridCol>
                <a:gridCol w="2624819">
                  <a:extLst>
                    <a:ext uri="{9D8B030D-6E8A-4147-A177-3AD203B41FA5}">
                      <a16:colId xmlns:a16="http://schemas.microsoft.com/office/drawing/2014/main" val="3097224251"/>
                    </a:ext>
                  </a:extLst>
                </a:gridCol>
              </a:tblGrid>
              <a:tr h="370840">
                <a:tc>
                  <a:txBody>
                    <a:bodyPr/>
                    <a:lstStyle/>
                    <a:p>
                      <a:pPr algn="ctr"/>
                      <a:r>
                        <a:rPr lang="en-US" noProof="0" dirty="0"/>
                        <a:t>    </a:t>
                      </a:r>
                    </a:p>
                  </a:txBody>
                  <a:tcPr anchor="ctr"/>
                </a:tc>
                <a:tc>
                  <a:txBody>
                    <a:bodyPr/>
                    <a:lstStyle/>
                    <a:p>
                      <a:pPr algn="ctr"/>
                      <a:r>
                        <a:rPr lang="en-US" noProof="0" dirty="0"/>
                        <a:t>Production</a:t>
                      </a:r>
                    </a:p>
                  </a:txBody>
                  <a:tcPr anchor="ctr"/>
                </a:tc>
                <a:tc>
                  <a:txBody>
                    <a:bodyPr/>
                    <a:lstStyle/>
                    <a:p>
                      <a:pPr algn="ctr"/>
                      <a:r>
                        <a:rPr lang="en-US" noProof="0" dirty="0"/>
                        <a:t>Export</a:t>
                      </a:r>
                    </a:p>
                  </a:txBody>
                  <a:tcPr anchor="ctr"/>
                </a:tc>
                <a:extLst>
                  <a:ext uri="{0D108BD9-81ED-4DB2-BD59-A6C34878D82A}">
                    <a16:rowId xmlns:a16="http://schemas.microsoft.com/office/drawing/2014/main" val="1903222655"/>
                  </a:ext>
                </a:extLst>
              </a:tr>
              <a:tr h="370840">
                <a:tc>
                  <a:txBody>
                    <a:bodyPr/>
                    <a:lstStyle/>
                    <a:p>
                      <a:pPr algn="ctr"/>
                      <a:r>
                        <a:rPr lang="en-US" noProof="0" dirty="0"/>
                        <a:t>Value</a:t>
                      </a:r>
                    </a:p>
                  </a:txBody>
                  <a:tcPr anchor="ctr"/>
                </a:tc>
                <a:tc>
                  <a:txBody>
                    <a:bodyPr/>
                    <a:lstStyle/>
                    <a:p>
                      <a:pPr algn="ctr"/>
                      <a:endParaRPr lang="en-US" noProof="0" dirty="0"/>
                    </a:p>
                  </a:txBody>
                  <a:tcPr anchor="ctr"/>
                </a:tc>
                <a:tc>
                  <a:txBody>
                    <a:bodyPr/>
                    <a:lstStyle/>
                    <a:p>
                      <a:pPr algn="ctr"/>
                      <a:r>
                        <a:rPr lang="en-US" noProof="0" dirty="0"/>
                        <a:t>$</a:t>
                      </a:r>
                    </a:p>
                  </a:txBody>
                  <a:tcPr anchor="ctr"/>
                </a:tc>
                <a:extLst>
                  <a:ext uri="{0D108BD9-81ED-4DB2-BD59-A6C34878D82A}">
                    <a16:rowId xmlns:a16="http://schemas.microsoft.com/office/drawing/2014/main" val="3412313654"/>
                  </a:ext>
                </a:extLst>
              </a:tr>
              <a:tr h="370840">
                <a:tc>
                  <a:txBody>
                    <a:bodyPr/>
                    <a:lstStyle/>
                    <a:p>
                      <a:pPr algn="ctr"/>
                      <a:r>
                        <a:rPr lang="en-US" noProof="0" dirty="0"/>
                        <a:t>Volume</a:t>
                      </a:r>
                    </a:p>
                  </a:txBody>
                  <a:tcPr anchor="ctr"/>
                </a:tc>
                <a:tc>
                  <a:txBody>
                    <a:bodyPr/>
                    <a:lstStyle/>
                    <a:p>
                      <a:pPr algn="ctr"/>
                      <a:r>
                        <a:rPr lang="en-US" noProof="0" dirty="0"/>
                        <a:t>Supply, mineral content (</a:t>
                      </a:r>
                      <a:r>
                        <a:rPr lang="en-US" noProof="0" dirty="0" err="1"/>
                        <a:t>tonnes</a:t>
                      </a:r>
                      <a:r>
                        <a:rPr lang="en-US" noProof="0" dirty="0"/>
                        <a:t>)</a:t>
                      </a:r>
                    </a:p>
                  </a:txBody>
                  <a:tcPr anchor="ctr"/>
                </a:tc>
                <a:tc>
                  <a:txBody>
                    <a:bodyPr/>
                    <a:lstStyle/>
                    <a:p>
                      <a:pPr algn="ctr"/>
                      <a:r>
                        <a:rPr lang="en-US" noProof="0" dirty="0"/>
                        <a:t>Gross weight (</a:t>
                      </a:r>
                      <a:r>
                        <a:rPr lang="en-US" noProof="0" dirty="0" err="1"/>
                        <a:t>tonnes</a:t>
                      </a:r>
                      <a:r>
                        <a:rPr lang="en-US" noProof="0" dirty="0"/>
                        <a:t>)</a:t>
                      </a:r>
                    </a:p>
                  </a:txBody>
                  <a:tcPr anchor="ctr"/>
                </a:tc>
                <a:extLst>
                  <a:ext uri="{0D108BD9-81ED-4DB2-BD59-A6C34878D82A}">
                    <a16:rowId xmlns:a16="http://schemas.microsoft.com/office/drawing/2014/main" val="3123286439"/>
                  </a:ext>
                </a:extLst>
              </a:tr>
              <a:tr h="370840">
                <a:tc>
                  <a:txBody>
                    <a:bodyPr/>
                    <a:lstStyle/>
                    <a:p>
                      <a:pPr algn="ctr"/>
                      <a:r>
                        <a:rPr lang="en-US" noProof="0" dirty="0"/>
                        <a:t>Price</a:t>
                      </a:r>
                    </a:p>
                  </a:txBody>
                  <a:tcPr anchor="ctr"/>
                </a:tc>
                <a:tc>
                  <a:txBody>
                    <a:bodyPr/>
                    <a:lstStyle/>
                    <a:p>
                      <a:pPr algn="ctr"/>
                      <a:endParaRPr lang="en-US" noProof="0" dirty="0"/>
                    </a:p>
                  </a:txBody>
                  <a:tcPr anchor="ctr"/>
                </a:tc>
                <a:tc>
                  <a:txBody>
                    <a:bodyPr/>
                    <a:lstStyle/>
                    <a:p>
                      <a:pPr algn="ctr"/>
                      <a:endParaRPr lang="en-US" noProof="0" dirty="0"/>
                    </a:p>
                  </a:txBody>
                  <a:tcPr anchor="ctr"/>
                </a:tc>
                <a:extLst>
                  <a:ext uri="{0D108BD9-81ED-4DB2-BD59-A6C34878D82A}">
                    <a16:rowId xmlns:a16="http://schemas.microsoft.com/office/drawing/2014/main" val="3386276650"/>
                  </a:ext>
                </a:extLst>
              </a:tr>
            </a:tbl>
          </a:graphicData>
        </a:graphic>
      </p:graphicFrame>
      <p:sp>
        <p:nvSpPr>
          <p:cNvPr id="3" name="Symbol zastępczy stopki 2">
            <a:extLst>
              <a:ext uri="{FF2B5EF4-FFF2-40B4-BE49-F238E27FC236}">
                <a16:creationId xmlns:a16="http://schemas.microsoft.com/office/drawing/2014/main" id="{97D66BEB-B380-05DC-8F65-23D2F0C1E373}"/>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14438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6512B-875E-C1D8-03B1-A965DA51508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221B2B2-9176-2136-15F9-EEAB5AE2D55A}"/>
              </a:ext>
            </a:extLst>
          </p:cNvPr>
          <p:cNvSpPr>
            <a:spLocks noGrp="1"/>
          </p:cNvSpPr>
          <p:nvPr>
            <p:ph type="title"/>
          </p:nvPr>
        </p:nvSpPr>
        <p:spPr/>
        <p:txBody>
          <a:bodyPr rtlCol="0"/>
          <a:lstStyle/>
          <a:p>
            <a:pPr rtl="0"/>
            <a:r>
              <a:rPr lang="en-US" noProof="0" dirty="0"/>
              <a:t>3.1.2. Refining</a:t>
            </a:r>
          </a:p>
        </p:txBody>
      </p:sp>
      <p:sp>
        <p:nvSpPr>
          <p:cNvPr id="4" name="Symbol zastępczy zawartości 3">
            <a:extLst>
              <a:ext uri="{FF2B5EF4-FFF2-40B4-BE49-F238E27FC236}">
                <a16:creationId xmlns:a16="http://schemas.microsoft.com/office/drawing/2014/main" id="{33FCDB03-8541-67E9-EE95-A5D3B8B588F7}"/>
              </a:ext>
            </a:extLst>
          </p:cNvPr>
          <p:cNvSpPr>
            <a:spLocks noGrp="1"/>
          </p:cNvSpPr>
          <p:nvPr>
            <p:ph idx="1"/>
          </p:nvPr>
        </p:nvSpPr>
        <p:spPr/>
        <p:txBody>
          <a:bodyPr/>
          <a:lstStyle/>
          <a:p>
            <a:pPr marL="0" indent="0">
              <a:buNone/>
            </a:pPr>
            <a:r>
              <a:rPr lang="en-US" noProof="0" dirty="0"/>
              <a:t>We adjust trade volumes to get mineral content (based on the characteristic of refined product):</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dirty="0"/>
          </a:p>
          <a:p>
            <a:pPr marL="0" indent="0">
              <a:buNone/>
            </a:pPr>
            <a:endParaRPr lang="en-US" noProof="0" dirty="0"/>
          </a:p>
          <a:p>
            <a:pPr marL="0" indent="0">
              <a:buNone/>
            </a:pPr>
            <a:r>
              <a:rPr lang="en-US" noProof="0" dirty="0"/>
              <a:t>Then we adjust trade data and calculate total supply of refined minerals (similar approach to the mining).</a:t>
            </a:r>
          </a:p>
          <a:p>
            <a:pPr marL="0" indent="0">
              <a:buNone/>
            </a:pPr>
            <a:endParaRPr lang="en-US" noProof="0" dirty="0"/>
          </a:p>
        </p:txBody>
      </p:sp>
      <p:sp>
        <p:nvSpPr>
          <p:cNvPr id="6" name="Symbol zastępczy numeru slajdu 5">
            <a:extLst>
              <a:ext uri="{FF2B5EF4-FFF2-40B4-BE49-F238E27FC236}">
                <a16:creationId xmlns:a16="http://schemas.microsoft.com/office/drawing/2014/main" id="{DAF5C5D4-B1E5-E3FD-61F3-79162845E1A4}"/>
              </a:ext>
            </a:extLst>
          </p:cNvPr>
          <p:cNvSpPr>
            <a:spLocks noGrp="1"/>
          </p:cNvSpPr>
          <p:nvPr>
            <p:ph type="sldNum" sz="quarter" idx="12"/>
          </p:nvPr>
        </p:nvSpPr>
        <p:spPr/>
        <p:txBody>
          <a:bodyPr/>
          <a:lstStyle/>
          <a:p>
            <a:pPr rtl="0"/>
            <a:fld id="{0FF54DE5-C571-48E8-A5BC-B369434E2F44}" type="slidenum">
              <a:rPr lang="en-US" noProof="0" smtClean="0"/>
              <a:t>32</a:t>
            </a:fld>
            <a:endParaRPr lang="en-US" noProof="0" dirty="0"/>
          </a:p>
        </p:txBody>
      </p:sp>
      <p:graphicFrame>
        <p:nvGraphicFramePr>
          <p:cNvPr id="5" name="Tabela 4">
            <a:extLst>
              <a:ext uri="{FF2B5EF4-FFF2-40B4-BE49-F238E27FC236}">
                <a16:creationId xmlns:a16="http://schemas.microsoft.com/office/drawing/2014/main" id="{8703816F-08B6-A843-FB1E-5ECBF2B5111D}"/>
              </a:ext>
            </a:extLst>
          </p:cNvPr>
          <p:cNvGraphicFramePr>
            <a:graphicFrameLocks noGrp="1"/>
          </p:cNvGraphicFramePr>
          <p:nvPr>
            <p:extLst>
              <p:ext uri="{D42A27DB-BD31-4B8C-83A1-F6EECF244321}">
                <p14:modId xmlns:p14="http://schemas.microsoft.com/office/powerpoint/2010/main" val="4037605249"/>
              </p:ext>
            </p:extLst>
          </p:nvPr>
        </p:nvGraphicFramePr>
        <p:xfrm>
          <a:off x="1104900" y="2299607"/>
          <a:ext cx="5467350" cy="1752600"/>
        </p:xfrm>
        <a:graphic>
          <a:graphicData uri="http://schemas.openxmlformats.org/drawingml/2006/table">
            <a:tbl>
              <a:tblPr firstRow="1" bandRow="1">
                <a:tableStyleId>{5C22544A-7EE6-4342-B048-85BDC9FD1C3A}</a:tableStyleId>
              </a:tblPr>
              <a:tblGrid>
                <a:gridCol w="1822450">
                  <a:extLst>
                    <a:ext uri="{9D8B030D-6E8A-4147-A177-3AD203B41FA5}">
                      <a16:colId xmlns:a16="http://schemas.microsoft.com/office/drawing/2014/main" val="2301851206"/>
                    </a:ext>
                  </a:extLst>
                </a:gridCol>
                <a:gridCol w="1822450">
                  <a:extLst>
                    <a:ext uri="{9D8B030D-6E8A-4147-A177-3AD203B41FA5}">
                      <a16:colId xmlns:a16="http://schemas.microsoft.com/office/drawing/2014/main" val="2226889364"/>
                    </a:ext>
                  </a:extLst>
                </a:gridCol>
                <a:gridCol w="1822450">
                  <a:extLst>
                    <a:ext uri="{9D8B030D-6E8A-4147-A177-3AD203B41FA5}">
                      <a16:colId xmlns:a16="http://schemas.microsoft.com/office/drawing/2014/main" val="3097224251"/>
                    </a:ext>
                  </a:extLst>
                </a:gridCol>
              </a:tblGrid>
              <a:tr h="370840">
                <a:tc>
                  <a:txBody>
                    <a:bodyPr/>
                    <a:lstStyle/>
                    <a:p>
                      <a:pPr algn="ctr"/>
                      <a:r>
                        <a:rPr lang="en-US" noProof="0" dirty="0"/>
                        <a:t>    </a:t>
                      </a:r>
                    </a:p>
                  </a:txBody>
                  <a:tcPr anchor="ctr"/>
                </a:tc>
                <a:tc>
                  <a:txBody>
                    <a:bodyPr/>
                    <a:lstStyle/>
                    <a:p>
                      <a:pPr algn="ctr"/>
                      <a:r>
                        <a:rPr lang="en-US" noProof="0" dirty="0"/>
                        <a:t>Production</a:t>
                      </a:r>
                    </a:p>
                  </a:txBody>
                  <a:tcPr anchor="ctr"/>
                </a:tc>
                <a:tc>
                  <a:txBody>
                    <a:bodyPr/>
                    <a:lstStyle/>
                    <a:p>
                      <a:pPr algn="ctr"/>
                      <a:r>
                        <a:rPr lang="en-US" noProof="0" dirty="0"/>
                        <a:t>Export</a:t>
                      </a:r>
                    </a:p>
                  </a:txBody>
                  <a:tcPr anchor="ctr"/>
                </a:tc>
                <a:extLst>
                  <a:ext uri="{0D108BD9-81ED-4DB2-BD59-A6C34878D82A}">
                    <a16:rowId xmlns:a16="http://schemas.microsoft.com/office/drawing/2014/main" val="1903222655"/>
                  </a:ext>
                </a:extLst>
              </a:tr>
              <a:tr h="370840">
                <a:tc>
                  <a:txBody>
                    <a:bodyPr/>
                    <a:lstStyle/>
                    <a:p>
                      <a:pPr algn="ctr"/>
                      <a:r>
                        <a:rPr lang="en-US" noProof="0" dirty="0"/>
                        <a:t>Value</a:t>
                      </a:r>
                    </a:p>
                  </a:txBody>
                  <a:tcPr anchor="ctr"/>
                </a:tc>
                <a:tc>
                  <a:txBody>
                    <a:bodyPr/>
                    <a:lstStyle/>
                    <a:p>
                      <a:pPr algn="ctr"/>
                      <a:r>
                        <a:rPr lang="en-US" noProof="0" dirty="0"/>
                        <a:t>$</a:t>
                      </a:r>
                    </a:p>
                  </a:txBody>
                  <a:tcPr/>
                </a:tc>
                <a:tc>
                  <a:txBody>
                    <a:bodyPr/>
                    <a:lstStyle/>
                    <a:p>
                      <a:pPr algn="ctr"/>
                      <a:r>
                        <a:rPr lang="en-US" noProof="0" dirty="0"/>
                        <a:t>$</a:t>
                      </a:r>
                    </a:p>
                  </a:txBody>
                  <a:tcPr/>
                </a:tc>
                <a:extLst>
                  <a:ext uri="{0D108BD9-81ED-4DB2-BD59-A6C34878D82A}">
                    <a16:rowId xmlns:a16="http://schemas.microsoft.com/office/drawing/2014/main" val="3412313654"/>
                  </a:ext>
                </a:extLst>
              </a:tr>
              <a:tr h="370840">
                <a:tc>
                  <a:txBody>
                    <a:bodyPr/>
                    <a:lstStyle/>
                    <a:p>
                      <a:pPr algn="ctr"/>
                      <a:r>
                        <a:rPr lang="en-US" noProof="0" dirty="0"/>
                        <a:t>Volume</a:t>
                      </a:r>
                    </a:p>
                  </a:txBody>
                  <a:tcPr anchor="ctr"/>
                </a:tc>
                <a:tc>
                  <a:txBody>
                    <a:bodyPr/>
                    <a:lstStyle/>
                    <a:p>
                      <a:pPr algn="ctr"/>
                      <a:r>
                        <a:rPr lang="en-US" noProof="0" dirty="0"/>
                        <a:t>Mineral content (</a:t>
                      </a:r>
                      <a:r>
                        <a:rPr lang="en-US" noProof="0" dirty="0" err="1"/>
                        <a:t>tonnes</a:t>
                      </a:r>
                      <a:r>
                        <a:rPr lang="en-US" noProof="0" dirty="0"/>
                        <a:t>)</a:t>
                      </a:r>
                    </a:p>
                  </a:txBody>
                  <a:tcPr/>
                </a:tc>
                <a:tc>
                  <a:txBody>
                    <a:bodyPr/>
                    <a:lstStyle/>
                    <a:p>
                      <a:pPr algn="ctr"/>
                      <a:r>
                        <a:rPr lang="en-US" noProof="0" dirty="0"/>
                        <a:t>Mineral content (</a:t>
                      </a:r>
                      <a:r>
                        <a:rPr lang="en-US" noProof="0" dirty="0" err="1"/>
                        <a:t>tonnes</a:t>
                      </a:r>
                      <a:r>
                        <a:rPr lang="en-US" noProof="0" dirty="0"/>
                        <a:t>)</a:t>
                      </a:r>
                    </a:p>
                  </a:txBody>
                  <a:tcPr/>
                </a:tc>
                <a:extLst>
                  <a:ext uri="{0D108BD9-81ED-4DB2-BD59-A6C34878D82A}">
                    <a16:rowId xmlns:a16="http://schemas.microsoft.com/office/drawing/2014/main" val="3123286439"/>
                  </a:ext>
                </a:extLst>
              </a:tr>
              <a:tr h="370840">
                <a:tc>
                  <a:txBody>
                    <a:bodyPr/>
                    <a:lstStyle/>
                    <a:p>
                      <a:pPr algn="ctr"/>
                      <a:r>
                        <a:rPr lang="en-US" noProof="0" dirty="0"/>
                        <a:t>Price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a:t>
                      </a:r>
                      <a:r>
                        <a:rPr lang="en-US" noProof="0" dirty="0" err="1"/>
                        <a:t>tonne</a:t>
                      </a:r>
                      <a:endParaRPr lang="en-US" noProof="0" dirty="0"/>
                    </a:p>
                  </a:txBody>
                  <a:tcPr/>
                </a:tc>
                <a:tc>
                  <a:txBody>
                    <a:bodyPr/>
                    <a:lstStyle/>
                    <a:p>
                      <a:pPr algn="ctr"/>
                      <a:r>
                        <a:rPr lang="en-US" noProof="0" dirty="0"/>
                        <a:t>$/</a:t>
                      </a:r>
                      <a:r>
                        <a:rPr lang="en-US" noProof="0" dirty="0" err="1"/>
                        <a:t>tonne</a:t>
                      </a:r>
                      <a:endParaRPr lang="en-US" noProof="0" dirty="0"/>
                    </a:p>
                  </a:txBody>
                  <a:tcPr/>
                </a:tc>
                <a:extLst>
                  <a:ext uri="{0D108BD9-81ED-4DB2-BD59-A6C34878D82A}">
                    <a16:rowId xmlns:a16="http://schemas.microsoft.com/office/drawing/2014/main" val="3386276650"/>
                  </a:ext>
                </a:extLst>
              </a:tr>
            </a:tbl>
          </a:graphicData>
        </a:graphic>
      </p:graphicFrame>
      <p:sp>
        <p:nvSpPr>
          <p:cNvPr id="3" name="Symbol zastępczy stopki 2">
            <a:extLst>
              <a:ext uri="{FF2B5EF4-FFF2-40B4-BE49-F238E27FC236}">
                <a16:creationId xmlns:a16="http://schemas.microsoft.com/office/drawing/2014/main" id="{F097137A-3909-5395-428C-406D268AF2F2}"/>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51127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A2D99-70B9-732A-05B8-FB6A5330CAE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F5E67D5-C349-C497-C337-622C7F8E27B8}"/>
              </a:ext>
            </a:extLst>
          </p:cNvPr>
          <p:cNvSpPr>
            <a:spLocks noGrp="1"/>
          </p:cNvSpPr>
          <p:nvPr>
            <p:ph type="title"/>
          </p:nvPr>
        </p:nvSpPr>
        <p:spPr/>
        <p:txBody>
          <a:bodyPr rtlCol="0"/>
          <a:lstStyle/>
          <a:p>
            <a:pPr rtl="0"/>
            <a:r>
              <a:rPr lang="en-US" noProof="0" dirty="0"/>
              <a:t>3.1.3. Mid-stream</a:t>
            </a:r>
          </a:p>
        </p:txBody>
      </p:sp>
      <p:sp>
        <p:nvSpPr>
          <p:cNvPr id="4" name="Symbol zastępczy zawartości 3">
            <a:extLst>
              <a:ext uri="{FF2B5EF4-FFF2-40B4-BE49-F238E27FC236}">
                <a16:creationId xmlns:a16="http://schemas.microsoft.com/office/drawing/2014/main" id="{DBE45EB8-2DE6-EBE1-E056-9DAD8DC46056}"/>
              </a:ext>
            </a:extLst>
          </p:cNvPr>
          <p:cNvSpPr>
            <a:spLocks noGrp="1"/>
          </p:cNvSpPr>
          <p:nvPr>
            <p:ph idx="1"/>
          </p:nvPr>
        </p:nvSpPr>
        <p:spPr>
          <a:xfrm>
            <a:off x="1103382" y="1339139"/>
            <a:ext cx="9982200" cy="4729151"/>
          </a:xfrm>
        </p:spPr>
        <p:txBody>
          <a:bodyPr>
            <a:noAutofit/>
          </a:bodyPr>
          <a:lstStyle/>
          <a:p>
            <a:pPr marL="0" indent="0">
              <a:lnSpc>
                <a:spcPct val="170000"/>
              </a:lnSpc>
              <a:buNone/>
            </a:pPr>
            <a:r>
              <a:rPr lang="en-US" sz="1600" noProof="0" dirty="0"/>
              <a:t>For mid-stream technologies, only scarce data was available. For each product we have calculated production and supply separately.</a:t>
            </a:r>
          </a:p>
          <a:p>
            <a:pPr marL="0" indent="0">
              <a:lnSpc>
                <a:spcPct val="170000"/>
              </a:lnSpc>
              <a:buNone/>
            </a:pPr>
            <a:r>
              <a:rPr lang="en-US" sz="1600" b="1" noProof="0" dirty="0"/>
              <a:t>Permanent magnets:</a:t>
            </a:r>
          </a:p>
          <a:p>
            <a:pPr marL="0" indent="0">
              <a:lnSpc>
                <a:spcPct val="170000"/>
              </a:lnSpc>
              <a:buNone/>
            </a:pPr>
            <a:r>
              <a:rPr lang="en-US" sz="1600" noProof="0" dirty="0"/>
              <a:t>Based on global production estimates ($ and </a:t>
            </a:r>
            <a:r>
              <a:rPr lang="en-US" sz="1600" noProof="0" dirty="0" err="1"/>
              <a:t>tonnes</a:t>
            </a:r>
            <a:r>
              <a:rPr lang="en-US" sz="1600" noProof="0" dirty="0"/>
              <a:t>) and China’s share, we run optimization model that distribute global production across all regions such that:</a:t>
            </a:r>
          </a:p>
          <a:p>
            <a:pPr>
              <a:lnSpc>
                <a:spcPct val="170000"/>
              </a:lnSpc>
            </a:pPr>
            <a:r>
              <a:rPr lang="en-US" sz="1600" noProof="0" dirty="0"/>
              <a:t>Production is not smaller than export </a:t>
            </a:r>
          </a:p>
          <a:p>
            <a:pPr>
              <a:lnSpc>
                <a:spcPct val="170000"/>
              </a:lnSpc>
            </a:pPr>
            <a:r>
              <a:rPr lang="en-US" sz="1600" noProof="0" dirty="0"/>
              <a:t>China’s share in global production (volumes) is 90%</a:t>
            </a:r>
          </a:p>
          <a:p>
            <a:pPr marL="0" indent="0">
              <a:lnSpc>
                <a:spcPct val="170000"/>
              </a:lnSpc>
              <a:buNone/>
            </a:pPr>
            <a:r>
              <a:rPr lang="en-US" sz="1600" noProof="0" dirty="0"/>
              <a:t>Total supply is calculated as:  Supply = production + import – export.</a:t>
            </a:r>
          </a:p>
        </p:txBody>
      </p:sp>
      <p:sp>
        <p:nvSpPr>
          <p:cNvPr id="5" name="Symbol zastępczy numeru slajdu 4">
            <a:extLst>
              <a:ext uri="{FF2B5EF4-FFF2-40B4-BE49-F238E27FC236}">
                <a16:creationId xmlns:a16="http://schemas.microsoft.com/office/drawing/2014/main" id="{11C089FC-F682-6431-DD90-A181E50D2421}"/>
              </a:ext>
            </a:extLst>
          </p:cNvPr>
          <p:cNvSpPr>
            <a:spLocks noGrp="1"/>
          </p:cNvSpPr>
          <p:nvPr>
            <p:ph type="sldNum" sz="quarter" idx="12"/>
          </p:nvPr>
        </p:nvSpPr>
        <p:spPr/>
        <p:txBody>
          <a:bodyPr/>
          <a:lstStyle/>
          <a:p>
            <a:pPr rtl="0"/>
            <a:fld id="{0FF54DE5-C571-48E8-A5BC-B369434E2F44}" type="slidenum">
              <a:rPr lang="en-US" noProof="0" smtClean="0"/>
              <a:t>33</a:t>
            </a:fld>
            <a:endParaRPr lang="en-US" noProof="0" dirty="0"/>
          </a:p>
        </p:txBody>
      </p:sp>
      <p:sp>
        <p:nvSpPr>
          <p:cNvPr id="3" name="Symbol zastępczy stopki 2">
            <a:extLst>
              <a:ext uri="{FF2B5EF4-FFF2-40B4-BE49-F238E27FC236}">
                <a16:creationId xmlns:a16="http://schemas.microsoft.com/office/drawing/2014/main" id="{0CAEA7CF-6425-84E0-EDFC-AF4D899BB027}"/>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82858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0C885-7732-2113-8256-30098AEF16C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936DFFE-2752-0E57-07AD-96C5D874A816}"/>
              </a:ext>
            </a:extLst>
          </p:cNvPr>
          <p:cNvSpPr>
            <a:spLocks noGrp="1"/>
          </p:cNvSpPr>
          <p:nvPr>
            <p:ph type="title"/>
          </p:nvPr>
        </p:nvSpPr>
        <p:spPr/>
        <p:txBody>
          <a:bodyPr rtlCol="0"/>
          <a:lstStyle/>
          <a:p>
            <a:pPr rtl="0"/>
            <a:r>
              <a:rPr lang="en-US" noProof="0" dirty="0"/>
              <a:t>3.1.3. Mid-stream</a:t>
            </a:r>
          </a:p>
        </p:txBody>
      </p:sp>
      <p:sp>
        <p:nvSpPr>
          <p:cNvPr id="4" name="Symbol zastępczy zawartości 3">
            <a:extLst>
              <a:ext uri="{FF2B5EF4-FFF2-40B4-BE49-F238E27FC236}">
                <a16:creationId xmlns:a16="http://schemas.microsoft.com/office/drawing/2014/main" id="{B483D53D-53B5-8215-460D-B2D5665E78B0}"/>
              </a:ext>
            </a:extLst>
          </p:cNvPr>
          <p:cNvSpPr>
            <a:spLocks noGrp="1"/>
          </p:cNvSpPr>
          <p:nvPr>
            <p:ph idx="1"/>
          </p:nvPr>
        </p:nvSpPr>
        <p:spPr>
          <a:xfrm>
            <a:off x="1104900" y="1608364"/>
            <a:ext cx="9982200" cy="4572000"/>
          </a:xfrm>
        </p:spPr>
        <p:txBody>
          <a:bodyPr>
            <a:normAutofit/>
          </a:bodyPr>
          <a:lstStyle/>
          <a:p>
            <a:pPr marL="0" indent="0">
              <a:buNone/>
            </a:pPr>
            <a:r>
              <a:rPr lang="en-US" b="1" noProof="0" dirty="0"/>
              <a:t>Batteries:</a:t>
            </a:r>
          </a:p>
          <a:p>
            <a:pPr marL="0" indent="0">
              <a:buNone/>
            </a:pPr>
            <a:endParaRPr lang="en-US" sz="1800" b="1" noProof="0" dirty="0"/>
          </a:p>
          <a:p>
            <a:pPr marL="0" indent="0">
              <a:buNone/>
            </a:pPr>
            <a:r>
              <a:rPr lang="en-US" sz="1800" noProof="0" dirty="0"/>
              <a:t>Based on general information available:</a:t>
            </a:r>
          </a:p>
          <a:p>
            <a:r>
              <a:rPr lang="en-US" sz="1800" noProof="0" dirty="0"/>
              <a:t>Global production of li-ion batteries by type (LCO, LMO, NMC, NCA, LFP) - (JRC)</a:t>
            </a:r>
          </a:p>
          <a:p>
            <a:r>
              <a:rPr lang="en-US" sz="1800" noProof="0" dirty="0"/>
              <a:t>Production shares for selected regions (CHN, USA, EUR, KOR, JPN) – (BNEF)</a:t>
            </a:r>
          </a:p>
          <a:p>
            <a:r>
              <a:rPr lang="en-US" sz="1800" noProof="0" dirty="0"/>
              <a:t>Use of batteries in transport (IEA)</a:t>
            </a:r>
          </a:p>
          <a:p>
            <a:r>
              <a:rPr lang="en-US" sz="1800" noProof="0" dirty="0"/>
              <a:t>Trade of li-ion batteries (aggregated over all types) (CEPII)</a:t>
            </a:r>
          </a:p>
          <a:p>
            <a:r>
              <a:rPr lang="en-US" sz="1800" noProof="0" dirty="0"/>
              <a:t>Price assumptions </a:t>
            </a:r>
          </a:p>
          <a:p>
            <a:r>
              <a:rPr lang="en-US" sz="1800" noProof="0" dirty="0"/>
              <a:t>Other assumptions (e.g. use of LFP for energy storage)</a:t>
            </a:r>
          </a:p>
          <a:p>
            <a:endParaRPr lang="en-US" sz="1800" b="1" noProof="0" dirty="0"/>
          </a:p>
          <a:p>
            <a:pPr marL="0" indent="0">
              <a:buNone/>
            </a:pPr>
            <a:r>
              <a:rPr lang="en-US" sz="1800" noProof="0" dirty="0"/>
              <a:t>We create production, trade and supply flows for each region and each battery type.</a:t>
            </a:r>
          </a:p>
          <a:p>
            <a:pPr marL="0" indent="0">
              <a:buNone/>
            </a:pPr>
            <a:endParaRPr lang="en-US" sz="1800" b="1" noProof="0" dirty="0"/>
          </a:p>
          <a:p>
            <a:pPr marL="0" indent="0">
              <a:buNone/>
            </a:pPr>
            <a:endParaRPr lang="en-US" sz="1800" b="1" noProof="0" dirty="0"/>
          </a:p>
          <a:p>
            <a:pPr marL="0" indent="0">
              <a:buNone/>
            </a:pPr>
            <a:endParaRPr lang="en-US" sz="1800" b="1" noProof="0" dirty="0"/>
          </a:p>
          <a:p>
            <a:pPr marL="0" indent="0">
              <a:buNone/>
            </a:pPr>
            <a:endParaRPr lang="en-US" sz="1800" b="1" noProof="0" dirty="0"/>
          </a:p>
          <a:p>
            <a:pPr marL="0" indent="0">
              <a:buNone/>
            </a:pPr>
            <a:endParaRPr lang="en-US" noProof="0" dirty="0"/>
          </a:p>
          <a:p>
            <a:pPr marL="0" indent="0">
              <a:buNone/>
            </a:pPr>
            <a:endParaRPr lang="en-US" noProof="0" dirty="0"/>
          </a:p>
        </p:txBody>
      </p:sp>
      <p:sp>
        <p:nvSpPr>
          <p:cNvPr id="5" name="Symbol zastępczy numeru slajdu 4">
            <a:extLst>
              <a:ext uri="{FF2B5EF4-FFF2-40B4-BE49-F238E27FC236}">
                <a16:creationId xmlns:a16="http://schemas.microsoft.com/office/drawing/2014/main" id="{0EA562E5-EC1D-09AB-B101-DB94AC9736B1}"/>
              </a:ext>
            </a:extLst>
          </p:cNvPr>
          <p:cNvSpPr>
            <a:spLocks noGrp="1"/>
          </p:cNvSpPr>
          <p:nvPr>
            <p:ph type="sldNum" sz="quarter" idx="12"/>
          </p:nvPr>
        </p:nvSpPr>
        <p:spPr/>
        <p:txBody>
          <a:bodyPr/>
          <a:lstStyle/>
          <a:p>
            <a:pPr rtl="0"/>
            <a:fld id="{0FF54DE5-C571-48E8-A5BC-B369434E2F44}" type="slidenum">
              <a:rPr lang="en-US" noProof="0" smtClean="0"/>
              <a:t>34</a:t>
            </a:fld>
            <a:endParaRPr lang="en-US" noProof="0" dirty="0"/>
          </a:p>
        </p:txBody>
      </p:sp>
      <p:sp>
        <p:nvSpPr>
          <p:cNvPr id="3" name="Symbol zastępczy stopki 2">
            <a:extLst>
              <a:ext uri="{FF2B5EF4-FFF2-40B4-BE49-F238E27FC236}">
                <a16:creationId xmlns:a16="http://schemas.microsoft.com/office/drawing/2014/main" id="{04FFB2AE-7BC3-AAA4-B2DD-4B9A9BEE4199}"/>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63199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24977-FBBA-A850-0DB5-EA9275C9253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6ABED89-BF4D-7EDA-59DD-3B56A05644BA}"/>
              </a:ext>
            </a:extLst>
          </p:cNvPr>
          <p:cNvSpPr>
            <a:spLocks noGrp="1"/>
          </p:cNvSpPr>
          <p:nvPr>
            <p:ph type="title"/>
          </p:nvPr>
        </p:nvSpPr>
        <p:spPr/>
        <p:txBody>
          <a:bodyPr rtlCol="0"/>
          <a:lstStyle/>
          <a:p>
            <a:pPr rtl="0"/>
            <a:r>
              <a:rPr lang="en-US" noProof="0" dirty="0"/>
              <a:t>3.1.4. Down-stream</a:t>
            </a:r>
          </a:p>
        </p:txBody>
      </p:sp>
      <p:sp>
        <p:nvSpPr>
          <p:cNvPr id="4" name="Symbol zastępczy zawartości 3">
            <a:extLst>
              <a:ext uri="{FF2B5EF4-FFF2-40B4-BE49-F238E27FC236}">
                <a16:creationId xmlns:a16="http://schemas.microsoft.com/office/drawing/2014/main" id="{87E8BA40-7852-53DB-9F94-83170F637521}"/>
              </a:ext>
            </a:extLst>
          </p:cNvPr>
          <p:cNvSpPr>
            <a:spLocks noGrp="1"/>
          </p:cNvSpPr>
          <p:nvPr>
            <p:ph idx="1"/>
          </p:nvPr>
        </p:nvSpPr>
        <p:spPr>
          <a:xfrm>
            <a:off x="1104900" y="1608364"/>
            <a:ext cx="9982200" cy="4572000"/>
          </a:xfrm>
        </p:spPr>
        <p:txBody>
          <a:bodyPr>
            <a:normAutofit/>
          </a:bodyPr>
          <a:lstStyle/>
          <a:p>
            <a:pPr marL="0" indent="0">
              <a:buNone/>
            </a:pPr>
            <a:r>
              <a:rPr lang="en-US" sz="1800" b="1" noProof="0" dirty="0"/>
              <a:t>Solar panels and wind turbines.</a:t>
            </a:r>
          </a:p>
          <a:p>
            <a:pPr marL="0" indent="0">
              <a:buNone/>
            </a:pPr>
            <a:endParaRPr lang="en-US" sz="1800" noProof="0" dirty="0"/>
          </a:p>
          <a:p>
            <a:pPr marL="0" indent="0">
              <a:buNone/>
            </a:pPr>
            <a:r>
              <a:rPr lang="en-US" sz="1800" noProof="0" dirty="0"/>
              <a:t>Based on:</a:t>
            </a:r>
          </a:p>
          <a:p>
            <a:r>
              <a:rPr lang="en-US" sz="1800" noProof="0" dirty="0"/>
              <a:t>(newly) installed solar panels (IRENA)</a:t>
            </a:r>
          </a:p>
          <a:p>
            <a:r>
              <a:rPr lang="en-US" sz="1800" noProof="0" dirty="0"/>
              <a:t>Trade data (CEPII)</a:t>
            </a:r>
          </a:p>
          <a:p>
            <a:r>
              <a:rPr lang="en-US" sz="1800" noProof="0" dirty="0"/>
              <a:t>Production shares (BNEF)</a:t>
            </a:r>
          </a:p>
          <a:p>
            <a:endParaRPr lang="en-US" sz="1800" noProof="0" dirty="0"/>
          </a:p>
          <a:p>
            <a:pPr marL="0" indent="0">
              <a:buNone/>
            </a:pPr>
            <a:r>
              <a:rPr lang="en-US" sz="1800" noProof="0" dirty="0"/>
              <a:t>We calculate production, trade and supply flows for each region.</a:t>
            </a:r>
          </a:p>
          <a:p>
            <a:endParaRPr lang="en-US" sz="1800" noProof="0" dirty="0"/>
          </a:p>
          <a:p>
            <a:pPr marL="0" indent="0">
              <a:buNone/>
            </a:pPr>
            <a:endParaRPr lang="en-US" sz="1800" b="1" noProof="0" dirty="0"/>
          </a:p>
          <a:p>
            <a:pPr marL="0" indent="0">
              <a:buNone/>
            </a:pPr>
            <a:endParaRPr lang="en-US" sz="1800" b="1" noProof="0" dirty="0"/>
          </a:p>
        </p:txBody>
      </p:sp>
      <p:sp>
        <p:nvSpPr>
          <p:cNvPr id="5" name="Symbol zastępczy numeru slajdu 4">
            <a:extLst>
              <a:ext uri="{FF2B5EF4-FFF2-40B4-BE49-F238E27FC236}">
                <a16:creationId xmlns:a16="http://schemas.microsoft.com/office/drawing/2014/main" id="{12922E0A-F3A8-1733-3313-8B5AF0E71C90}"/>
              </a:ext>
            </a:extLst>
          </p:cNvPr>
          <p:cNvSpPr>
            <a:spLocks noGrp="1"/>
          </p:cNvSpPr>
          <p:nvPr>
            <p:ph type="sldNum" sz="quarter" idx="12"/>
          </p:nvPr>
        </p:nvSpPr>
        <p:spPr/>
        <p:txBody>
          <a:bodyPr/>
          <a:lstStyle/>
          <a:p>
            <a:pPr rtl="0"/>
            <a:fld id="{0FF54DE5-C571-48E8-A5BC-B369434E2F44}" type="slidenum">
              <a:rPr lang="en-US" noProof="0" smtClean="0"/>
              <a:t>35</a:t>
            </a:fld>
            <a:endParaRPr lang="en-US" noProof="0" dirty="0"/>
          </a:p>
        </p:txBody>
      </p:sp>
      <p:sp>
        <p:nvSpPr>
          <p:cNvPr id="3" name="Symbol zastępczy stopki 2">
            <a:extLst>
              <a:ext uri="{FF2B5EF4-FFF2-40B4-BE49-F238E27FC236}">
                <a16:creationId xmlns:a16="http://schemas.microsoft.com/office/drawing/2014/main" id="{C0B1DB37-F803-596B-577D-ADA2A658D4C8}"/>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85805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B5BE9-4411-1F33-004E-C796D857886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333FADC-0142-BE80-5BC8-3D9DDE151EFE}"/>
              </a:ext>
            </a:extLst>
          </p:cNvPr>
          <p:cNvSpPr>
            <a:spLocks noGrp="1"/>
          </p:cNvSpPr>
          <p:nvPr>
            <p:ph type="title"/>
          </p:nvPr>
        </p:nvSpPr>
        <p:spPr/>
        <p:txBody>
          <a:bodyPr rtlCol="0"/>
          <a:lstStyle/>
          <a:p>
            <a:pPr rtl="0"/>
            <a:r>
              <a:rPr lang="en-US" noProof="0" dirty="0"/>
              <a:t>3.1.4. Down-stream</a:t>
            </a:r>
          </a:p>
        </p:txBody>
      </p:sp>
      <p:sp>
        <p:nvSpPr>
          <p:cNvPr id="4" name="Symbol zastępczy zawartości 3">
            <a:extLst>
              <a:ext uri="{FF2B5EF4-FFF2-40B4-BE49-F238E27FC236}">
                <a16:creationId xmlns:a16="http://schemas.microsoft.com/office/drawing/2014/main" id="{AA6FD8EB-D333-A220-4339-45DDECF225B7}"/>
              </a:ext>
            </a:extLst>
          </p:cNvPr>
          <p:cNvSpPr>
            <a:spLocks noGrp="1"/>
          </p:cNvSpPr>
          <p:nvPr>
            <p:ph idx="1"/>
          </p:nvPr>
        </p:nvSpPr>
        <p:spPr>
          <a:xfrm>
            <a:off x="1104900" y="1608364"/>
            <a:ext cx="9982200" cy="4572000"/>
          </a:xfrm>
        </p:spPr>
        <p:txBody>
          <a:bodyPr>
            <a:normAutofit/>
          </a:bodyPr>
          <a:lstStyle/>
          <a:p>
            <a:pPr marL="0" indent="0">
              <a:buNone/>
            </a:pPr>
            <a:r>
              <a:rPr lang="en-US" sz="1800" b="1" noProof="0" dirty="0"/>
              <a:t>Electric cars:</a:t>
            </a:r>
            <a:endParaRPr lang="en-US" sz="1800" noProof="0" dirty="0"/>
          </a:p>
          <a:p>
            <a:pPr marL="0" indent="0">
              <a:buNone/>
            </a:pPr>
            <a:endParaRPr lang="en-US" sz="1800" noProof="0" dirty="0"/>
          </a:p>
          <a:p>
            <a:pPr marL="0" indent="0">
              <a:buNone/>
            </a:pPr>
            <a:r>
              <a:rPr lang="en-US" sz="1800" noProof="0" dirty="0"/>
              <a:t>Based on:</a:t>
            </a:r>
          </a:p>
          <a:p>
            <a:r>
              <a:rPr lang="en-US" sz="1800" noProof="0" dirty="0"/>
              <a:t>Sales of electric cars (IEA)</a:t>
            </a:r>
          </a:p>
          <a:p>
            <a:r>
              <a:rPr lang="en-US" sz="1800" noProof="0" dirty="0"/>
              <a:t>Trade data (CEPII)</a:t>
            </a:r>
          </a:p>
          <a:p>
            <a:pPr marL="0" indent="0">
              <a:buNone/>
            </a:pPr>
            <a:endParaRPr lang="en-US" sz="1800" noProof="0" dirty="0"/>
          </a:p>
          <a:p>
            <a:pPr marL="0" indent="0">
              <a:buNone/>
            </a:pPr>
            <a:r>
              <a:rPr lang="en-US" sz="1800" noProof="0" dirty="0"/>
              <a:t>We calculate production, trade and supply in each region.</a:t>
            </a:r>
          </a:p>
          <a:p>
            <a:pPr marL="0" indent="0">
              <a:buNone/>
            </a:pPr>
            <a:endParaRPr lang="en-US" sz="1800" b="1" noProof="0" dirty="0"/>
          </a:p>
          <a:p>
            <a:pPr marL="0" indent="0">
              <a:buNone/>
            </a:pPr>
            <a:endParaRPr lang="en-US" sz="1800" b="1" noProof="0" dirty="0"/>
          </a:p>
        </p:txBody>
      </p:sp>
      <p:sp>
        <p:nvSpPr>
          <p:cNvPr id="5" name="Symbol zastępczy numeru slajdu 4">
            <a:extLst>
              <a:ext uri="{FF2B5EF4-FFF2-40B4-BE49-F238E27FC236}">
                <a16:creationId xmlns:a16="http://schemas.microsoft.com/office/drawing/2014/main" id="{2F6BD09B-D1F0-458B-F346-97389CCB1F86}"/>
              </a:ext>
            </a:extLst>
          </p:cNvPr>
          <p:cNvSpPr>
            <a:spLocks noGrp="1"/>
          </p:cNvSpPr>
          <p:nvPr>
            <p:ph type="sldNum" sz="quarter" idx="12"/>
          </p:nvPr>
        </p:nvSpPr>
        <p:spPr/>
        <p:txBody>
          <a:bodyPr/>
          <a:lstStyle/>
          <a:p>
            <a:pPr rtl="0"/>
            <a:fld id="{0FF54DE5-C571-48E8-A5BC-B369434E2F44}" type="slidenum">
              <a:rPr lang="en-US" noProof="0" smtClean="0"/>
              <a:t>36</a:t>
            </a:fld>
            <a:endParaRPr lang="en-US" noProof="0" dirty="0"/>
          </a:p>
        </p:txBody>
      </p:sp>
      <p:sp>
        <p:nvSpPr>
          <p:cNvPr id="3" name="Symbol zastępczy stopki 2">
            <a:extLst>
              <a:ext uri="{FF2B5EF4-FFF2-40B4-BE49-F238E27FC236}">
                <a16:creationId xmlns:a16="http://schemas.microsoft.com/office/drawing/2014/main" id="{D25F80FC-8523-7729-9F0B-DFC3630DACED}"/>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376139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332FB-681B-32A4-8D6C-11F8874F6F4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34803B6-9C79-25AA-EC4D-A2031093EE8C}"/>
              </a:ext>
            </a:extLst>
          </p:cNvPr>
          <p:cNvSpPr>
            <a:spLocks noGrp="1"/>
          </p:cNvSpPr>
          <p:nvPr>
            <p:ph type="title"/>
          </p:nvPr>
        </p:nvSpPr>
        <p:spPr>
          <a:xfrm>
            <a:off x="407988" y="260350"/>
            <a:ext cx="10404475" cy="1006476"/>
          </a:xfrm>
        </p:spPr>
        <p:txBody>
          <a:bodyPr rtlCol="0"/>
          <a:lstStyle/>
          <a:p>
            <a:r>
              <a:rPr lang="en-US" noProof="0" dirty="0"/>
              <a:t>4.1. RAS for domestic use </a:t>
            </a:r>
          </a:p>
        </p:txBody>
      </p:sp>
      <p:sp>
        <p:nvSpPr>
          <p:cNvPr id="4" name="Symbol zastępczy zawartości 3">
            <a:extLst>
              <a:ext uri="{FF2B5EF4-FFF2-40B4-BE49-F238E27FC236}">
                <a16:creationId xmlns:a16="http://schemas.microsoft.com/office/drawing/2014/main" id="{B44AA640-E7F1-76B4-41C3-81E56820F9AF}"/>
              </a:ext>
            </a:extLst>
          </p:cNvPr>
          <p:cNvSpPr>
            <a:spLocks noGrp="1"/>
          </p:cNvSpPr>
          <p:nvPr>
            <p:ph idx="1"/>
          </p:nvPr>
        </p:nvSpPr>
        <p:spPr>
          <a:xfrm>
            <a:off x="1104900" y="1523656"/>
            <a:ext cx="9982200" cy="4697530"/>
          </a:xfrm>
        </p:spPr>
        <p:txBody>
          <a:bodyPr>
            <a:normAutofit fontScale="25000" lnSpcReduction="20000"/>
          </a:bodyPr>
          <a:lstStyle/>
          <a:p>
            <a:pPr marL="0" indent="0">
              <a:buNone/>
            </a:pPr>
            <a:r>
              <a:rPr lang="en-US" sz="7200" noProof="0" dirty="0"/>
              <a:t>In the example below, we split a GTAP sector into three subsectors: A, B, C. </a:t>
            </a:r>
          </a:p>
          <a:p>
            <a:pPr marL="0" indent="0">
              <a:buNone/>
            </a:pPr>
            <a:endParaRPr lang="en-US" sz="7200" noProof="0" dirty="0"/>
          </a:p>
          <a:p>
            <a:pPr marL="0" indent="0">
              <a:buNone/>
            </a:pPr>
            <a:r>
              <a:rPr lang="en-US" sz="7200" noProof="0" dirty="0"/>
              <a:t>We use </a:t>
            </a:r>
            <a:r>
              <a:rPr lang="en-US" sz="7200" noProof="0" dirty="0" err="1"/>
              <a:t>msplitcom</a:t>
            </a:r>
            <a:r>
              <a:rPr lang="en-US" sz="7200" noProof="0" dirty="0"/>
              <a:t> headers (RWGT and XWGT) to calculate domestic sales (</a:t>
            </a:r>
            <a:r>
              <a:rPr lang="en-US" sz="7200" noProof="0" dirty="0" err="1"/>
              <a:t>doms_A</a:t>
            </a:r>
            <a:r>
              <a:rPr lang="en-US" sz="7200" noProof="0" dirty="0"/>
              <a:t>, </a:t>
            </a:r>
            <a:r>
              <a:rPr lang="en-US" sz="7200" noProof="0" dirty="0" err="1"/>
              <a:t>doms_B</a:t>
            </a:r>
            <a:r>
              <a:rPr lang="en-US" sz="7200" noProof="0" dirty="0"/>
              <a:t>, </a:t>
            </a:r>
            <a:r>
              <a:rPr lang="en-US" sz="7200" noProof="0" dirty="0" err="1"/>
              <a:t>doms_C</a:t>
            </a:r>
            <a:r>
              <a:rPr lang="en-US" sz="7200" noProof="0" dirty="0"/>
              <a:t>).</a:t>
            </a:r>
          </a:p>
          <a:p>
            <a:pPr marL="0" indent="0">
              <a:buNone/>
            </a:pPr>
            <a:r>
              <a:rPr lang="en-US" sz="7200" noProof="0" dirty="0"/>
              <a:t>Then we make sure that the sum of domestic sales of new sectors is equal to parent’s sector:</a:t>
            </a:r>
          </a:p>
          <a:p>
            <a:pPr marL="0" indent="0">
              <a:buNone/>
            </a:pPr>
            <a:r>
              <a:rPr lang="en-US" sz="7200" noProof="0" dirty="0" err="1"/>
              <a:t>doms_A+doms_B+doms_C</a:t>
            </a:r>
            <a:r>
              <a:rPr lang="en-US" sz="7200" noProof="0" dirty="0"/>
              <a:t> = VDFM+VDPM+VDGM</a:t>
            </a:r>
          </a:p>
          <a:p>
            <a:pPr marL="0" indent="0">
              <a:buNone/>
            </a:pPr>
            <a:endParaRPr lang="en-US" sz="7200" noProof="0" dirty="0"/>
          </a:p>
          <a:p>
            <a:pPr marL="0" indent="0">
              <a:buNone/>
            </a:pPr>
            <a:endParaRPr lang="en-US" sz="7200" noProof="0" dirty="0"/>
          </a:p>
          <a:p>
            <a:pPr marL="0" indent="0">
              <a:buNone/>
            </a:pPr>
            <a:endParaRPr lang="en-US" sz="7200" noProof="0" dirty="0"/>
          </a:p>
          <a:p>
            <a:pPr marL="0" indent="0">
              <a:buNone/>
            </a:pPr>
            <a:endParaRPr lang="en-US" sz="7200" noProof="0" dirty="0"/>
          </a:p>
          <a:p>
            <a:pPr marL="0" indent="0">
              <a:buNone/>
            </a:pPr>
            <a:endParaRPr lang="en-US" sz="7200" noProof="0" dirty="0"/>
          </a:p>
          <a:p>
            <a:pPr marL="0" indent="0">
              <a:buNone/>
            </a:pPr>
            <a:endParaRPr lang="en-US" sz="7200" dirty="0"/>
          </a:p>
          <a:p>
            <a:pPr marL="0" indent="0">
              <a:buNone/>
            </a:pPr>
            <a:endParaRPr lang="en-US" sz="7200" noProof="0" dirty="0"/>
          </a:p>
          <a:p>
            <a:pPr marL="0" indent="0">
              <a:buNone/>
            </a:pPr>
            <a:r>
              <a:rPr lang="en-US" sz="7200" noProof="0" dirty="0"/>
              <a:t>Having defined row and column totals, for each region we run the above RAS procedure.</a:t>
            </a:r>
          </a:p>
          <a:p>
            <a:pPr marL="0" indent="0">
              <a:buNone/>
            </a:pPr>
            <a:endParaRPr lang="en-US" noProof="0" dirty="0"/>
          </a:p>
          <a:p>
            <a:pPr marL="0" indent="0">
              <a:buNone/>
            </a:pPr>
            <a:r>
              <a:rPr lang="en-US" noProof="0" dirty="0"/>
              <a:t> </a:t>
            </a:r>
          </a:p>
        </p:txBody>
      </p:sp>
      <p:sp>
        <p:nvSpPr>
          <p:cNvPr id="7" name="Symbol zastępczy numeru slajdu 6">
            <a:extLst>
              <a:ext uri="{FF2B5EF4-FFF2-40B4-BE49-F238E27FC236}">
                <a16:creationId xmlns:a16="http://schemas.microsoft.com/office/drawing/2014/main" id="{FBB35E6C-B008-8ADD-739F-738A43E2DE95}"/>
              </a:ext>
            </a:extLst>
          </p:cNvPr>
          <p:cNvSpPr>
            <a:spLocks noGrp="1"/>
          </p:cNvSpPr>
          <p:nvPr>
            <p:ph type="sldNum" sz="quarter" idx="12"/>
          </p:nvPr>
        </p:nvSpPr>
        <p:spPr/>
        <p:txBody>
          <a:bodyPr/>
          <a:lstStyle/>
          <a:p>
            <a:pPr rtl="0"/>
            <a:fld id="{0FF54DE5-C571-48E8-A5BC-B369434E2F44}" type="slidenum">
              <a:rPr lang="en-US" noProof="0" smtClean="0"/>
              <a:t>37</a:t>
            </a:fld>
            <a:endParaRPr lang="en-US" noProof="0" dirty="0"/>
          </a:p>
        </p:txBody>
      </p:sp>
      <p:graphicFrame>
        <p:nvGraphicFramePr>
          <p:cNvPr id="3" name="Tabela 2">
            <a:extLst>
              <a:ext uri="{FF2B5EF4-FFF2-40B4-BE49-F238E27FC236}">
                <a16:creationId xmlns:a16="http://schemas.microsoft.com/office/drawing/2014/main" id="{5C789F31-A9B2-BD2A-6343-953092E36485}"/>
              </a:ext>
            </a:extLst>
          </p:cNvPr>
          <p:cNvGraphicFramePr>
            <a:graphicFrameLocks noGrp="1"/>
          </p:cNvGraphicFramePr>
          <p:nvPr/>
        </p:nvGraphicFramePr>
        <p:xfrm>
          <a:off x="1092201" y="3429000"/>
          <a:ext cx="7084945" cy="1752600"/>
        </p:xfrm>
        <a:graphic>
          <a:graphicData uri="http://schemas.openxmlformats.org/drawingml/2006/table">
            <a:tbl>
              <a:tblPr firstRow="1" bandRow="1">
                <a:tableStyleId>{5C22544A-7EE6-4342-B048-85BDC9FD1C3A}</a:tableStyleId>
              </a:tblPr>
              <a:tblGrid>
                <a:gridCol w="1416989">
                  <a:extLst>
                    <a:ext uri="{9D8B030D-6E8A-4147-A177-3AD203B41FA5}">
                      <a16:colId xmlns:a16="http://schemas.microsoft.com/office/drawing/2014/main" val="3140914188"/>
                    </a:ext>
                  </a:extLst>
                </a:gridCol>
                <a:gridCol w="1416989">
                  <a:extLst>
                    <a:ext uri="{9D8B030D-6E8A-4147-A177-3AD203B41FA5}">
                      <a16:colId xmlns:a16="http://schemas.microsoft.com/office/drawing/2014/main" val="2758914308"/>
                    </a:ext>
                  </a:extLst>
                </a:gridCol>
                <a:gridCol w="1416989">
                  <a:extLst>
                    <a:ext uri="{9D8B030D-6E8A-4147-A177-3AD203B41FA5}">
                      <a16:colId xmlns:a16="http://schemas.microsoft.com/office/drawing/2014/main" val="1358218069"/>
                    </a:ext>
                  </a:extLst>
                </a:gridCol>
                <a:gridCol w="1416989">
                  <a:extLst>
                    <a:ext uri="{9D8B030D-6E8A-4147-A177-3AD203B41FA5}">
                      <a16:colId xmlns:a16="http://schemas.microsoft.com/office/drawing/2014/main" val="2299396944"/>
                    </a:ext>
                  </a:extLst>
                </a:gridCol>
                <a:gridCol w="1416989">
                  <a:extLst>
                    <a:ext uri="{9D8B030D-6E8A-4147-A177-3AD203B41FA5}">
                      <a16:colId xmlns:a16="http://schemas.microsoft.com/office/drawing/2014/main" val="1799201506"/>
                    </a:ext>
                  </a:extLst>
                </a:gridCol>
              </a:tblGrid>
              <a:tr h="315253">
                <a:tc>
                  <a:txBody>
                    <a:bodyPr/>
                    <a:lstStyle/>
                    <a:p>
                      <a:pPr algn="ctr"/>
                      <a:r>
                        <a:rPr lang="en-US" noProof="0" dirty="0"/>
                        <a:t>Domestic sales</a:t>
                      </a:r>
                    </a:p>
                  </a:txBody>
                  <a:tcPr/>
                </a:tc>
                <a:tc gridSpan="2">
                  <a:txBody>
                    <a:bodyPr/>
                    <a:lstStyle/>
                    <a:p>
                      <a:pPr algn="ctr"/>
                      <a:r>
                        <a:rPr lang="en-US" noProof="0" dirty="0"/>
                        <a:t>VDFM</a:t>
                      </a:r>
                    </a:p>
                  </a:txBody>
                  <a:tcPr anchor="ctr"/>
                </a:tc>
                <a:tc hMerge="1">
                  <a:txBody>
                    <a:bodyPr/>
                    <a:lstStyle/>
                    <a:p>
                      <a:endParaRPr dirty="0"/>
                    </a:p>
                  </a:txBody>
                  <a:tcPr/>
                </a:tc>
                <a:tc>
                  <a:txBody>
                    <a:bodyPr/>
                    <a:lstStyle/>
                    <a:p>
                      <a:pPr algn="ctr"/>
                      <a:r>
                        <a:rPr lang="en-US" noProof="0" dirty="0"/>
                        <a:t>VDPM</a:t>
                      </a:r>
                    </a:p>
                  </a:txBody>
                  <a:tcPr anchor="ctr"/>
                </a:tc>
                <a:tc>
                  <a:txBody>
                    <a:bodyPr/>
                    <a:lstStyle/>
                    <a:p>
                      <a:pPr algn="ctr"/>
                      <a:r>
                        <a:rPr lang="en-US" noProof="0" dirty="0"/>
                        <a:t>VDGM</a:t>
                      </a:r>
                    </a:p>
                  </a:txBody>
                  <a:tcPr anchor="ctr"/>
                </a:tc>
                <a:extLst>
                  <a:ext uri="{0D108BD9-81ED-4DB2-BD59-A6C34878D82A}">
                    <a16:rowId xmlns:a16="http://schemas.microsoft.com/office/drawing/2014/main" val="1443564724"/>
                  </a:ext>
                </a:extLst>
              </a:tr>
              <a:tr h="370840">
                <a:tc>
                  <a:txBody>
                    <a:bodyPr/>
                    <a:lstStyle/>
                    <a:p>
                      <a:pPr algn="ctr"/>
                      <a:r>
                        <a:rPr lang="en-US" sz="1800" noProof="0" dirty="0" err="1"/>
                        <a:t>doms_A</a:t>
                      </a:r>
                      <a:endParaRPr lang="en-US" noProof="0" dirty="0"/>
                    </a:p>
                  </a:txBody>
                  <a:tcPr/>
                </a:tc>
                <a:tc>
                  <a:txBody>
                    <a:bodyPr/>
                    <a:lstStyle/>
                    <a:p>
                      <a:pPr algn="ctr"/>
                      <a:r>
                        <a:rPr lang="en-US" noProof="0" dirty="0"/>
                        <a:t>XWGT</a:t>
                      </a:r>
                    </a:p>
                  </a:txBody>
                  <a:tcPr/>
                </a:tc>
                <a:tc>
                  <a:txBody>
                    <a:bodyPr/>
                    <a:lstStyle/>
                    <a:p>
                      <a:pPr algn="ctr"/>
                      <a:r>
                        <a:rPr lang="en-US" noProof="0" dirty="0"/>
                        <a:t>RWGT</a:t>
                      </a:r>
                    </a:p>
                  </a:txBody>
                  <a:tcPr/>
                </a:tc>
                <a:tc>
                  <a:txBody>
                    <a:bodyPr/>
                    <a:lstStyle/>
                    <a:p>
                      <a:pPr algn="ctr"/>
                      <a:r>
                        <a:rPr lang="en-US" noProof="0" dirty="0"/>
                        <a:t>RWGT</a:t>
                      </a:r>
                    </a:p>
                  </a:txBody>
                  <a:tcPr/>
                </a:tc>
                <a:tc>
                  <a:txBody>
                    <a:bodyPr/>
                    <a:lstStyle/>
                    <a:p>
                      <a:pPr algn="ctr"/>
                      <a:r>
                        <a:rPr lang="en-US" noProof="0" dirty="0"/>
                        <a:t>RWGT</a:t>
                      </a:r>
                    </a:p>
                  </a:txBody>
                  <a:tcPr/>
                </a:tc>
                <a:extLst>
                  <a:ext uri="{0D108BD9-81ED-4DB2-BD59-A6C34878D82A}">
                    <a16:rowId xmlns:a16="http://schemas.microsoft.com/office/drawing/2014/main" val="3066083226"/>
                  </a:ext>
                </a:extLst>
              </a:tr>
              <a:tr h="370840">
                <a:tc>
                  <a:txBody>
                    <a:bodyPr/>
                    <a:lstStyle/>
                    <a:p>
                      <a:pPr algn="ctr"/>
                      <a:r>
                        <a:rPr lang="en-US" noProof="0" dirty="0" err="1"/>
                        <a:t>doms_B</a:t>
                      </a:r>
                      <a:endParaRPr lang="en-US" noProof="0" dirty="0"/>
                    </a:p>
                  </a:txBody>
                  <a:tcPr/>
                </a:tc>
                <a:tc>
                  <a:txBody>
                    <a:bodyPr/>
                    <a:lstStyle/>
                    <a:p>
                      <a:pPr algn="ctr"/>
                      <a:r>
                        <a:rPr lang="en-US" noProof="0" dirty="0"/>
                        <a:t>XWGT</a:t>
                      </a:r>
                    </a:p>
                  </a:txBody>
                  <a:tcPr/>
                </a:tc>
                <a:tc>
                  <a:txBody>
                    <a:bodyPr/>
                    <a:lstStyle/>
                    <a:p>
                      <a:pPr algn="ctr"/>
                      <a:r>
                        <a:rPr lang="en-US" noProof="0" dirty="0"/>
                        <a:t>RWGT</a:t>
                      </a:r>
                    </a:p>
                  </a:txBody>
                  <a:tcPr/>
                </a:tc>
                <a:tc>
                  <a:txBody>
                    <a:bodyPr/>
                    <a:lstStyle/>
                    <a:p>
                      <a:pPr algn="ctr"/>
                      <a:r>
                        <a:rPr lang="en-US" noProof="0" dirty="0"/>
                        <a:t>RWGT</a:t>
                      </a:r>
                    </a:p>
                  </a:txBody>
                  <a:tcPr/>
                </a:tc>
                <a:tc>
                  <a:txBody>
                    <a:bodyPr/>
                    <a:lstStyle/>
                    <a:p>
                      <a:pPr algn="ctr"/>
                      <a:r>
                        <a:rPr lang="en-US" noProof="0" dirty="0"/>
                        <a:t>RWGT</a:t>
                      </a:r>
                    </a:p>
                  </a:txBody>
                  <a:tcPr/>
                </a:tc>
                <a:extLst>
                  <a:ext uri="{0D108BD9-81ED-4DB2-BD59-A6C34878D82A}">
                    <a16:rowId xmlns:a16="http://schemas.microsoft.com/office/drawing/2014/main" val="2933763052"/>
                  </a:ext>
                </a:extLst>
              </a:tr>
              <a:tr h="370840">
                <a:tc>
                  <a:txBody>
                    <a:bodyPr/>
                    <a:lstStyle/>
                    <a:p>
                      <a:pPr algn="ctr"/>
                      <a:r>
                        <a:rPr lang="en-US" noProof="0" dirty="0" err="1"/>
                        <a:t>doms_C</a:t>
                      </a:r>
                      <a:endParaRPr lang="en-US" noProof="0" dirty="0"/>
                    </a:p>
                  </a:txBody>
                  <a:tcPr/>
                </a:tc>
                <a:tc>
                  <a:txBody>
                    <a:bodyPr/>
                    <a:lstStyle/>
                    <a:p>
                      <a:pPr algn="ctr"/>
                      <a:r>
                        <a:rPr lang="en-US" noProof="0" dirty="0"/>
                        <a:t>XWGT</a:t>
                      </a:r>
                    </a:p>
                  </a:txBody>
                  <a:tcPr/>
                </a:tc>
                <a:tc>
                  <a:txBody>
                    <a:bodyPr/>
                    <a:lstStyle/>
                    <a:p>
                      <a:pPr algn="ctr"/>
                      <a:r>
                        <a:rPr lang="en-US" noProof="0" dirty="0"/>
                        <a:t>RWGT</a:t>
                      </a:r>
                    </a:p>
                  </a:txBody>
                  <a:tcPr/>
                </a:tc>
                <a:tc>
                  <a:txBody>
                    <a:bodyPr/>
                    <a:lstStyle/>
                    <a:p>
                      <a:pPr algn="ctr"/>
                      <a:r>
                        <a:rPr lang="en-US" noProof="0" dirty="0"/>
                        <a:t>RWGT</a:t>
                      </a:r>
                    </a:p>
                  </a:txBody>
                  <a:tcPr/>
                </a:tc>
                <a:tc>
                  <a:txBody>
                    <a:bodyPr/>
                    <a:lstStyle/>
                    <a:p>
                      <a:pPr algn="ctr"/>
                      <a:r>
                        <a:rPr lang="en-US" noProof="0" dirty="0"/>
                        <a:t>RWGT</a:t>
                      </a:r>
                    </a:p>
                  </a:txBody>
                  <a:tcPr/>
                </a:tc>
                <a:extLst>
                  <a:ext uri="{0D108BD9-81ED-4DB2-BD59-A6C34878D82A}">
                    <a16:rowId xmlns:a16="http://schemas.microsoft.com/office/drawing/2014/main" val="2122495745"/>
                  </a:ext>
                </a:extLst>
              </a:tr>
            </a:tbl>
          </a:graphicData>
        </a:graphic>
      </p:graphicFrame>
      <p:sp>
        <p:nvSpPr>
          <p:cNvPr id="5" name="Título 1">
            <a:extLst>
              <a:ext uri="{FF2B5EF4-FFF2-40B4-BE49-F238E27FC236}">
                <a16:creationId xmlns:a16="http://schemas.microsoft.com/office/drawing/2014/main" id="{D71BC461-02D1-EC6E-24C7-94BD9654FD92}"/>
              </a:ext>
            </a:extLst>
          </p:cNvPr>
          <p:cNvSpPr txBox="1">
            <a:spLocks/>
          </p:cNvSpPr>
          <p:nvPr/>
        </p:nvSpPr>
        <p:spPr>
          <a:xfrm>
            <a:off x="1104900" y="1173162"/>
            <a:ext cx="9980682" cy="1096962"/>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noProof="0" dirty="0"/>
              <a:t> </a:t>
            </a:r>
          </a:p>
        </p:txBody>
      </p:sp>
      <p:sp>
        <p:nvSpPr>
          <p:cNvPr id="6" name="Symbol zastępczy stopki 5">
            <a:extLst>
              <a:ext uri="{FF2B5EF4-FFF2-40B4-BE49-F238E27FC236}">
                <a16:creationId xmlns:a16="http://schemas.microsoft.com/office/drawing/2014/main" id="{5C3F988C-87CB-48FB-B428-E91315F51133}"/>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898807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979C2-481D-1F92-8449-48ED6FD68D4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C36A1F5-AAD3-EB82-4EF7-B4A0EA291D64}"/>
              </a:ext>
            </a:extLst>
          </p:cNvPr>
          <p:cNvSpPr>
            <a:spLocks noGrp="1"/>
          </p:cNvSpPr>
          <p:nvPr>
            <p:ph type="title"/>
          </p:nvPr>
        </p:nvSpPr>
        <p:spPr/>
        <p:txBody>
          <a:bodyPr rtlCol="0"/>
          <a:lstStyle/>
          <a:p>
            <a:pPr rtl="0"/>
            <a:r>
              <a:rPr lang="en-US" noProof="0" dirty="0"/>
              <a:t>4.2. RAS for trade.</a:t>
            </a:r>
          </a:p>
        </p:txBody>
      </p:sp>
      <p:sp>
        <p:nvSpPr>
          <p:cNvPr id="4" name="Symbol zastępczy zawartości 3">
            <a:extLst>
              <a:ext uri="{FF2B5EF4-FFF2-40B4-BE49-F238E27FC236}">
                <a16:creationId xmlns:a16="http://schemas.microsoft.com/office/drawing/2014/main" id="{1844B535-E48E-5784-38EF-58F9ACC7C546}"/>
              </a:ext>
            </a:extLst>
          </p:cNvPr>
          <p:cNvSpPr>
            <a:spLocks noGrp="1"/>
          </p:cNvSpPr>
          <p:nvPr>
            <p:ph idx="1"/>
          </p:nvPr>
        </p:nvSpPr>
        <p:spPr/>
        <p:txBody>
          <a:bodyPr/>
          <a:lstStyle/>
          <a:p>
            <a:pPr marL="0" indent="0">
              <a:buNone/>
            </a:pPr>
            <a:r>
              <a:rPr lang="en-US" noProof="0" dirty="0"/>
              <a:t>For each region we define total export (</a:t>
            </a:r>
            <a:r>
              <a:rPr lang="en-US" noProof="0" dirty="0" err="1"/>
              <a:t>exp_A</a:t>
            </a:r>
            <a:r>
              <a:rPr lang="en-US" noProof="0" dirty="0"/>
              <a:t>, </a:t>
            </a:r>
            <a:r>
              <a:rPr lang="en-US" noProof="0" dirty="0" err="1"/>
              <a:t>exp_B</a:t>
            </a:r>
            <a:r>
              <a:rPr lang="en-US" noProof="0" dirty="0"/>
              <a:t>, and </a:t>
            </a:r>
            <a:r>
              <a:rPr lang="en-US" noProof="0" dirty="0" err="1"/>
              <a:t>exp_C</a:t>
            </a:r>
            <a:r>
              <a:rPr lang="en-US" noProof="0" dirty="0"/>
              <a:t>) based on TWGT header:</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dirty="0"/>
          </a:p>
          <a:p>
            <a:pPr marL="0" indent="0">
              <a:buNone/>
            </a:pPr>
            <a:endParaRPr lang="en-US" noProof="0" dirty="0"/>
          </a:p>
          <a:p>
            <a:pPr marL="0" indent="0">
              <a:buNone/>
            </a:pPr>
            <a:r>
              <a:rPr lang="en-US" noProof="0" dirty="0"/>
              <a:t>and run RAS procedure.</a:t>
            </a:r>
          </a:p>
          <a:p>
            <a:pPr marL="0" indent="0">
              <a:buNone/>
            </a:pPr>
            <a:r>
              <a:rPr lang="en-US" noProof="0" dirty="0"/>
              <a:t>After finding flows in basic prices we calculate export taxes, transport margins and import taxes. </a:t>
            </a:r>
          </a:p>
          <a:p>
            <a:pPr marL="0" indent="0">
              <a:buNone/>
            </a:pPr>
            <a:endParaRPr lang="en-US" noProof="0" dirty="0"/>
          </a:p>
        </p:txBody>
      </p:sp>
      <p:sp>
        <p:nvSpPr>
          <p:cNvPr id="7" name="Symbol zastępczy numeru slajdu 6">
            <a:extLst>
              <a:ext uri="{FF2B5EF4-FFF2-40B4-BE49-F238E27FC236}">
                <a16:creationId xmlns:a16="http://schemas.microsoft.com/office/drawing/2014/main" id="{93180476-9487-100F-4370-A929D0C4C064}"/>
              </a:ext>
            </a:extLst>
          </p:cNvPr>
          <p:cNvSpPr>
            <a:spLocks noGrp="1"/>
          </p:cNvSpPr>
          <p:nvPr>
            <p:ph type="sldNum" sz="quarter" idx="12"/>
          </p:nvPr>
        </p:nvSpPr>
        <p:spPr/>
        <p:txBody>
          <a:bodyPr/>
          <a:lstStyle/>
          <a:p>
            <a:pPr rtl="0"/>
            <a:fld id="{0FF54DE5-C571-48E8-A5BC-B369434E2F44}" type="slidenum">
              <a:rPr lang="en-US" noProof="0" smtClean="0"/>
              <a:t>38</a:t>
            </a:fld>
            <a:endParaRPr lang="en-US" noProof="0" dirty="0"/>
          </a:p>
        </p:txBody>
      </p:sp>
      <p:graphicFrame>
        <p:nvGraphicFramePr>
          <p:cNvPr id="3" name="Tabela 2">
            <a:extLst>
              <a:ext uri="{FF2B5EF4-FFF2-40B4-BE49-F238E27FC236}">
                <a16:creationId xmlns:a16="http://schemas.microsoft.com/office/drawing/2014/main" id="{5CC946A1-0E2D-2FFE-7C58-118D2A5F5060}"/>
              </a:ext>
            </a:extLst>
          </p:cNvPr>
          <p:cNvGraphicFramePr>
            <a:graphicFrameLocks noGrp="1"/>
          </p:cNvGraphicFramePr>
          <p:nvPr/>
        </p:nvGraphicFramePr>
        <p:xfrm>
          <a:off x="1104900" y="2377122"/>
          <a:ext cx="4133022" cy="1844040"/>
        </p:xfrm>
        <a:graphic>
          <a:graphicData uri="http://schemas.openxmlformats.org/drawingml/2006/table">
            <a:tbl>
              <a:tblPr firstRow="1" bandRow="1">
                <a:tableStyleId>{5C22544A-7EE6-4342-B048-85BDC9FD1C3A}</a:tableStyleId>
              </a:tblPr>
              <a:tblGrid>
                <a:gridCol w="1377674">
                  <a:extLst>
                    <a:ext uri="{9D8B030D-6E8A-4147-A177-3AD203B41FA5}">
                      <a16:colId xmlns:a16="http://schemas.microsoft.com/office/drawing/2014/main" val="3140914188"/>
                    </a:ext>
                  </a:extLst>
                </a:gridCol>
                <a:gridCol w="1377674">
                  <a:extLst>
                    <a:ext uri="{9D8B030D-6E8A-4147-A177-3AD203B41FA5}">
                      <a16:colId xmlns:a16="http://schemas.microsoft.com/office/drawing/2014/main" val="2758914308"/>
                    </a:ext>
                  </a:extLst>
                </a:gridCol>
                <a:gridCol w="1377674">
                  <a:extLst>
                    <a:ext uri="{9D8B030D-6E8A-4147-A177-3AD203B41FA5}">
                      <a16:colId xmlns:a16="http://schemas.microsoft.com/office/drawing/2014/main" val="1358218069"/>
                    </a:ext>
                  </a:extLst>
                </a:gridCol>
              </a:tblGrid>
              <a:tr h="315253">
                <a:tc rowSpan="2">
                  <a:txBody>
                    <a:bodyPr/>
                    <a:lstStyle/>
                    <a:p>
                      <a:pPr algn="ctr"/>
                      <a:r>
                        <a:rPr lang="en-US" noProof="0" dirty="0">
                          <a:solidFill>
                            <a:schemeClr val="bg1"/>
                          </a:solidFill>
                        </a:rPr>
                        <a:t>export</a:t>
                      </a:r>
                    </a:p>
                  </a:txBody>
                  <a:tcPr anchor="ctr">
                    <a:solidFill>
                      <a:schemeClr val="accent1"/>
                    </a:solidFill>
                  </a:tcPr>
                </a:tc>
                <a:tc>
                  <a:txBody>
                    <a:bodyPr/>
                    <a:lstStyle/>
                    <a:p>
                      <a:pPr algn="ctr"/>
                      <a:r>
                        <a:rPr lang="en-US" noProof="0" dirty="0"/>
                        <a:t>r1</a:t>
                      </a:r>
                    </a:p>
                  </a:txBody>
                  <a:tcPr anchor="ctr"/>
                </a:tc>
                <a:tc>
                  <a:txBody>
                    <a:bodyPr/>
                    <a:lstStyle/>
                    <a:p>
                      <a:pPr algn="ctr"/>
                      <a:r>
                        <a:rPr lang="en-US" noProof="0" dirty="0"/>
                        <a:t>r2</a:t>
                      </a:r>
                    </a:p>
                  </a:txBody>
                  <a:tcPr anchor="ctr"/>
                </a:tc>
                <a:extLst>
                  <a:ext uri="{0D108BD9-81ED-4DB2-BD59-A6C34878D82A}">
                    <a16:rowId xmlns:a16="http://schemas.microsoft.com/office/drawing/2014/main" val="1443564724"/>
                  </a:ext>
                </a:extLst>
              </a:tr>
              <a:tr h="315253">
                <a:tc vMerge="1">
                  <a:txBody>
                    <a:bodyPr/>
                    <a:lstStyle/>
                    <a:p>
                      <a:pPr algn="ctr"/>
                      <a:endParaRPr lang="en-US" noProof="0" dirty="0">
                        <a:solidFill>
                          <a:schemeClr val="bg1"/>
                        </a:solidFill>
                      </a:endParaRPr>
                    </a:p>
                  </a:txBody>
                  <a:tcPr anchor="ctr">
                    <a:solidFill>
                      <a:schemeClr val="tx1"/>
                    </a:solidFill>
                  </a:tcPr>
                </a:tc>
                <a:tc>
                  <a:txBody>
                    <a:bodyPr/>
                    <a:lstStyle/>
                    <a:p>
                      <a:pPr algn="ctr"/>
                      <a:r>
                        <a:rPr lang="en-US" noProof="0" dirty="0">
                          <a:solidFill>
                            <a:schemeClr val="bg1"/>
                          </a:solidFill>
                        </a:rPr>
                        <a:t>VXMD</a:t>
                      </a:r>
                    </a:p>
                  </a:txBody>
                  <a:tcPr anchor="ctr">
                    <a:solidFill>
                      <a:schemeClr val="accent1"/>
                    </a:solidFill>
                  </a:tcPr>
                </a:tc>
                <a:tc>
                  <a:txBody>
                    <a:bodyPr/>
                    <a:lstStyle/>
                    <a:p>
                      <a:pPr algn="ctr"/>
                      <a:r>
                        <a:rPr lang="en-US" noProof="0" dirty="0">
                          <a:solidFill>
                            <a:schemeClr val="bg1"/>
                          </a:solidFill>
                        </a:rPr>
                        <a:t>VXMD</a:t>
                      </a:r>
                    </a:p>
                  </a:txBody>
                  <a:tcPr anchor="ctr">
                    <a:solidFill>
                      <a:schemeClr val="accent1"/>
                    </a:solidFill>
                  </a:tcPr>
                </a:tc>
                <a:extLst>
                  <a:ext uri="{0D108BD9-81ED-4DB2-BD59-A6C34878D82A}">
                    <a16:rowId xmlns:a16="http://schemas.microsoft.com/office/drawing/2014/main" val="854898039"/>
                  </a:ext>
                </a:extLst>
              </a:tr>
              <a:tr h="370840">
                <a:tc>
                  <a:txBody>
                    <a:bodyPr/>
                    <a:lstStyle/>
                    <a:p>
                      <a:pPr algn="ctr"/>
                      <a:r>
                        <a:rPr lang="en-US" noProof="0" dirty="0" err="1">
                          <a:solidFill>
                            <a:schemeClr val="bg1"/>
                          </a:solidFill>
                        </a:rPr>
                        <a:t>exp_A</a:t>
                      </a:r>
                      <a:endParaRPr lang="en-US" noProof="0" dirty="0">
                        <a:solidFill>
                          <a:schemeClr val="bg1"/>
                        </a:solidFill>
                      </a:endParaRPr>
                    </a:p>
                  </a:txBody>
                  <a:tcPr anchor="ctr">
                    <a:solidFill>
                      <a:schemeClr val="accent1"/>
                    </a:solidFill>
                  </a:tcPr>
                </a:tc>
                <a:tc>
                  <a:txBody>
                    <a:bodyPr/>
                    <a:lstStyle/>
                    <a:p>
                      <a:pPr algn="ctr"/>
                      <a:r>
                        <a:rPr lang="en-US" noProof="0" dirty="0"/>
                        <a:t>TWGT</a:t>
                      </a:r>
                    </a:p>
                  </a:txBody>
                  <a:tcPr anchor="ctr"/>
                </a:tc>
                <a:tc>
                  <a:txBody>
                    <a:bodyPr/>
                    <a:lstStyle/>
                    <a:p>
                      <a:pPr algn="ctr"/>
                      <a:r>
                        <a:rPr lang="en-US" noProof="0" dirty="0"/>
                        <a:t>TWGT</a:t>
                      </a:r>
                    </a:p>
                  </a:txBody>
                  <a:tcPr anchor="ctr"/>
                </a:tc>
                <a:extLst>
                  <a:ext uri="{0D108BD9-81ED-4DB2-BD59-A6C34878D82A}">
                    <a16:rowId xmlns:a16="http://schemas.microsoft.com/office/drawing/2014/main" val="3066083226"/>
                  </a:ext>
                </a:extLst>
              </a:tr>
              <a:tr h="370840">
                <a:tc>
                  <a:txBody>
                    <a:bodyPr/>
                    <a:lstStyle/>
                    <a:p>
                      <a:pPr algn="ctr"/>
                      <a:r>
                        <a:rPr lang="en-US" noProof="0" dirty="0" err="1">
                          <a:solidFill>
                            <a:schemeClr val="bg1"/>
                          </a:solidFill>
                        </a:rPr>
                        <a:t>exp_B</a:t>
                      </a:r>
                      <a:endParaRPr lang="en-US" noProof="0" dirty="0">
                        <a:solidFill>
                          <a:schemeClr val="bg1"/>
                        </a:solidFill>
                      </a:endParaRPr>
                    </a:p>
                  </a:txBody>
                  <a:tcPr anchor="ctr">
                    <a:solidFill>
                      <a:schemeClr val="accent1"/>
                    </a:solidFill>
                  </a:tcPr>
                </a:tc>
                <a:tc>
                  <a:txBody>
                    <a:bodyPr/>
                    <a:lstStyle/>
                    <a:p>
                      <a:pPr algn="ctr"/>
                      <a:r>
                        <a:rPr lang="en-US" noProof="0" dirty="0"/>
                        <a:t>TWGT</a:t>
                      </a:r>
                    </a:p>
                  </a:txBody>
                  <a:tcPr anchor="ctr"/>
                </a:tc>
                <a:tc>
                  <a:txBody>
                    <a:bodyPr/>
                    <a:lstStyle/>
                    <a:p>
                      <a:pPr algn="ctr"/>
                      <a:r>
                        <a:rPr lang="en-US" noProof="0" dirty="0"/>
                        <a:t>TWGT</a:t>
                      </a:r>
                    </a:p>
                  </a:txBody>
                  <a:tcPr anchor="ctr"/>
                </a:tc>
                <a:extLst>
                  <a:ext uri="{0D108BD9-81ED-4DB2-BD59-A6C34878D82A}">
                    <a16:rowId xmlns:a16="http://schemas.microsoft.com/office/drawing/2014/main" val="2933763052"/>
                  </a:ext>
                </a:extLst>
              </a:tr>
              <a:tr h="370840">
                <a:tc>
                  <a:txBody>
                    <a:bodyPr/>
                    <a:lstStyle/>
                    <a:p>
                      <a:pPr algn="ctr"/>
                      <a:r>
                        <a:rPr lang="en-US" noProof="0" dirty="0" err="1">
                          <a:solidFill>
                            <a:schemeClr val="bg1"/>
                          </a:solidFill>
                        </a:rPr>
                        <a:t>exp_C</a:t>
                      </a:r>
                      <a:endParaRPr lang="en-US" noProof="0" dirty="0">
                        <a:solidFill>
                          <a:schemeClr val="bg1"/>
                        </a:solidFill>
                      </a:endParaRPr>
                    </a:p>
                  </a:txBody>
                  <a:tcPr anchor="ctr">
                    <a:solidFill>
                      <a:schemeClr val="accent1"/>
                    </a:solidFill>
                  </a:tcPr>
                </a:tc>
                <a:tc>
                  <a:txBody>
                    <a:bodyPr/>
                    <a:lstStyle/>
                    <a:p>
                      <a:pPr algn="ctr"/>
                      <a:r>
                        <a:rPr lang="en-US" noProof="0" dirty="0"/>
                        <a:t>TWGT</a:t>
                      </a:r>
                    </a:p>
                  </a:txBody>
                  <a:tcPr anchor="ctr"/>
                </a:tc>
                <a:tc>
                  <a:txBody>
                    <a:bodyPr/>
                    <a:lstStyle/>
                    <a:p>
                      <a:pPr algn="ctr"/>
                      <a:r>
                        <a:rPr lang="en-US" noProof="0" dirty="0"/>
                        <a:t>TWGT</a:t>
                      </a:r>
                    </a:p>
                  </a:txBody>
                  <a:tcPr anchor="ctr"/>
                </a:tc>
                <a:extLst>
                  <a:ext uri="{0D108BD9-81ED-4DB2-BD59-A6C34878D82A}">
                    <a16:rowId xmlns:a16="http://schemas.microsoft.com/office/drawing/2014/main" val="2122495745"/>
                  </a:ext>
                </a:extLst>
              </a:tr>
            </a:tbl>
          </a:graphicData>
        </a:graphic>
      </p:graphicFrame>
      <p:sp>
        <p:nvSpPr>
          <p:cNvPr id="5" name="Título 1">
            <a:extLst>
              <a:ext uri="{FF2B5EF4-FFF2-40B4-BE49-F238E27FC236}">
                <a16:creationId xmlns:a16="http://schemas.microsoft.com/office/drawing/2014/main" id="{2C110F9C-3221-CC77-930F-925C5CA4BCD8}"/>
              </a:ext>
            </a:extLst>
          </p:cNvPr>
          <p:cNvSpPr txBox="1">
            <a:spLocks/>
          </p:cNvSpPr>
          <p:nvPr/>
        </p:nvSpPr>
        <p:spPr>
          <a:xfrm>
            <a:off x="1104900" y="1173162"/>
            <a:ext cx="9980682" cy="1096962"/>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endParaRPr lang="en-US" noProof="0" dirty="0"/>
          </a:p>
        </p:txBody>
      </p:sp>
      <p:sp>
        <p:nvSpPr>
          <p:cNvPr id="6" name="Symbol zastępczy stopki 5">
            <a:extLst>
              <a:ext uri="{FF2B5EF4-FFF2-40B4-BE49-F238E27FC236}">
                <a16:creationId xmlns:a16="http://schemas.microsoft.com/office/drawing/2014/main" id="{20054E0B-CCBA-E2DC-B7D5-A44D9C1C837F}"/>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74597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C6FCA-B1DA-091D-BECD-7CA9054D02D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F764A88-E14A-B6FD-160C-AB2468936209}"/>
              </a:ext>
            </a:extLst>
          </p:cNvPr>
          <p:cNvSpPr>
            <a:spLocks noGrp="1"/>
          </p:cNvSpPr>
          <p:nvPr>
            <p:ph type="title"/>
          </p:nvPr>
        </p:nvSpPr>
        <p:spPr/>
        <p:txBody>
          <a:bodyPr rtlCol="0"/>
          <a:lstStyle/>
          <a:p>
            <a:pPr rtl="0"/>
            <a:r>
              <a:rPr lang="en-US" noProof="0" dirty="0"/>
              <a:t>4.3. RAS for imported use.</a:t>
            </a:r>
          </a:p>
        </p:txBody>
      </p:sp>
      <p:sp>
        <p:nvSpPr>
          <p:cNvPr id="4" name="Symbol zastępczy zawartości 3">
            <a:extLst>
              <a:ext uri="{FF2B5EF4-FFF2-40B4-BE49-F238E27FC236}">
                <a16:creationId xmlns:a16="http://schemas.microsoft.com/office/drawing/2014/main" id="{C0B54BB7-8B28-323D-7B73-9E74EE5D54C9}"/>
              </a:ext>
            </a:extLst>
          </p:cNvPr>
          <p:cNvSpPr>
            <a:spLocks noGrp="1"/>
          </p:cNvSpPr>
          <p:nvPr>
            <p:ph idx="1"/>
          </p:nvPr>
        </p:nvSpPr>
        <p:spPr/>
        <p:txBody>
          <a:bodyPr/>
          <a:lstStyle/>
          <a:p>
            <a:pPr marL="0" indent="0">
              <a:buNone/>
            </a:pPr>
            <a:r>
              <a:rPr lang="en-US" noProof="0" dirty="0"/>
              <a:t>From 4.2 we know total import of each subsector (</a:t>
            </a:r>
            <a:r>
              <a:rPr lang="en-US" noProof="0" dirty="0" err="1"/>
              <a:t>imp_A</a:t>
            </a:r>
            <a:r>
              <a:rPr lang="en-US" noProof="0" dirty="0"/>
              <a:t>, </a:t>
            </a:r>
            <a:r>
              <a:rPr lang="en-US" noProof="0" dirty="0" err="1"/>
              <a:t>imp_B</a:t>
            </a:r>
            <a:r>
              <a:rPr lang="en-US" noProof="0" dirty="0"/>
              <a:t>, </a:t>
            </a:r>
            <a:r>
              <a:rPr lang="en-US" noProof="0" dirty="0" err="1"/>
              <a:t>imp_C</a:t>
            </a:r>
            <a:r>
              <a:rPr lang="en-US" noProof="0" dirty="0"/>
              <a:t>). </a:t>
            </a:r>
          </a:p>
          <a:p>
            <a:pPr marL="0" indent="0">
              <a:buNone/>
            </a:pPr>
            <a:r>
              <a:rPr lang="en-US" noProof="0" dirty="0"/>
              <a:t>It should be already that: </a:t>
            </a:r>
            <a:r>
              <a:rPr lang="en-US" noProof="0" dirty="0" err="1"/>
              <a:t>imp_A+imp_B+imp_C</a:t>
            </a:r>
            <a:r>
              <a:rPr lang="en-US" noProof="0" dirty="0"/>
              <a:t> = VIMS</a:t>
            </a:r>
          </a:p>
          <a:p>
            <a:pPr marL="0" indent="0">
              <a:buNone/>
            </a:pPr>
            <a:r>
              <a:rPr lang="en-US" noProof="0" dirty="0"/>
              <a:t>(and VIMS = VIFM + VIPM + VIGM)</a:t>
            </a:r>
          </a:p>
          <a:p>
            <a:pPr marL="0" indent="0">
              <a:buNone/>
            </a:pPr>
            <a:r>
              <a:rPr lang="en-US" noProof="0" dirty="0"/>
              <a:t>We use those as row constraints in RAS procedure that finds supply structure from import.</a:t>
            </a:r>
          </a:p>
        </p:txBody>
      </p:sp>
      <p:sp>
        <p:nvSpPr>
          <p:cNvPr id="7" name="Symbol zastępczy numeru slajdu 6">
            <a:extLst>
              <a:ext uri="{FF2B5EF4-FFF2-40B4-BE49-F238E27FC236}">
                <a16:creationId xmlns:a16="http://schemas.microsoft.com/office/drawing/2014/main" id="{7F23E876-2C10-8CCA-469B-02B4BBB35E85}"/>
              </a:ext>
            </a:extLst>
          </p:cNvPr>
          <p:cNvSpPr>
            <a:spLocks noGrp="1"/>
          </p:cNvSpPr>
          <p:nvPr>
            <p:ph type="sldNum" sz="quarter" idx="12"/>
          </p:nvPr>
        </p:nvSpPr>
        <p:spPr/>
        <p:txBody>
          <a:bodyPr/>
          <a:lstStyle/>
          <a:p>
            <a:pPr rtl="0"/>
            <a:fld id="{0FF54DE5-C571-48E8-A5BC-B369434E2F44}" type="slidenum">
              <a:rPr lang="en-US" noProof="0" smtClean="0"/>
              <a:t>39</a:t>
            </a:fld>
            <a:endParaRPr lang="en-US" noProof="0" dirty="0"/>
          </a:p>
        </p:txBody>
      </p:sp>
      <p:graphicFrame>
        <p:nvGraphicFramePr>
          <p:cNvPr id="3" name="Tabela 2">
            <a:extLst>
              <a:ext uri="{FF2B5EF4-FFF2-40B4-BE49-F238E27FC236}">
                <a16:creationId xmlns:a16="http://schemas.microsoft.com/office/drawing/2014/main" id="{9599B6FE-5A1F-2DCD-66A6-BA0D84B84DDA}"/>
              </a:ext>
            </a:extLst>
          </p:cNvPr>
          <p:cNvGraphicFramePr>
            <a:graphicFrameLocks noGrp="1"/>
          </p:cNvGraphicFramePr>
          <p:nvPr>
            <p:extLst>
              <p:ext uri="{D42A27DB-BD31-4B8C-83A1-F6EECF244321}">
                <p14:modId xmlns:p14="http://schemas.microsoft.com/office/powerpoint/2010/main" val="3424107768"/>
              </p:ext>
            </p:extLst>
          </p:nvPr>
        </p:nvGraphicFramePr>
        <p:xfrm>
          <a:off x="1104900" y="3878036"/>
          <a:ext cx="7226627" cy="1478280"/>
        </p:xfrm>
        <a:graphic>
          <a:graphicData uri="http://schemas.openxmlformats.org/drawingml/2006/table">
            <a:tbl>
              <a:tblPr firstRow="1" bandRow="1">
                <a:tableStyleId>{5C22544A-7EE6-4342-B048-85BDC9FD1C3A}</a:tableStyleId>
              </a:tblPr>
              <a:tblGrid>
                <a:gridCol w="1558671">
                  <a:extLst>
                    <a:ext uri="{9D8B030D-6E8A-4147-A177-3AD203B41FA5}">
                      <a16:colId xmlns:a16="http://schemas.microsoft.com/office/drawing/2014/main" val="3140914188"/>
                    </a:ext>
                  </a:extLst>
                </a:gridCol>
                <a:gridCol w="1416989">
                  <a:extLst>
                    <a:ext uri="{9D8B030D-6E8A-4147-A177-3AD203B41FA5}">
                      <a16:colId xmlns:a16="http://schemas.microsoft.com/office/drawing/2014/main" val="2758914308"/>
                    </a:ext>
                  </a:extLst>
                </a:gridCol>
                <a:gridCol w="1416989">
                  <a:extLst>
                    <a:ext uri="{9D8B030D-6E8A-4147-A177-3AD203B41FA5}">
                      <a16:colId xmlns:a16="http://schemas.microsoft.com/office/drawing/2014/main" val="1358218069"/>
                    </a:ext>
                  </a:extLst>
                </a:gridCol>
                <a:gridCol w="1416989">
                  <a:extLst>
                    <a:ext uri="{9D8B030D-6E8A-4147-A177-3AD203B41FA5}">
                      <a16:colId xmlns:a16="http://schemas.microsoft.com/office/drawing/2014/main" val="2299396944"/>
                    </a:ext>
                  </a:extLst>
                </a:gridCol>
                <a:gridCol w="1416989">
                  <a:extLst>
                    <a:ext uri="{9D8B030D-6E8A-4147-A177-3AD203B41FA5}">
                      <a16:colId xmlns:a16="http://schemas.microsoft.com/office/drawing/2014/main" val="1799201506"/>
                    </a:ext>
                  </a:extLst>
                </a:gridCol>
              </a:tblGrid>
              <a:tr h="315253">
                <a:tc>
                  <a:txBody>
                    <a:bodyPr/>
                    <a:lstStyle/>
                    <a:p>
                      <a:pPr algn="ctr"/>
                      <a:r>
                        <a:rPr lang="en-US" noProof="0" dirty="0"/>
                        <a:t>Total import</a:t>
                      </a:r>
                    </a:p>
                  </a:txBody>
                  <a:tcPr anchor="ctr">
                    <a:solidFill>
                      <a:schemeClr val="accent1"/>
                    </a:solidFill>
                  </a:tcPr>
                </a:tc>
                <a:tc>
                  <a:txBody>
                    <a:bodyPr/>
                    <a:lstStyle/>
                    <a:p>
                      <a:pPr algn="ctr"/>
                      <a:r>
                        <a:rPr lang="en-US" noProof="0" dirty="0"/>
                        <a:t>VIFM</a:t>
                      </a:r>
                    </a:p>
                  </a:txBody>
                  <a:tcPr anchor="ctr"/>
                </a:tc>
                <a:tc>
                  <a:txBody>
                    <a:bodyPr/>
                    <a:lstStyle/>
                    <a:p>
                      <a:pPr algn="ctr"/>
                      <a:r>
                        <a:rPr lang="en-US" noProof="0" dirty="0"/>
                        <a:t>VIFM</a:t>
                      </a:r>
                    </a:p>
                  </a:txBody>
                  <a:tcPr anchor="ctr"/>
                </a:tc>
                <a:tc>
                  <a:txBody>
                    <a:bodyPr/>
                    <a:lstStyle/>
                    <a:p>
                      <a:pPr algn="ctr"/>
                      <a:r>
                        <a:rPr lang="en-US" noProof="0" dirty="0"/>
                        <a:t>VIPM</a:t>
                      </a:r>
                    </a:p>
                  </a:txBody>
                  <a:tcPr anchor="ctr"/>
                </a:tc>
                <a:tc>
                  <a:txBody>
                    <a:bodyPr/>
                    <a:lstStyle/>
                    <a:p>
                      <a:pPr algn="ctr"/>
                      <a:r>
                        <a:rPr lang="en-US" noProof="0" dirty="0"/>
                        <a:t>VIGM</a:t>
                      </a:r>
                    </a:p>
                  </a:txBody>
                  <a:tcPr anchor="ctr"/>
                </a:tc>
                <a:extLst>
                  <a:ext uri="{0D108BD9-81ED-4DB2-BD59-A6C34878D82A}">
                    <a16:rowId xmlns:a16="http://schemas.microsoft.com/office/drawing/2014/main" val="1443564724"/>
                  </a:ext>
                </a:extLst>
              </a:tr>
              <a:tr h="370840">
                <a:tc>
                  <a:txBody>
                    <a:bodyPr/>
                    <a:lstStyle/>
                    <a:p>
                      <a:pPr algn="ctr"/>
                      <a:r>
                        <a:rPr lang="en-US" noProof="0" dirty="0" err="1">
                          <a:solidFill>
                            <a:schemeClr val="bg1"/>
                          </a:solidFill>
                        </a:rPr>
                        <a:t>imp_A</a:t>
                      </a:r>
                      <a:endParaRPr lang="en-US" noProof="0" dirty="0">
                        <a:solidFill>
                          <a:schemeClr val="bg1"/>
                        </a:solidFill>
                      </a:endParaRPr>
                    </a:p>
                  </a:txBody>
                  <a:tcPr anchor="ctr">
                    <a:solidFill>
                      <a:schemeClr val="accent1"/>
                    </a:solidFill>
                  </a:tcPr>
                </a:tc>
                <a:tc>
                  <a:txBody>
                    <a:bodyPr/>
                    <a:lstStyle/>
                    <a:p>
                      <a:pPr algn="ctr"/>
                      <a:r>
                        <a:rPr lang="en-US" noProof="0" dirty="0"/>
                        <a:t>XWGT</a:t>
                      </a:r>
                    </a:p>
                  </a:txBody>
                  <a:tcPr anchor="ctr"/>
                </a:tc>
                <a:tc>
                  <a:txBody>
                    <a:bodyPr/>
                    <a:lstStyle/>
                    <a:p>
                      <a:pPr algn="ctr"/>
                      <a:r>
                        <a:rPr lang="en-US" noProof="0" dirty="0"/>
                        <a:t>RWGT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extLst>
                  <a:ext uri="{0D108BD9-81ED-4DB2-BD59-A6C34878D82A}">
                    <a16:rowId xmlns:a16="http://schemas.microsoft.com/office/drawing/2014/main" val="3066083226"/>
                  </a:ext>
                </a:extLst>
              </a:tr>
              <a:tr h="370840">
                <a:tc>
                  <a:txBody>
                    <a:bodyPr/>
                    <a:lstStyle/>
                    <a:p>
                      <a:pPr algn="ctr"/>
                      <a:r>
                        <a:rPr lang="en-US" noProof="0" dirty="0" err="1">
                          <a:solidFill>
                            <a:schemeClr val="bg1"/>
                          </a:solidFill>
                        </a:rPr>
                        <a:t>imp_B</a:t>
                      </a:r>
                      <a:endParaRPr lang="en-US" noProof="0" dirty="0">
                        <a:solidFill>
                          <a:schemeClr val="bg1"/>
                        </a:solidFill>
                      </a:endParaRPr>
                    </a:p>
                  </a:txBody>
                  <a:tcPr anchor="ctr">
                    <a:solidFill>
                      <a:schemeClr val="accent1"/>
                    </a:solidFill>
                  </a:tcPr>
                </a:tc>
                <a:tc>
                  <a:txBody>
                    <a:bodyPr/>
                    <a:lstStyle/>
                    <a:p>
                      <a:pPr algn="ctr"/>
                      <a:r>
                        <a:rPr lang="en-US" noProof="0" dirty="0"/>
                        <a:t>XWGT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extLst>
                  <a:ext uri="{0D108BD9-81ED-4DB2-BD59-A6C34878D82A}">
                    <a16:rowId xmlns:a16="http://schemas.microsoft.com/office/drawing/2014/main" val="2933763052"/>
                  </a:ext>
                </a:extLst>
              </a:tr>
              <a:tr h="370840">
                <a:tc>
                  <a:txBody>
                    <a:bodyPr/>
                    <a:lstStyle/>
                    <a:p>
                      <a:pPr algn="ctr"/>
                      <a:r>
                        <a:rPr lang="en-US" noProof="0" dirty="0" err="1">
                          <a:solidFill>
                            <a:schemeClr val="bg1"/>
                          </a:solidFill>
                        </a:rPr>
                        <a:t>imp_C</a:t>
                      </a:r>
                      <a:endParaRPr lang="en-US" noProof="0" dirty="0">
                        <a:solidFill>
                          <a:schemeClr val="bg1"/>
                        </a:solidFill>
                      </a:endParaRPr>
                    </a:p>
                  </a:txBody>
                  <a:tcPr anchor="ctr">
                    <a:solidFill>
                      <a:schemeClr val="accent1"/>
                    </a:solidFill>
                  </a:tcPr>
                </a:tc>
                <a:tc>
                  <a:txBody>
                    <a:bodyPr/>
                    <a:lstStyle/>
                    <a:p>
                      <a:pPr algn="ctr"/>
                      <a:r>
                        <a:rPr lang="en-US" noProof="0" dirty="0"/>
                        <a:t>XWGT</a:t>
                      </a:r>
                    </a:p>
                  </a:txBody>
                  <a:tcPr anchor="ctr"/>
                </a:tc>
                <a:tc>
                  <a:txBody>
                    <a:bodyPr/>
                    <a:lstStyle/>
                    <a:p>
                      <a:pPr algn="ctr"/>
                      <a:r>
                        <a:rPr lang="en-US" noProof="0" dirty="0"/>
                        <a:t>RWGT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t>RWGT</a:t>
                      </a:r>
                    </a:p>
                  </a:txBody>
                  <a:tcPr anchor="ctr"/>
                </a:tc>
                <a:extLst>
                  <a:ext uri="{0D108BD9-81ED-4DB2-BD59-A6C34878D82A}">
                    <a16:rowId xmlns:a16="http://schemas.microsoft.com/office/drawing/2014/main" val="2122495745"/>
                  </a:ext>
                </a:extLst>
              </a:tr>
            </a:tbl>
          </a:graphicData>
        </a:graphic>
      </p:graphicFrame>
      <p:sp>
        <p:nvSpPr>
          <p:cNvPr id="5" name="Título 1">
            <a:extLst>
              <a:ext uri="{FF2B5EF4-FFF2-40B4-BE49-F238E27FC236}">
                <a16:creationId xmlns:a16="http://schemas.microsoft.com/office/drawing/2014/main" id="{D091ADC6-C6B9-84B6-AC73-68AE62CBDE85}"/>
              </a:ext>
            </a:extLst>
          </p:cNvPr>
          <p:cNvSpPr txBox="1">
            <a:spLocks/>
          </p:cNvSpPr>
          <p:nvPr/>
        </p:nvSpPr>
        <p:spPr>
          <a:xfrm>
            <a:off x="1104900" y="1173162"/>
            <a:ext cx="9980682" cy="1096962"/>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endParaRPr lang="en-US" noProof="0" dirty="0"/>
          </a:p>
        </p:txBody>
      </p:sp>
      <p:sp>
        <p:nvSpPr>
          <p:cNvPr id="6" name="Symbol zastępczy stopki 5">
            <a:extLst>
              <a:ext uri="{FF2B5EF4-FFF2-40B4-BE49-F238E27FC236}">
                <a16:creationId xmlns:a16="http://schemas.microsoft.com/office/drawing/2014/main" id="{72285DCF-0079-1416-898C-EDE3434FDF9B}"/>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406749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70728-711E-0BF1-8BAF-5084DF3FC749}"/>
            </a:ext>
          </a:extLst>
        </p:cNvPr>
        <p:cNvGrpSpPr/>
        <p:nvPr/>
      </p:nvGrpSpPr>
      <p:grpSpPr>
        <a:xfrm>
          <a:off x="0" y="0"/>
          <a:ext cx="0" cy="0"/>
          <a:chOff x="0" y="0"/>
          <a:chExt cx="0" cy="0"/>
        </a:xfrm>
      </p:grpSpPr>
      <p:sp>
        <p:nvSpPr>
          <p:cNvPr id="13" name="Título 12">
            <a:extLst>
              <a:ext uri="{FF2B5EF4-FFF2-40B4-BE49-F238E27FC236}">
                <a16:creationId xmlns:a16="http://schemas.microsoft.com/office/drawing/2014/main" id="{D9994774-7DF5-63E2-5A3A-A402E153A1BF}"/>
              </a:ext>
            </a:extLst>
          </p:cNvPr>
          <p:cNvSpPr>
            <a:spLocks noGrp="1"/>
          </p:cNvSpPr>
          <p:nvPr>
            <p:ph type="title"/>
          </p:nvPr>
        </p:nvSpPr>
        <p:spPr/>
        <p:txBody>
          <a:bodyPr rtlCol="0"/>
          <a:lstStyle/>
          <a:p>
            <a:r>
              <a:rPr lang="en-US" noProof="0" dirty="0"/>
              <a:t>1.1. Mining</a:t>
            </a:r>
          </a:p>
        </p:txBody>
      </p:sp>
      <p:sp>
        <p:nvSpPr>
          <p:cNvPr id="3" name="Symbol zastępczy numeru slajdu 2">
            <a:extLst>
              <a:ext uri="{FF2B5EF4-FFF2-40B4-BE49-F238E27FC236}">
                <a16:creationId xmlns:a16="http://schemas.microsoft.com/office/drawing/2014/main" id="{3A0A0404-2385-4AB2-8F70-1E255299B6C4}"/>
              </a:ext>
            </a:extLst>
          </p:cNvPr>
          <p:cNvSpPr>
            <a:spLocks noGrp="1"/>
          </p:cNvSpPr>
          <p:nvPr>
            <p:ph type="sldNum" sz="quarter" idx="12"/>
          </p:nvPr>
        </p:nvSpPr>
        <p:spPr/>
        <p:txBody>
          <a:bodyPr/>
          <a:lstStyle/>
          <a:p>
            <a:pPr rtl="0"/>
            <a:fld id="{0FF54DE5-C571-48E8-A5BC-B369434E2F44}" type="slidenum">
              <a:rPr lang="en-US" noProof="0" smtClean="0"/>
              <a:t>4</a:t>
            </a:fld>
            <a:endParaRPr lang="en-US" noProof="0" dirty="0"/>
          </a:p>
        </p:txBody>
      </p:sp>
      <p:sp>
        <p:nvSpPr>
          <p:cNvPr id="4" name="Marcador de contenido 13">
            <a:extLst>
              <a:ext uri="{FF2B5EF4-FFF2-40B4-BE49-F238E27FC236}">
                <a16:creationId xmlns:a16="http://schemas.microsoft.com/office/drawing/2014/main" id="{6CB979BE-699D-4822-F894-DF016F21A511}"/>
              </a:ext>
            </a:extLst>
          </p:cNvPr>
          <p:cNvSpPr txBox="1">
            <a:spLocks/>
          </p:cNvSpPr>
          <p:nvPr/>
        </p:nvSpPr>
        <p:spPr>
          <a:xfrm>
            <a:off x="571499" y="1450074"/>
            <a:ext cx="5437511" cy="4572000"/>
          </a:xfrm>
          <a:prstGeom prst="rect">
            <a:avLst/>
          </a:prstGeom>
        </p:spPr>
        <p:txBody>
          <a:bodyPr vert="horz" lIns="0" tIns="45720" rIns="0" bIns="45720" rtlCol="0">
            <a:normAutofit fontScale="85000" lnSpcReduction="10000"/>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Font typeface="Wingdings" panose="05000000000000000000" pitchFamily="2" charset="2"/>
              <a:buNone/>
            </a:pPr>
            <a:endParaRPr lang="en-US" sz="2400" noProof="0" dirty="0"/>
          </a:p>
          <a:p>
            <a:pPr marL="0" indent="0">
              <a:buFont typeface="Wingdings" panose="05000000000000000000" pitchFamily="2" charset="2"/>
              <a:buNone/>
            </a:pPr>
            <a:r>
              <a:rPr lang="en-US" sz="2400" noProof="0" dirty="0"/>
              <a:t>Selection of critical minerals was driven by:</a:t>
            </a:r>
          </a:p>
          <a:p>
            <a:pPr marL="0" indent="0">
              <a:buFont typeface="Wingdings" panose="05000000000000000000" pitchFamily="2" charset="2"/>
              <a:buNone/>
            </a:pPr>
            <a:endParaRPr lang="en-US" sz="2400" noProof="0" dirty="0"/>
          </a:p>
          <a:p>
            <a:pPr lvl="1"/>
            <a:endParaRPr lang="en-US" sz="2400" noProof="0" dirty="0"/>
          </a:p>
          <a:p>
            <a:pPr lvl="1"/>
            <a:r>
              <a:rPr lang="en-US" sz="2400" dirty="0"/>
              <a:t>Importance for downstream technologies</a:t>
            </a:r>
          </a:p>
          <a:p>
            <a:pPr marL="457200" lvl="1" indent="0">
              <a:buNone/>
            </a:pPr>
            <a:endParaRPr lang="en-US" sz="2400" noProof="0" dirty="0"/>
          </a:p>
          <a:p>
            <a:pPr lvl="1"/>
            <a:r>
              <a:rPr lang="en-US" sz="2400" noProof="0" dirty="0"/>
              <a:t>Relative scarcity</a:t>
            </a:r>
          </a:p>
          <a:p>
            <a:pPr lvl="1"/>
            <a:r>
              <a:rPr lang="en-US" sz="2400" noProof="0" dirty="0"/>
              <a:t>Regional concentration </a:t>
            </a:r>
          </a:p>
          <a:p>
            <a:pPr lvl="1"/>
            <a:r>
              <a:rPr lang="en-US" sz="2400" noProof="0" dirty="0"/>
              <a:t>Global output value</a:t>
            </a:r>
          </a:p>
          <a:p>
            <a:pPr lvl="1"/>
            <a:r>
              <a:rPr lang="en-US" sz="2400" noProof="0" dirty="0"/>
              <a:t>Expected demand growth</a:t>
            </a:r>
          </a:p>
          <a:p>
            <a:pPr marL="0" indent="0">
              <a:buNone/>
            </a:pPr>
            <a:endParaRPr lang="en-US" sz="2800" noProof="0" dirty="0"/>
          </a:p>
          <a:p>
            <a:pPr marL="0" indent="0">
              <a:buNone/>
            </a:pPr>
            <a:r>
              <a:rPr lang="en-US" sz="2400" noProof="0" dirty="0"/>
              <a:t>Based on reports from: IRENA, JRC, USGS.</a:t>
            </a:r>
          </a:p>
          <a:p>
            <a:pPr lvl="1"/>
            <a:endParaRPr lang="en-US" sz="2400" noProof="0" dirty="0"/>
          </a:p>
          <a:p>
            <a:pPr lvl="1"/>
            <a:endParaRPr lang="en-US" sz="2400" noProof="0" dirty="0"/>
          </a:p>
          <a:p>
            <a:pPr marL="457200" lvl="1" indent="0">
              <a:buNone/>
            </a:pPr>
            <a:endParaRPr lang="en-US" noProof="0" dirty="0"/>
          </a:p>
        </p:txBody>
      </p:sp>
      <p:graphicFrame>
        <p:nvGraphicFramePr>
          <p:cNvPr id="5" name="Tabela 4">
            <a:extLst>
              <a:ext uri="{FF2B5EF4-FFF2-40B4-BE49-F238E27FC236}">
                <a16:creationId xmlns:a16="http://schemas.microsoft.com/office/drawing/2014/main" id="{6302C0B3-0670-906F-626F-9A2449E7B20C}"/>
              </a:ext>
            </a:extLst>
          </p:cNvPr>
          <p:cNvGraphicFramePr>
            <a:graphicFrameLocks noGrp="1"/>
          </p:cNvGraphicFramePr>
          <p:nvPr>
            <p:extLst>
              <p:ext uri="{D42A27DB-BD31-4B8C-83A1-F6EECF244321}">
                <p14:modId xmlns:p14="http://schemas.microsoft.com/office/powerpoint/2010/main" val="1964439056"/>
              </p:ext>
            </p:extLst>
          </p:nvPr>
        </p:nvGraphicFramePr>
        <p:xfrm>
          <a:off x="5972175" y="1379555"/>
          <a:ext cx="5332735" cy="4752832"/>
        </p:xfrm>
        <a:graphic>
          <a:graphicData uri="http://schemas.openxmlformats.org/drawingml/2006/table">
            <a:tbl>
              <a:tblPr firstRow="1" bandRow="1">
                <a:tableStyleId>{5C22544A-7EE6-4342-B048-85BDC9FD1C3A}</a:tableStyleId>
              </a:tblPr>
              <a:tblGrid>
                <a:gridCol w="854831">
                  <a:extLst>
                    <a:ext uri="{9D8B030D-6E8A-4147-A177-3AD203B41FA5}">
                      <a16:colId xmlns:a16="http://schemas.microsoft.com/office/drawing/2014/main" val="1760827392"/>
                    </a:ext>
                  </a:extLst>
                </a:gridCol>
                <a:gridCol w="1604257">
                  <a:extLst>
                    <a:ext uri="{9D8B030D-6E8A-4147-A177-3AD203B41FA5}">
                      <a16:colId xmlns:a16="http://schemas.microsoft.com/office/drawing/2014/main" val="789458670"/>
                    </a:ext>
                  </a:extLst>
                </a:gridCol>
                <a:gridCol w="999287">
                  <a:extLst>
                    <a:ext uri="{9D8B030D-6E8A-4147-A177-3AD203B41FA5}">
                      <a16:colId xmlns:a16="http://schemas.microsoft.com/office/drawing/2014/main" val="2994448846"/>
                    </a:ext>
                  </a:extLst>
                </a:gridCol>
                <a:gridCol w="1874360">
                  <a:extLst>
                    <a:ext uri="{9D8B030D-6E8A-4147-A177-3AD203B41FA5}">
                      <a16:colId xmlns:a16="http://schemas.microsoft.com/office/drawing/2014/main" val="2571261434"/>
                    </a:ext>
                  </a:extLst>
                </a:gridCol>
              </a:tblGrid>
              <a:tr h="693580">
                <a:tc>
                  <a:txBody>
                    <a:bodyPr/>
                    <a:lstStyle/>
                    <a:p>
                      <a:pPr algn="ctr"/>
                      <a:r>
                        <a:rPr lang="en-US" sz="1800" noProof="0" dirty="0">
                          <a:latin typeface="+mn-lt"/>
                        </a:rPr>
                        <a:t>GTAPCM </a:t>
                      </a:r>
                    </a:p>
                  </a:txBody>
                  <a:tcPr/>
                </a:tc>
                <a:tc>
                  <a:txBody>
                    <a:bodyPr/>
                    <a:lstStyle/>
                    <a:p>
                      <a:pPr algn="ctr"/>
                      <a:r>
                        <a:rPr lang="en-US" sz="1800" noProof="0" dirty="0">
                          <a:latin typeface="+mn-lt"/>
                        </a:rPr>
                        <a:t>GTAP-CE </a:t>
                      </a:r>
                    </a:p>
                    <a:p>
                      <a:pPr algn="ctr"/>
                      <a:r>
                        <a:rPr lang="en-US" sz="1800" noProof="0" dirty="0">
                          <a:latin typeface="+mn-lt"/>
                        </a:rPr>
                        <a:t>moo sector</a:t>
                      </a:r>
                    </a:p>
                  </a:txBody>
                  <a:tcPr/>
                </a:tc>
                <a:tc>
                  <a:txBody>
                    <a:bodyPr/>
                    <a:lstStyle/>
                    <a:p>
                      <a:pPr algn="ctr"/>
                      <a:r>
                        <a:rPr lang="en-US" sz="1800" noProof="0" dirty="0">
                          <a:latin typeface="+mn-lt"/>
                        </a:rPr>
                        <a:t>GTAP</a:t>
                      </a:r>
                    </a:p>
                    <a:p>
                      <a:pPr algn="ctr"/>
                      <a:r>
                        <a:rPr lang="en-US" sz="1800" noProof="0" dirty="0">
                          <a:latin typeface="+mn-lt"/>
                        </a:rPr>
                        <a:t>CM</a:t>
                      </a:r>
                    </a:p>
                  </a:txBody>
                  <a:tcPr/>
                </a:tc>
                <a:tc>
                  <a:txBody>
                    <a:bodyPr/>
                    <a:lstStyle/>
                    <a:p>
                      <a:pPr algn="ctr"/>
                      <a:r>
                        <a:rPr lang="en-US" sz="1800" noProof="0" dirty="0">
                          <a:latin typeface="+mn-lt"/>
                        </a:rPr>
                        <a:t>GTAP-CE</a:t>
                      </a:r>
                    </a:p>
                    <a:p>
                      <a:pPr algn="ctr"/>
                      <a:r>
                        <a:rPr lang="en-US" sz="1800" noProof="0" dirty="0" err="1">
                          <a:latin typeface="+mn-lt"/>
                        </a:rPr>
                        <a:t>nmn</a:t>
                      </a:r>
                      <a:r>
                        <a:rPr lang="en-US" sz="1800" noProof="0" dirty="0">
                          <a:latin typeface="+mn-lt"/>
                        </a:rPr>
                        <a:t> sector</a:t>
                      </a:r>
                    </a:p>
                  </a:txBody>
                  <a:tcPr/>
                </a:tc>
                <a:extLst>
                  <a:ext uri="{0D108BD9-81ED-4DB2-BD59-A6C34878D82A}">
                    <a16:rowId xmlns:a16="http://schemas.microsoft.com/office/drawing/2014/main" val="3876154385"/>
                  </a:ext>
                </a:extLst>
              </a:tr>
              <a:tr h="368659">
                <a:tc>
                  <a:txBody>
                    <a:bodyPr/>
                    <a:lstStyle/>
                    <a:p>
                      <a:pPr algn="ctr" fontAlgn="ctr">
                        <a:buNone/>
                      </a:pPr>
                      <a:r>
                        <a:rPr lang="en-US" sz="1800" b="1" i="0" u="none" strike="noStrike" noProof="0" dirty="0">
                          <a:solidFill>
                            <a:srgbClr val="C00000"/>
                          </a:solidFill>
                          <a:effectLst/>
                          <a:latin typeface="+mn-lt"/>
                        </a:rPr>
                        <a:t>man</a:t>
                      </a: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Manganese</a:t>
                      </a: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lit</a:t>
                      </a: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Lithium</a:t>
                      </a:r>
                    </a:p>
                  </a:txBody>
                  <a:tcPr marL="6350" marR="6350" marT="6350" marB="0" anchor="ctr"/>
                </a:tc>
                <a:extLst>
                  <a:ext uri="{0D108BD9-81ED-4DB2-BD59-A6C34878D82A}">
                    <a16:rowId xmlns:a16="http://schemas.microsoft.com/office/drawing/2014/main" val="2308305604"/>
                  </a:ext>
                </a:extLst>
              </a:tr>
              <a:tr h="368659">
                <a:tc>
                  <a:txBody>
                    <a:bodyPr/>
                    <a:lstStyle/>
                    <a:p>
                      <a:pPr algn="ctr" fontAlgn="ctr">
                        <a:buNone/>
                      </a:pPr>
                      <a:r>
                        <a:rPr lang="en-US" sz="1800" b="1" i="0" u="none" strike="noStrike" noProof="0" dirty="0" err="1">
                          <a:solidFill>
                            <a:srgbClr val="C00000"/>
                          </a:solidFill>
                          <a:effectLst/>
                          <a:latin typeface="+mn-lt"/>
                        </a:rPr>
                        <a:t>nik</a:t>
                      </a:r>
                      <a:endParaRPr lang="en-US" sz="1800" b="1" i="0" u="none" strike="noStrike" noProof="0" dirty="0">
                        <a:solidFill>
                          <a:srgbClr val="C00000"/>
                        </a:solidFill>
                        <a:effectLst/>
                        <a:latin typeface="+mn-lt"/>
                      </a:endParaRP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Nickel</a:t>
                      </a:r>
                    </a:p>
                  </a:txBody>
                  <a:tcPr marL="6350" marR="6350" marT="6350" marB="0" anchor="ctr"/>
                </a:tc>
                <a:tc>
                  <a:txBody>
                    <a:bodyPr/>
                    <a:lstStyle/>
                    <a:p>
                      <a:pPr algn="ctr" fontAlgn="ctr">
                        <a:buNone/>
                      </a:pPr>
                      <a:r>
                        <a:rPr lang="en-US" sz="1800" b="1" i="0" u="none" strike="noStrike" noProof="0" dirty="0" err="1">
                          <a:solidFill>
                            <a:srgbClr val="C00000"/>
                          </a:solidFill>
                          <a:effectLst/>
                          <a:latin typeface="+mn-lt"/>
                        </a:rPr>
                        <a:t>gra</a:t>
                      </a:r>
                      <a:endParaRPr lang="en-US" sz="1800" b="1" i="0" u="none" strike="noStrike" noProof="0" dirty="0">
                        <a:solidFill>
                          <a:srgbClr val="C00000"/>
                        </a:solidFill>
                        <a:effectLst/>
                        <a:latin typeface="+mn-lt"/>
                      </a:endParaRP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Graphite</a:t>
                      </a:r>
                    </a:p>
                  </a:txBody>
                  <a:tcPr marL="6350" marR="6350" marT="6350" marB="0" anchor="ctr"/>
                </a:tc>
                <a:extLst>
                  <a:ext uri="{0D108BD9-81ED-4DB2-BD59-A6C34878D82A}">
                    <a16:rowId xmlns:a16="http://schemas.microsoft.com/office/drawing/2014/main" val="132514156"/>
                  </a:ext>
                </a:extLst>
              </a:tr>
              <a:tr h="553926">
                <a:tc>
                  <a:txBody>
                    <a:bodyPr/>
                    <a:lstStyle/>
                    <a:p>
                      <a:pPr algn="ctr" fontAlgn="ctr">
                        <a:buNone/>
                      </a:pPr>
                      <a:r>
                        <a:rPr lang="en-US" sz="1800" b="1" i="0" u="none" strike="noStrike" noProof="0" dirty="0">
                          <a:solidFill>
                            <a:srgbClr val="C00000"/>
                          </a:solidFill>
                          <a:effectLst/>
                          <a:latin typeface="+mn-lt"/>
                        </a:rPr>
                        <a:t>cob</a:t>
                      </a: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Cobalt</a:t>
                      </a:r>
                    </a:p>
                  </a:txBody>
                  <a:tcPr marL="6350" marR="6350" marT="6350" marB="0" anchor="ctr"/>
                </a:tc>
                <a:tc>
                  <a:txBody>
                    <a:bodyPr/>
                    <a:lstStyle/>
                    <a:p>
                      <a:pPr algn="ctr" fontAlgn="ctr">
                        <a:buNone/>
                      </a:pPr>
                      <a:r>
                        <a:rPr lang="en-US" sz="1800" b="1" i="0" u="none" strike="noStrike" noProof="0" dirty="0" err="1">
                          <a:solidFill>
                            <a:srgbClr val="C00000"/>
                          </a:solidFill>
                          <a:effectLst/>
                          <a:latin typeface="+mn-lt"/>
                        </a:rPr>
                        <a:t>rre</a:t>
                      </a:r>
                      <a:endParaRPr lang="en-US" sz="1800" b="1" i="0" u="none" strike="noStrike" noProof="0" dirty="0">
                        <a:solidFill>
                          <a:srgbClr val="C00000"/>
                        </a:solidFill>
                        <a:effectLst/>
                        <a:latin typeface="+mn-lt"/>
                      </a:endParaRP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Rare earth elements</a:t>
                      </a:r>
                    </a:p>
                  </a:txBody>
                  <a:tcPr marL="6350" marR="6350" marT="6350" marB="0" anchor="ctr"/>
                </a:tc>
                <a:extLst>
                  <a:ext uri="{0D108BD9-81ED-4DB2-BD59-A6C34878D82A}">
                    <a16:rowId xmlns:a16="http://schemas.microsoft.com/office/drawing/2014/main" val="2468713840"/>
                  </a:ext>
                </a:extLst>
              </a:tr>
              <a:tr h="368659">
                <a:tc>
                  <a:txBody>
                    <a:bodyPr/>
                    <a:lstStyle/>
                    <a:p>
                      <a:pPr algn="ctr" fontAlgn="ctr">
                        <a:buNone/>
                      </a:pPr>
                      <a:r>
                        <a:rPr lang="en-US" sz="1800" b="0" i="0" u="none" strike="noStrike" noProof="0" dirty="0">
                          <a:solidFill>
                            <a:srgbClr val="000000"/>
                          </a:solidFill>
                          <a:effectLst/>
                          <a:latin typeface="+mn-lt"/>
                        </a:rPr>
                        <a:t>zin</a:t>
                      </a: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Zinc</a:t>
                      </a: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pho</a:t>
                      </a: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Phosphorus</a:t>
                      </a:r>
                    </a:p>
                  </a:txBody>
                  <a:tcPr marL="6350" marR="6350" marT="6350" marB="0" anchor="ctr"/>
                </a:tc>
                <a:extLst>
                  <a:ext uri="{0D108BD9-81ED-4DB2-BD59-A6C34878D82A}">
                    <a16:rowId xmlns:a16="http://schemas.microsoft.com/office/drawing/2014/main" val="55717890"/>
                  </a:ext>
                </a:extLst>
              </a:tr>
              <a:tr h="368659">
                <a:tc>
                  <a:txBody>
                    <a:bodyPr/>
                    <a:lstStyle/>
                    <a:p>
                      <a:pPr algn="ctr" fontAlgn="ctr">
                        <a:buNone/>
                      </a:pPr>
                      <a:r>
                        <a:rPr lang="en-US" sz="1800" b="0" i="0" u="none" strike="noStrike" noProof="0" dirty="0">
                          <a:solidFill>
                            <a:srgbClr val="000000"/>
                          </a:solidFill>
                          <a:effectLst/>
                          <a:latin typeface="+mn-lt"/>
                        </a:rPr>
                        <a:t>chr</a:t>
                      </a: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Chromium</a:t>
                      </a:r>
                    </a:p>
                  </a:txBody>
                  <a:tcPr marL="6350" marR="6350" marT="6350" marB="0" anchor="ctr"/>
                </a:tc>
                <a:tc>
                  <a:txBody>
                    <a:bodyPr/>
                    <a:lstStyle/>
                    <a:p>
                      <a:pPr algn="ctr" fontAlgn="ctr">
                        <a:buNone/>
                      </a:pPr>
                      <a:r>
                        <a:rPr lang="en-US" sz="1800" b="0" i="0" u="none" strike="noStrike" noProof="0" dirty="0" err="1">
                          <a:solidFill>
                            <a:srgbClr val="000000"/>
                          </a:solidFill>
                          <a:effectLst/>
                          <a:latin typeface="+mn-lt"/>
                        </a:rPr>
                        <a:t>mgm</a:t>
                      </a:r>
                      <a:endParaRPr lang="en-US" sz="1800" b="0" i="0" u="none" strike="noStrike" noProof="0" dirty="0">
                        <a:solidFill>
                          <a:srgbClr val="000000"/>
                        </a:solidFill>
                        <a:effectLst/>
                        <a:latin typeface="+mn-lt"/>
                      </a:endParaRP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Magnesium</a:t>
                      </a:r>
                    </a:p>
                  </a:txBody>
                  <a:tcPr marL="6350" marR="6350" marT="6350" marB="0" anchor="ctr"/>
                </a:tc>
                <a:extLst>
                  <a:ext uri="{0D108BD9-81ED-4DB2-BD59-A6C34878D82A}">
                    <a16:rowId xmlns:a16="http://schemas.microsoft.com/office/drawing/2014/main" val="40235207"/>
                  </a:ext>
                </a:extLst>
              </a:tr>
              <a:tr h="368659">
                <a:tc>
                  <a:txBody>
                    <a:bodyPr/>
                    <a:lstStyle/>
                    <a:p>
                      <a:pPr algn="ctr" fontAlgn="ctr">
                        <a:buNone/>
                      </a:pPr>
                      <a:r>
                        <a:rPr lang="en-US" sz="1800" b="0" i="0" u="none" strike="noStrike" noProof="0" dirty="0">
                          <a:solidFill>
                            <a:srgbClr val="000000"/>
                          </a:solidFill>
                          <a:effectLst/>
                          <a:latin typeface="+mn-lt"/>
                        </a:rPr>
                        <a:t>tit</a:t>
                      </a: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Titanium</a:t>
                      </a:r>
                    </a:p>
                  </a:txBody>
                  <a:tcPr marL="6350" marR="6350" marT="6350" marB="0" anchor="ctr"/>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432128014"/>
                  </a:ext>
                </a:extLst>
              </a:tr>
              <a:tr h="368659">
                <a:tc>
                  <a:txBody>
                    <a:bodyPr/>
                    <a:lstStyle/>
                    <a:p>
                      <a:pPr algn="ctr" fontAlgn="ctr">
                        <a:buNone/>
                      </a:pPr>
                      <a:r>
                        <a:rPr lang="en-US" sz="1800" b="0" i="0" u="none" strike="noStrike" noProof="0" dirty="0" err="1">
                          <a:solidFill>
                            <a:srgbClr val="000000"/>
                          </a:solidFill>
                          <a:effectLst/>
                          <a:latin typeface="+mn-lt"/>
                        </a:rPr>
                        <a:t>nio</a:t>
                      </a:r>
                      <a:endParaRPr lang="en-US" sz="1800" b="0" i="0" u="none" strike="noStrike" noProof="0" dirty="0">
                        <a:solidFill>
                          <a:srgbClr val="000000"/>
                        </a:solidFill>
                        <a:effectLst/>
                        <a:latin typeface="+mn-lt"/>
                      </a:endParaRP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Niobium</a:t>
                      </a:r>
                    </a:p>
                  </a:txBody>
                  <a:tcPr marL="6350" marR="6350" marT="6350" marB="0" anchor="ctr"/>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79222705"/>
                  </a:ext>
                </a:extLst>
              </a:tr>
              <a:tr h="368659">
                <a:tc>
                  <a:txBody>
                    <a:bodyPr/>
                    <a:lstStyle/>
                    <a:p>
                      <a:pPr algn="ctr" fontAlgn="ctr">
                        <a:buNone/>
                      </a:pPr>
                      <a:r>
                        <a:rPr lang="en-US" sz="1800" b="1" i="0" u="none" strike="noStrike" noProof="0" dirty="0" err="1">
                          <a:solidFill>
                            <a:srgbClr val="C00000"/>
                          </a:solidFill>
                          <a:effectLst/>
                          <a:latin typeface="+mn-lt"/>
                        </a:rPr>
                        <a:t>sil</a:t>
                      </a:r>
                      <a:endParaRPr lang="en-US" sz="1800" b="1" i="0" u="none" strike="noStrike" noProof="0" dirty="0">
                        <a:solidFill>
                          <a:srgbClr val="C00000"/>
                        </a:solidFill>
                        <a:effectLst/>
                        <a:latin typeface="+mn-lt"/>
                      </a:endParaRPr>
                    </a:p>
                  </a:txBody>
                  <a:tcPr marL="6350" marR="6350" marT="6350" marB="0" anchor="ctr"/>
                </a:tc>
                <a:tc>
                  <a:txBody>
                    <a:bodyPr/>
                    <a:lstStyle/>
                    <a:p>
                      <a:pPr algn="ctr" fontAlgn="ctr">
                        <a:buNone/>
                      </a:pPr>
                      <a:r>
                        <a:rPr lang="en-US" sz="1800" b="1" i="0" u="none" strike="noStrike" noProof="0" dirty="0">
                          <a:solidFill>
                            <a:srgbClr val="C00000"/>
                          </a:solidFill>
                          <a:effectLst/>
                          <a:latin typeface="+mn-lt"/>
                        </a:rPr>
                        <a:t>Silver</a:t>
                      </a:r>
                    </a:p>
                  </a:txBody>
                  <a:tcPr marL="6350" marR="6350" marT="6350" marB="0" anchor="ctr"/>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2330001641"/>
                  </a:ext>
                </a:extLst>
              </a:tr>
              <a:tr h="368659">
                <a:tc>
                  <a:txBody>
                    <a:bodyPr/>
                    <a:lstStyle/>
                    <a:p>
                      <a:pPr algn="ctr" fontAlgn="ctr">
                        <a:buNone/>
                      </a:pPr>
                      <a:r>
                        <a:rPr lang="en-US" sz="1800" b="0" i="0" u="none" strike="noStrike" noProof="0" dirty="0">
                          <a:solidFill>
                            <a:srgbClr val="000000"/>
                          </a:solidFill>
                          <a:effectLst/>
                          <a:latin typeface="+mn-lt"/>
                        </a:rPr>
                        <a:t>gal</a:t>
                      </a: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Gallium</a:t>
                      </a:r>
                    </a:p>
                  </a:txBody>
                  <a:tcPr marL="6350" marR="6350" marT="6350" marB="0" anchor="ctr"/>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238692767"/>
                  </a:ext>
                </a:extLst>
              </a:tr>
              <a:tr h="553926">
                <a:tc>
                  <a:txBody>
                    <a:bodyPr/>
                    <a:lstStyle/>
                    <a:p>
                      <a:pPr algn="ctr" fontAlgn="ctr">
                        <a:buNone/>
                      </a:pPr>
                      <a:r>
                        <a:rPr lang="en-US" sz="1800" b="0" i="0" u="none" strike="noStrike" noProof="0" dirty="0" err="1">
                          <a:solidFill>
                            <a:srgbClr val="000000"/>
                          </a:solidFill>
                          <a:effectLst/>
                          <a:latin typeface="+mn-lt"/>
                        </a:rPr>
                        <a:t>pgm</a:t>
                      </a:r>
                      <a:endParaRPr lang="en-US" sz="1800" b="0" i="0" u="none" strike="noStrike" noProof="0" dirty="0">
                        <a:solidFill>
                          <a:srgbClr val="000000"/>
                        </a:solidFill>
                        <a:effectLst/>
                        <a:latin typeface="+mn-lt"/>
                      </a:endParaRPr>
                    </a:p>
                  </a:txBody>
                  <a:tcPr marL="6350" marR="6350" marT="6350" marB="0" anchor="ctr"/>
                </a:tc>
                <a:tc>
                  <a:txBody>
                    <a:bodyPr/>
                    <a:lstStyle/>
                    <a:p>
                      <a:pPr algn="ctr" fontAlgn="ctr">
                        <a:buNone/>
                      </a:pPr>
                      <a:r>
                        <a:rPr lang="en-US" sz="1800" b="0" i="0" u="none" strike="noStrike" noProof="0" dirty="0">
                          <a:solidFill>
                            <a:srgbClr val="000000"/>
                          </a:solidFill>
                          <a:effectLst/>
                          <a:latin typeface="+mn-lt"/>
                        </a:rPr>
                        <a:t>Platinum group metals</a:t>
                      </a:r>
                    </a:p>
                  </a:txBody>
                  <a:tcPr marL="6350" marR="6350" marT="6350" marB="0" anchor="ctr"/>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tc>
                  <a:txBody>
                    <a:bodyPr/>
                    <a:lstStyle/>
                    <a:p>
                      <a:pPr algn="ctr" fontAlgn="b">
                        <a:buNone/>
                      </a:pPr>
                      <a:endParaRPr lang="en-US" sz="18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861337392"/>
                  </a:ext>
                </a:extLst>
              </a:tr>
            </a:tbl>
          </a:graphicData>
        </a:graphic>
      </p:graphicFrame>
      <p:sp>
        <p:nvSpPr>
          <p:cNvPr id="2" name="Symbol zastępczy stopki 1">
            <a:extLst>
              <a:ext uri="{FF2B5EF4-FFF2-40B4-BE49-F238E27FC236}">
                <a16:creationId xmlns:a16="http://schemas.microsoft.com/office/drawing/2014/main" id="{6695FB28-0A3F-37F4-2E3E-CE487C05804F}"/>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72822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0BB0D-54AB-D960-8BA0-FD03AAFAF3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C0F0A86-67ED-F22C-3D6F-C5AF6A3662E2}"/>
              </a:ext>
            </a:extLst>
          </p:cNvPr>
          <p:cNvSpPr>
            <a:spLocks noGrp="1"/>
          </p:cNvSpPr>
          <p:nvPr>
            <p:ph type="title"/>
          </p:nvPr>
        </p:nvSpPr>
        <p:spPr/>
        <p:txBody>
          <a:bodyPr rtlCol="0"/>
          <a:lstStyle/>
          <a:p>
            <a:pPr rtl="0"/>
            <a:r>
              <a:rPr lang="en-US" noProof="0" dirty="0"/>
              <a:t>4.4. RAS for costs.</a:t>
            </a:r>
          </a:p>
        </p:txBody>
      </p:sp>
      <p:sp>
        <p:nvSpPr>
          <p:cNvPr id="4" name="Symbol zastępczy zawartości 3">
            <a:extLst>
              <a:ext uri="{FF2B5EF4-FFF2-40B4-BE49-F238E27FC236}">
                <a16:creationId xmlns:a16="http://schemas.microsoft.com/office/drawing/2014/main" id="{9963CB01-DE24-5870-E892-3A7FCE1F4366}"/>
              </a:ext>
            </a:extLst>
          </p:cNvPr>
          <p:cNvSpPr>
            <a:spLocks noGrp="1"/>
          </p:cNvSpPr>
          <p:nvPr>
            <p:ph idx="1"/>
          </p:nvPr>
        </p:nvSpPr>
        <p:spPr/>
        <p:txBody>
          <a:bodyPr/>
          <a:lstStyle/>
          <a:p>
            <a:pPr marL="0" indent="0">
              <a:buNone/>
            </a:pPr>
            <a:r>
              <a:rPr lang="en-US" noProof="0" dirty="0"/>
              <a:t>From 4.1. and 4.2 we know output (</a:t>
            </a:r>
            <a:r>
              <a:rPr lang="en-US" noProof="0" dirty="0" err="1"/>
              <a:t>out_A</a:t>
            </a:r>
            <a:r>
              <a:rPr lang="en-US" noProof="0" dirty="0"/>
              <a:t>, </a:t>
            </a:r>
            <a:r>
              <a:rPr lang="en-US" noProof="0" dirty="0" err="1"/>
              <a:t>out_B</a:t>
            </a:r>
            <a:r>
              <a:rPr lang="en-US" noProof="0" dirty="0"/>
              <a:t>, </a:t>
            </a:r>
            <a:r>
              <a:rPr lang="en-US" noProof="0" dirty="0" err="1"/>
              <a:t>out_C</a:t>
            </a:r>
            <a:r>
              <a:rPr lang="en-US" noProof="0" dirty="0"/>
              <a:t>) for new sectors. </a:t>
            </a:r>
          </a:p>
          <a:p>
            <a:pPr marL="0" indent="0">
              <a:buNone/>
            </a:pPr>
            <a:r>
              <a:rPr lang="en-US" noProof="0" dirty="0" err="1"/>
              <a:t>out_A</a:t>
            </a:r>
            <a:r>
              <a:rPr lang="en-US" noProof="0" dirty="0"/>
              <a:t> = </a:t>
            </a:r>
            <a:r>
              <a:rPr lang="en-US" noProof="0" dirty="0" err="1"/>
              <a:t>dom_A+exp_A</a:t>
            </a:r>
            <a:endParaRPr lang="en-US" noProof="0" dirty="0"/>
          </a:p>
          <a:p>
            <a:pPr marL="0" indent="0">
              <a:buNone/>
            </a:pPr>
            <a:r>
              <a:rPr lang="en-US" noProof="0" dirty="0"/>
              <a:t>This is allocated across cost’s elements according to CWGT and XWGT parameters.</a:t>
            </a:r>
          </a:p>
          <a:p>
            <a:pPr marL="0" indent="0">
              <a:buNone/>
            </a:pPr>
            <a:r>
              <a:rPr lang="en-US" noProof="0" dirty="0"/>
              <a:t>VOM = VDFA+VIFA+EVFA+PTAX</a:t>
            </a:r>
          </a:p>
          <a:p>
            <a:pPr marL="0" indent="0">
              <a:buNone/>
            </a:pPr>
            <a:endParaRPr lang="en-US" noProof="0" dirty="0"/>
          </a:p>
        </p:txBody>
      </p:sp>
      <p:sp>
        <p:nvSpPr>
          <p:cNvPr id="7" name="Symbol zastępczy numeru slajdu 6">
            <a:extLst>
              <a:ext uri="{FF2B5EF4-FFF2-40B4-BE49-F238E27FC236}">
                <a16:creationId xmlns:a16="http://schemas.microsoft.com/office/drawing/2014/main" id="{CA4C9610-4EC2-B760-04F1-9192E8CB2C46}"/>
              </a:ext>
            </a:extLst>
          </p:cNvPr>
          <p:cNvSpPr>
            <a:spLocks noGrp="1"/>
          </p:cNvSpPr>
          <p:nvPr>
            <p:ph type="sldNum" sz="quarter" idx="12"/>
          </p:nvPr>
        </p:nvSpPr>
        <p:spPr/>
        <p:txBody>
          <a:bodyPr/>
          <a:lstStyle/>
          <a:p>
            <a:pPr rtl="0"/>
            <a:fld id="{0FF54DE5-C571-48E8-A5BC-B369434E2F44}" type="slidenum">
              <a:rPr lang="en-US" noProof="0" smtClean="0"/>
              <a:t>40</a:t>
            </a:fld>
            <a:endParaRPr lang="en-US" noProof="0" dirty="0"/>
          </a:p>
        </p:txBody>
      </p:sp>
      <p:graphicFrame>
        <p:nvGraphicFramePr>
          <p:cNvPr id="3" name="Tabela 2">
            <a:extLst>
              <a:ext uri="{FF2B5EF4-FFF2-40B4-BE49-F238E27FC236}">
                <a16:creationId xmlns:a16="http://schemas.microsoft.com/office/drawing/2014/main" id="{289871FB-831F-7258-220B-F425AC31329D}"/>
              </a:ext>
            </a:extLst>
          </p:cNvPr>
          <p:cNvGraphicFramePr>
            <a:graphicFrameLocks noGrp="1"/>
          </p:cNvGraphicFramePr>
          <p:nvPr/>
        </p:nvGraphicFramePr>
        <p:xfrm>
          <a:off x="1104900" y="3094038"/>
          <a:ext cx="6019028" cy="2590800"/>
        </p:xfrm>
        <a:graphic>
          <a:graphicData uri="http://schemas.openxmlformats.org/drawingml/2006/table">
            <a:tbl>
              <a:tblPr firstRow="1" bandRow="1">
                <a:tableStyleId>{5C22544A-7EE6-4342-B048-85BDC9FD1C3A}</a:tableStyleId>
              </a:tblPr>
              <a:tblGrid>
                <a:gridCol w="1504757">
                  <a:extLst>
                    <a:ext uri="{9D8B030D-6E8A-4147-A177-3AD203B41FA5}">
                      <a16:colId xmlns:a16="http://schemas.microsoft.com/office/drawing/2014/main" val="3140914188"/>
                    </a:ext>
                  </a:extLst>
                </a:gridCol>
                <a:gridCol w="1504757">
                  <a:extLst>
                    <a:ext uri="{9D8B030D-6E8A-4147-A177-3AD203B41FA5}">
                      <a16:colId xmlns:a16="http://schemas.microsoft.com/office/drawing/2014/main" val="2758914308"/>
                    </a:ext>
                  </a:extLst>
                </a:gridCol>
                <a:gridCol w="1504757">
                  <a:extLst>
                    <a:ext uri="{9D8B030D-6E8A-4147-A177-3AD203B41FA5}">
                      <a16:colId xmlns:a16="http://schemas.microsoft.com/office/drawing/2014/main" val="1358218069"/>
                    </a:ext>
                  </a:extLst>
                </a:gridCol>
                <a:gridCol w="1504757">
                  <a:extLst>
                    <a:ext uri="{9D8B030D-6E8A-4147-A177-3AD203B41FA5}">
                      <a16:colId xmlns:a16="http://schemas.microsoft.com/office/drawing/2014/main" val="2299396944"/>
                    </a:ext>
                  </a:extLst>
                </a:gridCol>
              </a:tblGrid>
              <a:tr h="315253">
                <a:tc>
                  <a:txBody>
                    <a:bodyPr/>
                    <a:lstStyle/>
                    <a:p>
                      <a:pPr algn="ctr"/>
                      <a:r>
                        <a:rPr lang="en-US" noProof="0" dirty="0"/>
                        <a:t> output</a:t>
                      </a:r>
                    </a:p>
                  </a:txBody>
                  <a:tcPr anchor="ctr">
                    <a:solidFill>
                      <a:schemeClr val="accent1"/>
                    </a:solidFill>
                  </a:tcPr>
                </a:tc>
                <a:tc>
                  <a:txBody>
                    <a:bodyPr/>
                    <a:lstStyle/>
                    <a:p>
                      <a:pPr algn="ctr"/>
                      <a:r>
                        <a:rPr lang="en-US" noProof="0" dirty="0" err="1"/>
                        <a:t>out_A</a:t>
                      </a:r>
                      <a:endParaRPr lang="en-US" noProof="0" dirty="0"/>
                    </a:p>
                  </a:txBody>
                  <a:tcPr anchor="ctr"/>
                </a:tc>
                <a:tc>
                  <a:txBody>
                    <a:bodyPr/>
                    <a:lstStyle/>
                    <a:p>
                      <a:pPr algn="ctr"/>
                      <a:r>
                        <a:rPr lang="en-US" noProof="0" dirty="0" err="1"/>
                        <a:t>out_B</a:t>
                      </a:r>
                      <a:endParaRPr lang="en-US" noProof="0" dirty="0"/>
                    </a:p>
                  </a:txBody>
                  <a:tcPr anchor="ctr"/>
                </a:tc>
                <a:tc>
                  <a:txBody>
                    <a:bodyPr/>
                    <a:lstStyle/>
                    <a:p>
                      <a:pPr algn="ctr"/>
                      <a:r>
                        <a:rPr lang="en-US" noProof="0" dirty="0" err="1"/>
                        <a:t>out_C</a:t>
                      </a:r>
                      <a:endParaRPr lang="en-US" noProof="0" dirty="0"/>
                    </a:p>
                  </a:txBody>
                  <a:tcPr anchor="ctr"/>
                </a:tc>
                <a:extLst>
                  <a:ext uri="{0D108BD9-81ED-4DB2-BD59-A6C34878D82A}">
                    <a16:rowId xmlns:a16="http://schemas.microsoft.com/office/drawing/2014/main" val="1443564724"/>
                  </a:ext>
                </a:extLst>
              </a:tr>
              <a:tr h="370840">
                <a:tc rowSpan="2">
                  <a:txBody>
                    <a:bodyPr/>
                    <a:lstStyle/>
                    <a:p>
                      <a:pPr algn="ctr"/>
                      <a:r>
                        <a:rPr lang="en-US" noProof="0" dirty="0">
                          <a:solidFill>
                            <a:schemeClr val="bg1"/>
                          </a:solidFill>
                        </a:rPr>
                        <a:t>VDFA</a:t>
                      </a:r>
                    </a:p>
                  </a:txBody>
                  <a:tcPr anchor="ctr">
                    <a:solidFill>
                      <a:schemeClr val="accent1"/>
                    </a:solidFill>
                  </a:tcPr>
                </a:tc>
                <a:tc>
                  <a:txBody>
                    <a:bodyPr/>
                    <a:lstStyle/>
                    <a:p>
                      <a:pPr algn="ctr"/>
                      <a:r>
                        <a:rPr lang="en-US" noProof="0" dirty="0"/>
                        <a:t>CWGT</a:t>
                      </a:r>
                    </a:p>
                  </a:txBody>
                  <a:tcPr anchor="ctr"/>
                </a:tc>
                <a:tc>
                  <a:txBody>
                    <a:bodyPr/>
                    <a:lstStyle/>
                    <a:p>
                      <a:pPr algn="ctr"/>
                      <a:r>
                        <a:rPr lang="en-US" noProof="0" dirty="0"/>
                        <a:t>CWGT</a:t>
                      </a:r>
                    </a:p>
                  </a:txBody>
                  <a:tcPr anchor="ctr"/>
                </a:tc>
                <a:tc>
                  <a:txBody>
                    <a:bodyPr/>
                    <a:lstStyle/>
                    <a:p>
                      <a:pPr algn="ctr"/>
                      <a:r>
                        <a:rPr lang="en-US" noProof="0" dirty="0"/>
                        <a:t>CWGT</a:t>
                      </a:r>
                    </a:p>
                  </a:txBody>
                  <a:tcPr anchor="ctr"/>
                </a:tc>
                <a:extLst>
                  <a:ext uri="{0D108BD9-81ED-4DB2-BD59-A6C34878D82A}">
                    <a16:rowId xmlns:a16="http://schemas.microsoft.com/office/drawing/2014/main" val="3066083226"/>
                  </a:ext>
                </a:extLst>
              </a:tr>
              <a:tr h="370840">
                <a:tc vMerge="1">
                  <a:txBody>
                    <a:bodyPr/>
                    <a:lstStyle/>
                    <a:p>
                      <a:endParaRPr dirty="0"/>
                    </a:p>
                  </a:txBody>
                  <a:tcPr/>
                </a:tc>
                <a:tc>
                  <a:txBody>
                    <a:bodyPr/>
                    <a:lstStyle/>
                    <a:p>
                      <a:pPr algn="ctr"/>
                      <a:r>
                        <a:rPr lang="en-US" noProof="0" dirty="0"/>
                        <a:t>XWGT</a:t>
                      </a:r>
                    </a:p>
                  </a:txBody>
                  <a:tcPr anchor="ctr"/>
                </a:tc>
                <a:tc>
                  <a:txBody>
                    <a:bodyPr/>
                    <a:lstStyle/>
                    <a:p>
                      <a:pPr algn="ctr"/>
                      <a:r>
                        <a:rPr lang="en-US" noProof="0" dirty="0"/>
                        <a:t>XWGT</a:t>
                      </a:r>
                    </a:p>
                  </a:txBody>
                  <a:tcPr anchor="ctr"/>
                </a:tc>
                <a:tc>
                  <a:txBody>
                    <a:bodyPr/>
                    <a:lstStyle/>
                    <a:p>
                      <a:pPr algn="ctr"/>
                      <a:r>
                        <a:rPr lang="en-US" noProof="0" dirty="0"/>
                        <a:t>XWGT</a:t>
                      </a:r>
                    </a:p>
                  </a:txBody>
                  <a:tcPr anchor="ctr"/>
                </a:tc>
                <a:extLst>
                  <a:ext uri="{0D108BD9-81ED-4DB2-BD59-A6C34878D82A}">
                    <a16:rowId xmlns:a16="http://schemas.microsoft.com/office/drawing/2014/main" val="2933763052"/>
                  </a:ext>
                </a:extLst>
              </a:tr>
              <a:tr h="370840">
                <a:tc rowSpan="2">
                  <a:txBody>
                    <a:bodyPr/>
                    <a:lstStyle/>
                    <a:p>
                      <a:pPr algn="ctr"/>
                      <a:r>
                        <a:rPr lang="en-US" noProof="0" dirty="0">
                          <a:solidFill>
                            <a:schemeClr val="bg1"/>
                          </a:solidFill>
                        </a:rPr>
                        <a:t>VIFA</a:t>
                      </a:r>
                    </a:p>
                  </a:txBody>
                  <a:tcPr anchor="ctr">
                    <a:solidFill>
                      <a:schemeClr val="accent1"/>
                    </a:solidFill>
                  </a:tcPr>
                </a:tc>
                <a:tc>
                  <a:txBody>
                    <a:bodyPr/>
                    <a:lstStyle/>
                    <a:p>
                      <a:pPr algn="ctr"/>
                      <a:r>
                        <a:rPr lang="en-US" noProof="0" dirty="0"/>
                        <a:t>CWGT</a:t>
                      </a:r>
                    </a:p>
                  </a:txBody>
                  <a:tcPr anchor="ctr"/>
                </a:tc>
                <a:tc>
                  <a:txBody>
                    <a:bodyPr/>
                    <a:lstStyle/>
                    <a:p>
                      <a:pPr algn="ctr"/>
                      <a:r>
                        <a:rPr lang="en-US" noProof="0" dirty="0"/>
                        <a:t>CWGT</a:t>
                      </a:r>
                    </a:p>
                  </a:txBody>
                  <a:tcPr anchor="ctr"/>
                </a:tc>
                <a:tc>
                  <a:txBody>
                    <a:bodyPr/>
                    <a:lstStyle/>
                    <a:p>
                      <a:pPr algn="ctr"/>
                      <a:r>
                        <a:rPr lang="en-US" noProof="0" dirty="0"/>
                        <a:t>CWGT</a:t>
                      </a:r>
                    </a:p>
                  </a:txBody>
                  <a:tcPr anchor="ctr"/>
                </a:tc>
                <a:extLst>
                  <a:ext uri="{0D108BD9-81ED-4DB2-BD59-A6C34878D82A}">
                    <a16:rowId xmlns:a16="http://schemas.microsoft.com/office/drawing/2014/main" val="2605496848"/>
                  </a:ext>
                </a:extLst>
              </a:tr>
              <a:tr h="370840">
                <a:tc vMerge="1">
                  <a:txBody>
                    <a:bodyPr/>
                    <a:lstStyle/>
                    <a:p>
                      <a:endParaRPr lang="en-US" noProof="0" dirty="0"/>
                    </a:p>
                  </a:txBody>
                  <a:tcPr/>
                </a:tc>
                <a:tc>
                  <a:txBody>
                    <a:bodyPr/>
                    <a:lstStyle/>
                    <a:p>
                      <a:pPr algn="ctr"/>
                      <a:r>
                        <a:rPr lang="en-US" noProof="0" dirty="0"/>
                        <a:t>XWGT</a:t>
                      </a:r>
                    </a:p>
                  </a:txBody>
                  <a:tcPr anchor="ctr"/>
                </a:tc>
                <a:tc>
                  <a:txBody>
                    <a:bodyPr/>
                    <a:lstStyle/>
                    <a:p>
                      <a:pPr algn="ctr"/>
                      <a:r>
                        <a:rPr lang="en-US" noProof="0" dirty="0"/>
                        <a:t>XWGT</a:t>
                      </a:r>
                    </a:p>
                  </a:txBody>
                  <a:tcPr anchor="ctr"/>
                </a:tc>
                <a:tc>
                  <a:txBody>
                    <a:bodyPr/>
                    <a:lstStyle/>
                    <a:p>
                      <a:pPr algn="ctr"/>
                      <a:r>
                        <a:rPr lang="en-US" noProof="0" dirty="0"/>
                        <a:t>XWGT</a:t>
                      </a:r>
                    </a:p>
                  </a:txBody>
                  <a:tcPr anchor="ctr"/>
                </a:tc>
                <a:extLst>
                  <a:ext uri="{0D108BD9-81ED-4DB2-BD59-A6C34878D82A}">
                    <a16:rowId xmlns:a16="http://schemas.microsoft.com/office/drawing/2014/main" val="920072615"/>
                  </a:ext>
                </a:extLst>
              </a:tr>
              <a:tr h="370840">
                <a:tc>
                  <a:txBody>
                    <a:bodyPr/>
                    <a:lstStyle/>
                    <a:p>
                      <a:pPr algn="ctr"/>
                      <a:r>
                        <a:rPr lang="en-US" noProof="0" dirty="0">
                          <a:solidFill>
                            <a:schemeClr val="bg1"/>
                          </a:solidFill>
                        </a:rPr>
                        <a:t>EVFA</a:t>
                      </a:r>
                    </a:p>
                  </a:txBody>
                  <a:tcPr anchor="ctr">
                    <a:solidFill>
                      <a:schemeClr val="accent1"/>
                    </a:solidFill>
                  </a:tcPr>
                </a:tc>
                <a:tc>
                  <a:txBody>
                    <a:bodyPr/>
                    <a:lstStyle/>
                    <a:p>
                      <a:pPr algn="ctr"/>
                      <a:r>
                        <a:rPr lang="en-US" noProof="0" dirty="0"/>
                        <a:t>CWGT</a:t>
                      </a:r>
                    </a:p>
                  </a:txBody>
                  <a:tcPr anchor="ctr"/>
                </a:tc>
                <a:tc>
                  <a:txBody>
                    <a:bodyPr/>
                    <a:lstStyle/>
                    <a:p>
                      <a:pPr algn="ctr"/>
                      <a:r>
                        <a:rPr lang="en-US" noProof="0" dirty="0"/>
                        <a:t>CWGT</a:t>
                      </a:r>
                    </a:p>
                  </a:txBody>
                  <a:tcPr anchor="ctr"/>
                </a:tc>
                <a:tc>
                  <a:txBody>
                    <a:bodyPr/>
                    <a:lstStyle/>
                    <a:p>
                      <a:pPr algn="ctr"/>
                      <a:r>
                        <a:rPr lang="en-US" noProof="0" dirty="0"/>
                        <a:t>CWGT</a:t>
                      </a:r>
                    </a:p>
                  </a:txBody>
                  <a:tcPr anchor="ctr"/>
                </a:tc>
                <a:extLst>
                  <a:ext uri="{0D108BD9-81ED-4DB2-BD59-A6C34878D82A}">
                    <a16:rowId xmlns:a16="http://schemas.microsoft.com/office/drawing/2014/main" val="2122495745"/>
                  </a:ext>
                </a:extLst>
              </a:tr>
              <a:tr h="370840">
                <a:tc>
                  <a:txBody>
                    <a:bodyPr/>
                    <a:lstStyle/>
                    <a:p>
                      <a:pPr algn="ctr"/>
                      <a:r>
                        <a:rPr lang="en-US" noProof="0" dirty="0">
                          <a:solidFill>
                            <a:schemeClr val="bg1"/>
                          </a:solidFill>
                        </a:rPr>
                        <a:t>PTAX</a:t>
                      </a:r>
                    </a:p>
                  </a:txBody>
                  <a:tcPr anchor="ctr">
                    <a:solidFill>
                      <a:schemeClr val="accent1"/>
                    </a:solidFill>
                  </a:tcPr>
                </a:tc>
                <a:tc>
                  <a:txBody>
                    <a:bodyPr/>
                    <a:lstStyle/>
                    <a:p>
                      <a:pPr algn="ctr"/>
                      <a:r>
                        <a:rPr lang="en-US" noProof="0" dirty="0"/>
                        <a:t>CWGT</a:t>
                      </a:r>
                    </a:p>
                  </a:txBody>
                  <a:tcPr anchor="ctr"/>
                </a:tc>
                <a:tc>
                  <a:txBody>
                    <a:bodyPr/>
                    <a:lstStyle/>
                    <a:p>
                      <a:pPr algn="ctr"/>
                      <a:r>
                        <a:rPr lang="en-US" noProof="0" dirty="0"/>
                        <a:t>CWGT</a:t>
                      </a:r>
                    </a:p>
                  </a:txBody>
                  <a:tcPr anchor="ctr"/>
                </a:tc>
                <a:tc>
                  <a:txBody>
                    <a:bodyPr/>
                    <a:lstStyle/>
                    <a:p>
                      <a:pPr algn="ctr"/>
                      <a:r>
                        <a:rPr lang="en-US" noProof="0" dirty="0"/>
                        <a:t>CWGT</a:t>
                      </a:r>
                    </a:p>
                  </a:txBody>
                  <a:tcPr anchor="ctr"/>
                </a:tc>
                <a:extLst>
                  <a:ext uri="{0D108BD9-81ED-4DB2-BD59-A6C34878D82A}">
                    <a16:rowId xmlns:a16="http://schemas.microsoft.com/office/drawing/2014/main" val="3984625533"/>
                  </a:ext>
                </a:extLst>
              </a:tr>
            </a:tbl>
          </a:graphicData>
        </a:graphic>
      </p:graphicFrame>
      <p:sp>
        <p:nvSpPr>
          <p:cNvPr id="5" name="Título 1">
            <a:extLst>
              <a:ext uri="{FF2B5EF4-FFF2-40B4-BE49-F238E27FC236}">
                <a16:creationId xmlns:a16="http://schemas.microsoft.com/office/drawing/2014/main" id="{952469AC-C156-1C85-F3F7-EBB3024EBCD0}"/>
              </a:ext>
            </a:extLst>
          </p:cNvPr>
          <p:cNvSpPr txBox="1">
            <a:spLocks/>
          </p:cNvSpPr>
          <p:nvPr/>
        </p:nvSpPr>
        <p:spPr>
          <a:xfrm>
            <a:off x="1104900" y="1173162"/>
            <a:ext cx="9980682" cy="1096962"/>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endParaRPr lang="en-US" noProof="0" dirty="0"/>
          </a:p>
        </p:txBody>
      </p:sp>
      <p:sp>
        <p:nvSpPr>
          <p:cNvPr id="6" name="Symbol zastępczy stopki 5">
            <a:extLst>
              <a:ext uri="{FF2B5EF4-FFF2-40B4-BE49-F238E27FC236}">
                <a16:creationId xmlns:a16="http://schemas.microsoft.com/office/drawing/2014/main" id="{05345489-1AAC-AAC0-12BF-B56F980825AE}"/>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426175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D7931E-637B-46D8-A580-615CC76C5C63}" type="slidenum">
              <a:rPr lang="en-US" noProof="0" smtClean="0"/>
              <a:pPr/>
              <a:t>41</a:t>
            </a:fld>
            <a:endParaRPr lang="en-US" noProof="0" dirty="0"/>
          </a:p>
        </p:txBody>
      </p:sp>
      <p:graphicFrame>
        <p:nvGraphicFramePr>
          <p:cNvPr id="19" name="Diagram 18"/>
          <p:cNvGraphicFramePr/>
          <p:nvPr>
            <p:extLst>
              <p:ext uri="{D42A27DB-BD31-4B8C-83A1-F6EECF244321}">
                <p14:modId xmlns:p14="http://schemas.microsoft.com/office/powerpoint/2010/main" val="3367904142"/>
              </p:ext>
            </p:extLst>
          </p:nvPr>
        </p:nvGraphicFramePr>
        <p:xfrm>
          <a:off x="908110" y="1375390"/>
          <a:ext cx="10489233" cy="48702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ítulo 1">
            <a:extLst>
              <a:ext uri="{FF2B5EF4-FFF2-40B4-BE49-F238E27FC236}">
                <a16:creationId xmlns:a16="http://schemas.microsoft.com/office/drawing/2014/main" id="{44A2AB56-0666-E0C1-E970-C246B3D3CC68}"/>
              </a:ext>
            </a:extLst>
          </p:cNvPr>
          <p:cNvSpPr txBox="1">
            <a:spLocks/>
          </p:cNvSpPr>
          <p:nvPr/>
        </p:nvSpPr>
        <p:spPr>
          <a:xfrm>
            <a:off x="1104900" y="76200"/>
            <a:ext cx="9980682" cy="1096962"/>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noProof="0" dirty="0"/>
              <a:t>2. Database based on a variety of data sources</a:t>
            </a:r>
          </a:p>
        </p:txBody>
      </p:sp>
      <p:sp>
        <p:nvSpPr>
          <p:cNvPr id="2" name="Symbol zastępczy stopki 1">
            <a:extLst>
              <a:ext uri="{FF2B5EF4-FFF2-40B4-BE49-F238E27FC236}">
                <a16:creationId xmlns:a16="http://schemas.microsoft.com/office/drawing/2014/main" id="{D2BB9DF2-719A-6EA1-9AF7-ADB9E02C97DE}"/>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39053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99BC8-E978-4303-EAF4-EF8C5746D4F9}"/>
            </a:ext>
          </a:extLst>
        </p:cNvPr>
        <p:cNvGrpSpPr/>
        <p:nvPr/>
      </p:nvGrpSpPr>
      <p:grpSpPr>
        <a:xfrm>
          <a:off x="0" y="0"/>
          <a:ext cx="0" cy="0"/>
          <a:chOff x="0" y="0"/>
          <a:chExt cx="0" cy="0"/>
        </a:xfrm>
      </p:grpSpPr>
      <p:sp>
        <p:nvSpPr>
          <p:cNvPr id="13" name="Título 12">
            <a:extLst>
              <a:ext uri="{FF2B5EF4-FFF2-40B4-BE49-F238E27FC236}">
                <a16:creationId xmlns:a16="http://schemas.microsoft.com/office/drawing/2014/main" id="{1CAFD061-AC2A-13E5-8EAB-D88F60492029}"/>
              </a:ext>
            </a:extLst>
          </p:cNvPr>
          <p:cNvSpPr>
            <a:spLocks noGrp="1"/>
          </p:cNvSpPr>
          <p:nvPr>
            <p:ph type="title"/>
          </p:nvPr>
        </p:nvSpPr>
        <p:spPr>
          <a:xfrm>
            <a:off x="407989" y="295493"/>
            <a:ext cx="10404475" cy="956468"/>
          </a:xfrm>
        </p:spPr>
        <p:txBody>
          <a:bodyPr rtlCol="0"/>
          <a:lstStyle/>
          <a:p>
            <a:r>
              <a:rPr lang="en-US" noProof="0" dirty="0"/>
              <a:t>1.2. Refining</a:t>
            </a:r>
          </a:p>
        </p:txBody>
      </p:sp>
      <p:graphicFrame>
        <p:nvGraphicFramePr>
          <p:cNvPr id="2" name="Symbol zastępczy zawartości 1">
            <a:extLst>
              <a:ext uri="{FF2B5EF4-FFF2-40B4-BE49-F238E27FC236}">
                <a16:creationId xmlns:a16="http://schemas.microsoft.com/office/drawing/2014/main" id="{3FB89F6F-389B-9762-BB86-2F9070E19CDF}"/>
              </a:ext>
            </a:extLst>
          </p:cNvPr>
          <p:cNvGraphicFramePr>
            <a:graphicFrameLocks noGrp="1"/>
          </p:cNvGraphicFramePr>
          <p:nvPr>
            <p:ph idx="1"/>
            <p:extLst>
              <p:ext uri="{D42A27DB-BD31-4B8C-83A1-F6EECF244321}">
                <p14:modId xmlns:p14="http://schemas.microsoft.com/office/powerpoint/2010/main" val="556005289"/>
              </p:ext>
            </p:extLst>
          </p:nvPr>
        </p:nvGraphicFramePr>
        <p:xfrm>
          <a:off x="1103382" y="2157368"/>
          <a:ext cx="9730621" cy="4003040"/>
        </p:xfrm>
        <a:graphic>
          <a:graphicData uri="http://schemas.openxmlformats.org/drawingml/2006/table">
            <a:tbl>
              <a:tblPr firstRow="1" bandRow="1">
                <a:tableStyleId>{5C22544A-7EE6-4342-B048-85BDC9FD1C3A}</a:tableStyleId>
              </a:tblPr>
              <a:tblGrid>
                <a:gridCol w="1699048">
                  <a:extLst>
                    <a:ext uri="{9D8B030D-6E8A-4147-A177-3AD203B41FA5}">
                      <a16:colId xmlns:a16="http://schemas.microsoft.com/office/drawing/2014/main" val="1149116315"/>
                    </a:ext>
                  </a:extLst>
                </a:gridCol>
                <a:gridCol w="892397">
                  <a:extLst>
                    <a:ext uri="{9D8B030D-6E8A-4147-A177-3AD203B41FA5}">
                      <a16:colId xmlns:a16="http://schemas.microsoft.com/office/drawing/2014/main" val="1010534973"/>
                    </a:ext>
                  </a:extLst>
                </a:gridCol>
                <a:gridCol w="892397">
                  <a:extLst>
                    <a:ext uri="{9D8B030D-6E8A-4147-A177-3AD203B41FA5}">
                      <a16:colId xmlns:a16="http://schemas.microsoft.com/office/drawing/2014/main" val="2549519995"/>
                    </a:ext>
                  </a:extLst>
                </a:gridCol>
                <a:gridCol w="892397">
                  <a:extLst>
                    <a:ext uri="{9D8B030D-6E8A-4147-A177-3AD203B41FA5}">
                      <a16:colId xmlns:a16="http://schemas.microsoft.com/office/drawing/2014/main" val="1519492334"/>
                    </a:ext>
                  </a:extLst>
                </a:gridCol>
                <a:gridCol w="892397">
                  <a:extLst>
                    <a:ext uri="{9D8B030D-6E8A-4147-A177-3AD203B41FA5}">
                      <a16:colId xmlns:a16="http://schemas.microsoft.com/office/drawing/2014/main" val="174305367"/>
                    </a:ext>
                  </a:extLst>
                </a:gridCol>
                <a:gridCol w="892397">
                  <a:extLst>
                    <a:ext uri="{9D8B030D-6E8A-4147-A177-3AD203B41FA5}">
                      <a16:colId xmlns:a16="http://schemas.microsoft.com/office/drawing/2014/main" val="2307992131"/>
                    </a:ext>
                  </a:extLst>
                </a:gridCol>
                <a:gridCol w="892397">
                  <a:extLst>
                    <a:ext uri="{9D8B030D-6E8A-4147-A177-3AD203B41FA5}">
                      <a16:colId xmlns:a16="http://schemas.microsoft.com/office/drawing/2014/main" val="126027623"/>
                    </a:ext>
                  </a:extLst>
                </a:gridCol>
                <a:gridCol w="892397">
                  <a:extLst>
                    <a:ext uri="{9D8B030D-6E8A-4147-A177-3AD203B41FA5}">
                      <a16:colId xmlns:a16="http://schemas.microsoft.com/office/drawing/2014/main" val="3210785782"/>
                    </a:ext>
                  </a:extLst>
                </a:gridCol>
                <a:gridCol w="892397">
                  <a:extLst>
                    <a:ext uri="{9D8B030D-6E8A-4147-A177-3AD203B41FA5}">
                      <a16:colId xmlns:a16="http://schemas.microsoft.com/office/drawing/2014/main" val="1495310292"/>
                    </a:ext>
                  </a:extLst>
                </a:gridCol>
                <a:gridCol w="892397">
                  <a:extLst>
                    <a:ext uri="{9D8B030D-6E8A-4147-A177-3AD203B41FA5}">
                      <a16:colId xmlns:a16="http://schemas.microsoft.com/office/drawing/2014/main" val="3186757482"/>
                    </a:ext>
                  </a:extLst>
                </a:gridCol>
              </a:tblGrid>
              <a:tr h="370840">
                <a:tc>
                  <a:txBody>
                    <a:bodyPr/>
                    <a:lstStyle/>
                    <a:p>
                      <a:pPr algn="ctr"/>
                      <a:endParaRPr lang="en-US" noProof="0" dirty="0"/>
                    </a:p>
                  </a:txBody>
                  <a:tcPr/>
                </a:tc>
                <a:tc gridSpan="6">
                  <a:txBody>
                    <a:bodyPr/>
                    <a:lstStyle/>
                    <a:p>
                      <a:pPr algn="ctr"/>
                      <a:r>
                        <a:rPr lang="en-US" noProof="0" dirty="0" err="1"/>
                        <a:t>xch</a:t>
                      </a:r>
                      <a:endParaRPr lang="en-US" noProof="0" dirty="0"/>
                    </a:p>
                  </a:txBody>
                  <a:tcPr/>
                </a:tc>
                <a:tc hMerge="1">
                  <a:txBody>
                    <a:bodyPr/>
                    <a:lstStyle/>
                    <a:p>
                      <a:pPr algn="ctr"/>
                      <a:endParaRPr lang="en-US" noProof="0" dirty="0"/>
                    </a:p>
                  </a:txBody>
                  <a:tcPr/>
                </a:tc>
                <a:tc hMerge="1">
                  <a:txBody>
                    <a:bodyPr/>
                    <a:lstStyle/>
                    <a:p>
                      <a:pPr algn="ctr"/>
                      <a:endParaRPr lang="en-US" noProof="0" dirty="0"/>
                    </a:p>
                  </a:txBody>
                  <a:tcPr/>
                </a:tc>
                <a:tc hMerge="1">
                  <a:txBody>
                    <a:bodyPr/>
                    <a:lstStyle/>
                    <a:p>
                      <a:pPr algn="ctr"/>
                      <a:endParaRPr lang="en-US" noProof="0" dirty="0"/>
                    </a:p>
                  </a:txBody>
                  <a:tcPr/>
                </a:tc>
                <a:tc hMerge="1">
                  <a:txBody>
                    <a:bodyPr/>
                    <a:lstStyle/>
                    <a:p>
                      <a:pPr algn="ctr"/>
                      <a:endParaRPr lang="en-US" noProof="0" dirty="0"/>
                    </a:p>
                  </a:txBody>
                  <a:tcPr/>
                </a:tc>
                <a:tc hMerge="1">
                  <a:txBody>
                    <a:bodyPr/>
                    <a:lstStyle/>
                    <a:p>
                      <a:endParaRPr lang="en-US" dirty="0"/>
                    </a:p>
                  </a:txBody>
                  <a:tcPr/>
                </a:tc>
                <a:tc gridSpan="2">
                  <a:txBody>
                    <a:bodyPr/>
                    <a:lstStyle/>
                    <a:p>
                      <a:pPr algn="ctr"/>
                      <a:r>
                        <a:rPr lang="en-US" noProof="0" dirty="0" err="1"/>
                        <a:t>mpp</a:t>
                      </a:r>
                      <a:endParaRPr lang="en-US" noProof="0" dirty="0"/>
                    </a:p>
                  </a:txBody>
                  <a:tcPr/>
                </a:tc>
                <a:tc hMerge="1">
                  <a:txBody>
                    <a:bodyPr/>
                    <a:lstStyle/>
                    <a:p>
                      <a:endParaRPr dirty="0"/>
                    </a:p>
                  </a:txBody>
                  <a:tcPr/>
                </a:tc>
                <a:tc>
                  <a:txBody>
                    <a:bodyPr/>
                    <a:lstStyle/>
                    <a:p>
                      <a:pPr algn="ctr"/>
                      <a:r>
                        <a:rPr lang="en-US" noProof="0" dirty="0"/>
                        <a:t>Other </a:t>
                      </a:r>
                    </a:p>
                  </a:txBody>
                  <a:tcPr/>
                </a:tc>
                <a:extLst>
                  <a:ext uri="{0D108BD9-81ED-4DB2-BD59-A6C34878D82A}">
                    <a16:rowId xmlns:a16="http://schemas.microsoft.com/office/drawing/2014/main" val="889240635"/>
                  </a:ext>
                </a:extLst>
              </a:tr>
              <a:tr h="370840">
                <a:tc>
                  <a:txBody>
                    <a:bodyPr/>
                    <a:lstStyle/>
                    <a:p>
                      <a:endParaRPr lang="en-US" noProof="0" dirty="0">
                        <a:solidFill>
                          <a:schemeClr val="bg1"/>
                        </a:solidFill>
                      </a:endParaRPr>
                    </a:p>
                  </a:txBody>
                  <a:tcPr>
                    <a:solidFill>
                      <a:schemeClr val="accent1"/>
                    </a:solidFill>
                  </a:tcPr>
                </a:tc>
                <a:tc>
                  <a:txBody>
                    <a:bodyPr/>
                    <a:lstStyle/>
                    <a:p>
                      <a:pPr algn="ctr"/>
                      <a:r>
                        <a:rPr lang="en-US" noProof="0" dirty="0" err="1">
                          <a:solidFill>
                            <a:schemeClr val="bg1"/>
                          </a:solidFill>
                        </a:rPr>
                        <a:t>lir</a:t>
                      </a:r>
                      <a:endParaRPr lang="en-US" noProof="0" dirty="0">
                        <a:solidFill>
                          <a:schemeClr val="bg1"/>
                        </a:solidFill>
                      </a:endParaRPr>
                    </a:p>
                  </a:txBody>
                  <a:tcPr>
                    <a:solidFill>
                      <a:schemeClr val="accent1"/>
                    </a:solidFill>
                  </a:tcPr>
                </a:tc>
                <a:tc>
                  <a:txBody>
                    <a:bodyPr/>
                    <a:lstStyle/>
                    <a:p>
                      <a:pPr algn="ctr"/>
                      <a:r>
                        <a:rPr lang="en-US" noProof="0" dirty="0" err="1">
                          <a:solidFill>
                            <a:schemeClr val="bg1"/>
                          </a:solidFill>
                        </a:rPr>
                        <a:t>cor</a:t>
                      </a:r>
                      <a:endParaRPr lang="en-US" noProof="0" dirty="0">
                        <a:solidFill>
                          <a:schemeClr val="bg1"/>
                        </a:solidFill>
                      </a:endParaRPr>
                    </a:p>
                  </a:txBody>
                  <a:tcPr>
                    <a:solidFill>
                      <a:schemeClr val="accent1"/>
                    </a:solidFill>
                  </a:tcPr>
                </a:tc>
                <a:tc>
                  <a:txBody>
                    <a:bodyPr/>
                    <a:lstStyle/>
                    <a:p>
                      <a:pPr algn="ctr"/>
                      <a:r>
                        <a:rPr lang="en-US" noProof="0" dirty="0" err="1">
                          <a:solidFill>
                            <a:schemeClr val="bg1"/>
                          </a:solidFill>
                        </a:rPr>
                        <a:t>mnr</a:t>
                      </a:r>
                      <a:endParaRPr lang="en-US" noProof="0" dirty="0">
                        <a:solidFill>
                          <a:schemeClr val="bg1"/>
                        </a:solidFill>
                      </a:endParaRPr>
                    </a:p>
                  </a:txBody>
                  <a:tcPr>
                    <a:solidFill>
                      <a:schemeClr val="accent1"/>
                    </a:solidFill>
                  </a:tcPr>
                </a:tc>
                <a:tc>
                  <a:txBody>
                    <a:bodyPr/>
                    <a:lstStyle/>
                    <a:p>
                      <a:pPr algn="ctr"/>
                      <a:r>
                        <a:rPr lang="en-US" noProof="0" dirty="0" err="1">
                          <a:solidFill>
                            <a:schemeClr val="bg1"/>
                          </a:solidFill>
                        </a:rPr>
                        <a:t>nir</a:t>
                      </a:r>
                      <a:endParaRPr lang="en-US" noProof="0" dirty="0">
                        <a:solidFill>
                          <a:schemeClr val="bg1"/>
                        </a:solidFill>
                      </a:endParaRPr>
                    </a:p>
                  </a:txBody>
                  <a:tcPr>
                    <a:solidFill>
                      <a:schemeClr val="accent1"/>
                    </a:solidFill>
                  </a:tcPr>
                </a:tc>
                <a:tc>
                  <a:txBody>
                    <a:bodyPr/>
                    <a:lstStyle/>
                    <a:p>
                      <a:pPr algn="ctr"/>
                      <a:r>
                        <a:rPr lang="en-US" noProof="0" dirty="0" err="1">
                          <a:solidFill>
                            <a:schemeClr val="bg1"/>
                          </a:solidFill>
                        </a:rPr>
                        <a:t>rer</a:t>
                      </a:r>
                      <a:endParaRPr lang="en-US" noProof="0" dirty="0">
                        <a:solidFill>
                          <a:schemeClr val="bg1"/>
                        </a:solidFill>
                      </a:endParaRPr>
                    </a:p>
                  </a:txBody>
                  <a:tcPr>
                    <a:solidFill>
                      <a:schemeClr val="accent1"/>
                    </a:solidFill>
                  </a:tcPr>
                </a:tc>
                <a:tc>
                  <a:txBody>
                    <a:bodyPr/>
                    <a:lstStyle/>
                    <a:p>
                      <a:pPr algn="ctr"/>
                      <a:r>
                        <a:rPr lang="en-US" noProof="0" dirty="0" err="1">
                          <a:solidFill>
                            <a:schemeClr val="bg1"/>
                          </a:solidFill>
                        </a:rPr>
                        <a:t>xchR</a:t>
                      </a:r>
                      <a:endParaRPr lang="en-US" noProof="0" dirty="0">
                        <a:solidFill>
                          <a:schemeClr val="bg1"/>
                        </a:solidFill>
                      </a:endParaRPr>
                    </a:p>
                  </a:txBody>
                  <a:tcP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solidFill>
                            <a:schemeClr val="bg1"/>
                          </a:solidFill>
                        </a:rPr>
                        <a:t>sir</a:t>
                      </a:r>
                    </a:p>
                  </a:txBody>
                  <a:tcPr>
                    <a:solidFill>
                      <a:schemeClr val="accent1"/>
                    </a:solidFill>
                  </a:tcPr>
                </a:tc>
                <a:tc>
                  <a:txBody>
                    <a:bodyPr/>
                    <a:lstStyle/>
                    <a:p>
                      <a:pPr algn="ctr"/>
                      <a:r>
                        <a:rPr lang="en-US" noProof="0" dirty="0" err="1">
                          <a:solidFill>
                            <a:schemeClr val="bg1"/>
                          </a:solidFill>
                        </a:rPr>
                        <a:t>mppR</a:t>
                      </a:r>
                      <a:endParaRPr lang="en-US" noProof="0" dirty="0">
                        <a:solidFill>
                          <a:schemeClr val="bg1"/>
                        </a:solidFill>
                      </a:endParaRPr>
                    </a:p>
                  </a:txBody>
                  <a:tcPr>
                    <a:solidFill>
                      <a:schemeClr val="accent1"/>
                    </a:solidFill>
                  </a:tcPr>
                </a:tc>
                <a:tc>
                  <a:txBody>
                    <a:bodyPr/>
                    <a:lstStyle/>
                    <a:p>
                      <a:pPr algn="ctr"/>
                      <a:endParaRPr lang="en-US" noProof="0" dirty="0">
                        <a:solidFill>
                          <a:schemeClr val="bg1"/>
                        </a:solidFill>
                      </a:endParaRPr>
                    </a:p>
                  </a:txBody>
                  <a:tcPr>
                    <a:solidFill>
                      <a:schemeClr val="accent1"/>
                    </a:solidFill>
                  </a:tcPr>
                </a:tc>
                <a:extLst>
                  <a:ext uri="{0D108BD9-81ED-4DB2-BD59-A6C34878D82A}">
                    <a16:rowId xmlns:a16="http://schemas.microsoft.com/office/drawing/2014/main" val="376255421"/>
                  </a:ext>
                </a:extLst>
              </a:tr>
              <a:tr h="370840">
                <a:tc>
                  <a:txBody>
                    <a:bodyPr/>
                    <a:lstStyle/>
                    <a:p>
                      <a:pPr algn="ctr"/>
                      <a:r>
                        <a:rPr lang="en-US" sz="1400" baseline="0" noProof="0" dirty="0">
                          <a:solidFill>
                            <a:schemeClr val="bg1"/>
                          </a:solidFill>
                        </a:rPr>
                        <a:t>Lithium (lit)</a:t>
                      </a:r>
                    </a:p>
                  </a:txBody>
                  <a:tcPr anchor="ctr">
                    <a:solidFill>
                      <a:schemeClr val="accent1"/>
                    </a:solidFill>
                  </a:tcPr>
                </a:tc>
                <a:tc>
                  <a:txBody>
                    <a:bodyPr/>
                    <a:lstStyle/>
                    <a:p>
                      <a:pPr algn="ctr"/>
                      <a:r>
                        <a:rPr lang="en-US" noProof="0" dirty="0">
                          <a:solidFill>
                            <a:srgbClr val="FF0000"/>
                          </a:solidFill>
                        </a:rPr>
                        <a:t>x</a:t>
                      </a: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3320866836"/>
                  </a:ext>
                </a:extLst>
              </a:tr>
              <a:tr h="370840">
                <a:tc>
                  <a:txBody>
                    <a:bodyPr/>
                    <a:lstStyle/>
                    <a:p>
                      <a:pPr algn="ctr"/>
                      <a:r>
                        <a:rPr lang="en-US" sz="1400" baseline="0" noProof="0" dirty="0">
                          <a:solidFill>
                            <a:schemeClr val="bg1"/>
                          </a:solidFill>
                        </a:rPr>
                        <a:t>Cobalt (cob)</a:t>
                      </a:r>
                    </a:p>
                  </a:txBody>
                  <a:tcPr anchor="ctr">
                    <a:solidFill>
                      <a:schemeClr val="accent1"/>
                    </a:solidFill>
                  </a:tcPr>
                </a:tc>
                <a:tc>
                  <a:txBody>
                    <a:bodyPr/>
                    <a:lstStyle/>
                    <a:p>
                      <a:pPr algn="ctr"/>
                      <a:endParaRPr lang="en-US" noProof="0" dirty="0">
                        <a:solidFill>
                          <a:srgbClr val="FF0000"/>
                        </a:solidFill>
                      </a:endParaRPr>
                    </a:p>
                  </a:txBody>
                  <a:tcPr anchor="ctr"/>
                </a:tc>
                <a:tc>
                  <a:txBody>
                    <a:bodyPr/>
                    <a:lstStyle/>
                    <a:p>
                      <a:pPr algn="ctr"/>
                      <a:r>
                        <a:rPr lang="en-US" noProof="0" dirty="0">
                          <a:solidFill>
                            <a:srgbClr val="FF0000"/>
                          </a:solidFill>
                        </a:rPr>
                        <a:t>x</a:t>
                      </a: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tc>
                  <a:txBody>
                    <a:bodyPr/>
                    <a:lstStyle/>
                    <a:p>
                      <a:pPr algn="ctr"/>
                      <a:r>
                        <a:rPr lang="en-US" noProof="0" dirty="0"/>
                        <a:t>x</a:t>
                      </a:r>
                    </a:p>
                  </a:txBody>
                  <a:tcPr anchor="ctr"/>
                </a:tc>
                <a:extLst>
                  <a:ext uri="{0D108BD9-81ED-4DB2-BD59-A6C34878D82A}">
                    <a16:rowId xmlns:a16="http://schemas.microsoft.com/office/drawing/2014/main" val="995941049"/>
                  </a:ext>
                </a:extLst>
              </a:tr>
              <a:tr h="370840">
                <a:tc>
                  <a:txBody>
                    <a:bodyPr/>
                    <a:lstStyle/>
                    <a:p>
                      <a:pPr algn="ctr"/>
                      <a:r>
                        <a:rPr lang="en-US" sz="1400" baseline="0" noProof="0" dirty="0">
                          <a:solidFill>
                            <a:schemeClr val="bg1"/>
                          </a:solidFill>
                        </a:rPr>
                        <a:t>Manganese (man)</a:t>
                      </a:r>
                    </a:p>
                  </a:txBody>
                  <a:tcPr anchor="ctr">
                    <a:solidFill>
                      <a:schemeClr val="accent1"/>
                    </a:solidFill>
                  </a:tcP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r>
                        <a:rPr lang="en-US" noProof="0" dirty="0">
                          <a:solidFill>
                            <a:srgbClr val="FF0000"/>
                          </a:solidFill>
                        </a:rPr>
                        <a:t>x</a:t>
                      </a: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tc>
                  <a:txBody>
                    <a:bodyPr/>
                    <a:lstStyle/>
                    <a:p>
                      <a:pPr algn="ctr"/>
                      <a:r>
                        <a:rPr lang="en-US" noProof="0" dirty="0"/>
                        <a:t>x</a:t>
                      </a:r>
                    </a:p>
                  </a:txBody>
                  <a:tcPr anchor="ctr"/>
                </a:tc>
                <a:extLst>
                  <a:ext uri="{0D108BD9-81ED-4DB2-BD59-A6C34878D82A}">
                    <a16:rowId xmlns:a16="http://schemas.microsoft.com/office/drawing/2014/main" val="2970411551"/>
                  </a:ext>
                </a:extLst>
              </a:tr>
              <a:tr h="370840">
                <a:tc>
                  <a:txBody>
                    <a:bodyPr/>
                    <a:lstStyle/>
                    <a:p>
                      <a:pPr algn="ctr"/>
                      <a:r>
                        <a:rPr lang="en-US" sz="1400" baseline="0" noProof="0" dirty="0">
                          <a:solidFill>
                            <a:schemeClr val="bg1"/>
                          </a:solidFill>
                        </a:rPr>
                        <a:t>Nickel (</a:t>
                      </a:r>
                      <a:r>
                        <a:rPr lang="en-US" sz="1400" baseline="0" noProof="0" dirty="0" err="1">
                          <a:solidFill>
                            <a:schemeClr val="bg1"/>
                          </a:solidFill>
                        </a:rPr>
                        <a:t>nic</a:t>
                      </a:r>
                      <a:r>
                        <a:rPr lang="en-US" sz="1400" baseline="0" noProof="0" dirty="0">
                          <a:solidFill>
                            <a:schemeClr val="bg1"/>
                          </a:solidFill>
                        </a:rPr>
                        <a:t>)</a:t>
                      </a:r>
                    </a:p>
                  </a:txBody>
                  <a:tcPr anchor="ctr">
                    <a:solidFill>
                      <a:schemeClr val="accent1"/>
                    </a:solidFill>
                  </a:tcP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r>
                        <a:rPr lang="en-US" noProof="0" dirty="0">
                          <a:solidFill>
                            <a:srgbClr val="FF0000"/>
                          </a:solidFill>
                        </a:rPr>
                        <a:t>x</a:t>
                      </a: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tc>
                  <a:txBody>
                    <a:bodyPr/>
                    <a:lstStyle/>
                    <a:p>
                      <a:pPr algn="ctr"/>
                      <a:r>
                        <a:rPr lang="en-US" noProof="0" dirty="0"/>
                        <a:t>x</a:t>
                      </a:r>
                    </a:p>
                  </a:txBody>
                  <a:tcPr anchor="ctr"/>
                </a:tc>
                <a:extLst>
                  <a:ext uri="{0D108BD9-81ED-4DB2-BD59-A6C34878D82A}">
                    <a16:rowId xmlns:a16="http://schemas.microsoft.com/office/drawing/2014/main" val="2129361508"/>
                  </a:ext>
                </a:extLst>
              </a:tr>
              <a:tr h="370840">
                <a:tc>
                  <a:txBody>
                    <a:bodyPr/>
                    <a:lstStyle/>
                    <a:p>
                      <a:pPr algn="ctr"/>
                      <a:r>
                        <a:rPr lang="en-US" sz="1400" baseline="0" noProof="0" dirty="0">
                          <a:solidFill>
                            <a:schemeClr val="bg1"/>
                          </a:solidFill>
                        </a:rPr>
                        <a:t>Silver (</a:t>
                      </a:r>
                      <a:r>
                        <a:rPr lang="en-US" sz="1400" baseline="0" noProof="0" dirty="0" err="1">
                          <a:solidFill>
                            <a:schemeClr val="bg1"/>
                          </a:solidFill>
                        </a:rPr>
                        <a:t>sil</a:t>
                      </a:r>
                      <a:r>
                        <a:rPr lang="en-US" sz="1400" baseline="0" noProof="0" dirty="0">
                          <a:solidFill>
                            <a:schemeClr val="bg1"/>
                          </a:solidFill>
                        </a:rPr>
                        <a:t>)</a:t>
                      </a:r>
                    </a:p>
                  </a:txBody>
                  <a:tcPr anchor="ctr">
                    <a:solidFill>
                      <a:schemeClr val="accent1"/>
                    </a:solidFill>
                  </a:tcP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solidFill>
                            <a:srgbClr val="FF0000"/>
                          </a:solidFill>
                        </a:rPr>
                        <a:t>x</a:t>
                      </a:r>
                    </a:p>
                  </a:txBody>
                  <a:tcPr anchor="ctr"/>
                </a:tc>
                <a:tc>
                  <a:txBody>
                    <a:bodyPr/>
                    <a:lstStyle/>
                    <a:p>
                      <a:pPr algn="ctr"/>
                      <a:endParaRPr lang="en-US" noProof="0" dirty="0">
                        <a:solidFill>
                          <a:srgbClr val="FF0000"/>
                        </a:solidFill>
                      </a:endParaRPr>
                    </a:p>
                  </a:txBody>
                  <a:tcPr anchor="ctr"/>
                </a:tc>
                <a:tc>
                  <a:txBody>
                    <a:bodyPr/>
                    <a:lstStyle/>
                    <a:p>
                      <a:pPr algn="ctr"/>
                      <a:r>
                        <a:rPr lang="en-US" noProof="0" dirty="0"/>
                        <a:t>x</a:t>
                      </a:r>
                    </a:p>
                  </a:txBody>
                  <a:tcPr anchor="ctr"/>
                </a:tc>
                <a:extLst>
                  <a:ext uri="{0D108BD9-81ED-4DB2-BD59-A6C34878D82A}">
                    <a16:rowId xmlns:a16="http://schemas.microsoft.com/office/drawing/2014/main" val="3539433821"/>
                  </a:ext>
                </a:extLst>
              </a:tr>
              <a:tr h="370840">
                <a:tc>
                  <a:txBody>
                    <a:bodyPr/>
                    <a:lstStyle/>
                    <a:p>
                      <a:pPr algn="ctr"/>
                      <a:r>
                        <a:rPr lang="en-US" sz="1400" baseline="0" noProof="0" dirty="0">
                          <a:solidFill>
                            <a:schemeClr val="bg1"/>
                          </a:solidFill>
                        </a:rPr>
                        <a:t>Rare earths (</a:t>
                      </a:r>
                      <a:r>
                        <a:rPr lang="en-US" sz="1400" baseline="0" noProof="0" dirty="0" err="1">
                          <a:solidFill>
                            <a:schemeClr val="bg1"/>
                          </a:solidFill>
                        </a:rPr>
                        <a:t>rre</a:t>
                      </a:r>
                      <a:r>
                        <a:rPr lang="en-US" sz="1400" baseline="0" noProof="0" dirty="0">
                          <a:solidFill>
                            <a:schemeClr val="bg1"/>
                          </a:solidFill>
                        </a:rPr>
                        <a:t>)</a:t>
                      </a:r>
                    </a:p>
                  </a:txBody>
                  <a:tcPr anchor="ctr">
                    <a:solidFill>
                      <a:schemeClr val="accent1"/>
                    </a:solidFill>
                  </a:tcP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endParaRPr lang="en-US" noProof="0" dirty="0">
                        <a:solidFill>
                          <a:srgbClr val="FF0000"/>
                        </a:solidFill>
                      </a:endParaRPr>
                    </a:p>
                  </a:txBody>
                  <a:tcPr anchor="ctr"/>
                </a:tc>
                <a:tc>
                  <a:txBody>
                    <a:bodyPr/>
                    <a:lstStyle/>
                    <a:p>
                      <a:pPr algn="ctr"/>
                      <a:r>
                        <a:rPr lang="en-US" noProof="0" dirty="0">
                          <a:solidFill>
                            <a:srgbClr val="FF0000"/>
                          </a:solidFill>
                        </a:rPr>
                        <a:t>x</a:t>
                      </a: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3555053474"/>
                  </a:ext>
                </a:extLst>
              </a:tr>
              <a:tr h="370840">
                <a:tc>
                  <a:txBody>
                    <a:bodyPr/>
                    <a:lstStyle/>
                    <a:p>
                      <a:pPr algn="ctr"/>
                      <a:r>
                        <a:rPr lang="en-US" sz="1400" baseline="0" noProof="0" dirty="0">
                          <a:solidFill>
                            <a:schemeClr val="bg1"/>
                          </a:solidFill>
                        </a:rPr>
                        <a:t>Natural graphite (</a:t>
                      </a:r>
                      <a:r>
                        <a:rPr lang="en-US" sz="1400" baseline="0" noProof="0" dirty="0" err="1">
                          <a:solidFill>
                            <a:schemeClr val="bg1"/>
                          </a:solidFill>
                        </a:rPr>
                        <a:t>gra</a:t>
                      </a:r>
                      <a:r>
                        <a:rPr lang="en-US" sz="1400" baseline="0" noProof="0" dirty="0">
                          <a:solidFill>
                            <a:schemeClr val="bg1"/>
                          </a:solidFill>
                        </a:rPr>
                        <a:t>)</a:t>
                      </a:r>
                    </a:p>
                  </a:txBody>
                  <a:tcPr anchor="ctr">
                    <a:solidFill>
                      <a:schemeClr val="accent1"/>
                    </a:solidFill>
                  </a:tcP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solidFill>
                            <a:srgbClr val="FF0000"/>
                          </a:solidFill>
                        </a:rPr>
                        <a:t>x</a:t>
                      </a:r>
                    </a:p>
                  </a:txBody>
                  <a:tcPr anchor="ctr"/>
                </a:tc>
                <a:extLst>
                  <a:ext uri="{0D108BD9-81ED-4DB2-BD59-A6C34878D82A}">
                    <a16:rowId xmlns:a16="http://schemas.microsoft.com/office/drawing/2014/main" val="697605463"/>
                  </a:ext>
                </a:extLst>
              </a:tr>
              <a:tr h="370840">
                <a:tc>
                  <a:txBody>
                    <a:bodyPr/>
                    <a:lstStyle/>
                    <a:p>
                      <a:pPr algn="ctr"/>
                      <a:r>
                        <a:rPr lang="en-US" sz="1400" baseline="0" noProof="0" dirty="0">
                          <a:solidFill>
                            <a:schemeClr val="bg1"/>
                          </a:solidFill>
                        </a:rPr>
                        <a:t>Artificial graphite (</a:t>
                      </a:r>
                      <a:r>
                        <a:rPr lang="en-US" sz="1400" baseline="0" noProof="0" dirty="0" err="1">
                          <a:solidFill>
                            <a:schemeClr val="bg1"/>
                          </a:solidFill>
                        </a:rPr>
                        <a:t>agp</a:t>
                      </a:r>
                      <a:r>
                        <a:rPr lang="en-US" sz="1400" baseline="0" noProof="0" dirty="0">
                          <a:solidFill>
                            <a:schemeClr val="bg1"/>
                          </a:solidFill>
                        </a:rPr>
                        <a:t>)</a:t>
                      </a:r>
                    </a:p>
                  </a:txBody>
                  <a:tcPr anchor="ctr">
                    <a:solidFill>
                      <a:schemeClr val="accent1"/>
                    </a:solidFill>
                  </a:tcP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solidFill>
                            <a:srgbClr val="FF0000"/>
                          </a:solidFill>
                        </a:rPr>
                        <a:t>x</a:t>
                      </a:r>
                    </a:p>
                  </a:txBody>
                  <a:tcPr anchor="ctr"/>
                </a:tc>
                <a:extLst>
                  <a:ext uri="{0D108BD9-81ED-4DB2-BD59-A6C34878D82A}">
                    <a16:rowId xmlns:a16="http://schemas.microsoft.com/office/drawing/2014/main" val="3838767007"/>
                  </a:ext>
                </a:extLst>
              </a:tr>
            </a:tbl>
          </a:graphicData>
        </a:graphic>
      </p:graphicFrame>
      <p:sp>
        <p:nvSpPr>
          <p:cNvPr id="5" name="Symbol zastępczy numeru slajdu 4">
            <a:extLst>
              <a:ext uri="{FF2B5EF4-FFF2-40B4-BE49-F238E27FC236}">
                <a16:creationId xmlns:a16="http://schemas.microsoft.com/office/drawing/2014/main" id="{A35691A9-1911-5853-ECE4-DB2724EDD2F2}"/>
              </a:ext>
            </a:extLst>
          </p:cNvPr>
          <p:cNvSpPr>
            <a:spLocks noGrp="1"/>
          </p:cNvSpPr>
          <p:nvPr>
            <p:ph type="sldNum" sz="quarter" idx="12"/>
          </p:nvPr>
        </p:nvSpPr>
        <p:spPr/>
        <p:txBody>
          <a:bodyPr/>
          <a:lstStyle/>
          <a:p>
            <a:pPr rtl="0"/>
            <a:fld id="{0FF54DE5-C571-48E8-A5BC-B369434E2F44}" type="slidenum">
              <a:rPr lang="en-US" noProof="0" smtClean="0"/>
              <a:t>5</a:t>
            </a:fld>
            <a:endParaRPr lang="en-US" noProof="0" dirty="0"/>
          </a:p>
        </p:txBody>
      </p:sp>
      <p:sp>
        <p:nvSpPr>
          <p:cNvPr id="4" name="Marcador de contenido 13">
            <a:extLst>
              <a:ext uri="{FF2B5EF4-FFF2-40B4-BE49-F238E27FC236}">
                <a16:creationId xmlns:a16="http://schemas.microsoft.com/office/drawing/2014/main" id="{8BC855C9-C0D5-40F5-B63C-B0D2169358B5}"/>
              </a:ext>
            </a:extLst>
          </p:cNvPr>
          <p:cNvSpPr txBox="1">
            <a:spLocks/>
          </p:cNvSpPr>
          <p:nvPr/>
        </p:nvSpPr>
        <p:spPr>
          <a:xfrm>
            <a:off x="1103382" y="1431234"/>
            <a:ext cx="9982200" cy="4572000"/>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noProof="0" dirty="0"/>
              <a:t>Out of the broad list of selected critical minerals, seven the most important are analyzed in depth. We have also created new sector - artificial graphite.</a:t>
            </a:r>
          </a:p>
        </p:txBody>
      </p:sp>
      <p:sp>
        <p:nvSpPr>
          <p:cNvPr id="3" name="Symbol zastępczy stopki 2">
            <a:extLst>
              <a:ext uri="{FF2B5EF4-FFF2-40B4-BE49-F238E27FC236}">
                <a16:creationId xmlns:a16="http://schemas.microsoft.com/office/drawing/2014/main" id="{3A627362-C40F-513F-39AC-F6C2CE8FB6CC}"/>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359156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464B-7C25-797B-8B19-386FC2F8B2ED}"/>
            </a:ext>
          </a:extLst>
        </p:cNvPr>
        <p:cNvGrpSpPr/>
        <p:nvPr/>
      </p:nvGrpSpPr>
      <p:grpSpPr>
        <a:xfrm>
          <a:off x="0" y="0"/>
          <a:ext cx="0" cy="0"/>
          <a:chOff x="0" y="0"/>
          <a:chExt cx="0" cy="0"/>
        </a:xfrm>
      </p:grpSpPr>
      <p:sp>
        <p:nvSpPr>
          <p:cNvPr id="13" name="Título 12">
            <a:extLst>
              <a:ext uri="{FF2B5EF4-FFF2-40B4-BE49-F238E27FC236}">
                <a16:creationId xmlns:a16="http://schemas.microsoft.com/office/drawing/2014/main" id="{7685DCCD-8C56-788B-0416-021B34F4DF48}"/>
              </a:ext>
            </a:extLst>
          </p:cNvPr>
          <p:cNvSpPr>
            <a:spLocks noGrp="1"/>
          </p:cNvSpPr>
          <p:nvPr>
            <p:ph type="title"/>
          </p:nvPr>
        </p:nvSpPr>
        <p:spPr/>
        <p:txBody>
          <a:bodyPr rtlCol="0"/>
          <a:lstStyle/>
          <a:p>
            <a:r>
              <a:rPr lang="en-US" noProof="0" dirty="0"/>
              <a:t>1.3. Mid-stream technologies</a:t>
            </a:r>
          </a:p>
        </p:txBody>
      </p:sp>
      <p:graphicFrame>
        <p:nvGraphicFramePr>
          <p:cNvPr id="2" name="Symbol zastępczy zawartości 1">
            <a:extLst>
              <a:ext uri="{FF2B5EF4-FFF2-40B4-BE49-F238E27FC236}">
                <a16:creationId xmlns:a16="http://schemas.microsoft.com/office/drawing/2014/main" id="{DB78CFFA-1638-28BD-B388-CDC61B1B5BE7}"/>
              </a:ext>
            </a:extLst>
          </p:cNvPr>
          <p:cNvGraphicFramePr>
            <a:graphicFrameLocks noGrp="1"/>
          </p:cNvGraphicFramePr>
          <p:nvPr>
            <p:ph idx="1"/>
            <p:extLst>
              <p:ext uri="{D42A27DB-BD31-4B8C-83A1-F6EECF244321}">
                <p14:modId xmlns:p14="http://schemas.microsoft.com/office/powerpoint/2010/main" val="3294440295"/>
              </p:ext>
            </p:extLst>
          </p:nvPr>
        </p:nvGraphicFramePr>
        <p:xfrm>
          <a:off x="912882" y="2151300"/>
          <a:ext cx="9980684" cy="3510280"/>
        </p:xfrm>
        <a:graphic>
          <a:graphicData uri="http://schemas.openxmlformats.org/drawingml/2006/table">
            <a:tbl>
              <a:tblPr firstRow="1" firstCol="1" bandRow="1">
                <a:tableStyleId>{5C22544A-7EE6-4342-B048-85BDC9FD1C3A}</a:tableStyleId>
              </a:tblPr>
              <a:tblGrid>
                <a:gridCol w="377438">
                  <a:extLst>
                    <a:ext uri="{9D8B030D-6E8A-4147-A177-3AD203B41FA5}">
                      <a16:colId xmlns:a16="http://schemas.microsoft.com/office/drawing/2014/main" val="1149116315"/>
                    </a:ext>
                  </a:extLst>
                </a:gridCol>
                <a:gridCol w="1575524">
                  <a:extLst>
                    <a:ext uri="{9D8B030D-6E8A-4147-A177-3AD203B41FA5}">
                      <a16:colId xmlns:a16="http://schemas.microsoft.com/office/drawing/2014/main" val="4246869923"/>
                    </a:ext>
                  </a:extLst>
                </a:gridCol>
                <a:gridCol w="1575524">
                  <a:extLst>
                    <a:ext uri="{9D8B030D-6E8A-4147-A177-3AD203B41FA5}">
                      <a16:colId xmlns:a16="http://schemas.microsoft.com/office/drawing/2014/main" val="2480925892"/>
                    </a:ext>
                  </a:extLst>
                </a:gridCol>
                <a:gridCol w="976481">
                  <a:extLst>
                    <a:ext uri="{9D8B030D-6E8A-4147-A177-3AD203B41FA5}">
                      <a16:colId xmlns:a16="http://schemas.microsoft.com/office/drawing/2014/main" val="1010534973"/>
                    </a:ext>
                  </a:extLst>
                </a:gridCol>
                <a:gridCol w="976481">
                  <a:extLst>
                    <a:ext uri="{9D8B030D-6E8A-4147-A177-3AD203B41FA5}">
                      <a16:colId xmlns:a16="http://schemas.microsoft.com/office/drawing/2014/main" val="253475673"/>
                    </a:ext>
                  </a:extLst>
                </a:gridCol>
                <a:gridCol w="976481">
                  <a:extLst>
                    <a:ext uri="{9D8B030D-6E8A-4147-A177-3AD203B41FA5}">
                      <a16:colId xmlns:a16="http://schemas.microsoft.com/office/drawing/2014/main" val="126027623"/>
                    </a:ext>
                  </a:extLst>
                </a:gridCol>
                <a:gridCol w="976481">
                  <a:extLst>
                    <a:ext uri="{9D8B030D-6E8A-4147-A177-3AD203B41FA5}">
                      <a16:colId xmlns:a16="http://schemas.microsoft.com/office/drawing/2014/main" val="3665351046"/>
                    </a:ext>
                  </a:extLst>
                </a:gridCol>
                <a:gridCol w="976481">
                  <a:extLst>
                    <a:ext uri="{9D8B030D-6E8A-4147-A177-3AD203B41FA5}">
                      <a16:colId xmlns:a16="http://schemas.microsoft.com/office/drawing/2014/main" val="3186757482"/>
                    </a:ext>
                  </a:extLst>
                </a:gridCol>
                <a:gridCol w="1569793">
                  <a:extLst>
                    <a:ext uri="{9D8B030D-6E8A-4147-A177-3AD203B41FA5}">
                      <a16:colId xmlns:a16="http://schemas.microsoft.com/office/drawing/2014/main" val="1608441451"/>
                    </a:ext>
                  </a:extLst>
                </a:gridCol>
              </a:tblGrid>
              <a:tr h="370840">
                <a:tc rowSpan="2" gridSpan="3">
                  <a:txBody>
                    <a:bodyPr/>
                    <a:lstStyle/>
                    <a:p>
                      <a:pPr algn="ctr"/>
                      <a:endParaRPr lang="en-US" noProof="0" dirty="0"/>
                    </a:p>
                  </a:txBody>
                  <a:tcPr/>
                </a:tc>
                <a:tc rowSpan="2" hMerge="1">
                  <a:txBody>
                    <a:bodyPr/>
                    <a:lstStyle/>
                    <a:p>
                      <a:endParaRPr lang="en-US"/>
                    </a:p>
                  </a:txBody>
                  <a:tcPr/>
                </a:tc>
                <a:tc rowSpan="2" hMerge="1">
                  <a:txBody>
                    <a:bodyPr/>
                    <a:lstStyle/>
                    <a:p>
                      <a:pPr algn="ctr"/>
                      <a:endParaRPr lang="en-US" noProof="0" dirty="0"/>
                    </a:p>
                  </a:txBody>
                  <a:tcPr/>
                </a:tc>
                <a:tc gridSpan="5">
                  <a:txBody>
                    <a:bodyPr/>
                    <a:lstStyle/>
                    <a:p>
                      <a:pPr algn="ctr"/>
                      <a:r>
                        <a:rPr lang="en-US" noProof="0" dirty="0"/>
                        <a:t>Lithium-ion batteries (kWh)</a:t>
                      </a:r>
                    </a:p>
                  </a:txBody>
                  <a:tcPr anchor="ctr"/>
                </a:tc>
                <a:tc hMerge="1">
                  <a:txBody>
                    <a:bodyPr/>
                    <a:lstStyle/>
                    <a:p>
                      <a:endParaRPr lang="es-ES" dirty="0"/>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tc>
                  <a:txBody>
                    <a:bodyPr/>
                    <a:lstStyle/>
                    <a:p>
                      <a:pPr algn="ctr"/>
                      <a:r>
                        <a:rPr lang="en-US" noProof="0" dirty="0">
                          <a:solidFill>
                            <a:schemeClr val="bg1"/>
                          </a:solidFill>
                        </a:rPr>
                        <a:t>Permanent magnets (kg)</a:t>
                      </a:r>
                    </a:p>
                  </a:txBody>
                  <a:tcPr anchor="ctr"/>
                </a:tc>
                <a:extLst>
                  <a:ext uri="{0D108BD9-81ED-4DB2-BD59-A6C34878D82A}">
                    <a16:rowId xmlns:a16="http://schemas.microsoft.com/office/drawing/2014/main" val="889240635"/>
                  </a:ext>
                </a:extLst>
              </a:tr>
              <a:tr h="370840">
                <a:tc gridSpan="3" vMerge="1">
                  <a:txBody>
                    <a:bodyPr/>
                    <a:lstStyle/>
                    <a:p>
                      <a:pPr algn="ctr"/>
                      <a:endParaRPr lang="en-US" noProof="0" dirty="0"/>
                    </a:p>
                  </a:txBody>
                  <a:tcPr/>
                </a:tc>
                <a:tc hMerge="1" vMerge="1">
                  <a:txBody>
                    <a:bodyPr/>
                    <a:lstStyle/>
                    <a:p>
                      <a:endParaRPr lang="en-US"/>
                    </a:p>
                  </a:txBody>
                  <a:tcPr/>
                </a:tc>
                <a:tc hMerge="1" vMerge="1">
                  <a:txBody>
                    <a:bodyPr/>
                    <a:lstStyle/>
                    <a:p>
                      <a:pPr algn="ctr"/>
                      <a:endParaRPr lang="en-US" noProof="0" dirty="0"/>
                    </a:p>
                  </a:txBody>
                  <a:tcPr/>
                </a:tc>
                <a:tc>
                  <a:txBody>
                    <a:bodyPr/>
                    <a:lstStyle/>
                    <a:p>
                      <a:pPr algn="ctr"/>
                      <a:r>
                        <a:rPr lang="en-US" noProof="0" dirty="0">
                          <a:solidFill>
                            <a:schemeClr val="bg2"/>
                          </a:solidFill>
                        </a:rPr>
                        <a:t>LCO</a:t>
                      </a:r>
                    </a:p>
                  </a:txBody>
                  <a:tcPr>
                    <a:solidFill>
                      <a:schemeClr val="accent1"/>
                    </a:solidFill>
                  </a:tcPr>
                </a:tc>
                <a:tc>
                  <a:txBody>
                    <a:bodyPr/>
                    <a:lstStyle/>
                    <a:p>
                      <a:pPr algn="ctr"/>
                      <a:r>
                        <a:rPr lang="en-US" noProof="0" dirty="0">
                          <a:solidFill>
                            <a:schemeClr val="bg2"/>
                          </a:solidFill>
                        </a:rPr>
                        <a:t>LMO</a:t>
                      </a:r>
                    </a:p>
                  </a:txBody>
                  <a:tcPr>
                    <a:solidFill>
                      <a:schemeClr val="accent1"/>
                    </a:solidFill>
                  </a:tcPr>
                </a:tc>
                <a:tc>
                  <a:txBody>
                    <a:bodyPr/>
                    <a:lstStyle/>
                    <a:p>
                      <a:pPr algn="ctr"/>
                      <a:r>
                        <a:rPr lang="en-US" noProof="0" dirty="0">
                          <a:solidFill>
                            <a:schemeClr val="bg2"/>
                          </a:solidFill>
                        </a:rPr>
                        <a:t>LFP</a:t>
                      </a:r>
                    </a:p>
                  </a:txBody>
                  <a:tcPr>
                    <a:solidFill>
                      <a:schemeClr val="accent1"/>
                    </a:solidFill>
                  </a:tcPr>
                </a:tc>
                <a:tc>
                  <a:txBody>
                    <a:bodyPr/>
                    <a:lstStyle/>
                    <a:p>
                      <a:pPr algn="ctr"/>
                      <a:r>
                        <a:rPr lang="en-US" noProof="0" dirty="0">
                          <a:solidFill>
                            <a:schemeClr val="bg2"/>
                          </a:solidFill>
                        </a:rPr>
                        <a:t>NMC</a:t>
                      </a:r>
                    </a:p>
                  </a:txBody>
                  <a:tcPr>
                    <a:solidFill>
                      <a:schemeClr val="accent1"/>
                    </a:solidFill>
                  </a:tcPr>
                </a:tc>
                <a:tc>
                  <a:txBody>
                    <a:bodyPr/>
                    <a:lstStyle/>
                    <a:p>
                      <a:pPr algn="ctr"/>
                      <a:r>
                        <a:rPr lang="en-US" noProof="0" dirty="0">
                          <a:solidFill>
                            <a:schemeClr val="bg2"/>
                          </a:solidFill>
                        </a:rPr>
                        <a:t>NCA</a:t>
                      </a:r>
                    </a:p>
                  </a:txBody>
                  <a:tcPr>
                    <a:solidFill>
                      <a:schemeClr val="accent1"/>
                    </a:solidFill>
                  </a:tcPr>
                </a:tc>
                <a:tc>
                  <a:txBody>
                    <a:bodyPr/>
                    <a:lstStyle/>
                    <a:p>
                      <a:pPr algn="ctr"/>
                      <a:r>
                        <a:rPr lang="en-US" noProof="0" dirty="0">
                          <a:solidFill>
                            <a:schemeClr val="bg1"/>
                          </a:solidFill>
                        </a:rPr>
                        <a:t>mag</a:t>
                      </a:r>
                    </a:p>
                  </a:txBody>
                  <a:tcPr>
                    <a:solidFill>
                      <a:schemeClr val="accent1"/>
                    </a:solidFill>
                  </a:tcPr>
                </a:tc>
                <a:extLst>
                  <a:ext uri="{0D108BD9-81ED-4DB2-BD59-A6C34878D82A}">
                    <a16:rowId xmlns:a16="http://schemas.microsoft.com/office/drawing/2014/main" val="3218534593"/>
                  </a:ext>
                </a:extLst>
              </a:tr>
              <a:tr h="370840">
                <a:tc rowSpan="6">
                  <a:txBody>
                    <a:bodyPr/>
                    <a:lstStyle/>
                    <a:p>
                      <a:pPr algn="ctr"/>
                      <a:r>
                        <a:rPr lang="en-US" noProof="0" dirty="0"/>
                        <a:t>kg</a:t>
                      </a:r>
                    </a:p>
                  </a:txBody>
                  <a:tcPr vert="vert270"/>
                </a:tc>
                <a:tc>
                  <a:txBody>
                    <a:bodyPr/>
                    <a:lstStyle/>
                    <a:p>
                      <a:pPr algn="ctr"/>
                      <a:r>
                        <a:rPr lang="en-US" noProof="0" dirty="0">
                          <a:solidFill>
                            <a:schemeClr val="bg1"/>
                          </a:solidFill>
                        </a:rPr>
                        <a:t>Lithium </a:t>
                      </a:r>
                    </a:p>
                  </a:txBody>
                  <a:tcPr>
                    <a:solidFill>
                      <a:schemeClr val="accent1"/>
                    </a:solidFill>
                  </a:tcPr>
                </a:tc>
                <a:tc>
                  <a:txBody>
                    <a:bodyPr/>
                    <a:lstStyle/>
                    <a:p>
                      <a:pPr algn="ctr"/>
                      <a:r>
                        <a:rPr lang="en-US" noProof="0" dirty="0" err="1">
                          <a:solidFill>
                            <a:schemeClr val="bg1"/>
                          </a:solidFill>
                        </a:rPr>
                        <a:t>lir</a:t>
                      </a:r>
                      <a:endParaRPr lang="en-US" noProof="0" dirty="0">
                        <a:solidFill>
                          <a:schemeClr val="bg1"/>
                        </a:solidFill>
                      </a:endParaRPr>
                    </a:p>
                  </a:txBody>
                  <a:tcPr>
                    <a:solidFill>
                      <a:schemeClr val="accent1"/>
                    </a:solidFill>
                  </a:tcPr>
                </a:tc>
                <a:tc>
                  <a:txBody>
                    <a:bodyPr/>
                    <a:lstStyle/>
                    <a:p>
                      <a:pPr algn="ctr"/>
                      <a:r>
                        <a:rPr lang="en-US" noProof="0" dirty="0"/>
                        <a:t>0.11</a:t>
                      </a:r>
                    </a:p>
                  </a:txBody>
                  <a:tcPr/>
                </a:tc>
                <a:tc>
                  <a:txBody>
                    <a:bodyPr/>
                    <a:lstStyle/>
                    <a:p>
                      <a:pPr algn="ctr"/>
                      <a:r>
                        <a:rPr lang="en-US" noProof="0" dirty="0"/>
                        <a:t>0.11</a:t>
                      </a:r>
                    </a:p>
                  </a:txBody>
                  <a:tcPr/>
                </a:tc>
                <a:tc>
                  <a:txBody>
                    <a:bodyPr/>
                    <a:lstStyle/>
                    <a:p>
                      <a:pPr algn="ctr"/>
                      <a:r>
                        <a:rPr lang="en-US" noProof="0" dirty="0"/>
                        <a:t>0.10</a:t>
                      </a:r>
                    </a:p>
                  </a:txBody>
                  <a:tcPr/>
                </a:tc>
                <a:tc>
                  <a:txBody>
                    <a:bodyPr/>
                    <a:lstStyle/>
                    <a:p>
                      <a:pPr algn="ctr"/>
                      <a:r>
                        <a:rPr lang="en-US" noProof="0" dirty="0"/>
                        <a:t>0.14</a:t>
                      </a:r>
                    </a:p>
                  </a:txBody>
                  <a:tcPr/>
                </a:tc>
                <a:tc>
                  <a:txBody>
                    <a:bodyPr/>
                    <a:lstStyle/>
                    <a:p>
                      <a:pPr algn="ctr"/>
                      <a:r>
                        <a:rPr lang="en-US" noProof="0" dirty="0"/>
                        <a:t>0.14</a:t>
                      </a:r>
                    </a:p>
                  </a:txBody>
                  <a:tcPr/>
                </a:tc>
                <a:tc>
                  <a:txBody>
                    <a:bodyPr/>
                    <a:lstStyle/>
                    <a:p>
                      <a:pPr algn="ctr"/>
                      <a:endParaRPr lang="en-US" noProof="0" dirty="0"/>
                    </a:p>
                  </a:txBody>
                  <a:tcPr/>
                </a:tc>
                <a:extLst>
                  <a:ext uri="{0D108BD9-81ED-4DB2-BD59-A6C34878D82A}">
                    <a16:rowId xmlns:a16="http://schemas.microsoft.com/office/drawing/2014/main" val="376255421"/>
                  </a:ext>
                </a:extLst>
              </a:tr>
              <a:tr h="370840">
                <a:tc vMerge="1">
                  <a:txBody>
                    <a:bodyPr/>
                    <a:lstStyle/>
                    <a:p>
                      <a:endParaRPr lang="en-US"/>
                    </a:p>
                  </a:txBody>
                  <a:tcPr/>
                </a:tc>
                <a:tc>
                  <a:txBody>
                    <a:bodyPr/>
                    <a:lstStyle/>
                    <a:p>
                      <a:pPr algn="ctr"/>
                      <a:r>
                        <a:rPr lang="en-US" noProof="0" dirty="0">
                          <a:solidFill>
                            <a:schemeClr val="bg1"/>
                          </a:solidFill>
                        </a:rPr>
                        <a:t>Cobalt</a:t>
                      </a:r>
                    </a:p>
                  </a:txBody>
                  <a:tcPr>
                    <a:solidFill>
                      <a:schemeClr val="accent1"/>
                    </a:solidFill>
                  </a:tcPr>
                </a:tc>
                <a:tc>
                  <a:txBody>
                    <a:bodyPr/>
                    <a:lstStyle/>
                    <a:p>
                      <a:pPr algn="ctr"/>
                      <a:r>
                        <a:rPr lang="en-US" noProof="0" dirty="0" err="1">
                          <a:solidFill>
                            <a:schemeClr val="bg1"/>
                          </a:solidFill>
                        </a:rPr>
                        <a:t>cor</a:t>
                      </a:r>
                      <a:endParaRPr lang="en-US" noProof="0" dirty="0">
                        <a:solidFill>
                          <a:schemeClr val="bg1"/>
                        </a:solidFill>
                      </a:endParaRPr>
                    </a:p>
                  </a:txBody>
                  <a:tcPr>
                    <a:solidFill>
                      <a:schemeClr val="accent1"/>
                    </a:solidFill>
                  </a:tcPr>
                </a:tc>
                <a:tc>
                  <a:txBody>
                    <a:bodyPr/>
                    <a:lstStyle/>
                    <a:p>
                      <a:pPr algn="ctr"/>
                      <a:r>
                        <a:rPr lang="en-US" noProof="0" dirty="0"/>
                        <a:t>0.96</a:t>
                      </a:r>
                    </a:p>
                  </a:txBody>
                  <a:tcPr/>
                </a:tc>
                <a:tc>
                  <a:txBody>
                    <a:bodyPr/>
                    <a:lstStyle/>
                    <a:p>
                      <a:pPr algn="ctr"/>
                      <a:endParaRPr lang="en-US" noProof="0" dirty="0"/>
                    </a:p>
                  </a:txBody>
                  <a:tcPr/>
                </a:tc>
                <a:tc>
                  <a:txBody>
                    <a:bodyPr/>
                    <a:lstStyle/>
                    <a:p>
                      <a:pPr algn="ctr"/>
                      <a:endParaRPr lang="en-US" noProof="0" dirty="0"/>
                    </a:p>
                  </a:txBody>
                  <a:tcPr/>
                </a:tc>
                <a:tc>
                  <a:txBody>
                    <a:bodyPr/>
                    <a:lstStyle/>
                    <a:p>
                      <a:pPr algn="ctr"/>
                      <a:r>
                        <a:rPr lang="en-US" noProof="0" dirty="0"/>
                        <a:t>0.20</a:t>
                      </a:r>
                    </a:p>
                  </a:txBody>
                  <a:tcPr/>
                </a:tc>
                <a:tc>
                  <a:txBody>
                    <a:bodyPr/>
                    <a:lstStyle/>
                    <a:p>
                      <a:pPr algn="ctr"/>
                      <a:r>
                        <a:rPr lang="en-US" noProof="0" dirty="0"/>
                        <a:t>0.13</a:t>
                      </a:r>
                    </a:p>
                  </a:txBody>
                  <a:tcPr/>
                </a:tc>
                <a:tc>
                  <a:txBody>
                    <a:bodyPr/>
                    <a:lstStyle/>
                    <a:p>
                      <a:pPr algn="ctr"/>
                      <a:endParaRPr lang="en-US" noProof="0" dirty="0"/>
                    </a:p>
                  </a:txBody>
                  <a:tcPr/>
                </a:tc>
                <a:extLst>
                  <a:ext uri="{0D108BD9-81ED-4DB2-BD59-A6C34878D82A}">
                    <a16:rowId xmlns:a16="http://schemas.microsoft.com/office/drawing/2014/main" val="995941049"/>
                  </a:ext>
                </a:extLst>
              </a:tr>
              <a:tr h="370840">
                <a:tc vMerge="1">
                  <a:txBody>
                    <a:bodyPr/>
                    <a:lstStyle/>
                    <a:p>
                      <a:endParaRPr lang="en-US" dirty="0"/>
                    </a:p>
                  </a:txBody>
                  <a:tcPr/>
                </a:tc>
                <a:tc>
                  <a:txBody>
                    <a:bodyPr/>
                    <a:lstStyle/>
                    <a:p>
                      <a:pPr algn="ctr"/>
                      <a:r>
                        <a:rPr lang="en-US" noProof="0" dirty="0">
                          <a:solidFill>
                            <a:schemeClr val="bg1"/>
                          </a:solidFill>
                        </a:rPr>
                        <a:t>Manganese</a:t>
                      </a:r>
                    </a:p>
                  </a:txBody>
                  <a:tcPr>
                    <a:solidFill>
                      <a:schemeClr val="accent1"/>
                    </a:solidFill>
                  </a:tcPr>
                </a:tc>
                <a:tc>
                  <a:txBody>
                    <a:bodyPr/>
                    <a:lstStyle/>
                    <a:p>
                      <a:pPr algn="ctr"/>
                      <a:r>
                        <a:rPr lang="en-US" noProof="0" dirty="0" err="1">
                          <a:solidFill>
                            <a:schemeClr val="bg1"/>
                          </a:solidFill>
                        </a:rPr>
                        <a:t>mnr</a:t>
                      </a:r>
                      <a:endParaRPr lang="en-US" noProof="0" dirty="0">
                        <a:solidFill>
                          <a:schemeClr val="bg1"/>
                        </a:solidFill>
                      </a:endParaRPr>
                    </a:p>
                  </a:txBody>
                  <a:tcPr>
                    <a:solidFill>
                      <a:schemeClr val="accent1"/>
                    </a:solidFill>
                  </a:tcPr>
                </a:tc>
                <a:tc>
                  <a:txBody>
                    <a:bodyPr/>
                    <a:lstStyle/>
                    <a:p>
                      <a:pPr algn="ctr"/>
                      <a:endParaRPr lang="en-US" noProof="0" dirty="0"/>
                    </a:p>
                  </a:txBody>
                  <a:tcPr/>
                </a:tc>
                <a:tc>
                  <a:txBody>
                    <a:bodyPr/>
                    <a:lstStyle/>
                    <a:p>
                      <a:pPr algn="ctr"/>
                      <a:r>
                        <a:rPr lang="en-US" noProof="0" dirty="0"/>
                        <a:t>1.40</a:t>
                      </a:r>
                    </a:p>
                  </a:txBody>
                  <a:tcPr/>
                </a:tc>
                <a:tc>
                  <a:txBody>
                    <a:bodyPr/>
                    <a:lstStyle/>
                    <a:p>
                      <a:pPr algn="ctr"/>
                      <a:endParaRPr lang="en-US" noProof="0" dirty="0"/>
                    </a:p>
                  </a:txBody>
                  <a:tcPr/>
                </a:tc>
                <a:tc>
                  <a:txBody>
                    <a:bodyPr/>
                    <a:lstStyle/>
                    <a:p>
                      <a:pPr algn="ctr"/>
                      <a:r>
                        <a:rPr lang="en-US" noProof="0" dirty="0"/>
                        <a:t>0.28</a:t>
                      </a:r>
                    </a:p>
                  </a:txBody>
                  <a:tcPr/>
                </a:tc>
                <a:tc>
                  <a:txBody>
                    <a:bodyPr/>
                    <a:lstStyle/>
                    <a:p>
                      <a:pPr algn="ctr"/>
                      <a:endParaRPr lang="en-US" noProof="0" dirty="0"/>
                    </a:p>
                  </a:txBody>
                  <a:tcPr/>
                </a:tc>
                <a:tc>
                  <a:txBody>
                    <a:bodyPr/>
                    <a:lstStyle/>
                    <a:p>
                      <a:pPr algn="ctr"/>
                      <a:endParaRPr lang="en-US" noProof="0" dirty="0"/>
                    </a:p>
                  </a:txBody>
                  <a:tcPr/>
                </a:tc>
                <a:extLst>
                  <a:ext uri="{0D108BD9-81ED-4DB2-BD59-A6C34878D82A}">
                    <a16:rowId xmlns:a16="http://schemas.microsoft.com/office/drawing/2014/main" val="2970411551"/>
                  </a:ext>
                </a:extLst>
              </a:tr>
              <a:tr h="370840">
                <a:tc vMerge="1">
                  <a:txBody>
                    <a:bodyPr/>
                    <a:lstStyle/>
                    <a:p>
                      <a:endParaRPr lang="en-US" dirty="0"/>
                    </a:p>
                  </a:txBody>
                  <a:tcPr/>
                </a:tc>
                <a:tc>
                  <a:txBody>
                    <a:bodyPr/>
                    <a:lstStyle/>
                    <a:p>
                      <a:pPr algn="ctr"/>
                      <a:r>
                        <a:rPr lang="en-US" noProof="0" dirty="0">
                          <a:solidFill>
                            <a:schemeClr val="bg1"/>
                          </a:solidFill>
                        </a:rPr>
                        <a:t>Nickel</a:t>
                      </a:r>
                    </a:p>
                  </a:txBody>
                  <a:tcPr>
                    <a:solidFill>
                      <a:schemeClr val="accent1"/>
                    </a:solidFill>
                  </a:tcPr>
                </a:tc>
                <a:tc>
                  <a:txBody>
                    <a:bodyPr/>
                    <a:lstStyle/>
                    <a:p>
                      <a:pPr algn="ctr"/>
                      <a:r>
                        <a:rPr lang="en-US" noProof="0" dirty="0" err="1">
                          <a:solidFill>
                            <a:schemeClr val="bg1"/>
                          </a:solidFill>
                        </a:rPr>
                        <a:t>nir</a:t>
                      </a:r>
                      <a:endParaRPr lang="en-US" noProof="0" dirty="0">
                        <a:solidFill>
                          <a:schemeClr val="bg1"/>
                        </a:solidFill>
                      </a:endParaRPr>
                    </a:p>
                  </a:txBody>
                  <a:tcPr>
                    <a:solidFill>
                      <a:schemeClr val="accent1"/>
                    </a:solidFill>
                  </a:tcPr>
                </a:tc>
                <a:tc>
                  <a:txBody>
                    <a:bodyPr/>
                    <a:lstStyle/>
                    <a:p>
                      <a:pPr algn="ctr"/>
                      <a:endParaRPr lang="en-US" noProof="0" dirty="0"/>
                    </a:p>
                  </a:txBody>
                  <a:tcPr/>
                </a:tc>
                <a:tc>
                  <a:txBody>
                    <a:bodyPr/>
                    <a:lstStyle/>
                    <a:p>
                      <a:pPr algn="ctr"/>
                      <a:endParaRPr lang="en-US" noProof="0" dirty="0"/>
                    </a:p>
                  </a:txBody>
                  <a:tcPr/>
                </a:tc>
                <a:tc>
                  <a:txBody>
                    <a:bodyPr/>
                    <a:lstStyle/>
                    <a:p>
                      <a:pPr algn="ctr"/>
                      <a:endParaRPr lang="en-US" noProof="0" dirty="0"/>
                    </a:p>
                  </a:txBody>
                  <a:tcPr/>
                </a:tc>
                <a:tc>
                  <a:txBody>
                    <a:bodyPr/>
                    <a:lstStyle/>
                    <a:p>
                      <a:pPr algn="ctr"/>
                      <a:r>
                        <a:rPr lang="en-US" noProof="0" dirty="0"/>
                        <a:t>0.51</a:t>
                      </a:r>
                    </a:p>
                  </a:txBody>
                  <a:tcPr/>
                </a:tc>
                <a:tc>
                  <a:txBody>
                    <a:bodyPr/>
                    <a:lstStyle/>
                    <a:p>
                      <a:pPr algn="ctr"/>
                      <a:r>
                        <a:rPr lang="en-US" noProof="0" dirty="0"/>
                        <a:t>0.68</a:t>
                      </a:r>
                    </a:p>
                  </a:txBody>
                  <a:tcPr/>
                </a:tc>
                <a:tc>
                  <a:txBody>
                    <a:bodyPr/>
                    <a:lstStyle/>
                    <a:p>
                      <a:pPr algn="ctr"/>
                      <a:endParaRPr lang="en-US" noProof="0" dirty="0"/>
                    </a:p>
                  </a:txBody>
                  <a:tcPr/>
                </a:tc>
                <a:extLst>
                  <a:ext uri="{0D108BD9-81ED-4DB2-BD59-A6C34878D82A}">
                    <a16:rowId xmlns:a16="http://schemas.microsoft.com/office/drawing/2014/main" val="2129361508"/>
                  </a:ext>
                </a:extLst>
              </a:tr>
              <a:tr h="370840">
                <a:tc vMerge="1">
                  <a:txBody>
                    <a:bodyPr/>
                    <a:lstStyle/>
                    <a:p>
                      <a:endParaRPr lang="en-US"/>
                    </a:p>
                  </a:txBody>
                  <a:tcPr/>
                </a:tc>
                <a:tc>
                  <a:txBody>
                    <a:bodyPr/>
                    <a:lstStyle/>
                    <a:p>
                      <a:pPr algn="ctr"/>
                      <a:r>
                        <a:rPr lang="en-US" noProof="0" dirty="0">
                          <a:solidFill>
                            <a:schemeClr val="bg1"/>
                          </a:solidFill>
                        </a:rPr>
                        <a:t>Graphite </a:t>
                      </a:r>
                    </a:p>
                  </a:txBody>
                  <a:tcPr>
                    <a:solidFill>
                      <a:schemeClr val="accent1"/>
                    </a:solidFill>
                  </a:tcPr>
                </a:tc>
                <a:tc>
                  <a:txBody>
                    <a:bodyPr/>
                    <a:lstStyle/>
                    <a:p>
                      <a:pPr algn="ctr"/>
                      <a:r>
                        <a:rPr lang="en-US" noProof="0" dirty="0" err="1">
                          <a:solidFill>
                            <a:schemeClr val="bg1"/>
                          </a:solidFill>
                        </a:rPr>
                        <a:t>gra+agp</a:t>
                      </a:r>
                      <a:endParaRPr lang="en-US" noProof="0" dirty="0">
                        <a:solidFill>
                          <a:schemeClr val="bg1"/>
                        </a:solidFill>
                      </a:endParaRPr>
                    </a:p>
                  </a:txBody>
                  <a:tcPr>
                    <a:solidFill>
                      <a:schemeClr val="accent1"/>
                    </a:solidFill>
                  </a:tcPr>
                </a:tc>
                <a:tc>
                  <a:txBody>
                    <a:bodyPr/>
                    <a:lstStyle/>
                    <a:p>
                      <a:pPr algn="ctr"/>
                      <a:r>
                        <a:rPr lang="en-US" noProof="0" dirty="0"/>
                        <a:t>0.94</a:t>
                      </a:r>
                    </a:p>
                  </a:txBody>
                  <a:tcPr/>
                </a:tc>
                <a:tc>
                  <a:txBody>
                    <a:bodyPr/>
                    <a:lstStyle/>
                    <a:p>
                      <a:pPr algn="ctr"/>
                      <a:r>
                        <a:rPr lang="en-US" noProof="0" dirty="0"/>
                        <a:t>0.92</a:t>
                      </a:r>
                    </a:p>
                  </a:txBody>
                  <a:tcPr/>
                </a:tc>
                <a:tc>
                  <a:txBody>
                    <a:bodyPr/>
                    <a:lstStyle/>
                    <a:p>
                      <a:pPr algn="ctr"/>
                      <a:r>
                        <a:rPr lang="en-US" noProof="0" dirty="0"/>
                        <a:t>1.09</a:t>
                      </a:r>
                    </a:p>
                  </a:txBody>
                  <a:tcPr/>
                </a:tc>
                <a:tc>
                  <a:txBody>
                    <a:bodyPr/>
                    <a:lstStyle/>
                    <a:p>
                      <a:pPr algn="ctr"/>
                      <a:r>
                        <a:rPr lang="en-US" noProof="0" dirty="0"/>
                        <a:t>0.99</a:t>
                      </a:r>
                    </a:p>
                  </a:txBody>
                  <a:tcPr/>
                </a:tc>
                <a:tc>
                  <a:txBody>
                    <a:bodyPr/>
                    <a:lstStyle/>
                    <a:p>
                      <a:pPr algn="ctr"/>
                      <a:r>
                        <a:rPr lang="en-US" noProof="0" dirty="0"/>
                        <a:t>0.97</a:t>
                      </a:r>
                    </a:p>
                  </a:txBody>
                  <a:tcPr/>
                </a:tc>
                <a:tc>
                  <a:txBody>
                    <a:bodyPr/>
                    <a:lstStyle/>
                    <a:p>
                      <a:pPr algn="ctr"/>
                      <a:endParaRPr lang="en-US" noProof="0" dirty="0"/>
                    </a:p>
                  </a:txBody>
                  <a:tcPr/>
                </a:tc>
                <a:extLst>
                  <a:ext uri="{0D108BD9-81ED-4DB2-BD59-A6C34878D82A}">
                    <a16:rowId xmlns:a16="http://schemas.microsoft.com/office/drawing/2014/main" val="3539433821"/>
                  </a:ext>
                </a:extLst>
              </a:tr>
              <a:tr h="370840">
                <a:tc vMerge="1">
                  <a:txBody>
                    <a:bodyPr/>
                    <a:lstStyle/>
                    <a:p>
                      <a:endParaRPr lang="en-US" dirty="0"/>
                    </a:p>
                  </a:txBody>
                  <a:tcPr/>
                </a:tc>
                <a:tc>
                  <a:txBody>
                    <a:bodyPr/>
                    <a:lstStyle/>
                    <a:p>
                      <a:pPr algn="ctr"/>
                      <a:r>
                        <a:rPr lang="en-US" noProof="0" dirty="0">
                          <a:solidFill>
                            <a:schemeClr val="bg1"/>
                          </a:solidFill>
                        </a:rPr>
                        <a:t>Rare earths</a:t>
                      </a:r>
                    </a:p>
                  </a:txBody>
                  <a:tcPr>
                    <a:solidFill>
                      <a:schemeClr val="accent1"/>
                    </a:solidFill>
                  </a:tcPr>
                </a:tc>
                <a:tc>
                  <a:txBody>
                    <a:bodyPr/>
                    <a:lstStyle/>
                    <a:p>
                      <a:pPr algn="ctr"/>
                      <a:r>
                        <a:rPr lang="en-US" noProof="0" dirty="0" err="1">
                          <a:solidFill>
                            <a:schemeClr val="bg1"/>
                          </a:solidFill>
                        </a:rPr>
                        <a:t>rer</a:t>
                      </a:r>
                      <a:endParaRPr lang="en-US" noProof="0" dirty="0">
                        <a:solidFill>
                          <a:schemeClr val="bg1"/>
                        </a:solidFill>
                      </a:endParaRPr>
                    </a:p>
                  </a:txBody>
                  <a:tcPr>
                    <a:solidFill>
                      <a:schemeClr val="accent1"/>
                    </a:solidFill>
                  </a:tcPr>
                </a:tc>
                <a:tc>
                  <a:txBody>
                    <a:bodyPr/>
                    <a:lstStyle/>
                    <a:p>
                      <a:pPr algn="ctr"/>
                      <a:endParaRPr lang="en-US" noProof="0" dirty="0"/>
                    </a:p>
                  </a:txBody>
                  <a:tcPr/>
                </a:tc>
                <a:tc>
                  <a:txBody>
                    <a:bodyPr/>
                    <a:lstStyle/>
                    <a:p>
                      <a:pPr algn="ctr"/>
                      <a:endParaRPr lang="en-US" noProof="0" dirty="0"/>
                    </a:p>
                  </a:txBody>
                  <a:tcPr/>
                </a:tc>
                <a:tc>
                  <a:txBody>
                    <a:bodyPr/>
                    <a:lstStyle/>
                    <a:p>
                      <a:pPr algn="ctr"/>
                      <a:endParaRPr lang="en-US" noProof="0" dirty="0"/>
                    </a:p>
                  </a:txBody>
                  <a:tcPr/>
                </a:tc>
                <a:tc>
                  <a:txBody>
                    <a:bodyPr/>
                    <a:lstStyle/>
                    <a:p>
                      <a:pPr algn="ctr"/>
                      <a:endParaRPr lang="en-US" noProof="0" dirty="0"/>
                    </a:p>
                  </a:txBody>
                  <a:tcPr/>
                </a:tc>
                <a:tc>
                  <a:txBody>
                    <a:bodyPr/>
                    <a:lstStyle/>
                    <a:p>
                      <a:pPr algn="ctr"/>
                      <a:endParaRPr lang="en-US" noProof="0" dirty="0"/>
                    </a:p>
                  </a:txBody>
                  <a:tcPr/>
                </a:tc>
                <a:tc>
                  <a:txBody>
                    <a:bodyPr/>
                    <a:lstStyle/>
                    <a:p>
                      <a:pPr algn="ctr"/>
                      <a:r>
                        <a:rPr lang="en-US" noProof="0" dirty="0"/>
                        <a:t>0.3</a:t>
                      </a:r>
                    </a:p>
                  </a:txBody>
                  <a:tcPr/>
                </a:tc>
                <a:extLst>
                  <a:ext uri="{0D108BD9-81ED-4DB2-BD59-A6C34878D82A}">
                    <a16:rowId xmlns:a16="http://schemas.microsoft.com/office/drawing/2014/main" val="1416831309"/>
                  </a:ext>
                </a:extLst>
              </a:tr>
            </a:tbl>
          </a:graphicData>
        </a:graphic>
      </p:graphicFrame>
      <p:sp>
        <p:nvSpPr>
          <p:cNvPr id="5" name="Symbol zastępczy numeru slajdu 4">
            <a:extLst>
              <a:ext uri="{FF2B5EF4-FFF2-40B4-BE49-F238E27FC236}">
                <a16:creationId xmlns:a16="http://schemas.microsoft.com/office/drawing/2014/main" id="{519DC96B-0F31-EEA1-12BD-B9A6DE0409CA}"/>
              </a:ext>
            </a:extLst>
          </p:cNvPr>
          <p:cNvSpPr>
            <a:spLocks noGrp="1"/>
          </p:cNvSpPr>
          <p:nvPr>
            <p:ph type="sldNum" sz="quarter" idx="12"/>
          </p:nvPr>
        </p:nvSpPr>
        <p:spPr/>
        <p:txBody>
          <a:bodyPr/>
          <a:lstStyle/>
          <a:p>
            <a:pPr rtl="0"/>
            <a:fld id="{0FF54DE5-C571-48E8-A5BC-B369434E2F44}" type="slidenum">
              <a:rPr lang="en-US" noProof="0" smtClean="0"/>
              <a:t>6</a:t>
            </a:fld>
            <a:endParaRPr lang="en-US" noProof="0" dirty="0"/>
          </a:p>
        </p:txBody>
      </p:sp>
      <p:sp>
        <p:nvSpPr>
          <p:cNvPr id="4" name="Marcador de contenido 13">
            <a:extLst>
              <a:ext uri="{FF2B5EF4-FFF2-40B4-BE49-F238E27FC236}">
                <a16:creationId xmlns:a16="http://schemas.microsoft.com/office/drawing/2014/main" id="{461882CC-017D-BCDE-C8E6-FE7D47F54CDF}"/>
              </a:ext>
            </a:extLst>
          </p:cNvPr>
          <p:cNvSpPr txBox="1">
            <a:spLocks/>
          </p:cNvSpPr>
          <p:nvPr/>
        </p:nvSpPr>
        <p:spPr>
          <a:xfrm>
            <a:off x="619125" y="1637109"/>
            <a:ext cx="9982200" cy="4572000"/>
          </a:xfrm>
          <a:prstGeom prst="rect">
            <a:avLst/>
          </a:prstGeom>
        </p:spPr>
        <p:txBody>
          <a:bodyPr vert="horz" lIns="0" tIns="45720" rIns="0" bIns="45720" rtlCol="0">
            <a:normAutofit fontScale="92500" lnSpcReduction="20000"/>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Font typeface="Wingdings" panose="05000000000000000000" pitchFamily="2" charset="2"/>
              <a:buNone/>
            </a:pPr>
            <a:r>
              <a:rPr lang="en-US" noProof="0" dirty="0"/>
              <a:t>Minerals (refined) are used in two mid-stream technologies: lithium batteries and permanent magnets. Table below shows material intensity of those technologies.</a:t>
            </a:r>
          </a:p>
          <a:p>
            <a:pPr marL="0" indent="0">
              <a:buFont typeface="Wingdings" panose="05000000000000000000" pitchFamily="2" charset="2"/>
              <a:buNone/>
            </a:pPr>
            <a:endParaRPr lang="en-US" noProof="0" dirty="0"/>
          </a:p>
          <a:p>
            <a:pPr marL="0" indent="0">
              <a:buFont typeface="Wingdings" panose="05000000000000000000" pitchFamily="2" charset="2"/>
              <a:buNone/>
            </a:pPr>
            <a:endParaRPr lang="en-US" noProof="0" dirty="0"/>
          </a:p>
          <a:p>
            <a:pPr marL="0" indent="0">
              <a:buFont typeface="Wingdings" panose="05000000000000000000" pitchFamily="2" charset="2"/>
              <a:buNone/>
            </a:pPr>
            <a:endParaRPr lang="en-US" noProof="0" dirty="0"/>
          </a:p>
          <a:p>
            <a:pPr marL="0" indent="0">
              <a:buFont typeface="Wingdings" panose="05000000000000000000" pitchFamily="2" charset="2"/>
              <a:buNone/>
            </a:pPr>
            <a:r>
              <a:rPr lang="en-US" noProof="0" dirty="0"/>
              <a:t> </a:t>
            </a:r>
          </a:p>
          <a:p>
            <a:pPr marL="0" indent="0">
              <a:buFont typeface="Wingdings" panose="05000000000000000000" pitchFamily="2" charset="2"/>
              <a:buNone/>
            </a:pPr>
            <a:endParaRPr lang="en-US" noProof="0" dirty="0"/>
          </a:p>
          <a:p>
            <a:pPr marL="0" indent="0">
              <a:buFont typeface="Wingdings" panose="05000000000000000000" pitchFamily="2" charset="2"/>
              <a:buNone/>
            </a:pPr>
            <a:endParaRPr lang="en-US" noProof="0" dirty="0"/>
          </a:p>
          <a:p>
            <a:pPr marL="0" indent="0">
              <a:buFont typeface="Wingdings" panose="05000000000000000000" pitchFamily="2" charset="2"/>
              <a:buNone/>
            </a:pPr>
            <a:endParaRPr lang="en-US" noProof="0" dirty="0"/>
          </a:p>
          <a:p>
            <a:pPr marL="0" indent="0">
              <a:buFont typeface="Wingdings" panose="05000000000000000000" pitchFamily="2" charset="2"/>
              <a:buNone/>
            </a:pPr>
            <a:endParaRPr lang="en-US" noProof="0" dirty="0"/>
          </a:p>
          <a:p>
            <a:pPr marL="0" indent="0">
              <a:buNone/>
            </a:pPr>
            <a:r>
              <a:rPr lang="en-US" sz="1700" i="1" noProof="0" dirty="0"/>
              <a:t>Source: Sun, Xin, </a:t>
            </a:r>
            <a:r>
              <a:rPr lang="en-US" sz="1700" i="1" noProof="0" dirty="0" err="1"/>
              <a:t>Minggao</a:t>
            </a:r>
            <a:r>
              <a:rPr lang="en-US" sz="1700" i="1" noProof="0" dirty="0"/>
              <a:t> Ouyang, and Han Hao (2022). “Surging lithium price will not impede the electric vehicle boom." Joule 6.8: 1738-1742</a:t>
            </a:r>
          </a:p>
        </p:txBody>
      </p:sp>
      <p:sp>
        <p:nvSpPr>
          <p:cNvPr id="3" name="Symbol zastępczy stopki 2">
            <a:extLst>
              <a:ext uri="{FF2B5EF4-FFF2-40B4-BE49-F238E27FC236}">
                <a16:creationId xmlns:a16="http://schemas.microsoft.com/office/drawing/2014/main" id="{C1CB1B9C-A396-82DE-0E76-9A85AB4DEE71}"/>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156047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2EFE3-CCA6-7CB7-2C06-4A521BFEF657}"/>
            </a:ext>
          </a:extLst>
        </p:cNvPr>
        <p:cNvGrpSpPr/>
        <p:nvPr/>
      </p:nvGrpSpPr>
      <p:grpSpPr>
        <a:xfrm>
          <a:off x="0" y="0"/>
          <a:ext cx="0" cy="0"/>
          <a:chOff x="0" y="0"/>
          <a:chExt cx="0" cy="0"/>
        </a:xfrm>
      </p:grpSpPr>
      <p:sp>
        <p:nvSpPr>
          <p:cNvPr id="13" name="Título 12">
            <a:extLst>
              <a:ext uri="{FF2B5EF4-FFF2-40B4-BE49-F238E27FC236}">
                <a16:creationId xmlns:a16="http://schemas.microsoft.com/office/drawing/2014/main" id="{465444AC-09E0-9F2E-2D46-5B3B92D5DA96}"/>
              </a:ext>
            </a:extLst>
          </p:cNvPr>
          <p:cNvSpPr>
            <a:spLocks noGrp="1"/>
          </p:cNvSpPr>
          <p:nvPr>
            <p:ph type="title"/>
          </p:nvPr>
        </p:nvSpPr>
        <p:spPr/>
        <p:txBody>
          <a:bodyPr rtlCol="0"/>
          <a:lstStyle/>
          <a:p>
            <a:r>
              <a:rPr lang="en-US" noProof="0" dirty="0"/>
              <a:t>1.4. Downstream technologies</a:t>
            </a:r>
          </a:p>
        </p:txBody>
      </p:sp>
      <p:graphicFrame>
        <p:nvGraphicFramePr>
          <p:cNvPr id="2" name="Symbol zastępczy zawartości 1">
            <a:extLst>
              <a:ext uri="{FF2B5EF4-FFF2-40B4-BE49-F238E27FC236}">
                <a16:creationId xmlns:a16="http://schemas.microsoft.com/office/drawing/2014/main" id="{B19AA4B8-55D6-46BD-D9BB-FB6D7A7015C6}"/>
              </a:ext>
            </a:extLst>
          </p:cNvPr>
          <p:cNvGraphicFramePr>
            <a:graphicFrameLocks noGrp="1"/>
          </p:cNvGraphicFramePr>
          <p:nvPr>
            <p:ph idx="1"/>
            <p:extLst>
              <p:ext uri="{D42A27DB-BD31-4B8C-83A1-F6EECF244321}">
                <p14:modId xmlns:p14="http://schemas.microsoft.com/office/powerpoint/2010/main" val="170546021"/>
              </p:ext>
            </p:extLst>
          </p:nvPr>
        </p:nvGraphicFramePr>
        <p:xfrm>
          <a:off x="1103382" y="1657400"/>
          <a:ext cx="8636972" cy="4119668"/>
        </p:xfrm>
        <a:graphic>
          <a:graphicData uri="http://schemas.openxmlformats.org/drawingml/2006/table">
            <a:tbl>
              <a:tblPr firstRow="1" bandRow="1">
                <a:tableStyleId>{5C22544A-7EE6-4342-B048-85BDC9FD1C3A}</a:tableStyleId>
              </a:tblPr>
              <a:tblGrid>
                <a:gridCol w="1435711">
                  <a:extLst>
                    <a:ext uri="{9D8B030D-6E8A-4147-A177-3AD203B41FA5}">
                      <a16:colId xmlns:a16="http://schemas.microsoft.com/office/drawing/2014/main" val="4053249998"/>
                    </a:ext>
                  </a:extLst>
                </a:gridCol>
                <a:gridCol w="1110343">
                  <a:extLst>
                    <a:ext uri="{9D8B030D-6E8A-4147-A177-3AD203B41FA5}">
                      <a16:colId xmlns:a16="http://schemas.microsoft.com/office/drawing/2014/main" val="1149116315"/>
                    </a:ext>
                  </a:extLst>
                </a:gridCol>
                <a:gridCol w="1015153">
                  <a:extLst>
                    <a:ext uri="{9D8B030D-6E8A-4147-A177-3AD203B41FA5}">
                      <a16:colId xmlns:a16="http://schemas.microsoft.com/office/drawing/2014/main" val="1010534973"/>
                    </a:ext>
                  </a:extLst>
                </a:gridCol>
                <a:gridCol w="1015153">
                  <a:extLst>
                    <a:ext uri="{9D8B030D-6E8A-4147-A177-3AD203B41FA5}">
                      <a16:colId xmlns:a16="http://schemas.microsoft.com/office/drawing/2014/main" val="253475673"/>
                    </a:ext>
                  </a:extLst>
                </a:gridCol>
                <a:gridCol w="1015153">
                  <a:extLst>
                    <a:ext uri="{9D8B030D-6E8A-4147-A177-3AD203B41FA5}">
                      <a16:colId xmlns:a16="http://schemas.microsoft.com/office/drawing/2014/main" val="126027623"/>
                    </a:ext>
                  </a:extLst>
                </a:gridCol>
                <a:gridCol w="1015153">
                  <a:extLst>
                    <a:ext uri="{9D8B030D-6E8A-4147-A177-3AD203B41FA5}">
                      <a16:colId xmlns:a16="http://schemas.microsoft.com/office/drawing/2014/main" val="3665351046"/>
                    </a:ext>
                  </a:extLst>
                </a:gridCol>
                <a:gridCol w="1015153">
                  <a:extLst>
                    <a:ext uri="{9D8B030D-6E8A-4147-A177-3AD203B41FA5}">
                      <a16:colId xmlns:a16="http://schemas.microsoft.com/office/drawing/2014/main" val="3186757482"/>
                    </a:ext>
                  </a:extLst>
                </a:gridCol>
                <a:gridCol w="1015153">
                  <a:extLst>
                    <a:ext uri="{9D8B030D-6E8A-4147-A177-3AD203B41FA5}">
                      <a16:colId xmlns:a16="http://schemas.microsoft.com/office/drawing/2014/main" val="1608441451"/>
                    </a:ext>
                  </a:extLst>
                </a:gridCol>
              </a:tblGrid>
              <a:tr h="720322">
                <a:tc rowSpan="2" gridSpan="2">
                  <a:txBody>
                    <a:bodyPr/>
                    <a:lstStyle/>
                    <a:p>
                      <a:pPr algn="ctr"/>
                      <a:endParaRPr lang="en-US" noProof="0" dirty="0"/>
                    </a:p>
                  </a:txBody>
                  <a:tcPr anchor="ctr"/>
                </a:tc>
                <a:tc rowSpan="2" hMerge="1">
                  <a:txBody>
                    <a:bodyPr/>
                    <a:lstStyle/>
                    <a:p>
                      <a:pPr algn="ctr"/>
                      <a:endParaRPr lang="en-US" noProof="0" dirty="0"/>
                    </a:p>
                  </a:txBody>
                  <a:tcPr anchor="ctr"/>
                </a:tc>
                <a:tc>
                  <a:txBody>
                    <a:bodyPr/>
                    <a:lstStyle/>
                    <a:p>
                      <a:pPr algn="ctr"/>
                      <a:r>
                        <a:rPr lang="en-US" sz="1400" noProof="0" dirty="0"/>
                        <a:t>Electric cars</a:t>
                      </a:r>
                    </a:p>
                  </a:txBody>
                  <a:tcPr anchor="ctr"/>
                </a:tc>
                <a:tc>
                  <a:txBody>
                    <a:bodyPr/>
                    <a:lstStyle/>
                    <a:p>
                      <a:pPr algn="ctr"/>
                      <a:r>
                        <a:rPr lang="en-US" sz="1400" noProof="0" dirty="0"/>
                        <a:t>Plug-in hybrids</a:t>
                      </a:r>
                    </a:p>
                  </a:txBody>
                  <a:tcPr anchor="ctr"/>
                </a:tc>
                <a:tc>
                  <a:txBody>
                    <a:bodyPr/>
                    <a:lstStyle/>
                    <a:p>
                      <a:pPr algn="ctr"/>
                      <a:r>
                        <a:rPr lang="en-US" sz="1400" noProof="0" dirty="0"/>
                        <a:t>Electric buses</a:t>
                      </a:r>
                    </a:p>
                  </a:txBody>
                  <a:tcPr anchor="ctr"/>
                </a:tc>
                <a:tc>
                  <a:txBody>
                    <a:bodyPr/>
                    <a:lstStyle/>
                    <a:p>
                      <a:pPr algn="ctr"/>
                      <a:r>
                        <a:rPr lang="en-US" sz="1400" noProof="0" dirty="0"/>
                        <a:t>Solar panels</a:t>
                      </a:r>
                    </a:p>
                  </a:txBody>
                  <a:tcPr anchor="ctr"/>
                </a:tc>
                <a:tc>
                  <a:txBody>
                    <a:bodyPr/>
                    <a:lstStyle/>
                    <a:p>
                      <a:pPr algn="ctr"/>
                      <a:r>
                        <a:rPr lang="en-US" sz="1400" noProof="0" dirty="0"/>
                        <a:t>Nacelles (wind turbine)</a:t>
                      </a:r>
                    </a:p>
                  </a:txBody>
                  <a:tcPr anchor="ctr"/>
                </a:tc>
                <a:tc>
                  <a:txBody>
                    <a:bodyPr/>
                    <a:lstStyle/>
                    <a:p>
                      <a:pPr algn="ctr"/>
                      <a:r>
                        <a:rPr lang="en-US" sz="1400" noProof="0" dirty="0"/>
                        <a:t>Other</a:t>
                      </a:r>
                    </a:p>
                  </a:txBody>
                  <a:tcPr anchor="ctr"/>
                </a:tc>
                <a:extLst>
                  <a:ext uri="{0D108BD9-81ED-4DB2-BD59-A6C34878D82A}">
                    <a16:rowId xmlns:a16="http://schemas.microsoft.com/office/drawing/2014/main" val="1330751544"/>
                  </a:ext>
                </a:extLst>
              </a:tr>
              <a:tr h="375708">
                <a:tc gridSpan="2" vMerge="1">
                  <a:txBody>
                    <a:bodyPr/>
                    <a:lstStyle/>
                    <a:p>
                      <a:pPr algn="ctr"/>
                      <a:endParaRPr lang="en-US" sz="1600" b="1" noProof="0" dirty="0">
                        <a:solidFill>
                          <a:schemeClr val="bg1"/>
                        </a:solidFill>
                      </a:endParaRPr>
                    </a:p>
                  </a:txBody>
                  <a:tcPr anchor="ctr">
                    <a:solidFill>
                      <a:schemeClr val="tx1"/>
                    </a:solidFill>
                  </a:tcPr>
                </a:tc>
                <a:tc hMerge="1" vMerge="1">
                  <a:txBody>
                    <a:bodyPr/>
                    <a:lstStyle/>
                    <a:p>
                      <a:pPr algn="ctr"/>
                      <a:endParaRPr lang="en-US" noProof="0" dirty="0"/>
                    </a:p>
                  </a:txBody>
                  <a:tcPr anchor="ctr"/>
                </a:tc>
                <a:tc>
                  <a:txBody>
                    <a:bodyPr/>
                    <a:lstStyle/>
                    <a:p>
                      <a:pPr algn="ctr"/>
                      <a:r>
                        <a:rPr lang="en-US" noProof="0" dirty="0" err="1">
                          <a:solidFill>
                            <a:schemeClr val="bg1"/>
                          </a:solidFill>
                        </a:rPr>
                        <a:t>evl</a:t>
                      </a:r>
                      <a:endParaRPr lang="en-US" noProof="0" dirty="0">
                        <a:solidFill>
                          <a:schemeClr val="bg1"/>
                        </a:solidFill>
                      </a:endParaRPr>
                    </a:p>
                  </a:txBody>
                  <a:tcPr anchor="ctr">
                    <a:solidFill>
                      <a:schemeClr val="accent1"/>
                    </a:solidFill>
                  </a:tcPr>
                </a:tc>
                <a:tc>
                  <a:txBody>
                    <a:bodyPr/>
                    <a:lstStyle/>
                    <a:p>
                      <a:pPr algn="ctr"/>
                      <a:r>
                        <a:rPr lang="en-US" noProof="0" dirty="0" err="1">
                          <a:solidFill>
                            <a:schemeClr val="bg1"/>
                          </a:solidFill>
                        </a:rPr>
                        <a:t>pvl</a:t>
                      </a:r>
                      <a:endParaRPr lang="en-US" noProof="0" dirty="0">
                        <a:solidFill>
                          <a:schemeClr val="bg1"/>
                        </a:solidFill>
                      </a:endParaRPr>
                    </a:p>
                  </a:txBody>
                  <a:tcPr anchor="ctr">
                    <a:solidFill>
                      <a:schemeClr val="accent1"/>
                    </a:solidFill>
                  </a:tcPr>
                </a:tc>
                <a:tc>
                  <a:txBody>
                    <a:bodyPr/>
                    <a:lstStyle/>
                    <a:p>
                      <a:pPr algn="ctr"/>
                      <a:r>
                        <a:rPr lang="en-US" noProof="0" dirty="0" err="1">
                          <a:solidFill>
                            <a:schemeClr val="bg1"/>
                          </a:solidFill>
                        </a:rPr>
                        <a:t>evb</a:t>
                      </a:r>
                      <a:endParaRPr lang="en-US" noProof="0" dirty="0">
                        <a:solidFill>
                          <a:schemeClr val="bg1"/>
                        </a:solidFill>
                      </a:endParaRPr>
                    </a:p>
                  </a:txBody>
                  <a:tcPr anchor="ctr">
                    <a:solidFill>
                      <a:schemeClr val="accent1"/>
                    </a:solidFill>
                  </a:tcPr>
                </a:tc>
                <a:tc>
                  <a:txBody>
                    <a:bodyPr/>
                    <a:lstStyle/>
                    <a:p>
                      <a:pPr algn="ctr"/>
                      <a:r>
                        <a:rPr lang="en-US" noProof="0" dirty="0">
                          <a:solidFill>
                            <a:schemeClr val="bg1"/>
                          </a:solidFill>
                        </a:rPr>
                        <a:t>sop</a:t>
                      </a:r>
                    </a:p>
                  </a:txBody>
                  <a:tcPr anchor="ctr">
                    <a:solidFill>
                      <a:schemeClr val="accent1"/>
                    </a:solidFill>
                  </a:tcPr>
                </a:tc>
                <a:tc>
                  <a:txBody>
                    <a:bodyPr/>
                    <a:lstStyle/>
                    <a:p>
                      <a:pPr algn="ctr"/>
                      <a:r>
                        <a:rPr lang="en-US" noProof="0" dirty="0" err="1">
                          <a:solidFill>
                            <a:schemeClr val="bg1"/>
                          </a:solidFill>
                        </a:rPr>
                        <a:t>egs</a:t>
                      </a:r>
                      <a:endParaRPr lang="en-US" noProof="0" dirty="0">
                        <a:solidFill>
                          <a:schemeClr val="bg1"/>
                        </a:solidFill>
                      </a:endParaRPr>
                    </a:p>
                  </a:txBody>
                  <a:tcPr anchor="ctr">
                    <a:solidFill>
                      <a:schemeClr val="accent1"/>
                    </a:solidFill>
                  </a:tcPr>
                </a:tc>
                <a:tc>
                  <a:txBody>
                    <a:bodyPr/>
                    <a:lstStyle/>
                    <a:p>
                      <a:pPr algn="ctr"/>
                      <a:endParaRPr lang="en-US" noProof="0" dirty="0">
                        <a:solidFill>
                          <a:schemeClr val="bg1"/>
                        </a:solidFill>
                      </a:endParaRPr>
                    </a:p>
                  </a:txBody>
                  <a:tcPr anchor="ctr">
                    <a:solidFill>
                      <a:schemeClr val="accent1"/>
                    </a:solidFill>
                  </a:tcPr>
                </a:tc>
                <a:extLst>
                  <a:ext uri="{0D108BD9-81ED-4DB2-BD59-A6C34878D82A}">
                    <a16:rowId xmlns:a16="http://schemas.microsoft.com/office/drawing/2014/main" val="889240635"/>
                  </a:ext>
                </a:extLst>
              </a:tr>
              <a:tr h="370840">
                <a:tc rowSpan="5">
                  <a:txBody>
                    <a:bodyPr/>
                    <a:lstStyle/>
                    <a:p>
                      <a:pPr algn="ctr"/>
                      <a:r>
                        <a:rPr lang="en-US" sz="1600" b="1" noProof="0" dirty="0">
                          <a:solidFill>
                            <a:schemeClr val="bg1"/>
                          </a:solidFill>
                        </a:rPr>
                        <a:t>Batteries</a:t>
                      </a:r>
                    </a:p>
                  </a:txBody>
                  <a:tcPr anchor="ctr">
                    <a:solidFill>
                      <a:schemeClr val="accent1"/>
                    </a:solidFill>
                  </a:tcPr>
                </a:tc>
                <a:tc>
                  <a:txBody>
                    <a:bodyPr/>
                    <a:lstStyle/>
                    <a:p>
                      <a:pPr algn="ctr"/>
                      <a:r>
                        <a:rPr lang="en-US" noProof="0" dirty="0">
                          <a:solidFill>
                            <a:schemeClr val="bg1"/>
                          </a:solidFill>
                        </a:rPr>
                        <a:t>LCO</a:t>
                      </a:r>
                    </a:p>
                  </a:txBody>
                  <a:tcPr anchor="ctr">
                    <a:solidFill>
                      <a:schemeClr val="accent1"/>
                    </a:solidFill>
                  </a:tcP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376255421"/>
                  </a:ext>
                </a:extLst>
              </a:tr>
              <a:tr h="370840">
                <a:tc vMerge="1">
                  <a:txBody>
                    <a:bodyPr/>
                    <a:lstStyle/>
                    <a:p>
                      <a:pPr algn="ctr"/>
                      <a:endParaRPr lang="en-US" noProof="0" dirty="0"/>
                    </a:p>
                  </a:txBody>
                  <a:tcPr/>
                </a:tc>
                <a:tc>
                  <a:txBody>
                    <a:bodyPr/>
                    <a:lstStyle/>
                    <a:p>
                      <a:pPr algn="ctr"/>
                      <a:r>
                        <a:rPr lang="en-US" noProof="0" dirty="0">
                          <a:solidFill>
                            <a:schemeClr val="bg1"/>
                          </a:solidFill>
                        </a:rPr>
                        <a:t>LMO</a:t>
                      </a:r>
                    </a:p>
                  </a:txBody>
                  <a:tcPr anchor="ctr">
                    <a:solidFill>
                      <a:schemeClr val="accent1"/>
                    </a:solidFill>
                  </a:tcP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995941049"/>
                  </a:ext>
                </a:extLst>
              </a:tr>
              <a:tr h="370840">
                <a:tc vMerge="1">
                  <a:txBody>
                    <a:bodyPr/>
                    <a:lstStyle/>
                    <a:p>
                      <a:pPr algn="ctr"/>
                      <a:endParaRPr lang="en-US" noProof="0" dirty="0"/>
                    </a:p>
                  </a:txBody>
                  <a:tcPr/>
                </a:tc>
                <a:tc>
                  <a:txBody>
                    <a:bodyPr/>
                    <a:lstStyle/>
                    <a:p>
                      <a:pPr algn="ctr"/>
                      <a:r>
                        <a:rPr lang="en-US" noProof="0" dirty="0">
                          <a:solidFill>
                            <a:schemeClr val="bg1"/>
                          </a:solidFill>
                        </a:rPr>
                        <a:t>LFP</a:t>
                      </a:r>
                    </a:p>
                  </a:txBody>
                  <a:tcPr anchor="ctr">
                    <a:solidFill>
                      <a:schemeClr val="accent1"/>
                    </a:solidFill>
                  </a:tcPr>
                </a:tc>
                <a:tc>
                  <a:txBody>
                    <a:bodyPr/>
                    <a:lstStyle/>
                    <a:p>
                      <a:pPr algn="ctr"/>
                      <a:r>
                        <a:rPr lang="en-US" noProof="0" dirty="0"/>
                        <a:t>x</a:t>
                      </a:r>
                    </a:p>
                  </a:txBody>
                  <a:tcPr anchor="ctr"/>
                </a:tc>
                <a:tc>
                  <a:txBody>
                    <a:bodyPr/>
                    <a:lstStyle/>
                    <a:p>
                      <a:pPr algn="ctr"/>
                      <a:r>
                        <a:rPr lang="en-US" noProof="0" dirty="0"/>
                        <a:t>x</a:t>
                      </a:r>
                    </a:p>
                  </a:txBody>
                  <a:tcPr anchor="ctr"/>
                </a:tc>
                <a:tc>
                  <a:txBody>
                    <a:bodyPr/>
                    <a:lstStyle/>
                    <a:p>
                      <a:pPr algn="ctr"/>
                      <a:r>
                        <a:rPr lang="en-US" noProof="0" dirty="0"/>
                        <a:t>x</a:t>
                      </a: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2970411551"/>
                  </a:ext>
                </a:extLst>
              </a:tr>
              <a:tr h="370840">
                <a:tc vMerge="1">
                  <a:txBody>
                    <a:bodyPr/>
                    <a:lstStyle/>
                    <a:p>
                      <a:pPr algn="ctr"/>
                      <a:endParaRPr lang="en-US" noProof="0" dirty="0"/>
                    </a:p>
                  </a:txBody>
                  <a:tcPr/>
                </a:tc>
                <a:tc>
                  <a:txBody>
                    <a:bodyPr/>
                    <a:lstStyle/>
                    <a:p>
                      <a:pPr algn="ctr"/>
                      <a:r>
                        <a:rPr lang="en-US" noProof="0" dirty="0">
                          <a:solidFill>
                            <a:schemeClr val="bg1"/>
                          </a:solidFill>
                        </a:rPr>
                        <a:t>NMC</a:t>
                      </a:r>
                    </a:p>
                  </a:txBody>
                  <a:tcPr anchor="ctr">
                    <a:solidFill>
                      <a:schemeClr val="accent1"/>
                    </a:solidFill>
                  </a:tcPr>
                </a:tc>
                <a:tc>
                  <a:txBody>
                    <a:bodyPr/>
                    <a:lstStyle/>
                    <a:p>
                      <a:pPr algn="ctr"/>
                      <a:r>
                        <a:rPr lang="en-US" noProof="0" dirty="0"/>
                        <a:t>x</a:t>
                      </a:r>
                    </a:p>
                  </a:txBody>
                  <a:tcPr anchor="ctr"/>
                </a:tc>
                <a:tc>
                  <a:txBody>
                    <a:bodyPr/>
                    <a:lstStyle/>
                    <a:p>
                      <a:pPr algn="ctr"/>
                      <a:r>
                        <a:rPr lang="en-US" noProof="0" dirty="0"/>
                        <a:t>x</a:t>
                      </a: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2129361508"/>
                  </a:ext>
                </a:extLst>
              </a:tr>
              <a:tr h="370840">
                <a:tc vMerge="1">
                  <a:txBody>
                    <a:bodyPr/>
                    <a:lstStyle/>
                    <a:p>
                      <a:pPr algn="ctr"/>
                      <a:endParaRPr lang="en-US" noProof="0" dirty="0"/>
                    </a:p>
                  </a:txBody>
                  <a:tcPr/>
                </a:tc>
                <a:tc>
                  <a:txBody>
                    <a:bodyPr/>
                    <a:lstStyle/>
                    <a:p>
                      <a:pPr algn="ctr"/>
                      <a:r>
                        <a:rPr lang="en-US" noProof="0" dirty="0">
                          <a:solidFill>
                            <a:schemeClr val="bg1"/>
                          </a:solidFill>
                        </a:rPr>
                        <a:t>NCA</a:t>
                      </a:r>
                    </a:p>
                  </a:txBody>
                  <a:tcPr anchor="ctr">
                    <a:solidFill>
                      <a:schemeClr val="accent1"/>
                    </a:solidFill>
                  </a:tcPr>
                </a:tc>
                <a:tc>
                  <a:txBody>
                    <a:bodyPr/>
                    <a:lstStyle/>
                    <a:p>
                      <a:pPr algn="ctr"/>
                      <a:r>
                        <a:rPr lang="en-US" noProof="0" dirty="0"/>
                        <a:t>x</a:t>
                      </a:r>
                    </a:p>
                  </a:txBody>
                  <a:tcPr anchor="ctr"/>
                </a:tc>
                <a:tc>
                  <a:txBody>
                    <a:bodyPr/>
                    <a:lstStyle/>
                    <a:p>
                      <a:pPr algn="ctr"/>
                      <a:r>
                        <a:rPr lang="en-US" noProof="0" dirty="0"/>
                        <a:t>x</a:t>
                      </a:r>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3539433821"/>
                  </a:ext>
                </a:extLst>
              </a:tr>
              <a:tr h="370840">
                <a:tc>
                  <a:txBody>
                    <a:bodyPr/>
                    <a:lstStyle/>
                    <a:p>
                      <a:pPr algn="ctr"/>
                      <a:r>
                        <a:rPr lang="en-US" sz="1600" b="1" noProof="0" dirty="0">
                          <a:solidFill>
                            <a:schemeClr val="bg1"/>
                          </a:solidFill>
                        </a:rPr>
                        <a:t>Magnets </a:t>
                      </a:r>
                    </a:p>
                    <a:p>
                      <a:pPr algn="ctr"/>
                      <a:r>
                        <a:rPr lang="en-US" sz="1600" b="1" noProof="0" dirty="0">
                          <a:solidFill>
                            <a:schemeClr val="bg1"/>
                          </a:solidFill>
                        </a:rPr>
                        <a:t>(rare earths)</a:t>
                      </a:r>
                    </a:p>
                  </a:txBody>
                  <a:tcPr anchor="ctr">
                    <a:solidFill>
                      <a:schemeClr val="accent1"/>
                    </a:solidFill>
                  </a:tcPr>
                </a:tc>
                <a:tc>
                  <a:txBody>
                    <a:bodyPr/>
                    <a:lstStyle/>
                    <a:p>
                      <a:pPr algn="ctr"/>
                      <a:r>
                        <a:rPr lang="en-US" noProof="0" dirty="0">
                          <a:solidFill>
                            <a:schemeClr val="bg1"/>
                          </a:solidFill>
                        </a:rPr>
                        <a:t>mag</a:t>
                      </a:r>
                    </a:p>
                  </a:txBody>
                  <a:tcPr anchor="ctr">
                    <a:solidFill>
                      <a:schemeClr val="accent1"/>
                    </a:solidFill>
                  </a:tcPr>
                </a:tc>
                <a:tc>
                  <a:txBody>
                    <a:bodyPr/>
                    <a:lstStyle/>
                    <a:p>
                      <a:pPr algn="ctr"/>
                      <a:r>
                        <a:rPr lang="en-US" noProof="0" dirty="0"/>
                        <a:t>x</a:t>
                      </a:r>
                    </a:p>
                  </a:txBody>
                  <a:tcPr anchor="ctr"/>
                </a:tc>
                <a:tc>
                  <a:txBody>
                    <a:bodyPr/>
                    <a:lstStyle/>
                    <a:p>
                      <a:pPr algn="ctr"/>
                      <a:r>
                        <a:rPr lang="en-US" noProof="0" dirty="0"/>
                        <a:t>x</a:t>
                      </a:r>
                    </a:p>
                  </a:txBody>
                  <a:tcPr anchor="ctr"/>
                </a:tc>
                <a:tc>
                  <a:txBody>
                    <a:bodyPr/>
                    <a:lstStyle/>
                    <a:p>
                      <a:pPr algn="ctr"/>
                      <a:r>
                        <a:rPr lang="en-US" noProof="0" dirty="0"/>
                        <a:t>x</a:t>
                      </a:r>
                    </a:p>
                  </a:txBody>
                  <a:tcPr anchor="ctr"/>
                </a:tc>
                <a:tc>
                  <a:txBody>
                    <a:bodyPr/>
                    <a:lstStyle/>
                    <a:p>
                      <a:pPr algn="ctr"/>
                      <a:endParaRPr lang="en-US" noProof="0" dirty="0"/>
                    </a:p>
                  </a:txBody>
                  <a:tcPr anchor="ctr"/>
                </a:tc>
                <a:tc>
                  <a:txBody>
                    <a:bodyPr/>
                    <a:lstStyle/>
                    <a:p>
                      <a:pPr algn="ctr"/>
                      <a:r>
                        <a:rPr lang="en-US" noProof="0" dirty="0"/>
                        <a:t>x</a:t>
                      </a:r>
                    </a:p>
                  </a:txBody>
                  <a:tcPr anchor="ctr"/>
                </a:tc>
                <a:tc>
                  <a:txBody>
                    <a:bodyPr/>
                    <a:lstStyle/>
                    <a:p>
                      <a:pPr algn="ctr"/>
                      <a:r>
                        <a:rPr lang="en-US" noProof="0" dirty="0"/>
                        <a:t>x</a:t>
                      </a:r>
                    </a:p>
                  </a:txBody>
                  <a:tcPr anchor="ctr"/>
                </a:tc>
                <a:extLst>
                  <a:ext uri="{0D108BD9-81ED-4DB2-BD59-A6C34878D82A}">
                    <a16:rowId xmlns:a16="http://schemas.microsoft.com/office/drawing/2014/main" val="141683130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rPr>
                        <a:t>(refined) silver</a:t>
                      </a:r>
                    </a:p>
                  </a:txBody>
                  <a:tcPr anchor="ctr">
                    <a:solidFill>
                      <a:schemeClr val="accent1"/>
                    </a:solidFill>
                  </a:tcPr>
                </a:tc>
                <a:tc>
                  <a:txBody>
                    <a:bodyPr/>
                    <a:lstStyle/>
                    <a:p>
                      <a:pPr algn="ctr"/>
                      <a:r>
                        <a:rPr lang="en-US" noProof="0" dirty="0">
                          <a:solidFill>
                            <a:schemeClr val="bg1"/>
                          </a:solidFill>
                        </a:rPr>
                        <a:t>sir</a:t>
                      </a:r>
                    </a:p>
                  </a:txBody>
                  <a:tcPr anchor="ctr">
                    <a:solidFill>
                      <a:schemeClr val="accent1"/>
                    </a:solidFill>
                  </a:tcP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endParaRPr lang="en-US" noProof="0" dirty="0"/>
                    </a:p>
                  </a:txBody>
                  <a:tcPr anchor="ctr"/>
                </a:tc>
                <a:tc>
                  <a:txBody>
                    <a:bodyPr/>
                    <a:lstStyle/>
                    <a:p>
                      <a:pPr algn="ctr"/>
                      <a:r>
                        <a:rPr lang="en-US" noProof="0" dirty="0"/>
                        <a:t>x</a:t>
                      </a:r>
                    </a:p>
                  </a:txBody>
                  <a:tcPr anchor="ctr"/>
                </a:tc>
                <a:tc>
                  <a:txBody>
                    <a:bodyPr/>
                    <a:lstStyle/>
                    <a:p>
                      <a:pPr algn="ctr"/>
                      <a:endParaRPr lang="en-US" noProof="0" dirty="0"/>
                    </a:p>
                  </a:txBody>
                  <a:tcPr anchor="ctr"/>
                </a:tc>
                <a:tc>
                  <a:txBody>
                    <a:bodyPr/>
                    <a:lstStyle/>
                    <a:p>
                      <a:pPr algn="ctr"/>
                      <a:r>
                        <a:rPr lang="en-US" noProof="0" dirty="0"/>
                        <a:t>x</a:t>
                      </a:r>
                    </a:p>
                  </a:txBody>
                  <a:tcPr anchor="ctr"/>
                </a:tc>
                <a:extLst>
                  <a:ext uri="{0D108BD9-81ED-4DB2-BD59-A6C34878D82A}">
                    <a16:rowId xmlns:a16="http://schemas.microsoft.com/office/drawing/2014/main" val="4280703497"/>
                  </a:ext>
                </a:extLst>
              </a:tr>
            </a:tbl>
          </a:graphicData>
        </a:graphic>
      </p:graphicFrame>
      <p:sp>
        <p:nvSpPr>
          <p:cNvPr id="5" name="Symbol zastępczy numeru slajdu 4">
            <a:extLst>
              <a:ext uri="{FF2B5EF4-FFF2-40B4-BE49-F238E27FC236}">
                <a16:creationId xmlns:a16="http://schemas.microsoft.com/office/drawing/2014/main" id="{9C8556AA-0573-DC24-6346-41D99BE835BC}"/>
              </a:ext>
            </a:extLst>
          </p:cNvPr>
          <p:cNvSpPr>
            <a:spLocks noGrp="1"/>
          </p:cNvSpPr>
          <p:nvPr>
            <p:ph type="sldNum" sz="quarter" idx="12"/>
          </p:nvPr>
        </p:nvSpPr>
        <p:spPr/>
        <p:txBody>
          <a:bodyPr/>
          <a:lstStyle/>
          <a:p>
            <a:pPr rtl="0"/>
            <a:fld id="{0FF54DE5-C571-48E8-A5BC-B369434E2F44}" type="slidenum">
              <a:rPr lang="en-US" noProof="0" smtClean="0"/>
              <a:t>7</a:t>
            </a:fld>
            <a:endParaRPr lang="en-US" noProof="0" dirty="0"/>
          </a:p>
        </p:txBody>
      </p:sp>
      <p:sp>
        <p:nvSpPr>
          <p:cNvPr id="4" name="Marcador de contenido 13">
            <a:extLst>
              <a:ext uri="{FF2B5EF4-FFF2-40B4-BE49-F238E27FC236}">
                <a16:creationId xmlns:a16="http://schemas.microsoft.com/office/drawing/2014/main" id="{E861B4C5-BB4F-572C-A1DE-3DA21D69D442}"/>
              </a:ext>
            </a:extLst>
          </p:cNvPr>
          <p:cNvSpPr txBox="1">
            <a:spLocks/>
          </p:cNvSpPr>
          <p:nvPr/>
        </p:nvSpPr>
        <p:spPr>
          <a:xfrm>
            <a:off x="1103382" y="1431234"/>
            <a:ext cx="9982200" cy="4572000"/>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Font typeface="Wingdings" panose="05000000000000000000" pitchFamily="2" charset="2"/>
              <a:buNone/>
            </a:pPr>
            <a:endParaRPr lang="en-US" noProof="0" dirty="0"/>
          </a:p>
        </p:txBody>
      </p:sp>
      <p:sp>
        <p:nvSpPr>
          <p:cNvPr id="3" name="Symbol zastępczy stopki 2">
            <a:extLst>
              <a:ext uri="{FF2B5EF4-FFF2-40B4-BE49-F238E27FC236}">
                <a16:creationId xmlns:a16="http://schemas.microsoft.com/office/drawing/2014/main" id="{019A4529-CEB4-4EFC-35A7-1F3708A52049}"/>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25954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D7D58-660A-FB42-70D8-6703C97BC9BE}"/>
            </a:ext>
          </a:extLst>
        </p:cNvPr>
        <p:cNvGrpSpPr/>
        <p:nvPr/>
      </p:nvGrpSpPr>
      <p:grpSpPr>
        <a:xfrm>
          <a:off x="0" y="0"/>
          <a:ext cx="0" cy="0"/>
          <a:chOff x="0" y="0"/>
          <a:chExt cx="0" cy="0"/>
        </a:xfrm>
      </p:grpSpPr>
      <p:sp>
        <p:nvSpPr>
          <p:cNvPr id="13" name="Título 12">
            <a:extLst>
              <a:ext uri="{FF2B5EF4-FFF2-40B4-BE49-F238E27FC236}">
                <a16:creationId xmlns:a16="http://schemas.microsoft.com/office/drawing/2014/main" id="{144E8FC4-89D3-9F90-FE2E-F8290DD750D8}"/>
              </a:ext>
            </a:extLst>
          </p:cNvPr>
          <p:cNvSpPr>
            <a:spLocks noGrp="1"/>
          </p:cNvSpPr>
          <p:nvPr>
            <p:ph type="title"/>
          </p:nvPr>
        </p:nvSpPr>
        <p:spPr>
          <a:xfrm>
            <a:off x="1104900" y="269420"/>
            <a:ext cx="9980682" cy="903741"/>
          </a:xfrm>
        </p:spPr>
        <p:txBody>
          <a:bodyPr rtlCol="0" anchor="b">
            <a:normAutofit/>
          </a:bodyPr>
          <a:lstStyle/>
          <a:p>
            <a:r>
              <a:rPr lang="en-US" noProof="0" dirty="0"/>
              <a:t>Supply chain (qualitative)</a:t>
            </a:r>
          </a:p>
        </p:txBody>
      </p:sp>
      <p:pic>
        <p:nvPicPr>
          <p:cNvPr id="20" name="Symbol zastępczy zawartości 19">
            <a:extLst>
              <a:ext uri="{FF2B5EF4-FFF2-40B4-BE49-F238E27FC236}">
                <a16:creationId xmlns:a16="http://schemas.microsoft.com/office/drawing/2014/main" id="{2856585D-5F92-081D-D2AB-64572B7321E8}"/>
              </a:ext>
            </a:extLst>
          </p:cNvPr>
          <p:cNvPicPr>
            <a:picLocks noGrp="1" noChangeAspect="1"/>
          </p:cNvPicPr>
          <p:nvPr>
            <p:ph idx="1"/>
          </p:nvPr>
        </p:nvPicPr>
        <p:blipFill>
          <a:blip r:embed="rId3"/>
          <a:stretch>
            <a:fillRect/>
          </a:stretch>
        </p:blipFill>
        <p:spPr>
          <a:xfrm>
            <a:off x="1003005" y="1730875"/>
            <a:ext cx="8509590" cy="4356100"/>
          </a:xfrm>
          <a:prstGeom prst="rect">
            <a:avLst/>
          </a:prstGeom>
          <a:noFill/>
        </p:spPr>
      </p:pic>
      <p:sp>
        <p:nvSpPr>
          <p:cNvPr id="5" name="Symbol zastępczy numeru slajdu 4">
            <a:extLst>
              <a:ext uri="{FF2B5EF4-FFF2-40B4-BE49-F238E27FC236}">
                <a16:creationId xmlns:a16="http://schemas.microsoft.com/office/drawing/2014/main" id="{97CE3F20-97B7-6FBC-AA4F-34A105C4B988}"/>
              </a:ext>
            </a:extLst>
          </p:cNvPr>
          <p:cNvSpPr>
            <a:spLocks noGrp="1"/>
          </p:cNvSpPr>
          <p:nvPr>
            <p:ph type="sldNum" sz="quarter" idx="12"/>
          </p:nvPr>
        </p:nvSpPr>
        <p:spPr/>
        <p:txBody>
          <a:bodyPr/>
          <a:lstStyle/>
          <a:p>
            <a:pPr rtl="0"/>
            <a:fld id="{0FF54DE5-C571-48E8-A5BC-B369434E2F44}" type="slidenum">
              <a:rPr lang="en-US" noProof="0" smtClean="0"/>
              <a:t>8</a:t>
            </a:fld>
            <a:endParaRPr lang="en-US" noProof="0" dirty="0"/>
          </a:p>
        </p:txBody>
      </p:sp>
      <p:sp>
        <p:nvSpPr>
          <p:cNvPr id="4" name="Marcador de contenido 13">
            <a:extLst>
              <a:ext uri="{FF2B5EF4-FFF2-40B4-BE49-F238E27FC236}">
                <a16:creationId xmlns:a16="http://schemas.microsoft.com/office/drawing/2014/main" id="{8EC6E562-8689-7914-0773-50CA390CD619}"/>
              </a:ext>
            </a:extLst>
          </p:cNvPr>
          <p:cNvSpPr txBox="1">
            <a:spLocks/>
          </p:cNvSpPr>
          <p:nvPr/>
        </p:nvSpPr>
        <p:spPr>
          <a:xfrm>
            <a:off x="1103382" y="1431234"/>
            <a:ext cx="9982200" cy="4572000"/>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Font typeface="Wingdings" panose="05000000000000000000" pitchFamily="2" charset="2"/>
              <a:buNone/>
            </a:pPr>
            <a:endParaRPr lang="en-US" noProof="0" dirty="0"/>
          </a:p>
        </p:txBody>
      </p:sp>
      <p:sp>
        <p:nvSpPr>
          <p:cNvPr id="2" name="Symbol zastępczy zawartości 3">
            <a:extLst>
              <a:ext uri="{FF2B5EF4-FFF2-40B4-BE49-F238E27FC236}">
                <a16:creationId xmlns:a16="http://schemas.microsoft.com/office/drawing/2014/main" id="{6EB7E938-501B-3767-49FB-645981F5AD60}"/>
              </a:ext>
            </a:extLst>
          </p:cNvPr>
          <p:cNvSpPr txBox="1">
            <a:spLocks/>
          </p:cNvSpPr>
          <p:nvPr/>
        </p:nvSpPr>
        <p:spPr>
          <a:xfrm>
            <a:off x="1104900" y="1600200"/>
            <a:ext cx="9982200" cy="4572000"/>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marL="0" indent="0">
              <a:buFont typeface="Wingdings" panose="05000000000000000000" pitchFamily="2" charset="2"/>
              <a:buNone/>
            </a:pPr>
            <a:r>
              <a:rPr lang="en-US" noProof="0" dirty="0"/>
              <a:t>        mining         refining        mid-stream    down-stream     </a:t>
            </a:r>
          </a:p>
        </p:txBody>
      </p:sp>
      <p:sp>
        <p:nvSpPr>
          <p:cNvPr id="3" name="Symbol zastępczy stopki 2">
            <a:extLst>
              <a:ext uri="{FF2B5EF4-FFF2-40B4-BE49-F238E27FC236}">
                <a16:creationId xmlns:a16="http://schemas.microsoft.com/office/drawing/2014/main" id="{526E52E5-38D2-72B7-DE8A-1A62E11A5640}"/>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287723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n-US" noProof="0" dirty="0"/>
              <a:t>2. Data inputs</a:t>
            </a:r>
          </a:p>
        </p:txBody>
      </p:sp>
      <p:sp>
        <p:nvSpPr>
          <p:cNvPr id="4" name="Symbol zastępczy zawartości 3">
            <a:extLst>
              <a:ext uri="{FF2B5EF4-FFF2-40B4-BE49-F238E27FC236}">
                <a16:creationId xmlns:a16="http://schemas.microsoft.com/office/drawing/2014/main" id="{5CBDBA17-B1D1-0E8D-D0C9-CB8953A20724}"/>
              </a:ext>
            </a:extLst>
          </p:cNvPr>
          <p:cNvSpPr>
            <a:spLocks noGrp="1"/>
          </p:cNvSpPr>
          <p:nvPr>
            <p:ph idx="1"/>
          </p:nvPr>
        </p:nvSpPr>
        <p:spPr/>
        <p:txBody>
          <a:bodyPr>
            <a:normAutofit/>
          </a:bodyPr>
          <a:lstStyle/>
          <a:p>
            <a:pPr marL="0" indent="0">
              <a:buNone/>
            </a:pPr>
            <a:r>
              <a:rPr lang="en-US" noProof="0" dirty="0"/>
              <a:t>We have collected data on production, bilateral trade and total supply of each product:</a:t>
            </a:r>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noProof="0" dirty="0"/>
          </a:p>
          <a:p>
            <a:pPr marL="0" indent="0">
              <a:buNone/>
            </a:pPr>
            <a:endParaRPr lang="en-US" dirty="0"/>
          </a:p>
          <a:p>
            <a:pPr marL="0" indent="0">
              <a:buNone/>
            </a:pPr>
            <a:endParaRPr lang="en-US" noProof="0" dirty="0"/>
          </a:p>
          <a:p>
            <a:pPr marL="0" indent="0">
              <a:buNone/>
            </a:pPr>
            <a:r>
              <a:rPr lang="en-US" noProof="0" dirty="0"/>
              <a:t>(</a:t>
            </a:r>
            <a:r>
              <a:rPr lang="en-US" noProof="0" dirty="0" err="1"/>
              <a:t>r,v,q</a:t>
            </a:r>
            <a:r>
              <a:rPr lang="en-US" noProof="0" dirty="0"/>
              <a:t>) – data availability: r - country level, v – values, q – quantities</a:t>
            </a:r>
          </a:p>
          <a:p>
            <a:pPr marL="0" indent="0">
              <a:buNone/>
            </a:pPr>
            <a:r>
              <a:rPr lang="en-US" noProof="0" dirty="0"/>
              <a:t>*OS – other sources: scientific reports, articles, web.</a:t>
            </a:r>
          </a:p>
          <a:p>
            <a:pPr marL="0" indent="0">
              <a:buNone/>
            </a:pPr>
            <a:r>
              <a:rPr lang="en-US" noProof="0" dirty="0"/>
              <a:t>**- for some minerals HS code was not available</a:t>
            </a:r>
          </a:p>
        </p:txBody>
      </p:sp>
      <p:sp>
        <p:nvSpPr>
          <p:cNvPr id="6" name="Symbol zastępczy numeru slajdu 5">
            <a:extLst>
              <a:ext uri="{FF2B5EF4-FFF2-40B4-BE49-F238E27FC236}">
                <a16:creationId xmlns:a16="http://schemas.microsoft.com/office/drawing/2014/main" id="{48A83014-1EB6-4A0D-54EE-ED6BFA5638F5}"/>
              </a:ext>
            </a:extLst>
          </p:cNvPr>
          <p:cNvSpPr>
            <a:spLocks noGrp="1"/>
          </p:cNvSpPr>
          <p:nvPr>
            <p:ph type="sldNum" sz="quarter" idx="12"/>
          </p:nvPr>
        </p:nvSpPr>
        <p:spPr/>
        <p:txBody>
          <a:bodyPr/>
          <a:lstStyle/>
          <a:p>
            <a:pPr rtl="0"/>
            <a:fld id="{0FF54DE5-C571-48E8-A5BC-B369434E2F44}" type="slidenum">
              <a:rPr lang="en-US" noProof="0" smtClean="0"/>
              <a:t>9</a:t>
            </a:fld>
            <a:endParaRPr lang="en-US" noProof="0" dirty="0"/>
          </a:p>
        </p:txBody>
      </p:sp>
      <p:graphicFrame>
        <p:nvGraphicFramePr>
          <p:cNvPr id="5" name="Tabela 4">
            <a:extLst>
              <a:ext uri="{FF2B5EF4-FFF2-40B4-BE49-F238E27FC236}">
                <a16:creationId xmlns:a16="http://schemas.microsoft.com/office/drawing/2014/main" id="{1A754661-3591-8832-83ED-0F0619C8C6C3}"/>
              </a:ext>
            </a:extLst>
          </p:cNvPr>
          <p:cNvGraphicFramePr>
            <a:graphicFrameLocks noGrp="1"/>
          </p:cNvGraphicFramePr>
          <p:nvPr>
            <p:extLst>
              <p:ext uri="{D42A27DB-BD31-4B8C-83A1-F6EECF244321}">
                <p14:modId xmlns:p14="http://schemas.microsoft.com/office/powerpoint/2010/main" val="1779260277"/>
              </p:ext>
            </p:extLst>
          </p:nvPr>
        </p:nvGraphicFramePr>
        <p:xfrm>
          <a:off x="1104900" y="2240429"/>
          <a:ext cx="7552084" cy="1854200"/>
        </p:xfrm>
        <a:graphic>
          <a:graphicData uri="http://schemas.openxmlformats.org/drawingml/2006/table">
            <a:tbl>
              <a:tblPr firstRow="1" bandRow="1">
                <a:tableStyleId>{5C22544A-7EE6-4342-B048-85BDC9FD1C3A}</a:tableStyleId>
              </a:tblPr>
              <a:tblGrid>
                <a:gridCol w="1888021">
                  <a:extLst>
                    <a:ext uri="{9D8B030D-6E8A-4147-A177-3AD203B41FA5}">
                      <a16:colId xmlns:a16="http://schemas.microsoft.com/office/drawing/2014/main" val="4030012865"/>
                    </a:ext>
                  </a:extLst>
                </a:gridCol>
                <a:gridCol w="1888021">
                  <a:extLst>
                    <a:ext uri="{9D8B030D-6E8A-4147-A177-3AD203B41FA5}">
                      <a16:colId xmlns:a16="http://schemas.microsoft.com/office/drawing/2014/main" val="1723913817"/>
                    </a:ext>
                  </a:extLst>
                </a:gridCol>
                <a:gridCol w="1888021">
                  <a:extLst>
                    <a:ext uri="{9D8B030D-6E8A-4147-A177-3AD203B41FA5}">
                      <a16:colId xmlns:a16="http://schemas.microsoft.com/office/drawing/2014/main" val="3716860247"/>
                    </a:ext>
                  </a:extLst>
                </a:gridCol>
                <a:gridCol w="1888021">
                  <a:extLst>
                    <a:ext uri="{9D8B030D-6E8A-4147-A177-3AD203B41FA5}">
                      <a16:colId xmlns:a16="http://schemas.microsoft.com/office/drawing/2014/main" val="2895376475"/>
                    </a:ext>
                  </a:extLst>
                </a:gridCol>
              </a:tblGrid>
              <a:tr h="370840">
                <a:tc>
                  <a:txBody>
                    <a:bodyPr/>
                    <a:lstStyle/>
                    <a:p>
                      <a:pPr algn="ctr"/>
                      <a:endParaRPr lang="en-US" noProof="0" dirty="0"/>
                    </a:p>
                  </a:txBody>
                  <a:tcPr/>
                </a:tc>
                <a:tc>
                  <a:txBody>
                    <a:bodyPr/>
                    <a:lstStyle/>
                    <a:p>
                      <a:pPr algn="ctr"/>
                      <a:r>
                        <a:rPr lang="en-US" noProof="0" dirty="0"/>
                        <a:t>Production </a:t>
                      </a:r>
                    </a:p>
                  </a:txBody>
                  <a:tcPr/>
                </a:tc>
                <a:tc>
                  <a:txBody>
                    <a:bodyPr/>
                    <a:lstStyle/>
                    <a:p>
                      <a:pPr algn="ctr"/>
                      <a:r>
                        <a:rPr lang="en-US" noProof="0" dirty="0"/>
                        <a:t>Trade</a:t>
                      </a:r>
                    </a:p>
                  </a:txBody>
                  <a:tcPr/>
                </a:tc>
                <a:tc>
                  <a:txBody>
                    <a:bodyPr/>
                    <a:lstStyle/>
                    <a:p>
                      <a:pPr algn="ctr"/>
                      <a:r>
                        <a:rPr lang="en-US" noProof="0" dirty="0"/>
                        <a:t>Total supply</a:t>
                      </a:r>
                    </a:p>
                  </a:txBody>
                  <a:tcPr/>
                </a:tc>
                <a:extLst>
                  <a:ext uri="{0D108BD9-81ED-4DB2-BD59-A6C34878D82A}">
                    <a16:rowId xmlns:a16="http://schemas.microsoft.com/office/drawing/2014/main" val="3433267711"/>
                  </a:ext>
                </a:extLst>
              </a:tr>
              <a:tr h="370840">
                <a:tc>
                  <a:txBody>
                    <a:bodyPr/>
                    <a:lstStyle/>
                    <a:p>
                      <a:pPr algn="ctr"/>
                      <a:r>
                        <a:rPr lang="en-US" noProof="0" dirty="0">
                          <a:solidFill>
                            <a:schemeClr val="bg1"/>
                          </a:solidFill>
                        </a:rPr>
                        <a:t>Mining</a:t>
                      </a:r>
                    </a:p>
                  </a:txBody>
                  <a:tcPr>
                    <a:solidFill>
                      <a:schemeClr val="accent1"/>
                    </a:solidFill>
                  </a:tcPr>
                </a:tc>
                <a:tc>
                  <a:txBody>
                    <a:bodyPr/>
                    <a:lstStyle/>
                    <a:p>
                      <a:pPr algn="ctr"/>
                      <a:r>
                        <a:rPr lang="en-US" noProof="0" dirty="0"/>
                        <a:t>USGS (</a:t>
                      </a:r>
                      <a:r>
                        <a:rPr lang="en-US" noProof="0" dirty="0" err="1"/>
                        <a:t>r,q</a:t>
                      </a:r>
                      <a:r>
                        <a:rPr lang="en-US" noProof="0" dirty="0"/>
                        <a:t>), OS*</a:t>
                      </a:r>
                    </a:p>
                  </a:txBody>
                  <a:tcPr/>
                </a:tc>
                <a:tc>
                  <a:txBody>
                    <a:bodyPr/>
                    <a:lstStyle/>
                    <a:p>
                      <a:pPr algn="ctr"/>
                      <a:r>
                        <a:rPr lang="en-US" noProof="0" dirty="0"/>
                        <a:t>CEPII (</a:t>
                      </a:r>
                      <a:r>
                        <a:rPr lang="en-US" noProof="0" dirty="0" err="1"/>
                        <a:t>r,v,q</a:t>
                      </a:r>
                      <a:r>
                        <a:rPr lang="en-US" noProof="0" dirty="0"/>
                        <a:t>)**</a:t>
                      </a:r>
                    </a:p>
                  </a:txBody>
                  <a:tcPr/>
                </a:tc>
                <a:tc>
                  <a:txBody>
                    <a:bodyPr/>
                    <a:lstStyle/>
                    <a:p>
                      <a:pPr algn="ctr"/>
                      <a:endParaRPr lang="en-US" noProof="0" dirty="0"/>
                    </a:p>
                  </a:txBody>
                  <a:tcPr/>
                </a:tc>
                <a:extLst>
                  <a:ext uri="{0D108BD9-81ED-4DB2-BD59-A6C34878D82A}">
                    <a16:rowId xmlns:a16="http://schemas.microsoft.com/office/drawing/2014/main" val="231834859"/>
                  </a:ext>
                </a:extLst>
              </a:tr>
              <a:tr h="370840">
                <a:tc>
                  <a:txBody>
                    <a:bodyPr/>
                    <a:lstStyle/>
                    <a:p>
                      <a:pPr algn="ctr"/>
                      <a:r>
                        <a:rPr lang="en-US" noProof="0" dirty="0">
                          <a:solidFill>
                            <a:schemeClr val="bg1"/>
                          </a:solidFill>
                        </a:rPr>
                        <a:t>Refining</a:t>
                      </a:r>
                    </a:p>
                  </a:txBody>
                  <a:tcPr>
                    <a:solidFill>
                      <a:schemeClr val="accent1"/>
                    </a:solidFill>
                  </a:tcPr>
                </a:tc>
                <a:tc>
                  <a:txBody>
                    <a:bodyPr/>
                    <a:lstStyle/>
                    <a:p>
                      <a:pPr algn="ctr"/>
                      <a:endParaRPr lang="en-US" noProof="0" dirty="0"/>
                    </a:p>
                  </a:txBody>
                  <a:tcPr/>
                </a:tc>
                <a:tc>
                  <a:txBody>
                    <a:bodyPr/>
                    <a:lstStyle/>
                    <a:p>
                      <a:pPr algn="ctr"/>
                      <a:r>
                        <a:rPr lang="en-US" noProof="0" dirty="0"/>
                        <a:t>CEPII (</a:t>
                      </a:r>
                      <a:r>
                        <a:rPr lang="en-US" noProof="0" dirty="0" err="1"/>
                        <a:t>r,v,q</a:t>
                      </a:r>
                      <a:r>
                        <a:rPr lang="en-US" noProof="0" dirty="0"/>
                        <a:t>)</a:t>
                      </a:r>
                    </a:p>
                  </a:txBody>
                  <a:tcPr/>
                </a:tc>
                <a:tc>
                  <a:txBody>
                    <a:bodyPr/>
                    <a:lstStyle/>
                    <a:p>
                      <a:pPr algn="ctr"/>
                      <a:endParaRPr lang="en-US" noProof="0" dirty="0"/>
                    </a:p>
                  </a:txBody>
                  <a:tcPr/>
                </a:tc>
                <a:extLst>
                  <a:ext uri="{0D108BD9-81ED-4DB2-BD59-A6C34878D82A}">
                    <a16:rowId xmlns:a16="http://schemas.microsoft.com/office/drawing/2014/main" val="2947165496"/>
                  </a:ext>
                </a:extLst>
              </a:tr>
              <a:tr h="370840">
                <a:tc>
                  <a:txBody>
                    <a:bodyPr/>
                    <a:lstStyle/>
                    <a:p>
                      <a:pPr algn="ctr"/>
                      <a:r>
                        <a:rPr lang="en-US" noProof="0" dirty="0">
                          <a:solidFill>
                            <a:schemeClr val="bg1"/>
                          </a:solidFill>
                        </a:rPr>
                        <a:t>Midstream</a:t>
                      </a:r>
                    </a:p>
                  </a:txBody>
                  <a:tcPr>
                    <a:solidFill>
                      <a:schemeClr val="accent1"/>
                    </a:solidFill>
                  </a:tcPr>
                </a:tc>
                <a:tc>
                  <a:txBody>
                    <a:bodyPr/>
                    <a:lstStyle/>
                    <a:p>
                      <a:pPr algn="ctr"/>
                      <a:r>
                        <a:rPr lang="en-US" noProof="0" dirty="0"/>
                        <a:t>JRC, BNEF, OS</a:t>
                      </a:r>
                    </a:p>
                  </a:txBody>
                  <a:tcPr/>
                </a:tc>
                <a:tc>
                  <a:txBody>
                    <a:bodyPr/>
                    <a:lstStyle/>
                    <a:p>
                      <a:pPr algn="ctr"/>
                      <a:r>
                        <a:rPr lang="en-US" noProof="0" dirty="0"/>
                        <a:t>CEPII (</a:t>
                      </a:r>
                      <a:r>
                        <a:rPr lang="en-US" noProof="0" dirty="0" err="1"/>
                        <a:t>r,v,q</a:t>
                      </a:r>
                      <a:r>
                        <a:rPr lang="en-US" noProof="0" dirty="0"/>
                        <a:t>)</a:t>
                      </a:r>
                    </a:p>
                  </a:txBody>
                  <a:tcPr/>
                </a:tc>
                <a:tc>
                  <a:txBody>
                    <a:bodyPr/>
                    <a:lstStyle/>
                    <a:p>
                      <a:pPr algn="ctr"/>
                      <a:r>
                        <a:rPr lang="en-US" noProof="0" dirty="0"/>
                        <a:t>IEA (q)</a:t>
                      </a:r>
                    </a:p>
                  </a:txBody>
                  <a:tcPr/>
                </a:tc>
                <a:extLst>
                  <a:ext uri="{0D108BD9-81ED-4DB2-BD59-A6C34878D82A}">
                    <a16:rowId xmlns:a16="http://schemas.microsoft.com/office/drawing/2014/main" val="1202207642"/>
                  </a:ext>
                </a:extLst>
              </a:tr>
              <a:tr h="370840">
                <a:tc>
                  <a:txBody>
                    <a:bodyPr/>
                    <a:lstStyle/>
                    <a:p>
                      <a:pPr algn="ctr"/>
                      <a:r>
                        <a:rPr lang="en-US" noProof="0" dirty="0">
                          <a:solidFill>
                            <a:schemeClr val="bg1"/>
                          </a:solidFill>
                        </a:rPr>
                        <a:t>Downstream</a:t>
                      </a:r>
                    </a:p>
                  </a:txBody>
                  <a:tcPr>
                    <a:solidFill>
                      <a:schemeClr val="accent1"/>
                    </a:solidFill>
                  </a:tcPr>
                </a:tc>
                <a:tc>
                  <a:txBody>
                    <a:bodyPr/>
                    <a:lstStyle/>
                    <a:p>
                      <a:pPr algn="ctr"/>
                      <a:r>
                        <a:rPr lang="en-US" noProof="0" dirty="0"/>
                        <a:t>BNEF</a:t>
                      </a:r>
                    </a:p>
                  </a:txBody>
                  <a:tcPr/>
                </a:tc>
                <a:tc>
                  <a:txBody>
                    <a:bodyPr/>
                    <a:lstStyle/>
                    <a:p>
                      <a:pPr algn="ctr"/>
                      <a:r>
                        <a:rPr lang="en-US" noProof="0" dirty="0"/>
                        <a:t>CEPII (</a:t>
                      </a:r>
                      <a:r>
                        <a:rPr lang="en-US" noProof="0" dirty="0" err="1"/>
                        <a:t>r,v,q</a:t>
                      </a:r>
                      <a:r>
                        <a:rPr lang="en-US" noProof="0" dirty="0"/>
                        <a:t>) </a:t>
                      </a:r>
                    </a:p>
                  </a:txBody>
                  <a:tcPr/>
                </a:tc>
                <a:tc>
                  <a:txBody>
                    <a:bodyPr/>
                    <a:lstStyle/>
                    <a:p>
                      <a:pPr algn="ctr"/>
                      <a:r>
                        <a:rPr lang="en-US" noProof="0" dirty="0"/>
                        <a:t>IEA, IRENA (</a:t>
                      </a:r>
                      <a:r>
                        <a:rPr lang="en-US" noProof="0" dirty="0" err="1"/>
                        <a:t>r,q</a:t>
                      </a:r>
                      <a:r>
                        <a:rPr lang="en-US" noProof="0" dirty="0"/>
                        <a:t>)</a:t>
                      </a:r>
                    </a:p>
                  </a:txBody>
                  <a:tcPr/>
                </a:tc>
                <a:extLst>
                  <a:ext uri="{0D108BD9-81ED-4DB2-BD59-A6C34878D82A}">
                    <a16:rowId xmlns:a16="http://schemas.microsoft.com/office/drawing/2014/main" val="1095228297"/>
                  </a:ext>
                </a:extLst>
              </a:tr>
            </a:tbl>
          </a:graphicData>
        </a:graphic>
      </p:graphicFrame>
      <p:sp>
        <p:nvSpPr>
          <p:cNvPr id="3" name="Symbol zastępczy stopki 2">
            <a:extLst>
              <a:ext uri="{FF2B5EF4-FFF2-40B4-BE49-F238E27FC236}">
                <a16:creationId xmlns:a16="http://schemas.microsoft.com/office/drawing/2014/main" id="{AA259DAA-929E-46C3-DF4A-6EBE02F2FFBB}"/>
              </a:ext>
            </a:extLst>
          </p:cNvPr>
          <p:cNvSpPr>
            <a:spLocks noGrp="1"/>
          </p:cNvSpPr>
          <p:nvPr>
            <p:ph type="ftr" sz="quarter" idx="11"/>
          </p:nvPr>
        </p:nvSpPr>
        <p:spPr/>
        <p:txBody>
          <a:bodyPr/>
          <a:lstStyle/>
          <a:p>
            <a:pPr rtl="0"/>
            <a:r>
              <a:rPr lang="en-US" noProof="0"/>
              <a:t>29th GTAP conference, June 17-19 2026, Kyoto</a:t>
            </a:r>
            <a:endParaRPr lang="es-ES" noProof="0"/>
          </a:p>
        </p:txBody>
      </p:sp>
    </p:spTree>
    <p:extLst>
      <p:ext uri="{BB962C8B-B14F-4D97-AF65-F5344CB8AC3E}">
        <p14:creationId xmlns:p14="http://schemas.microsoft.com/office/powerpoint/2010/main" val="4147782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TO">
  <a:themeElements>
    <a:clrScheme name="WTO">
      <a:dk1>
        <a:srgbClr val="000000"/>
      </a:dk1>
      <a:lt1>
        <a:srgbClr val="FFFFFF"/>
      </a:lt1>
      <a:dk2>
        <a:srgbClr val="343332"/>
      </a:dk2>
      <a:lt2>
        <a:srgbClr val="BBCADB"/>
      </a:lt2>
      <a:accent1>
        <a:srgbClr val="1C3F93"/>
      </a:accent1>
      <a:accent2>
        <a:srgbClr val="00853F"/>
      </a:accent2>
      <a:accent3>
        <a:srgbClr val="F3D34E"/>
      </a:accent3>
      <a:accent4>
        <a:srgbClr val="FFA300"/>
      </a:accent4>
      <a:accent5>
        <a:srgbClr val="EE4034"/>
      </a:accent5>
      <a:accent6>
        <a:srgbClr val="990250"/>
      </a:accent6>
      <a:hlink>
        <a:srgbClr val="0092C7"/>
      </a:hlink>
      <a:folHlink>
        <a:srgbClr val="9902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TO_PPT_Template_2025.potx" id="{C0A68B91-2D57-4F96-8382-F992661A5430}" vid="{B68F617F-7851-4624-8D7B-EFFF31821423}"/>
    </a:ext>
  </a:extLst>
</a:theme>
</file>

<file path=ppt/theme/theme2.xml><?xml version="1.0" encoding="utf-8"?>
<a:theme xmlns:a="http://schemas.openxmlformats.org/drawingml/2006/main" name="Tema de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GTAPCMWTO</Template>
  <TotalTime>3587</TotalTime>
  <Words>3027</Words>
  <Application>Microsoft Office PowerPoint</Application>
  <PresentationFormat>Panoramiczny</PresentationFormat>
  <Paragraphs>753</Paragraphs>
  <Slides>41</Slides>
  <Notes>40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41</vt:i4>
      </vt:variant>
    </vt:vector>
  </HeadingPairs>
  <TitlesOfParts>
    <vt:vector size="47" baseType="lpstr">
      <vt:lpstr>Arial</vt:lpstr>
      <vt:lpstr>Euphemia</vt:lpstr>
      <vt:lpstr>Microsoft Sans Serif</vt:lpstr>
      <vt:lpstr>Times New Roman</vt:lpstr>
      <vt:lpstr>Wingdings</vt:lpstr>
      <vt:lpstr>WTO</vt:lpstr>
      <vt:lpstr>Prezentacja programu PowerPoint</vt:lpstr>
      <vt:lpstr>Main steps:</vt:lpstr>
      <vt:lpstr>1. Choice of the supply chain (minerals and technologies)</vt:lpstr>
      <vt:lpstr>1.1. Mining</vt:lpstr>
      <vt:lpstr>1.2. Refining</vt:lpstr>
      <vt:lpstr>1.3. Mid-stream technologies</vt:lpstr>
      <vt:lpstr>1.4. Downstream technologies</vt:lpstr>
      <vt:lpstr>Supply chain (qualitative)</vt:lpstr>
      <vt:lpstr>2. Data inputs</vt:lpstr>
      <vt:lpstr>2. Production and trade cost, supply structure.</vt:lpstr>
      <vt:lpstr>3. Data reconciliation routines apply a number of  basic assumptions/sanity checks.</vt:lpstr>
      <vt:lpstr>4. msplitcom </vt:lpstr>
      <vt:lpstr>5. Results</vt:lpstr>
      <vt:lpstr>5. Results</vt:lpstr>
      <vt:lpstr>5. Results</vt:lpstr>
      <vt:lpstr>5. Results</vt:lpstr>
      <vt:lpstr>5. Results</vt:lpstr>
      <vt:lpstr>5. Results</vt:lpstr>
      <vt:lpstr>5. Results</vt:lpstr>
      <vt:lpstr>5. Results</vt:lpstr>
      <vt:lpstr>5. Results</vt:lpstr>
      <vt:lpstr>6. Preliminary work on GTAP 12 (global output mining - m$)</vt:lpstr>
      <vt:lpstr>6. Preliminary work on GTAP 12 (global output refining m$) </vt:lpstr>
      <vt:lpstr>Further work</vt:lpstr>
      <vt:lpstr>Further work</vt:lpstr>
      <vt:lpstr>Thank you !</vt:lpstr>
      <vt:lpstr>3.1.1. Mining</vt:lpstr>
      <vt:lpstr>3.1.1. Mining</vt:lpstr>
      <vt:lpstr>3.1.1. Mining</vt:lpstr>
      <vt:lpstr>3.1.1 Mining</vt:lpstr>
      <vt:lpstr>3.1.2. Refining</vt:lpstr>
      <vt:lpstr>3.1.2. Refining</vt:lpstr>
      <vt:lpstr>3.1.3. Mid-stream</vt:lpstr>
      <vt:lpstr>3.1.3. Mid-stream</vt:lpstr>
      <vt:lpstr>3.1.4. Down-stream</vt:lpstr>
      <vt:lpstr>3.1.4. Down-stream</vt:lpstr>
      <vt:lpstr>4.1. RAS for domestic use </vt:lpstr>
      <vt:lpstr>4.2. RAS for trade.</vt:lpstr>
      <vt:lpstr>4.3. RAS for imported use.</vt:lpstr>
      <vt:lpstr>4.4. RAS for costs.</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Krzysztof Wojtowicz</dc:creator>
  <cp:lastModifiedBy>Krzysztof Wojtowicz</cp:lastModifiedBy>
  <cp:revision>236</cp:revision>
  <dcterms:created xsi:type="dcterms:W3CDTF">2026-05-28T18:49:30Z</dcterms:created>
  <dcterms:modified xsi:type="dcterms:W3CDTF">2026-06-17T13:36:27Z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