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theme/themeOverride1.xml" ContentType="application/vnd.openxmlformats-officedocument.themeOverrid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theme/themeOverride2.xml" ContentType="application/vnd.openxmlformats-officedocument.themeOverrid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theme/themeOverride3.xml" ContentType="application/vnd.openxmlformats-officedocument.themeOverrid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charts/chart8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theme/themeOverride4.xml" ContentType="application/vnd.openxmlformats-officedocument.themeOverr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0"/>
  </p:notesMasterIdLst>
  <p:sldIdLst>
    <p:sldId id="293" r:id="rId2"/>
    <p:sldId id="709" r:id="rId3"/>
    <p:sldId id="1407" r:id="rId4"/>
    <p:sldId id="1398" r:id="rId5"/>
    <p:sldId id="1395" r:id="rId6"/>
    <p:sldId id="1391" r:id="rId7"/>
    <p:sldId id="1392" r:id="rId8"/>
    <p:sldId id="1393" r:id="rId9"/>
    <p:sldId id="1399" r:id="rId10"/>
    <p:sldId id="1400" r:id="rId11"/>
    <p:sldId id="1401" r:id="rId12"/>
    <p:sldId id="1396" r:id="rId13"/>
    <p:sldId id="1402" r:id="rId14"/>
    <p:sldId id="1403" r:id="rId15"/>
    <p:sldId id="1404" r:id="rId16"/>
    <p:sldId id="1405" r:id="rId17"/>
    <p:sldId id="1406" r:id="rId18"/>
    <p:sldId id="291" r:id="rId19"/>
  </p:sldIdLst>
  <p:sldSz cx="12192000" cy="6858000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6" autoAdjust="0"/>
    <p:restoredTop sz="94660"/>
  </p:normalViewPr>
  <p:slideViewPr>
    <p:cSldViewPr snapToGrid="0">
      <p:cViewPr varScale="1">
        <p:scale>
          <a:sx n="105" d="100"/>
          <a:sy n="105" d="100"/>
        </p:scale>
        <p:origin x="834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2.xml"/><Relationship Id="rId1" Type="http://schemas.microsoft.com/office/2011/relationships/chartStyle" Target="style2.xml"/><Relationship Id="rId4" Type="http://schemas.openxmlformats.org/officeDocument/2006/relationships/package" Target="../embeddings/Microsoft_Excel_Worksheet1.xlsx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2.xml"/><Relationship Id="rId2" Type="http://schemas.microsoft.com/office/2011/relationships/chartColorStyle" Target="colors3.xml"/><Relationship Id="rId1" Type="http://schemas.microsoft.com/office/2011/relationships/chartStyle" Target="style3.xml"/><Relationship Id="rId4" Type="http://schemas.openxmlformats.org/officeDocument/2006/relationships/package" Target="../embeddings/Microsoft_Excel_Worksheet2.xlsx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.xlsx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4.xlsx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3.xml"/><Relationship Id="rId2" Type="http://schemas.microsoft.com/office/2011/relationships/chartColorStyle" Target="colors6.xml"/><Relationship Id="rId1" Type="http://schemas.microsoft.com/office/2011/relationships/chartStyle" Target="style6.xml"/><Relationship Id="rId4" Type="http://schemas.openxmlformats.org/officeDocument/2006/relationships/package" Target="../embeddings/Microsoft_Excel_Worksheet5.xlsx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6.xlsx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4.xml"/><Relationship Id="rId2" Type="http://schemas.microsoft.com/office/2011/relationships/chartColorStyle" Target="colors8.xml"/><Relationship Id="rId1" Type="http://schemas.microsoft.com/office/2011/relationships/chartStyle" Target="style8.xml"/><Relationship Id="rId4" Type="http://schemas.openxmlformats.org/officeDocument/2006/relationships/package" Target="../embeddings/Microsoft_Excel_Worksheet7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1"/>
          <c:order val="1"/>
          <c:tx>
            <c:strRef>
              <c:f>'table '!$C$50</c:f>
              <c:strCache>
                <c:ptCount val="1"/>
                <c:pt idx="0">
                  <c:v>Exports to the EU (US$, Millions, LHS)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'table '!$A$51:$A$57</c:f>
              <c:strCache>
                <c:ptCount val="7"/>
                <c:pt idx="0">
                  <c:v>Cattle</c:v>
                </c:pt>
                <c:pt idx="1">
                  <c:v>Cocoa</c:v>
                </c:pt>
                <c:pt idx="2">
                  <c:v>Coffee</c:v>
                </c:pt>
                <c:pt idx="3">
                  <c:v>Oil palm</c:v>
                </c:pt>
                <c:pt idx="4">
                  <c:v>Rubber</c:v>
                </c:pt>
                <c:pt idx="5">
                  <c:v>Soya</c:v>
                </c:pt>
                <c:pt idx="6">
                  <c:v>Wood</c:v>
                </c:pt>
              </c:strCache>
            </c:strRef>
          </c:cat>
          <c:val>
            <c:numRef>
              <c:f>'table '!$C$51:$C$57</c:f>
              <c:numCache>
                <c:formatCode>0</c:formatCode>
                <c:ptCount val="7"/>
                <c:pt idx="0">
                  <c:v>137.077</c:v>
                </c:pt>
                <c:pt idx="1">
                  <c:v>5932.78</c:v>
                </c:pt>
                <c:pt idx="2">
                  <c:v>1331.4580000000001</c:v>
                </c:pt>
                <c:pt idx="3">
                  <c:v>182.905</c:v>
                </c:pt>
                <c:pt idx="4">
                  <c:v>882.66300000000001</c:v>
                </c:pt>
                <c:pt idx="5">
                  <c:v>951.54399999999998</c:v>
                </c:pt>
                <c:pt idx="6">
                  <c:v>1567.163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E09-4E3D-BC54-BDED1D3C306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950109999"/>
        <c:axId val="1950111439"/>
        <c:extLst>
          <c:ext xmlns:c15="http://schemas.microsoft.com/office/drawing/2012/chart" uri="{02D57815-91ED-43cb-92C2-25804820EDAC}">
            <c15:filteredBarSeries>
              <c15:ser>
                <c:idx val="0"/>
                <c:order val="0"/>
                <c:tx>
                  <c:strRef>
                    <c:extLst>
                      <c:ext uri="{02D57815-91ED-43cb-92C2-25804820EDAC}">
                        <c15:formulaRef>
                          <c15:sqref>'table '!$B$50</c15:sqref>
                        </c15:formulaRef>
                      </c:ext>
                    </c:extLst>
                    <c:strCache>
                      <c:ptCount val="1"/>
                      <c:pt idx="0">
                        <c:v>Exports to the World (US$ 1,000)</c:v>
                      </c:pt>
                    </c:strCache>
                  </c:strRef>
                </c:tx>
                <c:spPr>
                  <a:solidFill>
                    <a:schemeClr val="accent1"/>
                  </a:solidFill>
                  <a:ln>
                    <a:noFill/>
                  </a:ln>
                  <a:effectLst/>
                </c:spPr>
                <c:invertIfNegative val="0"/>
                <c:cat>
                  <c:strRef>
                    <c:extLst>
                      <c:ext uri="{02D57815-91ED-43cb-92C2-25804820EDAC}">
                        <c15:formulaRef>
                          <c15:sqref>'table '!$A$51:$A$57</c15:sqref>
                        </c15:formulaRef>
                      </c:ext>
                    </c:extLst>
                    <c:strCache>
                      <c:ptCount val="7"/>
                      <c:pt idx="0">
                        <c:v>Cattle</c:v>
                      </c:pt>
                      <c:pt idx="1">
                        <c:v>Cocoa</c:v>
                      </c:pt>
                      <c:pt idx="2">
                        <c:v>Coffee</c:v>
                      </c:pt>
                      <c:pt idx="3">
                        <c:v>Oil palm</c:v>
                      </c:pt>
                      <c:pt idx="4">
                        <c:v>Rubber</c:v>
                      </c:pt>
                      <c:pt idx="5">
                        <c:v>Soya</c:v>
                      </c:pt>
                      <c:pt idx="6">
                        <c:v>Wood</c:v>
                      </c:pt>
                    </c:strCache>
                  </c:strRef>
                </c:cat>
                <c:val>
                  <c:numRef>
                    <c:extLst>
                      <c:ext uri="{02D57815-91ED-43cb-92C2-25804820EDAC}">
                        <c15:formulaRef>
                          <c15:sqref>'table '!$B$51:$B$57</c15:sqref>
                        </c15:formulaRef>
                      </c:ext>
                    </c:extLst>
                    <c:numCache>
                      <c:formatCode>0</c:formatCode>
                      <c:ptCount val="7"/>
                      <c:pt idx="0">
                        <c:v>8920.9410000000007</c:v>
                      </c:pt>
                      <c:pt idx="1">
                        <c:v>10058.017</c:v>
                      </c:pt>
                      <c:pt idx="2">
                        <c:v>3076.962</c:v>
                      </c:pt>
                      <c:pt idx="3">
                        <c:v>1932.097</c:v>
                      </c:pt>
                      <c:pt idx="4">
                        <c:v>3131.8609999999999</c:v>
                      </c:pt>
                      <c:pt idx="5">
                        <c:v>4812.22</c:v>
                      </c:pt>
                      <c:pt idx="6">
                        <c:v>8224.7610000000004</c:v>
                      </c:pt>
                    </c:numCache>
                  </c:numRef>
                </c:val>
                <c:extLst>
                  <c:ext xmlns:c16="http://schemas.microsoft.com/office/drawing/2014/chart" uri="{C3380CC4-5D6E-409C-BE32-E72D297353CC}">
                    <c16:uniqueId val="{00000002-6E09-4E3D-BC54-BDED1D3C306C}"/>
                  </c:ext>
                </c:extLst>
              </c15:ser>
            </c15:filteredBarSeries>
          </c:ext>
        </c:extLst>
      </c:barChart>
      <c:scatterChart>
        <c:scatterStyle val="lineMarker"/>
        <c:varyColors val="0"/>
        <c:ser>
          <c:idx val="2"/>
          <c:order val="2"/>
          <c:tx>
            <c:strRef>
              <c:f>'table '!$D$50</c:f>
              <c:strCache>
                <c:ptCount val="1"/>
                <c:pt idx="0">
                  <c:v>Share of Exports to the EU (%, RHS)</c:v>
                </c:pt>
              </c:strCache>
            </c:strRef>
          </c:tx>
          <c:spPr>
            <a:ln w="25400" cap="rnd">
              <a:noFill/>
              <a:round/>
            </a:ln>
            <a:effectLst/>
          </c:spPr>
          <c:marker>
            <c:symbol val="circle"/>
            <c:size val="5"/>
            <c:spPr>
              <a:solidFill>
                <a:schemeClr val="accent3"/>
              </a:solidFill>
              <a:ln w="9525">
                <a:solidFill>
                  <a:schemeClr val="accent3"/>
                </a:solidFill>
              </a:ln>
              <a:effectLst/>
            </c:spPr>
          </c:marker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xVal>
            <c:strRef>
              <c:f>'table '!$A$51:$A$57</c:f>
              <c:strCache>
                <c:ptCount val="7"/>
                <c:pt idx="0">
                  <c:v>Cattle</c:v>
                </c:pt>
                <c:pt idx="1">
                  <c:v>Cocoa</c:v>
                </c:pt>
                <c:pt idx="2">
                  <c:v>Coffee</c:v>
                </c:pt>
                <c:pt idx="3">
                  <c:v>Oil palm</c:v>
                </c:pt>
                <c:pt idx="4">
                  <c:v>Rubber</c:v>
                </c:pt>
                <c:pt idx="5">
                  <c:v>Soya</c:v>
                </c:pt>
                <c:pt idx="6">
                  <c:v>Wood</c:v>
                </c:pt>
              </c:strCache>
            </c:strRef>
          </c:xVal>
          <c:yVal>
            <c:numRef>
              <c:f>'table '!$D$51:$D$57</c:f>
              <c:numCache>
                <c:formatCode>General</c:formatCode>
                <c:ptCount val="7"/>
                <c:pt idx="0">
                  <c:v>1.5</c:v>
                </c:pt>
                <c:pt idx="1">
                  <c:v>59</c:v>
                </c:pt>
                <c:pt idx="2">
                  <c:v>43.3</c:v>
                </c:pt>
                <c:pt idx="3">
                  <c:v>9.5</c:v>
                </c:pt>
                <c:pt idx="4">
                  <c:v>28.2</c:v>
                </c:pt>
                <c:pt idx="5">
                  <c:v>19.8</c:v>
                </c:pt>
                <c:pt idx="6">
                  <c:v>19.100000000000001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1-6E09-4E3D-BC54-BDED1D3C306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921293551"/>
        <c:axId val="1921292591"/>
      </c:scatterChart>
      <c:catAx>
        <c:axId val="1950109999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950111439"/>
        <c:crosses val="autoZero"/>
        <c:auto val="1"/>
        <c:lblAlgn val="ctr"/>
        <c:lblOffset val="100"/>
        <c:noMultiLvlLbl val="0"/>
      </c:catAx>
      <c:valAx>
        <c:axId val="1950111439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950109999"/>
        <c:crosses val="autoZero"/>
        <c:crossBetween val="between"/>
      </c:valAx>
      <c:valAx>
        <c:axId val="1921292591"/>
        <c:scaling>
          <c:orientation val="minMax"/>
        </c:scaling>
        <c:delete val="0"/>
        <c:axPos val="r"/>
        <c:numFmt formatCode="General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921293551"/>
        <c:crosses val="max"/>
        <c:crossBetween val="midCat"/>
      </c:valAx>
      <c:valAx>
        <c:axId val="1921293551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1921292591"/>
        <c:crosses val="autoZero"/>
        <c:crossBetween val="midCat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coffee!$Q$102</c:f>
              <c:strCache>
                <c:ptCount val="1"/>
                <c:pt idx="0">
                  <c:v>share EU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coffee!$P$103:$P$110</c:f>
              <c:strCache>
                <c:ptCount val="8"/>
                <c:pt idx="0">
                  <c:v>Uganda</c:v>
                </c:pt>
                <c:pt idx="1">
                  <c:v>Kenya</c:v>
                </c:pt>
                <c:pt idx="2">
                  <c:v>Rwanda</c:v>
                </c:pt>
                <c:pt idx="3">
                  <c:v>Africa </c:v>
                </c:pt>
                <c:pt idx="4">
                  <c:v>Burundi</c:v>
                </c:pt>
                <c:pt idx="5">
                  <c:v>Ethiopia</c:v>
                </c:pt>
                <c:pt idx="6">
                  <c:v>Tanzania</c:v>
                </c:pt>
                <c:pt idx="7">
                  <c:v>Cote d'Ivoire</c:v>
                </c:pt>
              </c:strCache>
            </c:strRef>
          </c:cat>
          <c:val>
            <c:numRef>
              <c:f>coffee!$Q$103:$Q$110</c:f>
              <c:numCache>
                <c:formatCode>0%</c:formatCode>
                <c:ptCount val="8"/>
                <c:pt idx="0">
                  <c:v>0.58707213323850505</c:v>
                </c:pt>
                <c:pt idx="1">
                  <c:v>0.47057149052141906</c:v>
                </c:pt>
                <c:pt idx="2">
                  <c:v>0.436710421161213</c:v>
                </c:pt>
                <c:pt idx="3">
                  <c:v>0.42611817645776107</c:v>
                </c:pt>
                <c:pt idx="4">
                  <c:v>0.40797943321929026</c:v>
                </c:pt>
                <c:pt idx="5">
                  <c:v>0.34009744860693103</c:v>
                </c:pt>
                <c:pt idx="6">
                  <c:v>0.32777010017109609</c:v>
                </c:pt>
                <c:pt idx="7">
                  <c:v>0.3174485965806691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FEE-4D45-A672-3143D73DC71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1844694719"/>
        <c:axId val="1844694239"/>
      </c:barChart>
      <c:catAx>
        <c:axId val="1844694719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844694239"/>
        <c:crosses val="autoZero"/>
        <c:auto val="1"/>
        <c:lblAlgn val="ctr"/>
        <c:lblOffset val="100"/>
        <c:noMultiLvlLbl val="0"/>
      </c:catAx>
      <c:valAx>
        <c:axId val="1844694239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844694719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4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VFOB!$B$13</c:f>
              <c:strCache>
                <c:ptCount val="1"/>
                <c:pt idx="0">
                  <c:v>% changes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VFOB!$A$15:$A$25</c:f>
              <c:strCache>
                <c:ptCount val="11"/>
                <c:pt idx="0">
                  <c:v> Uganda</c:v>
                </c:pt>
                <c:pt idx="1">
                  <c:v>IvoryCoast</c:v>
                </c:pt>
                <c:pt idx="2">
                  <c:v> Tanzania</c:v>
                </c:pt>
                <c:pt idx="3">
                  <c:v>Ethiopia</c:v>
                </c:pt>
                <c:pt idx="4">
                  <c:v> Ghana</c:v>
                </c:pt>
                <c:pt idx="5">
                  <c:v> Madagascar</c:v>
                </c:pt>
                <c:pt idx="6">
                  <c:v> Rwanda</c:v>
                </c:pt>
                <c:pt idx="7">
                  <c:v> Kenya</c:v>
                </c:pt>
                <c:pt idx="8">
                  <c:v> Brazil</c:v>
                </c:pt>
                <c:pt idx="9">
                  <c:v> RestofWorld</c:v>
                </c:pt>
                <c:pt idx="10">
                  <c:v> Vietnam</c:v>
                </c:pt>
              </c:strCache>
              <c:extLst/>
            </c:strRef>
          </c:cat>
          <c:val>
            <c:numRef>
              <c:f>VFOB!$B$15:$B$25</c:f>
              <c:numCache>
                <c:formatCode>0.0</c:formatCode>
                <c:ptCount val="11"/>
                <c:pt idx="0">
                  <c:v>-28.284023668639051</c:v>
                </c:pt>
                <c:pt idx="1">
                  <c:v>-26.815963250071778</c:v>
                </c:pt>
                <c:pt idx="2">
                  <c:v>-24.604810996563572</c:v>
                </c:pt>
                <c:pt idx="3">
                  <c:v>-20.488230165649522</c:v>
                </c:pt>
                <c:pt idx="4">
                  <c:v>-19.352791878172589</c:v>
                </c:pt>
                <c:pt idx="5">
                  <c:v>-12.209302325581394</c:v>
                </c:pt>
                <c:pt idx="6">
                  <c:v>-12.142857142857142</c:v>
                </c:pt>
                <c:pt idx="7">
                  <c:v>-11.07771575783598</c:v>
                </c:pt>
                <c:pt idx="8">
                  <c:v>-4.8390098641354919</c:v>
                </c:pt>
                <c:pt idx="9">
                  <c:v>-3.9704436621951604</c:v>
                </c:pt>
                <c:pt idx="10">
                  <c:v>-3.5271687321258343</c:v>
                </c:pt>
              </c:numCache>
              <c:extLst/>
            </c:numRef>
          </c:val>
          <c:extLst>
            <c:ext xmlns:c16="http://schemas.microsoft.com/office/drawing/2014/chart" uri="{C3380CC4-5D6E-409C-BE32-E72D297353CC}">
              <c16:uniqueId val="{00000000-0131-4712-9E43-585405C6EB0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482599599"/>
        <c:axId val="482600079"/>
      </c:barChart>
      <c:catAx>
        <c:axId val="482599599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low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82600079"/>
        <c:crosses val="autoZero"/>
        <c:auto val="1"/>
        <c:lblAlgn val="ctr"/>
        <c:lblOffset val="100"/>
        <c:noMultiLvlLbl val="0"/>
      </c:catAx>
      <c:valAx>
        <c:axId val="482600079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82599599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4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6"/>
    </mc:Choice>
    <mc:Fallback>
      <c:style val="6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VGDP!$B$1</c:f>
              <c:strCache>
                <c:ptCount val="1"/>
                <c:pt idx="0">
                  <c:v>% Change in GDP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dLbls>
            <c:numFmt formatCode="#,##0.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VGDP!$A$2:$A$13</c:f>
              <c:strCache>
                <c:ptCount val="12"/>
                <c:pt idx="0">
                  <c:v>Ghana</c:v>
                </c:pt>
                <c:pt idx="1">
                  <c:v>IvoryCoast</c:v>
                </c:pt>
                <c:pt idx="2">
                  <c:v>Uganda</c:v>
                </c:pt>
                <c:pt idx="3">
                  <c:v>Ethiopia</c:v>
                </c:pt>
                <c:pt idx="4">
                  <c:v>Madagascar</c:v>
                </c:pt>
                <c:pt idx="5">
                  <c:v>Kenya</c:v>
                </c:pt>
                <c:pt idx="6">
                  <c:v>Rwanda</c:v>
                </c:pt>
                <c:pt idx="7">
                  <c:v>Tanzania</c:v>
                </c:pt>
                <c:pt idx="8">
                  <c:v>RestAfrica</c:v>
                </c:pt>
                <c:pt idx="9">
                  <c:v>Vietnam</c:v>
                </c:pt>
                <c:pt idx="10">
                  <c:v>Brazil</c:v>
                </c:pt>
                <c:pt idx="11">
                  <c:v>RestofWorld</c:v>
                </c:pt>
              </c:strCache>
            </c:strRef>
          </c:cat>
          <c:val>
            <c:numRef>
              <c:f>VGDP!$B$2:$B$13</c:f>
              <c:numCache>
                <c:formatCode>General</c:formatCode>
                <c:ptCount val="12"/>
                <c:pt idx="0">
                  <c:v>-2.77</c:v>
                </c:pt>
                <c:pt idx="1">
                  <c:v>-2.2400000000000002</c:v>
                </c:pt>
                <c:pt idx="2">
                  <c:v>-2.15</c:v>
                </c:pt>
                <c:pt idx="3">
                  <c:v>-1.58</c:v>
                </c:pt>
                <c:pt idx="4">
                  <c:v>-1.46</c:v>
                </c:pt>
                <c:pt idx="5">
                  <c:v>-0.97</c:v>
                </c:pt>
                <c:pt idx="6">
                  <c:v>-0.49</c:v>
                </c:pt>
                <c:pt idx="7">
                  <c:v>-0.23</c:v>
                </c:pt>
                <c:pt idx="8">
                  <c:v>-0.06</c:v>
                </c:pt>
                <c:pt idx="9">
                  <c:v>-0.03</c:v>
                </c:pt>
                <c:pt idx="10">
                  <c:v>-0.02</c:v>
                </c:pt>
                <c:pt idx="11">
                  <c:v>0.01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EE8-4513-841B-1DFAFE52C02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307393759"/>
        <c:axId val="307390399"/>
      </c:barChart>
      <c:catAx>
        <c:axId val="307393759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low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07390399"/>
        <c:crosses val="autoZero"/>
        <c:auto val="1"/>
        <c:lblAlgn val="ctr"/>
        <c:lblOffset val="100"/>
        <c:noMultiLvlLbl val="0"/>
      </c:catAx>
      <c:valAx>
        <c:axId val="307390399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07393759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EV!$B$2</c:f>
              <c:strCache>
                <c:ptCount val="1"/>
                <c:pt idx="0">
                  <c:v>Change in welfare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EV!$A$4:$A$14</c:f>
              <c:strCache>
                <c:ptCount val="11"/>
                <c:pt idx="0">
                  <c:v>Ghana</c:v>
                </c:pt>
                <c:pt idx="1">
                  <c:v>IvoryCoast</c:v>
                </c:pt>
                <c:pt idx="2">
                  <c:v>Ethiopia</c:v>
                </c:pt>
                <c:pt idx="3">
                  <c:v>Kenya</c:v>
                </c:pt>
                <c:pt idx="4">
                  <c:v>Uganda</c:v>
                </c:pt>
                <c:pt idx="5">
                  <c:v>RestAfrica</c:v>
                </c:pt>
                <c:pt idx="6">
                  <c:v>Madagascar</c:v>
                </c:pt>
                <c:pt idx="7">
                  <c:v>Brazil</c:v>
                </c:pt>
                <c:pt idx="8">
                  <c:v>Tanzania</c:v>
                </c:pt>
                <c:pt idx="9">
                  <c:v>Rwanda</c:v>
                </c:pt>
                <c:pt idx="10">
                  <c:v>Vietnam</c:v>
                </c:pt>
              </c:strCache>
              <c:extLst/>
            </c:strRef>
          </c:cat>
          <c:val>
            <c:numRef>
              <c:f>EV!$B$4:$B$14</c:f>
              <c:numCache>
                <c:formatCode>General</c:formatCode>
                <c:ptCount val="11"/>
                <c:pt idx="0">
                  <c:v>-607.14</c:v>
                </c:pt>
                <c:pt idx="1">
                  <c:v>-437.88</c:v>
                </c:pt>
                <c:pt idx="2">
                  <c:v>-415.93</c:v>
                </c:pt>
                <c:pt idx="3">
                  <c:v>-199.95</c:v>
                </c:pt>
                <c:pt idx="4">
                  <c:v>-180.52</c:v>
                </c:pt>
                <c:pt idx="5">
                  <c:v>-135.9</c:v>
                </c:pt>
                <c:pt idx="6">
                  <c:v>-78.94</c:v>
                </c:pt>
                <c:pt idx="7">
                  <c:v>-40.04</c:v>
                </c:pt>
                <c:pt idx="8">
                  <c:v>-25.85</c:v>
                </c:pt>
                <c:pt idx="9">
                  <c:v>-6.32</c:v>
                </c:pt>
                <c:pt idx="10">
                  <c:v>7.58</c:v>
                </c:pt>
              </c:numCache>
              <c:extLst/>
            </c:numRef>
          </c:val>
          <c:extLst>
            <c:ext xmlns:c16="http://schemas.microsoft.com/office/drawing/2014/chart" uri="{C3380CC4-5D6E-409C-BE32-E72D297353CC}">
              <c16:uniqueId val="{00000000-1DF1-4945-A232-91A42B68862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304167231"/>
        <c:axId val="304166271"/>
      </c:barChart>
      <c:catAx>
        <c:axId val="304167231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low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04166271"/>
        <c:crosses val="autoZero"/>
        <c:auto val="1"/>
        <c:lblAlgn val="ctr"/>
        <c:lblOffset val="100"/>
        <c:noMultiLvlLbl val="0"/>
      </c:catAx>
      <c:valAx>
        <c:axId val="304166271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04167231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VFOB!$B$38</c:f>
              <c:strCache>
                <c:ptCount val="1"/>
                <c:pt idx="0">
                  <c:v>% changes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VFOB!$A$39:$A$50</c:f>
              <c:strCache>
                <c:ptCount val="12"/>
                <c:pt idx="0">
                  <c:v>12 Brazil</c:v>
                </c:pt>
                <c:pt idx="1">
                  <c:v>11 RestAfrica</c:v>
                </c:pt>
                <c:pt idx="2">
                  <c:v>6 Tanzania</c:v>
                </c:pt>
                <c:pt idx="3">
                  <c:v>13 Vietnam</c:v>
                </c:pt>
                <c:pt idx="4">
                  <c:v>3 Uganda</c:v>
                </c:pt>
                <c:pt idx="5">
                  <c:v>8 IvoryCoast</c:v>
                </c:pt>
                <c:pt idx="6">
                  <c:v>14 RestofWorld</c:v>
                </c:pt>
                <c:pt idx="7">
                  <c:v>2 Ethiopia</c:v>
                </c:pt>
                <c:pt idx="8">
                  <c:v>7 Ghana</c:v>
                </c:pt>
                <c:pt idx="9">
                  <c:v>5 Rwanda</c:v>
                </c:pt>
                <c:pt idx="10">
                  <c:v>10 Madagascar</c:v>
                </c:pt>
                <c:pt idx="11">
                  <c:v>4 Kenya</c:v>
                </c:pt>
              </c:strCache>
              <c:extLst/>
            </c:strRef>
          </c:cat>
          <c:val>
            <c:numRef>
              <c:f>VFOB!$B$39:$B$50</c:f>
              <c:numCache>
                <c:formatCode>0.0</c:formatCode>
                <c:ptCount val="12"/>
                <c:pt idx="0">
                  <c:v>-9.5849618462683797</c:v>
                </c:pt>
                <c:pt idx="1">
                  <c:v>-9.5706618962432923</c:v>
                </c:pt>
                <c:pt idx="2">
                  <c:v>-5.8419243986254292</c:v>
                </c:pt>
                <c:pt idx="3">
                  <c:v>-5.7435653002859866</c:v>
                </c:pt>
                <c:pt idx="4">
                  <c:v>-5.5502958579881652</c:v>
                </c:pt>
                <c:pt idx="5">
                  <c:v>-5.3115130634510486</c:v>
                </c:pt>
                <c:pt idx="6">
                  <c:v>-4.9249992071797797</c:v>
                </c:pt>
                <c:pt idx="7">
                  <c:v>-4.5510026155187449</c:v>
                </c:pt>
                <c:pt idx="8">
                  <c:v>-4.0926395939086291</c:v>
                </c:pt>
                <c:pt idx="9">
                  <c:v>-2.9444444444444442</c:v>
                </c:pt>
                <c:pt idx="10">
                  <c:v>-2.7823920265780728</c:v>
                </c:pt>
                <c:pt idx="11">
                  <c:v>-2.7221983683984541</c:v>
                </c:pt>
              </c:numCache>
              <c:extLst/>
            </c:numRef>
          </c:val>
          <c:extLst>
            <c:ext xmlns:c16="http://schemas.microsoft.com/office/drawing/2014/chart" uri="{C3380CC4-5D6E-409C-BE32-E72D297353CC}">
              <c16:uniqueId val="{00000000-7E60-46BF-BDBE-115B78A25EC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429409503"/>
        <c:axId val="429406143"/>
      </c:barChart>
      <c:catAx>
        <c:axId val="429409503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low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29406143"/>
        <c:crosses val="autoZero"/>
        <c:auto val="1"/>
        <c:lblAlgn val="ctr"/>
        <c:lblOffset val="100"/>
        <c:noMultiLvlLbl val="0"/>
      </c:catAx>
      <c:valAx>
        <c:axId val="429406143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29409503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4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VGDP!$B$32</c:f>
              <c:strCache>
                <c:ptCount val="1"/>
                <c:pt idx="0">
                  <c:v>% Change in GDP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numFmt formatCode="#,##0.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VGDP!$A$33:$A$45</c:f>
              <c:strCache>
                <c:ptCount val="13"/>
                <c:pt idx="0">
                  <c:v>Ghana</c:v>
                </c:pt>
                <c:pt idx="1">
                  <c:v>IvoryCoast</c:v>
                </c:pt>
                <c:pt idx="2">
                  <c:v>Uganda</c:v>
                </c:pt>
                <c:pt idx="3">
                  <c:v>Ethiopia</c:v>
                </c:pt>
                <c:pt idx="4">
                  <c:v>Madagascar</c:v>
                </c:pt>
                <c:pt idx="5">
                  <c:v>Kenya</c:v>
                </c:pt>
                <c:pt idx="6">
                  <c:v>Brazil</c:v>
                </c:pt>
                <c:pt idx="7">
                  <c:v>Rwanda</c:v>
                </c:pt>
                <c:pt idx="8">
                  <c:v>Vietnam</c:v>
                </c:pt>
                <c:pt idx="9">
                  <c:v>Tanzania</c:v>
                </c:pt>
                <c:pt idx="10">
                  <c:v>RestAfrica</c:v>
                </c:pt>
                <c:pt idx="11">
                  <c:v>EU27</c:v>
                </c:pt>
                <c:pt idx="12">
                  <c:v>RestofWorld</c:v>
                </c:pt>
              </c:strCache>
            </c:strRef>
          </c:cat>
          <c:val>
            <c:numRef>
              <c:f>VGDP!$B$33:$B$45</c:f>
              <c:numCache>
                <c:formatCode>General</c:formatCode>
                <c:ptCount val="13"/>
                <c:pt idx="0">
                  <c:v>-0.64</c:v>
                </c:pt>
                <c:pt idx="1">
                  <c:v>-0.45</c:v>
                </c:pt>
                <c:pt idx="2">
                  <c:v>-0.43</c:v>
                </c:pt>
                <c:pt idx="3">
                  <c:v>-0.35</c:v>
                </c:pt>
                <c:pt idx="4">
                  <c:v>-0.33</c:v>
                </c:pt>
                <c:pt idx="5">
                  <c:v>-0.23</c:v>
                </c:pt>
                <c:pt idx="6">
                  <c:v>-0.12</c:v>
                </c:pt>
                <c:pt idx="7">
                  <c:v>-0.11</c:v>
                </c:pt>
                <c:pt idx="8">
                  <c:v>-0.06</c:v>
                </c:pt>
                <c:pt idx="9">
                  <c:v>-0.03</c:v>
                </c:pt>
                <c:pt idx="10">
                  <c:v>-0.01</c:v>
                </c:pt>
                <c:pt idx="11">
                  <c:v>0.01</c:v>
                </c:pt>
                <c:pt idx="12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771-4281-93CB-68536F162CA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667209711"/>
        <c:axId val="667224111"/>
      </c:barChart>
      <c:catAx>
        <c:axId val="667209711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low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667224111"/>
        <c:crosses val="autoZero"/>
        <c:auto val="1"/>
        <c:lblAlgn val="ctr"/>
        <c:lblOffset val="100"/>
        <c:noMultiLvlLbl val="0"/>
      </c:catAx>
      <c:valAx>
        <c:axId val="667224111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667209711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EV!$B$34</c:f>
              <c:strCache>
                <c:ptCount val="1"/>
                <c:pt idx="0">
                  <c:v>Change in welfare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EV!$A$35:$A$47</c:f>
              <c:strCache>
                <c:ptCount val="13"/>
                <c:pt idx="0">
                  <c:v>Brazil</c:v>
                </c:pt>
                <c:pt idx="1">
                  <c:v>Ghana</c:v>
                </c:pt>
                <c:pt idx="2">
                  <c:v>Ethiopia</c:v>
                </c:pt>
                <c:pt idx="3">
                  <c:v>IvoryCoast</c:v>
                </c:pt>
                <c:pt idx="4">
                  <c:v>Vietnam</c:v>
                </c:pt>
                <c:pt idx="5">
                  <c:v>Kenya</c:v>
                </c:pt>
                <c:pt idx="6">
                  <c:v>Uganda</c:v>
                </c:pt>
                <c:pt idx="7">
                  <c:v>RestAfrica</c:v>
                </c:pt>
                <c:pt idx="8">
                  <c:v>Madagascar</c:v>
                </c:pt>
                <c:pt idx="9">
                  <c:v>Tanzania</c:v>
                </c:pt>
                <c:pt idx="10">
                  <c:v>Rwanda</c:v>
                </c:pt>
                <c:pt idx="11">
                  <c:v>Comoros</c:v>
                </c:pt>
                <c:pt idx="12">
                  <c:v>RestofWorld</c:v>
                </c:pt>
              </c:strCache>
            </c:strRef>
          </c:cat>
          <c:val>
            <c:numRef>
              <c:f>EV!$B$35:$B$47</c:f>
              <c:numCache>
                <c:formatCode>General</c:formatCode>
                <c:ptCount val="13"/>
                <c:pt idx="0">
                  <c:v>-303.95999999999998</c:v>
                </c:pt>
                <c:pt idx="1">
                  <c:v>-140.54</c:v>
                </c:pt>
                <c:pt idx="2">
                  <c:v>-92.85</c:v>
                </c:pt>
                <c:pt idx="3">
                  <c:v>-91.54</c:v>
                </c:pt>
                <c:pt idx="4">
                  <c:v>-62.6</c:v>
                </c:pt>
                <c:pt idx="5">
                  <c:v>-47.77</c:v>
                </c:pt>
                <c:pt idx="6">
                  <c:v>-36.159999999999997</c:v>
                </c:pt>
                <c:pt idx="7">
                  <c:v>-24.19</c:v>
                </c:pt>
                <c:pt idx="8">
                  <c:v>-18.09</c:v>
                </c:pt>
                <c:pt idx="9">
                  <c:v>-3.53</c:v>
                </c:pt>
                <c:pt idx="10">
                  <c:v>-1.63</c:v>
                </c:pt>
                <c:pt idx="11">
                  <c:v>5.55</c:v>
                </c:pt>
                <c:pt idx="12">
                  <c:v>281.36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79A-4533-A5C3-59A51F605F7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2016929104"/>
        <c:axId val="2016928624"/>
      </c:barChart>
      <c:catAx>
        <c:axId val="201692910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low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016928624"/>
        <c:crosses val="autoZero"/>
        <c:auto val="1"/>
        <c:lblAlgn val="ctr"/>
        <c:lblOffset val="100"/>
        <c:noMultiLvlLbl val="0"/>
      </c:catAx>
      <c:valAx>
        <c:axId val="201692862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01692910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4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withinLinear" id="17">
  <a:schemeClr val="accent4"/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8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11AAF3D1-127B-4F33-9EE1-2DE750461042}" type="datetimeFigureOut">
              <a:rPr lang="en-US" smtClean="0"/>
              <a:t>6/18/2025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17550" y="1162050"/>
            <a:ext cx="5575300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73892"/>
            <a:ext cx="5608320" cy="3660458"/>
          </a:xfrm>
          <a:prstGeom prst="rect">
            <a:avLst/>
          </a:prstGeom>
        </p:spPr>
        <p:txBody>
          <a:bodyPr vert="horz" lIns="93177" tIns="46589" rIns="93177" bIns="46589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22954797-297E-4CBC-AD68-23271D5FC3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469087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defTabSz="931774">
              <a:defRPr/>
            </a:pPr>
            <a:fld id="{FDB8604C-1101-4E9F-9D20-27B96184E882}" type="slidenum">
              <a:rPr lang="en-US">
                <a:solidFill>
                  <a:prstClr val="black"/>
                </a:solidFill>
                <a:latin typeface="Calibri" panose="020F0502020204030204"/>
              </a:rPr>
              <a:pPr defTabSz="931774">
                <a:defRPr/>
              </a:pPr>
              <a:t>1</a:t>
            </a:fld>
            <a:endParaRPr lang="en-US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20572671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defTabSz="931774">
              <a:defRPr/>
            </a:pPr>
            <a:fld id="{FDB8604C-1101-4E9F-9D20-27B96184E882}" type="slidenum">
              <a:rPr lang="en-US">
                <a:solidFill>
                  <a:prstClr val="black"/>
                </a:solidFill>
                <a:latin typeface="Calibri" panose="020F0502020204030204"/>
              </a:rPr>
              <a:pPr defTabSz="931774">
                <a:defRPr/>
              </a:pPr>
              <a:t>18</a:t>
            </a:fld>
            <a:endParaRPr lang="en-US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321119440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pn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EBEB56BC-18B4-484A-A48C-60618F6083A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FCEAA21F-2ED2-4F88-A210-B5875FA3BAD7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duotone>
              <a:prstClr val="black"/>
              <a:schemeClr val="tx2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0" y="0"/>
            <a:ext cx="2591025" cy="4401693"/>
          </a:xfrm>
          <a:prstGeom prst="rect">
            <a:avLst/>
          </a:prstGeom>
        </p:spPr>
      </p:pic>
      <p:sp>
        <p:nvSpPr>
          <p:cNvPr id="9" name="Freeform 91">
            <a:extLst>
              <a:ext uri="{FF2B5EF4-FFF2-40B4-BE49-F238E27FC236}">
                <a16:creationId xmlns:a16="http://schemas.microsoft.com/office/drawing/2014/main" id="{BA552FB6-6A13-49A1-B8B3-8FF8F9DA2E45}"/>
              </a:ext>
            </a:extLst>
          </p:cNvPr>
          <p:cNvSpPr/>
          <p:nvPr userDrawn="1"/>
        </p:nvSpPr>
        <p:spPr>
          <a:xfrm>
            <a:off x="17" y="8"/>
            <a:ext cx="12191985" cy="6857992"/>
          </a:xfrm>
          <a:custGeom>
            <a:avLst/>
            <a:gdLst>
              <a:gd name="connsiteX0" fmla="*/ 8540357 w 9143989"/>
              <a:gd name="connsiteY0" fmla="*/ 4429886 h 5143494"/>
              <a:gd name="connsiteX1" fmla="*/ 8430945 w 9143989"/>
              <a:gd name="connsiteY1" fmla="*/ 4539298 h 5143494"/>
              <a:gd name="connsiteX2" fmla="*/ 8430945 w 9143989"/>
              <a:gd name="connsiteY2" fmla="*/ 4976932 h 5143494"/>
              <a:gd name="connsiteX3" fmla="*/ 8540357 w 9143989"/>
              <a:gd name="connsiteY3" fmla="*/ 5086344 h 5143494"/>
              <a:gd name="connsiteX4" fmla="*/ 8977991 w 9143989"/>
              <a:gd name="connsiteY4" fmla="*/ 5086344 h 5143494"/>
              <a:gd name="connsiteX5" fmla="*/ 9087403 w 9143989"/>
              <a:gd name="connsiteY5" fmla="*/ 4976932 h 5143494"/>
              <a:gd name="connsiteX6" fmla="*/ 9087403 w 9143989"/>
              <a:gd name="connsiteY6" fmla="*/ 4539298 h 5143494"/>
              <a:gd name="connsiteX7" fmla="*/ 8977991 w 9143989"/>
              <a:gd name="connsiteY7" fmla="*/ 4429886 h 5143494"/>
              <a:gd name="connsiteX8" fmla="*/ 7778358 w 9143989"/>
              <a:gd name="connsiteY8" fmla="*/ 4429886 h 5143494"/>
              <a:gd name="connsiteX9" fmla="*/ 7668946 w 9143989"/>
              <a:gd name="connsiteY9" fmla="*/ 4539298 h 5143494"/>
              <a:gd name="connsiteX10" fmla="*/ 7668946 w 9143989"/>
              <a:gd name="connsiteY10" fmla="*/ 4976932 h 5143494"/>
              <a:gd name="connsiteX11" fmla="*/ 7778358 w 9143989"/>
              <a:gd name="connsiteY11" fmla="*/ 5086344 h 5143494"/>
              <a:gd name="connsiteX12" fmla="*/ 8215992 w 9143989"/>
              <a:gd name="connsiteY12" fmla="*/ 5086344 h 5143494"/>
              <a:gd name="connsiteX13" fmla="*/ 8325404 w 9143989"/>
              <a:gd name="connsiteY13" fmla="*/ 4976932 h 5143494"/>
              <a:gd name="connsiteX14" fmla="*/ 8325404 w 9143989"/>
              <a:gd name="connsiteY14" fmla="*/ 4539298 h 5143494"/>
              <a:gd name="connsiteX15" fmla="*/ 8215992 w 9143989"/>
              <a:gd name="connsiteY15" fmla="*/ 4429886 h 5143494"/>
              <a:gd name="connsiteX16" fmla="*/ 7023979 w 9143989"/>
              <a:gd name="connsiteY16" fmla="*/ 4429886 h 5143494"/>
              <a:gd name="connsiteX17" fmla="*/ 6914567 w 9143989"/>
              <a:gd name="connsiteY17" fmla="*/ 4539298 h 5143494"/>
              <a:gd name="connsiteX18" fmla="*/ 6914567 w 9143989"/>
              <a:gd name="connsiteY18" fmla="*/ 4976932 h 5143494"/>
              <a:gd name="connsiteX19" fmla="*/ 7023979 w 9143989"/>
              <a:gd name="connsiteY19" fmla="*/ 5086344 h 5143494"/>
              <a:gd name="connsiteX20" fmla="*/ 7461613 w 9143989"/>
              <a:gd name="connsiteY20" fmla="*/ 5086344 h 5143494"/>
              <a:gd name="connsiteX21" fmla="*/ 7571025 w 9143989"/>
              <a:gd name="connsiteY21" fmla="*/ 4976932 h 5143494"/>
              <a:gd name="connsiteX22" fmla="*/ 7571025 w 9143989"/>
              <a:gd name="connsiteY22" fmla="*/ 4539298 h 5143494"/>
              <a:gd name="connsiteX23" fmla="*/ 7461613 w 9143989"/>
              <a:gd name="connsiteY23" fmla="*/ 4429886 h 5143494"/>
              <a:gd name="connsiteX24" fmla="*/ 6261980 w 9143989"/>
              <a:gd name="connsiteY24" fmla="*/ 4429886 h 5143494"/>
              <a:gd name="connsiteX25" fmla="*/ 6152568 w 9143989"/>
              <a:gd name="connsiteY25" fmla="*/ 4539298 h 5143494"/>
              <a:gd name="connsiteX26" fmla="*/ 6152568 w 9143989"/>
              <a:gd name="connsiteY26" fmla="*/ 4976932 h 5143494"/>
              <a:gd name="connsiteX27" fmla="*/ 6261980 w 9143989"/>
              <a:gd name="connsiteY27" fmla="*/ 5086344 h 5143494"/>
              <a:gd name="connsiteX28" fmla="*/ 6699614 w 9143989"/>
              <a:gd name="connsiteY28" fmla="*/ 5086344 h 5143494"/>
              <a:gd name="connsiteX29" fmla="*/ 6809026 w 9143989"/>
              <a:gd name="connsiteY29" fmla="*/ 4976932 h 5143494"/>
              <a:gd name="connsiteX30" fmla="*/ 6809026 w 9143989"/>
              <a:gd name="connsiteY30" fmla="*/ 4539298 h 5143494"/>
              <a:gd name="connsiteX31" fmla="*/ 6699614 w 9143989"/>
              <a:gd name="connsiteY31" fmla="*/ 4429886 h 5143494"/>
              <a:gd name="connsiteX32" fmla="*/ 5499981 w 9143989"/>
              <a:gd name="connsiteY32" fmla="*/ 4429886 h 5143494"/>
              <a:gd name="connsiteX33" fmla="*/ 5390569 w 9143989"/>
              <a:gd name="connsiteY33" fmla="*/ 4539298 h 5143494"/>
              <a:gd name="connsiteX34" fmla="*/ 5390569 w 9143989"/>
              <a:gd name="connsiteY34" fmla="*/ 4976932 h 5143494"/>
              <a:gd name="connsiteX35" fmla="*/ 5499981 w 9143989"/>
              <a:gd name="connsiteY35" fmla="*/ 5086344 h 5143494"/>
              <a:gd name="connsiteX36" fmla="*/ 5937615 w 9143989"/>
              <a:gd name="connsiteY36" fmla="*/ 5086344 h 5143494"/>
              <a:gd name="connsiteX37" fmla="*/ 6047027 w 9143989"/>
              <a:gd name="connsiteY37" fmla="*/ 4976932 h 5143494"/>
              <a:gd name="connsiteX38" fmla="*/ 6047027 w 9143989"/>
              <a:gd name="connsiteY38" fmla="*/ 4539298 h 5143494"/>
              <a:gd name="connsiteX39" fmla="*/ 5937615 w 9143989"/>
              <a:gd name="connsiteY39" fmla="*/ 4429886 h 5143494"/>
              <a:gd name="connsiteX40" fmla="*/ 4737982 w 9143989"/>
              <a:gd name="connsiteY40" fmla="*/ 4429886 h 5143494"/>
              <a:gd name="connsiteX41" fmla="*/ 4628570 w 9143989"/>
              <a:gd name="connsiteY41" fmla="*/ 4539298 h 5143494"/>
              <a:gd name="connsiteX42" fmla="*/ 4628570 w 9143989"/>
              <a:gd name="connsiteY42" fmla="*/ 4976932 h 5143494"/>
              <a:gd name="connsiteX43" fmla="*/ 4737982 w 9143989"/>
              <a:gd name="connsiteY43" fmla="*/ 5086344 h 5143494"/>
              <a:gd name="connsiteX44" fmla="*/ 5175616 w 9143989"/>
              <a:gd name="connsiteY44" fmla="*/ 5086344 h 5143494"/>
              <a:gd name="connsiteX45" fmla="*/ 5285028 w 9143989"/>
              <a:gd name="connsiteY45" fmla="*/ 4976932 h 5143494"/>
              <a:gd name="connsiteX46" fmla="*/ 5285028 w 9143989"/>
              <a:gd name="connsiteY46" fmla="*/ 4539298 h 5143494"/>
              <a:gd name="connsiteX47" fmla="*/ 5175616 w 9143989"/>
              <a:gd name="connsiteY47" fmla="*/ 4429886 h 5143494"/>
              <a:gd name="connsiteX48" fmla="*/ 3975990 w 9143989"/>
              <a:gd name="connsiteY48" fmla="*/ 4429886 h 5143494"/>
              <a:gd name="connsiteX49" fmla="*/ 3866579 w 9143989"/>
              <a:gd name="connsiteY49" fmla="*/ 4539298 h 5143494"/>
              <a:gd name="connsiteX50" fmla="*/ 3866579 w 9143989"/>
              <a:gd name="connsiteY50" fmla="*/ 4976932 h 5143494"/>
              <a:gd name="connsiteX51" fmla="*/ 3975990 w 9143989"/>
              <a:gd name="connsiteY51" fmla="*/ 5086344 h 5143494"/>
              <a:gd name="connsiteX52" fmla="*/ 4413617 w 9143989"/>
              <a:gd name="connsiteY52" fmla="*/ 5086344 h 5143494"/>
              <a:gd name="connsiteX53" fmla="*/ 4523029 w 9143989"/>
              <a:gd name="connsiteY53" fmla="*/ 4976932 h 5143494"/>
              <a:gd name="connsiteX54" fmla="*/ 4523029 w 9143989"/>
              <a:gd name="connsiteY54" fmla="*/ 4539298 h 5143494"/>
              <a:gd name="connsiteX55" fmla="*/ 4413617 w 9143989"/>
              <a:gd name="connsiteY55" fmla="*/ 4429886 h 5143494"/>
              <a:gd name="connsiteX56" fmla="*/ 3213993 w 9143989"/>
              <a:gd name="connsiteY56" fmla="*/ 4429886 h 5143494"/>
              <a:gd name="connsiteX57" fmla="*/ 3104580 w 9143989"/>
              <a:gd name="connsiteY57" fmla="*/ 4539298 h 5143494"/>
              <a:gd name="connsiteX58" fmla="*/ 3104580 w 9143989"/>
              <a:gd name="connsiteY58" fmla="*/ 4976932 h 5143494"/>
              <a:gd name="connsiteX59" fmla="*/ 3213993 w 9143989"/>
              <a:gd name="connsiteY59" fmla="*/ 5086344 h 5143494"/>
              <a:gd name="connsiteX60" fmla="*/ 3651627 w 9143989"/>
              <a:gd name="connsiteY60" fmla="*/ 5086344 h 5143494"/>
              <a:gd name="connsiteX61" fmla="*/ 3761039 w 9143989"/>
              <a:gd name="connsiteY61" fmla="*/ 4976932 h 5143494"/>
              <a:gd name="connsiteX62" fmla="*/ 3761039 w 9143989"/>
              <a:gd name="connsiteY62" fmla="*/ 4539298 h 5143494"/>
              <a:gd name="connsiteX63" fmla="*/ 3651627 w 9143989"/>
              <a:gd name="connsiteY63" fmla="*/ 4429886 h 5143494"/>
              <a:gd name="connsiteX64" fmla="*/ 2451995 w 9143989"/>
              <a:gd name="connsiteY64" fmla="*/ 4429886 h 5143494"/>
              <a:gd name="connsiteX65" fmla="*/ 2342584 w 9143989"/>
              <a:gd name="connsiteY65" fmla="*/ 4539298 h 5143494"/>
              <a:gd name="connsiteX66" fmla="*/ 2342584 w 9143989"/>
              <a:gd name="connsiteY66" fmla="*/ 4976932 h 5143494"/>
              <a:gd name="connsiteX67" fmla="*/ 2451995 w 9143989"/>
              <a:gd name="connsiteY67" fmla="*/ 5086344 h 5143494"/>
              <a:gd name="connsiteX68" fmla="*/ 2889629 w 9143989"/>
              <a:gd name="connsiteY68" fmla="*/ 5086344 h 5143494"/>
              <a:gd name="connsiteX69" fmla="*/ 2999040 w 9143989"/>
              <a:gd name="connsiteY69" fmla="*/ 4976932 h 5143494"/>
              <a:gd name="connsiteX70" fmla="*/ 2999040 w 9143989"/>
              <a:gd name="connsiteY70" fmla="*/ 4539298 h 5143494"/>
              <a:gd name="connsiteX71" fmla="*/ 2889629 w 9143989"/>
              <a:gd name="connsiteY71" fmla="*/ 4429886 h 5143494"/>
              <a:gd name="connsiteX72" fmla="*/ 1689996 w 9143989"/>
              <a:gd name="connsiteY72" fmla="*/ 4429886 h 5143494"/>
              <a:gd name="connsiteX73" fmla="*/ 1580586 w 9143989"/>
              <a:gd name="connsiteY73" fmla="*/ 4539298 h 5143494"/>
              <a:gd name="connsiteX74" fmla="*/ 1580586 w 9143989"/>
              <a:gd name="connsiteY74" fmla="*/ 4976932 h 5143494"/>
              <a:gd name="connsiteX75" fmla="*/ 1689996 w 9143989"/>
              <a:gd name="connsiteY75" fmla="*/ 5086344 h 5143494"/>
              <a:gd name="connsiteX76" fmla="*/ 2127633 w 9143989"/>
              <a:gd name="connsiteY76" fmla="*/ 5086344 h 5143494"/>
              <a:gd name="connsiteX77" fmla="*/ 2237044 w 9143989"/>
              <a:gd name="connsiteY77" fmla="*/ 4976932 h 5143494"/>
              <a:gd name="connsiteX78" fmla="*/ 2237044 w 9143989"/>
              <a:gd name="connsiteY78" fmla="*/ 4539298 h 5143494"/>
              <a:gd name="connsiteX79" fmla="*/ 2127633 w 9143989"/>
              <a:gd name="connsiteY79" fmla="*/ 4429886 h 5143494"/>
              <a:gd name="connsiteX80" fmla="*/ 927996 w 9143989"/>
              <a:gd name="connsiteY80" fmla="*/ 4429886 h 5143494"/>
              <a:gd name="connsiteX81" fmla="*/ 818584 w 9143989"/>
              <a:gd name="connsiteY81" fmla="*/ 4539298 h 5143494"/>
              <a:gd name="connsiteX82" fmla="*/ 818584 w 9143989"/>
              <a:gd name="connsiteY82" fmla="*/ 4976932 h 5143494"/>
              <a:gd name="connsiteX83" fmla="*/ 927996 w 9143989"/>
              <a:gd name="connsiteY83" fmla="*/ 5086344 h 5143494"/>
              <a:gd name="connsiteX84" fmla="*/ 1365636 w 9143989"/>
              <a:gd name="connsiteY84" fmla="*/ 5086344 h 5143494"/>
              <a:gd name="connsiteX85" fmla="*/ 1475050 w 9143989"/>
              <a:gd name="connsiteY85" fmla="*/ 4976932 h 5143494"/>
              <a:gd name="connsiteX86" fmla="*/ 1475050 w 9143989"/>
              <a:gd name="connsiteY86" fmla="*/ 4539298 h 5143494"/>
              <a:gd name="connsiteX87" fmla="*/ 1365636 w 9143989"/>
              <a:gd name="connsiteY87" fmla="*/ 4429886 h 5143494"/>
              <a:gd name="connsiteX88" fmla="*/ 165998 w 9143989"/>
              <a:gd name="connsiteY88" fmla="*/ 4429886 h 5143494"/>
              <a:gd name="connsiteX89" fmla="*/ 56587 w 9143989"/>
              <a:gd name="connsiteY89" fmla="*/ 4539298 h 5143494"/>
              <a:gd name="connsiteX90" fmla="*/ 56587 w 9143989"/>
              <a:gd name="connsiteY90" fmla="*/ 4976932 h 5143494"/>
              <a:gd name="connsiteX91" fmla="*/ 165998 w 9143989"/>
              <a:gd name="connsiteY91" fmla="*/ 5086344 h 5143494"/>
              <a:gd name="connsiteX92" fmla="*/ 603632 w 9143989"/>
              <a:gd name="connsiteY92" fmla="*/ 5086344 h 5143494"/>
              <a:gd name="connsiteX93" fmla="*/ 713044 w 9143989"/>
              <a:gd name="connsiteY93" fmla="*/ 4976932 h 5143494"/>
              <a:gd name="connsiteX94" fmla="*/ 713044 w 9143989"/>
              <a:gd name="connsiteY94" fmla="*/ 4539298 h 5143494"/>
              <a:gd name="connsiteX95" fmla="*/ 603632 w 9143989"/>
              <a:gd name="connsiteY95" fmla="*/ 4429886 h 5143494"/>
              <a:gd name="connsiteX96" fmla="*/ 8540357 w 9143989"/>
              <a:gd name="connsiteY96" fmla="*/ 3700488 h 5143494"/>
              <a:gd name="connsiteX97" fmla="*/ 8430945 w 9143989"/>
              <a:gd name="connsiteY97" fmla="*/ 3809900 h 5143494"/>
              <a:gd name="connsiteX98" fmla="*/ 8430945 w 9143989"/>
              <a:gd name="connsiteY98" fmla="*/ 4247534 h 5143494"/>
              <a:gd name="connsiteX99" fmla="*/ 8540357 w 9143989"/>
              <a:gd name="connsiteY99" fmla="*/ 4356946 h 5143494"/>
              <a:gd name="connsiteX100" fmla="*/ 8977991 w 9143989"/>
              <a:gd name="connsiteY100" fmla="*/ 4356946 h 5143494"/>
              <a:gd name="connsiteX101" fmla="*/ 9087403 w 9143989"/>
              <a:gd name="connsiteY101" fmla="*/ 4247534 h 5143494"/>
              <a:gd name="connsiteX102" fmla="*/ 9087403 w 9143989"/>
              <a:gd name="connsiteY102" fmla="*/ 3809900 h 5143494"/>
              <a:gd name="connsiteX103" fmla="*/ 8977991 w 9143989"/>
              <a:gd name="connsiteY103" fmla="*/ 3700488 h 5143494"/>
              <a:gd name="connsiteX104" fmla="*/ 7778358 w 9143989"/>
              <a:gd name="connsiteY104" fmla="*/ 3700488 h 5143494"/>
              <a:gd name="connsiteX105" fmla="*/ 7668946 w 9143989"/>
              <a:gd name="connsiteY105" fmla="*/ 3809900 h 5143494"/>
              <a:gd name="connsiteX106" fmla="*/ 7668946 w 9143989"/>
              <a:gd name="connsiteY106" fmla="*/ 4247534 h 5143494"/>
              <a:gd name="connsiteX107" fmla="*/ 7778358 w 9143989"/>
              <a:gd name="connsiteY107" fmla="*/ 4356946 h 5143494"/>
              <a:gd name="connsiteX108" fmla="*/ 8215992 w 9143989"/>
              <a:gd name="connsiteY108" fmla="*/ 4356946 h 5143494"/>
              <a:gd name="connsiteX109" fmla="*/ 8325404 w 9143989"/>
              <a:gd name="connsiteY109" fmla="*/ 4247534 h 5143494"/>
              <a:gd name="connsiteX110" fmla="*/ 8325404 w 9143989"/>
              <a:gd name="connsiteY110" fmla="*/ 3809900 h 5143494"/>
              <a:gd name="connsiteX111" fmla="*/ 8215992 w 9143989"/>
              <a:gd name="connsiteY111" fmla="*/ 3700488 h 5143494"/>
              <a:gd name="connsiteX112" fmla="*/ 7023979 w 9143989"/>
              <a:gd name="connsiteY112" fmla="*/ 3700488 h 5143494"/>
              <a:gd name="connsiteX113" fmla="*/ 6914567 w 9143989"/>
              <a:gd name="connsiteY113" fmla="*/ 3809900 h 5143494"/>
              <a:gd name="connsiteX114" fmla="*/ 6914567 w 9143989"/>
              <a:gd name="connsiteY114" fmla="*/ 4247534 h 5143494"/>
              <a:gd name="connsiteX115" fmla="*/ 7023979 w 9143989"/>
              <a:gd name="connsiteY115" fmla="*/ 4356946 h 5143494"/>
              <a:gd name="connsiteX116" fmla="*/ 7461613 w 9143989"/>
              <a:gd name="connsiteY116" fmla="*/ 4356946 h 5143494"/>
              <a:gd name="connsiteX117" fmla="*/ 7571025 w 9143989"/>
              <a:gd name="connsiteY117" fmla="*/ 4247534 h 5143494"/>
              <a:gd name="connsiteX118" fmla="*/ 7571025 w 9143989"/>
              <a:gd name="connsiteY118" fmla="*/ 3809900 h 5143494"/>
              <a:gd name="connsiteX119" fmla="*/ 7461613 w 9143989"/>
              <a:gd name="connsiteY119" fmla="*/ 3700488 h 5143494"/>
              <a:gd name="connsiteX120" fmla="*/ 6261980 w 9143989"/>
              <a:gd name="connsiteY120" fmla="*/ 3700488 h 5143494"/>
              <a:gd name="connsiteX121" fmla="*/ 6152568 w 9143989"/>
              <a:gd name="connsiteY121" fmla="*/ 3809900 h 5143494"/>
              <a:gd name="connsiteX122" fmla="*/ 6152568 w 9143989"/>
              <a:gd name="connsiteY122" fmla="*/ 4247534 h 5143494"/>
              <a:gd name="connsiteX123" fmla="*/ 6261980 w 9143989"/>
              <a:gd name="connsiteY123" fmla="*/ 4356946 h 5143494"/>
              <a:gd name="connsiteX124" fmla="*/ 6699614 w 9143989"/>
              <a:gd name="connsiteY124" fmla="*/ 4356946 h 5143494"/>
              <a:gd name="connsiteX125" fmla="*/ 6809026 w 9143989"/>
              <a:gd name="connsiteY125" fmla="*/ 4247534 h 5143494"/>
              <a:gd name="connsiteX126" fmla="*/ 6809026 w 9143989"/>
              <a:gd name="connsiteY126" fmla="*/ 3809900 h 5143494"/>
              <a:gd name="connsiteX127" fmla="*/ 6699614 w 9143989"/>
              <a:gd name="connsiteY127" fmla="*/ 3700488 h 5143494"/>
              <a:gd name="connsiteX128" fmla="*/ 5499981 w 9143989"/>
              <a:gd name="connsiteY128" fmla="*/ 3700488 h 5143494"/>
              <a:gd name="connsiteX129" fmla="*/ 5390569 w 9143989"/>
              <a:gd name="connsiteY129" fmla="*/ 3809900 h 5143494"/>
              <a:gd name="connsiteX130" fmla="*/ 5390569 w 9143989"/>
              <a:gd name="connsiteY130" fmla="*/ 4247534 h 5143494"/>
              <a:gd name="connsiteX131" fmla="*/ 5499981 w 9143989"/>
              <a:gd name="connsiteY131" fmla="*/ 4356946 h 5143494"/>
              <a:gd name="connsiteX132" fmla="*/ 5937615 w 9143989"/>
              <a:gd name="connsiteY132" fmla="*/ 4356946 h 5143494"/>
              <a:gd name="connsiteX133" fmla="*/ 6047027 w 9143989"/>
              <a:gd name="connsiteY133" fmla="*/ 4247534 h 5143494"/>
              <a:gd name="connsiteX134" fmla="*/ 6047027 w 9143989"/>
              <a:gd name="connsiteY134" fmla="*/ 3809900 h 5143494"/>
              <a:gd name="connsiteX135" fmla="*/ 5937615 w 9143989"/>
              <a:gd name="connsiteY135" fmla="*/ 3700488 h 5143494"/>
              <a:gd name="connsiteX136" fmla="*/ 4737982 w 9143989"/>
              <a:gd name="connsiteY136" fmla="*/ 3700488 h 5143494"/>
              <a:gd name="connsiteX137" fmla="*/ 4628570 w 9143989"/>
              <a:gd name="connsiteY137" fmla="*/ 3809900 h 5143494"/>
              <a:gd name="connsiteX138" fmla="*/ 4628570 w 9143989"/>
              <a:gd name="connsiteY138" fmla="*/ 4247534 h 5143494"/>
              <a:gd name="connsiteX139" fmla="*/ 4737982 w 9143989"/>
              <a:gd name="connsiteY139" fmla="*/ 4356946 h 5143494"/>
              <a:gd name="connsiteX140" fmla="*/ 5175616 w 9143989"/>
              <a:gd name="connsiteY140" fmla="*/ 4356946 h 5143494"/>
              <a:gd name="connsiteX141" fmla="*/ 5285028 w 9143989"/>
              <a:gd name="connsiteY141" fmla="*/ 4247534 h 5143494"/>
              <a:gd name="connsiteX142" fmla="*/ 5285028 w 9143989"/>
              <a:gd name="connsiteY142" fmla="*/ 3809900 h 5143494"/>
              <a:gd name="connsiteX143" fmla="*/ 5175616 w 9143989"/>
              <a:gd name="connsiteY143" fmla="*/ 3700488 h 5143494"/>
              <a:gd name="connsiteX144" fmla="*/ 3975991 w 9143989"/>
              <a:gd name="connsiteY144" fmla="*/ 3700488 h 5143494"/>
              <a:gd name="connsiteX145" fmla="*/ 3866579 w 9143989"/>
              <a:gd name="connsiteY145" fmla="*/ 3809900 h 5143494"/>
              <a:gd name="connsiteX146" fmla="*/ 3866579 w 9143989"/>
              <a:gd name="connsiteY146" fmla="*/ 4247534 h 5143494"/>
              <a:gd name="connsiteX147" fmla="*/ 3975991 w 9143989"/>
              <a:gd name="connsiteY147" fmla="*/ 4356946 h 5143494"/>
              <a:gd name="connsiteX148" fmla="*/ 4413617 w 9143989"/>
              <a:gd name="connsiteY148" fmla="*/ 4356946 h 5143494"/>
              <a:gd name="connsiteX149" fmla="*/ 4523029 w 9143989"/>
              <a:gd name="connsiteY149" fmla="*/ 4247534 h 5143494"/>
              <a:gd name="connsiteX150" fmla="*/ 4523029 w 9143989"/>
              <a:gd name="connsiteY150" fmla="*/ 3809900 h 5143494"/>
              <a:gd name="connsiteX151" fmla="*/ 4413617 w 9143989"/>
              <a:gd name="connsiteY151" fmla="*/ 3700488 h 5143494"/>
              <a:gd name="connsiteX152" fmla="*/ 3213993 w 9143989"/>
              <a:gd name="connsiteY152" fmla="*/ 3700488 h 5143494"/>
              <a:gd name="connsiteX153" fmla="*/ 3104581 w 9143989"/>
              <a:gd name="connsiteY153" fmla="*/ 3809900 h 5143494"/>
              <a:gd name="connsiteX154" fmla="*/ 3104581 w 9143989"/>
              <a:gd name="connsiteY154" fmla="*/ 4247534 h 5143494"/>
              <a:gd name="connsiteX155" fmla="*/ 3213993 w 9143989"/>
              <a:gd name="connsiteY155" fmla="*/ 4356946 h 5143494"/>
              <a:gd name="connsiteX156" fmla="*/ 3651627 w 9143989"/>
              <a:gd name="connsiteY156" fmla="*/ 4356946 h 5143494"/>
              <a:gd name="connsiteX157" fmla="*/ 3761039 w 9143989"/>
              <a:gd name="connsiteY157" fmla="*/ 4247534 h 5143494"/>
              <a:gd name="connsiteX158" fmla="*/ 3761039 w 9143989"/>
              <a:gd name="connsiteY158" fmla="*/ 3809900 h 5143494"/>
              <a:gd name="connsiteX159" fmla="*/ 3651627 w 9143989"/>
              <a:gd name="connsiteY159" fmla="*/ 3700488 h 5143494"/>
              <a:gd name="connsiteX160" fmla="*/ 2451995 w 9143989"/>
              <a:gd name="connsiteY160" fmla="*/ 3700488 h 5143494"/>
              <a:gd name="connsiteX161" fmla="*/ 2342584 w 9143989"/>
              <a:gd name="connsiteY161" fmla="*/ 3809900 h 5143494"/>
              <a:gd name="connsiteX162" fmla="*/ 2342584 w 9143989"/>
              <a:gd name="connsiteY162" fmla="*/ 4247534 h 5143494"/>
              <a:gd name="connsiteX163" fmla="*/ 2451995 w 9143989"/>
              <a:gd name="connsiteY163" fmla="*/ 4356946 h 5143494"/>
              <a:gd name="connsiteX164" fmla="*/ 2889629 w 9143989"/>
              <a:gd name="connsiteY164" fmla="*/ 4356946 h 5143494"/>
              <a:gd name="connsiteX165" fmla="*/ 2999040 w 9143989"/>
              <a:gd name="connsiteY165" fmla="*/ 4247534 h 5143494"/>
              <a:gd name="connsiteX166" fmla="*/ 2999040 w 9143989"/>
              <a:gd name="connsiteY166" fmla="*/ 3809900 h 5143494"/>
              <a:gd name="connsiteX167" fmla="*/ 2889629 w 9143989"/>
              <a:gd name="connsiteY167" fmla="*/ 3700488 h 5143494"/>
              <a:gd name="connsiteX168" fmla="*/ 1689996 w 9143989"/>
              <a:gd name="connsiteY168" fmla="*/ 3700488 h 5143494"/>
              <a:gd name="connsiteX169" fmla="*/ 1580586 w 9143989"/>
              <a:gd name="connsiteY169" fmla="*/ 3809900 h 5143494"/>
              <a:gd name="connsiteX170" fmla="*/ 1580586 w 9143989"/>
              <a:gd name="connsiteY170" fmla="*/ 4247534 h 5143494"/>
              <a:gd name="connsiteX171" fmla="*/ 1689996 w 9143989"/>
              <a:gd name="connsiteY171" fmla="*/ 4356946 h 5143494"/>
              <a:gd name="connsiteX172" fmla="*/ 2127633 w 9143989"/>
              <a:gd name="connsiteY172" fmla="*/ 4356946 h 5143494"/>
              <a:gd name="connsiteX173" fmla="*/ 2237045 w 9143989"/>
              <a:gd name="connsiteY173" fmla="*/ 4247534 h 5143494"/>
              <a:gd name="connsiteX174" fmla="*/ 2237045 w 9143989"/>
              <a:gd name="connsiteY174" fmla="*/ 3809900 h 5143494"/>
              <a:gd name="connsiteX175" fmla="*/ 2127633 w 9143989"/>
              <a:gd name="connsiteY175" fmla="*/ 3700488 h 5143494"/>
              <a:gd name="connsiteX176" fmla="*/ 927996 w 9143989"/>
              <a:gd name="connsiteY176" fmla="*/ 3700488 h 5143494"/>
              <a:gd name="connsiteX177" fmla="*/ 818584 w 9143989"/>
              <a:gd name="connsiteY177" fmla="*/ 3809900 h 5143494"/>
              <a:gd name="connsiteX178" fmla="*/ 818584 w 9143989"/>
              <a:gd name="connsiteY178" fmla="*/ 4247534 h 5143494"/>
              <a:gd name="connsiteX179" fmla="*/ 927996 w 9143989"/>
              <a:gd name="connsiteY179" fmla="*/ 4356946 h 5143494"/>
              <a:gd name="connsiteX180" fmla="*/ 1365637 w 9143989"/>
              <a:gd name="connsiteY180" fmla="*/ 4356946 h 5143494"/>
              <a:gd name="connsiteX181" fmla="*/ 1475050 w 9143989"/>
              <a:gd name="connsiteY181" fmla="*/ 4247534 h 5143494"/>
              <a:gd name="connsiteX182" fmla="*/ 1475050 w 9143989"/>
              <a:gd name="connsiteY182" fmla="*/ 3809900 h 5143494"/>
              <a:gd name="connsiteX183" fmla="*/ 1365637 w 9143989"/>
              <a:gd name="connsiteY183" fmla="*/ 3700488 h 5143494"/>
              <a:gd name="connsiteX184" fmla="*/ 165999 w 9143989"/>
              <a:gd name="connsiteY184" fmla="*/ 3700488 h 5143494"/>
              <a:gd name="connsiteX185" fmla="*/ 56587 w 9143989"/>
              <a:gd name="connsiteY185" fmla="*/ 3809900 h 5143494"/>
              <a:gd name="connsiteX186" fmla="*/ 56587 w 9143989"/>
              <a:gd name="connsiteY186" fmla="*/ 4247534 h 5143494"/>
              <a:gd name="connsiteX187" fmla="*/ 165999 w 9143989"/>
              <a:gd name="connsiteY187" fmla="*/ 4356946 h 5143494"/>
              <a:gd name="connsiteX188" fmla="*/ 603632 w 9143989"/>
              <a:gd name="connsiteY188" fmla="*/ 4356946 h 5143494"/>
              <a:gd name="connsiteX189" fmla="*/ 713044 w 9143989"/>
              <a:gd name="connsiteY189" fmla="*/ 4247534 h 5143494"/>
              <a:gd name="connsiteX190" fmla="*/ 713044 w 9143989"/>
              <a:gd name="connsiteY190" fmla="*/ 3809900 h 5143494"/>
              <a:gd name="connsiteX191" fmla="*/ 603632 w 9143989"/>
              <a:gd name="connsiteY191" fmla="*/ 3700488 h 5143494"/>
              <a:gd name="connsiteX192" fmla="*/ 8540357 w 9143989"/>
              <a:gd name="connsiteY192" fmla="*/ 2971089 h 5143494"/>
              <a:gd name="connsiteX193" fmla="*/ 8430945 w 9143989"/>
              <a:gd name="connsiteY193" fmla="*/ 3080501 h 5143494"/>
              <a:gd name="connsiteX194" fmla="*/ 8430945 w 9143989"/>
              <a:gd name="connsiteY194" fmla="*/ 3518135 h 5143494"/>
              <a:gd name="connsiteX195" fmla="*/ 8540357 w 9143989"/>
              <a:gd name="connsiteY195" fmla="*/ 3627547 h 5143494"/>
              <a:gd name="connsiteX196" fmla="*/ 8977991 w 9143989"/>
              <a:gd name="connsiteY196" fmla="*/ 3627547 h 5143494"/>
              <a:gd name="connsiteX197" fmla="*/ 9087403 w 9143989"/>
              <a:gd name="connsiteY197" fmla="*/ 3518135 h 5143494"/>
              <a:gd name="connsiteX198" fmla="*/ 9087403 w 9143989"/>
              <a:gd name="connsiteY198" fmla="*/ 3080501 h 5143494"/>
              <a:gd name="connsiteX199" fmla="*/ 8977991 w 9143989"/>
              <a:gd name="connsiteY199" fmla="*/ 2971089 h 5143494"/>
              <a:gd name="connsiteX200" fmla="*/ 7778358 w 9143989"/>
              <a:gd name="connsiteY200" fmla="*/ 2971089 h 5143494"/>
              <a:gd name="connsiteX201" fmla="*/ 7668946 w 9143989"/>
              <a:gd name="connsiteY201" fmla="*/ 3080501 h 5143494"/>
              <a:gd name="connsiteX202" fmla="*/ 7668946 w 9143989"/>
              <a:gd name="connsiteY202" fmla="*/ 3518135 h 5143494"/>
              <a:gd name="connsiteX203" fmla="*/ 7778358 w 9143989"/>
              <a:gd name="connsiteY203" fmla="*/ 3627547 h 5143494"/>
              <a:gd name="connsiteX204" fmla="*/ 8215992 w 9143989"/>
              <a:gd name="connsiteY204" fmla="*/ 3627547 h 5143494"/>
              <a:gd name="connsiteX205" fmla="*/ 8325404 w 9143989"/>
              <a:gd name="connsiteY205" fmla="*/ 3518135 h 5143494"/>
              <a:gd name="connsiteX206" fmla="*/ 8325404 w 9143989"/>
              <a:gd name="connsiteY206" fmla="*/ 3080501 h 5143494"/>
              <a:gd name="connsiteX207" fmla="*/ 8215992 w 9143989"/>
              <a:gd name="connsiteY207" fmla="*/ 2971089 h 5143494"/>
              <a:gd name="connsiteX208" fmla="*/ 7023979 w 9143989"/>
              <a:gd name="connsiteY208" fmla="*/ 2971089 h 5143494"/>
              <a:gd name="connsiteX209" fmla="*/ 6914567 w 9143989"/>
              <a:gd name="connsiteY209" fmla="*/ 3080501 h 5143494"/>
              <a:gd name="connsiteX210" fmla="*/ 6914567 w 9143989"/>
              <a:gd name="connsiteY210" fmla="*/ 3518135 h 5143494"/>
              <a:gd name="connsiteX211" fmla="*/ 7023979 w 9143989"/>
              <a:gd name="connsiteY211" fmla="*/ 3627547 h 5143494"/>
              <a:gd name="connsiteX212" fmla="*/ 7461613 w 9143989"/>
              <a:gd name="connsiteY212" fmla="*/ 3627547 h 5143494"/>
              <a:gd name="connsiteX213" fmla="*/ 7571025 w 9143989"/>
              <a:gd name="connsiteY213" fmla="*/ 3518135 h 5143494"/>
              <a:gd name="connsiteX214" fmla="*/ 7571025 w 9143989"/>
              <a:gd name="connsiteY214" fmla="*/ 3080501 h 5143494"/>
              <a:gd name="connsiteX215" fmla="*/ 7461613 w 9143989"/>
              <a:gd name="connsiteY215" fmla="*/ 2971089 h 5143494"/>
              <a:gd name="connsiteX216" fmla="*/ 6261980 w 9143989"/>
              <a:gd name="connsiteY216" fmla="*/ 2971089 h 5143494"/>
              <a:gd name="connsiteX217" fmla="*/ 6152568 w 9143989"/>
              <a:gd name="connsiteY217" fmla="*/ 3080501 h 5143494"/>
              <a:gd name="connsiteX218" fmla="*/ 6152568 w 9143989"/>
              <a:gd name="connsiteY218" fmla="*/ 3518135 h 5143494"/>
              <a:gd name="connsiteX219" fmla="*/ 6261980 w 9143989"/>
              <a:gd name="connsiteY219" fmla="*/ 3627547 h 5143494"/>
              <a:gd name="connsiteX220" fmla="*/ 6699614 w 9143989"/>
              <a:gd name="connsiteY220" fmla="*/ 3627547 h 5143494"/>
              <a:gd name="connsiteX221" fmla="*/ 6809026 w 9143989"/>
              <a:gd name="connsiteY221" fmla="*/ 3518135 h 5143494"/>
              <a:gd name="connsiteX222" fmla="*/ 6809026 w 9143989"/>
              <a:gd name="connsiteY222" fmla="*/ 3080501 h 5143494"/>
              <a:gd name="connsiteX223" fmla="*/ 6699614 w 9143989"/>
              <a:gd name="connsiteY223" fmla="*/ 2971089 h 5143494"/>
              <a:gd name="connsiteX224" fmla="*/ 5499981 w 9143989"/>
              <a:gd name="connsiteY224" fmla="*/ 2971089 h 5143494"/>
              <a:gd name="connsiteX225" fmla="*/ 5390569 w 9143989"/>
              <a:gd name="connsiteY225" fmla="*/ 3080501 h 5143494"/>
              <a:gd name="connsiteX226" fmla="*/ 5390569 w 9143989"/>
              <a:gd name="connsiteY226" fmla="*/ 3518135 h 5143494"/>
              <a:gd name="connsiteX227" fmla="*/ 5499981 w 9143989"/>
              <a:gd name="connsiteY227" fmla="*/ 3627547 h 5143494"/>
              <a:gd name="connsiteX228" fmla="*/ 5937615 w 9143989"/>
              <a:gd name="connsiteY228" fmla="*/ 3627547 h 5143494"/>
              <a:gd name="connsiteX229" fmla="*/ 6047027 w 9143989"/>
              <a:gd name="connsiteY229" fmla="*/ 3518135 h 5143494"/>
              <a:gd name="connsiteX230" fmla="*/ 6047027 w 9143989"/>
              <a:gd name="connsiteY230" fmla="*/ 3080501 h 5143494"/>
              <a:gd name="connsiteX231" fmla="*/ 5937615 w 9143989"/>
              <a:gd name="connsiteY231" fmla="*/ 2971089 h 5143494"/>
              <a:gd name="connsiteX232" fmla="*/ 4737982 w 9143989"/>
              <a:gd name="connsiteY232" fmla="*/ 2971089 h 5143494"/>
              <a:gd name="connsiteX233" fmla="*/ 4628570 w 9143989"/>
              <a:gd name="connsiteY233" fmla="*/ 3080501 h 5143494"/>
              <a:gd name="connsiteX234" fmla="*/ 4628570 w 9143989"/>
              <a:gd name="connsiteY234" fmla="*/ 3518135 h 5143494"/>
              <a:gd name="connsiteX235" fmla="*/ 4737982 w 9143989"/>
              <a:gd name="connsiteY235" fmla="*/ 3627547 h 5143494"/>
              <a:gd name="connsiteX236" fmla="*/ 5175616 w 9143989"/>
              <a:gd name="connsiteY236" fmla="*/ 3627547 h 5143494"/>
              <a:gd name="connsiteX237" fmla="*/ 5285028 w 9143989"/>
              <a:gd name="connsiteY237" fmla="*/ 3518135 h 5143494"/>
              <a:gd name="connsiteX238" fmla="*/ 5285028 w 9143989"/>
              <a:gd name="connsiteY238" fmla="*/ 3080501 h 5143494"/>
              <a:gd name="connsiteX239" fmla="*/ 5175616 w 9143989"/>
              <a:gd name="connsiteY239" fmla="*/ 2971089 h 5143494"/>
              <a:gd name="connsiteX240" fmla="*/ 3975991 w 9143989"/>
              <a:gd name="connsiteY240" fmla="*/ 2971089 h 5143494"/>
              <a:gd name="connsiteX241" fmla="*/ 3866579 w 9143989"/>
              <a:gd name="connsiteY241" fmla="*/ 3080501 h 5143494"/>
              <a:gd name="connsiteX242" fmla="*/ 3866579 w 9143989"/>
              <a:gd name="connsiteY242" fmla="*/ 3518135 h 5143494"/>
              <a:gd name="connsiteX243" fmla="*/ 3975991 w 9143989"/>
              <a:gd name="connsiteY243" fmla="*/ 3627547 h 5143494"/>
              <a:gd name="connsiteX244" fmla="*/ 4413617 w 9143989"/>
              <a:gd name="connsiteY244" fmla="*/ 3627547 h 5143494"/>
              <a:gd name="connsiteX245" fmla="*/ 4523029 w 9143989"/>
              <a:gd name="connsiteY245" fmla="*/ 3518135 h 5143494"/>
              <a:gd name="connsiteX246" fmla="*/ 4523029 w 9143989"/>
              <a:gd name="connsiteY246" fmla="*/ 3080501 h 5143494"/>
              <a:gd name="connsiteX247" fmla="*/ 4413617 w 9143989"/>
              <a:gd name="connsiteY247" fmla="*/ 2971089 h 5143494"/>
              <a:gd name="connsiteX248" fmla="*/ 3213993 w 9143989"/>
              <a:gd name="connsiteY248" fmla="*/ 2971089 h 5143494"/>
              <a:gd name="connsiteX249" fmla="*/ 3104581 w 9143989"/>
              <a:gd name="connsiteY249" fmla="*/ 3080501 h 5143494"/>
              <a:gd name="connsiteX250" fmla="*/ 3104581 w 9143989"/>
              <a:gd name="connsiteY250" fmla="*/ 3518135 h 5143494"/>
              <a:gd name="connsiteX251" fmla="*/ 3213993 w 9143989"/>
              <a:gd name="connsiteY251" fmla="*/ 3627547 h 5143494"/>
              <a:gd name="connsiteX252" fmla="*/ 3651627 w 9143989"/>
              <a:gd name="connsiteY252" fmla="*/ 3627547 h 5143494"/>
              <a:gd name="connsiteX253" fmla="*/ 3761039 w 9143989"/>
              <a:gd name="connsiteY253" fmla="*/ 3518135 h 5143494"/>
              <a:gd name="connsiteX254" fmla="*/ 3761039 w 9143989"/>
              <a:gd name="connsiteY254" fmla="*/ 3080501 h 5143494"/>
              <a:gd name="connsiteX255" fmla="*/ 3651627 w 9143989"/>
              <a:gd name="connsiteY255" fmla="*/ 2971089 h 5143494"/>
              <a:gd name="connsiteX256" fmla="*/ 2451995 w 9143989"/>
              <a:gd name="connsiteY256" fmla="*/ 2971089 h 5143494"/>
              <a:gd name="connsiteX257" fmla="*/ 2342584 w 9143989"/>
              <a:gd name="connsiteY257" fmla="*/ 3080501 h 5143494"/>
              <a:gd name="connsiteX258" fmla="*/ 2342584 w 9143989"/>
              <a:gd name="connsiteY258" fmla="*/ 3518135 h 5143494"/>
              <a:gd name="connsiteX259" fmla="*/ 2451995 w 9143989"/>
              <a:gd name="connsiteY259" fmla="*/ 3627547 h 5143494"/>
              <a:gd name="connsiteX260" fmla="*/ 2889629 w 9143989"/>
              <a:gd name="connsiteY260" fmla="*/ 3627547 h 5143494"/>
              <a:gd name="connsiteX261" fmla="*/ 2999040 w 9143989"/>
              <a:gd name="connsiteY261" fmla="*/ 3518135 h 5143494"/>
              <a:gd name="connsiteX262" fmla="*/ 2999040 w 9143989"/>
              <a:gd name="connsiteY262" fmla="*/ 3080501 h 5143494"/>
              <a:gd name="connsiteX263" fmla="*/ 2889629 w 9143989"/>
              <a:gd name="connsiteY263" fmla="*/ 2971089 h 5143494"/>
              <a:gd name="connsiteX264" fmla="*/ 1689997 w 9143989"/>
              <a:gd name="connsiteY264" fmla="*/ 2971089 h 5143494"/>
              <a:gd name="connsiteX265" fmla="*/ 1580587 w 9143989"/>
              <a:gd name="connsiteY265" fmla="*/ 3080501 h 5143494"/>
              <a:gd name="connsiteX266" fmla="*/ 1580587 w 9143989"/>
              <a:gd name="connsiteY266" fmla="*/ 3518135 h 5143494"/>
              <a:gd name="connsiteX267" fmla="*/ 1689997 w 9143989"/>
              <a:gd name="connsiteY267" fmla="*/ 3627547 h 5143494"/>
              <a:gd name="connsiteX268" fmla="*/ 2127633 w 9143989"/>
              <a:gd name="connsiteY268" fmla="*/ 3627547 h 5143494"/>
              <a:gd name="connsiteX269" fmla="*/ 2237045 w 9143989"/>
              <a:gd name="connsiteY269" fmla="*/ 3518135 h 5143494"/>
              <a:gd name="connsiteX270" fmla="*/ 2237045 w 9143989"/>
              <a:gd name="connsiteY270" fmla="*/ 3080501 h 5143494"/>
              <a:gd name="connsiteX271" fmla="*/ 2127633 w 9143989"/>
              <a:gd name="connsiteY271" fmla="*/ 2971089 h 5143494"/>
              <a:gd name="connsiteX272" fmla="*/ 927996 w 9143989"/>
              <a:gd name="connsiteY272" fmla="*/ 2971089 h 5143494"/>
              <a:gd name="connsiteX273" fmla="*/ 818584 w 9143989"/>
              <a:gd name="connsiteY273" fmla="*/ 3080501 h 5143494"/>
              <a:gd name="connsiteX274" fmla="*/ 818584 w 9143989"/>
              <a:gd name="connsiteY274" fmla="*/ 3518135 h 5143494"/>
              <a:gd name="connsiteX275" fmla="*/ 927996 w 9143989"/>
              <a:gd name="connsiteY275" fmla="*/ 3627547 h 5143494"/>
              <a:gd name="connsiteX276" fmla="*/ 1365637 w 9143989"/>
              <a:gd name="connsiteY276" fmla="*/ 3627547 h 5143494"/>
              <a:gd name="connsiteX277" fmla="*/ 1475050 w 9143989"/>
              <a:gd name="connsiteY277" fmla="*/ 3518135 h 5143494"/>
              <a:gd name="connsiteX278" fmla="*/ 1475050 w 9143989"/>
              <a:gd name="connsiteY278" fmla="*/ 3080501 h 5143494"/>
              <a:gd name="connsiteX279" fmla="*/ 1365637 w 9143989"/>
              <a:gd name="connsiteY279" fmla="*/ 2971089 h 5143494"/>
              <a:gd name="connsiteX280" fmla="*/ 165999 w 9143989"/>
              <a:gd name="connsiteY280" fmla="*/ 2971089 h 5143494"/>
              <a:gd name="connsiteX281" fmla="*/ 56587 w 9143989"/>
              <a:gd name="connsiteY281" fmla="*/ 3080501 h 5143494"/>
              <a:gd name="connsiteX282" fmla="*/ 56587 w 9143989"/>
              <a:gd name="connsiteY282" fmla="*/ 3518135 h 5143494"/>
              <a:gd name="connsiteX283" fmla="*/ 165999 w 9143989"/>
              <a:gd name="connsiteY283" fmla="*/ 3627547 h 5143494"/>
              <a:gd name="connsiteX284" fmla="*/ 603632 w 9143989"/>
              <a:gd name="connsiteY284" fmla="*/ 3627547 h 5143494"/>
              <a:gd name="connsiteX285" fmla="*/ 713044 w 9143989"/>
              <a:gd name="connsiteY285" fmla="*/ 3518135 h 5143494"/>
              <a:gd name="connsiteX286" fmla="*/ 713044 w 9143989"/>
              <a:gd name="connsiteY286" fmla="*/ 3080501 h 5143494"/>
              <a:gd name="connsiteX287" fmla="*/ 603632 w 9143989"/>
              <a:gd name="connsiteY287" fmla="*/ 2971089 h 5143494"/>
              <a:gd name="connsiteX288" fmla="*/ 8540357 w 9143989"/>
              <a:gd name="connsiteY288" fmla="*/ 2245338 h 5143494"/>
              <a:gd name="connsiteX289" fmla="*/ 8430945 w 9143989"/>
              <a:gd name="connsiteY289" fmla="*/ 2354750 h 5143494"/>
              <a:gd name="connsiteX290" fmla="*/ 8430945 w 9143989"/>
              <a:gd name="connsiteY290" fmla="*/ 2792384 h 5143494"/>
              <a:gd name="connsiteX291" fmla="*/ 8540357 w 9143989"/>
              <a:gd name="connsiteY291" fmla="*/ 2901796 h 5143494"/>
              <a:gd name="connsiteX292" fmla="*/ 8977991 w 9143989"/>
              <a:gd name="connsiteY292" fmla="*/ 2901796 h 5143494"/>
              <a:gd name="connsiteX293" fmla="*/ 9087403 w 9143989"/>
              <a:gd name="connsiteY293" fmla="*/ 2792384 h 5143494"/>
              <a:gd name="connsiteX294" fmla="*/ 9087403 w 9143989"/>
              <a:gd name="connsiteY294" fmla="*/ 2354750 h 5143494"/>
              <a:gd name="connsiteX295" fmla="*/ 8977991 w 9143989"/>
              <a:gd name="connsiteY295" fmla="*/ 2245338 h 5143494"/>
              <a:gd name="connsiteX296" fmla="*/ 7778358 w 9143989"/>
              <a:gd name="connsiteY296" fmla="*/ 2245338 h 5143494"/>
              <a:gd name="connsiteX297" fmla="*/ 7668946 w 9143989"/>
              <a:gd name="connsiteY297" fmla="*/ 2354750 h 5143494"/>
              <a:gd name="connsiteX298" fmla="*/ 7668946 w 9143989"/>
              <a:gd name="connsiteY298" fmla="*/ 2792384 h 5143494"/>
              <a:gd name="connsiteX299" fmla="*/ 7778358 w 9143989"/>
              <a:gd name="connsiteY299" fmla="*/ 2901796 h 5143494"/>
              <a:gd name="connsiteX300" fmla="*/ 8215992 w 9143989"/>
              <a:gd name="connsiteY300" fmla="*/ 2901796 h 5143494"/>
              <a:gd name="connsiteX301" fmla="*/ 8325404 w 9143989"/>
              <a:gd name="connsiteY301" fmla="*/ 2792384 h 5143494"/>
              <a:gd name="connsiteX302" fmla="*/ 8325404 w 9143989"/>
              <a:gd name="connsiteY302" fmla="*/ 2354750 h 5143494"/>
              <a:gd name="connsiteX303" fmla="*/ 8215992 w 9143989"/>
              <a:gd name="connsiteY303" fmla="*/ 2245338 h 5143494"/>
              <a:gd name="connsiteX304" fmla="*/ 7023979 w 9143989"/>
              <a:gd name="connsiteY304" fmla="*/ 2245338 h 5143494"/>
              <a:gd name="connsiteX305" fmla="*/ 6914567 w 9143989"/>
              <a:gd name="connsiteY305" fmla="*/ 2354750 h 5143494"/>
              <a:gd name="connsiteX306" fmla="*/ 6914567 w 9143989"/>
              <a:gd name="connsiteY306" fmla="*/ 2792384 h 5143494"/>
              <a:gd name="connsiteX307" fmla="*/ 7023979 w 9143989"/>
              <a:gd name="connsiteY307" fmla="*/ 2901796 h 5143494"/>
              <a:gd name="connsiteX308" fmla="*/ 7461613 w 9143989"/>
              <a:gd name="connsiteY308" fmla="*/ 2901796 h 5143494"/>
              <a:gd name="connsiteX309" fmla="*/ 7571025 w 9143989"/>
              <a:gd name="connsiteY309" fmla="*/ 2792384 h 5143494"/>
              <a:gd name="connsiteX310" fmla="*/ 7571025 w 9143989"/>
              <a:gd name="connsiteY310" fmla="*/ 2354750 h 5143494"/>
              <a:gd name="connsiteX311" fmla="*/ 7461613 w 9143989"/>
              <a:gd name="connsiteY311" fmla="*/ 2245338 h 5143494"/>
              <a:gd name="connsiteX312" fmla="*/ 6261980 w 9143989"/>
              <a:gd name="connsiteY312" fmla="*/ 2245338 h 5143494"/>
              <a:gd name="connsiteX313" fmla="*/ 6152568 w 9143989"/>
              <a:gd name="connsiteY313" fmla="*/ 2354750 h 5143494"/>
              <a:gd name="connsiteX314" fmla="*/ 6152568 w 9143989"/>
              <a:gd name="connsiteY314" fmla="*/ 2792384 h 5143494"/>
              <a:gd name="connsiteX315" fmla="*/ 6261980 w 9143989"/>
              <a:gd name="connsiteY315" fmla="*/ 2901796 h 5143494"/>
              <a:gd name="connsiteX316" fmla="*/ 6699614 w 9143989"/>
              <a:gd name="connsiteY316" fmla="*/ 2901796 h 5143494"/>
              <a:gd name="connsiteX317" fmla="*/ 6809026 w 9143989"/>
              <a:gd name="connsiteY317" fmla="*/ 2792384 h 5143494"/>
              <a:gd name="connsiteX318" fmla="*/ 6809026 w 9143989"/>
              <a:gd name="connsiteY318" fmla="*/ 2354750 h 5143494"/>
              <a:gd name="connsiteX319" fmla="*/ 6699614 w 9143989"/>
              <a:gd name="connsiteY319" fmla="*/ 2245338 h 5143494"/>
              <a:gd name="connsiteX320" fmla="*/ 5499981 w 9143989"/>
              <a:gd name="connsiteY320" fmla="*/ 2245338 h 5143494"/>
              <a:gd name="connsiteX321" fmla="*/ 5390569 w 9143989"/>
              <a:gd name="connsiteY321" fmla="*/ 2354750 h 5143494"/>
              <a:gd name="connsiteX322" fmla="*/ 5390569 w 9143989"/>
              <a:gd name="connsiteY322" fmla="*/ 2792384 h 5143494"/>
              <a:gd name="connsiteX323" fmla="*/ 5499981 w 9143989"/>
              <a:gd name="connsiteY323" fmla="*/ 2901796 h 5143494"/>
              <a:gd name="connsiteX324" fmla="*/ 5937615 w 9143989"/>
              <a:gd name="connsiteY324" fmla="*/ 2901796 h 5143494"/>
              <a:gd name="connsiteX325" fmla="*/ 6047027 w 9143989"/>
              <a:gd name="connsiteY325" fmla="*/ 2792384 h 5143494"/>
              <a:gd name="connsiteX326" fmla="*/ 6047027 w 9143989"/>
              <a:gd name="connsiteY326" fmla="*/ 2354750 h 5143494"/>
              <a:gd name="connsiteX327" fmla="*/ 5937615 w 9143989"/>
              <a:gd name="connsiteY327" fmla="*/ 2245338 h 5143494"/>
              <a:gd name="connsiteX328" fmla="*/ 4737982 w 9143989"/>
              <a:gd name="connsiteY328" fmla="*/ 2245338 h 5143494"/>
              <a:gd name="connsiteX329" fmla="*/ 4628570 w 9143989"/>
              <a:gd name="connsiteY329" fmla="*/ 2354750 h 5143494"/>
              <a:gd name="connsiteX330" fmla="*/ 4628570 w 9143989"/>
              <a:gd name="connsiteY330" fmla="*/ 2792384 h 5143494"/>
              <a:gd name="connsiteX331" fmla="*/ 4737982 w 9143989"/>
              <a:gd name="connsiteY331" fmla="*/ 2901796 h 5143494"/>
              <a:gd name="connsiteX332" fmla="*/ 5175616 w 9143989"/>
              <a:gd name="connsiteY332" fmla="*/ 2901796 h 5143494"/>
              <a:gd name="connsiteX333" fmla="*/ 5285028 w 9143989"/>
              <a:gd name="connsiteY333" fmla="*/ 2792384 h 5143494"/>
              <a:gd name="connsiteX334" fmla="*/ 5285028 w 9143989"/>
              <a:gd name="connsiteY334" fmla="*/ 2354750 h 5143494"/>
              <a:gd name="connsiteX335" fmla="*/ 5175616 w 9143989"/>
              <a:gd name="connsiteY335" fmla="*/ 2245338 h 5143494"/>
              <a:gd name="connsiteX336" fmla="*/ 3975991 w 9143989"/>
              <a:gd name="connsiteY336" fmla="*/ 2245338 h 5143494"/>
              <a:gd name="connsiteX337" fmla="*/ 3866579 w 9143989"/>
              <a:gd name="connsiteY337" fmla="*/ 2354750 h 5143494"/>
              <a:gd name="connsiteX338" fmla="*/ 3866579 w 9143989"/>
              <a:gd name="connsiteY338" fmla="*/ 2792384 h 5143494"/>
              <a:gd name="connsiteX339" fmla="*/ 3975991 w 9143989"/>
              <a:gd name="connsiteY339" fmla="*/ 2901796 h 5143494"/>
              <a:gd name="connsiteX340" fmla="*/ 4413617 w 9143989"/>
              <a:gd name="connsiteY340" fmla="*/ 2901796 h 5143494"/>
              <a:gd name="connsiteX341" fmla="*/ 4523029 w 9143989"/>
              <a:gd name="connsiteY341" fmla="*/ 2792384 h 5143494"/>
              <a:gd name="connsiteX342" fmla="*/ 4523029 w 9143989"/>
              <a:gd name="connsiteY342" fmla="*/ 2354750 h 5143494"/>
              <a:gd name="connsiteX343" fmla="*/ 4413617 w 9143989"/>
              <a:gd name="connsiteY343" fmla="*/ 2245338 h 5143494"/>
              <a:gd name="connsiteX344" fmla="*/ 3213993 w 9143989"/>
              <a:gd name="connsiteY344" fmla="*/ 2245338 h 5143494"/>
              <a:gd name="connsiteX345" fmla="*/ 3104581 w 9143989"/>
              <a:gd name="connsiteY345" fmla="*/ 2354750 h 5143494"/>
              <a:gd name="connsiteX346" fmla="*/ 3104581 w 9143989"/>
              <a:gd name="connsiteY346" fmla="*/ 2792384 h 5143494"/>
              <a:gd name="connsiteX347" fmla="*/ 3213993 w 9143989"/>
              <a:gd name="connsiteY347" fmla="*/ 2901796 h 5143494"/>
              <a:gd name="connsiteX348" fmla="*/ 3651627 w 9143989"/>
              <a:gd name="connsiteY348" fmla="*/ 2901796 h 5143494"/>
              <a:gd name="connsiteX349" fmla="*/ 3761040 w 9143989"/>
              <a:gd name="connsiteY349" fmla="*/ 2792384 h 5143494"/>
              <a:gd name="connsiteX350" fmla="*/ 3761040 w 9143989"/>
              <a:gd name="connsiteY350" fmla="*/ 2354750 h 5143494"/>
              <a:gd name="connsiteX351" fmla="*/ 3651627 w 9143989"/>
              <a:gd name="connsiteY351" fmla="*/ 2245338 h 5143494"/>
              <a:gd name="connsiteX352" fmla="*/ 2451995 w 9143989"/>
              <a:gd name="connsiteY352" fmla="*/ 2245338 h 5143494"/>
              <a:gd name="connsiteX353" fmla="*/ 2342584 w 9143989"/>
              <a:gd name="connsiteY353" fmla="*/ 2354750 h 5143494"/>
              <a:gd name="connsiteX354" fmla="*/ 2342584 w 9143989"/>
              <a:gd name="connsiteY354" fmla="*/ 2792384 h 5143494"/>
              <a:gd name="connsiteX355" fmla="*/ 2451995 w 9143989"/>
              <a:gd name="connsiteY355" fmla="*/ 2901796 h 5143494"/>
              <a:gd name="connsiteX356" fmla="*/ 2889629 w 9143989"/>
              <a:gd name="connsiteY356" fmla="*/ 2901796 h 5143494"/>
              <a:gd name="connsiteX357" fmla="*/ 2999040 w 9143989"/>
              <a:gd name="connsiteY357" fmla="*/ 2792384 h 5143494"/>
              <a:gd name="connsiteX358" fmla="*/ 2999040 w 9143989"/>
              <a:gd name="connsiteY358" fmla="*/ 2354750 h 5143494"/>
              <a:gd name="connsiteX359" fmla="*/ 2889629 w 9143989"/>
              <a:gd name="connsiteY359" fmla="*/ 2245338 h 5143494"/>
              <a:gd name="connsiteX360" fmla="*/ 1689997 w 9143989"/>
              <a:gd name="connsiteY360" fmla="*/ 2245338 h 5143494"/>
              <a:gd name="connsiteX361" fmla="*/ 1580587 w 9143989"/>
              <a:gd name="connsiteY361" fmla="*/ 2354750 h 5143494"/>
              <a:gd name="connsiteX362" fmla="*/ 1580587 w 9143989"/>
              <a:gd name="connsiteY362" fmla="*/ 2792384 h 5143494"/>
              <a:gd name="connsiteX363" fmla="*/ 1689997 w 9143989"/>
              <a:gd name="connsiteY363" fmla="*/ 2901796 h 5143494"/>
              <a:gd name="connsiteX364" fmla="*/ 2127634 w 9143989"/>
              <a:gd name="connsiteY364" fmla="*/ 2901796 h 5143494"/>
              <a:gd name="connsiteX365" fmla="*/ 2237045 w 9143989"/>
              <a:gd name="connsiteY365" fmla="*/ 2792384 h 5143494"/>
              <a:gd name="connsiteX366" fmla="*/ 2237045 w 9143989"/>
              <a:gd name="connsiteY366" fmla="*/ 2354750 h 5143494"/>
              <a:gd name="connsiteX367" fmla="*/ 2127634 w 9143989"/>
              <a:gd name="connsiteY367" fmla="*/ 2245338 h 5143494"/>
              <a:gd name="connsiteX368" fmla="*/ 927996 w 9143989"/>
              <a:gd name="connsiteY368" fmla="*/ 2245338 h 5143494"/>
              <a:gd name="connsiteX369" fmla="*/ 818584 w 9143989"/>
              <a:gd name="connsiteY369" fmla="*/ 2354750 h 5143494"/>
              <a:gd name="connsiteX370" fmla="*/ 818584 w 9143989"/>
              <a:gd name="connsiteY370" fmla="*/ 2792384 h 5143494"/>
              <a:gd name="connsiteX371" fmla="*/ 927996 w 9143989"/>
              <a:gd name="connsiteY371" fmla="*/ 2901796 h 5143494"/>
              <a:gd name="connsiteX372" fmla="*/ 1365637 w 9143989"/>
              <a:gd name="connsiteY372" fmla="*/ 2901796 h 5143494"/>
              <a:gd name="connsiteX373" fmla="*/ 1475051 w 9143989"/>
              <a:gd name="connsiteY373" fmla="*/ 2792384 h 5143494"/>
              <a:gd name="connsiteX374" fmla="*/ 1475051 w 9143989"/>
              <a:gd name="connsiteY374" fmla="*/ 2354750 h 5143494"/>
              <a:gd name="connsiteX375" fmla="*/ 1365637 w 9143989"/>
              <a:gd name="connsiteY375" fmla="*/ 2245338 h 5143494"/>
              <a:gd name="connsiteX376" fmla="*/ 165999 w 9143989"/>
              <a:gd name="connsiteY376" fmla="*/ 2245338 h 5143494"/>
              <a:gd name="connsiteX377" fmla="*/ 56587 w 9143989"/>
              <a:gd name="connsiteY377" fmla="*/ 2354750 h 5143494"/>
              <a:gd name="connsiteX378" fmla="*/ 56587 w 9143989"/>
              <a:gd name="connsiteY378" fmla="*/ 2792384 h 5143494"/>
              <a:gd name="connsiteX379" fmla="*/ 165999 w 9143989"/>
              <a:gd name="connsiteY379" fmla="*/ 2901796 h 5143494"/>
              <a:gd name="connsiteX380" fmla="*/ 603632 w 9143989"/>
              <a:gd name="connsiteY380" fmla="*/ 2901796 h 5143494"/>
              <a:gd name="connsiteX381" fmla="*/ 713044 w 9143989"/>
              <a:gd name="connsiteY381" fmla="*/ 2792384 h 5143494"/>
              <a:gd name="connsiteX382" fmla="*/ 713044 w 9143989"/>
              <a:gd name="connsiteY382" fmla="*/ 2354750 h 5143494"/>
              <a:gd name="connsiteX383" fmla="*/ 603632 w 9143989"/>
              <a:gd name="connsiteY383" fmla="*/ 2245338 h 5143494"/>
              <a:gd name="connsiteX384" fmla="*/ 165999 w 9143989"/>
              <a:gd name="connsiteY384" fmla="*/ 1515948 h 5143494"/>
              <a:gd name="connsiteX385" fmla="*/ 56587 w 9143989"/>
              <a:gd name="connsiteY385" fmla="*/ 1625361 h 5143494"/>
              <a:gd name="connsiteX386" fmla="*/ 56587 w 9143989"/>
              <a:gd name="connsiteY386" fmla="*/ 2062996 h 5143494"/>
              <a:gd name="connsiteX387" fmla="*/ 165999 w 9143989"/>
              <a:gd name="connsiteY387" fmla="*/ 2172398 h 5143494"/>
              <a:gd name="connsiteX388" fmla="*/ 603632 w 9143989"/>
              <a:gd name="connsiteY388" fmla="*/ 2172398 h 5143494"/>
              <a:gd name="connsiteX389" fmla="*/ 713044 w 9143989"/>
              <a:gd name="connsiteY389" fmla="*/ 2062996 h 5143494"/>
              <a:gd name="connsiteX390" fmla="*/ 713044 w 9143989"/>
              <a:gd name="connsiteY390" fmla="*/ 1625361 h 5143494"/>
              <a:gd name="connsiteX391" fmla="*/ 603632 w 9143989"/>
              <a:gd name="connsiteY391" fmla="*/ 1515948 h 5143494"/>
              <a:gd name="connsiteX392" fmla="*/ 927996 w 9143989"/>
              <a:gd name="connsiteY392" fmla="*/ 1515947 h 5143494"/>
              <a:gd name="connsiteX393" fmla="*/ 818584 w 9143989"/>
              <a:gd name="connsiteY393" fmla="*/ 1625360 h 5143494"/>
              <a:gd name="connsiteX394" fmla="*/ 818584 w 9143989"/>
              <a:gd name="connsiteY394" fmla="*/ 2062995 h 5143494"/>
              <a:gd name="connsiteX395" fmla="*/ 927996 w 9143989"/>
              <a:gd name="connsiteY395" fmla="*/ 2172398 h 5143494"/>
              <a:gd name="connsiteX396" fmla="*/ 1365637 w 9143989"/>
              <a:gd name="connsiteY396" fmla="*/ 2172398 h 5143494"/>
              <a:gd name="connsiteX397" fmla="*/ 1475051 w 9143989"/>
              <a:gd name="connsiteY397" fmla="*/ 2062995 h 5143494"/>
              <a:gd name="connsiteX398" fmla="*/ 1475051 w 9143989"/>
              <a:gd name="connsiteY398" fmla="*/ 1625360 h 5143494"/>
              <a:gd name="connsiteX399" fmla="*/ 1365637 w 9143989"/>
              <a:gd name="connsiteY399" fmla="*/ 1515947 h 5143494"/>
              <a:gd name="connsiteX400" fmla="*/ 1689997 w 9143989"/>
              <a:gd name="connsiteY400" fmla="*/ 1515947 h 5143494"/>
              <a:gd name="connsiteX401" fmla="*/ 1580588 w 9143989"/>
              <a:gd name="connsiteY401" fmla="*/ 1625359 h 5143494"/>
              <a:gd name="connsiteX402" fmla="*/ 1580588 w 9143989"/>
              <a:gd name="connsiteY402" fmla="*/ 2062994 h 5143494"/>
              <a:gd name="connsiteX403" fmla="*/ 1689997 w 9143989"/>
              <a:gd name="connsiteY403" fmla="*/ 2172398 h 5143494"/>
              <a:gd name="connsiteX404" fmla="*/ 2127634 w 9143989"/>
              <a:gd name="connsiteY404" fmla="*/ 2172398 h 5143494"/>
              <a:gd name="connsiteX405" fmla="*/ 2237045 w 9143989"/>
              <a:gd name="connsiteY405" fmla="*/ 2062994 h 5143494"/>
              <a:gd name="connsiteX406" fmla="*/ 2237045 w 9143989"/>
              <a:gd name="connsiteY406" fmla="*/ 1625359 h 5143494"/>
              <a:gd name="connsiteX407" fmla="*/ 2127634 w 9143989"/>
              <a:gd name="connsiteY407" fmla="*/ 1515947 h 5143494"/>
              <a:gd name="connsiteX408" fmla="*/ 2451996 w 9143989"/>
              <a:gd name="connsiteY408" fmla="*/ 1515946 h 5143494"/>
              <a:gd name="connsiteX409" fmla="*/ 2342584 w 9143989"/>
              <a:gd name="connsiteY409" fmla="*/ 1625359 h 5143494"/>
              <a:gd name="connsiteX410" fmla="*/ 2342584 w 9143989"/>
              <a:gd name="connsiteY410" fmla="*/ 2062993 h 5143494"/>
              <a:gd name="connsiteX411" fmla="*/ 2451996 w 9143989"/>
              <a:gd name="connsiteY411" fmla="*/ 2172398 h 5143494"/>
              <a:gd name="connsiteX412" fmla="*/ 2889629 w 9143989"/>
              <a:gd name="connsiteY412" fmla="*/ 2172398 h 5143494"/>
              <a:gd name="connsiteX413" fmla="*/ 2999041 w 9143989"/>
              <a:gd name="connsiteY413" fmla="*/ 2062993 h 5143494"/>
              <a:gd name="connsiteX414" fmla="*/ 2999041 w 9143989"/>
              <a:gd name="connsiteY414" fmla="*/ 1625359 h 5143494"/>
              <a:gd name="connsiteX415" fmla="*/ 2889629 w 9143989"/>
              <a:gd name="connsiteY415" fmla="*/ 1515946 h 5143494"/>
              <a:gd name="connsiteX416" fmla="*/ 3213993 w 9143989"/>
              <a:gd name="connsiteY416" fmla="*/ 1515945 h 5143494"/>
              <a:gd name="connsiteX417" fmla="*/ 3104581 w 9143989"/>
              <a:gd name="connsiteY417" fmla="*/ 1625358 h 5143494"/>
              <a:gd name="connsiteX418" fmla="*/ 3104581 w 9143989"/>
              <a:gd name="connsiteY418" fmla="*/ 2062992 h 5143494"/>
              <a:gd name="connsiteX419" fmla="*/ 3213993 w 9143989"/>
              <a:gd name="connsiteY419" fmla="*/ 2172398 h 5143494"/>
              <a:gd name="connsiteX420" fmla="*/ 3651628 w 9143989"/>
              <a:gd name="connsiteY420" fmla="*/ 2172398 h 5143494"/>
              <a:gd name="connsiteX421" fmla="*/ 3761040 w 9143989"/>
              <a:gd name="connsiteY421" fmla="*/ 2062992 h 5143494"/>
              <a:gd name="connsiteX422" fmla="*/ 3761040 w 9143989"/>
              <a:gd name="connsiteY422" fmla="*/ 1625358 h 5143494"/>
              <a:gd name="connsiteX423" fmla="*/ 3651628 w 9143989"/>
              <a:gd name="connsiteY423" fmla="*/ 1515945 h 5143494"/>
              <a:gd name="connsiteX424" fmla="*/ 3975991 w 9143989"/>
              <a:gd name="connsiteY424" fmla="*/ 1515945 h 5143494"/>
              <a:gd name="connsiteX425" fmla="*/ 3866579 w 9143989"/>
              <a:gd name="connsiteY425" fmla="*/ 1625357 h 5143494"/>
              <a:gd name="connsiteX426" fmla="*/ 3866579 w 9143989"/>
              <a:gd name="connsiteY426" fmla="*/ 2062992 h 5143494"/>
              <a:gd name="connsiteX427" fmla="*/ 3975991 w 9143989"/>
              <a:gd name="connsiteY427" fmla="*/ 2172398 h 5143494"/>
              <a:gd name="connsiteX428" fmla="*/ 4413617 w 9143989"/>
              <a:gd name="connsiteY428" fmla="*/ 2172398 h 5143494"/>
              <a:gd name="connsiteX429" fmla="*/ 4523029 w 9143989"/>
              <a:gd name="connsiteY429" fmla="*/ 2062992 h 5143494"/>
              <a:gd name="connsiteX430" fmla="*/ 4523029 w 9143989"/>
              <a:gd name="connsiteY430" fmla="*/ 1625357 h 5143494"/>
              <a:gd name="connsiteX431" fmla="*/ 4413617 w 9143989"/>
              <a:gd name="connsiteY431" fmla="*/ 1515945 h 5143494"/>
              <a:gd name="connsiteX432" fmla="*/ 4737982 w 9143989"/>
              <a:gd name="connsiteY432" fmla="*/ 1515944 h 5143494"/>
              <a:gd name="connsiteX433" fmla="*/ 4628570 w 9143989"/>
              <a:gd name="connsiteY433" fmla="*/ 1625356 h 5143494"/>
              <a:gd name="connsiteX434" fmla="*/ 4628570 w 9143989"/>
              <a:gd name="connsiteY434" fmla="*/ 2062991 h 5143494"/>
              <a:gd name="connsiteX435" fmla="*/ 4737982 w 9143989"/>
              <a:gd name="connsiteY435" fmla="*/ 2172398 h 5143494"/>
              <a:gd name="connsiteX436" fmla="*/ 5175616 w 9143989"/>
              <a:gd name="connsiteY436" fmla="*/ 2172398 h 5143494"/>
              <a:gd name="connsiteX437" fmla="*/ 5285028 w 9143989"/>
              <a:gd name="connsiteY437" fmla="*/ 2062991 h 5143494"/>
              <a:gd name="connsiteX438" fmla="*/ 5285028 w 9143989"/>
              <a:gd name="connsiteY438" fmla="*/ 1625356 h 5143494"/>
              <a:gd name="connsiteX439" fmla="*/ 5175616 w 9143989"/>
              <a:gd name="connsiteY439" fmla="*/ 1515944 h 5143494"/>
              <a:gd name="connsiteX440" fmla="*/ 5499981 w 9143989"/>
              <a:gd name="connsiteY440" fmla="*/ 1515943 h 5143494"/>
              <a:gd name="connsiteX441" fmla="*/ 5390569 w 9143989"/>
              <a:gd name="connsiteY441" fmla="*/ 1625356 h 5143494"/>
              <a:gd name="connsiteX442" fmla="*/ 5390569 w 9143989"/>
              <a:gd name="connsiteY442" fmla="*/ 2062990 h 5143494"/>
              <a:gd name="connsiteX443" fmla="*/ 5499981 w 9143989"/>
              <a:gd name="connsiteY443" fmla="*/ 2172398 h 5143494"/>
              <a:gd name="connsiteX444" fmla="*/ 5937615 w 9143989"/>
              <a:gd name="connsiteY444" fmla="*/ 2172398 h 5143494"/>
              <a:gd name="connsiteX445" fmla="*/ 6047027 w 9143989"/>
              <a:gd name="connsiteY445" fmla="*/ 2062990 h 5143494"/>
              <a:gd name="connsiteX446" fmla="*/ 6047027 w 9143989"/>
              <a:gd name="connsiteY446" fmla="*/ 1625356 h 5143494"/>
              <a:gd name="connsiteX447" fmla="*/ 5937615 w 9143989"/>
              <a:gd name="connsiteY447" fmla="*/ 1515943 h 5143494"/>
              <a:gd name="connsiteX448" fmla="*/ 6261980 w 9143989"/>
              <a:gd name="connsiteY448" fmla="*/ 1515943 h 5143494"/>
              <a:gd name="connsiteX449" fmla="*/ 6152568 w 9143989"/>
              <a:gd name="connsiteY449" fmla="*/ 1625355 h 5143494"/>
              <a:gd name="connsiteX450" fmla="*/ 6152568 w 9143989"/>
              <a:gd name="connsiteY450" fmla="*/ 2062989 h 5143494"/>
              <a:gd name="connsiteX451" fmla="*/ 6261980 w 9143989"/>
              <a:gd name="connsiteY451" fmla="*/ 2172398 h 5143494"/>
              <a:gd name="connsiteX452" fmla="*/ 6699614 w 9143989"/>
              <a:gd name="connsiteY452" fmla="*/ 2172398 h 5143494"/>
              <a:gd name="connsiteX453" fmla="*/ 6809026 w 9143989"/>
              <a:gd name="connsiteY453" fmla="*/ 2062989 h 5143494"/>
              <a:gd name="connsiteX454" fmla="*/ 6809026 w 9143989"/>
              <a:gd name="connsiteY454" fmla="*/ 1625355 h 5143494"/>
              <a:gd name="connsiteX455" fmla="*/ 6699614 w 9143989"/>
              <a:gd name="connsiteY455" fmla="*/ 1515943 h 5143494"/>
              <a:gd name="connsiteX456" fmla="*/ 7023979 w 9143989"/>
              <a:gd name="connsiteY456" fmla="*/ 1515942 h 5143494"/>
              <a:gd name="connsiteX457" fmla="*/ 6914567 w 9143989"/>
              <a:gd name="connsiteY457" fmla="*/ 1625354 h 5143494"/>
              <a:gd name="connsiteX458" fmla="*/ 6914567 w 9143989"/>
              <a:gd name="connsiteY458" fmla="*/ 2062988 h 5143494"/>
              <a:gd name="connsiteX459" fmla="*/ 7023979 w 9143989"/>
              <a:gd name="connsiteY459" fmla="*/ 2172398 h 5143494"/>
              <a:gd name="connsiteX460" fmla="*/ 7461613 w 9143989"/>
              <a:gd name="connsiteY460" fmla="*/ 2172398 h 5143494"/>
              <a:gd name="connsiteX461" fmla="*/ 7571025 w 9143989"/>
              <a:gd name="connsiteY461" fmla="*/ 2062988 h 5143494"/>
              <a:gd name="connsiteX462" fmla="*/ 7571025 w 9143989"/>
              <a:gd name="connsiteY462" fmla="*/ 1625354 h 5143494"/>
              <a:gd name="connsiteX463" fmla="*/ 7461613 w 9143989"/>
              <a:gd name="connsiteY463" fmla="*/ 1515942 h 5143494"/>
              <a:gd name="connsiteX464" fmla="*/ 7778358 w 9143989"/>
              <a:gd name="connsiteY464" fmla="*/ 1515941 h 5143494"/>
              <a:gd name="connsiteX465" fmla="*/ 7668946 w 9143989"/>
              <a:gd name="connsiteY465" fmla="*/ 1625353 h 5143494"/>
              <a:gd name="connsiteX466" fmla="*/ 7668946 w 9143989"/>
              <a:gd name="connsiteY466" fmla="*/ 2062987 h 5143494"/>
              <a:gd name="connsiteX467" fmla="*/ 7778358 w 9143989"/>
              <a:gd name="connsiteY467" fmla="*/ 2172398 h 5143494"/>
              <a:gd name="connsiteX468" fmla="*/ 8215992 w 9143989"/>
              <a:gd name="connsiteY468" fmla="*/ 2172398 h 5143494"/>
              <a:gd name="connsiteX469" fmla="*/ 8325404 w 9143989"/>
              <a:gd name="connsiteY469" fmla="*/ 2062987 h 5143494"/>
              <a:gd name="connsiteX470" fmla="*/ 8325404 w 9143989"/>
              <a:gd name="connsiteY470" fmla="*/ 1625353 h 5143494"/>
              <a:gd name="connsiteX471" fmla="*/ 8215992 w 9143989"/>
              <a:gd name="connsiteY471" fmla="*/ 1515941 h 5143494"/>
              <a:gd name="connsiteX472" fmla="*/ 8540357 w 9143989"/>
              <a:gd name="connsiteY472" fmla="*/ 1515941 h 5143494"/>
              <a:gd name="connsiteX473" fmla="*/ 8430945 w 9143989"/>
              <a:gd name="connsiteY473" fmla="*/ 1625353 h 5143494"/>
              <a:gd name="connsiteX474" fmla="*/ 8430945 w 9143989"/>
              <a:gd name="connsiteY474" fmla="*/ 2062987 h 5143494"/>
              <a:gd name="connsiteX475" fmla="*/ 8540357 w 9143989"/>
              <a:gd name="connsiteY475" fmla="*/ 2172398 h 5143494"/>
              <a:gd name="connsiteX476" fmla="*/ 8977991 w 9143989"/>
              <a:gd name="connsiteY476" fmla="*/ 2172398 h 5143494"/>
              <a:gd name="connsiteX477" fmla="*/ 9087403 w 9143989"/>
              <a:gd name="connsiteY477" fmla="*/ 2062987 h 5143494"/>
              <a:gd name="connsiteX478" fmla="*/ 9087403 w 9143989"/>
              <a:gd name="connsiteY478" fmla="*/ 1625353 h 5143494"/>
              <a:gd name="connsiteX479" fmla="*/ 8977991 w 9143989"/>
              <a:gd name="connsiteY479" fmla="*/ 1515941 h 5143494"/>
              <a:gd name="connsiteX480" fmla="*/ 165999 w 9143989"/>
              <a:gd name="connsiteY480" fmla="*/ 786548 h 5143494"/>
              <a:gd name="connsiteX481" fmla="*/ 56587 w 9143989"/>
              <a:gd name="connsiteY481" fmla="*/ 895959 h 5143494"/>
              <a:gd name="connsiteX482" fmla="*/ 56587 w 9143989"/>
              <a:gd name="connsiteY482" fmla="*/ 1333596 h 5143494"/>
              <a:gd name="connsiteX483" fmla="*/ 165999 w 9143989"/>
              <a:gd name="connsiteY483" fmla="*/ 1443008 h 5143494"/>
              <a:gd name="connsiteX484" fmla="*/ 603633 w 9143989"/>
              <a:gd name="connsiteY484" fmla="*/ 1443008 h 5143494"/>
              <a:gd name="connsiteX485" fmla="*/ 713044 w 9143989"/>
              <a:gd name="connsiteY485" fmla="*/ 1333596 h 5143494"/>
              <a:gd name="connsiteX486" fmla="*/ 713044 w 9143989"/>
              <a:gd name="connsiteY486" fmla="*/ 895959 h 5143494"/>
              <a:gd name="connsiteX487" fmla="*/ 603633 w 9143989"/>
              <a:gd name="connsiteY487" fmla="*/ 786548 h 5143494"/>
              <a:gd name="connsiteX488" fmla="*/ 927996 w 9143989"/>
              <a:gd name="connsiteY488" fmla="*/ 786547 h 5143494"/>
              <a:gd name="connsiteX489" fmla="*/ 818584 w 9143989"/>
              <a:gd name="connsiteY489" fmla="*/ 895959 h 5143494"/>
              <a:gd name="connsiteX490" fmla="*/ 818584 w 9143989"/>
              <a:gd name="connsiteY490" fmla="*/ 1333595 h 5143494"/>
              <a:gd name="connsiteX491" fmla="*/ 927996 w 9143989"/>
              <a:gd name="connsiteY491" fmla="*/ 1443007 h 5143494"/>
              <a:gd name="connsiteX492" fmla="*/ 1365637 w 9143989"/>
              <a:gd name="connsiteY492" fmla="*/ 1443007 h 5143494"/>
              <a:gd name="connsiteX493" fmla="*/ 1475051 w 9143989"/>
              <a:gd name="connsiteY493" fmla="*/ 1333595 h 5143494"/>
              <a:gd name="connsiteX494" fmla="*/ 1475051 w 9143989"/>
              <a:gd name="connsiteY494" fmla="*/ 895959 h 5143494"/>
              <a:gd name="connsiteX495" fmla="*/ 1365637 w 9143989"/>
              <a:gd name="connsiteY495" fmla="*/ 786547 h 5143494"/>
              <a:gd name="connsiteX496" fmla="*/ 1689998 w 9143989"/>
              <a:gd name="connsiteY496" fmla="*/ 786547 h 5143494"/>
              <a:gd name="connsiteX497" fmla="*/ 1580588 w 9143989"/>
              <a:gd name="connsiteY497" fmla="*/ 895959 h 5143494"/>
              <a:gd name="connsiteX498" fmla="*/ 1580588 w 9143989"/>
              <a:gd name="connsiteY498" fmla="*/ 1333594 h 5143494"/>
              <a:gd name="connsiteX499" fmla="*/ 1689998 w 9143989"/>
              <a:gd name="connsiteY499" fmla="*/ 1443007 h 5143494"/>
              <a:gd name="connsiteX500" fmla="*/ 2127634 w 9143989"/>
              <a:gd name="connsiteY500" fmla="*/ 1443007 h 5143494"/>
              <a:gd name="connsiteX501" fmla="*/ 2237045 w 9143989"/>
              <a:gd name="connsiteY501" fmla="*/ 1333594 h 5143494"/>
              <a:gd name="connsiteX502" fmla="*/ 2237045 w 9143989"/>
              <a:gd name="connsiteY502" fmla="*/ 895959 h 5143494"/>
              <a:gd name="connsiteX503" fmla="*/ 2127634 w 9143989"/>
              <a:gd name="connsiteY503" fmla="*/ 786547 h 5143494"/>
              <a:gd name="connsiteX504" fmla="*/ 2451996 w 9143989"/>
              <a:gd name="connsiteY504" fmla="*/ 786546 h 5143494"/>
              <a:gd name="connsiteX505" fmla="*/ 2342584 w 9143989"/>
              <a:gd name="connsiteY505" fmla="*/ 895958 h 5143494"/>
              <a:gd name="connsiteX506" fmla="*/ 2342584 w 9143989"/>
              <a:gd name="connsiteY506" fmla="*/ 1333593 h 5143494"/>
              <a:gd name="connsiteX507" fmla="*/ 2451996 w 9143989"/>
              <a:gd name="connsiteY507" fmla="*/ 1443006 h 5143494"/>
              <a:gd name="connsiteX508" fmla="*/ 2889629 w 9143989"/>
              <a:gd name="connsiteY508" fmla="*/ 1443006 h 5143494"/>
              <a:gd name="connsiteX509" fmla="*/ 2999041 w 9143989"/>
              <a:gd name="connsiteY509" fmla="*/ 1333593 h 5143494"/>
              <a:gd name="connsiteX510" fmla="*/ 2999041 w 9143989"/>
              <a:gd name="connsiteY510" fmla="*/ 895958 h 5143494"/>
              <a:gd name="connsiteX511" fmla="*/ 2889629 w 9143989"/>
              <a:gd name="connsiteY511" fmla="*/ 786546 h 5143494"/>
              <a:gd name="connsiteX512" fmla="*/ 3213993 w 9143989"/>
              <a:gd name="connsiteY512" fmla="*/ 786546 h 5143494"/>
              <a:gd name="connsiteX513" fmla="*/ 3104581 w 9143989"/>
              <a:gd name="connsiteY513" fmla="*/ 895958 h 5143494"/>
              <a:gd name="connsiteX514" fmla="*/ 3104581 w 9143989"/>
              <a:gd name="connsiteY514" fmla="*/ 1333593 h 5143494"/>
              <a:gd name="connsiteX515" fmla="*/ 3213993 w 9143989"/>
              <a:gd name="connsiteY515" fmla="*/ 1443005 h 5143494"/>
              <a:gd name="connsiteX516" fmla="*/ 3651628 w 9143989"/>
              <a:gd name="connsiteY516" fmla="*/ 1443005 h 5143494"/>
              <a:gd name="connsiteX517" fmla="*/ 3761040 w 9143989"/>
              <a:gd name="connsiteY517" fmla="*/ 1333593 h 5143494"/>
              <a:gd name="connsiteX518" fmla="*/ 3761040 w 9143989"/>
              <a:gd name="connsiteY518" fmla="*/ 895958 h 5143494"/>
              <a:gd name="connsiteX519" fmla="*/ 3651628 w 9143989"/>
              <a:gd name="connsiteY519" fmla="*/ 786546 h 5143494"/>
              <a:gd name="connsiteX520" fmla="*/ 3975991 w 9143989"/>
              <a:gd name="connsiteY520" fmla="*/ 786545 h 5143494"/>
              <a:gd name="connsiteX521" fmla="*/ 3866579 w 9143989"/>
              <a:gd name="connsiteY521" fmla="*/ 895957 h 5143494"/>
              <a:gd name="connsiteX522" fmla="*/ 3866579 w 9143989"/>
              <a:gd name="connsiteY522" fmla="*/ 1333592 h 5143494"/>
              <a:gd name="connsiteX523" fmla="*/ 3975991 w 9143989"/>
              <a:gd name="connsiteY523" fmla="*/ 1443005 h 5143494"/>
              <a:gd name="connsiteX524" fmla="*/ 4413617 w 9143989"/>
              <a:gd name="connsiteY524" fmla="*/ 1443005 h 5143494"/>
              <a:gd name="connsiteX525" fmla="*/ 4523029 w 9143989"/>
              <a:gd name="connsiteY525" fmla="*/ 1333592 h 5143494"/>
              <a:gd name="connsiteX526" fmla="*/ 4523029 w 9143989"/>
              <a:gd name="connsiteY526" fmla="*/ 895957 h 5143494"/>
              <a:gd name="connsiteX527" fmla="*/ 4413617 w 9143989"/>
              <a:gd name="connsiteY527" fmla="*/ 786545 h 5143494"/>
              <a:gd name="connsiteX528" fmla="*/ 4737982 w 9143989"/>
              <a:gd name="connsiteY528" fmla="*/ 786545 h 5143494"/>
              <a:gd name="connsiteX529" fmla="*/ 4628570 w 9143989"/>
              <a:gd name="connsiteY529" fmla="*/ 895957 h 5143494"/>
              <a:gd name="connsiteX530" fmla="*/ 4628570 w 9143989"/>
              <a:gd name="connsiteY530" fmla="*/ 1333592 h 5143494"/>
              <a:gd name="connsiteX531" fmla="*/ 4737982 w 9143989"/>
              <a:gd name="connsiteY531" fmla="*/ 1443004 h 5143494"/>
              <a:gd name="connsiteX532" fmla="*/ 5175616 w 9143989"/>
              <a:gd name="connsiteY532" fmla="*/ 1443004 h 5143494"/>
              <a:gd name="connsiteX533" fmla="*/ 5285028 w 9143989"/>
              <a:gd name="connsiteY533" fmla="*/ 1333592 h 5143494"/>
              <a:gd name="connsiteX534" fmla="*/ 5285028 w 9143989"/>
              <a:gd name="connsiteY534" fmla="*/ 895957 h 5143494"/>
              <a:gd name="connsiteX535" fmla="*/ 5175616 w 9143989"/>
              <a:gd name="connsiteY535" fmla="*/ 786545 h 5143494"/>
              <a:gd name="connsiteX536" fmla="*/ 5499981 w 9143989"/>
              <a:gd name="connsiteY536" fmla="*/ 786544 h 5143494"/>
              <a:gd name="connsiteX537" fmla="*/ 5390569 w 9143989"/>
              <a:gd name="connsiteY537" fmla="*/ 895956 h 5143494"/>
              <a:gd name="connsiteX538" fmla="*/ 5390569 w 9143989"/>
              <a:gd name="connsiteY538" fmla="*/ 1333591 h 5143494"/>
              <a:gd name="connsiteX539" fmla="*/ 5499981 w 9143989"/>
              <a:gd name="connsiteY539" fmla="*/ 1443003 h 5143494"/>
              <a:gd name="connsiteX540" fmla="*/ 5937615 w 9143989"/>
              <a:gd name="connsiteY540" fmla="*/ 1443003 h 5143494"/>
              <a:gd name="connsiteX541" fmla="*/ 6047027 w 9143989"/>
              <a:gd name="connsiteY541" fmla="*/ 1333591 h 5143494"/>
              <a:gd name="connsiteX542" fmla="*/ 6047027 w 9143989"/>
              <a:gd name="connsiteY542" fmla="*/ 895956 h 5143494"/>
              <a:gd name="connsiteX543" fmla="*/ 5937615 w 9143989"/>
              <a:gd name="connsiteY543" fmla="*/ 786544 h 5143494"/>
              <a:gd name="connsiteX544" fmla="*/ 6261980 w 9143989"/>
              <a:gd name="connsiteY544" fmla="*/ 786544 h 5143494"/>
              <a:gd name="connsiteX545" fmla="*/ 6152568 w 9143989"/>
              <a:gd name="connsiteY545" fmla="*/ 895956 h 5143494"/>
              <a:gd name="connsiteX546" fmla="*/ 6152568 w 9143989"/>
              <a:gd name="connsiteY546" fmla="*/ 1333590 h 5143494"/>
              <a:gd name="connsiteX547" fmla="*/ 6261980 w 9143989"/>
              <a:gd name="connsiteY547" fmla="*/ 1443003 h 5143494"/>
              <a:gd name="connsiteX548" fmla="*/ 6699614 w 9143989"/>
              <a:gd name="connsiteY548" fmla="*/ 1443003 h 5143494"/>
              <a:gd name="connsiteX549" fmla="*/ 6809026 w 9143989"/>
              <a:gd name="connsiteY549" fmla="*/ 1333590 h 5143494"/>
              <a:gd name="connsiteX550" fmla="*/ 6809026 w 9143989"/>
              <a:gd name="connsiteY550" fmla="*/ 895956 h 5143494"/>
              <a:gd name="connsiteX551" fmla="*/ 6699614 w 9143989"/>
              <a:gd name="connsiteY551" fmla="*/ 786544 h 5143494"/>
              <a:gd name="connsiteX552" fmla="*/ 7023979 w 9143989"/>
              <a:gd name="connsiteY552" fmla="*/ 786543 h 5143494"/>
              <a:gd name="connsiteX553" fmla="*/ 6914567 w 9143989"/>
              <a:gd name="connsiteY553" fmla="*/ 895955 h 5143494"/>
              <a:gd name="connsiteX554" fmla="*/ 6914567 w 9143989"/>
              <a:gd name="connsiteY554" fmla="*/ 1333590 h 5143494"/>
              <a:gd name="connsiteX555" fmla="*/ 7023979 w 9143989"/>
              <a:gd name="connsiteY555" fmla="*/ 1443002 h 5143494"/>
              <a:gd name="connsiteX556" fmla="*/ 7461613 w 9143989"/>
              <a:gd name="connsiteY556" fmla="*/ 1443002 h 5143494"/>
              <a:gd name="connsiteX557" fmla="*/ 7571025 w 9143989"/>
              <a:gd name="connsiteY557" fmla="*/ 1333590 h 5143494"/>
              <a:gd name="connsiteX558" fmla="*/ 7571025 w 9143989"/>
              <a:gd name="connsiteY558" fmla="*/ 895955 h 5143494"/>
              <a:gd name="connsiteX559" fmla="*/ 7461613 w 9143989"/>
              <a:gd name="connsiteY559" fmla="*/ 786543 h 5143494"/>
              <a:gd name="connsiteX560" fmla="*/ 7778358 w 9143989"/>
              <a:gd name="connsiteY560" fmla="*/ 786543 h 5143494"/>
              <a:gd name="connsiteX561" fmla="*/ 7668946 w 9143989"/>
              <a:gd name="connsiteY561" fmla="*/ 895955 h 5143494"/>
              <a:gd name="connsiteX562" fmla="*/ 7668946 w 9143989"/>
              <a:gd name="connsiteY562" fmla="*/ 1333589 h 5143494"/>
              <a:gd name="connsiteX563" fmla="*/ 7778358 w 9143989"/>
              <a:gd name="connsiteY563" fmla="*/ 1443001 h 5143494"/>
              <a:gd name="connsiteX564" fmla="*/ 8215992 w 9143989"/>
              <a:gd name="connsiteY564" fmla="*/ 1443001 h 5143494"/>
              <a:gd name="connsiteX565" fmla="*/ 8325404 w 9143989"/>
              <a:gd name="connsiteY565" fmla="*/ 1333589 h 5143494"/>
              <a:gd name="connsiteX566" fmla="*/ 8325404 w 9143989"/>
              <a:gd name="connsiteY566" fmla="*/ 895955 h 5143494"/>
              <a:gd name="connsiteX567" fmla="*/ 8215992 w 9143989"/>
              <a:gd name="connsiteY567" fmla="*/ 786543 h 5143494"/>
              <a:gd name="connsiteX568" fmla="*/ 8540357 w 9143989"/>
              <a:gd name="connsiteY568" fmla="*/ 786542 h 5143494"/>
              <a:gd name="connsiteX569" fmla="*/ 8430945 w 9143989"/>
              <a:gd name="connsiteY569" fmla="*/ 895955 h 5143494"/>
              <a:gd name="connsiteX570" fmla="*/ 8430945 w 9143989"/>
              <a:gd name="connsiteY570" fmla="*/ 1333589 h 5143494"/>
              <a:gd name="connsiteX571" fmla="*/ 8540357 w 9143989"/>
              <a:gd name="connsiteY571" fmla="*/ 1443001 h 5143494"/>
              <a:gd name="connsiteX572" fmla="*/ 8977991 w 9143989"/>
              <a:gd name="connsiteY572" fmla="*/ 1443001 h 5143494"/>
              <a:gd name="connsiteX573" fmla="*/ 9087403 w 9143989"/>
              <a:gd name="connsiteY573" fmla="*/ 1333589 h 5143494"/>
              <a:gd name="connsiteX574" fmla="*/ 9087403 w 9143989"/>
              <a:gd name="connsiteY574" fmla="*/ 895955 h 5143494"/>
              <a:gd name="connsiteX575" fmla="*/ 8977991 w 9143989"/>
              <a:gd name="connsiteY575" fmla="*/ 786542 h 5143494"/>
              <a:gd name="connsiteX576" fmla="*/ 165999 w 9143989"/>
              <a:gd name="connsiteY576" fmla="*/ 57150 h 5143494"/>
              <a:gd name="connsiteX577" fmla="*/ 56587 w 9143989"/>
              <a:gd name="connsiteY577" fmla="*/ 166562 h 5143494"/>
              <a:gd name="connsiteX578" fmla="*/ 56587 w 9143989"/>
              <a:gd name="connsiteY578" fmla="*/ 604196 h 5143494"/>
              <a:gd name="connsiteX579" fmla="*/ 165999 w 9143989"/>
              <a:gd name="connsiteY579" fmla="*/ 713608 h 5143494"/>
              <a:gd name="connsiteX580" fmla="*/ 603633 w 9143989"/>
              <a:gd name="connsiteY580" fmla="*/ 713608 h 5143494"/>
              <a:gd name="connsiteX581" fmla="*/ 713045 w 9143989"/>
              <a:gd name="connsiteY581" fmla="*/ 604196 h 5143494"/>
              <a:gd name="connsiteX582" fmla="*/ 713045 w 9143989"/>
              <a:gd name="connsiteY582" fmla="*/ 166562 h 5143494"/>
              <a:gd name="connsiteX583" fmla="*/ 603633 w 9143989"/>
              <a:gd name="connsiteY583" fmla="*/ 57150 h 5143494"/>
              <a:gd name="connsiteX584" fmla="*/ 927996 w 9143989"/>
              <a:gd name="connsiteY584" fmla="*/ 57150 h 5143494"/>
              <a:gd name="connsiteX585" fmla="*/ 818585 w 9143989"/>
              <a:gd name="connsiteY585" fmla="*/ 166562 h 5143494"/>
              <a:gd name="connsiteX586" fmla="*/ 818585 w 9143989"/>
              <a:gd name="connsiteY586" fmla="*/ 604195 h 5143494"/>
              <a:gd name="connsiteX587" fmla="*/ 927996 w 9143989"/>
              <a:gd name="connsiteY587" fmla="*/ 713607 h 5143494"/>
              <a:gd name="connsiteX588" fmla="*/ 1365637 w 9143989"/>
              <a:gd name="connsiteY588" fmla="*/ 713607 h 5143494"/>
              <a:gd name="connsiteX589" fmla="*/ 1475051 w 9143989"/>
              <a:gd name="connsiteY589" fmla="*/ 604195 h 5143494"/>
              <a:gd name="connsiteX590" fmla="*/ 1475051 w 9143989"/>
              <a:gd name="connsiteY590" fmla="*/ 166562 h 5143494"/>
              <a:gd name="connsiteX591" fmla="*/ 1365637 w 9143989"/>
              <a:gd name="connsiteY591" fmla="*/ 57150 h 5143494"/>
              <a:gd name="connsiteX592" fmla="*/ 1689998 w 9143989"/>
              <a:gd name="connsiteY592" fmla="*/ 57149 h 5143494"/>
              <a:gd name="connsiteX593" fmla="*/ 1580588 w 9143989"/>
              <a:gd name="connsiteY593" fmla="*/ 166561 h 5143494"/>
              <a:gd name="connsiteX594" fmla="*/ 1580588 w 9143989"/>
              <a:gd name="connsiteY594" fmla="*/ 604195 h 5143494"/>
              <a:gd name="connsiteX595" fmla="*/ 1689998 w 9143989"/>
              <a:gd name="connsiteY595" fmla="*/ 713607 h 5143494"/>
              <a:gd name="connsiteX596" fmla="*/ 2127634 w 9143989"/>
              <a:gd name="connsiteY596" fmla="*/ 713607 h 5143494"/>
              <a:gd name="connsiteX597" fmla="*/ 2237045 w 9143989"/>
              <a:gd name="connsiteY597" fmla="*/ 604195 h 5143494"/>
              <a:gd name="connsiteX598" fmla="*/ 2237045 w 9143989"/>
              <a:gd name="connsiteY598" fmla="*/ 166561 h 5143494"/>
              <a:gd name="connsiteX599" fmla="*/ 2127634 w 9143989"/>
              <a:gd name="connsiteY599" fmla="*/ 57149 h 5143494"/>
              <a:gd name="connsiteX600" fmla="*/ 2451996 w 9143989"/>
              <a:gd name="connsiteY600" fmla="*/ 57149 h 5143494"/>
              <a:gd name="connsiteX601" fmla="*/ 2342585 w 9143989"/>
              <a:gd name="connsiteY601" fmla="*/ 166561 h 5143494"/>
              <a:gd name="connsiteX602" fmla="*/ 2342585 w 9143989"/>
              <a:gd name="connsiteY602" fmla="*/ 604194 h 5143494"/>
              <a:gd name="connsiteX603" fmla="*/ 2451996 w 9143989"/>
              <a:gd name="connsiteY603" fmla="*/ 713606 h 5143494"/>
              <a:gd name="connsiteX604" fmla="*/ 2889629 w 9143989"/>
              <a:gd name="connsiteY604" fmla="*/ 713606 h 5143494"/>
              <a:gd name="connsiteX605" fmla="*/ 2999041 w 9143989"/>
              <a:gd name="connsiteY605" fmla="*/ 604194 h 5143494"/>
              <a:gd name="connsiteX606" fmla="*/ 2999041 w 9143989"/>
              <a:gd name="connsiteY606" fmla="*/ 166561 h 5143494"/>
              <a:gd name="connsiteX607" fmla="*/ 2889629 w 9143989"/>
              <a:gd name="connsiteY607" fmla="*/ 57149 h 5143494"/>
              <a:gd name="connsiteX608" fmla="*/ 3213995 w 9143989"/>
              <a:gd name="connsiteY608" fmla="*/ 57148 h 5143494"/>
              <a:gd name="connsiteX609" fmla="*/ 3104581 w 9143989"/>
              <a:gd name="connsiteY609" fmla="*/ 166560 h 5143494"/>
              <a:gd name="connsiteX610" fmla="*/ 3104581 w 9143989"/>
              <a:gd name="connsiteY610" fmla="*/ 604194 h 5143494"/>
              <a:gd name="connsiteX611" fmla="*/ 3213995 w 9143989"/>
              <a:gd name="connsiteY611" fmla="*/ 713606 h 5143494"/>
              <a:gd name="connsiteX612" fmla="*/ 3651628 w 9143989"/>
              <a:gd name="connsiteY612" fmla="*/ 713606 h 5143494"/>
              <a:gd name="connsiteX613" fmla="*/ 3761040 w 9143989"/>
              <a:gd name="connsiteY613" fmla="*/ 604194 h 5143494"/>
              <a:gd name="connsiteX614" fmla="*/ 3761040 w 9143989"/>
              <a:gd name="connsiteY614" fmla="*/ 166560 h 5143494"/>
              <a:gd name="connsiteX615" fmla="*/ 3651628 w 9143989"/>
              <a:gd name="connsiteY615" fmla="*/ 57148 h 5143494"/>
              <a:gd name="connsiteX616" fmla="*/ 3975991 w 9143989"/>
              <a:gd name="connsiteY616" fmla="*/ 57148 h 5143494"/>
              <a:gd name="connsiteX617" fmla="*/ 3866579 w 9143989"/>
              <a:gd name="connsiteY617" fmla="*/ 166560 h 5143494"/>
              <a:gd name="connsiteX618" fmla="*/ 3866579 w 9143989"/>
              <a:gd name="connsiteY618" fmla="*/ 604194 h 5143494"/>
              <a:gd name="connsiteX619" fmla="*/ 3975991 w 9143989"/>
              <a:gd name="connsiteY619" fmla="*/ 713605 h 5143494"/>
              <a:gd name="connsiteX620" fmla="*/ 4413617 w 9143989"/>
              <a:gd name="connsiteY620" fmla="*/ 713605 h 5143494"/>
              <a:gd name="connsiteX621" fmla="*/ 4523029 w 9143989"/>
              <a:gd name="connsiteY621" fmla="*/ 604194 h 5143494"/>
              <a:gd name="connsiteX622" fmla="*/ 4523029 w 9143989"/>
              <a:gd name="connsiteY622" fmla="*/ 166560 h 5143494"/>
              <a:gd name="connsiteX623" fmla="*/ 4413617 w 9143989"/>
              <a:gd name="connsiteY623" fmla="*/ 57148 h 5143494"/>
              <a:gd name="connsiteX624" fmla="*/ 4737982 w 9143989"/>
              <a:gd name="connsiteY624" fmla="*/ 57147 h 5143494"/>
              <a:gd name="connsiteX625" fmla="*/ 4628570 w 9143989"/>
              <a:gd name="connsiteY625" fmla="*/ 166559 h 5143494"/>
              <a:gd name="connsiteX626" fmla="*/ 4628570 w 9143989"/>
              <a:gd name="connsiteY626" fmla="*/ 604193 h 5143494"/>
              <a:gd name="connsiteX627" fmla="*/ 4737982 w 9143989"/>
              <a:gd name="connsiteY627" fmla="*/ 713605 h 5143494"/>
              <a:gd name="connsiteX628" fmla="*/ 5175616 w 9143989"/>
              <a:gd name="connsiteY628" fmla="*/ 713605 h 5143494"/>
              <a:gd name="connsiteX629" fmla="*/ 5285028 w 9143989"/>
              <a:gd name="connsiteY629" fmla="*/ 604193 h 5143494"/>
              <a:gd name="connsiteX630" fmla="*/ 5285028 w 9143989"/>
              <a:gd name="connsiteY630" fmla="*/ 166559 h 5143494"/>
              <a:gd name="connsiteX631" fmla="*/ 5175616 w 9143989"/>
              <a:gd name="connsiteY631" fmla="*/ 57147 h 5143494"/>
              <a:gd name="connsiteX632" fmla="*/ 5499981 w 9143989"/>
              <a:gd name="connsiteY632" fmla="*/ 57147 h 5143494"/>
              <a:gd name="connsiteX633" fmla="*/ 5390569 w 9143989"/>
              <a:gd name="connsiteY633" fmla="*/ 166559 h 5143494"/>
              <a:gd name="connsiteX634" fmla="*/ 5390569 w 9143989"/>
              <a:gd name="connsiteY634" fmla="*/ 604192 h 5143494"/>
              <a:gd name="connsiteX635" fmla="*/ 5499981 w 9143989"/>
              <a:gd name="connsiteY635" fmla="*/ 713605 h 5143494"/>
              <a:gd name="connsiteX636" fmla="*/ 5937615 w 9143989"/>
              <a:gd name="connsiteY636" fmla="*/ 713605 h 5143494"/>
              <a:gd name="connsiteX637" fmla="*/ 6047027 w 9143989"/>
              <a:gd name="connsiteY637" fmla="*/ 604192 h 5143494"/>
              <a:gd name="connsiteX638" fmla="*/ 6047027 w 9143989"/>
              <a:gd name="connsiteY638" fmla="*/ 166559 h 5143494"/>
              <a:gd name="connsiteX639" fmla="*/ 5937615 w 9143989"/>
              <a:gd name="connsiteY639" fmla="*/ 57147 h 5143494"/>
              <a:gd name="connsiteX640" fmla="*/ 6261980 w 9143989"/>
              <a:gd name="connsiteY640" fmla="*/ 57146 h 5143494"/>
              <a:gd name="connsiteX641" fmla="*/ 6152568 w 9143989"/>
              <a:gd name="connsiteY641" fmla="*/ 166558 h 5143494"/>
              <a:gd name="connsiteX642" fmla="*/ 6152568 w 9143989"/>
              <a:gd name="connsiteY642" fmla="*/ 604192 h 5143494"/>
              <a:gd name="connsiteX643" fmla="*/ 6261980 w 9143989"/>
              <a:gd name="connsiteY643" fmla="*/ 713604 h 5143494"/>
              <a:gd name="connsiteX644" fmla="*/ 6699614 w 9143989"/>
              <a:gd name="connsiteY644" fmla="*/ 713604 h 5143494"/>
              <a:gd name="connsiteX645" fmla="*/ 6809026 w 9143989"/>
              <a:gd name="connsiteY645" fmla="*/ 604192 h 5143494"/>
              <a:gd name="connsiteX646" fmla="*/ 6809026 w 9143989"/>
              <a:gd name="connsiteY646" fmla="*/ 166558 h 5143494"/>
              <a:gd name="connsiteX647" fmla="*/ 6699614 w 9143989"/>
              <a:gd name="connsiteY647" fmla="*/ 57146 h 5143494"/>
              <a:gd name="connsiteX648" fmla="*/ 7023979 w 9143989"/>
              <a:gd name="connsiteY648" fmla="*/ 57146 h 5143494"/>
              <a:gd name="connsiteX649" fmla="*/ 6914567 w 9143989"/>
              <a:gd name="connsiteY649" fmla="*/ 166558 h 5143494"/>
              <a:gd name="connsiteX650" fmla="*/ 6914567 w 9143989"/>
              <a:gd name="connsiteY650" fmla="*/ 604191 h 5143494"/>
              <a:gd name="connsiteX651" fmla="*/ 7023979 w 9143989"/>
              <a:gd name="connsiteY651" fmla="*/ 713604 h 5143494"/>
              <a:gd name="connsiteX652" fmla="*/ 7461613 w 9143989"/>
              <a:gd name="connsiteY652" fmla="*/ 713604 h 5143494"/>
              <a:gd name="connsiteX653" fmla="*/ 7571025 w 9143989"/>
              <a:gd name="connsiteY653" fmla="*/ 604191 h 5143494"/>
              <a:gd name="connsiteX654" fmla="*/ 7571025 w 9143989"/>
              <a:gd name="connsiteY654" fmla="*/ 166558 h 5143494"/>
              <a:gd name="connsiteX655" fmla="*/ 7461613 w 9143989"/>
              <a:gd name="connsiteY655" fmla="*/ 57146 h 5143494"/>
              <a:gd name="connsiteX656" fmla="*/ 7778358 w 9143989"/>
              <a:gd name="connsiteY656" fmla="*/ 57145 h 5143494"/>
              <a:gd name="connsiteX657" fmla="*/ 7668946 w 9143989"/>
              <a:gd name="connsiteY657" fmla="*/ 166557 h 5143494"/>
              <a:gd name="connsiteX658" fmla="*/ 7668946 w 9143989"/>
              <a:gd name="connsiteY658" fmla="*/ 604191 h 5143494"/>
              <a:gd name="connsiteX659" fmla="*/ 7778358 w 9143989"/>
              <a:gd name="connsiteY659" fmla="*/ 713603 h 5143494"/>
              <a:gd name="connsiteX660" fmla="*/ 8215992 w 9143989"/>
              <a:gd name="connsiteY660" fmla="*/ 713603 h 5143494"/>
              <a:gd name="connsiteX661" fmla="*/ 8325404 w 9143989"/>
              <a:gd name="connsiteY661" fmla="*/ 604191 h 5143494"/>
              <a:gd name="connsiteX662" fmla="*/ 8325404 w 9143989"/>
              <a:gd name="connsiteY662" fmla="*/ 166557 h 5143494"/>
              <a:gd name="connsiteX663" fmla="*/ 8215992 w 9143989"/>
              <a:gd name="connsiteY663" fmla="*/ 57145 h 5143494"/>
              <a:gd name="connsiteX664" fmla="*/ 8540357 w 9143989"/>
              <a:gd name="connsiteY664" fmla="*/ 57145 h 5143494"/>
              <a:gd name="connsiteX665" fmla="*/ 8430945 w 9143989"/>
              <a:gd name="connsiteY665" fmla="*/ 166557 h 5143494"/>
              <a:gd name="connsiteX666" fmla="*/ 8430945 w 9143989"/>
              <a:gd name="connsiteY666" fmla="*/ 604190 h 5143494"/>
              <a:gd name="connsiteX667" fmla="*/ 8540357 w 9143989"/>
              <a:gd name="connsiteY667" fmla="*/ 713603 h 5143494"/>
              <a:gd name="connsiteX668" fmla="*/ 8977991 w 9143989"/>
              <a:gd name="connsiteY668" fmla="*/ 713603 h 5143494"/>
              <a:gd name="connsiteX669" fmla="*/ 9087403 w 9143989"/>
              <a:gd name="connsiteY669" fmla="*/ 604190 h 5143494"/>
              <a:gd name="connsiteX670" fmla="*/ 9087403 w 9143989"/>
              <a:gd name="connsiteY670" fmla="*/ 166557 h 5143494"/>
              <a:gd name="connsiteX671" fmla="*/ 8977991 w 9143989"/>
              <a:gd name="connsiteY671" fmla="*/ 57145 h 5143494"/>
              <a:gd name="connsiteX672" fmla="*/ 0 w 9143989"/>
              <a:gd name="connsiteY672" fmla="*/ 0 h 5143494"/>
              <a:gd name="connsiteX673" fmla="*/ 9143989 w 9143989"/>
              <a:gd name="connsiteY673" fmla="*/ 0 h 5143494"/>
              <a:gd name="connsiteX674" fmla="*/ 9143989 w 9143989"/>
              <a:gd name="connsiteY674" fmla="*/ 5143494 h 5143494"/>
              <a:gd name="connsiteX675" fmla="*/ 0 w 9143989"/>
              <a:gd name="connsiteY675" fmla="*/ 5143494 h 51434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</a:cxnLst>
            <a:rect l="l" t="t" r="r" b="b"/>
            <a:pathLst>
              <a:path w="9143989" h="5143494">
                <a:moveTo>
                  <a:pt x="8540357" y="4429886"/>
                </a:moveTo>
                <a:cubicBezTo>
                  <a:pt x="8479930" y="4429886"/>
                  <a:pt x="8430945" y="4478871"/>
                  <a:pt x="8430945" y="4539298"/>
                </a:cubicBezTo>
                <a:lnTo>
                  <a:pt x="8430945" y="4976932"/>
                </a:lnTo>
                <a:cubicBezTo>
                  <a:pt x="8430945" y="5037359"/>
                  <a:pt x="8479930" y="5086344"/>
                  <a:pt x="8540357" y="5086344"/>
                </a:cubicBezTo>
                <a:lnTo>
                  <a:pt x="8977991" y="5086344"/>
                </a:lnTo>
                <a:cubicBezTo>
                  <a:pt x="9038418" y="5086344"/>
                  <a:pt x="9087403" y="5037359"/>
                  <a:pt x="9087403" y="4976932"/>
                </a:cubicBezTo>
                <a:lnTo>
                  <a:pt x="9087403" y="4539298"/>
                </a:lnTo>
                <a:cubicBezTo>
                  <a:pt x="9087403" y="4478871"/>
                  <a:pt x="9038418" y="4429886"/>
                  <a:pt x="8977991" y="4429886"/>
                </a:cubicBezTo>
                <a:close/>
                <a:moveTo>
                  <a:pt x="7778358" y="4429886"/>
                </a:moveTo>
                <a:cubicBezTo>
                  <a:pt x="7717931" y="4429886"/>
                  <a:pt x="7668946" y="4478871"/>
                  <a:pt x="7668946" y="4539298"/>
                </a:cubicBezTo>
                <a:lnTo>
                  <a:pt x="7668946" y="4976932"/>
                </a:lnTo>
                <a:cubicBezTo>
                  <a:pt x="7668946" y="5037359"/>
                  <a:pt x="7717931" y="5086344"/>
                  <a:pt x="7778358" y="5086344"/>
                </a:cubicBezTo>
                <a:lnTo>
                  <a:pt x="8215992" y="5086344"/>
                </a:lnTo>
                <a:cubicBezTo>
                  <a:pt x="8276419" y="5086344"/>
                  <a:pt x="8325404" y="5037359"/>
                  <a:pt x="8325404" y="4976932"/>
                </a:cubicBezTo>
                <a:lnTo>
                  <a:pt x="8325404" y="4539298"/>
                </a:lnTo>
                <a:cubicBezTo>
                  <a:pt x="8325404" y="4478871"/>
                  <a:pt x="8276419" y="4429886"/>
                  <a:pt x="8215992" y="4429886"/>
                </a:cubicBezTo>
                <a:close/>
                <a:moveTo>
                  <a:pt x="7023979" y="4429886"/>
                </a:moveTo>
                <a:cubicBezTo>
                  <a:pt x="6963552" y="4429886"/>
                  <a:pt x="6914567" y="4478871"/>
                  <a:pt x="6914567" y="4539298"/>
                </a:cubicBezTo>
                <a:lnTo>
                  <a:pt x="6914567" y="4976932"/>
                </a:lnTo>
                <a:cubicBezTo>
                  <a:pt x="6914567" y="5037359"/>
                  <a:pt x="6963552" y="5086344"/>
                  <a:pt x="7023979" y="5086344"/>
                </a:cubicBezTo>
                <a:lnTo>
                  <a:pt x="7461613" y="5086344"/>
                </a:lnTo>
                <a:cubicBezTo>
                  <a:pt x="7522040" y="5086344"/>
                  <a:pt x="7571025" y="5037359"/>
                  <a:pt x="7571025" y="4976932"/>
                </a:cubicBezTo>
                <a:lnTo>
                  <a:pt x="7571025" y="4539298"/>
                </a:lnTo>
                <a:cubicBezTo>
                  <a:pt x="7571025" y="4478871"/>
                  <a:pt x="7522040" y="4429886"/>
                  <a:pt x="7461613" y="4429886"/>
                </a:cubicBezTo>
                <a:close/>
                <a:moveTo>
                  <a:pt x="6261980" y="4429886"/>
                </a:moveTo>
                <a:cubicBezTo>
                  <a:pt x="6201553" y="4429886"/>
                  <a:pt x="6152568" y="4478871"/>
                  <a:pt x="6152568" y="4539298"/>
                </a:cubicBezTo>
                <a:lnTo>
                  <a:pt x="6152568" y="4976932"/>
                </a:lnTo>
                <a:cubicBezTo>
                  <a:pt x="6152568" y="5037359"/>
                  <a:pt x="6201553" y="5086344"/>
                  <a:pt x="6261980" y="5086344"/>
                </a:cubicBezTo>
                <a:lnTo>
                  <a:pt x="6699614" y="5086344"/>
                </a:lnTo>
                <a:cubicBezTo>
                  <a:pt x="6760041" y="5086344"/>
                  <a:pt x="6809026" y="5037359"/>
                  <a:pt x="6809026" y="4976932"/>
                </a:cubicBezTo>
                <a:lnTo>
                  <a:pt x="6809026" y="4539298"/>
                </a:lnTo>
                <a:cubicBezTo>
                  <a:pt x="6809026" y="4478871"/>
                  <a:pt x="6760041" y="4429886"/>
                  <a:pt x="6699614" y="4429886"/>
                </a:cubicBezTo>
                <a:close/>
                <a:moveTo>
                  <a:pt x="5499981" y="4429886"/>
                </a:moveTo>
                <a:cubicBezTo>
                  <a:pt x="5439554" y="4429886"/>
                  <a:pt x="5390569" y="4478871"/>
                  <a:pt x="5390569" y="4539298"/>
                </a:cubicBezTo>
                <a:lnTo>
                  <a:pt x="5390569" y="4976932"/>
                </a:lnTo>
                <a:cubicBezTo>
                  <a:pt x="5390569" y="5037359"/>
                  <a:pt x="5439554" y="5086344"/>
                  <a:pt x="5499981" y="5086344"/>
                </a:cubicBezTo>
                <a:lnTo>
                  <a:pt x="5937615" y="5086344"/>
                </a:lnTo>
                <a:cubicBezTo>
                  <a:pt x="5998042" y="5086344"/>
                  <a:pt x="6047027" y="5037359"/>
                  <a:pt x="6047027" y="4976932"/>
                </a:cubicBezTo>
                <a:lnTo>
                  <a:pt x="6047027" y="4539298"/>
                </a:lnTo>
                <a:cubicBezTo>
                  <a:pt x="6047027" y="4478871"/>
                  <a:pt x="5998042" y="4429886"/>
                  <a:pt x="5937615" y="4429886"/>
                </a:cubicBezTo>
                <a:close/>
                <a:moveTo>
                  <a:pt x="4737982" y="4429886"/>
                </a:moveTo>
                <a:cubicBezTo>
                  <a:pt x="4677555" y="4429886"/>
                  <a:pt x="4628570" y="4478871"/>
                  <a:pt x="4628570" y="4539298"/>
                </a:cubicBezTo>
                <a:lnTo>
                  <a:pt x="4628570" y="4976932"/>
                </a:lnTo>
                <a:cubicBezTo>
                  <a:pt x="4628570" y="5037359"/>
                  <a:pt x="4677555" y="5086344"/>
                  <a:pt x="4737982" y="5086344"/>
                </a:cubicBezTo>
                <a:lnTo>
                  <a:pt x="5175616" y="5086344"/>
                </a:lnTo>
                <a:cubicBezTo>
                  <a:pt x="5236043" y="5086344"/>
                  <a:pt x="5285028" y="5037359"/>
                  <a:pt x="5285028" y="4976932"/>
                </a:cubicBezTo>
                <a:lnTo>
                  <a:pt x="5285028" y="4539298"/>
                </a:lnTo>
                <a:cubicBezTo>
                  <a:pt x="5285028" y="4478871"/>
                  <a:pt x="5236043" y="4429886"/>
                  <a:pt x="5175616" y="4429886"/>
                </a:cubicBezTo>
                <a:close/>
                <a:moveTo>
                  <a:pt x="3975990" y="4429886"/>
                </a:moveTo>
                <a:cubicBezTo>
                  <a:pt x="3915564" y="4429886"/>
                  <a:pt x="3866579" y="4478871"/>
                  <a:pt x="3866579" y="4539298"/>
                </a:cubicBezTo>
                <a:lnTo>
                  <a:pt x="3866579" y="4976932"/>
                </a:lnTo>
                <a:cubicBezTo>
                  <a:pt x="3866579" y="5037359"/>
                  <a:pt x="3915564" y="5086344"/>
                  <a:pt x="3975990" y="5086344"/>
                </a:cubicBezTo>
                <a:lnTo>
                  <a:pt x="4413617" y="5086344"/>
                </a:lnTo>
                <a:cubicBezTo>
                  <a:pt x="4474044" y="5086344"/>
                  <a:pt x="4523029" y="5037359"/>
                  <a:pt x="4523029" y="4976932"/>
                </a:cubicBezTo>
                <a:lnTo>
                  <a:pt x="4523029" y="4539298"/>
                </a:lnTo>
                <a:cubicBezTo>
                  <a:pt x="4523029" y="4478871"/>
                  <a:pt x="4474044" y="4429886"/>
                  <a:pt x="4413617" y="4429886"/>
                </a:cubicBezTo>
                <a:close/>
                <a:moveTo>
                  <a:pt x="3213993" y="4429886"/>
                </a:moveTo>
                <a:cubicBezTo>
                  <a:pt x="3153566" y="4429886"/>
                  <a:pt x="3104580" y="4478871"/>
                  <a:pt x="3104580" y="4539298"/>
                </a:cubicBezTo>
                <a:lnTo>
                  <a:pt x="3104580" y="4976932"/>
                </a:lnTo>
                <a:cubicBezTo>
                  <a:pt x="3104580" y="5037359"/>
                  <a:pt x="3153566" y="5086344"/>
                  <a:pt x="3213993" y="5086344"/>
                </a:cubicBezTo>
                <a:lnTo>
                  <a:pt x="3651627" y="5086344"/>
                </a:lnTo>
                <a:cubicBezTo>
                  <a:pt x="3712054" y="5086344"/>
                  <a:pt x="3761039" y="5037359"/>
                  <a:pt x="3761039" y="4976932"/>
                </a:cubicBezTo>
                <a:lnTo>
                  <a:pt x="3761039" y="4539298"/>
                </a:lnTo>
                <a:cubicBezTo>
                  <a:pt x="3761039" y="4478871"/>
                  <a:pt x="3712054" y="4429886"/>
                  <a:pt x="3651627" y="4429886"/>
                </a:cubicBezTo>
                <a:close/>
                <a:moveTo>
                  <a:pt x="2451995" y="4429886"/>
                </a:moveTo>
                <a:cubicBezTo>
                  <a:pt x="2391568" y="4429886"/>
                  <a:pt x="2342584" y="4478871"/>
                  <a:pt x="2342584" y="4539298"/>
                </a:cubicBezTo>
                <a:lnTo>
                  <a:pt x="2342584" y="4976932"/>
                </a:lnTo>
                <a:cubicBezTo>
                  <a:pt x="2342584" y="5037359"/>
                  <a:pt x="2391568" y="5086344"/>
                  <a:pt x="2451995" y="5086344"/>
                </a:cubicBezTo>
                <a:lnTo>
                  <a:pt x="2889629" y="5086344"/>
                </a:lnTo>
                <a:cubicBezTo>
                  <a:pt x="2950055" y="5086344"/>
                  <a:pt x="2999040" y="5037359"/>
                  <a:pt x="2999040" y="4976932"/>
                </a:cubicBezTo>
                <a:lnTo>
                  <a:pt x="2999040" y="4539298"/>
                </a:lnTo>
                <a:cubicBezTo>
                  <a:pt x="2999040" y="4478871"/>
                  <a:pt x="2950055" y="4429886"/>
                  <a:pt x="2889629" y="4429886"/>
                </a:cubicBezTo>
                <a:close/>
                <a:moveTo>
                  <a:pt x="1689996" y="4429886"/>
                </a:moveTo>
                <a:cubicBezTo>
                  <a:pt x="1629569" y="4429886"/>
                  <a:pt x="1580586" y="4478871"/>
                  <a:pt x="1580586" y="4539298"/>
                </a:cubicBezTo>
                <a:lnTo>
                  <a:pt x="1580586" y="4976932"/>
                </a:lnTo>
                <a:cubicBezTo>
                  <a:pt x="1580586" y="5037359"/>
                  <a:pt x="1629569" y="5086344"/>
                  <a:pt x="1689996" y="5086344"/>
                </a:cubicBezTo>
                <a:lnTo>
                  <a:pt x="2127633" y="5086344"/>
                </a:lnTo>
                <a:cubicBezTo>
                  <a:pt x="2188059" y="5086344"/>
                  <a:pt x="2237044" y="5037359"/>
                  <a:pt x="2237044" y="4976932"/>
                </a:cubicBezTo>
                <a:lnTo>
                  <a:pt x="2237044" y="4539298"/>
                </a:lnTo>
                <a:cubicBezTo>
                  <a:pt x="2237044" y="4478871"/>
                  <a:pt x="2188059" y="4429886"/>
                  <a:pt x="2127633" y="4429886"/>
                </a:cubicBezTo>
                <a:close/>
                <a:moveTo>
                  <a:pt x="927996" y="4429886"/>
                </a:moveTo>
                <a:cubicBezTo>
                  <a:pt x="867569" y="4429886"/>
                  <a:pt x="818584" y="4478871"/>
                  <a:pt x="818584" y="4539298"/>
                </a:cubicBezTo>
                <a:lnTo>
                  <a:pt x="818584" y="4976932"/>
                </a:lnTo>
                <a:cubicBezTo>
                  <a:pt x="818584" y="5037359"/>
                  <a:pt x="867569" y="5086344"/>
                  <a:pt x="927996" y="5086344"/>
                </a:cubicBezTo>
                <a:lnTo>
                  <a:pt x="1365636" y="5086344"/>
                </a:lnTo>
                <a:cubicBezTo>
                  <a:pt x="1426065" y="5086344"/>
                  <a:pt x="1475050" y="5037359"/>
                  <a:pt x="1475050" y="4976932"/>
                </a:cubicBezTo>
                <a:lnTo>
                  <a:pt x="1475050" y="4539298"/>
                </a:lnTo>
                <a:cubicBezTo>
                  <a:pt x="1475050" y="4478871"/>
                  <a:pt x="1426065" y="4429886"/>
                  <a:pt x="1365636" y="4429886"/>
                </a:cubicBezTo>
                <a:close/>
                <a:moveTo>
                  <a:pt x="165998" y="4429886"/>
                </a:moveTo>
                <a:cubicBezTo>
                  <a:pt x="105572" y="4429886"/>
                  <a:pt x="56587" y="4478871"/>
                  <a:pt x="56587" y="4539298"/>
                </a:cubicBezTo>
                <a:lnTo>
                  <a:pt x="56587" y="4976932"/>
                </a:lnTo>
                <a:cubicBezTo>
                  <a:pt x="56587" y="5037359"/>
                  <a:pt x="105572" y="5086344"/>
                  <a:pt x="165998" y="5086344"/>
                </a:cubicBezTo>
                <a:lnTo>
                  <a:pt x="603632" y="5086344"/>
                </a:lnTo>
                <a:cubicBezTo>
                  <a:pt x="664059" y="5086344"/>
                  <a:pt x="713044" y="5037359"/>
                  <a:pt x="713044" y="4976932"/>
                </a:cubicBezTo>
                <a:lnTo>
                  <a:pt x="713044" y="4539298"/>
                </a:lnTo>
                <a:cubicBezTo>
                  <a:pt x="713044" y="4478871"/>
                  <a:pt x="664059" y="4429886"/>
                  <a:pt x="603632" y="4429886"/>
                </a:cubicBezTo>
                <a:close/>
                <a:moveTo>
                  <a:pt x="8540357" y="3700488"/>
                </a:moveTo>
                <a:cubicBezTo>
                  <a:pt x="8479930" y="3700488"/>
                  <a:pt x="8430945" y="3749473"/>
                  <a:pt x="8430945" y="3809900"/>
                </a:cubicBezTo>
                <a:lnTo>
                  <a:pt x="8430945" y="4247534"/>
                </a:lnTo>
                <a:cubicBezTo>
                  <a:pt x="8430945" y="4307961"/>
                  <a:pt x="8479930" y="4356946"/>
                  <a:pt x="8540357" y="4356946"/>
                </a:cubicBezTo>
                <a:lnTo>
                  <a:pt x="8977991" y="4356946"/>
                </a:lnTo>
                <a:cubicBezTo>
                  <a:pt x="9038418" y="4356946"/>
                  <a:pt x="9087403" y="4307961"/>
                  <a:pt x="9087403" y="4247534"/>
                </a:cubicBezTo>
                <a:lnTo>
                  <a:pt x="9087403" y="3809900"/>
                </a:lnTo>
                <a:cubicBezTo>
                  <a:pt x="9087403" y="3749473"/>
                  <a:pt x="9038418" y="3700488"/>
                  <a:pt x="8977991" y="3700488"/>
                </a:cubicBezTo>
                <a:close/>
                <a:moveTo>
                  <a:pt x="7778358" y="3700488"/>
                </a:moveTo>
                <a:cubicBezTo>
                  <a:pt x="7717931" y="3700488"/>
                  <a:pt x="7668946" y="3749473"/>
                  <a:pt x="7668946" y="3809900"/>
                </a:cubicBezTo>
                <a:lnTo>
                  <a:pt x="7668946" y="4247534"/>
                </a:lnTo>
                <a:cubicBezTo>
                  <a:pt x="7668946" y="4307961"/>
                  <a:pt x="7717931" y="4356946"/>
                  <a:pt x="7778358" y="4356946"/>
                </a:cubicBezTo>
                <a:lnTo>
                  <a:pt x="8215992" y="4356946"/>
                </a:lnTo>
                <a:cubicBezTo>
                  <a:pt x="8276419" y="4356946"/>
                  <a:pt x="8325404" y="4307961"/>
                  <a:pt x="8325404" y="4247534"/>
                </a:cubicBezTo>
                <a:lnTo>
                  <a:pt x="8325404" y="3809900"/>
                </a:lnTo>
                <a:cubicBezTo>
                  <a:pt x="8325404" y="3749473"/>
                  <a:pt x="8276419" y="3700488"/>
                  <a:pt x="8215992" y="3700488"/>
                </a:cubicBezTo>
                <a:close/>
                <a:moveTo>
                  <a:pt x="7023979" y="3700488"/>
                </a:moveTo>
                <a:cubicBezTo>
                  <a:pt x="6963552" y="3700488"/>
                  <a:pt x="6914567" y="3749473"/>
                  <a:pt x="6914567" y="3809900"/>
                </a:cubicBezTo>
                <a:lnTo>
                  <a:pt x="6914567" y="4247534"/>
                </a:lnTo>
                <a:cubicBezTo>
                  <a:pt x="6914567" y="4307961"/>
                  <a:pt x="6963552" y="4356946"/>
                  <a:pt x="7023979" y="4356946"/>
                </a:cubicBezTo>
                <a:lnTo>
                  <a:pt x="7461613" y="4356946"/>
                </a:lnTo>
                <a:cubicBezTo>
                  <a:pt x="7522040" y="4356946"/>
                  <a:pt x="7571025" y="4307961"/>
                  <a:pt x="7571025" y="4247534"/>
                </a:cubicBezTo>
                <a:lnTo>
                  <a:pt x="7571025" y="3809900"/>
                </a:lnTo>
                <a:cubicBezTo>
                  <a:pt x="7571025" y="3749473"/>
                  <a:pt x="7522040" y="3700488"/>
                  <a:pt x="7461613" y="3700488"/>
                </a:cubicBezTo>
                <a:close/>
                <a:moveTo>
                  <a:pt x="6261980" y="3700488"/>
                </a:moveTo>
                <a:cubicBezTo>
                  <a:pt x="6201553" y="3700488"/>
                  <a:pt x="6152568" y="3749473"/>
                  <a:pt x="6152568" y="3809900"/>
                </a:cubicBezTo>
                <a:lnTo>
                  <a:pt x="6152568" y="4247534"/>
                </a:lnTo>
                <a:cubicBezTo>
                  <a:pt x="6152568" y="4307961"/>
                  <a:pt x="6201553" y="4356946"/>
                  <a:pt x="6261980" y="4356946"/>
                </a:cubicBezTo>
                <a:lnTo>
                  <a:pt x="6699614" y="4356946"/>
                </a:lnTo>
                <a:cubicBezTo>
                  <a:pt x="6760041" y="4356946"/>
                  <a:pt x="6809026" y="4307961"/>
                  <a:pt x="6809026" y="4247534"/>
                </a:cubicBezTo>
                <a:lnTo>
                  <a:pt x="6809026" y="3809900"/>
                </a:lnTo>
                <a:cubicBezTo>
                  <a:pt x="6809026" y="3749473"/>
                  <a:pt x="6760041" y="3700488"/>
                  <a:pt x="6699614" y="3700488"/>
                </a:cubicBezTo>
                <a:close/>
                <a:moveTo>
                  <a:pt x="5499981" y="3700488"/>
                </a:moveTo>
                <a:cubicBezTo>
                  <a:pt x="5439554" y="3700488"/>
                  <a:pt x="5390569" y="3749473"/>
                  <a:pt x="5390569" y="3809900"/>
                </a:cubicBezTo>
                <a:lnTo>
                  <a:pt x="5390569" y="4247534"/>
                </a:lnTo>
                <a:cubicBezTo>
                  <a:pt x="5390569" y="4307961"/>
                  <a:pt x="5439554" y="4356946"/>
                  <a:pt x="5499981" y="4356946"/>
                </a:cubicBezTo>
                <a:lnTo>
                  <a:pt x="5937615" y="4356946"/>
                </a:lnTo>
                <a:cubicBezTo>
                  <a:pt x="5998042" y="4356946"/>
                  <a:pt x="6047027" y="4307961"/>
                  <a:pt x="6047027" y="4247534"/>
                </a:cubicBezTo>
                <a:lnTo>
                  <a:pt x="6047027" y="3809900"/>
                </a:lnTo>
                <a:cubicBezTo>
                  <a:pt x="6047027" y="3749473"/>
                  <a:pt x="5998042" y="3700488"/>
                  <a:pt x="5937615" y="3700488"/>
                </a:cubicBezTo>
                <a:close/>
                <a:moveTo>
                  <a:pt x="4737982" y="3700488"/>
                </a:moveTo>
                <a:cubicBezTo>
                  <a:pt x="4677555" y="3700488"/>
                  <a:pt x="4628570" y="3749473"/>
                  <a:pt x="4628570" y="3809900"/>
                </a:cubicBezTo>
                <a:lnTo>
                  <a:pt x="4628570" y="4247534"/>
                </a:lnTo>
                <a:cubicBezTo>
                  <a:pt x="4628570" y="4307961"/>
                  <a:pt x="4677555" y="4356946"/>
                  <a:pt x="4737982" y="4356946"/>
                </a:cubicBezTo>
                <a:lnTo>
                  <a:pt x="5175616" y="4356946"/>
                </a:lnTo>
                <a:cubicBezTo>
                  <a:pt x="5236043" y="4356946"/>
                  <a:pt x="5285028" y="4307961"/>
                  <a:pt x="5285028" y="4247534"/>
                </a:cubicBezTo>
                <a:lnTo>
                  <a:pt x="5285028" y="3809900"/>
                </a:lnTo>
                <a:cubicBezTo>
                  <a:pt x="5285028" y="3749473"/>
                  <a:pt x="5236043" y="3700488"/>
                  <a:pt x="5175616" y="3700488"/>
                </a:cubicBezTo>
                <a:close/>
                <a:moveTo>
                  <a:pt x="3975991" y="3700488"/>
                </a:moveTo>
                <a:cubicBezTo>
                  <a:pt x="3915564" y="3700488"/>
                  <a:pt x="3866579" y="3749473"/>
                  <a:pt x="3866579" y="3809900"/>
                </a:cubicBezTo>
                <a:lnTo>
                  <a:pt x="3866579" y="4247534"/>
                </a:lnTo>
                <a:cubicBezTo>
                  <a:pt x="3866579" y="4307961"/>
                  <a:pt x="3915564" y="4356946"/>
                  <a:pt x="3975991" y="4356946"/>
                </a:cubicBezTo>
                <a:lnTo>
                  <a:pt x="4413617" y="4356946"/>
                </a:lnTo>
                <a:cubicBezTo>
                  <a:pt x="4474044" y="4356946"/>
                  <a:pt x="4523029" y="4307961"/>
                  <a:pt x="4523029" y="4247534"/>
                </a:cubicBezTo>
                <a:lnTo>
                  <a:pt x="4523029" y="3809900"/>
                </a:lnTo>
                <a:cubicBezTo>
                  <a:pt x="4523029" y="3749473"/>
                  <a:pt x="4474044" y="3700488"/>
                  <a:pt x="4413617" y="3700488"/>
                </a:cubicBezTo>
                <a:close/>
                <a:moveTo>
                  <a:pt x="3213993" y="3700488"/>
                </a:moveTo>
                <a:cubicBezTo>
                  <a:pt x="3153566" y="3700488"/>
                  <a:pt x="3104581" y="3749473"/>
                  <a:pt x="3104581" y="3809900"/>
                </a:cubicBezTo>
                <a:lnTo>
                  <a:pt x="3104581" y="4247534"/>
                </a:lnTo>
                <a:cubicBezTo>
                  <a:pt x="3104581" y="4307961"/>
                  <a:pt x="3153566" y="4356946"/>
                  <a:pt x="3213993" y="4356946"/>
                </a:cubicBezTo>
                <a:lnTo>
                  <a:pt x="3651627" y="4356946"/>
                </a:lnTo>
                <a:cubicBezTo>
                  <a:pt x="3712054" y="4356946"/>
                  <a:pt x="3761039" y="4307961"/>
                  <a:pt x="3761039" y="4247534"/>
                </a:cubicBezTo>
                <a:lnTo>
                  <a:pt x="3761039" y="3809900"/>
                </a:lnTo>
                <a:cubicBezTo>
                  <a:pt x="3761039" y="3749473"/>
                  <a:pt x="3712054" y="3700488"/>
                  <a:pt x="3651627" y="3700488"/>
                </a:cubicBezTo>
                <a:close/>
                <a:moveTo>
                  <a:pt x="2451995" y="3700488"/>
                </a:moveTo>
                <a:cubicBezTo>
                  <a:pt x="2391569" y="3700488"/>
                  <a:pt x="2342584" y="3749473"/>
                  <a:pt x="2342584" y="3809900"/>
                </a:cubicBezTo>
                <a:lnTo>
                  <a:pt x="2342584" y="4247534"/>
                </a:lnTo>
                <a:cubicBezTo>
                  <a:pt x="2342584" y="4307961"/>
                  <a:pt x="2391569" y="4356946"/>
                  <a:pt x="2451995" y="4356946"/>
                </a:cubicBezTo>
                <a:lnTo>
                  <a:pt x="2889629" y="4356946"/>
                </a:lnTo>
                <a:cubicBezTo>
                  <a:pt x="2950055" y="4356946"/>
                  <a:pt x="2999040" y="4307961"/>
                  <a:pt x="2999040" y="4247534"/>
                </a:cubicBezTo>
                <a:lnTo>
                  <a:pt x="2999040" y="3809900"/>
                </a:lnTo>
                <a:cubicBezTo>
                  <a:pt x="2999040" y="3749473"/>
                  <a:pt x="2950055" y="3700488"/>
                  <a:pt x="2889629" y="3700488"/>
                </a:cubicBezTo>
                <a:close/>
                <a:moveTo>
                  <a:pt x="1689996" y="3700488"/>
                </a:moveTo>
                <a:cubicBezTo>
                  <a:pt x="1629569" y="3700488"/>
                  <a:pt x="1580586" y="3749473"/>
                  <a:pt x="1580586" y="3809900"/>
                </a:cubicBezTo>
                <a:lnTo>
                  <a:pt x="1580586" y="4247534"/>
                </a:lnTo>
                <a:cubicBezTo>
                  <a:pt x="1580586" y="4307961"/>
                  <a:pt x="1629569" y="4356946"/>
                  <a:pt x="1689996" y="4356946"/>
                </a:cubicBezTo>
                <a:lnTo>
                  <a:pt x="2127633" y="4356946"/>
                </a:lnTo>
                <a:cubicBezTo>
                  <a:pt x="2188060" y="4356946"/>
                  <a:pt x="2237045" y="4307961"/>
                  <a:pt x="2237045" y="4247534"/>
                </a:cubicBezTo>
                <a:lnTo>
                  <a:pt x="2237045" y="3809900"/>
                </a:lnTo>
                <a:cubicBezTo>
                  <a:pt x="2237045" y="3749473"/>
                  <a:pt x="2188060" y="3700488"/>
                  <a:pt x="2127633" y="3700488"/>
                </a:cubicBezTo>
                <a:close/>
                <a:moveTo>
                  <a:pt x="927996" y="3700488"/>
                </a:moveTo>
                <a:cubicBezTo>
                  <a:pt x="867569" y="3700488"/>
                  <a:pt x="818584" y="3749473"/>
                  <a:pt x="818584" y="3809900"/>
                </a:cubicBezTo>
                <a:lnTo>
                  <a:pt x="818584" y="4247534"/>
                </a:lnTo>
                <a:cubicBezTo>
                  <a:pt x="818584" y="4307961"/>
                  <a:pt x="867569" y="4356946"/>
                  <a:pt x="927996" y="4356946"/>
                </a:cubicBezTo>
                <a:lnTo>
                  <a:pt x="1365637" y="4356946"/>
                </a:lnTo>
                <a:cubicBezTo>
                  <a:pt x="1426065" y="4356946"/>
                  <a:pt x="1475050" y="4307961"/>
                  <a:pt x="1475050" y="4247534"/>
                </a:cubicBezTo>
                <a:lnTo>
                  <a:pt x="1475050" y="3809900"/>
                </a:lnTo>
                <a:cubicBezTo>
                  <a:pt x="1475050" y="3749473"/>
                  <a:pt x="1426065" y="3700488"/>
                  <a:pt x="1365637" y="3700488"/>
                </a:cubicBezTo>
                <a:close/>
                <a:moveTo>
                  <a:pt x="165999" y="3700488"/>
                </a:moveTo>
                <a:cubicBezTo>
                  <a:pt x="105572" y="3700488"/>
                  <a:pt x="56587" y="3749473"/>
                  <a:pt x="56587" y="3809900"/>
                </a:cubicBezTo>
                <a:lnTo>
                  <a:pt x="56587" y="4247534"/>
                </a:lnTo>
                <a:cubicBezTo>
                  <a:pt x="56587" y="4307961"/>
                  <a:pt x="105572" y="4356946"/>
                  <a:pt x="165999" y="4356946"/>
                </a:cubicBezTo>
                <a:lnTo>
                  <a:pt x="603632" y="4356946"/>
                </a:lnTo>
                <a:cubicBezTo>
                  <a:pt x="664059" y="4356946"/>
                  <a:pt x="713044" y="4307961"/>
                  <a:pt x="713044" y="4247534"/>
                </a:cubicBezTo>
                <a:lnTo>
                  <a:pt x="713044" y="3809900"/>
                </a:lnTo>
                <a:cubicBezTo>
                  <a:pt x="713044" y="3749473"/>
                  <a:pt x="664059" y="3700488"/>
                  <a:pt x="603632" y="3700488"/>
                </a:cubicBezTo>
                <a:close/>
                <a:moveTo>
                  <a:pt x="8540357" y="2971089"/>
                </a:moveTo>
                <a:cubicBezTo>
                  <a:pt x="8479930" y="2971089"/>
                  <a:pt x="8430945" y="3020074"/>
                  <a:pt x="8430945" y="3080501"/>
                </a:cubicBezTo>
                <a:lnTo>
                  <a:pt x="8430945" y="3518135"/>
                </a:lnTo>
                <a:cubicBezTo>
                  <a:pt x="8430945" y="3578562"/>
                  <a:pt x="8479930" y="3627547"/>
                  <a:pt x="8540357" y="3627547"/>
                </a:cubicBezTo>
                <a:lnTo>
                  <a:pt x="8977991" y="3627547"/>
                </a:lnTo>
                <a:cubicBezTo>
                  <a:pt x="9038418" y="3627547"/>
                  <a:pt x="9087403" y="3578562"/>
                  <a:pt x="9087403" y="3518135"/>
                </a:cubicBezTo>
                <a:lnTo>
                  <a:pt x="9087403" y="3080501"/>
                </a:lnTo>
                <a:cubicBezTo>
                  <a:pt x="9087403" y="3020074"/>
                  <a:pt x="9038418" y="2971089"/>
                  <a:pt x="8977991" y="2971089"/>
                </a:cubicBezTo>
                <a:close/>
                <a:moveTo>
                  <a:pt x="7778358" y="2971089"/>
                </a:moveTo>
                <a:cubicBezTo>
                  <a:pt x="7717931" y="2971089"/>
                  <a:pt x="7668946" y="3020074"/>
                  <a:pt x="7668946" y="3080501"/>
                </a:cubicBezTo>
                <a:lnTo>
                  <a:pt x="7668946" y="3518135"/>
                </a:lnTo>
                <a:cubicBezTo>
                  <a:pt x="7668946" y="3578562"/>
                  <a:pt x="7717931" y="3627547"/>
                  <a:pt x="7778358" y="3627547"/>
                </a:cubicBezTo>
                <a:lnTo>
                  <a:pt x="8215992" y="3627547"/>
                </a:lnTo>
                <a:cubicBezTo>
                  <a:pt x="8276419" y="3627547"/>
                  <a:pt x="8325404" y="3578562"/>
                  <a:pt x="8325404" y="3518135"/>
                </a:cubicBezTo>
                <a:lnTo>
                  <a:pt x="8325404" y="3080501"/>
                </a:lnTo>
                <a:cubicBezTo>
                  <a:pt x="8325404" y="3020074"/>
                  <a:pt x="8276419" y="2971089"/>
                  <a:pt x="8215992" y="2971089"/>
                </a:cubicBezTo>
                <a:close/>
                <a:moveTo>
                  <a:pt x="7023979" y="2971089"/>
                </a:moveTo>
                <a:cubicBezTo>
                  <a:pt x="6963552" y="2971089"/>
                  <a:pt x="6914567" y="3020074"/>
                  <a:pt x="6914567" y="3080501"/>
                </a:cubicBezTo>
                <a:lnTo>
                  <a:pt x="6914567" y="3518135"/>
                </a:lnTo>
                <a:cubicBezTo>
                  <a:pt x="6914567" y="3578562"/>
                  <a:pt x="6963552" y="3627547"/>
                  <a:pt x="7023979" y="3627547"/>
                </a:cubicBezTo>
                <a:lnTo>
                  <a:pt x="7461613" y="3627547"/>
                </a:lnTo>
                <a:cubicBezTo>
                  <a:pt x="7522040" y="3627547"/>
                  <a:pt x="7571025" y="3578562"/>
                  <a:pt x="7571025" y="3518135"/>
                </a:cubicBezTo>
                <a:lnTo>
                  <a:pt x="7571025" y="3080501"/>
                </a:lnTo>
                <a:cubicBezTo>
                  <a:pt x="7571025" y="3020074"/>
                  <a:pt x="7522040" y="2971089"/>
                  <a:pt x="7461613" y="2971089"/>
                </a:cubicBezTo>
                <a:close/>
                <a:moveTo>
                  <a:pt x="6261980" y="2971089"/>
                </a:moveTo>
                <a:cubicBezTo>
                  <a:pt x="6201553" y="2971089"/>
                  <a:pt x="6152568" y="3020074"/>
                  <a:pt x="6152568" y="3080501"/>
                </a:cubicBezTo>
                <a:lnTo>
                  <a:pt x="6152568" y="3518135"/>
                </a:lnTo>
                <a:cubicBezTo>
                  <a:pt x="6152568" y="3578562"/>
                  <a:pt x="6201553" y="3627547"/>
                  <a:pt x="6261980" y="3627547"/>
                </a:cubicBezTo>
                <a:lnTo>
                  <a:pt x="6699614" y="3627547"/>
                </a:lnTo>
                <a:cubicBezTo>
                  <a:pt x="6760041" y="3627547"/>
                  <a:pt x="6809026" y="3578562"/>
                  <a:pt x="6809026" y="3518135"/>
                </a:cubicBezTo>
                <a:lnTo>
                  <a:pt x="6809026" y="3080501"/>
                </a:lnTo>
                <a:cubicBezTo>
                  <a:pt x="6809026" y="3020074"/>
                  <a:pt x="6760041" y="2971089"/>
                  <a:pt x="6699614" y="2971089"/>
                </a:cubicBezTo>
                <a:close/>
                <a:moveTo>
                  <a:pt x="5499981" y="2971089"/>
                </a:moveTo>
                <a:cubicBezTo>
                  <a:pt x="5439554" y="2971089"/>
                  <a:pt x="5390569" y="3020074"/>
                  <a:pt x="5390569" y="3080501"/>
                </a:cubicBezTo>
                <a:lnTo>
                  <a:pt x="5390569" y="3518135"/>
                </a:lnTo>
                <a:cubicBezTo>
                  <a:pt x="5390569" y="3578562"/>
                  <a:pt x="5439554" y="3627547"/>
                  <a:pt x="5499981" y="3627547"/>
                </a:cubicBezTo>
                <a:lnTo>
                  <a:pt x="5937615" y="3627547"/>
                </a:lnTo>
                <a:cubicBezTo>
                  <a:pt x="5998042" y="3627547"/>
                  <a:pt x="6047027" y="3578562"/>
                  <a:pt x="6047027" y="3518135"/>
                </a:cubicBezTo>
                <a:lnTo>
                  <a:pt x="6047027" y="3080501"/>
                </a:lnTo>
                <a:cubicBezTo>
                  <a:pt x="6047027" y="3020074"/>
                  <a:pt x="5998042" y="2971089"/>
                  <a:pt x="5937615" y="2971089"/>
                </a:cubicBezTo>
                <a:close/>
                <a:moveTo>
                  <a:pt x="4737982" y="2971089"/>
                </a:moveTo>
                <a:cubicBezTo>
                  <a:pt x="4677555" y="2971089"/>
                  <a:pt x="4628570" y="3020074"/>
                  <a:pt x="4628570" y="3080501"/>
                </a:cubicBezTo>
                <a:lnTo>
                  <a:pt x="4628570" y="3518135"/>
                </a:lnTo>
                <a:cubicBezTo>
                  <a:pt x="4628570" y="3578562"/>
                  <a:pt x="4677555" y="3627547"/>
                  <a:pt x="4737982" y="3627547"/>
                </a:cubicBezTo>
                <a:lnTo>
                  <a:pt x="5175616" y="3627547"/>
                </a:lnTo>
                <a:cubicBezTo>
                  <a:pt x="5236043" y="3627547"/>
                  <a:pt x="5285028" y="3578562"/>
                  <a:pt x="5285028" y="3518135"/>
                </a:cubicBezTo>
                <a:lnTo>
                  <a:pt x="5285028" y="3080501"/>
                </a:lnTo>
                <a:cubicBezTo>
                  <a:pt x="5285028" y="3020074"/>
                  <a:pt x="5236043" y="2971089"/>
                  <a:pt x="5175616" y="2971089"/>
                </a:cubicBezTo>
                <a:close/>
                <a:moveTo>
                  <a:pt x="3975991" y="2971089"/>
                </a:moveTo>
                <a:cubicBezTo>
                  <a:pt x="3915564" y="2971089"/>
                  <a:pt x="3866579" y="3020074"/>
                  <a:pt x="3866579" y="3080501"/>
                </a:cubicBezTo>
                <a:lnTo>
                  <a:pt x="3866579" y="3518135"/>
                </a:lnTo>
                <a:cubicBezTo>
                  <a:pt x="3866579" y="3578562"/>
                  <a:pt x="3915564" y="3627547"/>
                  <a:pt x="3975991" y="3627547"/>
                </a:cubicBezTo>
                <a:lnTo>
                  <a:pt x="4413617" y="3627547"/>
                </a:lnTo>
                <a:cubicBezTo>
                  <a:pt x="4474044" y="3627547"/>
                  <a:pt x="4523029" y="3578562"/>
                  <a:pt x="4523029" y="3518135"/>
                </a:cubicBezTo>
                <a:lnTo>
                  <a:pt x="4523029" y="3080501"/>
                </a:lnTo>
                <a:cubicBezTo>
                  <a:pt x="4523029" y="3020074"/>
                  <a:pt x="4474044" y="2971089"/>
                  <a:pt x="4413617" y="2971089"/>
                </a:cubicBezTo>
                <a:close/>
                <a:moveTo>
                  <a:pt x="3213993" y="2971089"/>
                </a:moveTo>
                <a:cubicBezTo>
                  <a:pt x="3153566" y="2971089"/>
                  <a:pt x="3104581" y="3020074"/>
                  <a:pt x="3104581" y="3080501"/>
                </a:cubicBezTo>
                <a:lnTo>
                  <a:pt x="3104581" y="3518135"/>
                </a:lnTo>
                <a:cubicBezTo>
                  <a:pt x="3104581" y="3578562"/>
                  <a:pt x="3153566" y="3627547"/>
                  <a:pt x="3213993" y="3627547"/>
                </a:cubicBezTo>
                <a:lnTo>
                  <a:pt x="3651627" y="3627547"/>
                </a:lnTo>
                <a:cubicBezTo>
                  <a:pt x="3712054" y="3627547"/>
                  <a:pt x="3761039" y="3578562"/>
                  <a:pt x="3761039" y="3518135"/>
                </a:cubicBezTo>
                <a:lnTo>
                  <a:pt x="3761039" y="3080501"/>
                </a:lnTo>
                <a:cubicBezTo>
                  <a:pt x="3761039" y="3020074"/>
                  <a:pt x="3712054" y="2971089"/>
                  <a:pt x="3651627" y="2971089"/>
                </a:cubicBezTo>
                <a:close/>
                <a:moveTo>
                  <a:pt x="2451995" y="2971089"/>
                </a:moveTo>
                <a:cubicBezTo>
                  <a:pt x="2391569" y="2971089"/>
                  <a:pt x="2342584" y="3020074"/>
                  <a:pt x="2342584" y="3080501"/>
                </a:cubicBezTo>
                <a:lnTo>
                  <a:pt x="2342584" y="3518135"/>
                </a:lnTo>
                <a:cubicBezTo>
                  <a:pt x="2342584" y="3578562"/>
                  <a:pt x="2391569" y="3627547"/>
                  <a:pt x="2451995" y="3627547"/>
                </a:cubicBezTo>
                <a:lnTo>
                  <a:pt x="2889629" y="3627547"/>
                </a:lnTo>
                <a:cubicBezTo>
                  <a:pt x="2950055" y="3627547"/>
                  <a:pt x="2999040" y="3578562"/>
                  <a:pt x="2999040" y="3518135"/>
                </a:cubicBezTo>
                <a:lnTo>
                  <a:pt x="2999040" y="3080501"/>
                </a:lnTo>
                <a:cubicBezTo>
                  <a:pt x="2999040" y="3020074"/>
                  <a:pt x="2950055" y="2971089"/>
                  <a:pt x="2889629" y="2971089"/>
                </a:cubicBezTo>
                <a:close/>
                <a:moveTo>
                  <a:pt x="1689997" y="2971089"/>
                </a:moveTo>
                <a:cubicBezTo>
                  <a:pt x="1629569" y="2971089"/>
                  <a:pt x="1580587" y="3020074"/>
                  <a:pt x="1580587" y="3080501"/>
                </a:cubicBezTo>
                <a:lnTo>
                  <a:pt x="1580587" y="3518135"/>
                </a:lnTo>
                <a:cubicBezTo>
                  <a:pt x="1580587" y="3578562"/>
                  <a:pt x="1629569" y="3627547"/>
                  <a:pt x="1689997" y="3627547"/>
                </a:cubicBezTo>
                <a:lnTo>
                  <a:pt x="2127633" y="3627547"/>
                </a:lnTo>
                <a:cubicBezTo>
                  <a:pt x="2188060" y="3627547"/>
                  <a:pt x="2237045" y="3578562"/>
                  <a:pt x="2237045" y="3518135"/>
                </a:cubicBezTo>
                <a:lnTo>
                  <a:pt x="2237045" y="3080501"/>
                </a:lnTo>
                <a:cubicBezTo>
                  <a:pt x="2237045" y="3020074"/>
                  <a:pt x="2188060" y="2971089"/>
                  <a:pt x="2127633" y="2971089"/>
                </a:cubicBezTo>
                <a:close/>
                <a:moveTo>
                  <a:pt x="927996" y="2971089"/>
                </a:moveTo>
                <a:cubicBezTo>
                  <a:pt x="867569" y="2971089"/>
                  <a:pt x="818584" y="3020074"/>
                  <a:pt x="818584" y="3080501"/>
                </a:cubicBezTo>
                <a:lnTo>
                  <a:pt x="818584" y="3518135"/>
                </a:lnTo>
                <a:cubicBezTo>
                  <a:pt x="818584" y="3578562"/>
                  <a:pt x="867569" y="3627547"/>
                  <a:pt x="927996" y="3627547"/>
                </a:cubicBezTo>
                <a:lnTo>
                  <a:pt x="1365637" y="3627547"/>
                </a:lnTo>
                <a:cubicBezTo>
                  <a:pt x="1426065" y="3627547"/>
                  <a:pt x="1475050" y="3578562"/>
                  <a:pt x="1475050" y="3518135"/>
                </a:cubicBezTo>
                <a:lnTo>
                  <a:pt x="1475050" y="3080501"/>
                </a:lnTo>
                <a:cubicBezTo>
                  <a:pt x="1475050" y="3020074"/>
                  <a:pt x="1426065" y="2971089"/>
                  <a:pt x="1365637" y="2971089"/>
                </a:cubicBezTo>
                <a:close/>
                <a:moveTo>
                  <a:pt x="165999" y="2971089"/>
                </a:moveTo>
                <a:cubicBezTo>
                  <a:pt x="105572" y="2971089"/>
                  <a:pt x="56587" y="3020074"/>
                  <a:pt x="56587" y="3080501"/>
                </a:cubicBezTo>
                <a:lnTo>
                  <a:pt x="56587" y="3518135"/>
                </a:lnTo>
                <a:cubicBezTo>
                  <a:pt x="56587" y="3578562"/>
                  <a:pt x="105572" y="3627547"/>
                  <a:pt x="165999" y="3627547"/>
                </a:cubicBezTo>
                <a:lnTo>
                  <a:pt x="603632" y="3627547"/>
                </a:lnTo>
                <a:cubicBezTo>
                  <a:pt x="664059" y="3627547"/>
                  <a:pt x="713044" y="3578562"/>
                  <a:pt x="713044" y="3518135"/>
                </a:cubicBezTo>
                <a:lnTo>
                  <a:pt x="713044" y="3080501"/>
                </a:lnTo>
                <a:cubicBezTo>
                  <a:pt x="713044" y="3020074"/>
                  <a:pt x="664059" y="2971089"/>
                  <a:pt x="603632" y="2971089"/>
                </a:cubicBezTo>
                <a:close/>
                <a:moveTo>
                  <a:pt x="8540357" y="2245338"/>
                </a:moveTo>
                <a:cubicBezTo>
                  <a:pt x="8479930" y="2245338"/>
                  <a:pt x="8430945" y="2294323"/>
                  <a:pt x="8430945" y="2354750"/>
                </a:cubicBezTo>
                <a:lnTo>
                  <a:pt x="8430945" y="2792384"/>
                </a:lnTo>
                <a:cubicBezTo>
                  <a:pt x="8430945" y="2852811"/>
                  <a:pt x="8479930" y="2901796"/>
                  <a:pt x="8540357" y="2901796"/>
                </a:cubicBezTo>
                <a:lnTo>
                  <a:pt x="8977991" y="2901796"/>
                </a:lnTo>
                <a:cubicBezTo>
                  <a:pt x="9038418" y="2901796"/>
                  <a:pt x="9087403" y="2852811"/>
                  <a:pt x="9087403" y="2792384"/>
                </a:cubicBezTo>
                <a:lnTo>
                  <a:pt x="9087403" y="2354750"/>
                </a:lnTo>
                <a:cubicBezTo>
                  <a:pt x="9087403" y="2294323"/>
                  <a:pt x="9038418" y="2245338"/>
                  <a:pt x="8977991" y="2245338"/>
                </a:cubicBezTo>
                <a:close/>
                <a:moveTo>
                  <a:pt x="7778358" y="2245338"/>
                </a:moveTo>
                <a:cubicBezTo>
                  <a:pt x="7717931" y="2245338"/>
                  <a:pt x="7668946" y="2294323"/>
                  <a:pt x="7668946" y="2354750"/>
                </a:cubicBezTo>
                <a:lnTo>
                  <a:pt x="7668946" y="2792384"/>
                </a:lnTo>
                <a:cubicBezTo>
                  <a:pt x="7668946" y="2852811"/>
                  <a:pt x="7717931" y="2901796"/>
                  <a:pt x="7778358" y="2901796"/>
                </a:cubicBezTo>
                <a:lnTo>
                  <a:pt x="8215992" y="2901796"/>
                </a:lnTo>
                <a:cubicBezTo>
                  <a:pt x="8276419" y="2901796"/>
                  <a:pt x="8325404" y="2852811"/>
                  <a:pt x="8325404" y="2792384"/>
                </a:cubicBezTo>
                <a:lnTo>
                  <a:pt x="8325404" y="2354750"/>
                </a:lnTo>
                <a:cubicBezTo>
                  <a:pt x="8325404" y="2294323"/>
                  <a:pt x="8276419" y="2245338"/>
                  <a:pt x="8215992" y="2245338"/>
                </a:cubicBezTo>
                <a:close/>
                <a:moveTo>
                  <a:pt x="7023979" y="2245338"/>
                </a:moveTo>
                <a:cubicBezTo>
                  <a:pt x="6963552" y="2245338"/>
                  <a:pt x="6914567" y="2294323"/>
                  <a:pt x="6914567" y="2354750"/>
                </a:cubicBezTo>
                <a:lnTo>
                  <a:pt x="6914567" y="2792384"/>
                </a:lnTo>
                <a:cubicBezTo>
                  <a:pt x="6914567" y="2852811"/>
                  <a:pt x="6963552" y="2901796"/>
                  <a:pt x="7023979" y="2901796"/>
                </a:cubicBezTo>
                <a:lnTo>
                  <a:pt x="7461613" y="2901796"/>
                </a:lnTo>
                <a:cubicBezTo>
                  <a:pt x="7522040" y="2901796"/>
                  <a:pt x="7571025" y="2852811"/>
                  <a:pt x="7571025" y="2792384"/>
                </a:cubicBezTo>
                <a:lnTo>
                  <a:pt x="7571025" y="2354750"/>
                </a:lnTo>
                <a:cubicBezTo>
                  <a:pt x="7571025" y="2294323"/>
                  <a:pt x="7522040" y="2245338"/>
                  <a:pt x="7461613" y="2245338"/>
                </a:cubicBezTo>
                <a:close/>
                <a:moveTo>
                  <a:pt x="6261980" y="2245338"/>
                </a:moveTo>
                <a:cubicBezTo>
                  <a:pt x="6201553" y="2245338"/>
                  <a:pt x="6152568" y="2294323"/>
                  <a:pt x="6152568" y="2354750"/>
                </a:cubicBezTo>
                <a:lnTo>
                  <a:pt x="6152568" y="2792384"/>
                </a:lnTo>
                <a:cubicBezTo>
                  <a:pt x="6152568" y="2852811"/>
                  <a:pt x="6201553" y="2901796"/>
                  <a:pt x="6261980" y="2901796"/>
                </a:cubicBezTo>
                <a:lnTo>
                  <a:pt x="6699614" y="2901796"/>
                </a:lnTo>
                <a:cubicBezTo>
                  <a:pt x="6760041" y="2901796"/>
                  <a:pt x="6809026" y="2852811"/>
                  <a:pt x="6809026" y="2792384"/>
                </a:cubicBezTo>
                <a:lnTo>
                  <a:pt x="6809026" y="2354750"/>
                </a:lnTo>
                <a:cubicBezTo>
                  <a:pt x="6809026" y="2294323"/>
                  <a:pt x="6760041" y="2245338"/>
                  <a:pt x="6699614" y="2245338"/>
                </a:cubicBezTo>
                <a:close/>
                <a:moveTo>
                  <a:pt x="5499981" y="2245338"/>
                </a:moveTo>
                <a:cubicBezTo>
                  <a:pt x="5439554" y="2245338"/>
                  <a:pt x="5390569" y="2294323"/>
                  <a:pt x="5390569" y="2354750"/>
                </a:cubicBezTo>
                <a:lnTo>
                  <a:pt x="5390569" y="2792384"/>
                </a:lnTo>
                <a:cubicBezTo>
                  <a:pt x="5390569" y="2852811"/>
                  <a:pt x="5439554" y="2901796"/>
                  <a:pt x="5499981" y="2901796"/>
                </a:cubicBezTo>
                <a:lnTo>
                  <a:pt x="5937615" y="2901796"/>
                </a:lnTo>
                <a:cubicBezTo>
                  <a:pt x="5998042" y="2901796"/>
                  <a:pt x="6047027" y="2852811"/>
                  <a:pt x="6047027" y="2792384"/>
                </a:cubicBezTo>
                <a:lnTo>
                  <a:pt x="6047027" y="2354750"/>
                </a:lnTo>
                <a:cubicBezTo>
                  <a:pt x="6047027" y="2294323"/>
                  <a:pt x="5998042" y="2245338"/>
                  <a:pt x="5937615" y="2245338"/>
                </a:cubicBezTo>
                <a:close/>
                <a:moveTo>
                  <a:pt x="4737982" y="2245338"/>
                </a:moveTo>
                <a:cubicBezTo>
                  <a:pt x="4677555" y="2245338"/>
                  <a:pt x="4628570" y="2294323"/>
                  <a:pt x="4628570" y="2354750"/>
                </a:cubicBezTo>
                <a:lnTo>
                  <a:pt x="4628570" y="2792384"/>
                </a:lnTo>
                <a:cubicBezTo>
                  <a:pt x="4628570" y="2852811"/>
                  <a:pt x="4677555" y="2901796"/>
                  <a:pt x="4737982" y="2901796"/>
                </a:cubicBezTo>
                <a:lnTo>
                  <a:pt x="5175616" y="2901796"/>
                </a:lnTo>
                <a:cubicBezTo>
                  <a:pt x="5236043" y="2901796"/>
                  <a:pt x="5285028" y="2852811"/>
                  <a:pt x="5285028" y="2792384"/>
                </a:cubicBezTo>
                <a:lnTo>
                  <a:pt x="5285028" y="2354750"/>
                </a:lnTo>
                <a:cubicBezTo>
                  <a:pt x="5285028" y="2294323"/>
                  <a:pt x="5236043" y="2245338"/>
                  <a:pt x="5175616" y="2245338"/>
                </a:cubicBezTo>
                <a:close/>
                <a:moveTo>
                  <a:pt x="3975991" y="2245338"/>
                </a:moveTo>
                <a:cubicBezTo>
                  <a:pt x="3915564" y="2245338"/>
                  <a:pt x="3866579" y="2294323"/>
                  <a:pt x="3866579" y="2354750"/>
                </a:cubicBezTo>
                <a:lnTo>
                  <a:pt x="3866579" y="2792384"/>
                </a:lnTo>
                <a:cubicBezTo>
                  <a:pt x="3866579" y="2852811"/>
                  <a:pt x="3915564" y="2901796"/>
                  <a:pt x="3975991" y="2901796"/>
                </a:cubicBezTo>
                <a:lnTo>
                  <a:pt x="4413617" y="2901796"/>
                </a:lnTo>
                <a:cubicBezTo>
                  <a:pt x="4474044" y="2901796"/>
                  <a:pt x="4523029" y="2852811"/>
                  <a:pt x="4523029" y="2792384"/>
                </a:cubicBezTo>
                <a:lnTo>
                  <a:pt x="4523029" y="2354750"/>
                </a:lnTo>
                <a:cubicBezTo>
                  <a:pt x="4523029" y="2294323"/>
                  <a:pt x="4474044" y="2245338"/>
                  <a:pt x="4413617" y="2245338"/>
                </a:cubicBezTo>
                <a:close/>
                <a:moveTo>
                  <a:pt x="3213993" y="2245338"/>
                </a:moveTo>
                <a:cubicBezTo>
                  <a:pt x="3153566" y="2245338"/>
                  <a:pt x="3104581" y="2294323"/>
                  <a:pt x="3104581" y="2354750"/>
                </a:cubicBezTo>
                <a:lnTo>
                  <a:pt x="3104581" y="2792384"/>
                </a:lnTo>
                <a:cubicBezTo>
                  <a:pt x="3104581" y="2852811"/>
                  <a:pt x="3153566" y="2901796"/>
                  <a:pt x="3213993" y="2901796"/>
                </a:cubicBezTo>
                <a:lnTo>
                  <a:pt x="3651627" y="2901796"/>
                </a:lnTo>
                <a:cubicBezTo>
                  <a:pt x="3712054" y="2901796"/>
                  <a:pt x="3761040" y="2852811"/>
                  <a:pt x="3761040" y="2792384"/>
                </a:cubicBezTo>
                <a:lnTo>
                  <a:pt x="3761040" y="2354750"/>
                </a:lnTo>
                <a:cubicBezTo>
                  <a:pt x="3761040" y="2294323"/>
                  <a:pt x="3712054" y="2245338"/>
                  <a:pt x="3651627" y="2245338"/>
                </a:cubicBezTo>
                <a:close/>
                <a:moveTo>
                  <a:pt x="2451995" y="2245338"/>
                </a:moveTo>
                <a:cubicBezTo>
                  <a:pt x="2391569" y="2245338"/>
                  <a:pt x="2342584" y="2294323"/>
                  <a:pt x="2342584" y="2354750"/>
                </a:cubicBezTo>
                <a:lnTo>
                  <a:pt x="2342584" y="2792384"/>
                </a:lnTo>
                <a:cubicBezTo>
                  <a:pt x="2342584" y="2852811"/>
                  <a:pt x="2391569" y="2901796"/>
                  <a:pt x="2451995" y="2901796"/>
                </a:cubicBezTo>
                <a:lnTo>
                  <a:pt x="2889629" y="2901796"/>
                </a:lnTo>
                <a:cubicBezTo>
                  <a:pt x="2950055" y="2901796"/>
                  <a:pt x="2999040" y="2852811"/>
                  <a:pt x="2999040" y="2792384"/>
                </a:cubicBezTo>
                <a:lnTo>
                  <a:pt x="2999040" y="2354750"/>
                </a:lnTo>
                <a:cubicBezTo>
                  <a:pt x="2999040" y="2294323"/>
                  <a:pt x="2950055" y="2245338"/>
                  <a:pt x="2889629" y="2245338"/>
                </a:cubicBezTo>
                <a:close/>
                <a:moveTo>
                  <a:pt x="1689997" y="2245338"/>
                </a:moveTo>
                <a:cubicBezTo>
                  <a:pt x="1629570" y="2245338"/>
                  <a:pt x="1580587" y="2294323"/>
                  <a:pt x="1580587" y="2354750"/>
                </a:cubicBezTo>
                <a:lnTo>
                  <a:pt x="1580587" y="2792384"/>
                </a:lnTo>
                <a:cubicBezTo>
                  <a:pt x="1580587" y="2852811"/>
                  <a:pt x="1629570" y="2901796"/>
                  <a:pt x="1689997" y="2901796"/>
                </a:cubicBezTo>
                <a:lnTo>
                  <a:pt x="2127634" y="2901796"/>
                </a:lnTo>
                <a:cubicBezTo>
                  <a:pt x="2188060" y="2901796"/>
                  <a:pt x="2237045" y="2852811"/>
                  <a:pt x="2237045" y="2792384"/>
                </a:cubicBezTo>
                <a:lnTo>
                  <a:pt x="2237045" y="2354750"/>
                </a:lnTo>
                <a:cubicBezTo>
                  <a:pt x="2237045" y="2294323"/>
                  <a:pt x="2188060" y="2245338"/>
                  <a:pt x="2127634" y="2245338"/>
                </a:cubicBezTo>
                <a:close/>
                <a:moveTo>
                  <a:pt x="927996" y="2245338"/>
                </a:moveTo>
                <a:cubicBezTo>
                  <a:pt x="867569" y="2245338"/>
                  <a:pt x="818584" y="2294323"/>
                  <a:pt x="818584" y="2354750"/>
                </a:cubicBezTo>
                <a:lnTo>
                  <a:pt x="818584" y="2792384"/>
                </a:lnTo>
                <a:cubicBezTo>
                  <a:pt x="818584" y="2852811"/>
                  <a:pt x="867569" y="2901796"/>
                  <a:pt x="927996" y="2901796"/>
                </a:cubicBezTo>
                <a:lnTo>
                  <a:pt x="1365637" y="2901796"/>
                </a:lnTo>
                <a:cubicBezTo>
                  <a:pt x="1426065" y="2901796"/>
                  <a:pt x="1475051" y="2852811"/>
                  <a:pt x="1475051" y="2792384"/>
                </a:cubicBezTo>
                <a:lnTo>
                  <a:pt x="1475051" y="2354750"/>
                </a:lnTo>
                <a:cubicBezTo>
                  <a:pt x="1475051" y="2294323"/>
                  <a:pt x="1426065" y="2245338"/>
                  <a:pt x="1365637" y="2245338"/>
                </a:cubicBezTo>
                <a:close/>
                <a:moveTo>
                  <a:pt x="165999" y="2245338"/>
                </a:moveTo>
                <a:cubicBezTo>
                  <a:pt x="105572" y="2245338"/>
                  <a:pt x="56587" y="2294323"/>
                  <a:pt x="56587" y="2354750"/>
                </a:cubicBezTo>
                <a:lnTo>
                  <a:pt x="56587" y="2792384"/>
                </a:lnTo>
                <a:cubicBezTo>
                  <a:pt x="56587" y="2852811"/>
                  <a:pt x="105572" y="2901796"/>
                  <a:pt x="165999" y="2901796"/>
                </a:cubicBezTo>
                <a:lnTo>
                  <a:pt x="603632" y="2901796"/>
                </a:lnTo>
                <a:cubicBezTo>
                  <a:pt x="664059" y="2901796"/>
                  <a:pt x="713044" y="2852811"/>
                  <a:pt x="713044" y="2792384"/>
                </a:cubicBezTo>
                <a:lnTo>
                  <a:pt x="713044" y="2354750"/>
                </a:lnTo>
                <a:cubicBezTo>
                  <a:pt x="713044" y="2294323"/>
                  <a:pt x="664059" y="2245338"/>
                  <a:pt x="603632" y="2245338"/>
                </a:cubicBezTo>
                <a:close/>
                <a:moveTo>
                  <a:pt x="165999" y="1515948"/>
                </a:moveTo>
                <a:cubicBezTo>
                  <a:pt x="105572" y="1515948"/>
                  <a:pt x="56587" y="1564934"/>
                  <a:pt x="56587" y="1625361"/>
                </a:cubicBezTo>
                <a:lnTo>
                  <a:pt x="56587" y="2062996"/>
                </a:lnTo>
                <a:cubicBezTo>
                  <a:pt x="56587" y="2123413"/>
                  <a:pt x="105572" y="2172398"/>
                  <a:pt x="165999" y="2172398"/>
                </a:cubicBezTo>
                <a:lnTo>
                  <a:pt x="603632" y="2172398"/>
                </a:lnTo>
                <a:cubicBezTo>
                  <a:pt x="664059" y="2172398"/>
                  <a:pt x="713044" y="2123413"/>
                  <a:pt x="713044" y="2062996"/>
                </a:cubicBezTo>
                <a:lnTo>
                  <a:pt x="713044" y="1625361"/>
                </a:lnTo>
                <a:cubicBezTo>
                  <a:pt x="713044" y="1564934"/>
                  <a:pt x="664059" y="1515948"/>
                  <a:pt x="603632" y="1515948"/>
                </a:cubicBezTo>
                <a:close/>
                <a:moveTo>
                  <a:pt x="927996" y="1515947"/>
                </a:moveTo>
                <a:cubicBezTo>
                  <a:pt x="867569" y="1515947"/>
                  <a:pt x="818584" y="1564933"/>
                  <a:pt x="818584" y="1625360"/>
                </a:cubicBezTo>
                <a:lnTo>
                  <a:pt x="818584" y="2062995"/>
                </a:lnTo>
                <a:cubicBezTo>
                  <a:pt x="818584" y="2123413"/>
                  <a:pt x="867569" y="2172398"/>
                  <a:pt x="927996" y="2172398"/>
                </a:cubicBezTo>
                <a:lnTo>
                  <a:pt x="1365637" y="2172398"/>
                </a:lnTo>
                <a:cubicBezTo>
                  <a:pt x="1426065" y="2172398"/>
                  <a:pt x="1475051" y="2123413"/>
                  <a:pt x="1475051" y="2062995"/>
                </a:cubicBezTo>
                <a:lnTo>
                  <a:pt x="1475051" y="1625360"/>
                </a:lnTo>
                <a:cubicBezTo>
                  <a:pt x="1475051" y="1564933"/>
                  <a:pt x="1426065" y="1515947"/>
                  <a:pt x="1365637" y="1515947"/>
                </a:cubicBezTo>
                <a:close/>
                <a:moveTo>
                  <a:pt x="1689997" y="1515947"/>
                </a:moveTo>
                <a:cubicBezTo>
                  <a:pt x="1629570" y="1515947"/>
                  <a:pt x="1580588" y="1564932"/>
                  <a:pt x="1580588" y="1625359"/>
                </a:cubicBezTo>
                <a:lnTo>
                  <a:pt x="1580588" y="2062994"/>
                </a:lnTo>
                <a:cubicBezTo>
                  <a:pt x="1580588" y="2123413"/>
                  <a:pt x="1629570" y="2172398"/>
                  <a:pt x="1689997" y="2172398"/>
                </a:cubicBezTo>
                <a:lnTo>
                  <a:pt x="2127634" y="2172398"/>
                </a:lnTo>
                <a:cubicBezTo>
                  <a:pt x="2188060" y="2172398"/>
                  <a:pt x="2237045" y="2123413"/>
                  <a:pt x="2237045" y="2062994"/>
                </a:cubicBezTo>
                <a:lnTo>
                  <a:pt x="2237045" y="1625359"/>
                </a:lnTo>
                <a:cubicBezTo>
                  <a:pt x="2237045" y="1564932"/>
                  <a:pt x="2188060" y="1515947"/>
                  <a:pt x="2127634" y="1515947"/>
                </a:cubicBezTo>
                <a:close/>
                <a:moveTo>
                  <a:pt x="2451996" y="1515946"/>
                </a:moveTo>
                <a:cubicBezTo>
                  <a:pt x="2391569" y="1515946"/>
                  <a:pt x="2342584" y="1564931"/>
                  <a:pt x="2342584" y="1625359"/>
                </a:cubicBezTo>
                <a:lnTo>
                  <a:pt x="2342584" y="2062993"/>
                </a:lnTo>
                <a:cubicBezTo>
                  <a:pt x="2342584" y="2123413"/>
                  <a:pt x="2391569" y="2172398"/>
                  <a:pt x="2451996" y="2172398"/>
                </a:cubicBezTo>
                <a:lnTo>
                  <a:pt x="2889629" y="2172398"/>
                </a:lnTo>
                <a:cubicBezTo>
                  <a:pt x="2950056" y="2172398"/>
                  <a:pt x="2999041" y="2123413"/>
                  <a:pt x="2999041" y="2062993"/>
                </a:cubicBezTo>
                <a:lnTo>
                  <a:pt x="2999041" y="1625359"/>
                </a:lnTo>
                <a:cubicBezTo>
                  <a:pt x="2999041" y="1564931"/>
                  <a:pt x="2950056" y="1515946"/>
                  <a:pt x="2889629" y="1515946"/>
                </a:cubicBezTo>
                <a:close/>
                <a:moveTo>
                  <a:pt x="3213993" y="1515945"/>
                </a:moveTo>
                <a:cubicBezTo>
                  <a:pt x="3153566" y="1515945"/>
                  <a:pt x="3104581" y="1564931"/>
                  <a:pt x="3104581" y="1625358"/>
                </a:cubicBezTo>
                <a:lnTo>
                  <a:pt x="3104581" y="2062992"/>
                </a:lnTo>
                <a:cubicBezTo>
                  <a:pt x="3104581" y="2123413"/>
                  <a:pt x="3153566" y="2172398"/>
                  <a:pt x="3213993" y="2172398"/>
                </a:cubicBezTo>
                <a:lnTo>
                  <a:pt x="3651628" y="2172398"/>
                </a:lnTo>
                <a:cubicBezTo>
                  <a:pt x="3712054" y="2172398"/>
                  <a:pt x="3761040" y="2123413"/>
                  <a:pt x="3761040" y="2062992"/>
                </a:cubicBezTo>
                <a:lnTo>
                  <a:pt x="3761040" y="1625358"/>
                </a:lnTo>
                <a:cubicBezTo>
                  <a:pt x="3761040" y="1564931"/>
                  <a:pt x="3712054" y="1515945"/>
                  <a:pt x="3651628" y="1515945"/>
                </a:cubicBezTo>
                <a:close/>
                <a:moveTo>
                  <a:pt x="3975991" y="1515945"/>
                </a:moveTo>
                <a:cubicBezTo>
                  <a:pt x="3915564" y="1515945"/>
                  <a:pt x="3866579" y="1564930"/>
                  <a:pt x="3866579" y="1625357"/>
                </a:cubicBezTo>
                <a:lnTo>
                  <a:pt x="3866579" y="2062992"/>
                </a:lnTo>
                <a:cubicBezTo>
                  <a:pt x="3866579" y="2123413"/>
                  <a:pt x="3915564" y="2172398"/>
                  <a:pt x="3975991" y="2172398"/>
                </a:cubicBezTo>
                <a:lnTo>
                  <a:pt x="4413617" y="2172398"/>
                </a:lnTo>
                <a:cubicBezTo>
                  <a:pt x="4474044" y="2172398"/>
                  <a:pt x="4523029" y="2123413"/>
                  <a:pt x="4523029" y="2062992"/>
                </a:cubicBezTo>
                <a:lnTo>
                  <a:pt x="4523029" y="1625357"/>
                </a:lnTo>
                <a:cubicBezTo>
                  <a:pt x="4523029" y="1564930"/>
                  <a:pt x="4474044" y="1515945"/>
                  <a:pt x="4413617" y="1515945"/>
                </a:cubicBezTo>
                <a:close/>
                <a:moveTo>
                  <a:pt x="4737982" y="1515944"/>
                </a:moveTo>
                <a:cubicBezTo>
                  <a:pt x="4677555" y="1515944"/>
                  <a:pt x="4628570" y="1564929"/>
                  <a:pt x="4628570" y="1625356"/>
                </a:cubicBezTo>
                <a:lnTo>
                  <a:pt x="4628570" y="2062991"/>
                </a:lnTo>
                <a:cubicBezTo>
                  <a:pt x="4628570" y="2123413"/>
                  <a:pt x="4677555" y="2172398"/>
                  <a:pt x="4737982" y="2172398"/>
                </a:cubicBezTo>
                <a:lnTo>
                  <a:pt x="5175616" y="2172398"/>
                </a:lnTo>
                <a:cubicBezTo>
                  <a:pt x="5236043" y="2172398"/>
                  <a:pt x="5285028" y="2123413"/>
                  <a:pt x="5285028" y="2062991"/>
                </a:cubicBezTo>
                <a:lnTo>
                  <a:pt x="5285028" y="1625356"/>
                </a:lnTo>
                <a:cubicBezTo>
                  <a:pt x="5285028" y="1564929"/>
                  <a:pt x="5236043" y="1515944"/>
                  <a:pt x="5175616" y="1515944"/>
                </a:cubicBezTo>
                <a:close/>
                <a:moveTo>
                  <a:pt x="5499981" y="1515943"/>
                </a:moveTo>
                <a:cubicBezTo>
                  <a:pt x="5439554" y="1515943"/>
                  <a:pt x="5390569" y="1564929"/>
                  <a:pt x="5390569" y="1625356"/>
                </a:cubicBezTo>
                <a:lnTo>
                  <a:pt x="5390569" y="2062990"/>
                </a:lnTo>
                <a:cubicBezTo>
                  <a:pt x="5390569" y="2123413"/>
                  <a:pt x="5439554" y="2172398"/>
                  <a:pt x="5499981" y="2172398"/>
                </a:cubicBezTo>
                <a:lnTo>
                  <a:pt x="5937615" y="2172398"/>
                </a:lnTo>
                <a:cubicBezTo>
                  <a:pt x="5998042" y="2172398"/>
                  <a:pt x="6047027" y="2123413"/>
                  <a:pt x="6047027" y="2062990"/>
                </a:cubicBezTo>
                <a:lnTo>
                  <a:pt x="6047027" y="1625356"/>
                </a:lnTo>
                <a:cubicBezTo>
                  <a:pt x="6047027" y="1564929"/>
                  <a:pt x="5998042" y="1515943"/>
                  <a:pt x="5937615" y="1515943"/>
                </a:cubicBezTo>
                <a:close/>
                <a:moveTo>
                  <a:pt x="6261980" y="1515943"/>
                </a:moveTo>
                <a:cubicBezTo>
                  <a:pt x="6201553" y="1515943"/>
                  <a:pt x="6152568" y="1564928"/>
                  <a:pt x="6152568" y="1625355"/>
                </a:cubicBezTo>
                <a:lnTo>
                  <a:pt x="6152568" y="2062989"/>
                </a:lnTo>
                <a:cubicBezTo>
                  <a:pt x="6152568" y="2123413"/>
                  <a:pt x="6201553" y="2172398"/>
                  <a:pt x="6261980" y="2172398"/>
                </a:cubicBezTo>
                <a:lnTo>
                  <a:pt x="6699614" y="2172398"/>
                </a:lnTo>
                <a:cubicBezTo>
                  <a:pt x="6760041" y="2172398"/>
                  <a:pt x="6809026" y="2123413"/>
                  <a:pt x="6809026" y="2062989"/>
                </a:cubicBezTo>
                <a:lnTo>
                  <a:pt x="6809026" y="1625355"/>
                </a:lnTo>
                <a:cubicBezTo>
                  <a:pt x="6809026" y="1564928"/>
                  <a:pt x="6760041" y="1515943"/>
                  <a:pt x="6699614" y="1515943"/>
                </a:cubicBezTo>
                <a:close/>
                <a:moveTo>
                  <a:pt x="7023979" y="1515942"/>
                </a:moveTo>
                <a:cubicBezTo>
                  <a:pt x="6963552" y="1515942"/>
                  <a:pt x="6914567" y="1564927"/>
                  <a:pt x="6914567" y="1625354"/>
                </a:cubicBezTo>
                <a:lnTo>
                  <a:pt x="6914567" y="2062988"/>
                </a:lnTo>
                <a:cubicBezTo>
                  <a:pt x="6914567" y="2123413"/>
                  <a:pt x="6963552" y="2172398"/>
                  <a:pt x="7023979" y="2172398"/>
                </a:cubicBezTo>
                <a:lnTo>
                  <a:pt x="7461613" y="2172398"/>
                </a:lnTo>
                <a:cubicBezTo>
                  <a:pt x="7522040" y="2172398"/>
                  <a:pt x="7571025" y="2123413"/>
                  <a:pt x="7571025" y="2062988"/>
                </a:cubicBezTo>
                <a:lnTo>
                  <a:pt x="7571025" y="1625354"/>
                </a:lnTo>
                <a:cubicBezTo>
                  <a:pt x="7571025" y="1564927"/>
                  <a:pt x="7522040" y="1515942"/>
                  <a:pt x="7461613" y="1515942"/>
                </a:cubicBezTo>
                <a:close/>
                <a:moveTo>
                  <a:pt x="7778358" y="1515941"/>
                </a:moveTo>
                <a:cubicBezTo>
                  <a:pt x="7717931" y="1515941"/>
                  <a:pt x="7668946" y="1564926"/>
                  <a:pt x="7668946" y="1625353"/>
                </a:cubicBezTo>
                <a:lnTo>
                  <a:pt x="7668946" y="2062987"/>
                </a:lnTo>
                <a:cubicBezTo>
                  <a:pt x="7668946" y="2123413"/>
                  <a:pt x="7717931" y="2172398"/>
                  <a:pt x="7778358" y="2172398"/>
                </a:cubicBezTo>
                <a:lnTo>
                  <a:pt x="8215992" y="2172398"/>
                </a:lnTo>
                <a:cubicBezTo>
                  <a:pt x="8276419" y="2172398"/>
                  <a:pt x="8325404" y="2123413"/>
                  <a:pt x="8325404" y="2062987"/>
                </a:cubicBezTo>
                <a:lnTo>
                  <a:pt x="8325404" y="1625353"/>
                </a:lnTo>
                <a:cubicBezTo>
                  <a:pt x="8325404" y="1564926"/>
                  <a:pt x="8276419" y="1515941"/>
                  <a:pt x="8215992" y="1515941"/>
                </a:cubicBezTo>
                <a:close/>
                <a:moveTo>
                  <a:pt x="8540357" y="1515941"/>
                </a:moveTo>
                <a:cubicBezTo>
                  <a:pt x="8479930" y="1515941"/>
                  <a:pt x="8430945" y="1564926"/>
                  <a:pt x="8430945" y="1625353"/>
                </a:cubicBezTo>
                <a:lnTo>
                  <a:pt x="8430945" y="2062987"/>
                </a:lnTo>
                <a:cubicBezTo>
                  <a:pt x="8430945" y="2123413"/>
                  <a:pt x="8479930" y="2172398"/>
                  <a:pt x="8540357" y="2172398"/>
                </a:cubicBezTo>
                <a:lnTo>
                  <a:pt x="8977991" y="2172398"/>
                </a:lnTo>
                <a:cubicBezTo>
                  <a:pt x="9038418" y="2172398"/>
                  <a:pt x="9087403" y="2123413"/>
                  <a:pt x="9087403" y="2062987"/>
                </a:cubicBezTo>
                <a:lnTo>
                  <a:pt x="9087403" y="1625353"/>
                </a:lnTo>
                <a:cubicBezTo>
                  <a:pt x="9087403" y="1564926"/>
                  <a:pt x="9038418" y="1515941"/>
                  <a:pt x="8977991" y="1515941"/>
                </a:cubicBezTo>
                <a:close/>
                <a:moveTo>
                  <a:pt x="165999" y="786548"/>
                </a:moveTo>
                <a:cubicBezTo>
                  <a:pt x="105572" y="786548"/>
                  <a:pt x="56587" y="835533"/>
                  <a:pt x="56587" y="895959"/>
                </a:cubicBezTo>
                <a:lnTo>
                  <a:pt x="56587" y="1333596"/>
                </a:lnTo>
                <a:cubicBezTo>
                  <a:pt x="56587" y="1394023"/>
                  <a:pt x="105572" y="1443008"/>
                  <a:pt x="165999" y="1443008"/>
                </a:cubicBezTo>
                <a:lnTo>
                  <a:pt x="603633" y="1443008"/>
                </a:lnTo>
                <a:cubicBezTo>
                  <a:pt x="664060" y="1443008"/>
                  <a:pt x="713044" y="1394023"/>
                  <a:pt x="713044" y="1333596"/>
                </a:cubicBezTo>
                <a:lnTo>
                  <a:pt x="713044" y="895959"/>
                </a:lnTo>
                <a:cubicBezTo>
                  <a:pt x="713044" y="835533"/>
                  <a:pt x="664060" y="786548"/>
                  <a:pt x="603633" y="786548"/>
                </a:cubicBezTo>
                <a:close/>
                <a:moveTo>
                  <a:pt x="927996" y="786547"/>
                </a:moveTo>
                <a:cubicBezTo>
                  <a:pt x="867569" y="786547"/>
                  <a:pt x="818584" y="835532"/>
                  <a:pt x="818584" y="895959"/>
                </a:cubicBezTo>
                <a:lnTo>
                  <a:pt x="818584" y="1333595"/>
                </a:lnTo>
                <a:cubicBezTo>
                  <a:pt x="818584" y="1394022"/>
                  <a:pt x="867569" y="1443007"/>
                  <a:pt x="927996" y="1443007"/>
                </a:cubicBezTo>
                <a:lnTo>
                  <a:pt x="1365637" y="1443007"/>
                </a:lnTo>
                <a:cubicBezTo>
                  <a:pt x="1426065" y="1443007"/>
                  <a:pt x="1475051" y="1394022"/>
                  <a:pt x="1475051" y="1333595"/>
                </a:cubicBezTo>
                <a:lnTo>
                  <a:pt x="1475051" y="895959"/>
                </a:lnTo>
                <a:cubicBezTo>
                  <a:pt x="1475051" y="835532"/>
                  <a:pt x="1426065" y="786547"/>
                  <a:pt x="1365637" y="786547"/>
                </a:cubicBezTo>
                <a:close/>
                <a:moveTo>
                  <a:pt x="1689998" y="786547"/>
                </a:moveTo>
                <a:cubicBezTo>
                  <a:pt x="1629570" y="786547"/>
                  <a:pt x="1580588" y="835532"/>
                  <a:pt x="1580588" y="895959"/>
                </a:cubicBezTo>
                <a:lnTo>
                  <a:pt x="1580588" y="1333594"/>
                </a:lnTo>
                <a:cubicBezTo>
                  <a:pt x="1580588" y="1394022"/>
                  <a:pt x="1629570" y="1443007"/>
                  <a:pt x="1689998" y="1443007"/>
                </a:cubicBezTo>
                <a:lnTo>
                  <a:pt x="2127634" y="1443007"/>
                </a:lnTo>
                <a:cubicBezTo>
                  <a:pt x="2188060" y="1443007"/>
                  <a:pt x="2237045" y="1394022"/>
                  <a:pt x="2237045" y="1333594"/>
                </a:cubicBezTo>
                <a:lnTo>
                  <a:pt x="2237045" y="895959"/>
                </a:lnTo>
                <a:cubicBezTo>
                  <a:pt x="2237045" y="835532"/>
                  <a:pt x="2188060" y="786547"/>
                  <a:pt x="2127634" y="786547"/>
                </a:cubicBezTo>
                <a:close/>
                <a:moveTo>
                  <a:pt x="2451996" y="786546"/>
                </a:moveTo>
                <a:cubicBezTo>
                  <a:pt x="2391569" y="786546"/>
                  <a:pt x="2342584" y="835531"/>
                  <a:pt x="2342584" y="895958"/>
                </a:cubicBezTo>
                <a:lnTo>
                  <a:pt x="2342584" y="1333593"/>
                </a:lnTo>
                <a:cubicBezTo>
                  <a:pt x="2342584" y="1394021"/>
                  <a:pt x="2391569" y="1443006"/>
                  <a:pt x="2451996" y="1443006"/>
                </a:cubicBezTo>
                <a:lnTo>
                  <a:pt x="2889629" y="1443006"/>
                </a:lnTo>
                <a:cubicBezTo>
                  <a:pt x="2950056" y="1443006"/>
                  <a:pt x="2999041" y="1394021"/>
                  <a:pt x="2999041" y="1333593"/>
                </a:cubicBezTo>
                <a:lnTo>
                  <a:pt x="2999041" y="895958"/>
                </a:lnTo>
                <a:cubicBezTo>
                  <a:pt x="2999041" y="835531"/>
                  <a:pt x="2950056" y="786546"/>
                  <a:pt x="2889629" y="786546"/>
                </a:cubicBezTo>
                <a:close/>
                <a:moveTo>
                  <a:pt x="3213993" y="786546"/>
                </a:moveTo>
                <a:cubicBezTo>
                  <a:pt x="3153566" y="786546"/>
                  <a:pt x="3104581" y="835531"/>
                  <a:pt x="3104581" y="895958"/>
                </a:cubicBezTo>
                <a:lnTo>
                  <a:pt x="3104581" y="1333593"/>
                </a:lnTo>
                <a:cubicBezTo>
                  <a:pt x="3104581" y="1394020"/>
                  <a:pt x="3153566" y="1443005"/>
                  <a:pt x="3213993" y="1443005"/>
                </a:cubicBezTo>
                <a:lnTo>
                  <a:pt x="3651628" y="1443005"/>
                </a:lnTo>
                <a:cubicBezTo>
                  <a:pt x="3712054" y="1443005"/>
                  <a:pt x="3761040" y="1394020"/>
                  <a:pt x="3761040" y="1333593"/>
                </a:cubicBezTo>
                <a:lnTo>
                  <a:pt x="3761040" y="895958"/>
                </a:lnTo>
                <a:cubicBezTo>
                  <a:pt x="3761040" y="835531"/>
                  <a:pt x="3712054" y="786546"/>
                  <a:pt x="3651628" y="786546"/>
                </a:cubicBezTo>
                <a:close/>
                <a:moveTo>
                  <a:pt x="3975991" y="786545"/>
                </a:moveTo>
                <a:cubicBezTo>
                  <a:pt x="3915564" y="786545"/>
                  <a:pt x="3866579" y="835530"/>
                  <a:pt x="3866579" y="895957"/>
                </a:cubicBezTo>
                <a:lnTo>
                  <a:pt x="3866579" y="1333592"/>
                </a:lnTo>
                <a:cubicBezTo>
                  <a:pt x="3866579" y="1394019"/>
                  <a:pt x="3915564" y="1443005"/>
                  <a:pt x="3975991" y="1443005"/>
                </a:cubicBezTo>
                <a:lnTo>
                  <a:pt x="4413617" y="1443005"/>
                </a:lnTo>
                <a:cubicBezTo>
                  <a:pt x="4474044" y="1443005"/>
                  <a:pt x="4523029" y="1394019"/>
                  <a:pt x="4523029" y="1333592"/>
                </a:cubicBezTo>
                <a:lnTo>
                  <a:pt x="4523029" y="895957"/>
                </a:lnTo>
                <a:cubicBezTo>
                  <a:pt x="4523029" y="835530"/>
                  <a:pt x="4474044" y="786545"/>
                  <a:pt x="4413617" y="786545"/>
                </a:cubicBezTo>
                <a:close/>
                <a:moveTo>
                  <a:pt x="4737982" y="786545"/>
                </a:moveTo>
                <a:cubicBezTo>
                  <a:pt x="4677555" y="786545"/>
                  <a:pt x="4628570" y="835530"/>
                  <a:pt x="4628570" y="895957"/>
                </a:cubicBezTo>
                <a:lnTo>
                  <a:pt x="4628570" y="1333592"/>
                </a:lnTo>
                <a:cubicBezTo>
                  <a:pt x="4628570" y="1394019"/>
                  <a:pt x="4677555" y="1443004"/>
                  <a:pt x="4737982" y="1443004"/>
                </a:cubicBezTo>
                <a:lnTo>
                  <a:pt x="5175616" y="1443004"/>
                </a:lnTo>
                <a:cubicBezTo>
                  <a:pt x="5236043" y="1443004"/>
                  <a:pt x="5285028" y="1394019"/>
                  <a:pt x="5285028" y="1333592"/>
                </a:cubicBezTo>
                <a:lnTo>
                  <a:pt x="5285028" y="895957"/>
                </a:lnTo>
                <a:cubicBezTo>
                  <a:pt x="5285028" y="835530"/>
                  <a:pt x="5236043" y="786545"/>
                  <a:pt x="5175616" y="786545"/>
                </a:cubicBezTo>
                <a:close/>
                <a:moveTo>
                  <a:pt x="5499981" y="786544"/>
                </a:moveTo>
                <a:cubicBezTo>
                  <a:pt x="5439554" y="786544"/>
                  <a:pt x="5390569" y="835529"/>
                  <a:pt x="5390569" y="895956"/>
                </a:cubicBezTo>
                <a:lnTo>
                  <a:pt x="5390569" y="1333591"/>
                </a:lnTo>
                <a:cubicBezTo>
                  <a:pt x="5390569" y="1394018"/>
                  <a:pt x="5439554" y="1443003"/>
                  <a:pt x="5499981" y="1443003"/>
                </a:cubicBezTo>
                <a:lnTo>
                  <a:pt x="5937615" y="1443003"/>
                </a:lnTo>
                <a:cubicBezTo>
                  <a:pt x="5998042" y="1443003"/>
                  <a:pt x="6047027" y="1394018"/>
                  <a:pt x="6047027" y="1333591"/>
                </a:cubicBezTo>
                <a:lnTo>
                  <a:pt x="6047027" y="895956"/>
                </a:lnTo>
                <a:cubicBezTo>
                  <a:pt x="6047027" y="835529"/>
                  <a:pt x="5998042" y="786544"/>
                  <a:pt x="5937615" y="786544"/>
                </a:cubicBezTo>
                <a:close/>
                <a:moveTo>
                  <a:pt x="6261980" y="786544"/>
                </a:moveTo>
                <a:cubicBezTo>
                  <a:pt x="6201553" y="786544"/>
                  <a:pt x="6152568" y="835529"/>
                  <a:pt x="6152568" y="895956"/>
                </a:cubicBezTo>
                <a:lnTo>
                  <a:pt x="6152568" y="1333590"/>
                </a:lnTo>
                <a:cubicBezTo>
                  <a:pt x="6152568" y="1394017"/>
                  <a:pt x="6201553" y="1443003"/>
                  <a:pt x="6261980" y="1443003"/>
                </a:cubicBezTo>
                <a:lnTo>
                  <a:pt x="6699614" y="1443003"/>
                </a:lnTo>
                <a:cubicBezTo>
                  <a:pt x="6760041" y="1443003"/>
                  <a:pt x="6809026" y="1394017"/>
                  <a:pt x="6809026" y="1333590"/>
                </a:cubicBezTo>
                <a:lnTo>
                  <a:pt x="6809026" y="895956"/>
                </a:lnTo>
                <a:cubicBezTo>
                  <a:pt x="6809026" y="835529"/>
                  <a:pt x="6760041" y="786544"/>
                  <a:pt x="6699614" y="786544"/>
                </a:cubicBezTo>
                <a:close/>
                <a:moveTo>
                  <a:pt x="7023979" y="786543"/>
                </a:moveTo>
                <a:cubicBezTo>
                  <a:pt x="6963552" y="786543"/>
                  <a:pt x="6914567" y="835528"/>
                  <a:pt x="6914567" y="895955"/>
                </a:cubicBezTo>
                <a:lnTo>
                  <a:pt x="6914567" y="1333590"/>
                </a:lnTo>
                <a:cubicBezTo>
                  <a:pt x="6914567" y="1394017"/>
                  <a:pt x="6963552" y="1443002"/>
                  <a:pt x="7023979" y="1443002"/>
                </a:cubicBezTo>
                <a:lnTo>
                  <a:pt x="7461613" y="1443002"/>
                </a:lnTo>
                <a:cubicBezTo>
                  <a:pt x="7522040" y="1443002"/>
                  <a:pt x="7571025" y="1394017"/>
                  <a:pt x="7571025" y="1333590"/>
                </a:cubicBezTo>
                <a:lnTo>
                  <a:pt x="7571025" y="895955"/>
                </a:lnTo>
                <a:cubicBezTo>
                  <a:pt x="7571025" y="835528"/>
                  <a:pt x="7522040" y="786543"/>
                  <a:pt x="7461613" y="786543"/>
                </a:cubicBezTo>
                <a:close/>
                <a:moveTo>
                  <a:pt x="7778358" y="786543"/>
                </a:moveTo>
                <a:cubicBezTo>
                  <a:pt x="7717931" y="786543"/>
                  <a:pt x="7668946" y="835528"/>
                  <a:pt x="7668946" y="895955"/>
                </a:cubicBezTo>
                <a:lnTo>
                  <a:pt x="7668946" y="1333589"/>
                </a:lnTo>
                <a:cubicBezTo>
                  <a:pt x="7668946" y="1394016"/>
                  <a:pt x="7717931" y="1443001"/>
                  <a:pt x="7778358" y="1443001"/>
                </a:cubicBezTo>
                <a:lnTo>
                  <a:pt x="8215992" y="1443001"/>
                </a:lnTo>
                <a:cubicBezTo>
                  <a:pt x="8276419" y="1443001"/>
                  <a:pt x="8325404" y="1394016"/>
                  <a:pt x="8325404" y="1333589"/>
                </a:cubicBezTo>
                <a:lnTo>
                  <a:pt x="8325404" y="895955"/>
                </a:lnTo>
                <a:cubicBezTo>
                  <a:pt x="8325404" y="835528"/>
                  <a:pt x="8276419" y="786543"/>
                  <a:pt x="8215992" y="786543"/>
                </a:cubicBezTo>
                <a:close/>
                <a:moveTo>
                  <a:pt x="8540357" y="786542"/>
                </a:moveTo>
                <a:cubicBezTo>
                  <a:pt x="8479930" y="786542"/>
                  <a:pt x="8430945" y="835528"/>
                  <a:pt x="8430945" y="895955"/>
                </a:cubicBezTo>
                <a:lnTo>
                  <a:pt x="8430945" y="1333589"/>
                </a:lnTo>
                <a:cubicBezTo>
                  <a:pt x="8430945" y="1394016"/>
                  <a:pt x="8479930" y="1443001"/>
                  <a:pt x="8540357" y="1443001"/>
                </a:cubicBezTo>
                <a:lnTo>
                  <a:pt x="8977991" y="1443001"/>
                </a:lnTo>
                <a:cubicBezTo>
                  <a:pt x="9038418" y="1443001"/>
                  <a:pt x="9087403" y="1394016"/>
                  <a:pt x="9087403" y="1333589"/>
                </a:cubicBezTo>
                <a:lnTo>
                  <a:pt x="9087403" y="895955"/>
                </a:lnTo>
                <a:cubicBezTo>
                  <a:pt x="9087403" y="835528"/>
                  <a:pt x="9038418" y="786542"/>
                  <a:pt x="8977991" y="786542"/>
                </a:cubicBezTo>
                <a:close/>
                <a:moveTo>
                  <a:pt x="165999" y="57150"/>
                </a:moveTo>
                <a:cubicBezTo>
                  <a:pt x="105572" y="57150"/>
                  <a:pt x="56587" y="106135"/>
                  <a:pt x="56587" y="166562"/>
                </a:cubicBezTo>
                <a:lnTo>
                  <a:pt x="56587" y="604196"/>
                </a:lnTo>
                <a:cubicBezTo>
                  <a:pt x="56587" y="664623"/>
                  <a:pt x="105572" y="713608"/>
                  <a:pt x="165999" y="713608"/>
                </a:cubicBezTo>
                <a:lnTo>
                  <a:pt x="603633" y="713608"/>
                </a:lnTo>
                <a:cubicBezTo>
                  <a:pt x="664060" y="713608"/>
                  <a:pt x="713045" y="664623"/>
                  <a:pt x="713045" y="604196"/>
                </a:cubicBezTo>
                <a:lnTo>
                  <a:pt x="713045" y="166562"/>
                </a:lnTo>
                <a:cubicBezTo>
                  <a:pt x="713045" y="106135"/>
                  <a:pt x="664060" y="57150"/>
                  <a:pt x="603633" y="57150"/>
                </a:cubicBezTo>
                <a:close/>
                <a:moveTo>
                  <a:pt x="927996" y="57150"/>
                </a:moveTo>
                <a:cubicBezTo>
                  <a:pt x="867570" y="57150"/>
                  <a:pt x="818585" y="106135"/>
                  <a:pt x="818585" y="166562"/>
                </a:cubicBezTo>
                <a:lnTo>
                  <a:pt x="818585" y="604195"/>
                </a:lnTo>
                <a:cubicBezTo>
                  <a:pt x="818585" y="664622"/>
                  <a:pt x="867570" y="713607"/>
                  <a:pt x="927996" y="713607"/>
                </a:cubicBezTo>
                <a:lnTo>
                  <a:pt x="1365637" y="713607"/>
                </a:lnTo>
                <a:cubicBezTo>
                  <a:pt x="1426066" y="713607"/>
                  <a:pt x="1475051" y="664622"/>
                  <a:pt x="1475051" y="604195"/>
                </a:cubicBezTo>
                <a:lnTo>
                  <a:pt x="1475051" y="166562"/>
                </a:lnTo>
                <a:cubicBezTo>
                  <a:pt x="1475051" y="106135"/>
                  <a:pt x="1426066" y="57150"/>
                  <a:pt x="1365637" y="57150"/>
                </a:cubicBezTo>
                <a:close/>
                <a:moveTo>
                  <a:pt x="1689998" y="57149"/>
                </a:moveTo>
                <a:cubicBezTo>
                  <a:pt x="1629570" y="57149"/>
                  <a:pt x="1580588" y="106134"/>
                  <a:pt x="1580588" y="166561"/>
                </a:cubicBezTo>
                <a:lnTo>
                  <a:pt x="1580588" y="604195"/>
                </a:lnTo>
                <a:cubicBezTo>
                  <a:pt x="1580588" y="664622"/>
                  <a:pt x="1629570" y="713607"/>
                  <a:pt x="1689998" y="713607"/>
                </a:cubicBezTo>
                <a:lnTo>
                  <a:pt x="2127634" y="713607"/>
                </a:lnTo>
                <a:cubicBezTo>
                  <a:pt x="2188061" y="713607"/>
                  <a:pt x="2237045" y="664622"/>
                  <a:pt x="2237045" y="604195"/>
                </a:cubicBezTo>
                <a:lnTo>
                  <a:pt x="2237045" y="166561"/>
                </a:lnTo>
                <a:cubicBezTo>
                  <a:pt x="2237045" y="106134"/>
                  <a:pt x="2188061" y="57149"/>
                  <a:pt x="2127634" y="57149"/>
                </a:cubicBezTo>
                <a:close/>
                <a:moveTo>
                  <a:pt x="2451996" y="57149"/>
                </a:moveTo>
                <a:cubicBezTo>
                  <a:pt x="2391569" y="57149"/>
                  <a:pt x="2342585" y="106134"/>
                  <a:pt x="2342585" y="166561"/>
                </a:cubicBezTo>
                <a:lnTo>
                  <a:pt x="2342585" y="604194"/>
                </a:lnTo>
                <a:cubicBezTo>
                  <a:pt x="2342585" y="664621"/>
                  <a:pt x="2391569" y="713606"/>
                  <a:pt x="2451996" y="713606"/>
                </a:cubicBezTo>
                <a:lnTo>
                  <a:pt x="2889629" y="713606"/>
                </a:lnTo>
                <a:cubicBezTo>
                  <a:pt x="2950056" y="713606"/>
                  <a:pt x="2999041" y="664621"/>
                  <a:pt x="2999041" y="604194"/>
                </a:cubicBezTo>
                <a:lnTo>
                  <a:pt x="2999041" y="166561"/>
                </a:lnTo>
                <a:cubicBezTo>
                  <a:pt x="2999041" y="106134"/>
                  <a:pt x="2950056" y="57149"/>
                  <a:pt x="2889629" y="57149"/>
                </a:cubicBezTo>
                <a:close/>
                <a:moveTo>
                  <a:pt x="3213995" y="57148"/>
                </a:moveTo>
                <a:cubicBezTo>
                  <a:pt x="3153567" y="57148"/>
                  <a:pt x="3104581" y="106133"/>
                  <a:pt x="3104581" y="166560"/>
                </a:cubicBezTo>
                <a:lnTo>
                  <a:pt x="3104581" y="604194"/>
                </a:lnTo>
                <a:cubicBezTo>
                  <a:pt x="3104581" y="664621"/>
                  <a:pt x="3153567" y="713606"/>
                  <a:pt x="3213995" y="713606"/>
                </a:cubicBezTo>
                <a:lnTo>
                  <a:pt x="3651628" y="713606"/>
                </a:lnTo>
                <a:cubicBezTo>
                  <a:pt x="3712055" y="713606"/>
                  <a:pt x="3761040" y="664621"/>
                  <a:pt x="3761040" y="604194"/>
                </a:cubicBezTo>
                <a:lnTo>
                  <a:pt x="3761040" y="166560"/>
                </a:lnTo>
                <a:cubicBezTo>
                  <a:pt x="3761040" y="106133"/>
                  <a:pt x="3712055" y="57148"/>
                  <a:pt x="3651628" y="57148"/>
                </a:cubicBezTo>
                <a:close/>
                <a:moveTo>
                  <a:pt x="3975991" y="57148"/>
                </a:moveTo>
                <a:cubicBezTo>
                  <a:pt x="3915565" y="57148"/>
                  <a:pt x="3866579" y="106133"/>
                  <a:pt x="3866579" y="166560"/>
                </a:cubicBezTo>
                <a:lnTo>
                  <a:pt x="3866579" y="604194"/>
                </a:lnTo>
                <a:cubicBezTo>
                  <a:pt x="3866579" y="664620"/>
                  <a:pt x="3915565" y="713605"/>
                  <a:pt x="3975991" y="713605"/>
                </a:cubicBezTo>
                <a:lnTo>
                  <a:pt x="4413617" y="713605"/>
                </a:lnTo>
                <a:cubicBezTo>
                  <a:pt x="4474044" y="713605"/>
                  <a:pt x="4523029" y="664620"/>
                  <a:pt x="4523029" y="604194"/>
                </a:cubicBezTo>
                <a:lnTo>
                  <a:pt x="4523029" y="166560"/>
                </a:lnTo>
                <a:cubicBezTo>
                  <a:pt x="4523029" y="106133"/>
                  <a:pt x="4474044" y="57148"/>
                  <a:pt x="4413617" y="57148"/>
                </a:cubicBezTo>
                <a:close/>
                <a:moveTo>
                  <a:pt x="4737982" y="57147"/>
                </a:moveTo>
                <a:cubicBezTo>
                  <a:pt x="4677555" y="57147"/>
                  <a:pt x="4628570" y="106132"/>
                  <a:pt x="4628570" y="166559"/>
                </a:cubicBezTo>
                <a:lnTo>
                  <a:pt x="4628570" y="604193"/>
                </a:lnTo>
                <a:cubicBezTo>
                  <a:pt x="4628570" y="664620"/>
                  <a:pt x="4677555" y="713605"/>
                  <a:pt x="4737982" y="713605"/>
                </a:cubicBezTo>
                <a:lnTo>
                  <a:pt x="5175616" y="713605"/>
                </a:lnTo>
                <a:cubicBezTo>
                  <a:pt x="5236043" y="713605"/>
                  <a:pt x="5285028" y="664620"/>
                  <a:pt x="5285028" y="604193"/>
                </a:cubicBezTo>
                <a:lnTo>
                  <a:pt x="5285028" y="166559"/>
                </a:lnTo>
                <a:cubicBezTo>
                  <a:pt x="5285028" y="106132"/>
                  <a:pt x="5236043" y="57147"/>
                  <a:pt x="5175616" y="57147"/>
                </a:cubicBezTo>
                <a:close/>
                <a:moveTo>
                  <a:pt x="5499981" y="57147"/>
                </a:moveTo>
                <a:cubicBezTo>
                  <a:pt x="5439554" y="57147"/>
                  <a:pt x="5390569" y="106132"/>
                  <a:pt x="5390569" y="166559"/>
                </a:cubicBezTo>
                <a:lnTo>
                  <a:pt x="5390569" y="604192"/>
                </a:lnTo>
                <a:cubicBezTo>
                  <a:pt x="5390569" y="664620"/>
                  <a:pt x="5439554" y="713605"/>
                  <a:pt x="5499981" y="713605"/>
                </a:cubicBezTo>
                <a:lnTo>
                  <a:pt x="5937615" y="713605"/>
                </a:lnTo>
                <a:cubicBezTo>
                  <a:pt x="5998042" y="713605"/>
                  <a:pt x="6047027" y="664620"/>
                  <a:pt x="6047027" y="604192"/>
                </a:cubicBezTo>
                <a:lnTo>
                  <a:pt x="6047027" y="166559"/>
                </a:lnTo>
                <a:cubicBezTo>
                  <a:pt x="6047027" y="106132"/>
                  <a:pt x="5998042" y="57147"/>
                  <a:pt x="5937615" y="57147"/>
                </a:cubicBezTo>
                <a:close/>
                <a:moveTo>
                  <a:pt x="6261980" y="57146"/>
                </a:moveTo>
                <a:cubicBezTo>
                  <a:pt x="6201553" y="57146"/>
                  <a:pt x="6152568" y="106131"/>
                  <a:pt x="6152568" y="166558"/>
                </a:cubicBezTo>
                <a:lnTo>
                  <a:pt x="6152568" y="604192"/>
                </a:lnTo>
                <a:cubicBezTo>
                  <a:pt x="6152568" y="664619"/>
                  <a:pt x="6201553" y="713604"/>
                  <a:pt x="6261980" y="713604"/>
                </a:cubicBezTo>
                <a:lnTo>
                  <a:pt x="6699614" y="713604"/>
                </a:lnTo>
                <a:cubicBezTo>
                  <a:pt x="6760041" y="713604"/>
                  <a:pt x="6809026" y="664619"/>
                  <a:pt x="6809026" y="604192"/>
                </a:cubicBezTo>
                <a:lnTo>
                  <a:pt x="6809026" y="166558"/>
                </a:lnTo>
                <a:cubicBezTo>
                  <a:pt x="6809026" y="106131"/>
                  <a:pt x="6760041" y="57146"/>
                  <a:pt x="6699614" y="57146"/>
                </a:cubicBezTo>
                <a:close/>
                <a:moveTo>
                  <a:pt x="7023979" y="57146"/>
                </a:moveTo>
                <a:cubicBezTo>
                  <a:pt x="6963552" y="57146"/>
                  <a:pt x="6914567" y="106131"/>
                  <a:pt x="6914567" y="166558"/>
                </a:cubicBezTo>
                <a:lnTo>
                  <a:pt x="6914567" y="604191"/>
                </a:lnTo>
                <a:cubicBezTo>
                  <a:pt x="6914567" y="664618"/>
                  <a:pt x="6963552" y="713604"/>
                  <a:pt x="7023979" y="713604"/>
                </a:cubicBezTo>
                <a:lnTo>
                  <a:pt x="7461613" y="713604"/>
                </a:lnTo>
                <a:cubicBezTo>
                  <a:pt x="7522040" y="713604"/>
                  <a:pt x="7571025" y="664618"/>
                  <a:pt x="7571025" y="604191"/>
                </a:cubicBezTo>
                <a:lnTo>
                  <a:pt x="7571025" y="166558"/>
                </a:lnTo>
                <a:cubicBezTo>
                  <a:pt x="7571025" y="106131"/>
                  <a:pt x="7522040" y="57146"/>
                  <a:pt x="7461613" y="57146"/>
                </a:cubicBezTo>
                <a:close/>
                <a:moveTo>
                  <a:pt x="7778358" y="57145"/>
                </a:moveTo>
                <a:cubicBezTo>
                  <a:pt x="7717931" y="57145"/>
                  <a:pt x="7668946" y="106130"/>
                  <a:pt x="7668946" y="166557"/>
                </a:cubicBezTo>
                <a:lnTo>
                  <a:pt x="7668946" y="604191"/>
                </a:lnTo>
                <a:cubicBezTo>
                  <a:pt x="7668946" y="664618"/>
                  <a:pt x="7717931" y="713603"/>
                  <a:pt x="7778358" y="713603"/>
                </a:cubicBezTo>
                <a:lnTo>
                  <a:pt x="8215992" y="713603"/>
                </a:lnTo>
                <a:cubicBezTo>
                  <a:pt x="8276419" y="713603"/>
                  <a:pt x="8325404" y="664618"/>
                  <a:pt x="8325404" y="604191"/>
                </a:cubicBezTo>
                <a:lnTo>
                  <a:pt x="8325404" y="166557"/>
                </a:lnTo>
                <a:cubicBezTo>
                  <a:pt x="8325404" y="106130"/>
                  <a:pt x="8276419" y="57145"/>
                  <a:pt x="8215992" y="57145"/>
                </a:cubicBezTo>
                <a:close/>
                <a:moveTo>
                  <a:pt x="8540357" y="57145"/>
                </a:moveTo>
                <a:cubicBezTo>
                  <a:pt x="8479930" y="57145"/>
                  <a:pt x="8430945" y="106130"/>
                  <a:pt x="8430945" y="166557"/>
                </a:cubicBezTo>
                <a:lnTo>
                  <a:pt x="8430945" y="604190"/>
                </a:lnTo>
                <a:cubicBezTo>
                  <a:pt x="8430945" y="664617"/>
                  <a:pt x="8479930" y="713603"/>
                  <a:pt x="8540357" y="713603"/>
                </a:cubicBezTo>
                <a:lnTo>
                  <a:pt x="8977991" y="713603"/>
                </a:lnTo>
                <a:cubicBezTo>
                  <a:pt x="9038418" y="713603"/>
                  <a:pt x="9087403" y="664617"/>
                  <a:pt x="9087403" y="604190"/>
                </a:cubicBezTo>
                <a:lnTo>
                  <a:pt x="9087403" y="166557"/>
                </a:lnTo>
                <a:cubicBezTo>
                  <a:pt x="9087403" y="106130"/>
                  <a:pt x="9038418" y="57145"/>
                  <a:pt x="8977991" y="57145"/>
                </a:cubicBezTo>
                <a:close/>
                <a:moveTo>
                  <a:pt x="0" y="0"/>
                </a:moveTo>
                <a:lnTo>
                  <a:pt x="9143989" y="0"/>
                </a:lnTo>
                <a:lnTo>
                  <a:pt x="9143989" y="5143494"/>
                </a:lnTo>
                <a:lnTo>
                  <a:pt x="0" y="5143494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" name="Rounded Rectangle 107">
            <a:extLst>
              <a:ext uri="{FF2B5EF4-FFF2-40B4-BE49-F238E27FC236}">
                <a16:creationId xmlns:a16="http://schemas.microsoft.com/office/drawing/2014/main" id="{9E4A6F18-4685-4A6F-B536-1A543ADBCDD6}"/>
              </a:ext>
            </a:extLst>
          </p:cNvPr>
          <p:cNvSpPr/>
          <p:nvPr userDrawn="1"/>
        </p:nvSpPr>
        <p:spPr>
          <a:xfrm>
            <a:off x="75450" y="76200"/>
            <a:ext cx="875277" cy="875277"/>
          </a:xfrm>
          <a:prstGeom prst="roundRect">
            <a:avLst/>
          </a:prstGeom>
          <a:solidFill>
            <a:schemeClr val="accent1">
              <a:lumMod val="20000"/>
              <a:lumOff val="80000"/>
              <a:alpha val="6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1" name="Rounded Rectangle 115">
            <a:extLst>
              <a:ext uri="{FF2B5EF4-FFF2-40B4-BE49-F238E27FC236}">
                <a16:creationId xmlns:a16="http://schemas.microsoft.com/office/drawing/2014/main" id="{B68D77B6-290C-4624-809C-82A987962E61}"/>
              </a:ext>
            </a:extLst>
          </p:cNvPr>
          <p:cNvSpPr/>
          <p:nvPr userDrawn="1"/>
        </p:nvSpPr>
        <p:spPr>
          <a:xfrm>
            <a:off x="75450" y="1048731"/>
            <a:ext cx="875277" cy="875277"/>
          </a:xfrm>
          <a:prstGeom prst="roundRect">
            <a:avLst/>
          </a:prstGeom>
          <a:solidFill>
            <a:schemeClr val="accent1">
              <a:lumMod val="20000"/>
              <a:lumOff val="80000"/>
              <a:alpha val="6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2" name="Rounded Rectangle 117">
            <a:extLst>
              <a:ext uri="{FF2B5EF4-FFF2-40B4-BE49-F238E27FC236}">
                <a16:creationId xmlns:a16="http://schemas.microsoft.com/office/drawing/2014/main" id="{6D6968A4-F5F0-488D-9402-1C348D048774}"/>
              </a:ext>
            </a:extLst>
          </p:cNvPr>
          <p:cNvSpPr/>
          <p:nvPr userDrawn="1"/>
        </p:nvSpPr>
        <p:spPr>
          <a:xfrm>
            <a:off x="75450" y="2993792"/>
            <a:ext cx="875277" cy="875277"/>
          </a:xfrm>
          <a:prstGeom prst="roundRect">
            <a:avLst/>
          </a:prstGeom>
          <a:solidFill>
            <a:schemeClr val="accent1">
              <a:lumMod val="20000"/>
              <a:lumOff val="80000"/>
              <a:alpha val="6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3" name="Rounded Rectangle 119">
            <a:extLst>
              <a:ext uri="{FF2B5EF4-FFF2-40B4-BE49-F238E27FC236}">
                <a16:creationId xmlns:a16="http://schemas.microsoft.com/office/drawing/2014/main" id="{623A48C7-33F8-4ECD-85BD-9E17918FE87F}"/>
              </a:ext>
            </a:extLst>
          </p:cNvPr>
          <p:cNvSpPr/>
          <p:nvPr userDrawn="1"/>
        </p:nvSpPr>
        <p:spPr>
          <a:xfrm>
            <a:off x="75450" y="4933992"/>
            <a:ext cx="875277" cy="875277"/>
          </a:xfrm>
          <a:prstGeom prst="roundRect">
            <a:avLst/>
          </a:prstGeom>
          <a:solidFill>
            <a:schemeClr val="accent1">
              <a:lumMod val="20000"/>
              <a:lumOff val="80000"/>
              <a:alpha val="6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4" name="Rounded Rectangle 120">
            <a:extLst>
              <a:ext uri="{FF2B5EF4-FFF2-40B4-BE49-F238E27FC236}">
                <a16:creationId xmlns:a16="http://schemas.microsoft.com/office/drawing/2014/main" id="{122D1F2B-CADE-467A-A03F-B764F9682B34}"/>
              </a:ext>
            </a:extLst>
          </p:cNvPr>
          <p:cNvSpPr/>
          <p:nvPr userDrawn="1"/>
        </p:nvSpPr>
        <p:spPr>
          <a:xfrm>
            <a:off x="75450" y="5906523"/>
            <a:ext cx="875277" cy="875277"/>
          </a:xfrm>
          <a:prstGeom prst="roundRect">
            <a:avLst/>
          </a:prstGeom>
          <a:solidFill>
            <a:schemeClr val="accent1">
              <a:lumMod val="20000"/>
              <a:lumOff val="80000"/>
              <a:alpha val="6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5" name="Rounded Rectangle 121">
            <a:extLst>
              <a:ext uri="{FF2B5EF4-FFF2-40B4-BE49-F238E27FC236}">
                <a16:creationId xmlns:a16="http://schemas.microsoft.com/office/drawing/2014/main" id="{E936446B-B995-4147-A8DF-C30BB62F4489}"/>
              </a:ext>
            </a:extLst>
          </p:cNvPr>
          <p:cNvSpPr/>
          <p:nvPr userDrawn="1"/>
        </p:nvSpPr>
        <p:spPr>
          <a:xfrm>
            <a:off x="1091448" y="76200"/>
            <a:ext cx="875277" cy="875277"/>
          </a:xfrm>
          <a:prstGeom prst="roundRect">
            <a:avLst/>
          </a:prstGeom>
          <a:solidFill>
            <a:schemeClr val="accent1">
              <a:lumMod val="20000"/>
              <a:lumOff val="80000"/>
              <a:alpha val="6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6" name="Rounded Rectangle 122">
            <a:extLst>
              <a:ext uri="{FF2B5EF4-FFF2-40B4-BE49-F238E27FC236}">
                <a16:creationId xmlns:a16="http://schemas.microsoft.com/office/drawing/2014/main" id="{F2E13822-E4D0-4316-B900-7C1761AA72B0}"/>
              </a:ext>
            </a:extLst>
          </p:cNvPr>
          <p:cNvSpPr/>
          <p:nvPr userDrawn="1"/>
        </p:nvSpPr>
        <p:spPr>
          <a:xfrm>
            <a:off x="1091448" y="1048731"/>
            <a:ext cx="875277" cy="875277"/>
          </a:xfrm>
          <a:prstGeom prst="roundRect">
            <a:avLst/>
          </a:prstGeom>
          <a:solidFill>
            <a:schemeClr val="accent1">
              <a:lumMod val="20000"/>
              <a:lumOff val="80000"/>
              <a:alpha val="6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7" name="Rounded Rectangle 123">
            <a:extLst>
              <a:ext uri="{FF2B5EF4-FFF2-40B4-BE49-F238E27FC236}">
                <a16:creationId xmlns:a16="http://schemas.microsoft.com/office/drawing/2014/main" id="{70A10946-2112-4F06-BFC5-185D3CCADF28}"/>
              </a:ext>
            </a:extLst>
          </p:cNvPr>
          <p:cNvSpPr/>
          <p:nvPr userDrawn="1"/>
        </p:nvSpPr>
        <p:spPr>
          <a:xfrm>
            <a:off x="1091448" y="2021262"/>
            <a:ext cx="875277" cy="875277"/>
          </a:xfrm>
          <a:prstGeom prst="roundRect">
            <a:avLst/>
          </a:prstGeom>
          <a:solidFill>
            <a:schemeClr val="accent1">
              <a:lumMod val="20000"/>
              <a:lumOff val="80000"/>
              <a:alpha val="6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8" name="Rounded Rectangle 124">
            <a:extLst>
              <a:ext uri="{FF2B5EF4-FFF2-40B4-BE49-F238E27FC236}">
                <a16:creationId xmlns:a16="http://schemas.microsoft.com/office/drawing/2014/main" id="{EC368BD6-32E8-479F-9F6D-312482C189FF}"/>
              </a:ext>
            </a:extLst>
          </p:cNvPr>
          <p:cNvSpPr/>
          <p:nvPr userDrawn="1"/>
        </p:nvSpPr>
        <p:spPr>
          <a:xfrm>
            <a:off x="1091448" y="2993792"/>
            <a:ext cx="875277" cy="875277"/>
          </a:xfrm>
          <a:prstGeom prst="roundRect">
            <a:avLst/>
          </a:prstGeom>
          <a:solidFill>
            <a:schemeClr val="accent1">
              <a:lumMod val="20000"/>
              <a:lumOff val="80000"/>
              <a:alpha val="6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9" name="Rounded Rectangle 127">
            <a:extLst>
              <a:ext uri="{FF2B5EF4-FFF2-40B4-BE49-F238E27FC236}">
                <a16:creationId xmlns:a16="http://schemas.microsoft.com/office/drawing/2014/main" id="{4016A6E5-4DC4-4547-A336-CBB3FE57D8B8}"/>
              </a:ext>
            </a:extLst>
          </p:cNvPr>
          <p:cNvSpPr/>
          <p:nvPr userDrawn="1"/>
        </p:nvSpPr>
        <p:spPr>
          <a:xfrm>
            <a:off x="1091448" y="5906523"/>
            <a:ext cx="875277" cy="875277"/>
          </a:xfrm>
          <a:prstGeom prst="roundRect">
            <a:avLst/>
          </a:prstGeom>
          <a:solidFill>
            <a:schemeClr val="accent1">
              <a:lumMod val="20000"/>
              <a:lumOff val="80000"/>
              <a:alpha val="6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0" name="Rounded Rectangle 128">
            <a:extLst>
              <a:ext uri="{FF2B5EF4-FFF2-40B4-BE49-F238E27FC236}">
                <a16:creationId xmlns:a16="http://schemas.microsoft.com/office/drawing/2014/main" id="{214F6B6C-FAC4-4008-964D-F39BA060AB9C}"/>
              </a:ext>
            </a:extLst>
          </p:cNvPr>
          <p:cNvSpPr/>
          <p:nvPr userDrawn="1"/>
        </p:nvSpPr>
        <p:spPr>
          <a:xfrm>
            <a:off x="2107447" y="76200"/>
            <a:ext cx="875277" cy="875277"/>
          </a:xfrm>
          <a:prstGeom prst="roundRect">
            <a:avLst/>
          </a:prstGeom>
          <a:solidFill>
            <a:schemeClr val="accent1">
              <a:lumMod val="20000"/>
              <a:lumOff val="80000"/>
              <a:alpha val="6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1" name="Rounded Rectangle 130">
            <a:extLst>
              <a:ext uri="{FF2B5EF4-FFF2-40B4-BE49-F238E27FC236}">
                <a16:creationId xmlns:a16="http://schemas.microsoft.com/office/drawing/2014/main" id="{B80210B8-45CA-4C2B-8B11-54B72340AC61}"/>
              </a:ext>
            </a:extLst>
          </p:cNvPr>
          <p:cNvSpPr/>
          <p:nvPr userDrawn="1"/>
        </p:nvSpPr>
        <p:spPr>
          <a:xfrm>
            <a:off x="2107447" y="2021262"/>
            <a:ext cx="875277" cy="875277"/>
          </a:xfrm>
          <a:prstGeom prst="roundRect">
            <a:avLst/>
          </a:prstGeom>
          <a:solidFill>
            <a:schemeClr val="accent1">
              <a:lumMod val="20000"/>
              <a:lumOff val="80000"/>
              <a:alpha val="6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2" name="Rounded Rectangle 131">
            <a:extLst>
              <a:ext uri="{FF2B5EF4-FFF2-40B4-BE49-F238E27FC236}">
                <a16:creationId xmlns:a16="http://schemas.microsoft.com/office/drawing/2014/main" id="{EA09A500-EC9E-4F9F-9A5B-3D4E19136ABF}"/>
              </a:ext>
            </a:extLst>
          </p:cNvPr>
          <p:cNvSpPr/>
          <p:nvPr userDrawn="1"/>
        </p:nvSpPr>
        <p:spPr>
          <a:xfrm>
            <a:off x="2107447" y="2993792"/>
            <a:ext cx="875277" cy="875277"/>
          </a:xfrm>
          <a:prstGeom prst="roundRect">
            <a:avLst/>
          </a:prstGeom>
          <a:solidFill>
            <a:schemeClr val="accent1">
              <a:lumMod val="20000"/>
              <a:lumOff val="80000"/>
              <a:alpha val="6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3" name="Rounded Rectangle 134">
            <a:extLst>
              <a:ext uri="{FF2B5EF4-FFF2-40B4-BE49-F238E27FC236}">
                <a16:creationId xmlns:a16="http://schemas.microsoft.com/office/drawing/2014/main" id="{1B47BC52-F041-4F4C-81E2-D53249C1CF45}"/>
              </a:ext>
            </a:extLst>
          </p:cNvPr>
          <p:cNvSpPr/>
          <p:nvPr userDrawn="1"/>
        </p:nvSpPr>
        <p:spPr>
          <a:xfrm>
            <a:off x="2107447" y="5906523"/>
            <a:ext cx="875277" cy="875277"/>
          </a:xfrm>
          <a:prstGeom prst="roundRect">
            <a:avLst/>
          </a:prstGeom>
          <a:solidFill>
            <a:schemeClr val="accent1">
              <a:lumMod val="20000"/>
              <a:lumOff val="80000"/>
              <a:alpha val="6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4" name="Rounded Rectangle 135">
            <a:extLst>
              <a:ext uri="{FF2B5EF4-FFF2-40B4-BE49-F238E27FC236}">
                <a16:creationId xmlns:a16="http://schemas.microsoft.com/office/drawing/2014/main" id="{DDFC2D48-ADD1-4338-A047-D6C75925EF55}"/>
              </a:ext>
            </a:extLst>
          </p:cNvPr>
          <p:cNvSpPr/>
          <p:nvPr userDrawn="1"/>
        </p:nvSpPr>
        <p:spPr>
          <a:xfrm>
            <a:off x="3123446" y="76200"/>
            <a:ext cx="875277" cy="875277"/>
          </a:xfrm>
          <a:prstGeom prst="roundRect">
            <a:avLst/>
          </a:prstGeom>
          <a:solidFill>
            <a:schemeClr val="accent1">
              <a:lumMod val="20000"/>
              <a:lumOff val="80000"/>
              <a:alpha val="6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5" name="Rounded Rectangle 136">
            <a:extLst>
              <a:ext uri="{FF2B5EF4-FFF2-40B4-BE49-F238E27FC236}">
                <a16:creationId xmlns:a16="http://schemas.microsoft.com/office/drawing/2014/main" id="{BA469869-C6EB-4EF2-8AA7-2BF8CF65DA3E}"/>
              </a:ext>
            </a:extLst>
          </p:cNvPr>
          <p:cNvSpPr/>
          <p:nvPr userDrawn="1"/>
        </p:nvSpPr>
        <p:spPr>
          <a:xfrm>
            <a:off x="3123446" y="1048731"/>
            <a:ext cx="875277" cy="875277"/>
          </a:xfrm>
          <a:prstGeom prst="roundRect">
            <a:avLst/>
          </a:prstGeom>
          <a:solidFill>
            <a:schemeClr val="accent1">
              <a:lumMod val="20000"/>
              <a:lumOff val="80000"/>
              <a:alpha val="6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6" name="Rounded Rectangle 137">
            <a:extLst>
              <a:ext uri="{FF2B5EF4-FFF2-40B4-BE49-F238E27FC236}">
                <a16:creationId xmlns:a16="http://schemas.microsoft.com/office/drawing/2014/main" id="{3D6CB011-AA7E-4577-92AB-3A0A39A12700}"/>
              </a:ext>
            </a:extLst>
          </p:cNvPr>
          <p:cNvSpPr/>
          <p:nvPr userDrawn="1"/>
        </p:nvSpPr>
        <p:spPr>
          <a:xfrm>
            <a:off x="3123446" y="2021262"/>
            <a:ext cx="875277" cy="875277"/>
          </a:xfrm>
          <a:prstGeom prst="roundRect">
            <a:avLst/>
          </a:prstGeom>
          <a:solidFill>
            <a:schemeClr val="accent1">
              <a:lumMod val="20000"/>
              <a:lumOff val="80000"/>
              <a:alpha val="6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7" name="Rounded Rectangle 138">
            <a:extLst>
              <a:ext uri="{FF2B5EF4-FFF2-40B4-BE49-F238E27FC236}">
                <a16:creationId xmlns:a16="http://schemas.microsoft.com/office/drawing/2014/main" id="{A2555640-D43D-45C3-9FC9-C4AFA9C331C5}"/>
              </a:ext>
            </a:extLst>
          </p:cNvPr>
          <p:cNvSpPr/>
          <p:nvPr userDrawn="1"/>
        </p:nvSpPr>
        <p:spPr>
          <a:xfrm>
            <a:off x="3123446" y="2993792"/>
            <a:ext cx="875277" cy="875277"/>
          </a:xfrm>
          <a:prstGeom prst="roundRect">
            <a:avLst/>
          </a:prstGeom>
          <a:solidFill>
            <a:schemeClr val="accent1">
              <a:lumMod val="20000"/>
              <a:lumOff val="80000"/>
              <a:alpha val="6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8" name="Rounded Rectangle 141">
            <a:extLst>
              <a:ext uri="{FF2B5EF4-FFF2-40B4-BE49-F238E27FC236}">
                <a16:creationId xmlns:a16="http://schemas.microsoft.com/office/drawing/2014/main" id="{99AA426E-CE12-4D38-BB5F-04F22A86E8DA}"/>
              </a:ext>
            </a:extLst>
          </p:cNvPr>
          <p:cNvSpPr/>
          <p:nvPr userDrawn="1"/>
        </p:nvSpPr>
        <p:spPr>
          <a:xfrm>
            <a:off x="3123446" y="5906523"/>
            <a:ext cx="875277" cy="875277"/>
          </a:xfrm>
          <a:prstGeom prst="roundRect">
            <a:avLst/>
          </a:prstGeom>
          <a:solidFill>
            <a:schemeClr val="accent1">
              <a:lumMod val="20000"/>
              <a:lumOff val="80000"/>
              <a:alpha val="6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9" name="Rounded Rectangle 142">
            <a:extLst>
              <a:ext uri="{FF2B5EF4-FFF2-40B4-BE49-F238E27FC236}">
                <a16:creationId xmlns:a16="http://schemas.microsoft.com/office/drawing/2014/main" id="{A2D11B4E-2A70-4C2C-BC7D-07333B3A9367}"/>
              </a:ext>
            </a:extLst>
          </p:cNvPr>
          <p:cNvSpPr/>
          <p:nvPr userDrawn="1"/>
        </p:nvSpPr>
        <p:spPr>
          <a:xfrm>
            <a:off x="4139444" y="76200"/>
            <a:ext cx="875277" cy="875277"/>
          </a:xfrm>
          <a:prstGeom prst="roundRect">
            <a:avLst/>
          </a:prstGeom>
          <a:solidFill>
            <a:schemeClr val="accent1">
              <a:lumMod val="20000"/>
              <a:lumOff val="80000"/>
              <a:alpha val="6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0" name="Rounded Rectangle 143">
            <a:extLst>
              <a:ext uri="{FF2B5EF4-FFF2-40B4-BE49-F238E27FC236}">
                <a16:creationId xmlns:a16="http://schemas.microsoft.com/office/drawing/2014/main" id="{69870046-5704-4D20-AA07-F0BA1FE6FD80}"/>
              </a:ext>
            </a:extLst>
          </p:cNvPr>
          <p:cNvSpPr/>
          <p:nvPr userDrawn="1"/>
        </p:nvSpPr>
        <p:spPr>
          <a:xfrm>
            <a:off x="4139444" y="1048731"/>
            <a:ext cx="875277" cy="875277"/>
          </a:xfrm>
          <a:prstGeom prst="roundRect">
            <a:avLst/>
          </a:prstGeom>
          <a:solidFill>
            <a:schemeClr val="accent1">
              <a:lumMod val="20000"/>
              <a:lumOff val="80000"/>
              <a:alpha val="6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1" name="Rounded Rectangle 144">
            <a:extLst>
              <a:ext uri="{FF2B5EF4-FFF2-40B4-BE49-F238E27FC236}">
                <a16:creationId xmlns:a16="http://schemas.microsoft.com/office/drawing/2014/main" id="{B5D84C3A-CEE6-4FC3-82BC-5622F71278CF}"/>
              </a:ext>
            </a:extLst>
          </p:cNvPr>
          <p:cNvSpPr/>
          <p:nvPr userDrawn="1"/>
        </p:nvSpPr>
        <p:spPr>
          <a:xfrm>
            <a:off x="4139444" y="2021262"/>
            <a:ext cx="875277" cy="875277"/>
          </a:xfrm>
          <a:prstGeom prst="roundRect">
            <a:avLst/>
          </a:prstGeom>
          <a:solidFill>
            <a:schemeClr val="accent1">
              <a:lumMod val="20000"/>
              <a:lumOff val="80000"/>
              <a:alpha val="6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2" name="Rounded Rectangle 145">
            <a:extLst>
              <a:ext uri="{FF2B5EF4-FFF2-40B4-BE49-F238E27FC236}">
                <a16:creationId xmlns:a16="http://schemas.microsoft.com/office/drawing/2014/main" id="{4545AA47-1DD8-4525-A942-65249E06053E}"/>
              </a:ext>
            </a:extLst>
          </p:cNvPr>
          <p:cNvSpPr/>
          <p:nvPr userDrawn="1"/>
        </p:nvSpPr>
        <p:spPr>
          <a:xfrm>
            <a:off x="4139444" y="2993792"/>
            <a:ext cx="875277" cy="875277"/>
          </a:xfrm>
          <a:prstGeom prst="roundRect">
            <a:avLst/>
          </a:prstGeom>
          <a:solidFill>
            <a:schemeClr val="accent1">
              <a:lumMod val="20000"/>
              <a:lumOff val="80000"/>
              <a:alpha val="6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3" name="Rounded Rectangle 147">
            <a:extLst>
              <a:ext uri="{FF2B5EF4-FFF2-40B4-BE49-F238E27FC236}">
                <a16:creationId xmlns:a16="http://schemas.microsoft.com/office/drawing/2014/main" id="{D7E3D2DB-6319-4023-A42F-A668D1885576}"/>
              </a:ext>
            </a:extLst>
          </p:cNvPr>
          <p:cNvSpPr/>
          <p:nvPr userDrawn="1"/>
        </p:nvSpPr>
        <p:spPr>
          <a:xfrm>
            <a:off x="1081288" y="4933992"/>
            <a:ext cx="875277" cy="875277"/>
          </a:xfrm>
          <a:prstGeom prst="roundRect">
            <a:avLst/>
          </a:prstGeom>
          <a:solidFill>
            <a:schemeClr val="accent1">
              <a:lumMod val="20000"/>
              <a:lumOff val="80000"/>
              <a:alpha val="6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4" name="Rounded Rectangle 148">
            <a:extLst>
              <a:ext uri="{FF2B5EF4-FFF2-40B4-BE49-F238E27FC236}">
                <a16:creationId xmlns:a16="http://schemas.microsoft.com/office/drawing/2014/main" id="{A2677C5C-E12A-4A21-AD8A-0521FD935253}"/>
              </a:ext>
            </a:extLst>
          </p:cNvPr>
          <p:cNvSpPr/>
          <p:nvPr userDrawn="1"/>
        </p:nvSpPr>
        <p:spPr>
          <a:xfrm>
            <a:off x="4139444" y="5906523"/>
            <a:ext cx="875277" cy="875277"/>
          </a:xfrm>
          <a:prstGeom prst="roundRect">
            <a:avLst/>
          </a:prstGeom>
          <a:solidFill>
            <a:schemeClr val="accent1">
              <a:lumMod val="20000"/>
              <a:lumOff val="80000"/>
              <a:alpha val="6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5" name="Rounded Rectangle 149">
            <a:extLst>
              <a:ext uri="{FF2B5EF4-FFF2-40B4-BE49-F238E27FC236}">
                <a16:creationId xmlns:a16="http://schemas.microsoft.com/office/drawing/2014/main" id="{20E5BEE1-FF5E-4D19-9D83-2A2D950D2CE2}"/>
              </a:ext>
            </a:extLst>
          </p:cNvPr>
          <p:cNvSpPr/>
          <p:nvPr userDrawn="1"/>
        </p:nvSpPr>
        <p:spPr>
          <a:xfrm>
            <a:off x="5155443" y="76200"/>
            <a:ext cx="875277" cy="875277"/>
          </a:xfrm>
          <a:prstGeom prst="roundRect">
            <a:avLst/>
          </a:prstGeom>
          <a:solidFill>
            <a:schemeClr val="accent1">
              <a:lumMod val="20000"/>
              <a:lumOff val="80000"/>
              <a:alpha val="6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6" name="Rounded Rectangle 150">
            <a:extLst>
              <a:ext uri="{FF2B5EF4-FFF2-40B4-BE49-F238E27FC236}">
                <a16:creationId xmlns:a16="http://schemas.microsoft.com/office/drawing/2014/main" id="{335D1C4A-4443-441F-AFE8-7EE8D509D211}"/>
              </a:ext>
            </a:extLst>
          </p:cNvPr>
          <p:cNvSpPr/>
          <p:nvPr userDrawn="1"/>
        </p:nvSpPr>
        <p:spPr>
          <a:xfrm>
            <a:off x="5155443" y="1048731"/>
            <a:ext cx="875277" cy="875277"/>
          </a:xfrm>
          <a:prstGeom prst="roundRect">
            <a:avLst/>
          </a:prstGeom>
          <a:solidFill>
            <a:schemeClr val="accent1">
              <a:lumMod val="20000"/>
              <a:lumOff val="80000"/>
              <a:alpha val="6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7" name="Rounded Rectangle 151">
            <a:extLst>
              <a:ext uri="{FF2B5EF4-FFF2-40B4-BE49-F238E27FC236}">
                <a16:creationId xmlns:a16="http://schemas.microsoft.com/office/drawing/2014/main" id="{B018F208-9C90-4787-B426-8BC45D682EE3}"/>
              </a:ext>
            </a:extLst>
          </p:cNvPr>
          <p:cNvSpPr/>
          <p:nvPr userDrawn="1"/>
        </p:nvSpPr>
        <p:spPr>
          <a:xfrm>
            <a:off x="5155443" y="2021262"/>
            <a:ext cx="875277" cy="875277"/>
          </a:xfrm>
          <a:prstGeom prst="roundRect">
            <a:avLst/>
          </a:prstGeom>
          <a:solidFill>
            <a:schemeClr val="accent1">
              <a:lumMod val="20000"/>
              <a:lumOff val="80000"/>
              <a:alpha val="6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8" name="Rounded Rectangle 154">
            <a:extLst>
              <a:ext uri="{FF2B5EF4-FFF2-40B4-BE49-F238E27FC236}">
                <a16:creationId xmlns:a16="http://schemas.microsoft.com/office/drawing/2014/main" id="{43106871-86DB-48D0-AFF3-53892C5A85D3}"/>
              </a:ext>
            </a:extLst>
          </p:cNvPr>
          <p:cNvSpPr/>
          <p:nvPr userDrawn="1"/>
        </p:nvSpPr>
        <p:spPr>
          <a:xfrm>
            <a:off x="2107447" y="3961460"/>
            <a:ext cx="875277" cy="875277"/>
          </a:xfrm>
          <a:prstGeom prst="roundRect">
            <a:avLst/>
          </a:prstGeom>
          <a:solidFill>
            <a:schemeClr val="accent1">
              <a:lumMod val="20000"/>
              <a:lumOff val="80000"/>
              <a:alpha val="6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9" name="Rounded Rectangle 155">
            <a:extLst>
              <a:ext uri="{FF2B5EF4-FFF2-40B4-BE49-F238E27FC236}">
                <a16:creationId xmlns:a16="http://schemas.microsoft.com/office/drawing/2014/main" id="{C30220C3-FF98-48E1-ADF7-200395EEDC1D}"/>
              </a:ext>
            </a:extLst>
          </p:cNvPr>
          <p:cNvSpPr/>
          <p:nvPr userDrawn="1"/>
        </p:nvSpPr>
        <p:spPr>
          <a:xfrm>
            <a:off x="5155443" y="5906523"/>
            <a:ext cx="875277" cy="875277"/>
          </a:xfrm>
          <a:prstGeom prst="roundRect">
            <a:avLst/>
          </a:prstGeom>
          <a:solidFill>
            <a:schemeClr val="accent1">
              <a:lumMod val="20000"/>
              <a:lumOff val="80000"/>
              <a:alpha val="6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0" name="Rounded Rectangle 156">
            <a:extLst>
              <a:ext uri="{FF2B5EF4-FFF2-40B4-BE49-F238E27FC236}">
                <a16:creationId xmlns:a16="http://schemas.microsoft.com/office/drawing/2014/main" id="{F92D9658-5D8F-4E72-80E8-E48F804BCD57}"/>
              </a:ext>
            </a:extLst>
          </p:cNvPr>
          <p:cNvSpPr/>
          <p:nvPr userDrawn="1"/>
        </p:nvSpPr>
        <p:spPr>
          <a:xfrm>
            <a:off x="6171442" y="76200"/>
            <a:ext cx="875277" cy="875277"/>
          </a:xfrm>
          <a:prstGeom prst="roundRect">
            <a:avLst/>
          </a:prstGeom>
          <a:solidFill>
            <a:schemeClr val="accent1">
              <a:lumMod val="20000"/>
              <a:lumOff val="80000"/>
              <a:alpha val="6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1" name="Rounded Rectangle 157">
            <a:extLst>
              <a:ext uri="{FF2B5EF4-FFF2-40B4-BE49-F238E27FC236}">
                <a16:creationId xmlns:a16="http://schemas.microsoft.com/office/drawing/2014/main" id="{2D149099-125D-41FC-9276-A449E801D650}"/>
              </a:ext>
            </a:extLst>
          </p:cNvPr>
          <p:cNvSpPr/>
          <p:nvPr userDrawn="1"/>
        </p:nvSpPr>
        <p:spPr>
          <a:xfrm>
            <a:off x="6171442" y="1048731"/>
            <a:ext cx="875277" cy="875277"/>
          </a:xfrm>
          <a:prstGeom prst="roundRect">
            <a:avLst/>
          </a:prstGeom>
          <a:solidFill>
            <a:schemeClr val="accent1">
              <a:lumMod val="20000"/>
              <a:lumOff val="80000"/>
              <a:alpha val="6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2" name="Rounded Rectangle 158">
            <a:extLst>
              <a:ext uri="{FF2B5EF4-FFF2-40B4-BE49-F238E27FC236}">
                <a16:creationId xmlns:a16="http://schemas.microsoft.com/office/drawing/2014/main" id="{2A3818D5-45D1-4F39-B519-63C64B657A7A}"/>
              </a:ext>
            </a:extLst>
          </p:cNvPr>
          <p:cNvSpPr/>
          <p:nvPr userDrawn="1"/>
        </p:nvSpPr>
        <p:spPr>
          <a:xfrm>
            <a:off x="6171442" y="2021262"/>
            <a:ext cx="875277" cy="875277"/>
          </a:xfrm>
          <a:prstGeom prst="roundRect">
            <a:avLst/>
          </a:prstGeom>
          <a:solidFill>
            <a:schemeClr val="accent1">
              <a:lumMod val="20000"/>
              <a:lumOff val="80000"/>
              <a:alpha val="6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3" name="Rounded Rectangle 161">
            <a:extLst>
              <a:ext uri="{FF2B5EF4-FFF2-40B4-BE49-F238E27FC236}">
                <a16:creationId xmlns:a16="http://schemas.microsoft.com/office/drawing/2014/main" id="{C98E1EFC-58D8-47AE-80BE-58B84EF09515}"/>
              </a:ext>
            </a:extLst>
          </p:cNvPr>
          <p:cNvSpPr/>
          <p:nvPr userDrawn="1"/>
        </p:nvSpPr>
        <p:spPr>
          <a:xfrm>
            <a:off x="6171442" y="4933992"/>
            <a:ext cx="875277" cy="875277"/>
          </a:xfrm>
          <a:prstGeom prst="roundRect">
            <a:avLst/>
          </a:prstGeom>
          <a:solidFill>
            <a:schemeClr val="accent1">
              <a:lumMod val="20000"/>
              <a:lumOff val="80000"/>
              <a:alpha val="6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4" name="Rounded Rectangle 162">
            <a:extLst>
              <a:ext uri="{FF2B5EF4-FFF2-40B4-BE49-F238E27FC236}">
                <a16:creationId xmlns:a16="http://schemas.microsoft.com/office/drawing/2014/main" id="{536C0479-6E34-4557-BB20-675258F078EA}"/>
              </a:ext>
            </a:extLst>
          </p:cNvPr>
          <p:cNvSpPr/>
          <p:nvPr userDrawn="1"/>
        </p:nvSpPr>
        <p:spPr>
          <a:xfrm>
            <a:off x="6171442" y="5906523"/>
            <a:ext cx="875277" cy="875277"/>
          </a:xfrm>
          <a:prstGeom prst="roundRect">
            <a:avLst/>
          </a:prstGeom>
          <a:solidFill>
            <a:schemeClr val="accent1">
              <a:lumMod val="20000"/>
              <a:lumOff val="80000"/>
              <a:alpha val="6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5" name="Rounded Rectangle 163">
            <a:extLst>
              <a:ext uri="{FF2B5EF4-FFF2-40B4-BE49-F238E27FC236}">
                <a16:creationId xmlns:a16="http://schemas.microsoft.com/office/drawing/2014/main" id="{81564C87-7106-4642-A6C1-1E030E3879CB}"/>
              </a:ext>
            </a:extLst>
          </p:cNvPr>
          <p:cNvSpPr/>
          <p:nvPr userDrawn="1"/>
        </p:nvSpPr>
        <p:spPr>
          <a:xfrm>
            <a:off x="7187440" y="76200"/>
            <a:ext cx="875277" cy="875277"/>
          </a:xfrm>
          <a:prstGeom prst="roundRect">
            <a:avLst/>
          </a:prstGeom>
          <a:solidFill>
            <a:schemeClr val="accent1">
              <a:lumMod val="20000"/>
              <a:lumOff val="80000"/>
              <a:alpha val="6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6" name="Rounded Rectangle 164">
            <a:extLst>
              <a:ext uri="{FF2B5EF4-FFF2-40B4-BE49-F238E27FC236}">
                <a16:creationId xmlns:a16="http://schemas.microsoft.com/office/drawing/2014/main" id="{374842C4-F89C-496B-B5A8-54D2D8D2C0ED}"/>
              </a:ext>
            </a:extLst>
          </p:cNvPr>
          <p:cNvSpPr/>
          <p:nvPr userDrawn="1"/>
        </p:nvSpPr>
        <p:spPr>
          <a:xfrm>
            <a:off x="7187440" y="1048731"/>
            <a:ext cx="875277" cy="875277"/>
          </a:xfrm>
          <a:prstGeom prst="roundRect">
            <a:avLst/>
          </a:prstGeom>
          <a:solidFill>
            <a:schemeClr val="accent1">
              <a:lumMod val="20000"/>
              <a:lumOff val="80000"/>
              <a:alpha val="6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7" name="Rounded Rectangle 165">
            <a:extLst>
              <a:ext uri="{FF2B5EF4-FFF2-40B4-BE49-F238E27FC236}">
                <a16:creationId xmlns:a16="http://schemas.microsoft.com/office/drawing/2014/main" id="{D14AD859-9E7F-4C01-BF18-E5803F24E4EE}"/>
              </a:ext>
            </a:extLst>
          </p:cNvPr>
          <p:cNvSpPr/>
          <p:nvPr userDrawn="1"/>
        </p:nvSpPr>
        <p:spPr>
          <a:xfrm>
            <a:off x="7187440" y="2021262"/>
            <a:ext cx="875277" cy="875277"/>
          </a:xfrm>
          <a:prstGeom prst="roundRect">
            <a:avLst/>
          </a:prstGeom>
          <a:solidFill>
            <a:schemeClr val="accent1">
              <a:lumMod val="20000"/>
              <a:lumOff val="80000"/>
              <a:alpha val="6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8" name="Rounded Rectangle 167">
            <a:extLst>
              <a:ext uri="{FF2B5EF4-FFF2-40B4-BE49-F238E27FC236}">
                <a16:creationId xmlns:a16="http://schemas.microsoft.com/office/drawing/2014/main" id="{E26F2B93-3E76-4B50-B34A-1387554F1130}"/>
              </a:ext>
            </a:extLst>
          </p:cNvPr>
          <p:cNvSpPr/>
          <p:nvPr userDrawn="1"/>
        </p:nvSpPr>
        <p:spPr>
          <a:xfrm>
            <a:off x="75450" y="3961460"/>
            <a:ext cx="875277" cy="875277"/>
          </a:xfrm>
          <a:prstGeom prst="roundRect">
            <a:avLst/>
          </a:prstGeom>
          <a:solidFill>
            <a:schemeClr val="accent1">
              <a:lumMod val="20000"/>
              <a:lumOff val="80000"/>
              <a:alpha val="6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9" name="Rounded Rectangle 168">
            <a:extLst>
              <a:ext uri="{FF2B5EF4-FFF2-40B4-BE49-F238E27FC236}">
                <a16:creationId xmlns:a16="http://schemas.microsoft.com/office/drawing/2014/main" id="{C8FBC93B-F713-490B-9F65-E595AA92EFFF}"/>
              </a:ext>
            </a:extLst>
          </p:cNvPr>
          <p:cNvSpPr/>
          <p:nvPr userDrawn="1"/>
        </p:nvSpPr>
        <p:spPr>
          <a:xfrm>
            <a:off x="7187440" y="4933992"/>
            <a:ext cx="875277" cy="875277"/>
          </a:xfrm>
          <a:prstGeom prst="roundRect">
            <a:avLst/>
          </a:prstGeom>
          <a:solidFill>
            <a:schemeClr val="accent1">
              <a:lumMod val="20000"/>
              <a:lumOff val="80000"/>
              <a:alpha val="6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0" name="Rounded Rectangle 169">
            <a:extLst>
              <a:ext uri="{FF2B5EF4-FFF2-40B4-BE49-F238E27FC236}">
                <a16:creationId xmlns:a16="http://schemas.microsoft.com/office/drawing/2014/main" id="{53656BAD-DDF2-43E5-A9BB-ADE04B4FE8BF}"/>
              </a:ext>
            </a:extLst>
          </p:cNvPr>
          <p:cNvSpPr/>
          <p:nvPr userDrawn="1"/>
        </p:nvSpPr>
        <p:spPr>
          <a:xfrm>
            <a:off x="7187440" y="5906523"/>
            <a:ext cx="875277" cy="875277"/>
          </a:xfrm>
          <a:prstGeom prst="roundRect">
            <a:avLst/>
          </a:prstGeom>
          <a:solidFill>
            <a:schemeClr val="accent1">
              <a:lumMod val="20000"/>
              <a:lumOff val="80000"/>
              <a:alpha val="6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1" name="Rounded Rectangle 170">
            <a:extLst>
              <a:ext uri="{FF2B5EF4-FFF2-40B4-BE49-F238E27FC236}">
                <a16:creationId xmlns:a16="http://schemas.microsoft.com/office/drawing/2014/main" id="{61CBB307-E4B6-4BEB-8589-CD576FA879AB}"/>
              </a:ext>
            </a:extLst>
          </p:cNvPr>
          <p:cNvSpPr/>
          <p:nvPr userDrawn="1"/>
        </p:nvSpPr>
        <p:spPr>
          <a:xfrm>
            <a:off x="8203439" y="76200"/>
            <a:ext cx="875277" cy="875277"/>
          </a:xfrm>
          <a:prstGeom prst="roundRect">
            <a:avLst/>
          </a:prstGeom>
          <a:solidFill>
            <a:schemeClr val="accent1">
              <a:lumMod val="20000"/>
              <a:lumOff val="80000"/>
              <a:alpha val="6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2" name="Rounded Rectangle 171">
            <a:extLst>
              <a:ext uri="{FF2B5EF4-FFF2-40B4-BE49-F238E27FC236}">
                <a16:creationId xmlns:a16="http://schemas.microsoft.com/office/drawing/2014/main" id="{1F2D0354-CE92-4E9F-9B80-5ACE32C92A2F}"/>
              </a:ext>
            </a:extLst>
          </p:cNvPr>
          <p:cNvSpPr/>
          <p:nvPr userDrawn="1"/>
        </p:nvSpPr>
        <p:spPr>
          <a:xfrm>
            <a:off x="8203439" y="1048731"/>
            <a:ext cx="875277" cy="875277"/>
          </a:xfrm>
          <a:prstGeom prst="roundRect">
            <a:avLst/>
          </a:prstGeom>
          <a:solidFill>
            <a:schemeClr val="accent1">
              <a:lumMod val="20000"/>
              <a:lumOff val="80000"/>
              <a:alpha val="6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3" name="Rounded Rectangle 174">
            <a:extLst>
              <a:ext uri="{FF2B5EF4-FFF2-40B4-BE49-F238E27FC236}">
                <a16:creationId xmlns:a16="http://schemas.microsoft.com/office/drawing/2014/main" id="{A1B1588F-CD40-4388-ABBC-93B84BECB424}"/>
              </a:ext>
            </a:extLst>
          </p:cNvPr>
          <p:cNvSpPr/>
          <p:nvPr userDrawn="1"/>
        </p:nvSpPr>
        <p:spPr>
          <a:xfrm>
            <a:off x="1082636" y="3961460"/>
            <a:ext cx="875277" cy="875277"/>
          </a:xfrm>
          <a:prstGeom prst="roundRect">
            <a:avLst/>
          </a:prstGeom>
          <a:solidFill>
            <a:schemeClr val="accent1">
              <a:lumMod val="20000"/>
              <a:lumOff val="80000"/>
              <a:alpha val="6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4" name="Rounded Rectangle 175">
            <a:extLst>
              <a:ext uri="{FF2B5EF4-FFF2-40B4-BE49-F238E27FC236}">
                <a16:creationId xmlns:a16="http://schemas.microsoft.com/office/drawing/2014/main" id="{FDBD45B7-294D-4EEB-AC06-754C4516601F}"/>
              </a:ext>
            </a:extLst>
          </p:cNvPr>
          <p:cNvSpPr/>
          <p:nvPr userDrawn="1"/>
        </p:nvSpPr>
        <p:spPr>
          <a:xfrm>
            <a:off x="8203439" y="4933992"/>
            <a:ext cx="875277" cy="875277"/>
          </a:xfrm>
          <a:prstGeom prst="roundRect">
            <a:avLst/>
          </a:prstGeom>
          <a:solidFill>
            <a:schemeClr val="accent1">
              <a:lumMod val="20000"/>
              <a:lumOff val="80000"/>
              <a:alpha val="6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5" name="Rounded Rectangle 176">
            <a:extLst>
              <a:ext uri="{FF2B5EF4-FFF2-40B4-BE49-F238E27FC236}">
                <a16:creationId xmlns:a16="http://schemas.microsoft.com/office/drawing/2014/main" id="{A8F4B78E-2569-4313-B6EF-2EB5FC349318}"/>
              </a:ext>
            </a:extLst>
          </p:cNvPr>
          <p:cNvSpPr/>
          <p:nvPr userDrawn="1"/>
        </p:nvSpPr>
        <p:spPr>
          <a:xfrm>
            <a:off x="8203439" y="5906523"/>
            <a:ext cx="875277" cy="875277"/>
          </a:xfrm>
          <a:prstGeom prst="roundRect">
            <a:avLst/>
          </a:prstGeom>
          <a:solidFill>
            <a:schemeClr val="accent1">
              <a:lumMod val="20000"/>
              <a:lumOff val="80000"/>
              <a:alpha val="6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6" name="Rounded Rectangle 177">
            <a:extLst>
              <a:ext uri="{FF2B5EF4-FFF2-40B4-BE49-F238E27FC236}">
                <a16:creationId xmlns:a16="http://schemas.microsoft.com/office/drawing/2014/main" id="{426B3D2F-32B6-4A94-B91B-A3F9E2945161}"/>
              </a:ext>
            </a:extLst>
          </p:cNvPr>
          <p:cNvSpPr/>
          <p:nvPr userDrawn="1"/>
        </p:nvSpPr>
        <p:spPr>
          <a:xfrm>
            <a:off x="9219438" y="76200"/>
            <a:ext cx="875277" cy="875277"/>
          </a:xfrm>
          <a:prstGeom prst="roundRect">
            <a:avLst/>
          </a:prstGeom>
          <a:solidFill>
            <a:schemeClr val="accent1">
              <a:lumMod val="20000"/>
              <a:lumOff val="80000"/>
              <a:alpha val="6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7" name="Rounded Rectangle 178">
            <a:extLst>
              <a:ext uri="{FF2B5EF4-FFF2-40B4-BE49-F238E27FC236}">
                <a16:creationId xmlns:a16="http://schemas.microsoft.com/office/drawing/2014/main" id="{BE0378B0-17A0-4791-AFC0-FC4369FC481C}"/>
              </a:ext>
            </a:extLst>
          </p:cNvPr>
          <p:cNvSpPr/>
          <p:nvPr userDrawn="1"/>
        </p:nvSpPr>
        <p:spPr>
          <a:xfrm>
            <a:off x="9219438" y="1048731"/>
            <a:ext cx="875277" cy="875277"/>
          </a:xfrm>
          <a:prstGeom prst="roundRect">
            <a:avLst/>
          </a:prstGeom>
          <a:solidFill>
            <a:schemeClr val="accent1">
              <a:lumMod val="20000"/>
              <a:lumOff val="80000"/>
              <a:alpha val="6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8" name="Rounded Rectangle 181">
            <a:extLst>
              <a:ext uri="{FF2B5EF4-FFF2-40B4-BE49-F238E27FC236}">
                <a16:creationId xmlns:a16="http://schemas.microsoft.com/office/drawing/2014/main" id="{EE5A9E5F-0D70-49C4-9A1D-C8B5522A3565}"/>
              </a:ext>
            </a:extLst>
          </p:cNvPr>
          <p:cNvSpPr/>
          <p:nvPr userDrawn="1"/>
        </p:nvSpPr>
        <p:spPr>
          <a:xfrm>
            <a:off x="9219438" y="3961460"/>
            <a:ext cx="875277" cy="875277"/>
          </a:xfrm>
          <a:prstGeom prst="roundRect">
            <a:avLst/>
          </a:prstGeom>
          <a:solidFill>
            <a:schemeClr val="accent1">
              <a:lumMod val="20000"/>
              <a:lumOff val="80000"/>
              <a:alpha val="6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9" name="Rounded Rectangle 182">
            <a:extLst>
              <a:ext uri="{FF2B5EF4-FFF2-40B4-BE49-F238E27FC236}">
                <a16:creationId xmlns:a16="http://schemas.microsoft.com/office/drawing/2014/main" id="{8EF6461A-8F97-4C5B-96B9-5BB0CD0A9B41}"/>
              </a:ext>
            </a:extLst>
          </p:cNvPr>
          <p:cNvSpPr/>
          <p:nvPr userDrawn="1"/>
        </p:nvSpPr>
        <p:spPr>
          <a:xfrm>
            <a:off x="9219438" y="4933992"/>
            <a:ext cx="875277" cy="875277"/>
          </a:xfrm>
          <a:prstGeom prst="roundRect">
            <a:avLst/>
          </a:prstGeom>
          <a:solidFill>
            <a:schemeClr val="accent1">
              <a:lumMod val="20000"/>
              <a:lumOff val="80000"/>
              <a:alpha val="6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0" name="Rounded Rectangle 183">
            <a:extLst>
              <a:ext uri="{FF2B5EF4-FFF2-40B4-BE49-F238E27FC236}">
                <a16:creationId xmlns:a16="http://schemas.microsoft.com/office/drawing/2014/main" id="{5419355D-A2AE-45C3-8291-C5D85ECC25BF}"/>
              </a:ext>
            </a:extLst>
          </p:cNvPr>
          <p:cNvSpPr/>
          <p:nvPr userDrawn="1"/>
        </p:nvSpPr>
        <p:spPr>
          <a:xfrm>
            <a:off x="9219438" y="5906523"/>
            <a:ext cx="875277" cy="875277"/>
          </a:xfrm>
          <a:prstGeom prst="roundRect">
            <a:avLst/>
          </a:prstGeom>
          <a:solidFill>
            <a:schemeClr val="accent1">
              <a:lumMod val="20000"/>
              <a:lumOff val="80000"/>
              <a:alpha val="6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1" name="Rounded Rectangle 184">
            <a:extLst>
              <a:ext uri="{FF2B5EF4-FFF2-40B4-BE49-F238E27FC236}">
                <a16:creationId xmlns:a16="http://schemas.microsoft.com/office/drawing/2014/main" id="{5BCCE52F-4949-413D-89A1-61ED8C11DF96}"/>
              </a:ext>
            </a:extLst>
          </p:cNvPr>
          <p:cNvSpPr/>
          <p:nvPr userDrawn="1"/>
        </p:nvSpPr>
        <p:spPr>
          <a:xfrm>
            <a:off x="10225276" y="76200"/>
            <a:ext cx="875277" cy="875277"/>
          </a:xfrm>
          <a:prstGeom prst="roundRect">
            <a:avLst/>
          </a:prstGeom>
          <a:solidFill>
            <a:schemeClr val="accent1">
              <a:lumMod val="20000"/>
              <a:lumOff val="80000"/>
              <a:alpha val="6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2" name="Rounded Rectangle 185">
            <a:extLst>
              <a:ext uri="{FF2B5EF4-FFF2-40B4-BE49-F238E27FC236}">
                <a16:creationId xmlns:a16="http://schemas.microsoft.com/office/drawing/2014/main" id="{C88D782C-9563-43DD-A2C4-C1A3A90B5270}"/>
              </a:ext>
            </a:extLst>
          </p:cNvPr>
          <p:cNvSpPr/>
          <p:nvPr userDrawn="1"/>
        </p:nvSpPr>
        <p:spPr>
          <a:xfrm>
            <a:off x="10225276" y="1048731"/>
            <a:ext cx="875277" cy="875277"/>
          </a:xfrm>
          <a:prstGeom prst="roundRect">
            <a:avLst/>
          </a:prstGeom>
          <a:solidFill>
            <a:schemeClr val="accent1">
              <a:lumMod val="20000"/>
              <a:lumOff val="80000"/>
              <a:alpha val="6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3" name="Rounded Rectangle 187">
            <a:extLst>
              <a:ext uri="{FF2B5EF4-FFF2-40B4-BE49-F238E27FC236}">
                <a16:creationId xmlns:a16="http://schemas.microsoft.com/office/drawing/2014/main" id="{8961A74C-1CFC-4AF1-B702-54E34103FE2A}"/>
              </a:ext>
            </a:extLst>
          </p:cNvPr>
          <p:cNvSpPr/>
          <p:nvPr userDrawn="1"/>
        </p:nvSpPr>
        <p:spPr>
          <a:xfrm>
            <a:off x="10225276" y="2993792"/>
            <a:ext cx="875277" cy="875277"/>
          </a:xfrm>
          <a:prstGeom prst="roundRect">
            <a:avLst/>
          </a:prstGeom>
          <a:solidFill>
            <a:schemeClr val="accent1">
              <a:lumMod val="20000"/>
              <a:lumOff val="80000"/>
              <a:alpha val="6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4" name="Rounded Rectangle 188">
            <a:extLst>
              <a:ext uri="{FF2B5EF4-FFF2-40B4-BE49-F238E27FC236}">
                <a16:creationId xmlns:a16="http://schemas.microsoft.com/office/drawing/2014/main" id="{276F3972-7502-4B81-807F-BB61E49CF919}"/>
              </a:ext>
            </a:extLst>
          </p:cNvPr>
          <p:cNvSpPr/>
          <p:nvPr userDrawn="1"/>
        </p:nvSpPr>
        <p:spPr>
          <a:xfrm>
            <a:off x="10225276" y="3961460"/>
            <a:ext cx="875277" cy="875277"/>
          </a:xfrm>
          <a:prstGeom prst="roundRect">
            <a:avLst/>
          </a:prstGeom>
          <a:solidFill>
            <a:schemeClr val="accent1">
              <a:lumMod val="20000"/>
              <a:lumOff val="80000"/>
              <a:alpha val="6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5" name="Rounded Rectangle 189">
            <a:extLst>
              <a:ext uri="{FF2B5EF4-FFF2-40B4-BE49-F238E27FC236}">
                <a16:creationId xmlns:a16="http://schemas.microsoft.com/office/drawing/2014/main" id="{67235AB5-BA8A-428B-9F2D-3B840323C4C0}"/>
              </a:ext>
            </a:extLst>
          </p:cNvPr>
          <p:cNvSpPr/>
          <p:nvPr userDrawn="1"/>
        </p:nvSpPr>
        <p:spPr>
          <a:xfrm>
            <a:off x="10225276" y="4933992"/>
            <a:ext cx="875277" cy="875277"/>
          </a:xfrm>
          <a:prstGeom prst="roundRect">
            <a:avLst/>
          </a:prstGeom>
          <a:solidFill>
            <a:schemeClr val="accent1">
              <a:lumMod val="20000"/>
              <a:lumOff val="80000"/>
              <a:alpha val="6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6" name="Rounded Rectangle 190">
            <a:extLst>
              <a:ext uri="{FF2B5EF4-FFF2-40B4-BE49-F238E27FC236}">
                <a16:creationId xmlns:a16="http://schemas.microsoft.com/office/drawing/2014/main" id="{35A46761-DDF6-46AD-8166-3AF90A39F481}"/>
              </a:ext>
            </a:extLst>
          </p:cNvPr>
          <p:cNvSpPr/>
          <p:nvPr userDrawn="1"/>
        </p:nvSpPr>
        <p:spPr>
          <a:xfrm>
            <a:off x="10225276" y="5906523"/>
            <a:ext cx="875277" cy="875277"/>
          </a:xfrm>
          <a:prstGeom prst="roundRect">
            <a:avLst/>
          </a:prstGeom>
          <a:solidFill>
            <a:schemeClr val="accent1">
              <a:lumMod val="20000"/>
              <a:lumOff val="80000"/>
              <a:alpha val="6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7" name="Rounded Rectangle 191">
            <a:extLst>
              <a:ext uri="{FF2B5EF4-FFF2-40B4-BE49-F238E27FC236}">
                <a16:creationId xmlns:a16="http://schemas.microsoft.com/office/drawing/2014/main" id="{D798538F-5E84-4002-AA7F-8F6E52B66B15}"/>
              </a:ext>
            </a:extLst>
          </p:cNvPr>
          <p:cNvSpPr/>
          <p:nvPr userDrawn="1"/>
        </p:nvSpPr>
        <p:spPr>
          <a:xfrm>
            <a:off x="11241275" y="76200"/>
            <a:ext cx="875277" cy="875277"/>
          </a:xfrm>
          <a:prstGeom prst="roundRect">
            <a:avLst/>
          </a:prstGeom>
          <a:solidFill>
            <a:schemeClr val="accent1">
              <a:lumMod val="20000"/>
              <a:lumOff val="80000"/>
              <a:alpha val="6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8" name="Rounded Rectangle 194">
            <a:extLst>
              <a:ext uri="{FF2B5EF4-FFF2-40B4-BE49-F238E27FC236}">
                <a16:creationId xmlns:a16="http://schemas.microsoft.com/office/drawing/2014/main" id="{65F76ACF-A48D-4119-949B-D8AC22C20DCB}"/>
              </a:ext>
            </a:extLst>
          </p:cNvPr>
          <p:cNvSpPr/>
          <p:nvPr userDrawn="1"/>
        </p:nvSpPr>
        <p:spPr>
          <a:xfrm>
            <a:off x="11241275" y="2993792"/>
            <a:ext cx="875277" cy="875277"/>
          </a:xfrm>
          <a:prstGeom prst="roundRect">
            <a:avLst/>
          </a:prstGeom>
          <a:solidFill>
            <a:schemeClr val="accent1">
              <a:lumMod val="20000"/>
              <a:lumOff val="80000"/>
              <a:alpha val="6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9" name="Rounded Rectangle 195">
            <a:extLst>
              <a:ext uri="{FF2B5EF4-FFF2-40B4-BE49-F238E27FC236}">
                <a16:creationId xmlns:a16="http://schemas.microsoft.com/office/drawing/2014/main" id="{5A5556BF-BB76-47CE-BFB4-9B4CB7F9ADC6}"/>
              </a:ext>
            </a:extLst>
          </p:cNvPr>
          <p:cNvSpPr/>
          <p:nvPr userDrawn="1"/>
        </p:nvSpPr>
        <p:spPr>
          <a:xfrm>
            <a:off x="11241275" y="3961460"/>
            <a:ext cx="875277" cy="875277"/>
          </a:xfrm>
          <a:prstGeom prst="roundRect">
            <a:avLst/>
          </a:prstGeom>
          <a:solidFill>
            <a:schemeClr val="accent1">
              <a:lumMod val="20000"/>
              <a:lumOff val="80000"/>
              <a:alpha val="6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0" name="Rounded Rectangle 196">
            <a:extLst>
              <a:ext uri="{FF2B5EF4-FFF2-40B4-BE49-F238E27FC236}">
                <a16:creationId xmlns:a16="http://schemas.microsoft.com/office/drawing/2014/main" id="{DA1DB141-D536-4521-BE40-48E1E4638111}"/>
              </a:ext>
            </a:extLst>
          </p:cNvPr>
          <p:cNvSpPr/>
          <p:nvPr userDrawn="1"/>
        </p:nvSpPr>
        <p:spPr>
          <a:xfrm>
            <a:off x="11241275" y="4933992"/>
            <a:ext cx="875277" cy="875277"/>
          </a:xfrm>
          <a:prstGeom prst="roundRect">
            <a:avLst/>
          </a:prstGeom>
          <a:solidFill>
            <a:schemeClr val="accent1">
              <a:lumMod val="20000"/>
              <a:lumOff val="80000"/>
              <a:alpha val="6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1" name="Rounded Rectangle 197">
            <a:extLst>
              <a:ext uri="{FF2B5EF4-FFF2-40B4-BE49-F238E27FC236}">
                <a16:creationId xmlns:a16="http://schemas.microsoft.com/office/drawing/2014/main" id="{6086801B-3789-47D4-96E8-2FF67DD93480}"/>
              </a:ext>
            </a:extLst>
          </p:cNvPr>
          <p:cNvSpPr/>
          <p:nvPr userDrawn="1"/>
        </p:nvSpPr>
        <p:spPr>
          <a:xfrm>
            <a:off x="11241275" y="5906523"/>
            <a:ext cx="875277" cy="875277"/>
          </a:xfrm>
          <a:prstGeom prst="roundRect">
            <a:avLst/>
          </a:prstGeom>
          <a:solidFill>
            <a:schemeClr val="accent1">
              <a:lumMod val="20000"/>
              <a:lumOff val="80000"/>
              <a:alpha val="6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2" name="Rounded Rectangle 200">
            <a:extLst>
              <a:ext uri="{FF2B5EF4-FFF2-40B4-BE49-F238E27FC236}">
                <a16:creationId xmlns:a16="http://schemas.microsoft.com/office/drawing/2014/main" id="{950F4795-998E-4804-9980-F56775937DCE}"/>
              </a:ext>
            </a:extLst>
          </p:cNvPr>
          <p:cNvSpPr/>
          <p:nvPr userDrawn="1"/>
        </p:nvSpPr>
        <p:spPr>
          <a:xfrm>
            <a:off x="75450" y="2021262"/>
            <a:ext cx="875277" cy="875277"/>
          </a:xfrm>
          <a:prstGeom prst="roundRect">
            <a:avLst/>
          </a:prstGeom>
          <a:solidFill>
            <a:schemeClr val="accent1">
              <a:lumMod val="20000"/>
              <a:lumOff val="80000"/>
              <a:alpha val="6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3" name="Rounded Rectangle 201">
            <a:extLst>
              <a:ext uri="{FF2B5EF4-FFF2-40B4-BE49-F238E27FC236}">
                <a16:creationId xmlns:a16="http://schemas.microsoft.com/office/drawing/2014/main" id="{315BF297-700E-4E3B-8476-B09CE95A6394}"/>
              </a:ext>
            </a:extLst>
          </p:cNvPr>
          <p:cNvSpPr/>
          <p:nvPr userDrawn="1"/>
        </p:nvSpPr>
        <p:spPr>
          <a:xfrm>
            <a:off x="2107447" y="1048731"/>
            <a:ext cx="875277" cy="875277"/>
          </a:xfrm>
          <a:prstGeom prst="roundRect">
            <a:avLst/>
          </a:prstGeom>
          <a:solidFill>
            <a:schemeClr val="accent1">
              <a:lumMod val="20000"/>
              <a:lumOff val="80000"/>
              <a:alpha val="6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4" name="Rounded Rectangle 202">
            <a:extLst>
              <a:ext uri="{FF2B5EF4-FFF2-40B4-BE49-F238E27FC236}">
                <a16:creationId xmlns:a16="http://schemas.microsoft.com/office/drawing/2014/main" id="{833F4F8A-0223-4D7B-91C9-642988077E5C}"/>
              </a:ext>
            </a:extLst>
          </p:cNvPr>
          <p:cNvSpPr/>
          <p:nvPr userDrawn="1"/>
        </p:nvSpPr>
        <p:spPr>
          <a:xfrm>
            <a:off x="1081290" y="1048731"/>
            <a:ext cx="4959592" cy="875277"/>
          </a:xfrm>
          <a:prstGeom prst="roundRect">
            <a:avLst>
              <a:gd name="adj" fmla="val 9336"/>
            </a:avLst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0" tIns="60960" rIns="6096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srgbClr val="133C8B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75" name="Rounded Rectangle 70">
            <a:extLst>
              <a:ext uri="{FF2B5EF4-FFF2-40B4-BE49-F238E27FC236}">
                <a16:creationId xmlns:a16="http://schemas.microsoft.com/office/drawing/2014/main" id="{A385A263-593F-4935-9569-D50DF3F784D7}"/>
              </a:ext>
            </a:extLst>
          </p:cNvPr>
          <p:cNvSpPr/>
          <p:nvPr userDrawn="1"/>
        </p:nvSpPr>
        <p:spPr>
          <a:xfrm>
            <a:off x="7187441" y="4933992"/>
            <a:ext cx="4929112" cy="875277"/>
          </a:xfrm>
          <a:prstGeom prst="roundRect">
            <a:avLst>
              <a:gd name="adj" fmla="val 9336"/>
            </a:avLst>
          </a:prstGeom>
          <a:solidFill>
            <a:srgbClr val="D6DCE5">
              <a:alpha val="87059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0960" tIns="60960" rIns="6096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1" i="0" u="none" strike="noStrike" kern="1200" cap="none" spc="0" normalizeH="0" baseline="0" noProof="0" dirty="0">
              <a:ln>
                <a:noFill/>
              </a:ln>
              <a:solidFill>
                <a:srgbClr val="FFD100">
                  <a:lumMod val="50000"/>
                </a:srgb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76" name="Picture 8" descr="Image result for un economic commission for africa&quot;">
            <a:extLst>
              <a:ext uri="{FF2B5EF4-FFF2-40B4-BE49-F238E27FC236}">
                <a16:creationId xmlns:a16="http://schemas.microsoft.com/office/drawing/2014/main" id="{F52C486C-CBAC-456E-BA8F-11CF2028C41B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154032" y="1277848"/>
            <a:ext cx="3685833" cy="4463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7" name="Rounded Rectangle 70">
            <a:extLst>
              <a:ext uri="{FF2B5EF4-FFF2-40B4-BE49-F238E27FC236}">
                <a16:creationId xmlns:a16="http://schemas.microsoft.com/office/drawing/2014/main" id="{555BA764-B543-4486-A548-EA95A6C095BC}"/>
              </a:ext>
            </a:extLst>
          </p:cNvPr>
          <p:cNvSpPr/>
          <p:nvPr userDrawn="1"/>
        </p:nvSpPr>
        <p:spPr>
          <a:xfrm>
            <a:off x="7177281" y="5906521"/>
            <a:ext cx="4929112" cy="875277"/>
          </a:xfrm>
          <a:prstGeom prst="roundRect">
            <a:avLst>
              <a:gd name="adj" fmla="val 9336"/>
            </a:avLst>
          </a:prstGeom>
          <a:solidFill>
            <a:srgbClr val="D6DCE5">
              <a:alpha val="87059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0960" tIns="60960" rIns="6096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r">
              <a:defRPr/>
            </a:pPr>
            <a:endParaRPr kumimoji="0" lang="en-GB" sz="1400" i="0" u="none" strike="noStrike" kern="1200" cap="none" spc="0" normalizeH="0" baseline="0" noProof="0" dirty="0">
              <a:ln>
                <a:noFill/>
              </a:ln>
              <a:solidFill>
                <a:srgbClr val="133C8B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78" name="Picture 77">
            <a:extLst>
              <a:ext uri="{FF2B5EF4-FFF2-40B4-BE49-F238E27FC236}">
                <a16:creationId xmlns:a16="http://schemas.microsoft.com/office/drawing/2014/main" id="{A96BC38A-DCDC-4DAE-AB51-6CC15108356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8520"/>
          <a:stretch/>
        </p:blipFill>
        <p:spPr>
          <a:xfrm>
            <a:off x="5048078" y="1222013"/>
            <a:ext cx="840435" cy="530973"/>
          </a:xfrm>
          <a:prstGeom prst="rect">
            <a:avLst/>
          </a:prstGeom>
        </p:spPr>
      </p:pic>
      <p:sp>
        <p:nvSpPr>
          <p:cNvPr id="80" name="Title 1">
            <a:extLst>
              <a:ext uri="{FF2B5EF4-FFF2-40B4-BE49-F238E27FC236}">
                <a16:creationId xmlns:a16="http://schemas.microsoft.com/office/drawing/2014/main" id="{E305DF57-8696-4983-920B-CC602C3DF06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187440" y="5067016"/>
            <a:ext cx="4918952" cy="609227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0960" tIns="60960" rIns="6096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>
              <a:defRPr kumimoji="0" lang="en-US" sz="2400" b="1" i="0" u="none" strike="noStrike" cap="none" spc="0" normalizeH="0" baseline="0">
                <a:ln>
                  <a:noFill/>
                </a:ln>
                <a:solidFill>
                  <a:srgbClr val="FFD100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pPr marL="0" marR="0" lvl="0" indent="0" algn="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tabLst/>
            </a:pPr>
            <a:r>
              <a:rPr lang="en-US" dirty="0"/>
              <a:t>Click to edit Master title style</a:t>
            </a:r>
          </a:p>
        </p:txBody>
      </p:sp>
      <p:sp>
        <p:nvSpPr>
          <p:cNvPr id="81" name="Subtitle 2">
            <a:extLst>
              <a:ext uri="{FF2B5EF4-FFF2-40B4-BE49-F238E27FC236}">
                <a16:creationId xmlns:a16="http://schemas.microsoft.com/office/drawing/2014/main" id="{02D0B386-2282-4FF2-9B2A-FEEDFEB1219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187440" y="6004193"/>
            <a:ext cx="4918952" cy="772744"/>
          </a:xfrm>
        </p:spPr>
        <p:txBody>
          <a:bodyPr>
            <a:normAutofit/>
          </a:bodyPr>
          <a:lstStyle>
            <a:lvl1pPr marL="0" indent="0" algn="r">
              <a:buNone/>
              <a:defRPr kumimoji="0" lang="en-US" sz="1600" b="1" i="0" u="none" strike="noStrike" kern="1200" cap="none" spc="0" normalizeH="0" baseline="0" dirty="0">
                <a:ln>
                  <a:noFill/>
                </a:ln>
                <a:solidFill>
                  <a:srgbClr val="133C8B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8352234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01F300-AE65-40C2-B757-A1508762AF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1AE0A6F-C8C1-4D83-9981-C832A0EF21F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B09A185-979E-44CD-B787-310DDC796C1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F1AE47B-C5B1-40AB-B861-4636DD3207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5CCF58-98CC-425C-A4EB-C90C2473AAB3}" type="datetimeFigureOut">
              <a:rPr lang="en-US" smtClean="0"/>
              <a:t>6/18/2025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9953A7D-8899-4BCF-9838-632BB277C4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3F4A305-0056-495E-8029-C592AAD10A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9CF414-0634-4E5D-9077-D58D470BFA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710228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849B14-EA8D-4C9B-8197-20F877433E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4AEBFE1-9E9B-4B78-BECF-395A01D721B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26E9ABD-4B57-4CFB-A061-D0C164309A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5CCF58-98CC-425C-A4EB-C90C2473AAB3}" type="datetimeFigureOut">
              <a:rPr lang="en-US" smtClean="0"/>
              <a:t>6/18/2025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8146B61-6DD7-4428-9E89-5E4533110C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D3B7C1-088F-4985-9CAF-BF96221709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9CF414-0634-4E5D-9077-D58D470BFA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837267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81457BA-8DDA-4F51-A78A-9C9B141FC8F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0C0B337-A7CD-4FD1-9AF9-DB7CA30F869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21665F7-BE7B-4C5E-9BCF-DD5AC4C9A5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5CCF58-98CC-425C-A4EB-C90C2473AAB3}" type="datetimeFigureOut">
              <a:rPr lang="en-US" smtClean="0"/>
              <a:t>6/18/2025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3119722-7C4E-450F-B0C2-7201FA1CFE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B1C4B82-8370-4FEC-8797-8702551101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9CF414-0634-4E5D-9077-D58D470BFA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11068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3A8CAD78-3B11-475A-A438-4CF2A39118A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12192000" cy="28321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62A8B711-89BB-4235-B878-27FA41EDFD6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857226"/>
            <a:ext cx="9144000" cy="1571774"/>
          </a:xfrm>
        </p:spPr>
        <p:txBody>
          <a:bodyPr anchor="b">
            <a:normAutofit/>
          </a:bodyPr>
          <a:lstStyle>
            <a:lvl1pPr algn="ctr">
              <a:defRPr sz="5400" b="1">
                <a:solidFill>
                  <a:srgbClr val="344085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4E77EA1-61EE-4732-B453-669C8FB2F6A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556947"/>
            <a:ext cx="9144000" cy="639456"/>
          </a:xfrm>
        </p:spPr>
        <p:txBody>
          <a:bodyPr>
            <a:normAutofit/>
          </a:bodyPr>
          <a:lstStyle>
            <a:lvl1pPr marL="0" indent="0" algn="ctr">
              <a:buNone/>
              <a:defRPr sz="3200">
                <a:solidFill>
                  <a:schemeClr val="bg2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07AFAF2-A8F9-49FC-86D3-9BEDB0A385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5CCF58-98CC-425C-A4EB-C90C2473AAB3}" type="datetimeFigureOut">
              <a:rPr lang="en-US" smtClean="0"/>
              <a:t>6/18/2025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9B83A50-A07F-4073-BE21-9F3A6062DA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97F856C-CC7B-4D09-B172-5E7ECFB38C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9CF414-0634-4E5D-9077-D58D470BFA39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1A672EF7-D8CC-49E9-B099-1442D2B05D0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8520"/>
          <a:stretch/>
        </p:blipFill>
        <p:spPr>
          <a:xfrm>
            <a:off x="10770401" y="136525"/>
            <a:ext cx="1166798" cy="737163"/>
          </a:xfrm>
          <a:prstGeom prst="rect">
            <a:avLst/>
          </a:prstGeom>
        </p:spPr>
      </p:pic>
      <p:pic>
        <p:nvPicPr>
          <p:cNvPr id="9" name="Picture 8" descr="A close up of a logo&#10;&#10;Description automatically generated">
            <a:extLst>
              <a:ext uri="{FF2B5EF4-FFF2-40B4-BE49-F238E27FC236}">
                <a16:creationId xmlns:a16="http://schemas.microsoft.com/office/drawing/2014/main" id="{746DFC1A-BD78-4B8B-8875-BA5CB270C314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7125" y="433950"/>
            <a:ext cx="3282075" cy="3787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55733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56A8F9-4943-4376-8F21-EECCBA8C83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08F4922-77C0-40EE-B42D-84309275379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9591D69-2581-4399-9136-BBB66A52B4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5CCF58-98CC-425C-A4EB-C90C2473AAB3}" type="datetimeFigureOut">
              <a:rPr lang="en-US" smtClean="0"/>
              <a:t>6/18/2025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BC0CEB2-AE29-4BDB-976C-8C1918E65E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FB44394-3F4C-49D7-AA2A-71496A42E5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9CF414-0634-4E5D-9077-D58D470BFA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17154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3BE2BB-2D6B-43D9-99DE-EC43A85060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F01C85F-7295-42A9-A750-300F202A7FD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6CD806C-A8B9-4208-8C34-6E1BC28F54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5CCF58-98CC-425C-A4EB-C90C2473AAB3}" type="datetimeFigureOut">
              <a:rPr lang="en-US" smtClean="0"/>
              <a:t>6/18/2025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AEE352A-0BA2-4F6A-A4B6-82828B300F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9DF50B8-A6A4-4032-85BB-834F02B913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9CF414-0634-4E5D-9077-D58D470BFA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60286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151A55CE-FF44-4778-BBF3-D3ACF54D6D55}"/>
              </a:ext>
            </a:extLst>
          </p:cNvPr>
          <p:cNvSpPr/>
          <p:nvPr userDrawn="1"/>
        </p:nvSpPr>
        <p:spPr>
          <a:xfrm>
            <a:off x="150420" y="136524"/>
            <a:ext cx="11891160" cy="6437663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54576745-A9A3-4C9E-8B60-F791DA717881}"/>
              </a:ext>
            </a:extLst>
          </p:cNvPr>
          <p:cNvSpPr/>
          <p:nvPr userDrawn="1"/>
        </p:nvSpPr>
        <p:spPr>
          <a:xfrm>
            <a:off x="0" y="6513362"/>
            <a:ext cx="5572001" cy="344638"/>
          </a:xfrm>
          <a:prstGeom prst="rect">
            <a:avLst/>
          </a:prstGeom>
          <a:solidFill>
            <a:srgbClr val="1C386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2F12BB7-A2C7-46D7-A949-B91029E5C7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0113" y="365125"/>
            <a:ext cx="2991585" cy="4912269"/>
          </a:xfrm>
        </p:spPr>
        <p:txBody>
          <a:bodyPr>
            <a:normAutofit/>
          </a:bodyPr>
          <a:lstStyle>
            <a:lvl1pPr algn="r">
              <a:defRPr sz="4000" b="1">
                <a:solidFill>
                  <a:srgbClr val="1C3867"/>
                </a:solidFill>
                <a:latin typeface="+mn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CF26276-9716-481F-A820-63977B24215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020788" y="365125"/>
            <a:ext cx="7801098" cy="581183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94B121D-96DE-4C4F-9808-3E6EA0993A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5CCF58-98CC-425C-A4EB-C90C2473AAB3}" type="datetimeFigureOut">
              <a:rPr lang="en-US" smtClean="0"/>
              <a:t>6/18/2025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48A8748-8E9C-4E0D-BB05-6AC233AA0E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35A3C87-938B-4CE6-A2C5-54E8B58EE0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9CF414-0634-4E5D-9077-D58D470BFA39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Content Placeholder 4">
            <a:extLst>
              <a:ext uri="{FF2B5EF4-FFF2-40B4-BE49-F238E27FC236}">
                <a16:creationId xmlns:a16="http://schemas.microsoft.com/office/drawing/2014/main" id="{55BF4DA8-E31C-44DA-81A9-B9C017822DB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153217" y="6513362"/>
            <a:ext cx="8038783" cy="344638"/>
          </a:xfrm>
          <a:prstGeom prst="rect">
            <a:avLst/>
          </a:prstGeom>
        </p:spPr>
      </p:pic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CAFABA51-0E17-4B34-ADF7-D43CC38C243F}"/>
              </a:ext>
            </a:extLst>
          </p:cNvPr>
          <p:cNvCxnSpPr/>
          <p:nvPr userDrawn="1"/>
        </p:nvCxnSpPr>
        <p:spPr>
          <a:xfrm>
            <a:off x="3581400" y="705395"/>
            <a:ext cx="0" cy="4232365"/>
          </a:xfrm>
          <a:prstGeom prst="line">
            <a:avLst/>
          </a:prstGeom>
          <a:ln>
            <a:solidFill>
              <a:srgbClr val="1C386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" name="Picture 13" descr="A close up of a logo&#10;&#10;Description automatically generated">
            <a:extLst>
              <a:ext uri="{FF2B5EF4-FFF2-40B4-BE49-F238E27FC236}">
                <a16:creationId xmlns:a16="http://schemas.microsoft.com/office/drawing/2014/main" id="{E49E43B2-87E4-440D-BA9D-C586B659FF13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6208" y="6576704"/>
            <a:ext cx="1959391" cy="2260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057070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22">
            <a:extLst>
              <a:ext uri="{FF2B5EF4-FFF2-40B4-BE49-F238E27FC236}">
                <a16:creationId xmlns:a16="http://schemas.microsoft.com/office/drawing/2014/main" id="{3B18FFCF-25C0-4B22-BBFB-638F764194D1}"/>
              </a:ext>
            </a:extLst>
          </p:cNvPr>
          <p:cNvSpPr/>
          <p:nvPr userDrawn="1"/>
        </p:nvSpPr>
        <p:spPr>
          <a:xfrm flipV="1">
            <a:off x="0" y="1"/>
            <a:ext cx="12192000" cy="741776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75959502-B620-4FD9-B9FA-7FCC347CE89A}"/>
              </a:ext>
            </a:extLst>
          </p:cNvPr>
          <p:cNvSpPr/>
          <p:nvPr userDrawn="1"/>
        </p:nvSpPr>
        <p:spPr>
          <a:xfrm>
            <a:off x="0" y="6513362"/>
            <a:ext cx="5572001" cy="344638"/>
          </a:xfrm>
          <a:prstGeom prst="rect">
            <a:avLst/>
          </a:prstGeom>
          <a:solidFill>
            <a:srgbClr val="1C386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0ED37782-2732-4C14-8D10-E3C13438FB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0113" y="133655"/>
            <a:ext cx="11451773" cy="585746"/>
          </a:xfrm>
        </p:spPr>
        <p:txBody>
          <a:bodyPr>
            <a:noAutofit/>
          </a:bodyPr>
          <a:lstStyle>
            <a:lvl1pPr algn="l">
              <a:defRPr sz="3200" b="1">
                <a:solidFill>
                  <a:srgbClr val="1C3867"/>
                </a:solidFill>
                <a:latin typeface="+mn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3" name="Content Placeholder 3">
            <a:extLst>
              <a:ext uri="{FF2B5EF4-FFF2-40B4-BE49-F238E27FC236}">
                <a16:creationId xmlns:a16="http://schemas.microsoft.com/office/drawing/2014/main" id="{A77A157A-9640-445A-8D94-E5020C4A962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370113" y="898789"/>
            <a:ext cx="11451773" cy="5278173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Date Placeholder 4">
            <a:extLst>
              <a:ext uri="{FF2B5EF4-FFF2-40B4-BE49-F238E27FC236}">
                <a16:creationId xmlns:a16="http://schemas.microsoft.com/office/drawing/2014/main" id="{DE5C3CE9-736D-4E14-94DF-637D3F96B4A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895CCF58-98CC-425C-A4EB-C90C2473AAB3}" type="datetimeFigureOut">
              <a:rPr lang="en-US" smtClean="0"/>
              <a:t>6/18/2025</a:t>
            </a:fld>
            <a:endParaRPr lang="en-US"/>
          </a:p>
        </p:txBody>
      </p:sp>
      <p:sp>
        <p:nvSpPr>
          <p:cNvPr id="15" name="Footer Placeholder 5">
            <a:extLst>
              <a:ext uri="{FF2B5EF4-FFF2-40B4-BE49-F238E27FC236}">
                <a16:creationId xmlns:a16="http://schemas.microsoft.com/office/drawing/2014/main" id="{B2A325F5-E8C4-431A-AC3C-83CFF55E5E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6" name="Slide Number Placeholder 6">
            <a:extLst>
              <a:ext uri="{FF2B5EF4-FFF2-40B4-BE49-F238E27FC236}">
                <a16:creationId xmlns:a16="http://schemas.microsoft.com/office/drawing/2014/main" id="{10F5519A-5BB6-4C5A-9736-F07949A014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669CF414-0634-4E5D-9077-D58D470BFA39}" type="slidenum">
              <a:rPr lang="en-US" smtClean="0"/>
              <a:t>‹#›</a:t>
            </a:fld>
            <a:endParaRPr lang="en-US"/>
          </a:p>
        </p:txBody>
      </p:sp>
      <p:pic>
        <p:nvPicPr>
          <p:cNvPr id="17" name="Content Placeholder 4">
            <a:extLst>
              <a:ext uri="{FF2B5EF4-FFF2-40B4-BE49-F238E27FC236}">
                <a16:creationId xmlns:a16="http://schemas.microsoft.com/office/drawing/2014/main" id="{FE824DF6-AB03-4379-9675-A7A26A52681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153217" y="6513362"/>
            <a:ext cx="8038783" cy="344638"/>
          </a:xfrm>
          <a:prstGeom prst="rect">
            <a:avLst/>
          </a:prstGeom>
        </p:spPr>
      </p:pic>
      <p:pic>
        <p:nvPicPr>
          <p:cNvPr id="19" name="Picture 18" descr="A close up of a logo&#10;&#10;Description automatically generated">
            <a:extLst>
              <a:ext uri="{FF2B5EF4-FFF2-40B4-BE49-F238E27FC236}">
                <a16:creationId xmlns:a16="http://schemas.microsoft.com/office/drawing/2014/main" id="{2EEE6E20-65FF-403A-AA46-C9ACC563B3DA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6208" y="6576704"/>
            <a:ext cx="1959391" cy="2260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815139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A picture containing outdoor object, solar cell&#10;&#10;Description automatically generated">
            <a:extLst>
              <a:ext uri="{FF2B5EF4-FFF2-40B4-BE49-F238E27FC236}">
                <a16:creationId xmlns:a16="http://schemas.microsoft.com/office/drawing/2014/main" id="{35653D8A-8176-4975-BCB0-1A36DBDDBAE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4098275"/>
            <a:ext cx="12190196" cy="2759725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FCD63038-2770-4F81-8B59-72FF103AB658}"/>
              </a:ext>
            </a:extLst>
          </p:cNvPr>
          <p:cNvSpPr/>
          <p:nvPr userDrawn="1"/>
        </p:nvSpPr>
        <p:spPr>
          <a:xfrm flipV="1">
            <a:off x="0" y="1"/>
            <a:ext cx="12192000" cy="1232034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E5FDAD77-77CF-4B6F-A6DD-BA4201B8BD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32015" y="1676426"/>
            <a:ext cx="6126166" cy="741776"/>
          </a:xfrm>
        </p:spPr>
        <p:txBody>
          <a:bodyPr>
            <a:normAutofit/>
          </a:bodyPr>
          <a:lstStyle>
            <a:lvl1pPr algn="ctr">
              <a:defRPr sz="3600" b="1">
                <a:solidFill>
                  <a:srgbClr val="1C3867"/>
                </a:solidFill>
                <a:latin typeface="+mn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1A2FF967-33E6-4F7D-819A-0E987D27F62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8520"/>
          <a:stretch/>
        </p:blipFill>
        <p:spPr>
          <a:xfrm>
            <a:off x="10647786" y="245130"/>
            <a:ext cx="1174100" cy="741776"/>
          </a:xfrm>
          <a:prstGeom prst="rect">
            <a:avLst/>
          </a:prstGeom>
        </p:spPr>
      </p:pic>
      <p:pic>
        <p:nvPicPr>
          <p:cNvPr id="24584" name="Picture 8" descr="Image result for un economic commission for africa&quot;">
            <a:extLst>
              <a:ext uri="{FF2B5EF4-FFF2-40B4-BE49-F238E27FC236}">
                <a16:creationId xmlns:a16="http://schemas.microsoft.com/office/drawing/2014/main" id="{82D6E10D-8246-4A19-AB6A-BE027888F516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70113" y="336307"/>
            <a:ext cx="4619740" cy="5594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ABC38589-D909-4D5C-B933-00C91E31EBAC}"/>
              </a:ext>
            </a:extLst>
          </p:cNvPr>
          <p:cNvSpPr txBox="1"/>
          <p:nvPr userDrawn="1"/>
        </p:nvSpPr>
        <p:spPr>
          <a:xfrm>
            <a:off x="3032016" y="2610998"/>
            <a:ext cx="612616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UNECA Sub-Regional Office for Eastern Africa</a:t>
            </a:r>
          </a:p>
          <a:p>
            <a:pPr algn="ctr"/>
            <a:r>
              <a:rPr lang="en-US" dirty="0"/>
              <a:t>Kigali, Rwanda</a:t>
            </a:r>
          </a:p>
          <a:p>
            <a:pPr algn="ctr"/>
            <a:r>
              <a:rPr lang="en-US" dirty="0"/>
              <a:t>www.uneca.org</a:t>
            </a:r>
          </a:p>
        </p:txBody>
      </p:sp>
    </p:spTree>
    <p:extLst>
      <p:ext uri="{BB962C8B-B14F-4D97-AF65-F5344CB8AC3E}">
        <p14:creationId xmlns:p14="http://schemas.microsoft.com/office/powerpoint/2010/main" val="34579138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5C0A80B3-63D4-4E3E-8988-502CC14C80E9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1C3867">
              <a:alpha val="99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F8978C7E-23C1-4F15-9410-49BAA8897777}"/>
              </a:ext>
            </a:extLst>
          </p:cNvPr>
          <p:cNvSpPr/>
          <p:nvPr userDrawn="1"/>
        </p:nvSpPr>
        <p:spPr>
          <a:xfrm>
            <a:off x="0" y="457200"/>
            <a:ext cx="170120" cy="41467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16223987-C4E1-4A3D-92DC-CE150A79F614}"/>
              </a:ext>
            </a:extLst>
          </p:cNvPr>
          <p:cNvSpPr txBox="1"/>
          <p:nvPr userDrawn="1"/>
        </p:nvSpPr>
        <p:spPr>
          <a:xfrm>
            <a:off x="170120" y="310592"/>
            <a:ext cx="623068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>
                <a:solidFill>
                  <a:schemeClr val="bg1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PRESENTATION</a:t>
            </a:r>
            <a:r>
              <a:rPr lang="en-US" sz="4000" dirty="0">
                <a:latin typeface="Arial Narrow" panose="020B060602020203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>
                <a:solidFill>
                  <a:schemeClr val="accent3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OUTLINE</a:t>
            </a:r>
          </a:p>
        </p:txBody>
      </p:sp>
    </p:spTree>
    <p:extLst>
      <p:ext uri="{BB962C8B-B14F-4D97-AF65-F5344CB8AC3E}">
        <p14:creationId xmlns:p14="http://schemas.microsoft.com/office/powerpoint/2010/main" val="21841163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EF31DD-977B-4662-9E41-C3AC5AD689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AC027CB-280D-4D21-ADF9-245A5D99630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8C49993-EB36-4711-A79F-E569808E2A5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E98DF56-3C6F-48B8-9AEF-20AB75AB06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5CCF58-98CC-425C-A4EB-C90C2473AAB3}" type="datetimeFigureOut">
              <a:rPr lang="en-US" smtClean="0"/>
              <a:t>6/18/2025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316C4D6-9CC5-4C7B-BD52-11BF1DD4D0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1C9FCF5-BF57-406C-8FCE-DF81606240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9CF414-0634-4E5D-9077-D58D470BFA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63043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0C5F97E-7E30-4AB1-8A10-FB67B5F8BC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4B48D02-6CDD-4781-B2F5-388722BBC9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AA4EE15-71BB-49E0-83C9-3BD1A02C3AC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95CCF58-98CC-425C-A4EB-C90C2473AAB3}" type="datetimeFigureOut">
              <a:rPr lang="en-US" smtClean="0"/>
              <a:t>6/18/2025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1C2C261-C4D5-4F38-A9B5-1E0779E99C1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C265078-73CE-42E2-BDE0-E9191F2266D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69CF414-0634-4E5D-9077-D58D470BFA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38726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8.xml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5E174A-13FA-42F1-8629-BA7C7308E63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72359" y="2154676"/>
            <a:ext cx="10134231" cy="1431542"/>
          </a:xfrm>
        </p:spPr>
        <p:txBody>
          <a:bodyPr>
            <a:noAutofit/>
          </a:bodyPr>
          <a:lstStyle/>
          <a:p>
            <a:r>
              <a:rPr lang="en-US" sz="3600" i="1" dirty="0">
                <a:solidFill>
                  <a:schemeClr val="accent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Trade Effect of the European Union Deforestation Regulation on African Coffee &amp; Cocoa Exports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8A0C3F4-B8B9-46C0-98DD-43B31697756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667219" y="3987553"/>
            <a:ext cx="9144000" cy="434732"/>
          </a:xfrm>
        </p:spPr>
        <p:txBody>
          <a:bodyPr>
            <a:normAutofit/>
          </a:bodyPr>
          <a:lstStyle/>
          <a:p>
            <a:r>
              <a:rPr lang="en-US" sz="2400" dirty="0"/>
              <a:t>GTAP Conference 2025</a:t>
            </a:r>
          </a:p>
        </p:txBody>
      </p:sp>
      <p:sp>
        <p:nvSpPr>
          <p:cNvPr id="6" name="Subtitle 2">
            <a:extLst>
              <a:ext uri="{FF2B5EF4-FFF2-40B4-BE49-F238E27FC236}">
                <a16:creationId xmlns:a16="http://schemas.microsoft.com/office/drawing/2014/main" id="{F3DAFBB3-8DF3-4FF4-953A-CB429ABB8D93}"/>
              </a:ext>
            </a:extLst>
          </p:cNvPr>
          <p:cNvSpPr txBox="1">
            <a:spLocks/>
          </p:cNvSpPr>
          <p:nvPr/>
        </p:nvSpPr>
        <p:spPr>
          <a:xfrm>
            <a:off x="1667219" y="5889171"/>
            <a:ext cx="9144000" cy="742982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200" kern="1200">
                <a:solidFill>
                  <a:schemeClr val="bg2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E7E6E6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Dr. Rodgers Mukwaya 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z="1600" dirty="0">
                <a:solidFill>
                  <a:srgbClr val="E7E6E6">
                    <a:lumMod val="50000"/>
                  </a:srgbClr>
                </a:solidFill>
                <a:latin typeface="Calibri" panose="020F0502020204030204"/>
              </a:rPr>
              <a:t>Economic Affairs Officer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srgbClr val="E7E6E6">
                  <a:lumMod val="50000"/>
                </a:srgb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E7E6E6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UNECA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srgbClr val="E7E6E6">
                  <a:lumMod val="50000"/>
                </a:srgb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7" name="Content Placeholder 4">
            <a:extLst>
              <a:ext uri="{FF2B5EF4-FFF2-40B4-BE49-F238E27FC236}">
                <a16:creationId xmlns:a16="http://schemas.microsoft.com/office/drawing/2014/main" id="{96C21196-5582-4A70-8F51-AB04B6626747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826984" y="4579126"/>
            <a:ext cx="4538032" cy="2589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42653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142F9CE-4553-CAD6-2E19-E2D29F16DCC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2D85B9-D7BC-6812-E78D-32DB71A9E2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0926" y="95455"/>
            <a:ext cx="11451773" cy="585746"/>
          </a:xfrm>
        </p:spPr>
        <p:txBody>
          <a:bodyPr/>
          <a:lstStyle/>
          <a:p>
            <a:pPr algn="ctr"/>
            <a:r>
              <a:rPr lang="en-US" dirty="0"/>
              <a:t>Change in value of GDP (%)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94F797D-CB44-2707-3EC7-D47101BD0F60}"/>
              </a:ext>
            </a:extLst>
          </p:cNvPr>
          <p:cNvSpPr txBox="1"/>
          <p:nvPr/>
        </p:nvSpPr>
        <p:spPr>
          <a:xfrm>
            <a:off x="10104664" y="6510431"/>
            <a:ext cx="3244166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Source: </a:t>
            </a:r>
            <a:r>
              <a:rPr kumimoji="0" lang="en-US" sz="11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UNCTADStat</a:t>
            </a: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2024</a:t>
            </a:r>
          </a:p>
        </p:txBody>
      </p:sp>
      <p:graphicFrame>
        <p:nvGraphicFramePr>
          <p:cNvPr id="4" name="Chart 3">
            <a:extLst>
              <a:ext uri="{FF2B5EF4-FFF2-40B4-BE49-F238E27FC236}">
                <a16:creationId xmlns:a16="http://schemas.microsoft.com/office/drawing/2014/main" id="{3C41EADD-FE42-6970-615C-CCDD885F155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518007480"/>
              </p:ext>
            </p:extLst>
          </p:nvPr>
        </p:nvGraphicFramePr>
        <p:xfrm>
          <a:off x="2081284" y="1439839"/>
          <a:ext cx="8447964" cy="453787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88216548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CB24955-51CD-F301-FD85-852E4283BF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BDBC32-2D74-7068-4A09-BBDB9B2281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0926" y="95455"/>
            <a:ext cx="11451773" cy="585746"/>
          </a:xfrm>
        </p:spPr>
        <p:txBody>
          <a:bodyPr/>
          <a:lstStyle/>
          <a:p>
            <a:pPr algn="ctr"/>
            <a:r>
              <a:rPr lang="en-US" dirty="0"/>
              <a:t> Change in Welfare (USD, Millions)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A2F8D91-6682-5FD0-01AE-F7ED72C289E5}"/>
              </a:ext>
            </a:extLst>
          </p:cNvPr>
          <p:cNvSpPr txBox="1"/>
          <p:nvPr/>
        </p:nvSpPr>
        <p:spPr>
          <a:xfrm>
            <a:off x="10104664" y="6510431"/>
            <a:ext cx="3244166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Source: </a:t>
            </a:r>
            <a:r>
              <a:rPr kumimoji="0" lang="en-US" sz="11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UNCTADStat</a:t>
            </a: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2024</a:t>
            </a:r>
          </a:p>
        </p:txBody>
      </p:sp>
      <p:graphicFrame>
        <p:nvGraphicFramePr>
          <p:cNvPr id="3" name="Chart 2">
            <a:extLst>
              <a:ext uri="{FF2B5EF4-FFF2-40B4-BE49-F238E27FC236}">
                <a16:creationId xmlns:a16="http://schemas.microsoft.com/office/drawing/2014/main" id="{B4EDFB69-557D-E1B8-BBDD-DE5108B4008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457071041"/>
              </p:ext>
            </p:extLst>
          </p:nvPr>
        </p:nvGraphicFramePr>
        <p:xfrm>
          <a:off x="4114800" y="1385248"/>
          <a:ext cx="6892120" cy="423762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B4D7EC23-F055-EF65-5F80-E2266047E317}"/>
              </a:ext>
            </a:extLst>
          </p:cNvPr>
          <p:cNvSpPr txBox="1"/>
          <p:nvPr/>
        </p:nvSpPr>
        <p:spPr>
          <a:xfrm>
            <a:off x="293428" y="2336757"/>
            <a:ext cx="3193575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African  welfare loss</a:t>
            </a:r>
            <a:r>
              <a:rPr lang="en-US" sz="2400" b="1" dirty="0">
                <a:solidFill>
                  <a:prstClr val="black"/>
                </a:solidFill>
                <a:latin typeface="Calibri" panose="020F0502020204030204"/>
              </a:rPr>
              <a:t> USD 2.1 billion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1744589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4A52920-1E70-2452-D3B0-86DAF33530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9B43E5-44F0-E762-2A64-AACD29C58B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GTAP Simulation Scenarios 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82806E1-62D5-8C35-9BEA-EFD81C445F6D}"/>
              </a:ext>
            </a:extLst>
          </p:cNvPr>
          <p:cNvSpPr txBox="1"/>
          <p:nvPr/>
        </p:nvSpPr>
        <p:spPr>
          <a:xfrm>
            <a:off x="10193570" y="6581001"/>
            <a:ext cx="433026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Source: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UNCTADStat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2024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9CAB7A55-1702-8859-FF09-6036D52C4036}"/>
              </a:ext>
            </a:extLst>
          </p:cNvPr>
          <p:cNvSpPr txBox="1">
            <a:spLocks/>
          </p:cNvSpPr>
          <p:nvPr/>
        </p:nvSpPr>
        <p:spPr>
          <a:xfrm>
            <a:off x="457199" y="1600200"/>
            <a:ext cx="10140287" cy="4525963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DC9688B-785C-802A-8BDD-1404F88BC72F}"/>
              </a:ext>
            </a:extLst>
          </p:cNvPr>
          <p:cNvSpPr txBox="1"/>
          <p:nvPr/>
        </p:nvSpPr>
        <p:spPr>
          <a:xfrm>
            <a:off x="975815" y="1830901"/>
            <a:ext cx="9915098" cy="42288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lvl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Scenario 2: All exporters face 10 % ↓ trade efficiency</a:t>
            </a:r>
          </a:p>
          <a:p>
            <a:pPr marR="0" lvl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dirty="0"/>
              <a:t>Africa exports ↓ 5.1 %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sz="320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dirty="0"/>
              <a:t>GDP falls are modest (≤ 0.6 %) but widespread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sz="320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dirty="0"/>
              <a:t>African welfare losses ↓ $0.4 bn; EU ↓ $1.5 bn</a:t>
            </a: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4093024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20D8E8E-DA0C-55F5-DC18-F693910D75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0F3551-9B81-8719-92A4-E483897B38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0926" y="95455"/>
            <a:ext cx="11451773" cy="585746"/>
          </a:xfrm>
        </p:spPr>
        <p:txBody>
          <a:bodyPr/>
          <a:lstStyle/>
          <a:p>
            <a:pPr algn="ctr"/>
            <a:r>
              <a:rPr lang="en-US" dirty="0"/>
              <a:t>Change in Exports of Cash crops (%)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562C59F-47B2-4AD6-C0C5-8F17417036E1}"/>
              </a:ext>
            </a:extLst>
          </p:cNvPr>
          <p:cNvSpPr txBox="1"/>
          <p:nvPr/>
        </p:nvSpPr>
        <p:spPr>
          <a:xfrm>
            <a:off x="10104664" y="6510431"/>
            <a:ext cx="3244166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Source: </a:t>
            </a:r>
            <a:r>
              <a:rPr kumimoji="0" lang="en-US" sz="11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UNCTADStat</a:t>
            </a: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2024</a:t>
            </a:r>
          </a:p>
        </p:txBody>
      </p:sp>
      <p:graphicFrame>
        <p:nvGraphicFramePr>
          <p:cNvPr id="4" name="Chart 3">
            <a:extLst>
              <a:ext uri="{FF2B5EF4-FFF2-40B4-BE49-F238E27FC236}">
                <a16:creationId xmlns:a16="http://schemas.microsoft.com/office/drawing/2014/main" id="{FBD23C17-C475-55F0-7E93-12D387B90DF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111205562"/>
              </p:ext>
            </p:extLst>
          </p:nvPr>
        </p:nvGraphicFramePr>
        <p:xfrm>
          <a:off x="1705969" y="1398896"/>
          <a:ext cx="8850573" cy="41830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92129200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ACEE39A-E407-D550-A4AA-FA9D259F48F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37B51A-A9CD-760C-AA37-171A37E21F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0926" y="95455"/>
            <a:ext cx="11451773" cy="585746"/>
          </a:xfrm>
        </p:spPr>
        <p:txBody>
          <a:bodyPr/>
          <a:lstStyle/>
          <a:p>
            <a:pPr algn="ctr"/>
            <a:r>
              <a:rPr lang="en-US" dirty="0"/>
              <a:t>Change in value of GDP (%)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A0D906A-1B51-716A-47C0-7C6E6B903DE6}"/>
              </a:ext>
            </a:extLst>
          </p:cNvPr>
          <p:cNvSpPr txBox="1"/>
          <p:nvPr/>
        </p:nvSpPr>
        <p:spPr>
          <a:xfrm>
            <a:off x="10104664" y="6510431"/>
            <a:ext cx="3244166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Source: </a:t>
            </a:r>
            <a:r>
              <a:rPr kumimoji="0" lang="en-US" sz="11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UNCTADStat</a:t>
            </a: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2024</a:t>
            </a:r>
          </a:p>
        </p:txBody>
      </p:sp>
      <p:graphicFrame>
        <p:nvGraphicFramePr>
          <p:cNvPr id="3" name="Chart 2">
            <a:extLst>
              <a:ext uri="{FF2B5EF4-FFF2-40B4-BE49-F238E27FC236}">
                <a16:creationId xmlns:a16="http://schemas.microsoft.com/office/drawing/2014/main" id="{E216A959-1EBC-7E82-9864-BDE4F52D4D5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048184474"/>
              </p:ext>
            </p:extLst>
          </p:nvPr>
        </p:nvGraphicFramePr>
        <p:xfrm>
          <a:off x="675861" y="1113183"/>
          <a:ext cx="11052313" cy="470452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428021563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DF1DD25-81A6-CFB9-ECB6-5F267599BD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0136C6-99B8-DC25-EA87-4A148C978E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0926" y="95455"/>
            <a:ext cx="11451773" cy="585746"/>
          </a:xfrm>
        </p:spPr>
        <p:txBody>
          <a:bodyPr/>
          <a:lstStyle/>
          <a:p>
            <a:pPr algn="ctr"/>
            <a:r>
              <a:rPr lang="en-US" dirty="0"/>
              <a:t> Change in Welfare (USD, Millions)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77A45E1-4468-8F10-F509-D768B75CA439}"/>
              </a:ext>
            </a:extLst>
          </p:cNvPr>
          <p:cNvSpPr txBox="1"/>
          <p:nvPr/>
        </p:nvSpPr>
        <p:spPr>
          <a:xfrm>
            <a:off x="10104664" y="6510431"/>
            <a:ext cx="3244166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Source: </a:t>
            </a:r>
            <a:r>
              <a:rPr kumimoji="0" lang="en-US" sz="11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UNCTADStat</a:t>
            </a: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2024</a:t>
            </a:r>
          </a:p>
        </p:txBody>
      </p:sp>
      <p:graphicFrame>
        <p:nvGraphicFramePr>
          <p:cNvPr id="4" name="Chart 3">
            <a:extLst>
              <a:ext uri="{FF2B5EF4-FFF2-40B4-BE49-F238E27FC236}">
                <a16:creationId xmlns:a16="http://schemas.microsoft.com/office/drawing/2014/main" id="{A2405B1F-2966-3C93-C6CE-CB9F0012293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798069176"/>
              </p:ext>
            </p:extLst>
          </p:nvPr>
        </p:nvGraphicFramePr>
        <p:xfrm>
          <a:off x="1345097" y="1113182"/>
          <a:ext cx="8892208" cy="469789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61560415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87AACB2-D5AB-F645-62E6-72F140546E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38D4EA-7531-8C80-89C5-87D1720746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Short‑Term Policy Responses 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CAB075D-4CFC-01C5-0C2D-043F4BE10347}"/>
              </a:ext>
            </a:extLst>
          </p:cNvPr>
          <p:cNvSpPr txBox="1"/>
          <p:nvPr/>
        </p:nvSpPr>
        <p:spPr>
          <a:xfrm>
            <a:off x="10193570" y="6581001"/>
            <a:ext cx="433026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Source: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UNCTADStat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2024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B7FF466D-6A5F-C976-AC29-5937E1B99109}"/>
              </a:ext>
            </a:extLst>
          </p:cNvPr>
          <p:cNvSpPr txBox="1">
            <a:spLocks/>
          </p:cNvSpPr>
          <p:nvPr/>
        </p:nvSpPr>
        <p:spPr>
          <a:xfrm>
            <a:off x="457199" y="1600200"/>
            <a:ext cx="10140287" cy="4525963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6082E5B2-AAB6-507D-7C1B-B1A75D270D82}"/>
              </a:ext>
            </a:extLst>
          </p:cNvPr>
          <p:cNvSpPr txBox="1">
            <a:spLocks/>
          </p:cNvSpPr>
          <p:nvPr/>
        </p:nvSpPr>
        <p:spPr>
          <a:xfrm>
            <a:off x="457200" y="1600200"/>
            <a:ext cx="9935570" cy="4525963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/>
          </a:p>
          <a:p>
            <a:r>
              <a:rPr lang="en-US" sz="3200" dirty="0"/>
              <a:t>Low‑interest credit for smallholders’ compliance costs</a:t>
            </a:r>
          </a:p>
          <a:p>
            <a:endParaRPr lang="en-US" sz="3200" dirty="0"/>
          </a:p>
          <a:p>
            <a:r>
              <a:rPr lang="en-US" sz="3200" dirty="0"/>
              <a:t>Capacity‑building on sustainable practices &amp; traceability</a:t>
            </a:r>
          </a:p>
          <a:p>
            <a:endParaRPr lang="en-US" sz="3200" dirty="0"/>
          </a:p>
          <a:p>
            <a:r>
              <a:rPr lang="en-US" sz="3200" dirty="0"/>
              <a:t>Stimulate digital traceability services via tax breaks</a:t>
            </a:r>
          </a:p>
          <a:p>
            <a:endParaRPr lang="en-US" sz="3200" dirty="0"/>
          </a:p>
          <a:p>
            <a:r>
              <a:rPr lang="en-US" sz="3200" dirty="0"/>
              <a:t>Set up price‑shock contingency funds</a:t>
            </a:r>
          </a:p>
        </p:txBody>
      </p:sp>
    </p:spTree>
    <p:extLst>
      <p:ext uri="{BB962C8B-B14F-4D97-AF65-F5344CB8AC3E}">
        <p14:creationId xmlns:p14="http://schemas.microsoft.com/office/powerpoint/2010/main" val="202595751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08A6B56-F8CC-6FB6-F458-5660024E6A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4ADB87-FF3A-3B97-1065-E7E6986FF1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Long‑Term Strategy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9D34556-5C14-A414-E981-BEEB431F6CF1}"/>
              </a:ext>
            </a:extLst>
          </p:cNvPr>
          <p:cNvSpPr txBox="1"/>
          <p:nvPr/>
        </p:nvSpPr>
        <p:spPr>
          <a:xfrm>
            <a:off x="10193570" y="6581001"/>
            <a:ext cx="433026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Source: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UNCTADStat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2024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65515C66-C53B-8C98-546B-0C250F18880A}"/>
              </a:ext>
            </a:extLst>
          </p:cNvPr>
          <p:cNvSpPr txBox="1">
            <a:spLocks/>
          </p:cNvSpPr>
          <p:nvPr/>
        </p:nvSpPr>
        <p:spPr>
          <a:xfrm>
            <a:off x="948520" y="1600200"/>
            <a:ext cx="4026090" cy="4377519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Leverage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AfCFTA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to diversify markets &amp; value‑addition</a:t>
            </a: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Invest in processing capacity to move up the value chain</a:t>
            </a: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5" name="Picture 4" descr="A screenshot of a computer&#10;&#10;Description automatically generated with low confidence">
            <a:extLst>
              <a:ext uri="{FF2B5EF4-FFF2-40B4-BE49-F238E27FC236}">
                <a16:creationId xmlns:a16="http://schemas.microsoft.com/office/drawing/2014/main" id="{DD628722-E6BD-7B0C-03AB-21E557B1D62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6869" t="23358" r="7933" b="1564"/>
          <a:stretch/>
        </p:blipFill>
        <p:spPr bwMode="auto">
          <a:xfrm>
            <a:off x="5215716" y="1760561"/>
            <a:ext cx="6459943" cy="4036318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2A556854-1100-A964-4E29-90F8FA5195C2}"/>
              </a:ext>
            </a:extLst>
          </p:cNvPr>
          <p:cNvSpPr txBox="1"/>
          <p:nvPr/>
        </p:nvSpPr>
        <p:spPr>
          <a:xfrm>
            <a:off x="4879075" y="5796879"/>
            <a:ext cx="7260608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NeueLTStd-MdIt"/>
                <a:ea typeface="+mn-ea"/>
                <a:cs typeface="HelveticaNeueLTStd-MdIt"/>
              </a:rPr>
              <a:t>Source: ECA-CEPII’s calculations based on MIRAGE-Power </a:t>
            </a:r>
            <a:r>
              <a:rPr kumimoji="0" lang="en-US" sz="1400" b="1" i="1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NeueLTStd-MdIt"/>
                <a:ea typeface="+mn-ea"/>
                <a:cs typeface="HelveticaNeueLTStd-MdIt"/>
              </a:rPr>
              <a:t>(2023)</a:t>
            </a:r>
            <a:endParaRPr kumimoji="0" lang="en-US" sz="1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elveticaNeueLTStd-MdIt"/>
              <a:ea typeface="+mn-ea"/>
              <a:cs typeface="HelveticaNeueLTStd-MdIt"/>
            </a:endParaRPr>
          </a:p>
        </p:txBody>
      </p:sp>
    </p:spTree>
    <p:extLst>
      <p:ext uri="{BB962C8B-B14F-4D97-AF65-F5344CB8AC3E}">
        <p14:creationId xmlns:p14="http://schemas.microsoft.com/office/powerpoint/2010/main" val="14133469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1FDA75-06AC-4178-987F-A3A8E3CBBE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32015" y="1852696"/>
            <a:ext cx="6126166" cy="741776"/>
          </a:xfrm>
        </p:spPr>
        <p:txBody>
          <a:bodyPr>
            <a:normAutofit fontScale="90000"/>
          </a:bodyPr>
          <a:lstStyle/>
          <a:p>
            <a:r>
              <a:rPr lang="en-US" sz="3200" dirty="0"/>
              <a:t>Rodgers Mukwaya</a:t>
            </a:r>
            <a:br>
              <a:rPr lang="en-US" sz="3200" dirty="0"/>
            </a:br>
            <a:r>
              <a:rPr lang="en-US" sz="2200" b="0" dirty="0"/>
              <a:t> Regional Integration and AfCFTA Cluster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197847067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8EA7A3-3DAA-4804-9ECD-614C363280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Why EU Deforestation Regulation (EUDR), matters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D6725B6-B328-0BDD-9856-542455EA72E9}"/>
              </a:ext>
            </a:extLst>
          </p:cNvPr>
          <p:cNvSpPr txBox="1"/>
          <p:nvPr/>
        </p:nvSpPr>
        <p:spPr>
          <a:xfrm>
            <a:off x="10193570" y="6581001"/>
            <a:ext cx="433026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Source: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UNCTADStat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2024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82A4B1B-EBB9-83F7-E88B-02D9375EBAF6}"/>
              </a:ext>
            </a:extLst>
          </p:cNvPr>
          <p:cNvSpPr txBox="1"/>
          <p:nvPr/>
        </p:nvSpPr>
        <p:spPr>
          <a:xfrm>
            <a:off x="504967" y="1663163"/>
            <a:ext cx="10385946" cy="267560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The European Union Deforestation Regulation (EUDR), will be implemented from 30 December 2025  for large and medium enterprises and 30 June 2026 for small and micro enterprises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EUDR restricts imports linked to recent deforestation - coffee, cocoa, palm oil, soy, rubber, timber and beef/ leather</a:t>
            </a:r>
          </a:p>
        </p:txBody>
      </p:sp>
    </p:spTree>
    <p:extLst>
      <p:ext uri="{BB962C8B-B14F-4D97-AF65-F5344CB8AC3E}">
        <p14:creationId xmlns:p14="http://schemas.microsoft.com/office/powerpoint/2010/main" val="254973372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0D49128-3613-6A0C-AB86-9CB51781562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3F2206-A20E-F06A-6461-9F5C809B32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African Exports to the EU by values and Share (USD, %, 2021-2023)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51E7AA6-446D-F9F5-D0FF-F64BF2DDFAF1}"/>
              </a:ext>
            </a:extLst>
          </p:cNvPr>
          <p:cNvSpPr txBox="1"/>
          <p:nvPr/>
        </p:nvSpPr>
        <p:spPr>
          <a:xfrm>
            <a:off x="10193570" y="6581001"/>
            <a:ext cx="433026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Source: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UNCTADStat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2024</a:t>
            </a:r>
          </a:p>
        </p:txBody>
      </p:sp>
      <p:graphicFrame>
        <p:nvGraphicFramePr>
          <p:cNvPr id="4" name="Chart 3">
            <a:extLst>
              <a:ext uri="{FF2B5EF4-FFF2-40B4-BE49-F238E27FC236}">
                <a16:creationId xmlns:a16="http://schemas.microsoft.com/office/drawing/2014/main" id="{1B6081DF-5F25-3455-B210-B7E75FEA5D1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00366604"/>
              </p:ext>
            </p:extLst>
          </p:nvPr>
        </p:nvGraphicFramePr>
        <p:xfrm>
          <a:off x="1091821" y="1119116"/>
          <a:ext cx="10358651" cy="466753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27094945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169622-39A8-4A4F-BB35-A40AD4F17F5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855EE3-3AA8-7349-ADC1-4635CBAB54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0926" y="95455"/>
            <a:ext cx="11451773" cy="585746"/>
          </a:xfrm>
        </p:spPr>
        <p:txBody>
          <a:bodyPr/>
          <a:lstStyle/>
          <a:p>
            <a:r>
              <a:rPr lang="en-US" sz="2400" dirty="0"/>
              <a:t> Country distribution of African coffee exports to the EU by share (%, 2022)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AF7DD13-D1C2-7AE5-177B-E21A69736FAB}"/>
              </a:ext>
            </a:extLst>
          </p:cNvPr>
          <p:cNvSpPr txBox="1"/>
          <p:nvPr/>
        </p:nvSpPr>
        <p:spPr>
          <a:xfrm>
            <a:off x="10104664" y="6510431"/>
            <a:ext cx="3244166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Source: </a:t>
            </a:r>
            <a:r>
              <a:rPr kumimoji="0" lang="en-US" sz="11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UNCTADStat</a:t>
            </a: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2024</a:t>
            </a:r>
          </a:p>
        </p:txBody>
      </p:sp>
      <p:graphicFrame>
        <p:nvGraphicFramePr>
          <p:cNvPr id="4" name="Chart 3">
            <a:extLst>
              <a:ext uri="{FF2B5EF4-FFF2-40B4-BE49-F238E27FC236}">
                <a16:creationId xmlns:a16="http://schemas.microsoft.com/office/drawing/2014/main" id="{DC7DA1D8-F8DF-746C-232C-337B5E3097D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190695340"/>
              </p:ext>
            </p:extLst>
          </p:nvPr>
        </p:nvGraphicFramePr>
        <p:xfrm>
          <a:off x="2149522" y="1091821"/>
          <a:ext cx="7955142" cy="4572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13571870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9F75DD6-A4E9-F191-B8C7-479697A487F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28051D-DA82-FD8E-0728-C0B4C668D8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8698" y="65416"/>
            <a:ext cx="11451773" cy="585746"/>
          </a:xfrm>
        </p:spPr>
        <p:txBody>
          <a:bodyPr/>
          <a:lstStyle/>
          <a:p>
            <a:pPr algn="ctr"/>
            <a:r>
              <a:rPr lang="en-US" dirty="0"/>
              <a:t>CGE  Literature on EUDR 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B48D365-2473-7A27-DFB5-C6F3BD258062}"/>
              </a:ext>
            </a:extLst>
          </p:cNvPr>
          <p:cNvSpPr txBox="1"/>
          <p:nvPr/>
        </p:nvSpPr>
        <p:spPr>
          <a:xfrm>
            <a:off x="10193570" y="6581001"/>
            <a:ext cx="433026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Source: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UNCTADStat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2024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32474D69-159B-D171-26E8-47F7947EC87F}"/>
              </a:ext>
            </a:extLst>
          </p:cNvPr>
          <p:cNvSpPr txBox="1">
            <a:spLocks/>
          </p:cNvSpPr>
          <p:nvPr/>
        </p:nvSpPr>
        <p:spPr>
          <a:xfrm>
            <a:off x="457199" y="1228300"/>
            <a:ext cx="11157046" cy="4217158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/>
          </a:p>
          <a:p>
            <a:r>
              <a:rPr lang="en-US" dirty="0"/>
              <a:t>CGE studies show modest to severe macro impacts:</a:t>
            </a:r>
          </a:p>
          <a:p>
            <a:r>
              <a:rPr lang="en-US" dirty="0"/>
              <a:t> Argentina: GDP –0.5 % (De la Vega 2024)</a:t>
            </a:r>
          </a:p>
          <a:p>
            <a:r>
              <a:rPr lang="en-US" dirty="0"/>
              <a:t> Ethiopia: Exports –9.5 % to –18.4 % depending on scenario (</a:t>
            </a:r>
            <a:r>
              <a:rPr lang="en-US" dirty="0" err="1"/>
              <a:t>Debowicz</a:t>
            </a:r>
            <a:r>
              <a:rPr lang="en-US" dirty="0"/>
              <a:t> &amp; </a:t>
            </a:r>
            <a:r>
              <a:rPr lang="en-US" dirty="0" err="1"/>
              <a:t>Engeda</a:t>
            </a:r>
            <a:r>
              <a:rPr lang="en-US" dirty="0"/>
              <a:t> 2024)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4385149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314CD7C-8137-738A-FF6F-F87D0E4D348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577EF4-AE5E-40DD-8BD5-2C2C2D1CE5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Problem statement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505BA17-8BB9-88B3-388F-563D3B8ACB6F}"/>
              </a:ext>
            </a:extLst>
          </p:cNvPr>
          <p:cNvSpPr txBox="1"/>
          <p:nvPr/>
        </p:nvSpPr>
        <p:spPr>
          <a:xfrm>
            <a:off x="10193570" y="6581001"/>
            <a:ext cx="433026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Source: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UNCTADStat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2024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6296344D-97CD-32F4-D1C9-996A1E632351}"/>
              </a:ext>
            </a:extLst>
          </p:cNvPr>
          <p:cNvSpPr txBox="1">
            <a:spLocks/>
          </p:cNvSpPr>
          <p:nvPr/>
        </p:nvSpPr>
        <p:spPr>
          <a:xfrm>
            <a:off x="457199" y="1098646"/>
            <a:ext cx="10652079" cy="5027518"/>
          </a:xfrm>
          <a:prstGeom prst="rect">
            <a:avLst/>
          </a:prstGeom>
        </p:spPr>
        <p:txBody>
          <a:bodyPr>
            <a:normAutofit fontScale="475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/>
          </a:p>
          <a:p>
            <a:r>
              <a:rPr lang="en-US" sz="4400" dirty="0"/>
              <a:t>In most African countries, agricultural commodities are produced by small scale farmers </a:t>
            </a:r>
          </a:p>
          <a:p>
            <a:endParaRPr lang="en-US" sz="4400" dirty="0"/>
          </a:p>
          <a:p>
            <a:r>
              <a:rPr lang="en-US" sz="4400" dirty="0"/>
              <a:t>In Ethiopia, Africa’s largest coffee producer and exporter the crop is produced by 4 million small scale farmers</a:t>
            </a:r>
          </a:p>
          <a:p>
            <a:endParaRPr lang="en-US" sz="4400" dirty="0"/>
          </a:p>
          <a:p>
            <a:r>
              <a:rPr lang="en-US" sz="4400" dirty="0"/>
              <a:t>De Oliveira et al., (2024) commodities produced by a higher share of small holder farmers had a lower probability of compliance</a:t>
            </a:r>
          </a:p>
          <a:p>
            <a:endParaRPr lang="en-US" sz="4400" dirty="0"/>
          </a:p>
          <a:p>
            <a:r>
              <a:rPr lang="en-US" sz="4400" dirty="0"/>
              <a:t>Fauzi &amp; Mugume, (2024) EUDR will lower productivity of smallholder farmers in Uganda and Indonesia . </a:t>
            </a:r>
          </a:p>
          <a:p>
            <a:endParaRPr lang="en-US" sz="4400" dirty="0"/>
          </a:p>
          <a:p>
            <a:r>
              <a:rPr lang="en-US" sz="4400" dirty="0"/>
              <a:t>How will EUDR compliance costs affect African coffee &amp; cocoa trade?</a:t>
            </a:r>
          </a:p>
          <a:p>
            <a:endParaRPr lang="en-US" sz="4400" dirty="0"/>
          </a:p>
          <a:p>
            <a:r>
              <a:rPr lang="en-US" sz="4400" dirty="0"/>
              <a:t>What are the trade, GDP and welfare effects across Africa?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095061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2488946-37EB-DE4C-CC6A-A7E613F0CA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1C5332-1689-E445-1C59-0003E48FFF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GTAP Model &amp; Data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D66BA5B-54BA-E5D1-78F1-08848404D01F}"/>
              </a:ext>
            </a:extLst>
          </p:cNvPr>
          <p:cNvSpPr txBox="1"/>
          <p:nvPr/>
        </p:nvSpPr>
        <p:spPr>
          <a:xfrm>
            <a:off x="10193570" y="6581001"/>
            <a:ext cx="433026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Source: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UNCTADStat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2024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79C93C22-86FA-510B-10EB-1BBDD8AF941F}"/>
              </a:ext>
            </a:extLst>
          </p:cNvPr>
          <p:cNvSpPr txBox="1">
            <a:spLocks/>
          </p:cNvSpPr>
          <p:nvPr/>
        </p:nvSpPr>
        <p:spPr>
          <a:xfrm>
            <a:off x="457199" y="1600200"/>
            <a:ext cx="10140287" cy="4525963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/>
          </a:p>
          <a:p>
            <a:r>
              <a:rPr lang="en-US" dirty="0"/>
              <a:t> GTAP 7  CGE static model with GTAP 11 database (2017 baseline)</a:t>
            </a:r>
          </a:p>
          <a:p>
            <a:endParaRPr lang="en-US" dirty="0"/>
          </a:p>
          <a:p>
            <a:r>
              <a:rPr lang="en-US" dirty="0"/>
              <a:t>Aggregated crop sector (OCR) used for shocks</a:t>
            </a:r>
          </a:p>
          <a:p>
            <a:endParaRPr lang="en-US" dirty="0"/>
          </a:p>
          <a:p>
            <a:r>
              <a:rPr lang="en-US" dirty="0"/>
              <a:t>Trade efficiency parameter (</a:t>
            </a:r>
            <a:r>
              <a:rPr lang="en-US" dirty="0" err="1"/>
              <a:t>ams</a:t>
            </a:r>
            <a:r>
              <a:rPr lang="en-US" dirty="0"/>
              <a:t>) adjusted to model compliance costs</a:t>
            </a:r>
          </a:p>
          <a:p>
            <a:endParaRPr lang="en-US" dirty="0"/>
          </a:p>
          <a:p>
            <a:r>
              <a:rPr lang="en-US" dirty="0"/>
              <a:t>Two </a:t>
            </a:r>
            <a:r>
              <a:rPr lang="en-US" dirty="0" err="1"/>
              <a:t>stylised</a:t>
            </a:r>
            <a:r>
              <a:rPr lang="en-US" dirty="0"/>
              <a:t> scenarios modelled (differential vs uniform costs)</a:t>
            </a:r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0989029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CB9BC55-3A9A-E5DF-1288-8FF3A84187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AB6FBF-EE96-C9B0-7864-F7FDC61A50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GTAP Simulation Scenarios 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2D86DA9-93E9-27BB-AEE9-C43F5B5A6FEC}"/>
              </a:ext>
            </a:extLst>
          </p:cNvPr>
          <p:cNvSpPr txBox="1"/>
          <p:nvPr/>
        </p:nvSpPr>
        <p:spPr>
          <a:xfrm>
            <a:off x="10193570" y="6581001"/>
            <a:ext cx="433026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Source: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UNCTADStat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2024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5888C6AA-C568-84D5-2B28-18459907FA65}"/>
              </a:ext>
            </a:extLst>
          </p:cNvPr>
          <p:cNvSpPr txBox="1">
            <a:spLocks/>
          </p:cNvSpPr>
          <p:nvPr/>
        </p:nvSpPr>
        <p:spPr>
          <a:xfrm>
            <a:off x="457199" y="1600200"/>
            <a:ext cx="10140287" cy="4525963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EF78D29B-9418-8466-2472-D06F962B6E1E}"/>
              </a:ext>
            </a:extLst>
          </p:cNvPr>
          <p:cNvSpPr txBox="1"/>
          <p:nvPr/>
        </p:nvSpPr>
        <p:spPr>
          <a:xfrm>
            <a:off x="975815" y="1830901"/>
            <a:ext cx="9915098" cy="58292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defTabSz="457200">
              <a:spcBef>
                <a:spcPct val="20000"/>
              </a:spcBef>
              <a:defRPr/>
            </a:pPr>
            <a:r>
              <a:rPr kumimoji="0" lang="en-US" sz="24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Scenario 1: </a:t>
            </a:r>
          </a:p>
          <a:p>
            <a:pPr lvl="0" defTabSz="457200">
              <a:spcBef>
                <a:spcPct val="20000"/>
              </a:spcBef>
              <a:defRPr/>
            </a:pPr>
            <a:r>
              <a:rPr kumimoji="0" lang="en-US" sz="24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The difference in productivity between small scale farmers and large-scale farmers implies that the EUDR compliance cost(fixed cost), will have a larger impact on total costs of small-scale farmers relative to large farmers</a:t>
            </a:r>
          </a:p>
          <a:p>
            <a:pPr lvl="0" defTabSz="457200">
              <a:spcBef>
                <a:spcPct val="20000"/>
              </a:spcBef>
              <a:defRPr/>
            </a:pPr>
            <a:endParaRPr kumimoji="0" lang="en-US" sz="240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lvl="0" defTabSz="457200">
              <a:spcBef>
                <a:spcPct val="20000"/>
              </a:spcBef>
              <a:defRPr/>
            </a:pPr>
            <a:r>
              <a:rPr lang="en-US" sz="2400" dirty="0">
                <a:solidFill>
                  <a:prstClr val="black"/>
                </a:solidFill>
                <a:latin typeface="Calibri"/>
              </a:rPr>
              <a:t>H</a:t>
            </a:r>
            <a:r>
              <a:rPr kumimoji="0" lang="en-US" sz="240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igher</a:t>
            </a:r>
            <a:r>
              <a:rPr kumimoji="0" lang="en-US" sz="24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income countries will face lower relative compliance costs, while lower income African countries will face higher relative compliance costs</a:t>
            </a:r>
          </a:p>
          <a:p>
            <a:pPr lvl="0" defTabSz="457200">
              <a:spcBef>
                <a:spcPct val="20000"/>
              </a:spcBef>
              <a:defRPr/>
            </a:pPr>
            <a:endParaRPr kumimoji="0" lang="en-US" sz="320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lvl="0" defTabSz="457200">
              <a:spcBef>
                <a:spcPct val="20000"/>
              </a:spcBef>
              <a:defRPr/>
            </a:pPr>
            <a:r>
              <a:rPr kumimoji="0" lang="en-US" sz="24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GTAP Simulation: African exporters face 50 % ↓ trade efficiency(</a:t>
            </a:r>
            <a:r>
              <a:rPr kumimoji="0" lang="en-US" sz="240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ams</a:t>
            </a:r>
            <a:r>
              <a:rPr kumimoji="0" lang="en-US" sz="24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); </a:t>
            </a:r>
            <a:r>
              <a:rPr lang="en-US" sz="2400" dirty="0">
                <a:solidFill>
                  <a:prstClr val="black"/>
                </a:solidFill>
                <a:latin typeface="Calibri"/>
              </a:rPr>
              <a:t>ROW</a:t>
            </a:r>
            <a:r>
              <a:rPr kumimoji="0" lang="en-US" sz="24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exporters </a:t>
            </a:r>
            <a:r>
              <a:rPr lang="en-US" sz="2400" dirty="0">
                <a:solidFill>
                  <a:prstClr val="black"/>
                </a:solidFill>
              </a:rPr>
              <a:t>↓ </a:t>
            </a:r>
            <a:r>
              <a:rPr kumimoji="0" lang="en-US" sz="24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10 %</a:t>
            </a:r>
          </a:p>
          <a:p>
            <a:pPr marR="0" lvl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endParaRPr lang="en-US" sz="3200" dirty="0"/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8366624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50B5821-6718-DB0F-1FB3-CF97195632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6DCD97-3930-06E8-B651-DB23BFFC98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0926" y="95455"/>
            <a:ext cx="11451773" cy="585746"/>
          </a:xfrm>
        </p:spPr>
        <p:txBody>
          <a:bodyPr/>
          <a:lstStyle/>
          <a:p>
            <a:pPr algn="ctr"/>
            <a:r>
              <a:rPr lang="en-US" dirty="0"/>
              <a:t> Results: Change in Exports of Cash crops (%)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B1F5BB3-AA88-6906-5BB9-FEEC2284DF7A}"/>
              </a:ext>
            </a:extLst>
          </p:cNvPr>
          <p:cNvSpPr txBox="1"/>
          <p:nvPr/>
        </p:nvSpPr>
        <p:spPr>
          <a:xfrm>
            <a:off x="10104664" y="6510431"/>
            <a:ext cx="3244166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Source: </a:t>
            </a:r>
            <a:r>
              <a:rPr kumimoji="0" lang="en-US" sz="11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UNCTADStat</a:t>
            </a: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2024</a:t>
            </a:r>
          </a:p>
        </p:txBody>
      </p:sp>
      <p:graphicFrame>
        <p:nvGraphicFramePr>
          <p:cNvPr id="3" name="Chart 2">
            <a:extLst>
              <a:ext uri="{FF2B5EF4-FFF2-40B4-BE49-F238E27FC236}">
                <a16:creationId xmlns:a16="http://schemas.microsoft.com/office/drawing/2014/main" id="{7B66F1E8-C62E-31C7-6168-993759CD666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984170112"/>
              </p:ext>
            </p:extLst>
          </p:nvPr>
        </p:nvGraphicFramePr>
        <p:xfrm>
          <a:off x="3896436" y="1514900"/>
          <a:ext cx="7049068" cy="479036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8" name="TextBox 7">
            <a:extLst>
              <a:ext uri="{FF2B5EF4-FFF2-40B4-BE49-F238E27FC236}">
                <a16:creationId xmlns:a16="http://schemas.microsoft.com/office/drawing/2014/main" id="{D04C01DA-FAFA-F8AE-B77A-D7E43AA918E0}"/>
              </a:ext>
            </a:extLst>
          </p:cNvPr>
          <p:cNvSpPr txBox="1"/>
          <p:nvPr/>
        </p:nvSpPr>
        <p:spPr>
          <a:xfrm>
            <a:off x="-477671" y="2174446"/>
            <a:ext cx="4531056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African  exports ↓ 24 %</a:t>
            </a:r>
          </a:p>
        </p:txBody>
      </p:sp>
    </p:spTree>
    <p:extLst>
      <p:ext uri="{BB962C8B-B14F-4D97-AF65-F5344CB8AC3E}">
        <p14:creationId xmlns:p14="http://schemas.microsoft.com/office/powerpoint/2010/main" val="2166191776"/>
      </p:ext>
    </p:extLst>
  </p:cSld>
  <p:clrMapOvr>
    <a:masterClrMapping/>
  </p:clrMapOvr>
</p:sld>
</file>

<file path=ppt/theme/theme1.xml><?xml version="1.0" encoding="utf-8"?>
<a:theme xmlns:a="http://schemas.openxmlformats.org/drawingml/2006/main" name="1_Office Theme">
  <a:themeElements>
    <a:clrScheme name="SDG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0A97D9"/>
      </a:accent1>
      <a:accent2>
        <a:srgbClr val="4C9F38"/>
      </a:accent2>
      <a:accent3>
        <a:srgbClr val="FD9D24"/>
      </a:accent3>
      <a:accent4>
        <a:srgbClr val="FF3A21"/>
      </a:accent4>
      <a:accent5>
        <a:srgbClr val="A21942"/>
      </a:accent5>
      <a:accent6>
        <a:srgbClr val="00689D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0E2841"/>
    </a:dk2>
    <a:lt2>
      <a:srgbClr val="E8E8E8"/>
    </a:lt2>
    <a:accent1>
      <a:srgbClr val="156082"/>
    </a:accent1>
    <a:accent2>
      <a:srgbClr val="E97132"/>
    </a:accent2>
    <a:accent3>
      <a:srgbClr val="196B24"/>
    </a:accent3>
    <a:accent4>
      <a:srgbClr val="0F9ED5"/>
    </a:accent4>
    <a:accent5>
      <a:srgbClr val="A02B93"/>
    </a:accent5>
    <a:accent6>
      <a:srgbClr val="4EA72E"/>
    </a:accent6>
    <a:hlink>
      <a:srgbClr val="467886"/>
    </a:hlink>
    <a:folHlink>
      <a:srgbClr val="96607D"/>
    </a:folHlink>
  </a:clrScheme>
  <a:fontScheme name="Office">
    <a:majorFont>
      <a:latin typeface="Aptos Display" panose="0211000402020202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Aptos Narrow" panose="0211000402020202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  <a:ln w="2540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2.xml><?xml version="1.0" encoding="utf-8"?>
<a:themeOverride xmlns:a="http://schemas.openxmlformats.org/drawingml/2006/main">
  <a:clrScheme name="Office 2013 - 2022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 2013 - 2022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 2013 - 2022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3.xml><?xml version="1.0" encoding="utf-8"?>
<a:themeOverride xmlns:a="http://schemas.openxmlformats.org/drawingml/2006/main">
  <a:clrScheme name="Office 2013 - 2022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 2013 - 2022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 2013 - 2022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4.xml><?xml version="1.0" encoding="utf-8"?>
<a:themeOverride xmlns:a="http://schemas.openxmlformats.org/drawingml/2006/main">
  <a:clrScheme name="Office 2013 - 2022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 2013 - 2022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 2013 - 2022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173</TotalTime>
  <Words>647</Words>
  <Application>Microsoft Office PowerPoint</Application>
  <PresentationFormat>Widescreen</PresentationFormat>
  <Paragraphs>99</Paragraphs>
  <Slides>18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5" baseType="lpstr">
      <vt:lpstr>HelveticaNeueLTStd-MdIt</vt:lpstr>
      <vt:lpstr>Aptos</vt:lpstr>
      <vt:lpstr>Arial</vt:lpstr>
      <vt:lpstr>Arial Narrow</vt:lpstr>
      <vt:lpstr>Calibri</vt:lpstr>
      <vt:lpstr>Calibri Light</vt:lpstr>
      <vt:lpstr>1_Office Theme</vt:lpstr>
      <vt:lpstr>Trade Effect of the European Union Deforestation Regulation on African Coffee &amp; Cocoa Exports</vt:lpstr>
      <vt:lpstr>Why EU Deforestation Regulation (EUDR), matters</vt:lpstr>
      <vt:lpstr>African Exports to the EU by values and Share (USD, %, 2021-2023)</vt:lpstr>
      <vt:lpstr> Country distribution of African coffee exports to the EU by share (%, 2022)</vt:lpstr>
      <vt:lpstr>CGE  Literature on EUDR </vt:lpstr>
      <vt:lpstr>Problem statement</vt:lpstr>
      <vt:lpstr>GTAP Model &amp; Data</vt:lpstr>
      <vt:lpstr>GTAP Simulation Scenarios </vt:lpstr>
      <vt:lpstr> Results: Change in Exports of Cash crops (%)</vt:lpstr>
      <vt:lpstr>Change in value of GDP (%)</vt:lpstr>
      <vt:lpstr> Change in Welfare (USD, Millions)</vt:lpstr>
      <vt:lpstr>GTAP Simulation Scenarios </vt:lpstr>
      <vt:lpstr>Change in Exports of Cash crops (%)</vt:lpstr>
      <vt:lpstr>Change in value of GDP (%)</vt:lpstr>
      <vt:lpstr> Change in Welfare (USD, Millions)</vt:lpstr>
      <vt:lpstr>Short‑Term Policy Responses </vt:lpstr>
      <vt:lpstr>Long‑Term Strategy</vt:lpstr>
      <vt:lpstr>Rodgers Mukwaya  Regional Integration and AfCFTA Cluster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Simone Assah Kuete</dc:creator>
  <cp:lastModifiedBy>Rodgers Mukwaya</cp:lastModifiedBy>
  <cp:revision>8</cp:revision>
  <cp:lastPrinted>2025-06-17T15:05:15Z</cp:lastPrinted>
  <dcterms:created xsi:type="dcterms:W3CDTF">2025-05-29T11:25:31Z</dcterms:created>
  <dcterms:modified xsi:type="dcterms:W3CDTF">2025-06-18T09:05:24Z</dcterms:modified>
</cp:coreProperties>
</file>