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3"/>
  </p:notesMasterIdLst>
  <p:sldIdLst>
    <p:sldId id="256" r:id="rId5"/>
    <p:sldId id="6457" r:id="rId6"/>
    <p:sldId id="6463" r:id="rId7"/>
    <p:sldId id="6460" r:id="rId8"/>
    <p:sldId id="6458" r:id="rId9"/>
    <p:sldId id="6462" r:id="rId10"/>
    <p:sldId id="6455" r:id="rId11"/>
    <p:sldId id="6456" r:id="rId12"/>
    <p:sldId id="6461" r:id="rId13"/>
    <p:sldId id="258" r:id="rId14"/>
    <p:sldId id="6464" r:id="rId15"/>
    <p:sldId id="6465" r:id="rId16"/>
    <p:sldId id="6466" r:id="rId17"/>
    <p:sldId id="6444" r:id="rId18"/>
    <p:sldId id="6467" r:id="rId19"/>
    <p:sldId id="6450" r:id="rId20"/>
    <p:sldId id="6448" r:id="rId21"/>
    <p:sldId id="6449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9FCAF6-F7A0-48E4-829E-B4C5084BE1A0}" v="382" dt="2026-06-10T20:20:34.8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>
        <p:scale>
          <a:sx n="75" d="100"/>
          <a:sy n="75" d="100"/>
        </p:scale>
        <p:origin x="1200" y="8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minguez Viera, Marcos" userId="2ad218fb-2ec2-47a4-bc81-7067f55a197a" providerId="ADAL" clId="{03B8371A-2630-4984-B45A-B9EB96C8AE89}"/>
    <pc:docChg chg="undo redo custSel addSld delSld modSld sldOrd">
      <pc:chgData name="Dominguez Viera, Marcos" userId="2ad218fb-2ec2-47a4-bc81-7067f55a197a" providerId="ADAL" clId="{03B8371A-2630-4984-B45A-B9EB96C8AE89}" dt="2026-06-10T20:20:53.628" v="10969" actId="20577"/>
      <pc:docMkLst>
        <pc:docMk/>
      </pc:docMkLst>
      <pc:sldChg chg="addSp modSp mod">
        <pc:chgData name="Dominguez Viera, Marcos" userId="2ad218fb-2ec2-47a4-bc81-7067f55a197a" providerId="ADAL" clId="{03B8371A-2630-4984-B45A-B9EB96C8AE89}" dt="2026-06-10T20:20:06.775" v="10960" actId="20577"/>
        <pc:sldMkLst>
          <pc:docMk/>
          <pc:sldMk cId="3170100735" sldId="256"/>
        </pc:sldMkLst>
        <pc:spChg chg="mod">
          <ac:chgData name="Dominguez Viera, Marcos" userId="2ad218fb-2ec2-47a4-bc81-7067f55a197a" providerId="ADAL" clId="{03B8371A-2630-4984-B45A-B9EB96C8AE89}" dt="2026-06-10T20:15:53.700" v="10853" actId="20577"/>
          <ac:spMkLst>
            <pc:docMk/>
            <pc:sldMk cId="3170100735" sldId="256"/>
            <ac:spMk id="2" creationId="{53B8308F-073E-99D6-87CC-52B08DA1709E}"/>
          </ac:spMkLst>
        </pc:spChg>
        <pc:spChg chg="mod">
          <ac:chgData name="Dominguez Viera, Marcos" userId="2ad218fb-2ec2-47a4-bc81-7067f55a197a" providerId="ADAL" clId="{03B8371A-2630-4984-B45A-B9EB96C8AE89}" dt="2026-06-10T20:20:06.775" v="10960" actId="20577"/>
          <ac:spMkLst>
            <pc:docMk/>
            <pc:sldMk cId="3170100735" sldId="256"/>
            <ac:spMk id="3" creationId="{3E71B75D-2BBF-CFC8-F91D-D26705649712}"/>
          </ac:spMkLst>
        </pc:spChg>
      </pc:sldChg>
      <pc:sldChg chg="addSp delSp modSp mod setBg">
        <pc:chgData name="Dominguez Viera, Marcos" userId="2ad218fb-2ec2-47a4-bc81-7067f55a197a" providerId="ADAL" clId="{03B8371A-2630-4984-B45A-B9EB96C8AE89}" dt="2026-06-08T16:38:42.415" v="5112" actId="114"/>
        <pc:sldMkLst>
          <pc:docMk/>
          <pc:sldMk cId="3880458689" sldId="258"/>
        </pc:sldMkLst>
        <pc:spChg chg="mod">
          <ac:chgData name="Dominguez Viera, Marcos" userId="2ad218fb-2ec2-47a4-bc81-7067f55a197a" providerId="ADAL" clId="{03B8371A-2630-4984-B45A-B9EB96C8AE89}" dt="2026-06-07T16:51:39.663" v="3733" actId="20577"/>
          <ac:spMkLst>
            <pc:docMk/>
            <pc:sldMk cId="3880458689" sldId="258"/>
            <ac:spMk id="2" creationId="{ED7871E2-3514-4351-F891-E534ACB5D7E8}"/>
          </ac:spMkLst>
        </pc:spChg>
        <pc:spChg chg="mod">
          <ac:chgData name="Dominguez Viera, Marcos" userId="2ad218fb-2ec2-47a4-bc81-7067f55a197a" providerId="ADAL" clId="{03B8371A-2630-4984-B45A-B9EB96C8AE89}" dt="2026-06-08T16:38:42.415" v="5112" actId="114"/>
          <ac:spMkLst>
            <pc:docMk/>
            <pc:sldMk cId="3880458689" sldId="258"/>
            <ac:spMk id="3" creationId="{E58263FF-2BF0-2436-D778-9B0D90E1986E}"/>
          </ac:spMkLst>
        </pc:spChg>
        <pc:spChg chg="add">
          <ac:chgData name="Dominguez Viera, Marcos" userId="2ad218fb-2ec2-47a4-bc81-7067f55a197a" providerId="ADAL" clId="{03B8371A-2630-4984-B45A-B9EB96C8AE89}" dt="2026-06-07T16:51:18.873" v="3687" actId="26606"/>
          <ac:spMkLst>
            <pc:docMk/>
            <pc:sldMk cId="3880458689" sldId="258"/>
            <ac:spMk id="8" creationId="{777A147A-9ED8-46B4-8660-1B3C2AA880B5}"/>
          </ac:spMkLst>
        </pc:spChg>
        <pc:spChg chg="add">
          <ac:chgData name="Dominguez Viera, Marcos" userId="2ad218fb-2ec2-47a4-bc81-7067f55a197a" providerId="ADAL" clId="{03B8371A-2630-4984-B45A-B9EB96C8AE89}" dt="2026-06-07T16:51:18.873" v="3687" actId="26606"/>
          <ac:spMkLst>
            <pc:docMk/>
            <pc:sldMk cId="3880458689" sldId="258"/>
            <ac:spMk id="10" creationId="{5D6C15A0-C087-4593-8414-2B4EC1CDC3DE}"/>
          </ac:spMkLst>
        </pc:spChg>
      </pc:sldChg>
      <pc:sldChg chg="addSp delSp modSp del mod ord modShow">
        <pc:chgData name="Dominguez Viera, Marcos" userId="2ad218fb-2ec2-47a4-bc81-7067f55a197a" providerId="ADAL" clId="{03B8371A-2630-4984-B45A-B9EB96C8AE89}" dt="2026-06-10T20:15:10.952" v="10852" actId="2696"/>
        <pc:sldMkLst>
          <pc:docMk/>
          <pc:sldMk cId="809726764" sldId="6442"/>
        </pc:sldMkLst>
        <pc:spChg chg="add mod">
          <ac:chgData name="Dominguez Viera, Marcos" userId="2ad218fb-2ec2-47a4-bc81-7067f55a197a" providerId="ADAL" clId="{03B8371A-2630-4984-B45A-B9EB96C8AE89}" dt="2026-06-09T09:38:20.149" v="5682" actId="14100"/>
          <ac:spMkLst>
            <pc:docMk/>
            <pc:sldMk cId="809726764" sldId="6442"/>
            <ac:spMk id="2" creationId="{2B531D1C-DE06-0B44-378C-5D93AD71BFEE}"/>
          </ac:spMkLst>
        </pc:spChg>
        <pc:spChg chg="add mod">
          <ac:chgData name="Dominguez Viera, Marcos" userId="2ad218fb-2ec2-47a4-bc81-7067f55a197a" providerId="ADAL" clId="{03B8371A-2630-4984-B45A-B9EB96C8AE89}" dt="2026-06-09T09:47:41.315" v="5958" actId="14100"/>
          <ac:spMkLst>
            <pc:docMk/>
            <pc:sldMk cId="809726764" sldId="6442"/>
            <ac:spMk id="3" creationId="{5E7672EA-3C63-74C3-27E8-9C14066CBECE}"/>
          </ac:spMkLst>
        </pc:spChg>
        <pc:spChg chg="add mod">
          <ac:chgData name="Dominguez Viera, Marcos" userId="2ad218fb-2ec2-47a4-bc81-7067f55a197a" providerId="ADAL" clId="{03B8371A-2630-4984-B45A-B9EB96C8AE89}" dt="2026-06-09T09:47:46.722" v="5960" actId="404"/>
          <ac:spMkLst>
            <pc:docMk/>
            <pc:sldMk cId="809726764" sldId="6442"/>
            <ac:spMk id="4" creationId="{36E6EFA6-0760-1973-1F32-CBEAE2571472}"/>
          </ac:spMkLst>
        </pc:spChg>
        <pc:spChg chg="add mod">
          <ac:chgData name="Dominguez Viera, Marcos" userId="2ad218fb-2ec2-47a4-bc81-7067f55a197a" providerId="ADAL" clId="{03B8371A-2630-4984-B45A-B9EB96C8AE89}" dt="2026-06-09T09:48:04.663" v="5966" actId="1035"/>
          <ac:spMkLst>
            <pc:docMk/>
            <pc:sldMk cId="809726764" sldId="6442"/>
            <ac:spMk id="5" creationId="{18E4B584-F63E-3E7D-893F-41736FDC6A98}"/>
          </ac:spMkLst>
        </pc:spChg>
        <pc:spChg chg="add mod">
          <ac:chgData name="Dominguez Viera, Marcos" userId="2ad218fb-2ec2-47a4-bc81-7067f55a197a" providerId="ADAL" clId="{03B8371A-2630-4984-B45A-B9EB96C8AE89}" dt="2026-06-09T09:47:54.396" v="5961" actId="14100"/>
          <ac:spMkLst>
            <pc:docMk/>
            <pc:sldMk cId="809726764" sldId="6442"/>
            <ac:spMk id="6" creationId="{DB977276-9FEA-BBAF-BC33-7F245A5581AD}"/>
          </ac:spMkLst>
        </pc:spChg>
        <pc:spChg chg="add mod">
          <ac:chgData name="Dominguez Viera, Marcos" userId="2ad218fb-2ec2-47a4-bc81-7067f55a197a" providerId="ADAL" clId="{03B8371A-2630-4984-B45A-B9EB96C8AE89}" dt="2026-06-09T09:37:28.361" v="5669" actId="404"/>
          <ac:spMkLst>
            <pc:docMk/>
            <pc:sldMk cId="809726764" sldId="6442"/>
            <ac:spMk id="8" creationId="{B193AE56-48AC-131F-6A0C-2278B793D155}"/>
          </ac:spMkLst>
        </pc:spChg>
        <pc:spChg chg="add mod">
          <ac:chgData name="Dominguez Viera, Marcos" userId="2ad218fb-2ec2-47a4-bc81-7067f55a197a" providerId="ADAL" clId="{03B8371A-2630-4984-B45A-B9EB96C8AE89}" dt="2026-06-09T09:38:13.861" v="5680" actId="1076"/>
          <ac:spMkLst>
            <pc:docMk/>
            <pc:sldMk cId="809726764" sldId="6442"/>
            <ac:spMk id="9" creationId="{35495A8B-852A-1A5D-145C-E5E1F89E6D4E}"/>
          </ac:spMkLst>
        </pc:spChg>
        <pc:spChg chg="add mod">
          <ac:chgData name="Dominguez Viera, Marcos" userId="2ad218fb-2ec2-47a4-bc81-7067f55a197a" providerId="ADAL" clId="{03B8371A-2630-4984-B45A-B9EB96C8AE89}" dt="2026-06-09T09:40:31.181" v="5798" actId="1076"/>
          <ac:spMkLst>
            <pc:docMk/>
            <pc:sldMk cId="809726764" sldId="6442"/>
            <ac:spMk id="10" creationId="{74C4A5A4-953D-C7C5-2D66-21029C01729D}"/>
          </ac:spMkLst>
        </pc:spChg>
        <pc:spChg chg="add mod">
          <ac:chgData name="Dominguez Viera, Marcos" userId="2ad218fb-2ec2-47a4-bc81-7067f55a197a" providerId="ADAL" clId="{03B8371A-2630-4984-B45A-B9EB96C8AE89}" dt="2026-06-09T09:37:40.084" v="5670" actId="404"/>
          <ac:spMkLst>
            <pc:docMk/>
            <pc:sldMk cId="809726764" sldId="6442"/>
            <ac:spMk id="11" creationId="{0D66796B-5FED-C8A8-8725-362A961C524B}"/>
          </ac:spMkLst>
        </pc:spChg>
        <pc:spChg chg="mod">
          <ac:chgData name="Dominguez Viera, Marcos" userId="2ad218fb-2ec2-47a4-bc81-7067f55a197a" providerId="ADAL" clId="{03B8371A-2630-4984-B45A-B9EB96C8AE89}" dt="2026-06-09T09:47:31.031" v="5957" actId="404"/>
          <ac:spMkLst>
            <pc:docMk/>
            <pc:sldMk cId="809726764" sldId="6442"/>
            <ac:spMk id="12" creationId="{545B1BAC-7FCB-0464-0DDF-C7BCF5683D80}"/>
          </ac:spMkLst>
        </pc:spChg>
        <pc:spChg chg="add mod">
          <ac:chgData name="Dominguez Viera, Marcos" userId="2ad218fb-2ec2-47a4-bc81-7067f55a197a" providerId="ADAL" clId="{03B8371A-2630-4984-B45A-B9EB96C8AE89}" dt="2026-06-09T09:46:42.604" v="5950"/>
          <ac:spMkLst>
            <pc:docMk/>
            <pc:sldMk cId="809726764" sldId="6442"/>
            <ac:spMk id="13" creationId="{7CA612C0-2C7D-9CCD-E0AA-328493D89D4E}"/>
          </ac:spMkLst>
        </pc:spChg>
        <pc:spChg chg="add mod">
          <ac:chgData name="Dominguez Viera, Marcos" userId="2ad218fb-2ec2-47a4-bc81-7067f55a197a" providerId="ADAL" clId="{03B8371A-2630-4984-B45A-B9EB96C8AE89}" dt="2026-06-09T09:46:57.893" v="5956" actId="20577"/>
          <ac:spMkLst>
            <pc:docMk/>
            <pc:sldMk cId="809726764" sldId="6442"/>
            <ac:spMk id="14" creationId="{8861AD91-96F9-5305-85A9-AC86309B8F2B}"/>
          </ac:spMkLst>
        </pc:spChg>
        <pc:spChg chg="add mod">
          <ac:chgData name="Dominguez Viera, Marcos" userId="2ad218fb-2ec2-47a4-bc81-7067f55a197a" providerId="ADAL" clId="{03B8371A-2630-4984-B45A-B9EB96C8AE89}" dt="2026-06-09T09:46:21.558" v="5944" actId="404"/>
          <ac:spMkLst>
            <pc:docMk/>
            <pc:sldMk cId="809726764" sldId="6442"/>
            <ac:spMk id="16" creationId="{A10CAE25-82D8-766A-6BA5-B45F0BAE10E3}"/>
          </ac:spMkLst>
        </pc:spChg>
        <pc:picChg chg="add mod modCrop">
          <ac:chgData name="Dominguez Viera, Marcos" userId="2ad218fb-2ec2-47a4-bc81-7067f55a197a" providerId="ADAL" clId="{03B8371A-2630-4984-B45A-B9EB96C8AE89}" dt="2026-06-09T09:37:58.314" v="5673" actId="1076"/>
          <ac:picMkLst>
            <pc:docMk/>
            <pc:sldMk cId="809726764" sldId="6442"/>
            <ac:picMk id="7" creationId="{807C1748-306C-E227-EBFD-AE1818A66A8E}"/>
          </ac:picMkLst>
        </pc:picChg>
      </pc:sldChg>
      <pc:sldChg chg="addSp modSp del mod">
        <pc:chgData name="Dominguez Viera, Marcos" userId="2ad218fb-2ec2-47a4-bc81-7067f55a197a" providerId="ADAL" clId="{03B8371A-2630-4984-B45A-B9EB96C8AE89}" dt="2026-06-09T10:07:15.194" v="6146" actId="47"/>
        <pc:sldMkLst>
          <pc:docMk/>
          <pc:sldMk cId="4255518136" sldId="6443"/>
        </pc:sldMkLst>
      </pc:sldChg>
      <pc:sldChg chg="addSp delSp modSp mod modAnim">
        <pc:chgData name="Dominguez Viera, Marcos" userId="2ad218fb-2ec2-47a4-bc81-7067f55a197a" providerId="ADAL" clId="{03B8371A-2630-4984-B45A-B9EB96C8AE89}" dt="2026-06-10T20:01:16.571" v="10801"/>
        <pc:sldMkLst>
          <pc:docMk/>
          <pc:sldMk cId="1951838409" sldId="6444"/>
        </pc:sldMkLst>
        <pc:spChg chg="add mod">
          <ac:chgData name="Dominguez Viera, Marcos" userId="2ad218fb-2ec2-47a4-bc81-7067f55a197a" providerId="ADAL" clId="{03B8371A-2630-4984-B45A-B9EB96C8AE89}" dt="2026-06-10T13:57:40.309" v="10243" actId="1036"/>
          <ac:spMkLst>
            <pc:docMk/>
            <pc:sldMk cId="1951838409" sldId="6444"/>
            <ac:spMk id="2" creationId="{0725C2C4-1185-FC76-603E-B8ECEE9DEA52}"/>
          </ac:spMkLst>
        </pc:spChg>
        <pc:spChg chg="add mod">
          <ac:chgData name="Dominguez Viera, Marcos" userId="2ad218fb-2ec2-47a4-bc81-7067f55a197a" providerId="ADAL" clId="{03B8371A-2630-4984-B45A-B9EB96C8AE89}" dt="2026-06-10T13:57:40.309" v="10243" actId="1036"/>
          <ac:spMkLst>
            <pc:docMk/>
            <pc:sldMk cId="1951838409" sldId="6444"/>
            <ac:spMk id="3" creationId="{0D959C58-C0D0-3B60-B46C-C7163FDA5F0D}"/>
          </ac:spMkLst>
        </pc:spChg>
        <pc:spChg chg="del mod">
          <ac:chgData name="Dominguez Viera, Marcos" userId="2ad218fb-2ec2-47a4-bc81-7067f55a197a" providerId="ADAL" clId="{03B8371A-2630-4984-B45A-B9EB96C8AE89}" dt="2026-06-10T08:17:45.488" v="9023" actId="478"/>
          <ac:spMkLst>
            <pc:docMk/>
            <pc:sldMk cId="1951838409" sldId="6444"/>
            <ac:spMk id="4" creationId="{D9A8430D-3280-8611-1561-0427EF5AAA91}"/>
          </ac:spMkLst>
        </pc:spChg>
        <pc:spChg chg="add mod">
          <ac:chgData name="Dominguez Viera, Marcos" userId="2ad218fb-2ec2-47a4-bc81-7067f55a197a" providerId="ADAL" clId="{03B8371A-2630-4984-B45A-B9EB96C8AE89}" dt="2026-06-10T13:57:40.309" v="10243" actId="1036"/>
          <ac:spMkLst>
            <pc:docMk/>
            <pc:sldMk cId="1951838409" sldId="6444"/>
            <ac:spMk id="5" creationId="{9C5B6D6B-C327-62AE-998A-8E5D6B03B1CA}"/>
          </ac:spMkLst>
        </pc:spChg>
        <pc:spChg chg="add mod">
          <ac:chgData name="Dominguez Viera, Marcos" userId="2ad218fb-2ec2-47a4-bc81-7067f55a197a" providerId="ADAL" clId="{03B8371A-2630-4984-B45A-B9EB96C8AE89}" dt="2026-06-10T13:57:40.309" v="10243" actId="1036"/>
          <ac:spMkLst>
            <pc:docMk/>
            <pc:sldMk cId="1951838409" sldId="6444"/>
            <ac:spMk id="6" creationId="{A20A339D-3C70-3655-F51E-BA23549806BA}"/>
          </ac:spMkLst>
        </pc:spChg>
        <pc:spChg chg="add mod">
          <ac:chgData name="Dominguez Viera, Marcos" userId="2ad218fb-2ec2-47a4-bc81-7067f55a197a" providerId="ADAL" clId="{03B8371A-2630-4984-B45A-B9EB96C8AE89}" dt="2026-06-10T13:57:40.309" v="10243" actId="1036"/>
          <ac:spMkLst>
            <pc:docMk/>
            <pc:sldMk cId="1951838409" sldId="6444"/>
            <ac:spMk id="7" creationId="{E88F5770-DF05-E9F5-B3DB-82AB88957D7F}"/>
          </ac:spMkLst>
        </pc:spChg>
        <pc:spChg chg="mod">
          <ac:chgData name="Dominguez Viera, Marcos" userId="2ad218fb-2ec2-47a4-bc81-7067f55a197a" providerId="ADAL" clId="{03B8371A-2630-4984-B45A-B9EB96C8AE89}" dt="2026-06-10T13:57:40.309" v="10243" actId="1036"/>
          <ac:spMkLst>
            <pc:docMk/>
            <pc:sldMk cId="1951838409" sldId="6444"/>
            <ac:spMk id="8" creationId="{CD006163-E061-F6EC-57D1-E05F51A22296}"/>
          </ac:spMkLst>
        </pc:spChg>
        <pc:spChg chg="add del mod">
          <ac:chgData name="Dominguez Viera, Marcos" userId="2ad218fb-2ec2-47a4-bc81-7067f55a197a" providerId="ADAL" clId="{03B8371A-2630-4984-B45A-B9EB96C8AE89}" dt="2026-06-10T08:18:31.396" v="9053" actId="478"/>
          <ac:spMkLst>
            <pc:docMk/>
            <pc:sldMk cId="1951838409" sldId="6444"/>
            <ac:spMk id="11" creationId="{E9519FEE-1DDF-9816-3F59-B2D5BA0B86CE}"/>
          </ac:spMkLst>
        </pc:spChg>
        <pc:spChg chg="add del mod">
          <ac:chgData name="Dominguez Viera, Marcos" userId="2ad218fb-2ec2-47a4-bc81-7067f55a197a" providerId="ADAL" clId="{03B8371A-2630-4984-B45A-B9EB96C8AE89}" dt="2026-06-10T08:17:47.482" v="9024" actId="478"/>
          <ac:spMkLst>
            <pc:docMk/>
            <pc:sldMk cId="1951838409" sldId="6444"/>
            <ac:spMk id="13" creationId="{36B8F45E-709D-0F5A-8EEF-90C4D1C20B03}"/>
          </ac:spMkLst>
        </pc:spChg>
        <pc:spChg chg="add mod">
          <ac:chgData name="Dominguez Viera, Marcos" userId="2ad218fb-2ec2-47a4-bc81-7067f55a197a" providerId="ADAL" clId="{03B8371A-2630-4984-B45A-B9EB96C8AE89}" dt="2026-06-10T13:57:40.309" v="10243" actId="1036"/>
          <ac:spMkLst>
            <pc:docMk/>
            <pc:sldMk cId="1951838409" sldId="6444"/>
            <ac:spMk id="14" creationId="{0C7C00BF-7CFB-DA4F-6C63-BE15B9B21F44}"/>
          </ac:spMkLst>
        </pc:spChg>
        <pc:spChg chg="add mod">
          <ac:chgData name="Dominguez Viera, Marcos" userId="2ad218fb-2ec2-47a4-bc81-7067f55a197a" providerId="ADAL" clId="{03B8371A-2630-4984-B45A-B9EB96C8AE89}" dt="2026-06-10T13:57:28.717" v="10228" actId="20577"/>
          <ac:spMkLst>
            <pc:docMk/>
            <pc:sldMk cId="1951838409" sldId="6444"/>
            <ac:spMk id="15" creationId="{C8A53097-BEF9-9E55-54AA-7C7583D065FE}"/>
          </ac:spMkLst>
        </pc:spChg>
        <pc:spChg chg="add del">
          <ac:chgData name="Dominguez Viera, Marcos" userId="2ad218fb-2ec2-47a4-bc81-7067f55a197a" providerId="ADAL" clId="{03B8371A-2630-4984-B45A-B9EB96C8AE89}" dt="2026-06-09T13:47:32.517" v="6660" actId="478"/>
          <ac:spMkLst>
            <pc:docMk/>
            <pc:sldMk cId="1951838409" sldId="6444"/>
            <ac:spMk id="25" creationId="{3EE0B276-4CBB-E8A2-9547-A6FDFBD91917}"/>
          </ac:spMkLst>
        </pc:spChg>
        <pc:spChg chg="add del">
          <ac:chgData name="Dominguez Viera, Marcos" userId="2ad218fb-2ec2-47a4-bc81-7067f55a197a" providerId="ADAL" clId="{03B8371A-2630-4984-B45A-B9EB96C8AE89}" dt="2026-06-09T13:47:54.130" v="6662" actId="478"/>
          <ac:spMkLst>
            <pc:docMk/>
            <pc:sldMk cId="1951838409" sldId="6444"/>
            <ac:spMk id="26" creationId="{9FD8F40D-B06A-7FB9-1889-560AA458DCBF}"/>
          </ac:spMkLst>
        </pc:spChg>
        <pc:graphicFrameChg chg="add del mod">
          <ac:chgData name="Dominguez Viera, Marcos" userId="2ad218fb-2ec2-47a4-bc81-7067f55a197a" providerId="ADAL" clId="{03B8371A-2630-4984-B45A-B9EB96C8AE89}" dt="2026-06-09T13:26:26.230" v="6389" actId="478"/>
          <ac:graphicFrameMkLst>
            <pc:docMk/>
            <pc:sldMk cId="1951838409" sldId="6444"/>
            <ac:graphicFrameMk id="12" creationId="{FA898020-3FE1-DAB0-CA05-9E6500328351}"/>
          </ac:graphicFrameMkLst>
        </pc:graphicFrameChg>
        <pc:picChg chg="add del mod">
          <ac:chgData name="Dominguez Viera, Marcos" userId="2ad218fb-2ec2-47a4-bc81-7067f55a197a" providerId="ADAL" clId="{03B8371A-2630-4984-B45A-B9EB96C8AE89}" dt="2026-06-09T13:30:38.455" v="6540" actId="478"/>
          <ac:picMkLst>
            <pc:docMk/>
            <pc:sldMk cId="1951838409" sldId="6444"/>
            <ac:picMk id="3" creationId="{F0961FD1-163A-540F-EEC2-55957DDD789C}"/>
          </ac:picMkLst>
        </pc:picChg>
        <pc:picChg chg="del">
          <ac:chgData name="Dominguez Viera, Marcos" userId="2ad218fb-2ec2-47a4-bc81-7067f55a197a" providerId="ADAL" clId="{03B8371A-2630-4984-B45A-B9EB96C8AE89}" dt="2026-06-09T12:18:08.445" v="6178" actId="478"/>
          <ac:picMkLst>
            <pc:docMk/>
            <pc:sldMk cId="1951838409" sldId="6444"/>
            <ac:picMk id="7" creationId="{3DE748A5-47A2-4F21-0C5F-873CBB43F37E}"/>
          </ac:picMkLst>
        </pc:picChg>
        <pc:picChg chg="add mod">
          <ac:chgData name="Dominguez Viera, Marcos" userId="2ad218fb-2ec2-47a4-bc81-7067f55a197a" providerId="ADAL" clId="{03B8371A-2630-4984-B45A-B9EB96C8AE89}" dt="2026-06-10T08:17:00.517" v="8884"/>
          <ac:picMkLst>
            <pc:docMk/>
            <pc:sldMk cId="1951838409" sldId="6444"/>
            <ac:picMk id="10" creationId="{99F0B3CB-C2DD-CBF6-237C-366FE2EEC076}"/>
          </ac:picMkLst>
        </pc:picChg>
        <pc:picChg chg="add mod">
          <ac:chgData name="Dominguez Viera, Marcos" userId="2ad218fb-2ec2-47a4-bc81-7067f55a197a" providerId="ADAL" clId="{03B8371A-2630-4984-B45A-B9EB96C8AE89}" dt="2026-06-10T13:57:40.309" v="10243" actId="1036"/>
          <ac:picMkLst>
            <pc:docMk/>
            <pc:sldMk cId="1951838409" sldId="6444"/>
            <ac:picMk id="20" creationId="{070CCCE2-F0AD-5FD1-4592-2DBFBB972BC4}"/>
          </ac:picMkLst>
        </pc:picChg>
        <pc:picChg chg="add del mod">
          <ac:chgData name="Dominguez Viera, Marcos" userId="2ad218fb-2ec2-47a4-bc81-7067f55a197a" providerId="ADAL" clId="{03B8371A-2630-4984-B45A-B9EB96C8AE89}" dt="2026-06-09T14:24:38.951" v="7227" actId="478"/>
          <ac:picMkLst>
            <pc:docMk/>
            <pc:sldMk cId="1951838409" sldId="6444"/>
            <ac:picMk id="27" creationId="{72339615-2A64-A40B-5439-D9DE907C201C}"/>
          </ac:picMkLst>
        </pc:picChg>
        <pc:picChg chg="add del mod">
          <ac:chgData name="Dominguez Viera, Marcos" userId="2ad218fb-2ec2-47a4-bc81-7067f55a197a" providerId="ADAL" clId="{03B8371A-2630-4984-B45A-B9EB96C8AE89}" dt="2026-06-10T08:16:55.880" v="8883" actId="478"/>
          <ac:picMkLst>
            <pc:docMk/>
            <pc:sldMk cId="1951838409" sldId="6444"/>
            <ac:picMk id="28" creationId="{2D14F1C0-9DD6-678E-1279-EB9280188D17}"/>
          </ac:picMkLst>
        </pc:picChg>
        <pc:cxnChg chg="add mod ord">
          <ac:chgData name="Dominguez Viera, Marcos" userId="2ad218fb-2ec2-47a4-bc81-7067f55a197a" providerId="ADAL" clId="{03B8371A-2630-4984-B45A-B9EB96C8AE89}" dt="2026-06-10T13:57:40.309" v="10243" actId="1036"/>
          <ac:cxnSpMkLst>
            <pc:docMk/>
            <pc:sldMk cId="1951838409" sldId="6444"/>
            <ac:cxnSpMk id="9" creationId="{C15CD9D1-1DD2-4965-4EE0-F45A07E4809B}"/>
          </ac:cxnSpMkLst>
        </pc:cxnChg>
        <pc:cxnChg chg="del">
          <ac:chgData name="Dominguez Viera, Marcos" userId="2ad218fb-2ec2-47a4-bc81-7067f55a197a" providerId="ADAL" clId="{03B8371A-2630-4984-B45A-B9EB96C8AE89}" dt="2026-06-09T13:23:36.518" v="6250" actId="478"/>
          <ac:cxnSpMkLst>
            <pc:docMk/>
            <pc:sldMk cId="1951838409" sldId="6444"/>
            <ac:cxnSpMk id="11" creationId="{FD0DF972-B21D-2446-C0F4-AD2BBB3B0A07}"/>
          </ac:cxnSpMkLst>
        </pc:cxnChg>
      </pc:sldChg>
      <pc:sldChg chg="addSp delSp modSp del mod">
        <pc:chgData name="Dominguez Viera, Marcos" userId="2ad218fb-2ec2-47a4-bc81-7067f55a197a" providerId="ADAL" clId="{03B8371A-2630-4984-B45A-B9EB96C8AE89}" dt="2026-06-09T14:00:17.655" v="6664" actId="47"/>
        <pc:sldMkLst>
          <pc:docMk/>
          <pc:sldMk cId="2666637618" sldId="6445"/>
        </pc:sldMkLst>
      </pc:sldChg>
      <pc:sldChg chg="modSp del mod modAnim">
        <pc:chgData name="Dominguez Viera, Marcos" userId="2ad218fb-2ec2-47a4-bc81-7067f55a197a" providerId="ADAL" clId="{03B8371A-2630-4984-B45A-B9EB96C8AE89}" dt="2026-06-07T16:34:41.638" v="3457" actId="47"/>
        <pc:sldMkLst>
          <pc:docMk/>
          <pc:sldMk cId="884206975" sldId="6446"/>
        </pc:sldMkLst>
      </pc:sldChg>
      <pc:sldChg chg="addSp delSp modSp del mod">
        <pc:chgData name="Dominguez Viera, Marcos" userId="2ad218fb-2ec2-47a4-bc81-7067f55a197a" providerId="ADAL" clId="{03B8371A-2630-4984-B45A-B9EB96C8AE89}" dt="2026-06-09T09:31:15.019" v="5596" actId="47"/>
        <pc:sldMkLst>
          <pc:docMk/>
          <pc:sldMk cId="2366078026" sldId="6447"/>
        </pc:sldMkLst>
      </pc:sldChg>
      <pc:sldChg chg="addSp delSp modSp mod setBg modAnim">
        <pc:chgData name="Dominguez Viera, Marcos" userId="2ad218fb-2ec2-47a4-bc81-7067f55a197a" providerId="ADAL" clId="{03B8371A-2630-4984-B45A-B9EB96C8AE89}" dt="2026-06-10T20:14:55.372" v="10849"/>
        <pc:sldMkLst>
          <pc:docMk/>
          <pc:sldMk cId="4122647045" sldId="6448"/>
        </pc:sldMkLst>
        <pc:spChg chg="mod">
          <ac:chgData name="Dominguez Viera, Marcos" userId="2ad218fb-2ec2-47a4-bc81-7067f55a197a" providerId="ADAL" clId="{03B8371A-2630-4984-B45A-B9EB96C8AE89}" dt="2026-06-10T20:03:42.712" v="10829" actId="20577"/>
          <ac:spMkLst>
            <pc:docMk/>
            <pc:sldMk cId="4122647045" sldId="6448"/>
            <ac:spMk id="4" creationId="{8D32E71A-B34C-FFF9-A9E4-DACD6A94CCEE}"/>
          </ac:spMkLst>
        </pc:spChg>
        <pc:spChg chg="add del mod">
          <ac:chgData name="Dominguez Viera, Marcos" userId="2ad218fb-2ec2-47a4-bc81-7067f55a197a" providerId="ADAL" clId="{03B8371A-2630-4984-B45A-B9EB96C8AE89}" dt="2026-06-10T07:53:43.830" v="8297" actId="478"/>
          <ac:spMkLst>
            <pc:docMk/>
            <pc:sldMk cId="4122647045" sldId="6448"/>
            <ac:spMk id="8" creationId="{201CD4B0-C818-FB5A-8D70-F1603E851C59}"/>
          </ac:spMkLst>
        </pc:spChg>
        <pc:spChg chg="add mod ord">
          <ac:chgData name="Dominguez Viera, Marcos" userId="2ad218fb-2ec2-47a4-bc81-7067f55a197a" providerId="ADAL" clId="{03B8371A-2630-4984-B45A-B9EB96C8AE89}" dt="2026-06-10T14:05:26.402" v="10377" actId="164"/>
          <ac:spMkLst>
            <pc:docMk/>
            <pc:sldMk cId="4122647045" sldId="6448"/>
            <ac:spMk id="9" creationId="{6B156A79-E32A-8595-1C87-86C28AB3F12C}"/>
          </ac:spMkLst>
        </pc:spChg>
        <pc:spChg chg="add del">
          <ac:chgData name="Dominguez Viera, Marcos" userId="2ad218fb-2ec2-47a4-bc81-7067f55a197a" providerId="ADAL" clId="{03B8371A-2630-4984-B45A-B9EB96C8AE89}" dt="2026-06-10T07:44:29.677" v="8109" actId="26606"/>
          <ac:spMkLst>
            <pc:docMk/>
            <pc:sldMk cId="4122647045" sldId="6448"/>
            <ac:spMk id="10" creationId="{665DBBEF-238B-476B-96AB-8AAC3224ECEA}"/>
          </ac:spMkLst>
        </pc:spChg>
        <pc:spChg chg="add mod">
          <ac:chgData name="Dominguez Viera, Marcos" userId="2ad218fb-2ec2-47a4-bc81-7067f55a197a" providerId="ADAL" clId="{03B8371A-2630-4984-B45A-B9EB96C8AE89}" dt="2026-06-10T14:05:33.148" v="10378" actId="164"/>
          <ac:spMkLst>
            <pc:docMk/>
            <pc:sldMk cId="4122647045" sldId="6448"/>
            <ac:spMk id="11" creationId="{AAD885EB-0CFC-CC98-1DD4-B73955464E97}"/>
          </ac:spMkLst>
        </pc:spChg>
        <pc:spChg chg="add del">
          <ac:chgData name="Dominguez Viera, Marcos" userId="2ad218fb-2ec2-47a4-bc81-7067f55a197a" providerId="ADAL" clId="{03B8371A-2630-4984-B45A-B9EB96C8AE89}" dt="2026-06-10T07:44:29.677" v="8109" actId="26606"/>
          <ac:spMkLst>
            <pc:docMk/>
            <pc:sldMk cId="4122647045" sldId="6448"/>
            <ac:spMk id="12" creationId="{3FCFB1DE-0B7E-48CC-BA90-B2AB0889F9D6}"/>
          </ac:spMkLst>
        </pc:spChg>
        <pc:spChg chg="add del">
          <ac:chgData name="Dominguez Viera, Marcos" userId="2ad218fb-2ec2-47a4-bc81-7067f55a197a" providerId="ADAL" clId="{03B8371A-2630-4984-B45A-B9EB96C8AE89}" dt="2026-06-10T07:47:23.291" v="8121" actId="26606"/>
          <ac:spMkLst>
            <pc:docMk/>
            <pc:sldMk cId="4122647045" sldId="6448"/>
            <ac:spMk id="14" creationId="{53F29798-D584-4792-9B62-3F5F5C36D619}"/>
          </ac:spMkLst>
        </pc:spChg>
        <pc:spChg chg="add mod">
          <ac:chgData name="Dominguez Viera, Marcos" userId="2ad218fb-2ec2-47a4-bc81-7067f55a197a" providerId="ADAL" clId="{03B8371A-2630-4984-B45A-B9EB96C8AE89}" dt="2026-06-10T14:05:33.148" v="10378" actId="164"/>
          <ac:spMkLst>
            <pc:docMk/>
            <pc:sldMk cId="4122647045" sldId="6448"/>
            <ac:spMk id="16" creationId="{663A794F-377A-6370-5C84-92F65F0D8496}"/>
          </ac:spMkLst>
        </pc:spChg>
        <pc:spChg chg="add mod">
          <ac:chgData name="Dominguez Viera, Marcos" userId="2ad218fb-2ec2-47a4-bc81-7067f55a197a" providerId="ADAL" clId="{03B8371A-2630-4984-B45A-B9EB96C8AE89}" dt="2026-06-10T14:05:26.402" v="10377" actId="164"/>
          <ac:spMkLst>
            <pc:docMk/>
            <pc:sldMk cId="4122647045" sldId="6448"/>
            <ac:spMk id="17" creationId="{FC317FCC-95DA-C435-97D5-1C00BA7305E0}"/>
          </ac:spMkLst>
        </pc:spChg>
        <pc:spChg chg="add del mod">
          <ac:chgData name="Dominguez Viera, Marcos" userId="2ad218fb-2ec2-47a4-bc81-7067f55a197a" providerId="ADAL" clId="{03B8371A-2630-4984-B45A-B9EB96C8AE89}" dt="2026-06-10T14:00:57.350" v="10304" actId="1038"/>
          <ac:spMkLst>
            <pc:docMk/>
            <pc:sldMk cId="4122647045" sldId="6448"/>
            <ac:spMk id="18" creationId="{E78C162C-01F6-5590-5833-A9B2CD0008EC}"/>
          </ac:spMkLst>
        </pc:spChg>
        <pc:spChg chg="add del">
          <ac:chgData name="Dominguez Viera, Marcos" userId="2ad218fb-2ec2-47a4-bc81-7067f55a197a" providerId="ADAL" clId="{03B8371A-2630-4984-B45A-B9EB96C8AE89}" dt="2026-06-10T07:47:23.291" v="8121" actId="26606"/>
          <ac:spMkLst>
            <pc:docMk/>
            <pc:sldMk cId="4122647045" sldId="6448"/>
            <ac:spMk id="19" creationId="{47942995-B07F-4636-9A06-C6A104B260A8}"/>
          </ac:spMkLst>
        </pc:spChg>
        <pc:spChg chg="add mod">
          <ac:chgData name="Dominguez Viera, Marcos" userId="2ad218fb-2ec2-47a4-bc81-7067f55a197a" providerId="ADAL" clId="{03B8371A-2630-4984-B45A-B9EB96C8AE89}" dt="2026-06-10T14:02:59.008" v="10333" actId="1076"/>
          <ac:spMkLst>
            <pc:docMk/>
            <pc:sldMk cId="4122647045" sldId="6448"/>
            <ac:spMk id="20" creationId="{CBB0B541-C190-06ED-D3B7-7D3E7FCD1485}"/>
          </ac:spMkLst>
        </pc:spChg>
        <pc:spChg chg="add mod">
          <ac:chgData name="Dominguez Viera, Marcos" userId="2ad218fb-2ec2-47a4-bc81-7067f55a197a" providerId="ADAL" clId="{03B8371A-2630-4984-B45A-B9EB96C8AE89}" dt="2026-06-10T14:04:37.699" v="10368" actId="403"/>
          <ac:spMkLst>
            <pc:docMk/>
            <pc:sldMk cId="4122647045" sldId="6448"/>
            <ac:spMk id="25" creationId="{BEAB2B75-5FCD-143E-CFF4-AB8FAF84EDDE}"/>
          </ac:spMkLst>
        </pc:spChg>
        <pc:spChg chg="add del">
          <ac:chgData name="Dominguez Viera, Marcos" userId="2ad218fb-2ec2-47a4-bc81-7067f55a197a" providerId="ADAL" clId="{03B8371A-2630-4984-B45A-B9EB96C8AE89}" dt="2026-06-10T07:47:23.291" v="8121" actId="26606"/>
          <ac:spMkLst>
            <pc:docMk/>
            <pc:sldMk cId="4122647045" sldId="6448"/>
            <ac:spMk id="26" creationId="{B81933D1-5615-42C7-9C0B-4EB7105CCE2D}"/>
          </ac:spMkLst>
        </pc:spChg>
        <pc:spChg chg="add mod">
          <ac:chgData name="Dominguez Viera, Marcos" userId="2ad218fb-2ec2-47a4-bc81-7067f55a197a" providerId="ADAL" clId="{03B8371A-2630-4984-B45A-B9EB96C8AE89}" dt="2026-06-10T14:04:30.930" v="10366" actId="403"/>
          <ac:spMkLst>
            <pc:docMk/>
            <pc:sldMk cId="4122647045" sldId="6448"/>
            <ac:spMk id="27" creationId="{D6C967EE-14ED-CFCB-37D5-11437E0987D6}"/>
          </ac:spMkLst>
        </pc:spChg>
        <pc:spChg chg="add del">
          <ac:chgData name="Dominguez Viera, Marcos" userId="2ad218fb-2ec2-47a4-bc81-7067f55a197a" providerId="ADAL" clId="{03B8371A-2630-4984-B45A-B9EB96C8AE89}" dt="2026-06-10T07:47:23.291" v="8121" actId="26606"/>
          <ac:spMkLst>
            <pc:docMk/>
            <pc:sldMk cId="4122647045" sldId="6448"/>
            <ac:spMk id="28" creationId="{19C9EAEA-39D0-4B0E-A0EB-51E7B26740B1}"/>
          </ac:spMkLst>
        </pc:spChg>
        <pc:spChg chg="add mod">
          <ac:chgData name="Dominguez Viera, Marcos" userId="2ad218fb-2ec2-47a4-bc81-7067f55a197a" providerId="ADAL" clId="{03B8371A-2630-4984-B45A-B9EB96C8AE89}" dt="2026-06-10T20:09:06.557" v="10841" actId="1035"/>
          <ac:spMkLst>
            <pc:docMk/>
            <pc:sldMk cId="4122647045" sldId="6448"/>
            <ac:spMk id="31" creationId="{E3A1EDBD-EBC8-C673-A372-00B3439BE84D}"/>
          </ac:spMkLst>
        </pc:spChg>
        <pc:spChg chg="add mod">
          <ac:chgData name="Dominguez Viera, Marcos" userId="2ad218fb-2ec2-47a4-bc81-7067f55a197a" providerId="ADAL" clId="{03B8371A-2630-4984-B45A-B9EB96C8AE89}" dt="2026-06-10T20:10:35.266" v="10845" actId="14100"/>
          <ac:spMkLst>
            <pc:docMk/>
            <pc:sldMk cId="4122647045" sldId="6448"/>
            <ac:spMk id="32" creationId="{5C564F1E-F18B-6631-9E2D-D0A7AEFC7FD4}"/>
          </ac:spMkLst>
        </pc:spChg>
        <pc:grpChg chg="add del">
          <ac:chgData name="Dominguez Viera, Marcos" userId="2ad218fb-2ec2-47a4-bc81-7067f55a197a" providerId="ADAL" clId="{03B8371A-2630-4984-B45A-B9EB96C8AE89}" dt="2026-06-10T07:47:23.291" v="8121" actId="26606"/>
          <ac:grpSpMkLst>
            <pc:docMk/>
            <pc:sldMk cId="4122647045" sldId="6448"/>
            <ac:grpSpMk id="21" creationId="{032D8612-31EB-44CF-A1D0-14FD4C705424}"/>
          </ac:grpSpMkLst>
        </pc:grpChg>
        <pc:grpChg chg="add mod">
          <ac:chgData name="Dominguez Viera, Marcos" userId="2ad218fb-2ec2-47a4-bc81-7067f55a197a" providerId="ADAL" clId="{03B8371A-2630-4984-B45A-B9EB96C8AE89}" dt="2026-06-10T14:05:26.402" v="10377" actId="164"/>
          <ac:grpSpMkLst>
            <pc:docMk/>
            <pc:sldMk cId="4122647045" sldId="6448"/>
            <ac:grpSpMk id="29" creationId="{527A0C39-5D8E-189D-82C5-73BD25691C37}"/>
          </ac:grpSpMkLst>
        </pc:grpChg>
        <pc:grpChg chg="add mod">
          <ac:chgData name="Dominguez Viera, Marcos" userId="2ad218fb-2ec2-47a4-bc81-7067f55a197a" providerId="ADAL" clId="{03B8371A-2630-4984-B45A-B9EB96C8AE89}" dt="2026-06-10T14:05:33.148" v="10378" actId="164"/>
          <ac:grpSpMkLst>
            <pc:docMk/>
            <pc:sldMk cId="4122647045" sldId="6448"/>
            <ac:grpSpMk id="30" creationId="{75BA063A-0100-304C-00EB-CFC23C582CD3}"/>
          </ac:grpSpMkLst>
        </pc:grpChg>
        <pc:picChg chg="del">
          <ac:chgData name="Dominguez Viera, Marcos" userId="2ad218fb-2ec2-47a4-bc81-7067f55a197a" providerId="ADAL" clId="{03B8371A-2630-4984-B45A-B9EB96C8AE89}" dt="2026-06-10T07:44:09.936" v="8106" actId="478"/>
          <ac:picMkLst>
            <pc:docMk/>
            <pc:sldMk cId="4122647045" sldId="6448"/>
            <ac:picMk id="3" creationId="{6796CA93-433F-4A17-BD3F-B3CF76755F75}"/>
          </ac:picMkLst>
        </pc:picChg>
        <pc:picChg chg="add del mod">
          <ac:chgData name="Dominguez Viera, Marcos" userId="2ad218fb-2ec2-47a4-bc81-7067f55a197a" providerId="ADAL" clId="{03B8371A-2630-4984-B45A-B9EB96C8AE89}" dt="2026-06-10T07:45:00.329" v="8116" actId="478"/>
          <ac:picMkLst>
            <pc:docMk/>
            <pc:sldMk cId="4122647045" sldId="6448"/>
            <ac:picMk id="5" creationId="{4213AC1F-223F-46B8-79AA-DC8C351E7CD7}"/>
          </ac:picMkLst>
        </pc:picChg>
        <pc:picChg chg="add del mod">
          <ac:chgData name="Dominguez Viera, Marcos" userId="2ad218fb-2ec2-47a4-bc81-7067f55a197a" providerId="ADAL" clId="{03B8371A-2630-4984-B45A-B9EB96C8AE89}" dt="2026-06-10T07:57:21.545" v="8299" actId="478"/>
          <ac:picMkLst>
            <pc:docMk/>
            <pc:sldMk cId="4122647045" sldId="6448"/>
            <ac:picMk id="7" creationId="{5E9A69A2-49DC-4B59-3B76-5C6C157455AE}"/>
          </ac:picMkLst>
        </pc:picChg>
        <pc:picChg chg="add mod">
          <ac:chgData name="Dominguez Viera, Marcos" userId="2ad218fb-2ec2-47a4-bc81-7067f55a197a" providerId="ADAL" clId="{03B8371A-2630-4984-B45A-B9EB96C8AE89}" dt="2026-06-10T14:03:46.274" v="10356" actId="1076"/>
          <ac:picMkLst>
            <pc:docMk/>
            <pc:sldMk cId="4122647045" sldId="6448"/>
            <ac:picMk id="15" creationId="{0EC69A66-4D68-F6D0-A378-AD4AC3D40A9D}"/>
          </ac:picMkLst>
        </pc:picChg>
      </pc:sldChg>
      <pc:sldChg chg="addSp modSp mod">
        <pc:chgData name="Dominguez Viera, Marcos" userId="2ad218fb-2ec2-47a4-bc81-7067f55a197a" providerId="ADAL" clId="{03B8371A-2630-4984-B45A-B9EB96C8AE89}" dt="2026-06-10T20:20:53.628" v="10969" actId="20577"/>
        <pc:sldMkLst>
          <pc:docMk/>
          <pc:sldMk cId="3845552126" sldId="6449"/>
        </pc:sldMkLst>
        <pc:spChg chg="mod">
          <ac:chgData name="Dominguez Viera, Marcos" userId="2ad218fb-2ec2-47a4-bc81-7067f55a197a" providerId="ADAL" clId="{03B8371A-2630-4984-B45A-B9EB96C8AE89}" dt="2026-06-09T10:09:12.088" v="6172" actId="20577"/>
          <ac:spMkLst>
            <pc:docMk/>
            <pc:sldMk cId="3845552126" sldId="6449"/>
            <ac:spMk id="2" creationId="{C7E3A525-C3E2-F7B8-70F6-D8F85704B871}"/>
          </ac:spMkLst>
        </pc:spChg>
        <pc:spChg chg="mod">
          <ac:chgData name="Dominguez Viera, Marcos" userId="2ad218fb-2ec2-47a4-bc81-7067f55a197a" providerId="ADAL" clId="{03B8371A-2630-4984-B45A-B9EB96C8AE89}" dt="2026-06-10T20:20:53.628" v="10969" actId="20577"/>
          <ac:spMkLst>
            <pc:docMk/>
            <pc:sldMk cId="3845552126" sldId="6449"/>
            <ac:spMk id="3" creationId="{A76E3AA5-CD30-7CC4-FD9E-48462928648E}"/>
          </ac:spMkLst>
        </pc:spChg>
      </pc:sldChg>
      <pc:sldChg chg="addSp delSp modSp add mod ord setBg modAnim">
        <pc:chgData name="Dominguez Viera, Marcos" userId="2ad218fb-2ec2-47a4-bc81-7067f55a197a" providerId="ADAL" clId="{03B8371A-2630-4984-B45A-B9EB96C8AE89}" dt="2026-06-10T20:02:04.078" v="10819"/>
        <pc:sldMkLst>
          <pc:docMk/>
          <pc:sldMk cId="125003411" sldId="6450"/>
        </pc:sldMkLst>
        <pc:spChg chg="add mod">
          <ac:chgData name="Dominguez Viera, Marcos" userId="2ad218fb-2ec2-47a4-bc81-7067f55a197a" providerId="ADAL" clId="{03B8371A-2630-4984-B45A-B9EB96C8AE89}" dt="2026-06-10T14:09:09.717" v="10431" actId="113"/>
          <ac:spMkLst>
            <pc:docMk/>
            <pc:sldMk cId="125003411" sldId="6450"/>
            <ac:spMk id="2" creationId="{294FB977-5725-FD34-F8FC-005411E20840}"/>
          </ac:spMkLst>
        </pc:spChg>
        <pc:spChg chg="add del">
          <ac:chgData name="Dominguez Viera, Marcos" userId="2ad218fb-2ec2-47a4-bc81-7067f55a197a" providerId="ADAL" clId="{03B8371A-2630-4984-B45A-B9EB96C8AE89}" dt="2026-06-10T07:08:03.112" v="7671" actId="478"/>
          <ac:spMkLst>
            <pc:docMk/>
            <pc:sldMk cId="125003411" sldId="6450"/>
            <ac:spMk id="3" creationId="{238669A2-B001-95C2-734F-CEACDF62CD76}"/>
          </ac:spMkLst>
        </pc:spChg>
        <pc:spChg chg="del mod">
          <ac:chgData name="Dominguez Viera, Marcos" userId="2ad218fb-2ec2-47a4-bc81-7067f55a197a" providerId="ADAL" clId="{03B8371A-2630-4984-B45A-B9EB96C8AE89}" dt="2026-06-10T08:09:30.090" v="8499" actId="478"/>
          <ac:spMkLst>
            <pc:docMk/>
            <pc:sldMk cId="125003411" sldId="6450"/>
            <ac:spMk id="4" creationId="{D3E6AEF4-5EF0-C3AA-4D6F-1F0CF8407E42}"/>
          </ac:spMkLst>
        </pc:spChg>
        <pc:spChg chg="add mod">
          <ac:chgData name="Dominguez Viera, Marcos" userId="2ad218fb-2ec2-47a4-bc81-7067f55a197a" providerId="ADAL" clId="{03B8371A-2630-4984-B45A-B9EB96C8AE89}" dt="2026-06-10T07:07:07.954" v="7598"/>
          <ac:spMkLst>
            <pc:docMk/>
            <pc:sldMk cId="125003411" sldId="6450"/>
            <ac:spMk id="5" creationId="{F5EF1EDC-7027-6836-8D11-E6E6676FD0CB}"/>
          </ac:spMkLst>
        </pc:spChg>
        <pc:spChg chg="add del mod">
          <ac:chgData name="Dominguez Viera, Marcos" userId="2ad218fb-2ec2-47a4-bc81-7067f55a197a" providerId="ADAL" clId="{03B8371A-2630-4984-B45A-B9EB96C8AE89}" dt="2026-06-10T07:07:52.878" v="7669" actId="478"/>
          <ac:spMkLst>
            <pc:docMk/>
            <pc:sldMk cId="125003411" sldId="6450"/>
            <ac:spMk id="6" creationId="{ADF566A1-DC2A-C830-5180-D3D3245C0B60}"/>
          </ac:spMkLst>
        </pc:spChg>
        <pc:spChg chg="add del mod">
          <ac:chgData name="Dominguez Viera, Marcos" userId="2ad218fb-2ec2-47a4-bc81-7067f55a197a" providerId="ADAL" clId="{03B8371A-2630-4984-B45A-B9EB96C8AE89}" dt="2026-06-10T07:08:00.779" v="7670" actId="478"/>
          <ac:spMkLst>
            <pc:docMk/>
            <pc:sldMk cId="125003411" sldId="6450"/>
            <ac:spMk id="7" creationId="{515647EB-26DC-454A-7765-B0CB180D8758}"/>
          </ac:spMkLst>
        </pc:spChg>
        <pc:spChg chg="add del">
          <ac:chgData name="Dominguez Viera, Marcos" userId="2ad218fb-2ec2-47a4-bc81-7067f55a197a" providerId="ADAL" clId="{03B8371A-2630-4984-B45A-B9EB96C8AE89}" dt="2026-06-09T14:11:19.771" v="6967" actId="26606"/>
          <ac:spMkLst>
            <pc:docMk/>
            <pc:sldMk cId="125003411" sldId="6450"/>
            <ac:spMk id="10" creationId="{53F29798-D584-4792-9B62-3F5F5C36D619}"/>
          </ac:spMkLst>
        </pc:spChg>
        <pc:spChg chg="add del mod">
          <ac:chgData name="Dominguez Viera, Marcos" userId="2ad218fb-2ec2-47a4-bc81-7067f55a197a" providerId="ADAL" clId="{03B8371A-2630-4984-B45A-B9EB96C8AE89}" dt="2026-06-10T08:09:32.274" v="8500" actId="478"/>
          <ac:spMkLst>
            <pc:docMk/>
            <pc:sldMk cId="125003411" sldId="6450"/>
            <ac:spMk id="10" creationId="{F1AEEDBE-38C7-7FFC-E20E-79871E261C6A}"/>
          </ac:spMkLst>
        </pc:spChg>
        <pc:spChg chg="add mod">
          <ac:chgData name="Dominguez Viera, Marcos" userId="2ad218fb-2ec2-47a4-bc81-7067f55a197a" providerId="ADAL" clId="{03B8371A-2630-4984-B45A-B9EB96C8AE89}" dt="2026-06-10T20:01:48.208" v="10817" actId="20577"/>
          <ac:spMkLst>
            <pc:docMk/>
            <pc:sldMk cId="125003411" sldId="6450"/>
            <ac:spMk id="11" creationId="{BAE6CD67-250F-80B9-D66A-0779EB4EA638}"/>
          </ac:spMkLst>
        </pc:spChg>
        <pc:spChg chg="add del">
          <ac:chgData name="Dominguez Viera, Marcos" userId="2ad218fb-2ec2-47a4-bc81-7067f55a197a" providerId="ADAL" clId="{03B8371A-2630-4984-B45A-B9EB96C8AE89}" dt="2026-06-09T14:13:14.410" v="6974" actId="26606"/>
          <ac:spMkLst>
            <pc:docMk/>
            <pc:sldMk cId="125003411" sldId="6450"/>
            <ac:spMk id="15" creationId="{53F29798-D584-4792-9B62-3F5F5C36D619}"/>
          </ac:spMkLst>
        </pc:spChg>
        <pc:spChg chg="add del">
          <ac:chgData name="Dominguez Viera, Marcos" userId="2ad218fb-2ec2-47a4-bc81-7067f55a197a" providerId="ADAL" clId="{03B8371A-2630-4984-B45A-B9EB96C8AE89}" dt="2026-06-09T16:42:05.242" v="7231" actId="26606"/>
          <ac:spMkLst>
            <pc:docMk/>
            <pc:sldMk cId="125003411" sldId="6450"/>
            <ac:spMk id="20" creationId="{53F29798-D584-4792-9B62-3F5F5C36D619}"/>
          </ac:spMkLst>
        </pc:spChg>
        <pc:spChg chg="add del">
          <ac:chgData name="Dominguez Viera, Marcos" userId="2ad218fb-2ec2-47a4-bc81-7067f55a197a" providerId="ADAL" clId="{03B8371A-2630-4984-B45A-B9EB96C8AE89}" dt="2026-06-09T16:42:05.242" v="7230" actId="26606"/>
          <ac:spMkLst>
            <pc:docMk/>
            <pc:sldMk cId="125003411" sldId="6450"/>
            <ac:spMk id="25" creationId="{BA79A7CF-01AF-4178-9369-94E0C90EB046}"/>
          </ac:spMkLst>
        </pc:spChg>
        <pc:spChg chg="add del">
          <ac:chgData name="Dominguez Viera, Marcos" userId="2ad218fb-2ec2-47a4-bc81-7067f55a197a" providerId="ADAL" clId="{03B8371A-2630-4984-B45A-B9EB96C8AE89}" dt="2026-06-09T16:42:05.242" v="7230" actId="26606"/>
          <ac:spMkLst>
            <pc:docMk/>
            <pc:sldMk cId="125003411" sldId="6450"/>
            <ac:spMk id="27" creationId="{99413ED5-9ED4-4772-BCE4-2BCAE6B12E35}"/>
          </ac:spMkLst>
        </pc:spChg>
        <pc:spChg chg="add del">
          <ac:chgData name="Dominguez Viera, Marcos" userId="2ad218fb-2ec2-47a4-bc81-7067f55a197a" providerId="ADAL" clId="{03B8371A-2630-4984-B45A-B9EB96C8AE89}" dt="2026-06-09T16:42:05.242" v="7230" actId="26606"/>
          <ac:spMkLst>
            <pc:docMk/>
            <pc:sldMk cId="125003411" sldId="6450"/>
            <ac:spMk id="29" creationId="{04357C93-F0CB-4A1C-8F77-4E9063789819}"/>
          </ac:spMkLst>
        </pc:spChg>
        <pc:spChg chg="add del">
          <ac:chgData name="Dominguez Viera, Marcos" userId="2ad218fb-2ec2-47a4-bc81-7067f55a197a" providerId="ADAL" clId="{03B8371A-2630-4984-B45A-B9EB96C8AE89}" dt="2026-06-09T16:42:05.242" v="7230" actId="26606"/>
          <ac:spMkLst>
            <pc:docMk/>
            <pc:sldMk cId="125003411" sldId="6450"/>
            <ac:spMk id="31" creationId="{90F533E9-6690-41A8-A372-4C6C622D028D}"/>
          </ac:spMkLst>
        </pc:spChg>
        <pc:spChg chg="add del">
          <ac:chgData name="Dominguez Viera, Marcos" userId="2ad218fb-2ec2-47a4-bc81-7067f55a197a" providerId="ADAL" clId="{03B8371A-2630-4984-B45A-B9EB96C8AE89}" dt="2026-06-10T07:04:07.850" v="7594" actId="26606"/>
          <ac:spMkLst>
            <pc:docMk/>
            <pc:sldMk cId="125003411" sldId="6450"/>
            <ac:spMk id="33" creationId="{53F29798-D584-4792-9B62-3F5F5C36D619}"/>
          </ac:spMkLst>
        </pc:spChg>
        <pc:spChg chg="add del">
          <ac:chgData name="Dominguez Viera, Marcos" userId="2ad218fb-2ec2-47a4-bc81-7067f55a197a" providerId="ADAL" clId="{03B8371A-2630-4984-B45A-B9EB96C8AE89}" dt="2026-06-10T07:04:07.850" v="7594" actId="26606"/>
          <ac:spMkLst>
            <pc:docMk/>
            <pc:sldMk cId="125003411" sldId="6450"/>
            <ac:spMk id="38" creationId="{AC477752-ACCA-41C1-9B1D-D0CED1F9CBDD}"/>
          </ac:spMkLst>
        </pc:spChg>
        <pc:picChg chg="del">
          <ac:chgData name="Dominguez Viera, Marcos" userId="2ad218fb-2ec2-47a4-bc81-7067f55a197a" providerId="ADAL" clId="{03B8371A-2630-4984-B45A-B9EB96C8AE89}" dt="2026-06-09T14:10:11.869" v="6960" actId="478"/>
          <ac:picMkLst>
            <pc:docMk/>
            <pc:sldMk cId="125003411" sldId="6450"/>
            <ac:picMk id="3" creationId="{EADF066D-9010-F497-5E61-DA4ED0789F70}"/>
          </ac:picMkLst>
        </pc:picChg>
        <pc:picChg chg="add del mod">
          <ac:chgData name="Dominguez Viera, Marcos" userId="2ad218fb-2ec2-47a4-bc81-7067f55a197a" providerId="ADAL" clId="{03B8371A-2630-4984-B45A-B9EB96C8AE89}" dt="2026-06-09T14:11:15.847" v="6965" actId="478"/>
          <ac:picMkLst>
            <pc:docMk/>
            <pc:sldMk cId="125003411" sldId="6450"/>
            <ac:picMk id="5" creationId="{AA3B47E7-90A0-80D6-5310-C24A5D82A56F}"/>
          </ac:picMkLst>
        </pc:picChg>
        <pc:picChg chg="add del mod">
          <ac:chgData name="Dominguez Viera, Marcos" userId="2ad218fb-2ec2-47a4-bc81-7067f55a197a" providerId="ADAL" clId="{03B8371A-2630-4984-B45A-B9EB96C8AE89}" dt="2026-06-09T14:13:10.179" v="6971" actId="478"/>
          <ac:picMkLst>
            <pc:docMk/>
            <pc:sldMk cId="125003411" sldId="6450"/>
            <ac:picMk id="7" creationId="{73F02382-E058-E8A6-5CF8-C722A6191834}"/>
          </ac:picMkLst>
        </pc:picChg>
        <pc:picChg chg="add mod ord modCrop">
          <ac:chgData name="Dominguez Viera, Marcos" userId="2ad218fb-2ec2-47a4-bc81-7067f55a197a" providerId="ADAL" clId="{03B8371A-2630-4984-B45A-B9EB96C8AE89}" dt="2026-06-10T08:10:10.759" v="8506" actId="1076"/>
          <ac:picMkLst>
            <pc:docMk/>
            <pc:sldMk cId="125003411" sldId="6450"/>
            <ac:picMk id="9" creationId="{C40849AB-AD1E-EBAB-97DD-E974D02F5844}"/>
          </ac:picMkLst>
        </pc:picChg>
      </pc:sldChg>
      <pc:sldChg chg="delSp modSp add del mod ord">
        <pc:chgData name="Dominguez Viera, Marcos" userId="2ad218fb-2ec2-47a4-bc81-7067f55a197a" providerId="ADAL" clId="{03B8371A-2630-4984-B45A-B9EB96C8AE89}" dt="2026-05-06T20:43:38.107" v="1132" actId="47"/>
        <pc:sldMkLst>
          <pc:docMk/>
          <pc:sldMk cId="1531654218" sldId="6451"/>
        </pc:sldMkLst>
      </pc:sldChg>
      <pc:sldChg chg="add del">
        <pc:chgData name="Dominguez Viera, Marcos" userId="2ad218fb-2ec2-47a4-bc81-7067f55a197a" providerId="ADAL" clId="{03B8371A-2630-4984-B45A-B9EB96C8AE89}" dt="2026-05-06T16:07:45.142" v="206"/>
        <pc:sldMkLst>
          <pc:docMk/>
          <pc:sldMk cId="3027174693" sldId="6451"/>
        </pc:sldMkLst>
      </pc:sldChg>
      <pc:sldChg chg="addSp delSp modSp new del mod">
        <pc:chgData name="Dominguez Viera, Marcos" userId="2ad218fb-2ec2-47a4-bc81-7067f55a197a" providerId="ADAL" clId="{03B8371A-2630-4984-B45A-B9EB96C8AE89}" dt="2026-06-07T12:00:18.889" v="1853" actId="47"/>
        <pc:sldMkLst>
          <pc:docMk/>
          <pc:sldMk cId="131276236" sldId="6452"/>
        </pc:sldMkLst>
      </pc:sldChg>
      <pc:sldChg chg="addSp delSp modSp add del mod">
        <pc:chgData name="Dominguez Viera, Marcos" userId="2ad218fb-2ec2-47a4-bc81-7067f55a197a" providerId="ADAL" clId="{03B8371A-2630-4984-B45A-B9EB96C8AE89}" dt="2026-06-07T16:35:16.890" v="3479" actId="47"/>
        <pc:sldMkLst>
          <pc:docMk/>
          <pc:sldMk cId="3541081841" sldId="6453"/>
        </pc:sldMkLst>
      </pc:sldChg>
      <pc:sldChg chg="modSp new del mod">
        <pc:chgData name="Dominguez Viera, Marcos" userId="2ad218fb-2ec2-47a4-bc81-7067f55a197a" providerId="ADAL" clId="{03B8371A-2630-4984-B45A-B9EB96C8AE89}" dt="2026-05-06T20:15:56.869" v="1123" actId="47"/>
        <pc:sldMkLst>
          <pc:docMk/>
          <pc:sldMk cId="950678001" sldId="6454"/>
        </pc:sldMkLst>
      </pc:sldChg>
      <pc:sldChg chg="addSp delSp modSp add del mod">
        <pc:chgData name="Dominguez Viera, Marcos" userId="2ad218fb-2ec2-47a4-bc81-7067f55a197a" providerId="ADAL" clId="{03B8371A-2630-4984-B45A-B9EB96C8AE89}" dt="2026-06-09T10:06:08.319" v="6143" actId="47"/>
        <pc:sldMkLst>
          <pc:docMk/>
          <pc:sldMk cId="2846913481" sldId="6454"/>
        </pc:sldMkLst>
      </pc:sldChg>
      <pc:sldChg chg="addSp delSp modSp new mod ord setBg modClrScheme modAnim delDesignElem chgLayout">
        <pc:chgData name="Dominguez Viera, Marcos" userId="2ad218fb-2ec2-47a4-bc81-7067f55a197a" providerId="ADAL" clId="{03B8371A-2630-4984-B45A-B9EB96C8AE89}" dt="2026-06-10T19:57:42.905" v="10784" actId="1037"/>
        <pc:sldMkLst>
          <pc:docMk/>
          <pc:sldMk cId="1333960530" sldId="6455"/>
        </pc:sldMkLst>
        <pc:spChg chg="mod ord">
          <ac:chgData name="Dominguez Viera, Marcos" userId="2ad218fb-2ec2-47a4-bc81-7067f55a197a" providerId="ADAL" clId="{03B8371A-2630-4984-B45A-B9EB96C8AE89}" dt="2026-06-10T19:56:13.610" v="10679" actId="113"/>
          <ac:spMkLst>
            <pc:docMk/>
            <pc:sldMk cId="1333960530" sldId="6455"/>
            <ac:spMk id="2" creationId="{331A5203-AC7A-29E6-9B5D-805C8D2286D7}"/>
          </ac:spMkLst>
        </pc:spChg>
        <pc:spChg chg="add del mod">
          <ac:chgData name="Dominguez Viera, Marcos" userId="2ad218fb-2ec2-47a4-bc81-7067f55a197a" providerId="ADAL" clId="{03B8371A-2630-4984-B45A-B9EB96C8AE89}" dt="2026-06-10T19:39:06.357" v="10538" actId="478"/>
          <ac:spMkLst>
            <pc:docMk/>
            <pc:sldMk cId="1333960530" sldId="6455"/>
            <ac:spMk id="4" creationId="{0256DA4F-8A5D-E355-9E35-9B51410C3F00}"/>
          </ac:spMkLst>
        </pc:spChg>
        <pc:spChg chg="add mod">
          <ac:chgData name="Dominguez Viera, Marcos" userId="2ad218fb-2ec2-47a4-bc81-7067f55a197a" providerId="ADAL" clId="{03B8371A-2630-4984-B45A-B9EB96C8AE89}" dt="2026-06-10T13:56:38.949" v="10207" actId="113"/>
          <ac:spMkLst>
            <pc:docMk/>
            <pc:sldMk cId="1333960530" sldId="6455"/>
            <ac:spMk id="6" creationId="{9D46DB09-4039-8088-83B2-5665B7316D92}"/>
          </ac:spMkLst>
        </pc:spChg>
        <pc:spChg chg="add mod">
          <ac:chgData name="Dominguez Viera, Marcos" userId="2ad218fb-2ec2-47a4-bc81-7067f55a197a" providerId="ADAL" clId="{03B8371A-2630-4984-B45A-B9EB96C8AE89}" dt="2026-06-07T12:19:17.308" v="2204" actId="14100"/>
          <ac:spMkLst>
            <pc:docMk/>
            <pc:sldMk cId="1333960530" sldId="6455"/>
            <ac:spMk id="7" creationId="{B7DC8F1F-84FA-4431-DE03-E2A433C1C08D}"/>
          </ac:spMkLst>
        </pc:spChg>
        <pc:spChg chg="add mod">
          <ac:chgData name="Dominguez Viera, Marcos" userId="2ad218fb-2ec2-47a4-bc81-7067f55a197a" providerId="ADAL" clId="{03B8371A-2630-4984-B45A-B9EB96C8AE89}" dt="2026-06-07T12:19:00.653" v="2202" actId="1076"/>
          <ac:spMkLst>
            <pc:docMk/>
            <pc:sldMk cId="1333960530" sldId="6455"/>
            <ac:spMk id="8" creationId="{613FF9FA-49D1-4157-61E3-A500659F0C46}"/>
          </ac:spMkLst>
        </pc:spChg>
        <pc:spChg chg="add mod">
          <ac:chgData name="Dominguez Viera, Marcos" userId="2ad218fb-2ec2-47a4-bc81-7067f55a197a" providerId="ADAL" clId="{03B8371A-2630-4984-B45A-B9EB96C8AE89}" dt="2026-06-10T19:57:05.400" v="10772" actId="5793"/>
          <ac:spMkLst>
            <pc:docMk/>
            <pc:sldMk cId="1333960530" sldId="6455"/>
            <ac:spMk id="9" creationId="{03AA6EBF-1C4B-3AE6-41F2-F5EA423614F1}"/>
          </ac:spMkLst>
        </pc:spChg>
        <pc:spChg chg="add mod">
          <ac:chgData name="Dominguez Viera, Marcos" userId="2ad218fb-2ec2-47a4-bc81-7067f55a197a" providerId="ADAL" clId="{03B8371A-2630-4984-B45A-B9EB96C8AE89}" dt="2026-06-10T19:57:17.021" v="10778" actId="1037"/>
          <ac:spMkLst>
            <pc:docMk/>
            <pc:sldMk cId="1333960530" sldId="6455"/>
            <ac:spMk id="12" creationId="{7F4EAF73-7C16-37F2-93DE-68B6D61405E8}"/>
          </ac:spMkLst>
        </pc:spChg>
        <pc:spChg chg="add mod">
          <ac:chgData name="Dominguez Viera, Marcos" userId="2ad218fb-2ec2-47a4-bc81-7067f55a197a" providerId="ADAL" clId="{03B8371A-2630-4984-B45A-B9EB96C8AE89}" dt="2026-06-10T19:57:42.905" v="10784" actId="1037"/>
          <ac:spMkLst>
            <pc:docMk/>
            <pc:sldMk cId="1333960530" sldId="6455"/>
            <ac:spMk id="14" creationId="{50444E14-C0A4-697A-1B45-F5DE5239131D}"/>
          </ac:spMkLst>
        </pc:spChg>
        <pc:spChg chg="add mod">
          <ac:chgData name="Dominguez Viera, Marcos" userId="2ad218fb-2ec2-47a4-bc81-7067f55a197a" providerId="ADAL" clId="{03B8371A-2630-4984-B45A-B9EB96C8AE89}" dt="2026-06-10T19:49:03.681" v="10605" actId="164"/>
          <ac:spMkLst>
            <pc:docMk/>
            <pc:sldMk cId="1333960530" sldId="6455"/>
            <ac:spMk id="20" creationId="{AE74F662-1A4D-535C-6D24-5A51204E3AD1}"/>
          </ac:spMkLst>
        </pc:spChg>
        <pc:spChg chg="add mod">
          <ac:chgData name="Dominguez Viera, Marcos" userId="2ad218fb-2ec2-47a4-bc81-7067f55a197a" providerId="ADAL" clId="{03B8371A-2630-4984-B45A-B9EB96C8AE89}" dt="2026-06-07T16:21:28.039" v="3320" actId="1076"/>
          <ac:spMkLst>
            <pc:docMk/>
            <pc:sldMk cId="1333960530" sldId="6455"/>
            <ac:spMk id="31" creationId="{FDD7845C-E145-A863-BC2C-B5F26A1FADFE}"/>
          </ac:spMkLst>
        </pc:spChg>
        <pc:grpChg chg="add mod">
          <ac:chgData name="Dominguez Viera, Marcos" userId="2ad218fb-2ec2-47a4-bc81-7067f55a197a" providerId="ADAL" clId="{03B8371A-2630-4984-B45A-B9EB96C8AE89}" dt="2026-06-10T19:49:03.681" v="10605" actId="164"/>
          <ac:grpSpMkLst>
            <pc:docMk/>
            <pc:sldMk cId="1333960530" sldId="6455"/>
            <ac:grpSpMk id="17" creationId="{C2000D2D-9216-1A3E-310F-F3C065115E79}"/>
          </ac:grpSpMkLst>
        </pc:grpChg>
        <pc:grpChg chg="add mod">
          <ac:chgData name="Dominguez Viera, Marcos" userId="2ad218fb-2ec2-47a4-bc81-7067f55a197a" providerId="ADAL" clId="{03B8371A-2630-4984-B45A-B9EB96C8AE89}" dt="2026-06-10T19:51:12.924" v="10630" actId="164"/>
          <ac:grpSpMkLst>
            <pc:docMk/>
            <pc:sldMk cId="1333960530" sldId="6455"/>
            <ac:grpSpMk id="24" creationId="{F6E3F046-FF62-A017-39CA-37A88C1CC52E}"/>
          </ac:grpSpMkLst>
        </pc:grpChg>
        <pc:picChg chg="add mod ord">
          <ac:chgData name="Dominguez Viera, Marcos" userId="2ad218fb-2ec2-47a4-bc81-7067f55a197a" providerId="ADAL" clId="{03B8371A-2630-4984-B45A-B9EB96C8AE89}" dt="2026-06-07T16:21:22.289" v="3319" actId="1076"/>
          <ac:picMkLst>
            <pc:docMk/>
            <pc:sldMk cId="1333960530" sldId="6455"/>
            <ac:picMk id="5" creationId="{5C599B42-ABD7-492D-32A5-2B2B67A10EF1}"/>
          </ac:picMkLst>
        </pc:picChg>
        <pc:picChg chg="add del mod modCrop">
          <ac:chgData name="Dominguez Viera, Marcos" userId="2ad218fb-2ec2-47a4-bc81-7067f55a197a" providerId="ADAL" clId="{03B8371A-2630-4984-B45A-B9EB96C8AE89}" dt="2026-06-10T19:43:08.308" v="10549" actId="478"/>
          <ac:picMkLst>
            <pc:docMk/>
            <pc:sldMk cId="1333960530" sldId="6455"/>
            <ac:picMk id="11" creationId="{969F71FE-952D-E78D-ABAA-CD4458957435}"/>
          </ac:picMkLst>
        </pc:picChg>
        <pc:picChg chg="add mod">
          <ac:chgData name="Dominguez Viera, Marcos" userId="2ad218fb-2ec2-47a4-bc81-7067f55a197a" providerId="ADAL" clId="{03B8371A-2630-4984-B45A-B9EB96C8AE89}" dt="2026-06-07T12:09:51.064" v="2013" actId="14100"/>
          <ac:picMkLst>
            <pc:docMk/>
            <pc:sldMk cId="1333960530" sldId="6455"/>
            <ac:picMk id="1026" creationId="{15AA75AC-CEF5-0F83-21C6-F94BB9306D80}"/>
          </ac:picMkLst>
        </pc:picChg>
        <pc:cxnChg chg="add mod">
          <ac:chgData name="Dominguez Viera, Marcos" userId="2ad218fb-2ec2-47a4-bc81-7067f55a197a" providerId="ADAL" clId="{03B8371A-2630-4984-B45A-B9EB96C8AE89}" dt="2026-06-10T19:49:03.681" v="10605" actId="164"/>
          <ac:cxnSpMkLst>
            <pc:docMk/>
            <pc:sldMk cId="1333960530" sldId="6455"/>
            <ac:cxnSpMk id="16" creationId="{9039C9FC-C14E-6CD0-4A4D-68BC3A71B1C8}"/>
          </ac:cxnSpMkLst>
        </pc:cxnChg>
        <pc:cxnChg chg="add mod">
          <ac:chgData name="Dominguez Viera, Marcos" userId="2ad218fb-2ec2-47a4-bc81-7067f55a197a" providerId="ADAL" clId="{03B8371A-2630-4984-B45A-B9EB96C8AE89}" dt="2026-06-10T19:51:12.924" v="10630" actId="164"/>
          <ac:cxnSpMkLst>
            <pc:docMk/>
            <pc:sldMk cId="1333960530" sldId="6455"/>
            <ac:cxnSpMk id="19" creationId="{6962D95B-5236-6DB8-5A8B-6098D32388D6}"/>
          </ac:cxnSpMkLst>
        </pc:cxnChg>
      </pc:sldChg>
      <pc:sldChg chg="modSp add del mod">
        <pc:chgData name="Dominguez Viera, Marcos" userId="2ad218fb-2ec2-47a4-bc81-7067f55a197a" providerId="ADAL" clId="{03B8371A-2630-4984-B45A-B9EB96C8AE89}" dt="2026-05-06T20:15:55.864" v="1122" actId="47"/>
        <pc:sldMkLst>
          <pc:docMk/>
          <pc:sldMk cId="2366094109" sldId="6455"/>
        </pc:sldMkLst>
      </pc:sldChg>
      <pc:sldChg chg="addSp delSp modSp add mod ord setBg delDesignElem">
        <pc:chgData name="Dominguez Viera, Marcos" userId="2ad218fb-2ec2-47a4-bc81-7067f55a197a" providerId="ADAL" clId="{03B8371A-2630-4984-B45A-B9EB96C8AE89}" dt="2026-06-10T19:58:18.537" v="10795" actId="20577"/>
        <pc:sldMkLst>
          <pc:docMk/>
          <pc:sldMk cId="1229355936" sldId="6456"/>
        </pc:sldMkLst>
        <pc:spChg chg="mod">
          <ac:chgData name="Dominguez Viera, Marcos" userId="2ad218fb-2ec2-47a4-bc81-7067f55a197a" providerId="ADAL" clId="{03B8371A-2630-4984-B45A-B9EB96C8AE89}" dt="2026-06-10T19:58:18.537" v="10795" actId="20577"/>
          <ac:spMkLst>
            <pc:docMk/>
            <pc:sldMk cId="1229355936" sldId="6456"/>
            <ac:spMk id="2" creationId="{BE6174B2-353F-0CF1-BE7A-BEAC4ED5A486}"/>
          </ac:spMkLst>
        </pc:spChg>
        <pc:spChg chg="mod">
          <ac:chgData name="Dominguez Viera, Marcos" userId="2ad218fb-2ec2-47a4-bc81-7067f55a197a" providerId="ADAL" clId="{03B8371A-2630-4984-B45A-B9EB96C8AE89}" dt="2026-06-10T13:56:45.602" v="10208" actId="113"/>
          <ac:spMkLst>
            <pc:docMk/>
            <pc:sldMk cId="1229355936" sldId="6456"/>
            <ac:spMk id="6" creationId="{1E372AE0-C41F-BB81-F761-B4FA9BA3754E}"/>
          </ac:spMkLst>
        </pc:spChg>
        <pc:spChg chg="mod">
          <ac:chgData name="Dominguez Viera, Marcos" userId="2ad218fb-2ec2-47a4-bc81-7067f55a197a" providerId="ADAL" clId="{03B8371A-2630-4984-B45A-B9EB96C8AE89}" dt="2026-06-07T12:26:41.357" v="2437" actId="207"/>
          <ac:spMkLst>
            <pc:docMk/>
            <pc:sldMk cId="1229355936" sldId="6456"/>
            <ac:spMk id="7" creationId="{3D56F522-DCBD-56FE-7992-C9ACED2A00C6}"/>
          </ac:spMkLst>
        </pc:spChg>
        <pc:spChg chg="mod">
          <ac:chgData name="Dominguez Viera, Marcos" userId="2ad218fb-2ec2-47a4-bc81-7067f55a197a" providerId="ADAL" clId="{03B8371A-2630-4984-B45A-B9EB96C8AE89}" dt="2026-06-07T12:26:47.501" v="2452" actId="207"/>
          <ac:spMkLst>
            <pc:docMk/>
            <pc:sldMk cId="1229355936" sldId="6456"/>
            <ac:spMk id="8" creationId="{86C5DBD7-AC6B-182C-10EB-C7079CCC33EF}"/>
          </ac:spMkLst>
        </pc:spChg>
        <pc:spChg chg="add mod">
          <ac:chgData name="Dominguez Viera, Marcos" userId="2ad218fb-2ec2-47a4-bc81-7067f55a197a" providerId="ADAL" clId="{03B8371A-2630-4984-B45A-B9EB96C8AE89}" dt="2026-06-10T13:45:22.855" v="9659" actId="1076"/>
          <ac:spMkLst>
            <pc:docMk/>
            <pc:sldMk cId="1229355936" sldId="6456"/>
            <ac:spMk id="10" creationId="{D2E9FCFC-3159-8DD7-982C-141F95BB18DB}"/>
          </ac:spMkLst>
        </pc:spChg>
        <pc:spChg chg="add mod">
          <ac:chgData name="Dominguez Viera, Marcos" userId="2ad218fb-2ec2-47a4-bc81-7067f55a197a" providerId="ADAL" clId="{03B8371A-2630-4984-B45A-B9EB96C8AE89}" dt="2026-06-07T12:26:20.288" v="2422" actId="14100"/>
          <ac:spMkLst>
            <pc:docMk/>
            <pc:sldMk cId="1229355936" sldId="6456"/>
            <ac:spMk id="11" creationId="{7F7DF8CD-D26B-330C-AA1C-12188CA54C3F}"/>
          </ac:spMkLst>
        </pc:spChg>
        <pc:spChg chg="add mod">
          <ac:chgData name="Dominguez Viera, Marcos" userId="2ad218fb-2ec2-47a4-bc81-7067f55a197a" providerId="ADAL" clId="{03B8371A-2630-4984-B45A-B9EB96C8AE89}" dt="2026-06-07T12:29:51.851" v="2463" actId="692"/>
          <ac:spMkLst>
            <pc:docMk/>
            <pc:sldMk cId="1229355936" sldId="6456"/>
            <ac:spMk id="15" creationId="{F982B703-EA1B-E688-DB24-69B396DB6036}"/>
          </ac:spMkLst>
        </pc:spChg>
        <pc:spChg chg="add mod">
          <ac:chgData name="Dominguez Viera, Marcos" userId="2ad218fb-2ec2-47a4-bc81-7067f55a197a" providerId="ADAL" clId="{03B8371A-2630-4984-B45A-B9EB96C8AE89}" dt="2026-06-07T16:29:45.670" v="3426" actId="207"/>
          <ac:spMkLst>
            <pc:docMk/>
            <pc:sldMk cId="1229355936" sldId="6456"/>
            <ac:spMk id="16" creationId="{A84644A9-547D-2C08-868E-05E927D81436}"/>
          </ac:spMkLst>
        </pc:spChg>
        <pc:picChg chg="add mod ord">
          <ac:chgData name="Dominguez Viera, Marcos" userId="2ad218fb-2ec2-47a4-bc81-7067f55a197a" providerId="ADAL" clId="{03B8371A-2630-4984-B45A-B9EB96C8AE89}" dt="2026-06-07T12:22:31.174" v="2230" actId="1036"/>
          <ac:picMkLst>
            <pc:docMk/>
            <pc:sldMk cId="1229355936" sldId="6456"/>
            <ac:picMk id="4" creationId="{5F820F4B-0264-5F3F-2DAE-1A0BE1B5345E}"/>
          </ac:picMkLst>
        </pc:picChg>
        <pc:picChg chg="add mod">
          <ac:chgData name="Dominguez Viera, Marcos" userId="2ad218fb-2ec2-47a4-bc81-7067f55a197a" providerId="ADAL" clId="{03B8371A-2630-4984-B45A-B9EB96C8AE89}" dt="2026-06-07T16:33:31.730" v="3431"/>
          <ac:picMkLst>
            <pc:docMk/>
            <pc:sldMk cId="1229355936" sldId="6456"/>
            <ac:picMk id="17" creationId="{6FD6C20F-D9A4-8ABE-9BB5-F39F26ED9460}"/>
          </ac:picMkLst>
        </pc:picChg>
        <pc:cxnChg chg="add mod">
          <ac:chgData name="Dominguez Viera, Marcos" userId="2ad218fb-2ec2-47a4-bc81-7067f55a197a" providerId="ADAL" clId="{03B8371A-2630-4984-B45A-B9EB96C8AE89}" dt="2026-06-07T12:27:42.165" v="2457" actId="1582"/>
          <ac:cxnSpMkLst>
            <pc:docMk/>
            <pc:sldMk cId="1229355936" sldId="6456"/>
            <ac:cxnSpMk id="13" creationId="{E96EB801-2E44-AE1D-E135-5541C9F3300C}"/>
          </ac:cxnSpMkLst>
        </pc:cxnChg>
      </pc:sldChg>
      <pc:sldChg chg="addSp delSp modSp add del mod setBg delDesignElem">
        <pc:chgData name="Dominguez Viera, Marcos" userId="2ad218fb-2ec2-47a4-bc81-7067f55a197a" providerId="ADAL" clId="{03B8371A-2630-4984-B45A-B9EB96C8AE89}" dt="2026-06-07T12:18:31.869" v="2198" actId="47"/>
        <pc:sldMkLst>
          <pc:docMk/>
          <pc:sldMk cId="2525662353" sldId="6456"/>
        </pc:sldMkLst>
      </pc:sldChg>
      <pc:sldChg chg="addSp delSp modSp new mod modClrScheme chgLayout">
        <pc:chgData name="Dominguez Viera, Marcos" userId="2ad218fb-2ec2-47a4-bc81-7067f55a197a" providerId="ADAL" clId="{03B8371A-2630-4984-B45A-B9EB96C8AE89}" dt="2026-06-09T10:18:13.088" v="6177" actId="20577"/>
        <pc:sldMkLst>
          <pc:docMk/>
          <pc:sldMk cId="2922908650" sldId="6457"/>
        </pc:sldMkLst>
        <pc:spChg chg="add mod ord">
          <ac:chgData name="Dominguez Viera, Marcos" userId="2ad218fb-2ec2-47a4-bc81-7067f55a197a" providerId="ADAL" clId="{03B8371A-2630-4984-B45A-B9EB96C8AE89}" dt="2026-06-07T12:32:33.493" v="2749" actId="20577"/>
          <ac:spMkLst>
            <pc:docMk/>
            <pc:sldMk cId="2922908650" sldId="6457"/>
            <ac:spMk id="4" creationId="{B621491D-306F-391B-D861-F1AAD694FF84}"/>
          </ac:spMkLst>
        </pc:spChg>
        <pc:spChg chg="add mod ord">
          <ac:chgData name="Dominguez Viera, Marcos" userId="2ad218fb-2ec2-47a4-bc81-7067f55a197a" providerId="ADAL" clId="{03B8371A-2630-4984-B45A-B9EB96C8AE89}" dt="2026-06-09T10:18:13.088" v="6177" actId="20577"/>
          <ac:spMkLst>
            <pc:docMk/>
            <pc:sldMk cId="2922908650" sldId="6457"/>
            <ac:spMk id="5" creationId="{C002530A-3818-ACB0-54A4-19CBA5465F7B}"/>
          </ac:spMkLst>
        </pc:spChg>
      </pc:sldChg>
      <pc:sldChg chg="addSp delSp modSp add mod">
        <pc:chgData name="Dominguez Viera, Marcos" userId="2ad218fb-2ec2-47a4-bc81-7067f55a197a" providerId="ADAL" clId="{03B8371A-2630-4984-B45A-B9EB96C8AE89}" dt="2026-06-10T13:54:48.771" v="10077" actId="20577"/>
        <pc:sldMkLst>
          <pc:docMk/>
          <pc:sldMk cId="2124785315" sldId="6458"/>
        </pc:sldMkLst>
        <pc:spChg chg="mod">
          <ac:chgData name="Dominguez Viera, Marcos" userId="2ad218fb-2ec2-47a4-bc81-7067f55a197a" providerId="ADAL" clId="{03B8371A-2630-4984-B45A-B9EB96C8AE89}" dt="2026-06-10T13:54:48.771" v="10077" actId="20577"/>
          <ac:spMkLst>
            <pc:docMk/>
            <pc:sldMk cId="2124785315" sldId="6458"/>
            <ac:spMk id="2" creationId="{D9DF46B5-A054-ABA0-C5F4-5040D19FD0B7}"/>
          </ac:spMkLst>
        </pc:spChg>
        <pc:spChg chg="add mod">
          <ac:chgData name="Dominguez Viera, Marcos" userId="2ad218fb-2ec2-47a4-bc81-7067f55a197a" providerId="ADAL" clId="{03B8371A-2630-4984-B45A-B9EB96C8AE89}" dt="2026-06-10T13:53:36.984" v="10061" actId="113"/>
          <ac:spMkLst>
            <pc:docMk/>
            <pc:sldMk cId="2124785315" sldId="6458"/>
            <ac:spMk id="12" creationId="{4EA8D7DB-409F-12C3-500D-491FF8307612}"/>
          </ac:spMkLst>
        </pc:spChg>
        <pc:spChg chg="add mod">
          <ac:chgData name="Dominguez Viera, Marcos" userId="2ad218fb-2ec2-47a4-bc81-7067f55a197a" providerId="ADAL" clId="{03B8371A-2630-4984-B45A-B9EB96C8AE89}" dt="2026-06-07T13:10:09.663" v="3102" actId="20577"/>
          <ac:spMkLst>
            <pc:docMk/>
            <pc:sldMk cId="2124785315" sldId="6458"/>
            <ac:spMk id="16" creationId="{4F92E57C-685C-B602-92DF-FB3C23C8BEBD}"/>
          </ac:spMkLst>
        </pc:spChg>
        <pc:spChg chg="add mod">
          <ac:chgData name="Dominguez Viera, Marcos" userId="2ad218fb-2ec2-47a4-bc81-7067f55a197a" providerId="ADAL" clId="{03B8371A-2630-4984-B45A-B9EB96C8AE89}" dt="2026-06-07T13:03:37.521" v="3054" actId="1076"/>
          <ac:spMkLst>
            <pc:docMk/>
            <pc:sldMk cId="2124785315" sldId="6458"/>
            <ac:spMk id="17" creationId="{15033B85-6F6E-22AF-95A0-363B4E28DCF7}"/>
          </ac:spMkLst>
        </pc:spChg>
        <pc:spChg chg="add mod">
          <ac:chgData name="Dominguez Viera, Marcos" userId="2ad218fb-2ec2-47a4-bc81-7067f55a197a" providerId="ADAL" clId="{03B8371A-2630-4984-B45A-B9EB96C8AE89}" dt="2026-06-07T13:07:09.140" v="3059" actId="692"/>
          <ac:spMkLst>
            <pc:docMk/>
            <pc:sldMk cId="2124785315" sldId="6458"/>
            <ac:spMk id="18" creationId="{B586A391-FDE5-88F2-4DCF-694A5F8F84FF}"/>
          </ac:spMkLst>
        </pc:spChg>
        <pc:spChg chg="add mod">
          <ac:chgData name="Dominguez Viera, Marcos" userId="2ad218fb-2ec2-47a4-bc81-7067f55a197a" providerId="ADAL" clId="{03B8371A-2630-4984-B45A-B9EB96C8AE89}" dt="2026-06-07T13:19:34.247" v="3202" actId="14100"/>
          <ac:spMkLst>
            <pc:docMk/>
            <pc:sldMk cId="2124785315" sldId="6458"/>
            <ac:spMk id="19" creationId="{034CC0E1-B5EB-8C5B-8235-EAB9590EFBB5}"/>
          </ac:spMkLst>
        </pc:spChg>
        <pc:picChg chg="add mod">
          <ac:chgData name="Dominguez Viera, Marcos" userId="2ad218fb-2ec2-47a4-bc81-7067f55a197a" providerId="ADAL" clId="{03B8371A-2630-4984-B45A-B9EB96C8AE89}" dt="2026-06-07T12:59:33.477" v="2914" actId="14100"/>
          <ac:picMkLst>
            <pc:docMk/>
            <pc:sldMk cId="2124785315" sldId="6458"/>
            <ac:picMk id="5" creationId="{7DC20C67-F8FF-64F7-748B-D3C2AEA66AB6}"/>
          </ac:picMkLst>
        </pc:picChg>
        <pc:picChg chg="add del mod">
          <ac:chgData name="Dominguez Viera, Marcos" userId="2ad218fb-2ec2-47a4-bc81-7067f55a197a" providerId="ADAL" clId="{03B8371A-2630-4984-B45A-B9EB96C8AE89}" dt="2026-06-10T13:54:33.568" v="10067" actId="478"/>
          <ac:picMkLst>
            <pc:docMk/>
            <pc:sldMk cId="2124785315" sldId="6458"/>
            <ac:picMk id="20" creationId="{013FED39-21B7-162C-511C-6E70511CC2A9}"/>
          </ac:picMkLst>
        </pc:picChg>
        <pc:picChg chg="add del mod">
          <ac:chgData name="Dominguez Viera, Marcos" userId="2ad218fb-2ec2-47a4-bc81-7067f55a197a" providerId="ADAL" clId="{03B8371A-2630-4984-B45A-B9EB96C8AE89}" dt="2026-06-09T08:42:00.806" v="5207" actId="478"/>
          <ac:picMkLst>
            <pc:docMk/>
            <pc:sldMk cId="2124785315" sldId="6458"/>
            <ac:picMk id="1026" creationId="{703DCE34-2E7B-5B9D-D2C7-30F18BD3DA48}"/>
          </ac:picMkLst>
        </pc:picChg>
      </pc:sldChg>
      <pc:sldChg chg="addSp modSp add del mod">
        <pc:chgData name="Dominguez Viera, Marcos" userId="2ad218fb-2ec2-47a4-bc81-7067f55a197a" providerId="ADAL" clId="{03B8371A-2630-4984-B45A-B9EB96C8AE89}" dt="2026-06-07T16:32:40.544" v="3427" actId="47"/>
        <pc:sldMkLst>
          <pc:docMk/>
          <pc:sldMk cId="1009126360" sldId="6459"/>
        </pc:sldMkLst>
      </pc:sldChg>
      <pc:sldChg chg="addSp delSp modSp add mod ord">
        <pc:chgData name="Dominguez Viera, Marcos" userId="2ad218fb-2ec2-47a4-bc81-7067f55a197a" providerId="ADAL" clId="{03B8371A-2630-4984-B45A-B9EB96C8AE89}" dt="2026-06-10T14:29:29.759" v="10532" actId="20577"/>
        <pc:sldMkLst>
          <pc:docMk/>
          <pc:sldMk cId="200649160" sldId="6460"/>
        </pc:sldMkLst>
        <pc:spChg chg="mod">
          <ac:chgData name="Dominguez Viera, Marcos" userId="2ad218fb-2ec2-47a4-bc81-7067f55a197a" providerId="ADAL" clId="{03B8371A-2630-4984-B45A-B9EB96C8AE89}" dt="2026-06-10T14:29:29.759" v="10532" actId="20577"/>
          <ac:spMkLst>
            <pc:docMk/>
            <pc:sldMk cId="200649160" sldId="6460"/>
            <ac:spMk id="2" creationId="{52D3176B-DAF2-C164-924D-5407FA64F709}"/>
          </ac:spMkLst>
        </pc:spChg>
        <pc:spChg chg="mod">
          <ac:chgData name="Dominguez Viera, Marcos" userId="2ad218fb-2ec2-47a4-bc81-7067f55a197a" providerId="ADAL" clId="{03B8371A-2630-4984-B45A-B9EB96C8AE89}" dt="2026-06-07T13:16:17.990" v="3189" actId="20577"/>
          <ac:spMkLst>
            <pc:docMk/>
            <pc:sldMk cId="200649160" sldId="6460"/>
            <ac:spMk id="9" creationId="{1A4C9866-3D84-8D53-54DB-4B2D254447C6}"/>
          </ac:spMkLst>
        </pc:spChg>
        <pc:spChg chg="mod">
          <ac:chgData name="Dominguez Viera, Marcos" userId="2ad218fb-2ec2-47a4-bc81-7067f55a197a" providerId="ADAL" clId="{03B8371A-2630-4984-B45A-B9EB96C8AE89}" dt="2026-06-10T13:53:28.661" v="10060" actId="113"/>
          <ac:spMkLst>
            <pc:docMk/>
            <pc:sldMk cId="200649160" sldId="6460"/>
            <ac:spMk id="12" creationId="{966EC4E7-6FD8-1EAD-FC81-134F2502D2E3}"/>
          </ac:spMkLst>
        </pc:spChg>
        <pc:picChg chg="add mod">
          <ac:chgData name="Dominguez Viera, Marcos" userId="2ad218fb-2ec2-47a4-bc81-7067f55a197a" providerId="ADAL" clId="{03B8371A-2630-4984-B45A-B9EB96C8AE89}" dt="2026-06-07T13:15:05.675" v="3129" actId="14100"/>
          <ac:picMkLst>
            <pc:docMk/>
            <pc:sldMk cId="200649160" sldId="6460"/>
            <ac:picMk id="6" creationId="{61D3BA65-9E27-1CBC-FB06-3690484BBB18}"/>
          </ac:picMkLst>
        </pc:picChg>
        <pc:picChg chg="add del mod">
          <ac:chgData name="Dominguez Viera, Marcos" userId="2ad218fb-2ec2-47a4-bc81-7067f55a197a" providerId="ADAL" clId="{03B8371A-2630-4984-B45A-B9EB96C8AE89}" dt="2026-06-10T13:54:51.584" v="10078" actId="478"/>
          <ac:picMkLst>
            <pc:docMk/>
            <pc:sldMk cId="200649160" sldId="6460"/>
            <ac:picMk id="7" creationId="{B3213B5A-E886-E994-3B87-BBD5E1479ED6}"/>
          </ac:picMkLst>
        </pc:picChg>
      </pc:sldChg>
      <pc:sldChg chg="modSp add mod">
        <pc:chgData name="Dominguez Viera, Marcos" userId="2ad218fb-2ec2-47a4-bc81-7067f55a197a" providerId="ADAL" clId="{03B8371A-2630-4984-B45A-B9EB96C8AE89}" dt="2026-06-09T09:29:29.502" v="5595" actId="20577"/>
        <pc:sldMkLst>
          <pc:docMk/>
          <pc:sldMk cId="2266911569" sldId="6461"/>
        </pc:sldMkLst>
        <pc:spChg chg="mod">
          <ac:chgData name="Dominguez Viera, Marcos" userId="2ad218fb-2ec2-47a4-bc81-7067f55a197a" providerId="ADAL" clId="{03B8371A-2630-4984-B45A-B9EB96C8AE89}" dt="2026-06-09T09:29:29.502" v="5595" actId="20577"/>
          <ac:spMkLst>
            <pc:docMk/>
            <pc:sldMk cId="2266911569" sldId="6461"/>
            <ac:spMk id="4" creationId="{372E041B-ABE3-BCC0-9AAD-CEA49226510E}"/>
          </ac:spMkLst>
        </pc:spChg>
        <pc:spChg chg="mod">
          <ac:chgData name="Dominguez Viera, Marcos" userId="2ad218fb-2ec2-47a4-bc81-7067f55a197a" providerId="ADAL" clId="{03B8371A-2630-4984-B45A-B9EB96C8AE89}" dt="2026-06-09T09:29:17.702" v="5581" actId="20577"/>
          <ac:spMkLst>
            <pc:docMk/>
            <pc:sldMk cId="2266911569" sldId="6461"/>
            <ac:spMk id="5" creationId="{B302C256-ECE5-7CF3-A194-96784FEF9210}"/>
          </ac:spMkLst>
        </pc:spChg>
      </pc:sldChg>
      <pc:sldChg chg="addSp delSp modSp add mod ord">
        <pc:chgData name="Dominguez Viera, Marcos" userId="2ad218fb-2ec2-47a4-bc81-7067f55a197a" providerId="ADAL" clId="{03B8371A-2630-4984-B45A-B9EB96C8AE89}" dt="2026-06-10T19:54:15.332" v="10644"/>
        <pc:sldMkLst>
          <pc:docMk/>
          <pc:sldMk cId="1447012447" sldId="6462"/>
        </pc:sldMkLst>
        <pc:spChg chg="mod">
          <ac:chgData name="Dominguez Viera, Marcos" userId="2ad218fb-2ec2-47a4-bc81-7067f55a197a" providerId="ADAL" clId="{03B8371A-2630-4984-B45A-B9EB96C8AE89}" dt="2026-06-10T13:56:12.898" v="10201" actId="20577"/>
          <ac:spMkLst>
            <pc:docMk/>
            <pc:sldMk cId="1447012447" sldId="6462"/>
            <ac:spMk id="2" creationId="{89ACB6D6-7B32-6E60-6F12-FC9E1548A8C1}"/>
          </ac:spMkLst>
        </pc:spChg>
        <pc:spChg chg="add mod">
          <ac:chgData name="Dominguez Viera, Marcos" userId="2ad218fb-2ec2-47a4-bc81-7067f55a197a" providerId="ADAL" clId="{03B8371A-2630-4984-B45A-B9EB96C8AE89}" dt="2026-06-10T14:13:58.329" v="10530" actId="20577"/>
          <ac:spMkLst>
            <pc:docMk/>
            <pc:sldMk cId="1447012447" sldId="6462"/>
            <ac:spMk id="3" creationId="{07C2C684-A1A3-8D0E-0108-AD7BE291DB7D}"/>
          </ac:spMkLst>
        </pc:spChg>
        <pc:spChg chg="add del mod">
          <ac:chgData name="Dominguez Viera, Marcos" userId="2ad218fb-2ec2-47a4-bc81-7067f55a197a" providerId="ADAL" clId="{03B8371A-2630-4984-B45A-B9EB96C8AE89}" dt="2026-06-09T08:42:19.659" v="5210" actId="478"/>
          <ac:spMkLst>
            <pc:docMk/>
            <pc:sldMk cId="1447012447" sldId="6462"/>
            <ac:spMk id="3" creationId="{FBB18143-EA4F-C61C-428A-E15E50F7C15D}"/>
          </ac:spMkLst>
        </pc:spChg>
        <pc:spChg chg="add mod">
          <ac:chgData name="Dominguez Viera, Marcos" userId="2ad218fb-2ec2-47a4-bc81-7067f55a197a" providerId="ADAL" clId="{03B8371A-2630-4984-B45A-B9EB96C8AE89}" dt="2026-06-10T13:55:30.458" v="10132" actId="14100"/>
          <ac:spMkLst>
            <pc:docMk/>
            <pc:sldMk cId="1447012447" sldId="6462"/>
            <ac:spMk id="4" creationId="{5C2E93D0-E162-9283-B23F-E38EB7E9EEFA}"/>
          </ac:spMkLst>
        </pc:spChg>
        <pc:spChg chg="add mod">
          <ac:chgData name="Dominguez Viera, Marcos" userId="2ad218fb-2ec2-47a4-bc81-7067f55a197a" providerId="ADAL" clId="{03B8371A-2630-4984-B45A-B9EB96C8AE89}" dt="2026-06-10T14:14:21.772" v="10531" actId="1038"/>
          <ac:spMkLst>
            <pc:docMk/>
            <pc:sldMk cId="1447012447" sldId="6462"/>
            <ac:spMk id="5" creationId="{AB4A56CF-CF09-11E4-2C5F-016938EB7623}"/>
          </ac:spMkLst>
        </pc:spChg>
        <pc:spChg chg="del">
          <ac:chgData name="Dominguez Viera, Marcos" userId="2ad218fb-2ec2-47a4-bc81-7067f55a197a" providerId="ADAL" clId="{03B8371A-2630-4984-B45A-B9EB96C8AE89}" dt="2026-06-09T08:41:35.476" v="5204" actId="478"/>
          <ac:spMkLst>
            <pc:docMk/>
            <pc:sldMk cId="1447012447" sldId="6462"/>
            <ac:spMk id="9" creationId="{821928FD-DF9A-11A9-1A97-32C1B5F8D300}"/>
          </ac:spMkLst>
        </pc:spChg>
        <pc:spChg chg="del">
          <ac:chgData name="Dominguez Viera, Marcos" userId="2ad218fb-2ec2-47a4-bc81-7067f55a197a" providerId="ADAL" clId="{03B8371A-2630-4984-B45A-B9EB96C8AE89}" dt="2026-06-09T08:41:38.646" v="5206" actId="478"/>
          <ac:spMkLst>
            <pc:docMk/>
            <pc:sldMk cId="1447012447" sldId="6462"/>
            <ac:spMk id="12" creationId="{432ECAA0-D1FA-B1CF-C510-9691B3939A0F}"/>
          </ac:spMkLst>
        </pc:spChg>
        <pc:spChg chg="del">
          <ac:chgData name="Dominguez Viera, Marcos" userId="2ad218fb-2ec2-47a4-bc81-7067f55a197a" providerId="ADAL" clId="{03B8371A-2630-4984-B45A-B9EB96C8AE89}" dt="2026-06-09T08:41:30.341" v="5202" actId="478"/>
          <ac:spMkLst>
            <pc:docMk/>
            <pc:sldMk cId="1447012447" sldId="6462"/>
            <ac:spMk id="16" creationId="{A718B515-83CE-D845-66DB-696640DD3476}"/>
          </ac:spMkLst>
        </pc:spChg>
        <pc:spChg chg="del">
          <ac:chgData name="Dominguez Viera, Marcos" userId="2ad218fb-2ec2-47a4-bc81-7067f55a197a" providerId="ADAL" clId="{03B8371A-2630-4984-B45A-B9EB96C8AE89}" dt="2026-06-09T08:41:30.341" v="5202" actId="478"/>
          <ac:spMkLst>
            <pc:docMk/>
            <pc:sldMk cId="1447012447" sldId="6462"/>
            <ac:spMk id="17" creationId="{FDC0492C-6D21-A151-D112-E151374F82B9}"/>
          </ac:spMkLst>
        </pc:spChg>
        <pc:spChg chg="del">
          <ac:chgData name="Dominguez Viera, Marcos" userId="2ad218fb-2ec2-47a4-bc81-7067f55a197a" providerId="ADAL" clId="{03B8371A-2630-4984-B45A-B9EB96C8AE89}" dt="2026-06-09T08:41:30.341" v="5202" actId="478"/>
          <ac:spMkLst>
            <pc:docMk/>
            <pc:sldMk cId="1447012447" sldId="6462"/>
            <ac:spMk id="18" creationId="{83237D9A-FEA8-7312-2AFA-C9DDDED52684}"/>
          </ac:spMkLst>
        </pc:spChg>
        <pc:spChg chg="del">
          <ac:chgData name="Dominguez Viera, Marcos" userId="2ad218fb-2ec2-47a4-bc81-7067f55a197a" providerId="ADAL" clId="{03B8371A-2630-4984-B45A-B9EB96C8AE89}" dt="2026-06-09T08:41:32.632" v="5203" actId="478"/>
          <ac:spMkLst>
            <pc:docMk/>
            <pc:sldMk cId="1447012447" sldId="6462"/>
            <ac:spMk id="19" creationId="{7B506914-02D5-52E3-8CCB-ADD080F5F5C8}"/>
          </ac:spMkLst>
        </pc:spChg>
        <pc:picChg chg="del">
          <ac:chgData name="Dominguez Viera, Marcos" userId="2ad218fb-2ec2-47a4-bc81-7067f55a197a" providerId="ADAL" clId="{03B8371A-2630-4984-B45A-B9EB96C8AE89}" dt="2026-06-09T08:41:25.491" v="5201" actId="478"/>
          <ac:picMkLst>
            <pc:docMk/>
            <pc:sldMk cId="1447012447" sldId="6462"/>
            <ac:picMk id="5" creationId="{ABABA37B-FCF8-FA6E-4FA7-75E07C7B1A81}"/>
          </ac:picMkLst>
        </pc:picChg>
        <pc:picChg chg="del">
          <ac:chgData name="Dominguez Viera, Marcos" userId="2ad218fb-2ec2-47a4-bc81-7067f55a197a" providerId="ADAL" clId="{03B8371A-2630-4984-B45A-B9EB96C8AE89}" dt="2026-06-10T13:54:31.026" v="10066" actId="478"/>
          <ac:picMkLst>
            <pc:docMk/>
            <pc:sldMk cId="1447012447" sldId="6462"/>
            <ac:picMk id="20" creationId="{1A946E75-BF8C-64EA-C503-57C2F2B0222A}"/>
          </ac:picMkLst>
        </pc:picChg>
        <pc:picChg chg="mod">
          <ac:chgData name="Dominguez Viera, Marcos" userId="2ad218fb-2ec2-47a4-bc81-7067f55a197a" providerId="ADAL" clId="{03B8371A-2630-4984-B45A-B9EB96C8AE89}" dt="2026-06-10T13:55:39.292" v="10134" actId="167"/>
          <ac:picMkLst>
            <pc:docMk/>
            <pc:sldMk cId="1447012447" sldId="6462"/>
            <ac:picMk id="1026" creationId="{5FB1C83E-3F5B-4107-1EB6-A4022E29D2A5}"/>
          </ac:picMkLst>
        </pc:picChg>
      </pc:sldChg>
      <pc:sldChg chg="addSp delSp modSp new mod modClrScheme chgLayout">
        <pc:chgData name="Dominguez Viera, Marcos" userId="2ad218fb-2ec2-47a4-bc81-7067f55a197a" providerId="ADAL" clId="{03B8371A-2630-4984-B45A-B9EB96C8AE89}" dt="2026-06-09T09:53:48.106" v="5992" actId="404"/>
        <pc:sldMkLst>
          <pc:docMk/>
          <pc:sldMk cId="3820388369" sldId="6463"/>
        </pc:sldMkLst>
        <pc:spChg chg="add mod">
          <ac:chgData name="Dominguez Viera, Marcos" userId="2ad218fb-2ec2-47a4-bc81-7067f55a197a" providerId="ADAL" clId="{03B8371A-2630-4984-B45A-B9EB96C8AE89}" dt="2026-06-09T09:22:43.616" v="5413" actId="1037"/>
          <ac:spMkLst>
            <pc:docMk/>
            <pc:sldMk cId="3820388369" sldId="6463"/>
            <ac:spMk id="4" creationId="{53612AFC-1FE9-B53B-BC7A-AF50941561A8}"/>
          </ac:spMkLst>
        </pc:spChg>
        <pc:spChg chg="add mod ord">
          <ac:chgData name="Dominguez Viera, Marcos" userId="2ad218fb-2ec2-47a4-bc81-7067f55a197a" providerId="ADAL" clId="{03B8371A-2630-4984-B45A-B9EB96C8AE89}" dt="2026-06-09T09:23:06.414" v="5446" actId="20577"/>
          <ac:spMkLst>
            <pc:docMk/>
            <pc:sldMk cId="3820388369" sldId="6463"/>
            <ac:spMk id="7" creationId="{19C4AFDB-3C27-3B9F-05B5-8FB20F2C54EE}"/>
          </ac:spMkLst>
        </pc:spChg>
        <pc:spChg chg="add mod ord">
          <ac:chgData name="Dominguez Viera, Marcos" userId="2ad218fb-2ec2-47a4-bc81-7067f55a197a" providerId="ADAL" clId="{03B8371A-2630-4984-B45A-B9EB96C8AE89}" dt="2026-06-09T09:24:48.626" v="5461" actId="14100"/>
          <ac:spMkLst>
            <pc:docMk/>
            <pc:sldMk cId="3820388369" sldId="6463"/>
            <ac:spMk id="8" creationId="{FBDA11D5-23C5-D312-A809-3F8F872B05A1}"/>
          </ac:spMkLst>
        </pc:spChg>
        <pc:spChg chg="add mod ord">
          <ac:chgData name="Dominguez Viera, Marcos" userId="2ad218fb-2ec2-47a4-bc81-7067f55a197a" providerId="ADAL" clId="{03B8371A-2630-4984-B45A-B9EB96C8AE89}" dt="2026-06-09T09:27:47.680" v="5493" actId="404"/>
          <ac:spMkLst>
            <pc:docMk/>
            <pc:sldMk cId="3820388369" sldId="6463"/>
            <ac:spMk id="9" creationId="{D33D6CCC-F60E-0177-4F03-A58503E0DE02}"/>
          </ac:spMkLst>
        </pc:spChg>
        <pc:spChg chg="add mod">
          <ac:chgData name="Dominguez Viera, Marcos" userId="2ad218fb-2ec2-47a4-bc81-7067f55a197a" providerId="ADAL" clId="{03B8371A-2630-4984-B45A-B9EB96C8AE89}" dt="2026-06-09T09:53:10.191" v="5988" actId="20577"/>
          <ac:spMkLst>
            <pc:docMk/>
            <pc:sldMk cId="3820388369" sldId="6463"/>
            <ac:spMk id="12" creationId="{15AC773D-9C4D-7C82-F31F-63BBD856BD41}"/>
          </ac:spMkLst>
        </pc:spChg>
        <pc:spChg chg="add mod">
          <ac:chgData name="Dominguez Viera, Marcos" userId="2ad218fb-2ec2-47a4-bc81-7067f55a197a" providerId="ADAL" clId="{03B8371A-2630-4984-B45A-B9EB96C8AE89}" dt="2026-06-09T09:53:48.106" v="5992" actId="404"/>
          <ac:spMkLst>
            <pc:docMk/>
            <pc:sldMk cId="3820388369" sldId="6463"/>
            <ac:spMk id="13" creationId="{AA5DF74F-094E-9D53-67B7-98D4FA8D5D70}"/>
          </ac:spMkLst>
        </pc:spChg>
        <pc:picChg chg="add mod">
          <ac:chgData name="Dominguez Viera, Marcos" userId="2ad218fb-2ec2-47a4-bc81-7067f55a197a" providerId="ADAL" clId="{03B8371A-2630-4984-B45A-B9EB96C8AE89}" dt="2026-06-09T09:22:36.831" v="5387" actId="1036"/>
          <ac:picMkLst>
            <pc:docMk/>
            <pc:sldMk cId="3820388369" sldId="6463"/>
            <ac:picMk id="3" creationId="{14DF1AF6-43D4-BEA3-AC22-424C9D3EE03B}"/>
          </ac:picMkLst>
        </pc:picChg>
        <pc:picChg chg="add del mod">
          <ac:chgData name="Dominguez Viera, Marcos" userId="2ad218fb-2ec2-47a4-bc81-7067f55a197a" providerId="ADAL" clId="{03B8371A-2630-4984-B45A-B9EB96C8AE89}" dt="2026-06-09T09:19:49.712" v="5282" actId="478"/>
          <ac:picMkLst>
            <pc:docMk/>
            <pc:sldMk cId="3820388369" sldId="6463"/>
            <ac:picMk id="6" creationId="{DBE02FF3-85CB-E895-DADF-00EB8E1B6660}"/>
          </ac:picMkLst>
        </pc:picChg>
        <pc:picChg chg="add mod">
          <ac:chgData name="Dominguez Viera, Marcos" userId="2ad218fb-2ec2-47a4-bc81-7067f55a197a" providerId="ADAL" clId="{03B8371A-2630-4984-B45A-B9EB96C8AE89}" dt="2026-06-09T09:22:06.956" v="5364" actId="1076"/>
          <ac:picMkLst>
            <pc:docMk/>
            <pc:sldMk cId="3820388369" sldId="6463"/>
            <ac:picMk id="11" creationId="{8A6B7AD7-6508-216E-F68B-BCDDA8142F4F}"/>
          </ac:picMkLst>
        </pc:picChg>
      </pc:sldChg>
      <pc:sldChg chg="addSp delSp modSp new mod">
        <pc:chgData name="Dominguez Viera, Marcos" userId="2ad218fb-2ec2-47a4-bc81-7067f55a197a" providerId="ADAL" clId="{03B8371A-2630-4984-B45A-B9EB96C8AE89}" dt="2026-06-09T10:00:21.626" v="6044" actId="14100"/>
        <pc:sldMkLst>
          <pc:docMk/>
          <pc:sldMk cId="765227048" sldId="6464"/>
        </pc:sldMkLst>
        <pc:spChg chg="mod">
          <ac:chgData name="Dominguez Viera, Marcos" userId="2ad218fb-2ec2-47a4-bc81-7067f55a197a" providerId="ADAL" clId="{03B8371A-2630-4984-B45A-B9EB96C8AE89}" dt="2026-06-09T09:56:50.131" v="6032" actId="1076"/>
          <ac:spMkLst>
            <pc:docMk/>
            <pc:sldMk cId="765227048" sldId="6464"/>
            <ac:spMk id="2" creationId="{93B769B7-2D35-2717-1474-C7F83C1CBC0F}"/>
          </ac:spMkLst>
        </pc:spChg>
        <pc:spChg chg="del">
          <ac:chgData name="Dominguez Viera, Marcos" userId="2ad218fb-2ec2-47a4-bc81-7067f55a197a" providerId="ADAL" clId="{03B8371A-2630-4984-B45A-B9EB96C8AE89}" dt="2026-06-09T09:55:49.632" v="6026" actId="478"/>
          <ac:spMkLst>
            <pc:docMk/>
            <pc:sldMk cId="765227048" sldId="6464"/>
            <ac:spMk id="3" creationId="{A1B17893-7A48-CA2F-C1FD-052EA4AC8A94}"/>
          </ac:spMkLst>
        </pc:spChg>
        <pc:spChg chg="add del mod">
          <ac:chgData name="Dominguez Viera, Marcos" userId="2ad218fb-2ec2-47a4-bc81-7067f55a197a" providerId="ADAL" clId="{03B8371A-2630-4984-B45A-B9EB96C8AE89}" dt="2026-06-09T10:00:21.626" v="6044" actId="14100"/>
          <ac:spMkLst>
            <pc:docMk/>
            <pc:sldMk cId="765227048" sldId="6464"/>
            <ac:spMk id="6" creationId="{9B690AA6-2CC7-7448-D8F2-CF5B30BF9B03}"/>
          </ac:spMkLst>
        </pc:spChg>
        <pc:picChg chg="add mod">
          <ac:chgData name="Dominguez Viera, Marcos" userId="2ad218fb-2ec2-47a4-bc81-7067f55a197a" providerId="ADAL" clId="{03B8371A-2630-4984-B45A-B9EB96C8AE89}" dt="2026-06-09T09:56:56.942" v="6034" actId="14100"/>
          <ac:picMkLst>
            <pc:docMk/>
            <pc:sldMk cId="765227048" sldId="6464"/>
            <ac:picMk id="5" creationId="{7BBECE19-F486-02B0-E653-4ED7FF8BED55}"/>
          </ac:picMkLst>
        </pc:picChg>
      </pc:sldChg>
      <pc:sldChg chg="addSp modSp add mod">
        <pc:chgData name="Dominguez Viera, Marcos" userId="2ad218fb-2ec2-47a4-bc81-7067f55a197a" providerId="ADAL" clId="{03B8371A-2630-4984-B45A-B9EB96C8AE89}" dt="2026-06-09T10:04:50.190" v="6142" actId="207"/>
        <pc:sldMkLst>
          <pc:docMk/>
          <pc:sldMk cId="2223912043" sldId="6465"/>
        </pc:sldMkLst>
        <pc:spChg chg="add mod">
          <ac:chgData name="Dominguez Viera, Marcos" userId="2ad218fb-2ec2-47a4-bc81-7067f55a197a" providerId="ADAL" clId="{03B8371A-2630-4984-B45A-B9EB96C8AE89}" dt="2026-06-09T10:04:50.190" v="6142" actId="207"/>
          <ac:spMkLst>
            <pc:docMk/>
            <pc:sldMk cId="2223912043" sldId="6465"/>
            <ac:spMk id="3" creationId="{9DEDEC51-D6B1-2F1F-E42F-82B280B757EA}"/>
          </ac:spMkLst>
        </pc:spChg>
        <pc:spChg chg="mod">
          <ac:chgData name="Dominguez Viera, Marcos" userId="2ad218fb-2ec2-47a4-bc81-7067f55a197a" providerId="ADAL" clId="{03B8371A-2630-4984-B45A-B9EB96C8AE89}" dt="2026-06-09T10:00:45.968" v="6047" actId="14100"/>
          <ac:spMkLst>
            <pc:docMk/>
            <pc:sldMk cId="2223912043" sldId="6465"/>
            <ac:spMk id="6" creationId="{2CED3564-412F-16DF-7369-E31C3D2ECB1D}"/>
          </ac:spMkLst>
        </pc:spChg>
      </pc:sldChg>
      <pc:sldChg chg="add del">
        <pc:chgData name="Dominguez Viera, Marcos" userId="2ad218fb-2ec2-47a4-bc81-7067f55a197a" providerId="ADAL" clId="{03B8371A-2630-4984-B45A-B9EB96C8AE89}" dt="2026-06-09T10:00:33.317" v="6045" actId="47"/>
        <pc:sldMkLst>
          <pc:docMk/>
          <pc:sldMk cId="3762699927" sldId="6465"/>
        </pc:sldMkLst>
      </pc:sldChg>
      <pc:sldChg chg="addSp delSp modSp add mod">
        <pc:chgData name="Dominguez Viera, Marcos" userId="2ad218fb-2ec2-47a4-bc81-7067f55a197a" providerId="ADAL" clId="{03B8371A-2630-4984-B45A-B9EB96C8AE89}" dt="2026-06-09T10:04:39.628" v="6135" actId="207"/>
        <pc:sldMkLst>
          <pc:docMk/>
          <pc:sldMk cId="151871594" sldId="6466"/>
        </pc:sldMkLst>
        <pc:spChg chg="mod">
          <ac:chgData name="Dominguez Viera, Marcos" userId="2ad218fb-2ec2-47a4-bc81-7067f55a197a" providerId="ADAL" clId="{03B8371A-2630-4984-B45A-B9EB96C8AE89}" dt="2026-06-09T10:04:39.628" v="6135" actId="207"/>
          <ac:spMkLst>
            <pc:docMk/>
            <pc:sldMk cId="151871594" sldId="6466"/>
            <ac:spMk id="3" creationId="{C8C775EE-C2A6-6A09-766F-39131FC0EE5B}"/>
          </ac:spMkLst>
        </pc:spChg>
        <pc:spChg chg="add mod">
          <ac:chgData name="Dominguez Viera, Marcos" userId="2ad218fb-2ec2-47a4-bc81-7067f55a197a" providerId="ADAL" clId="{03B8371A-2630-4984-B45A-B9EB96C8AE89}" dt="2026-06-09T10:04:30.884" v="6128" actId="207"/>
          <ac:spMkLst>
            <pc:docMk/>
            <pc:sldMk cId="151871594" sldId="6466"/>
            <ac:spMk id="4" creationId="{05D63022-45CD-3E3D-C17A-6FFD51BD098C}"/>
          </ac:spMkLst>
        </pc:spChg>
        <pc:spChg chg="del">
          <ac:chgData name="Dominguez Viera, Marcos" userId="2ad218fb-2ec2-47a4-bc81-7067f55a197a" providerId="ADAL" clId="{03B8371A-2630-4984-B45A-B9EB96C8AE89}" dt="2026-06-09T10:03:04.404" v="6112" actId="478"/>
          <ac:spMkLst>
            <pc:docMk/>
            <pc:sldMk cId="151871594" sldId="6466"/>
            <ac:spMk id="6" creationId="{FB977E27-D79A-5F39-987A-BDE6E26E9998}"/>
          </ac:spMkLst>
        </pc:spChg>
      </pc:sldChg>
      <pc:sldChg chg="addSp delSp modSp add mod modAnim">
        <pc:chgData name="Dominguez Viera, Marcos" userId="2ad218fb-2ec2-47a4-bc81-7067f55a197a" providerId="ADAL" clId="{03B8371A-2630-4984-B45A-B9EB96C8AE89}" dt="2026-06-10T20:01:05.906" v="10800"/>
        <pc:sldMkLst>
          <pc:docMk/>
          <pc:sldMk cId="2228145092" sldId="6467"/>
        </pc:sldMkLst>
        <pc:spChg chg="add mod">
          <ac:chgData name="Dominguez Viera, Marcos" userId="2ad218fb-2ec2-47a4-bc81-7067f55a197a" providerId="ADAL" clId="{03B8371A-2630-4984-B45A-B9EB96C8AE89}" dt="2026-06-10T13:57:47.533" v="10254" actId="1036"/>
          <ac:spMkLst>
            <pc:docMk/>
            <pc:sldMk cId="2228145092" sldId="6467"/>
            <ac:spMk id="2" creationId="{6A949F45-EE73-D486-5656-1C7D30441474}"/>
          </ac:spMkLst>
        </pc:spChg>
        <pc:spChg chg="del mod">
          <ac:chgData name="Dominguez Viera, Marcos" userId="2ad218fb-2ec2-47a4-bc81-7067f55a197a" providerId="ADAL" clId="{03B8371A-2630-4984-B45A-B9EB96C8AE89}" dt="2026-06-10T08:15:07.679" v="8689" actId="478"/>
          <ac:spMkLst>
            <pc:docMk/>
            <pc:sldMk cId="2228145092" sldId="6467"/>
            <ac:spMk id="4" creationId="{BE0D9680-2E1D-E847-3578-05EF9647B9AD}"/>
          </ac:spMkLst>
        </pc:spChg>
        <pc:spChg chg="mod">
          <ac:chgData name="Dominguez Viera, Marcos" userId="2ad218fb-2ec2-47a4-bc81-7067f55a197a" providerId="ADAL" clId="{03B8371A-2630-4984-B45A-B9EB96C8AE89}" dt="2026-06-10T13:57:47.533" v="10254" actId="1036"/>
          <ac:spMkLst>
            <pc:docMk/>
            <pc:sldMk cId="2228145092" sldId="6467"/>
            <ac:spMk id="5" creationId="{E6F8B9F5-115C-F2CF-963B-A57575FDBEFA}"/>
          </ac:spMkLst>
        </pc:spChg>
        <pc:spChg chg="add del mod">
          <ac:chgData name="Dominguez Viera, Marcos" userId="2ad218fb-2ec2-47a4-bc81-7067f55a197a" providerId="ADAL" clId="{03B8371A-2630-4984-B45A-B9EB96C8AE89}" dt="2026-06-10T06:56:23.226" v="7341" actId="478"/>
          <ac:spMkLst>
            <pc:docMk/>
            <pc:sldMk cId="2228145092" sldId="6467"/>
            <ac:spMk id="6" creationId="{5153DC1B-A583-84C4-BE37-E4E17FE134FB}"/>
          </ac:spMkLst>
        </pc:spChg>
        <pc:spChg chg="mod ord">
          <ac:chgData name="Dominguez Viera, Marcos" userId="2ad218fb-2ec2-47a4-bc81-7067f55a197a" providerId="ADAL" clId="{03B8371A-2630-4984-B45A-B9EB96C8AE89}" dt="2026-06-10T13:57:47.533" v="10254" actId="1036"/>
          <ac:spMkLst>
            <pc:docMk/>
            <pc:sldMk cId="2228145092" sldId="6467"/>
            <ac:spMk id="8" creationId="{EF9E7729-1F11-BD3F-93BC-1F9F92BBCFB1}"/>
          </ac:spMkLst>
        </pc:spChg>
        <pc:spChg chg="add del mod">
          <ac:chgData name="Dominguez Viera, Marcos" userId="2ad218fb-2ec2-47a4-bc81-7067f55a197a" providerId="ADAL" clId="{03B8371A-2630-4984-B45A-B9EB96C8AE89}" dt="2026-06-10T06:59:32.764" v="7432" actId="478"/>
          <ac:spMkLst>
            <pc:docMk/>
            <pc:sldMk cId="2228145092" sldId="6467"/>
            <ac:spMk id="10" creationId="{1338017D-ECF3-4E8D-2F7A-71289546D8E1}"/>
          </ac:spMkLst>
        </pc:spChg>
        <pc:spChg chg="add mod ord">
          <ac:chgData name="Dominguez Viera, Marcos" userId="2ad218fb-2ec2-47a4-bc81-7067f55a197a" providerId="ADAL" clId="{03B8371A-2630-4984-B45A-B9EB96C8AE89}" dt="2026-06-10T13:57:47.533" v="10254" actId="1036"/>
          <ac:spMkLst>
            <pc:docMk/>
            <pc:sldMk cId="2228145092" sldId="6467"/>
            <ac:spMk id="12" creationId="{76270C6B-0D04-EFA0-A06F-8363F0CFA347}"/>
          </ac:spMkLst>
        </pc:spChg>
        <pc:spChg chg="add del mod">
          <ac:chgData name="Dominguez Viera, Marcos" userId="2ad218fb-2ec2-47a4-bc81-7067f55a197a" providerId="ADAL" clId="{03B8371A-2630-4984-B45A-B9EB96C8AE89}" dt="2026-06-10T08:15:15.325" v="8691" actId="478"/>
          <ac:spMkLst>
            <pc:docMk/>
            <pc:sldMk cId="2228145092" sldId="6467"/>
            <ac:spMk id="14" creationId="{10821E92-61D9-490B-644B-EC7D52312E48}"/>
          </ac:spMkLst>
        </pc:spChg>
        <pc:spChg chg="add mod">
          <ac:chgData name="Dominguez Viera, Marcos" userId="2ad218fb-2ec2-47a4-bc81-7067f55a197a" providerId="ADAL" clId="{03B8371A-2630-4984-B45A-B9EB96C8AE89}" dt="2026-06-10T13:51:33.815" v="10039" actId="20577"/>
          <ac:spMkLst>
            <pc:docMk/>
            <pc:sldMk cId="2228145092" sldId="6467"/>
            <ac:spMk id="15" creationId="{60CD99E0-43D4-78CF-FEA6-671C1121F006}"/>
          </ac:spMkLst>
        </pc:spChg>
        <pc:spChg chg="add mod">
          <ac:chgData name="Dominguez Viera, Marcos" userId="2ad218fb-2ec2-47a4-bc81-7067f55a197a" providerId="ADAL" clId="{03B8371A-2630-4984-B45A-B9EB96C8AE89}" dt="2026-06-10T13:58:37.523" v="10255" actId="113"/>
          <ac:spMkLst>
            <pc:docMk/>
            <pc:sldMk cId="2228145092" sldId="6467"/>
            <ac:spMk id="16" creationId="{9C23325D-9D0A-DED7-5FEA-E85B3192BE3E}"/>
          </ac:spMkLst>
        </pc:spChg>
        <pc:spChg chg="add mod">
          <ac:chgData name="Dominguez Viera, Marcos" userId="2ad218fb-2ec2-47a4-bc81-7067f55a197a" providerId="ADAL" clId="{03B8371A-2630-4984-B45A-B9EB96C8AE89}" dt="2026-06-10T13:59:15.454" v="10268" actId="1076"/>
          <ac:spMkLst>
            <pc:docMk/>
            <pc:sldMk cId="2228145092" sldId="6467"/>
            <ac:spMk id="17" creationId="{903E9982-B4EB-1A6C-ED14-80A1013DACD3}"/>
          </ac:spMkLst>
        </pc:spChg>
        <pc:picChg chg="add mod ord">
          <ac:chgData name="Dominguez Viera, Marcos" userId="2ad218fb-2ec2-47a4-bc81-7067f55a197a" providerId="ADAL" clId="{03B8371A-2630-4984-B45A-B9EB96C8AE89}" dt="2026-06-10T13:57:47.533" v="10254" actId="1036"/>
          <ac:picMkLst>
            <pc:docMk/>
            <pc:sldMk cId="2228145092" sldId="6467"/>
            <ac:picMk id="3" creationId="{6ED68BC9-FD5B-CA0E-135A-6ED9C2A02FDB}"/>
          </ac:picMkLst>
        </pc:picChg>
        <pc:picChg chg="add mod ord modCrop">
          <ac:chgData name="Dominguez Viera, Marcos" userId="2ad218fb-2ec2-47a4-bc81-7067f55a197a" providerId="ADAL" clId="{03B8371A-2630-4984-B45A-B9EB96C8AE89}" dt="2026-06-10T13:57:47.533" v="10254" actId="1036"/>
          <ac:picMkLst>
            <pc:docMk/>
            <pc:sldMk cId="2228145092" sldId="6467"/>
            <ac:picMk id="7" creationId="{12023A10-D7C9-E23F-6697-7130123B3688}"/>
          </ac:picMkLst>
        </pc:picChg>
        <pc:picChg chg="add mod">
          <ac:chgData name="Dominguez Viera, Marcos" userId="2ad218fb-2ec2-47a4-bc81-7067f55a197a" providerId="ADAL" clId="{03B8371A-2630-4984-B45A-B9EB96C8AE89}" dt="2026-06-10T08:13:01.270" v="8652" actId="1037"/>
          <ac:picMkLst>
            <pc:docMk/>
            <pc:sldMk cId="2228145092" sldId="6467"/>
            <ac:picMk id="13" creationId="{F496FB81-EAEF-E922-34AC-060EAA1C369A}"/>
          </ac:picMkLst>
        </pc:picChg>
        <pc:picChg chg="del">
          <ac:chgData name="Dominguez Viera, Marcos" userId="2ad218fb-2ec2-47a4-bc81-7067f55a197a" providerId="ADAL" clId="{03B8371A-2630-4984-B45A-B9EB96C8AE89}" dt="2026-06-09T14:15:20.609" v="6976" actId="478"/>
          <ac:picMkLst>
            <pc:docMk/>
            <pc:sldMk cId="2228145092" sldId="6467"/>
            <ac:picMk id="20" creationId="{667BD93C-491D-0011-B678-32CF41B160FD}"/>
          </ac:picMkLst>
        </pc:picChg>
        <pc:picChg chg="mod">
          <ac:chgData name="Dominguez Viera, Marcos" userId="2ad218fb-2ec2-47a4-bc81-7067f55a197a" providerId="ADAL" clId="{03B8371A-2630-4984-B45A-B9EB96C8AE89}" dt="2026-06-10T08:13:10.510" v="8658" actId="1037"/>
          <ac:picMkLst>
            <pc:docMk/>
            <pc:sldMk cId="2228145092" sldId="6467"/>
            <ac:picMk id="27" creationId="{5EB0DA48-8307-BF37-F946-FC57F17ED924}"/>
          </ac:picMkLst>
        </pc:picChg>
        <pc:cxnChg chg="mod">
          <ac:chgData name="Dominguez Viera, Marcos" userId="2ad218fb-2ec2-47a4-bc81-7067f55a197a" providerId="ADAL" clId="{03B8371A-2630-4984-B45A-B9EB96C8AE89}" dt="2026-06-10T13:57:47.533" v="10254" actId="1036"/>
          <ac:cxnSpMkLst>
            <pc:docMk/>
            <pc:sldMk cId="2228145092" sldId="6467"/>
            <ac:cxnSpMk id="9" creationId="{6D8EAC5B-A8D6-43AC-A631-9F9100E4A130}"/>
          </ac:cxnSpMkLst>
        </pc:cxnChg>
      </pc:sldChg>
      <pc:sldChg chg="addSp delSp modSp add del mod">
        <pc:chgData name="Dominguez Viera, Marcos" userId="2ad218fb-2ec2-47a4-bc81-7067f55a197a" providerId="ADAL" clId="{03B8371A-2630-4984-B45A-B9EB96C8AE89}" dt="2026-06-10T20:14:57.946" v="10850" actId="47"/>
        <pc:sldMkLst>
          <pc:docMk/>
          <pc:sldMk cId="3930453439" sldId="6468"/>
        </pc:sldMkLst>
        <pc:spChg chg="add mod">
          <ac:chgData name="Dominguez Viera, Marcos" userId="2ad218fb-2ec2-47a4-bc81-7067f55a197a" providerId="ADAL" clId="{03B8371A-2630-4984-B45A-B9EB96C8AE89}" dt="2026-06-10T14:11:15.955" v="10462" actId="478"/>
          <ac:spMkLst>
            <pc:docMk/>
            <pc:sldMk cId="3930453439" sldId="6468"/>
            <ac:spMk id="3" creationId="{A2EF3A35-0E82-5350-40A6-3B231C3EDFE4}"/>
          </ac:spMkLst>
        </pc:spChg>
        <pc:spChg chg="mod">
          <ac:chgData name="Dominguez Viera, Marcos" userId="2ad218fb-2ec2-47a4-bc81-7067f55a197a" providerId="ADAL" clId="{03B8371A-2630-4984-B45A-B9EB96C8AE89}" dt="2026-06-10T14:12:11.441" v="10524" actId="20577"/>
          <ac:spMkLst>
            <pc:docMk/>
            <pc:sldMk cId="3930453439" sldId="6468"/>
            <ac:spMk id="4" creationId="{89549CD8-220E-CCF5-644C-76170B026F87}"/>
          </ac:spMkLst>
        </pc:spChg>
        <pc:spChg chg="del">
          <ac:chgData name="Dominguez Viera, Marcos" userId="2ad218fb-2ec2-47a4-bc81-7067f55a197a" providerId="ADAL" clId="{03B8371A-2630-4984-B45A-B9EB96C8AE89}" dt="2026-06-10T14:11:15.955" v="10462" actId="478"/>
          <ac:spMkLst>
            <pc:docMk/>
            <pc:sldMk cId="3930453439" sldId="6468"/>
            <ac:spMk id="5" creationId="{CFF4FFE9-F178-9ABC-6CF8-8B6FBEDEC8E5}"/>
          </ac:spMkLst>
        </pc:spChg>
      </pc:sldChg>
      <pc:sldChg chg="delSp modSp add del mod setBg delDesignElem">
        <pc:chgData name="Dominguez Viera, Marcos" userId="2ad218fb-2ec2-47a4-bc81-7067f55a197a" providerId="ADAL" clId="{03B8371A-2630-4984-B45A-B9EB96C8AE89}" dt="2026-06-10T20:14:59.195" v="10851" actId="47"/>
        <pc:sldMkLst>
          <pc:docMk/>
          <pc:sldMk cId="2854270545" sldId="6469"/>
        </pc:sldMkLst>
        <pc:spChg chg="mod">
          <ac:chgData name="Dominguez Viera, Marcos" userId="2ad218fb-2ec2-47a4-bc81-7067f55a197a" providerId="ADAL" clId="{03B8371A-2630-4984-B45A-B9EB96C8AE89}" dt="2026-06-10T14:12:07.445" v="10523" actId="20577"/>
          <ac:spMkLst>
            <pc:docMk/>
            <pc:sldMk cId="2854270545" sldId="6469"/>
            <ac:spMk id="2" creationId="{5301768F-09DF-151F-CE28-F61C4FD512C5}"/>
          </ac:spMkLst>
        </pc:spChg>
        <pc:spChg chg="mod">
          <ac:chgData name="Dominguez Viera, Marcos" userId="2ad218fb-2ec2-47a4-bc81-7067f55a197a" providerId="ADAL" clId="{03B8371A-2630-4984-B45A-B9EB96C8AE89}" dt="2026-06-10T14:11:58.441" v="10522" actId="20577"/>
          <ac:spMkLst>
            <pc:docMk/>
            <pc:sldMk cId="2854270545" sldId="6469"/>
            <ac:spMk id="3" creationId="{F0EAF4C0-EC41-1871-01CB-1865FD415980}"/>
          </ac:spMkLst>
        </pc:spChg>
        <pc:spChg chg="del">
          <ac:chgData name="Dominguez Viera, Marcos" userId="2ad218fb-2ec2-47a4-bc81-7067f55a197a" providerId="ADAL" clId="{03B8371A-2630-4984-B45A-B9EB96C8AE89}" dt="2026-06-10T14:11:24.638" v="10464"/>
          <ac:spMkLst>
            <pc:docMk/>
            <pc:sldMk cId="2854270545" sldId="6469"/>
            <ac:spMk id="8" creationId="{2CFCA643-4BAC-0531-9942-52D365F5578F}"/>
          </ac:spMkLst>
        </pc:spChg>
        <pc:spChg chg="del">
          <ac:chgData name="Dominguez Viera, Marcos" userId="2ad218fb-2ec2-47a4-bc81-7067f55a197a" providerId="ADAL" clId="{03B8371A-2630-4984-B45A-B9EB96C8AE89}" dt="2026-06-10T14:11:24.638" v="10464"/>
          <ac:spMkLst>
            <pc:docMk/>
            <pc:sldMk cId="2854270545" sldId="6469"/>
            <ac:spMk id="10" creationId="{0E2C495F-1DAD-7FE7-03A3-2564E6F532C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8543A8-6270-49F1-8663-AF0429BC4713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CEEC93-5B23-4DA7-B088-B6ED2495A5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325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F95A45-B69D-DA5F-FB1A-881023B2D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406CAB-EB3A-51AA-88C9-2C777D4284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1B5ADA-485F-59A1-ACFF-52392B1F64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D82C7B-F06D-AA37-5FE6-567F56E1D8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CEEC93-5B23-4DA7-B088-B6ED2495A5E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796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9A132-213F-CE3B-E6A4-649E67392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3C15D4-A2C7-3988-8599-8943AD19B0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F1197C-1F5A-B677-3354-0976B3F3D6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C3F474-6DDB-9B83-DC12-3C5A302D9C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CEEC93-5B23-4DA7-B088-B6ED2495A5E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1943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EA3BCF-A572-8FB0-4C82-243B043B4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5BE27E-D72C-DEC9-9D0E-41FEDC85BD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842410-4DCF-CC42-CDB8-551F875BE9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4843D3-A39D-A91C-464B-2D2259FB2A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CEEC93-5B23-4DA7-B088-B6ED2495A5E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483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CEEC93-5B23-4DA7-B088-B6ED2495A5E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7158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FDC314-A971-67DB-C9F5-D0EC7B010A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D87034-4C36-05CC-B9FB-5F1C15FBB5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E862BE-7501-A6E7-7415-9227948684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050E2C-A270-821B-C6D1-831F4A181E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CEEC93-5B23-4DA7-B088-B6ED2495A5E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0669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CEEC93-5B23-4DA7-B088-B6ED2495A5E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526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CEEC93-5B23-4DA7-B088-B6ED2495A5E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7873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CEEC93-5B23-4DA7-B088-B6ED2495A5E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481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AB2C7-AF64-3359-6809-FE1A5A208B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EEBAA5-6536-EE72-7C02-FAA0A73042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CF47C8-686C-9A97-884C-49901A532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62C4A-E699-4C25-9573-7092746ED0E8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AEB5E0-93BB-4AEC-DC1F-A3C142571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9C5BC0-91EA-97E6-74FF-267C6AE9C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4FF41-5544-407B-840B-B2E56E4112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523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138EE-F50E-E230-F116-63BDE3397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41B739-28CF-E081-6607-77994E6734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24D8FE-45CC-ABE9-54A1-C6F92B899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62C4A-E699-4C25-9573-7092746ED0E8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957B95-6A07-C3CF-EAEF-143D0DAEA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CE7F1-6999-CC3C-DC6E-E1EBA1C6D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4FF41-5544-407B-840B-B2E56E4112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729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4740CF1-7714-6C15-52F3-3049E142ED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799F71-9364-B399-E015-50EB8F7768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4B3810-8DB7-D334-F360-C5750C506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62C4A-E699-4C25-9573-7092746ED0E8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F7F760-10CB-E8A6-448C-52AD82FD8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335524-91EC-9519-7775-CF1322D2A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4FF41-5544-407B-840B-B2E56E4112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933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81162-66B7-ECD8-305D-28233CA13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C045F7-E4D2-EFCE-188F-BBB9219519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EA52A6-15E4-4558-67C7-31A8876FA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62C4A-E699-4C25-9573-7092746ED0E8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73776B-4AA6-1F04-7457-35622BAFF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AEA363-1BB6-560D-4BA1-800072A51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4FF41-5544-407B-840B-B2E56E4112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002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B9119-4B35-0298-38C1-8E16E085E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69D886-300A-B0F3-AB13-417E1A34C3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FD1CFF-0D36-A79A-683B-D3D619E89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62C4A-E699-4C25-9573-7092746ED0E8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A86A50-D1F9-FDA2-6E09-012A599B8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416758-B9D9-B031-4397-46C9D7FCA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4FF41-5544-407B-840B-B2E56E4112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913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E7C9C-8416-06C8-2C04-E7480BFEB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FEC38B-9FF9-E5ED-42B1-02315E352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1B5C9B-9FA9-7766-74DF-1D567F023D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628E00-A1EF-D906-B36C-36B1B9273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62C4A-E699-4C25-9573-7092746ED0E8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B5AE5B-C366-D6BE-F74D-540EDDBE3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CC5C08-AA53-7378-524A-C129BE5F0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4FF41-5544-407B-840B-B2E56E4112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028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AFCE7-92C0-CA43-9895-2B51C4E5F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FEC00D-376B-77EF-F759-2DB218475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90EB4-418B-AA07-795C-D55506DD0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94F2AD-B382-6DD3-8090-4719E010A3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F178C9-0D05-04E0-073D-017996EEEA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1FA84D-C8B3-0609-4E91-1E8FE56A4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62C4A-E699-4C25-9573-7092746ED0E8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A5FCA7-18A6-D045-67F7-6C97235A5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987359-9D3A-84A4-8AB3-C8820E829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4FF41-5544-407B-840B-B2E56E4112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216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10911-A658-6A6B-D148-A2496F6F6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C49970-5CD9-06D5-C311-469CD378E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62C4A-E699-4C25-9573-7092746ED0E8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E2E5D6-0005-A853-83E8-6E8530A64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BD0949-120F-0E17-4039-2D1348C11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4FF41-5544-407B-840B-B2E56E4112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324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7C7D8F-62F2-F161-F29A-70EC4F2CA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62C4A-E699-4C25-9573-7092746ED0E8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E8F2E4-836B-CF2A-B661-D1361D21A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2D7D4E-E838-F452-0851-236F55D18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4FF41-5544-407B-840B-B2E56E4112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955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13786-2418-21F6-4410-D2BC01D9C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F8D5C-9F2F-8874-C04D-E6BA87FA45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122CB7-EF32-A112-B2A0-39BD0B73FE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307F19-3CF7-CA41-26DB-75D6A8277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62C4A-E699-4C25-9573-7092746ED0E8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E8314B-237D-018E-2065-DCEA5D8B9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44B555-E4FF-8DAF-EFC1-13C7C0658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4FF41-5544-407B-840B-B2E56E4112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88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82AA8-2EF8-83B6-1347-F071D5E3B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5DAE65-F6F4-FA67-A7E5-0E73155AEB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4A1502-BCEA-7253-EEC3-436366E339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AF3C71-A50C-2821-ED1E-37E178753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62C4A-E699-4C25-9573-7092746ED0E8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D23E07-1526-626B-93EC-E2689A9B6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D4542F-E5F9-EF0B-34BD-6BD78CC2B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4FF41-5544-407B-840B-B2E56E4112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419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D99567F-E3DE-8B63-23CE-D4D6785DC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F8642A-E567-ADE9-CAFA-B540FDA365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BF7B6-AB1D-0B5C-0842-4D7CA94072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BB62C4A-E699-4C25-9573-7092746ED0E8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1CEC94-5CBF-32D5-8C7D-AF6EF2ED35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0A7F9A-3540-312B-D791-9EEB7D6A6C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54FF41-5544-407B-840B-B2E56E4112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89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ellcome.org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2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marcos.dominguezviera@wur.nl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8308F-073E-99D6-87CC-52B08DA170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10871200" cy="2387600"/>
          </a:xfrm>
        </p:spPr>
        <p:txBody>
          <a:bodyPr>
            <a:normAutofit/>
          </a:bodyPr>
          <a:lstStyle/>
          <a:p>
            <a:r>
              <a:rPr lang="en-US" sz="4800" dirty="0"/>
              <a:t>Policy options to face trade and climate impacts in Mexico: The case of maize*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71B75D-2BBF-CFC8-F91D-D267056497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1818" y="4245504"/>
            <a:ext cx="11323782" cy="2510896"/>
          </a:xfrm>
        </p:spPr>
        <p:txBody>
          <a:bodyPr>
            <a:normAutofit/>
          </a:bodyPr>
          <a:lstStyle/>
          <a:p>
            <a:r>
              <a:rPr lang="es-MX" sz="2000" dirty="0"/>
              <a:t>Marcos </a:t>
            </a:r>
            <a:r>
              <a:rPr lang="es-MX" sz="2000" dirty="0" err="1"/>
              <a:t>Esau</a:t>
            </a:r>
            <a:r>
              <a:rPr lang="es-MX" sz="2000" dirty="0"/>
              <a:t> Dominguez Viera</a:t>
            </a:r>
            <a:r>
              <a:rPr lang="es-MX" sz="2000" baseline="30000" dirty="0"/>
              <a:t>1</a:t>
            </a:r>
            <a:r>
              <a:rPr lang="es-MX" sz="2000" dirty="0"/>
              <a:t>, Michiel van Dijk</a:t>
            </a:r>
            <a:r>
              <a:rPr lang="es-MX" sz="2000" baseline="30000" dirty="0"/>
              <a:t>1</a:t>
            </a:r>
            <a:r>
              <a:rPr lang="es-MX" sz="2000" dirty="0"/>
              <a:t>, Willem-Jan van Zeist</a:t>
            </a:r>
            <a:r>
              <a:rPr lang="es-MX" sz="2000" baseline="30000" dirty="0"/>
              <a:t>1</a:t>
            </a:r>
            <a:r>
              <a:rPr lang="es-MX" sz="2000" dirty="0"/>
              <a:t>, Daniel Mason-D'Croz</a:t>
            </a:r>
            <a:r>
              <a:rPr lang="es-MX" sz="2000" baseline="30000" dirty="0"/>
              <a:t>2</a:t>
            </a:r>
            <a:endParaRPr lang="es-MX" sz="2000" dirty="0"/>
          </a:p>
          <a:p>
            <a:r>
              <a:rPr lang="es-MX" sz="2000" baseline="30000" dirty="0"/>
              <a:t>1</a:t>
            </a:r>
            <a:r>
              <a:rPr lang="es-MX" sz="2000" dirty="0"/>
              <a:t>Wageningen Social </a:t>
            </a:r>
            <a:r>
              <a:rPr lang="en-GB" sz="2000" dirty="0"/>
              <a:t>&amp; Economic Research</a:t>
            </a:r>
            <a:r>
              <a:rPr lang="es-MX" sz="2000" dirty="0"/>
              <a:t>, </a:t>
            </a:r>
            <a:r>
              <a:rPr lang="es-MX" sz="2000" baseline="30000" dirty="0"/>
              <a:t>2</a:t>
            </a:r>
            <a:r>
              <a:rPr lang="es-MX" sz="2000" dirty="0"/>
              <a:t>Cornell </a:t>
            </a:r>
            <a:r>
              <a:rPr lang="es-MX" sz="2000" dirty="0" err="1"/>
              <a:t>University</a:t>
            </a:r>
            <a:endParaRPr lang="es-MX" sz="2000" dirty="0"/>
          </a:p>
          <a:p>
            <a:r>
              <a:rPr lang="es-MX" sz="2000" dirty="0"/>
              <a:t>GTAP </a:t>
            </a:r>
            <a:r>
              <a:rPr lang="es-MX" sz="2000" dirty="0" err="1"/>
              <a:t>Conference</a:t>
            </a:r>
            <a:r>
              <a:rPr lang="es-MX" sz="2000" dirty="0"/>
              <a:t>. </a:t>
            </a:r>
            <a:r>
              <a:rPr lang="es-MX" sz="2000" dirty="0" err="1"/>
              <a:t>Kyoto</a:t>
            </a:r>
            <a:r>
              <a:rPr lang="es-MX" sz="2000" dirty="0"/>
              <a:t>, </a:t>
            </a:r>
            <a:r>
              <a:rPr lang="es-MX" sz="2000" dirty="0" err="1"/>
              <a:t>Japan</a:t>
            </a:r>
            <a:r>
              <a:rPr lang="es-MX" sz="2000" dirty="0"/>
              <a:t>, 15 June 2026</a:t>
            </a:r>
          </a:p>
          <a:p>
            <a:endParaRPr lang="es-MX" sz="2000" dirty="0"/>
          </a:p>
          <a:p>
            <a:endParaRPr lang="es-MX" sz="2000" dirty="0"/>
          </a:p>
          <a:p>
            <a:pPr algn="l"/>
            <a:r>
              <a:rPr lang="es-MX" sz="1600" b="1" dirty="0"/>
              <a:t>*</a:t>
            </a:r>
            <a:r>
              <a:rPr lang="en-US" sz="1600" b="1" dirty="0"/>
              <a:t>This work was supported by the </a:t>
            </a:r>
            <a:r>
              <a:rPr lang="en-US" sz="1600" b="1" dirty="0" err="1"/>
              <a:t>Wellcome</a:t>
            </a:r>
            <a:r>
              <a:rPr lang="en-US" sz="1600" b="1" dirty="0"/>
              <a:t> Trust [310024/Z/24/Z]. See </a:t>
            </a:r>
            <a:r>
              <a:rPr lang="en-US" sz="1600" b="1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https://wellcome.org/</a:t>
            </a:r>
            <a:endParaRPr lang="en-US" sz="1600" b="1" dirty="0"/>
          </a:p>
          <a:p>
            <a:pPr algn="l"/>
            <a:endParaRPr lang="en-US" sz="18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AB3085-B540-CD99-3616-4561B147B0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044" y="386822"/>
            <a:ext cx="2724530" cy="733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100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7871E2-3514-4351-F891-E534ACB5D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es-MX" sz="5400" dirty="0" err="1"/>
              <a:t>Modelling</a:t>
            </a:r>
            <a:r>
              <a:rPr lang="es-MX" sz="5400" dirty="0"/>
              <a:t> </a:t>
            </a:r>
            <a:r>
              <a:rPr lang="es-MX" sz="5400" dirty="0" err="1"/>
              <a:t>features</a:t>
            </a:r>
            <a:endParaRPr lang="en-US" sz="5400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8263FF-2BF0-2436-D778-9B0D90E198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s-MX" sz="2400" i="1" dirty="0"/>
          </a:p>
          <a:p>
            <a:pPr marL="0" indent="0">
              <a:buNone/>
            </a:pPr>
            <a:endParaRPr lang="es-MX" sz="2400" i="1" dirty="0"/>
          </a:p>
          <a:p>
            <a:pPr marL="0" indent="0">
              <a:buNone/>
            </a:pPr>
            <a:endParaRPr lang="es-MX" sz="2400" i="1" dirty="0"/>
          </a:p>
          <a:p>
            <a:pPr marL="0" indent="0">
              <a:buNone/>
            </a:pPr>
            <a:r>
              <a:rPr lang="es-MX" sz="2400" i="1" dirty="0"/>
              <a:t>MAGNET</a:t>
            </a:r>
            <a:r>
              <a:rPr lang="es-MX" sz="2400" dirty="0"/>
              <a:t>: GTAP-</a:t>
            </a:r>
            <a:r>
              <a:rPr lang="es-MX" sz="2400" dirty="0" err="1"/>
              <a:t>based</a:t>
            </a:r>
            <a:r>
              <a:rPr lang="es-MX" sz="2400" dirty="0"/>
              <a:t> </a:t>
            </a:r>
            <a:r>
              <a:rPr lang="es-MX" sz="2400" dirty="0" err="1"/>
              <a:t>model</a:t>
            </a:r>
            <a:r>
              <a:rPr lang="es-MX" sz="2400" dirty="0"/>
              <a:t> </a:t>
            </a:r>
            <a:r>
              <a:rPr lang="es-MX" sz="2400" dirty="0" err="1"/>
              <a:t>with</a:t>
            </a:r>
            <a:r>
              <a:rPr lang="es-MX" sz="2400" dirty="0"/>
              <a:t> </a:t>
            </a:r>
            <a:r>
              <a:rPr lang="es-MX" sz="2400" dirty="0" err="1"/>
              <a:t>multiple</a:t>
            </a:r>
            <a:r>
              <a:rPr lang="es-MX" sz="2400" dirty="0"/>
              <a:t> </a:t>
            </a:r>
            <a:r>
              <a:rPr lang="es-MX" sz="2400" dirty="0" err="1"/>
              <a:t>modifications</a:t>
            </a:r>
            <a:r>
              <a:rPr lang="es-MX" sz="2400" dirty="0"/>
              <a:t> (</a:t>
            </a:r>
            <a:r>
              <a:rPr lang="es-MX" sz="2400" dirty="0" err="1"/>
              <a:t>e.g</a:t>
            </a:r>
            <a:r>
              <a:rPr lang="es-MX" sz="2400" dirty="0"/>
              <a:t>., </a:t>
            </a:r>
            <a:r>
              <a:rPr lang="es-MX" sz="2400" dirty="0" err="1"/>
              <a:t>bioeconomy</a:t>
            </a:r>
            <a:r>
              <a:rPr lang="es-MX" sz="2400" dirty="0"/>
              <a:t>, </a:t>
            </a:r>
            <a:r>
              <a:rPr lang="es-MX" sz="2400" dirty="0" err="1"/>
              <a:t>consumption</a:t>
            </a:r>
            <a:r>
              <a:rPr lang="es-MX" sz="2400" dirty="0"/>
              <a:t> </a:t>
            </a:r>
            <a:r>
              <a:rPr lang="es-MX" sz="2400" dirty="0" err="1"/>
              <a:t>functions</a:t>
            </a:r>
            <a:r>
              <a:rPr lang="es-MX" sz="2400" dirty="0"/>
              <a:t>, sector </a:t>
            </a:r>
            <a:r>
              <a:rPr lang="es-MX" sz="2400" dirty="0" err="1"/>
              <a:t>splits</a:t>
            </a:r>
            <a:r>
              <a:rPr lang="es-MX" sz="2400" dirty="0"/>
              <a:t>). </a:t>
            </a:r>
          </a:p>
          <a:p>
            <a:pPr marL="0" indent="0">
              <a:buNone/>
            </a:pPr>
            <a:endParaRPr lang="es-MX" sz="2400" dirty="0"/>
          </a:p>
          <a:p>
            <a:pPr marL="0" indent="0">
              <a:buNone/>
            </a:pPr>
            <a:r>
              <a:rPr lang="es-MX" sz="2400" dirty="0" err="1"/>
              <a:t>Paper-specifics</a:t>
            </a:r>
            <a:r>
              <a:rPr lang="es-MX" sz="2400" dirty="0"/>
              <a:t>:</a:t>
            </a:r>
          </a:p>
          <a:p>
            <a:pPr marL="493200" lvl="1" indent="-180000"/>
            <a:r>
              <a:rPr lang="es-MX" i="1" dirty="0" err="1"/>
              <a:t>Maize</a:t>
            </a:r>
            <a:r>
              <a:rPr lang="es-MX" dirty="0"/>
              <a:t> and </a:t>
            </a:r>
            <a:r>
              <a:rPr lang="es-MX" i="1" dirty="0" err="1"/>
              <a:t>Beans</a:t>
            </a:r>
            <a:r>
              <a:rPr lang="es-MX" dirty="0"/>
              <a:t> </a:t>
            </a:r>
            <a:r>
              <a:rPr lang="es-MX" dirty="0" err="1"/>
              <a:t>splitted</a:t>
            </a:r>
            <a:r>
              <a:rPr lang="es-MX" dirty="0"/>
              <a:t> </a:t>
            </a:r>
            <a:r>
              <a:rPr lang="es-MX" dirty="0" err="1"/>
              <a:t>out</a:t>
            </a:r>
            <a:r>
              <a:rPr lang="es-MX" dirty="0"/>
              <a:t> </a:t>
            </a:r>
            <a:r>
              <a:rPr lang="es-MX" dirty="0" err="1"/>
              <a:t>of</a:t>
            </a:r>
            <a:r>
              <a:rPr lang="es-MX" dirty="0"/>
              <a:t> </a:t>
            </a:r>
            <a:r>
              <a:rPr lang="es-MX" i="1" dirty="0" err="1"/>
              <a:t>Other</a:t>
            </a:r>
            <a:r>
              <a:rPr lang="es-MX" i="1" dirty="0"/>
              <a:t> </a:t>
            </a:r>
            <a:r>
              <a:rPr lang="es-MX" i="1" dirty="0" err="1"/>
              <a:t>grains</a:t>
            </a:r>
            <a:r>
              <a:rPr lang="es-MX" dirty="0"/>
              <a:t> and </a:t>
            </a:r>
            <a:r>
              <a:rPr lang="es-MX" i="1" dirty="0"/>
              <a:t>Pulses</a:t>
            </a:r>
            <a:r>
              <a:rPr lang="es-MX" dirty="0"/>
              <a:t>, </a:t>
            </a:r>
            <a:r>
              <a:rPr lang="es-MX" dirty="0" err="1"/>
              <a:t>respectively</a:t>
            </a:r>
            <a:r>
              <a:rPr lang="es-MX" dirty="0"/>
              <a:t>.</a:t>
            </a:r>
          </a:p>
          <a:p>
            <a:pPr marL="493200" lvl="1" indent="-180000"/>
            <a:r>
              <a:rPr lang="es-MX" dirty="0" err="1"/>
              <a:t>Database</a:t>
            </a:r>
            <a:r>
              <a:rPr lang="es-MX" dirty="0"/>
              <a:t> 11C. Base </a:t>
            </a:r>
            <a:r>
              <a:rPr lang="es-MX" dirty="0" err="1"/>
              <a:t>year</a:t>
            </a:r>
            <a:r>
              <a:rPr lang="es-MX" dirty="0"/>
              <a:t> 2017 </a:t>
            </a:r>
            <a:r>
              <a:rPr lang="es-MX" dirty="0" err="1"/>
              <a:t>with</a:t>
            </a:r>
            <a:r>
              <a:rPr lang="es-MX" dirty="0"/>
              <a:t> 2023 </a:t>
            </a:r>
            <a:r>
              <a:rPr lang="es-MX" dirty="0" err="1"/>
              <a:t>uptades</a:t>
            </a:r>
            <a:r>
              <a:rPr lang="es-MX" dirty="0"/>
              <a:t> for </a:t>
            </a:r>
            <a:r>
              <a:rPr lang="es-MX" dirty="0" err="1"/>
              <a:t>sugar</a:t>
            </a:r>
            <a:r>
              <a:rPr lang="es-MX" dirty="0"/>
              <a:t> </a:t>
            </a:r>
            <a:r>
              <a:rPr lang="es-MX" dirty="0" err="1"/>
              <a:t>taxes</a:t>
            </a:r>
            <a:r>
              <a:rPr lang="es-MX" dirty="0"/>
              <a:t> and </a:t>
            </a:r>
            <a:r>
              <a:rPr lang="es-MX" dirty="0" err="1"/>
              <a:t>key</a:t>
            </a:r>
            <a:r>
              <a:rPr lang="es-MX" dirty="0"/>
              <a:t> </a:t>
            </a:r>
            <a:r>
              <a:rPr lang="es-MX" dirty="0" err="1"/>
              <a:t>changes</a:t>
            </a:r>
            <a:r>
              <a:rPr lang="es-MX" dirty="0"/>
              <a:t> </a:t>
            </a:r>
            <a:r>
              <a:rPr lang="es-MX" dirty="0" err="1"/>
              <a:t>from</a:t>
            </a:r>
            <a:r>
              <a:rPr lang="es-MX" dirty="0"/>
              <a:t> NAFTA </a:t>
            </a:r>
            <a:r>
              <a:rPr lang="es-MX" dirty="0" err="1"/>
              <a:t>to</a:t>
            </a:r>
            <a:r>
              <a:rPr lang="es-MX" dirty="0"/>
              <a:t> T-MEC.</a:t>
            </a:r>
          </a:p>
          <a:p>
            <a:pPr marL="36000" indent="0">
              <a:buNone/>
            </a:pPr>
            <a:endParaRPr lang="es-MX" sz="2400" dirty="0"/>
          </a:p>
          <a:p>
            <a:pPr marL="0" indent="0">
              <a:buNone/>
            </a:pPr>
            <a:endParaRPr lang="es-MX" sz="2400" dirty="0"/>
          </a:p>
          <a:p>
            <a:pPr marL="0" indent="0">
              <a:buNone/>
            </a:pPr>
            <a:endParaRPr lang="es-MX" sz="2400" dirty="0"/>
          </a:p>
          <a:p>
            <a:pPr marL="457200" lvl="1" indent="0">
              <a:buNone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8804586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769B7-2D35-2717-1474-C7F83C1CB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301" y="0"/>
            <a:ext cx="10515600" cy="1325563"/>
          </a:xfrm>
        </p:spPr>
        <p:txBody>
          <a:bodyPr/>
          <a:lstStyle/>
          <a:p>
            <a:r>
              <a:rPr lang="en-GB" dirty="0"/>
              <a:t>Scenarios 2017-2050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BECE19-F486-02B0-E653-4ED7FF8BED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301" y="997866"/>
            <a:ext cx="10438872" cy="587498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B690AA6-2CC7-7448-D8F2-CF5B30BF9B03}"/>
              </a:ext>
            </a:extLst>
          </p:cNvPr>
          <p:cNvSpPr/>
          <p:nvPr/>
        </p:nvSpPr>
        <p:spPr>
          <a:xfrm>
            <a:off x="526211" y="3096883"/>
            <a:ext cx="11665789" cy="3761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2270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620CA3-48B5-3B5E-303D-AE40D120F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C6B40-D708-02B9-D4D8-EF90A77AF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301" y="0"/>
            <a:ext cx="10515600" cy="1325563"/>
          </a:xfrm>
        </p:spPr>
        <p:txBody>
          <a:bodyPr/>
          <a:lstStyle/>
          <a:p>
            <a:r>
              <a:rPr lang="en-GB" dirty="0"/>
              <a:t>Scenarios 2017-2050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551638-13EA-9AF8-DB5B-DC703BE6A2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301" y="997866"/>
            <a:ext cx="10438872" cy="587498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CED3564-412F-16DF-7369-E31C3D2ECB1D}"/>
              </a:ext>
            </a:extLst>
          </p:cNvPr>
          <p:cNvSpPr/>
          <p:nvPr/>
        </p:nvSpPr>
        <p:spPr>
          <a:xfrm>
            <a:off x="526211" y="5080958"/>
            <a:ext cx="11665789" cy="17770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DEDEC51-D6B1-2F1F-E42F-82B280B757EA}"/>
              </a:ext>
            </a:extLst>
          </p:cNvPr>
          <p:cNvSpPr/>
          <p:nvPr/>
        </p:nvSpPr>
        <p:spPr>
          <a:xfrm>
            <a:off x="1981200" y="3165836"/>
            <a:ext cx="4233170" cy="2091557"/>
          </a:xfrm>
          <a:prstGeom prst="rect">
            <a:avLst/>
          </a:prstGeom>
          <a:solidFill>
            <a:schemeClr val="bg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9120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71849-5D26-CFFC-D570-ED776E75F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4F8CB-C4CF-7CE7-6989-4C18872F6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301" y="0"/>
            <a:ext cx="10515600" cy="1325563"/>
          </a:xfrm>
        </p:spPr>
        <p:txBody>
          <a:bodyPr/>
          <a:lstStyle/>
          <a:p>
            <a:r>
              <a:rPr lang="en-GB" dirty="0"/>
              <a:t>Scenarios 2017-2050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B9A921-C44F-234C-2AF1-BDDFCEA702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301" y="997866"/>
            <a:ext cx="10438872" cy="587498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8C775EE-C2A6-6A09-766F-39131FC0EE5B}"/>
              </a:ext>
            </a:extLst>
          </p:cNvPr>
          <p:cNvSpPr/>
          <p:nvPr/>
        </p:nvSpPr>
        <p:spPr>
          <a:xfrm>
            <a:off x="1981200" y="3184499"/>
            <a:ext cx="4233170" cy="1865424"/>
          </a:xfrm>
          <a:prstGeom prst="rect">
            <a:avLst/>
          </a:prstGeom>
          <a:solidFill>
            <a:schemeClr val="bg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D63022-45CD-3E3D-C17A-6FFD51BD098C}"/>
              </a:ext>
            </a:extLst>
          </p:cNvPr>
          <p:cNvSpPr/>
          <p:nvPr/>
        </p:nvSpPr>
        <p:spPr>
          <a:xfrm>
            <a:off x="2077617" y="5141168"/>
            <a:ext cx="7411616" cy="1865424"/>
          </a:xfrm>
          <a:prstGeom prst="rect">
            <a:avLst/>
          </a:prstGeom>
          <a:solidFill>
            <a:schemeClr val="bg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715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D006163-E061-F6EC-57D1-E05F51A22296}"/>
              </a:ext>
            </a:extLst>
          </p:cNvPr>
          <p:cNvSpPr/>
          <p:nvPr/>
        </p:nvSpPr>
        <p:spPr>
          <a:xfrm>
            <a:off x="7145174" y="2083064"/>
            <a:ext cx="3363685" cy="34713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Climate (</a:t>
            </a:r>
            <a:r>
              <a:rPr lang="es-MX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RCPs</a:t>
            </a:r>
            <a:r>
              <a:rPr lang="es-MX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pPr algn="ctr"/>
            <a:r>
              <a:rPr lang="es-MX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2.6                7.0              8.5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5B6D6B-C327-62AE-998A-8E5D6B03B1CA}"/>
              </a:ext>
            </a:extLst>
          </p:cNvPr>
          <p:cNvSpPr/>
          <p:nvPr/>
        </p:nvSpPr>
        <p:spPr>
          <a:xfrm>
            <a:off x="2327301" y="3757935"/>
            <a:ext cx="1576875" cy="34713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Food Security</a:t>
            </a:r>
          </a:p>
          <a:p>
            <a:pPr algn="ctr"/>
            <a:endParaRPr lang="es-MX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endParaRPr lang="es-MX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endParaRPr lang="es-MX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endParaRPr lang="es-MX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s-MX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Environment</a:t>
            </a:r>
          </a:p>
          <a:p>
            <a:pPr algn="ctr"/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70CCCE2-F0AD-5FD1-4592-2DBFBB972B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1646" y="2595367"/>
            <a:ext cx="6443328" cy="2712981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15CD9D1-1DD2-4965-4EE0-F45A07E4809B}"/>
              </a:ext>
            </a:extLst>
          </p:cNvPr>
          <p:cNvCxnSpPr>
            <a:cxnSpLocks/>
          </p:cNvCxnSpPr>
          <p:nvPr/>
        </p:nvCxnSpPr>
        <p:spPr>
          <a:xfrm>
            <a:off x="2448598" y="3920933"/>
            <a:ext cx="7856366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0725C2C4-1185-FC76-603E-B8ECEE9DEA52}"/>
              </a:ext>
            </a:extLst>
          </p:cNvPr>
          <p:cNvSpPr/>
          <p:nvPr/>
        </p:nvSpPr>
        <p:spPr>
          <a:xfrm>
            <a:off x="2307083" y="5552466"/>
            <a:ext cx="8201775" cy="389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*Includes 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basic grains, beef, pig and chicken meats; milk, vegetables, roots, fruit and sugar.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**Includes wheat, maize, rice and beans.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D959C58-C0D0-3B60-B46C-C7163FDA5F0D}"/>
              </a:ext>
            </a:extLst>
          </p:cNvPr>
          <p:cNvSpPr/>
          <p:nvPr/>
        </p:nvSpPr>
        <p:spPr>
          <a:xfrm>
            <a:off x="6964776" y="2558920"/>
            <a:ext cx="254001" cy="389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</a:t>
            </a:r>
            <a:endParaRPr lang="en-US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0A339D-3C70-3655-F51E-BA23549806BA}"/>
              </a:ext>
            </a:extLst>
          </p:cNvPr>
          <p:cNvSpPr/>
          <p:nvPr/>
        </p:nvSpPr>
        <p:spPr>
          <a:xfrm>
            <a:off x="6207445" y="3011396"/>
            <a:ext cx="366839" cy="389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**</a:t>
            </a:r>
            <a:endParaRPr lang="en-US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88F5770-DF05-E9F5-B3DB-82AB88957D7F}"/>
              </a:ext>
            </a:extLst>
          </p:cNvPr>
          <p:cNvSpPr/>
          <p:nvPr/>
        </p:nvSpPr>
        <p:spPr>
          <a:xfrm>
            <a:off x="6622313" y="3451664"/>
            <a:ext cx="366839" cy="389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**</a:t>
            </a:r>
            <a:endParaRPr lang="en-US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9F0B3CB-C2DD-CBF6-237C-366FE2EEC0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259" b="50000"/>
          <a:stretch>
            <a:fillRect/>
          </a:stretch>
        </p:blipFill>
        <p:spPr>
          <a:xfrm>
            <a:off x="5857481" y="0"/>
            <a:ext cx="4481576" cy="121721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C7C00BF-7CFB-DA4F-6C63-BE15B9B21F44}"/>
              </a:ext>
            </a:extLst>
          </p:cNvPr>
          <p:cNvSpPr/>
          <p:nvPr/>
        </p:nvSpPr>
        <p:spPr>
          <a:xfrm>
            <a:off x="3534868" y="2065733"/>
            <a:ext cx="3841607" cy="34713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Indicators  </a:t>
            </a:r>
            <a:endParaRPr lang="es-MX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s-MX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(% Change vs Baseline in 2050)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C8A53097-BEF9-9E55-54AA-7C7583D065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6255" y="260694"/>
            <a:ext cx="3278613" cy="30496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b="1" dirty="0"/>
              <a:t>Climate</a:t>
            </a:r>
          </a:p>
          <a:p>
            <a:r>
              <a:rPr lang="en-GB" sz="2400" dirty="0"/>
              <a:t>Negative impacts on food security in most extreme scenarios</a:t>
            </a:r>
          </a:p>
          <a:p>
            <a:r>
              <a:rPr lang="en-GB" sz="2400" dirty="0"/>
              <a:t>GHG emissions decline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51838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FD568F-8221-CC86-51BC-C679EDC65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F9E7729-1F11-BD3F-93BC-1F9F92BBCFB1}"/>
              </a:ext>
            </a:extLst>
          </p:cNvPr>
          <p:cNvSpPr/>
          <p:nvPr/>
        </p:nvSpPr>
        <p:spPr>
          <a:xfrm>
            <a:off x="5567953" y="2006465"/>
            <a:ext cx="3841607" cy="34713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Indicators  </a:t>
            </a:r>
            <a:endParaRPr lang="es-MX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s-MX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(% Change vs Baseline in 2050)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2023A10-D7C9-E23F-6697-7130123B36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731"/>
          <a:stretch>
            <a:fillRect/>
          </a:stretch>
        </p:blipFill>
        <p:spPr>
          <a:xfrm>
            <a:off x="10318079" y="2507057"/>
            <a:ext cx="950761" cy="274782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ED68BC9-FD5B-CA0E-135A-6ED9C2A02F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0858" y="2510132"/>
            <a:ext cx="4435080" cy="274782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6F8B9F5-115C-F2CF-963B-A57575FDBEFA}"/>
              </a:ext>
            </a:extLst>
          </p:cNvPr>
          <p:cNvSpPr/>
          <p:nvPr/>
        </p:nvSpPr>
        <p:spPr>
          <a:xfrm>
            <a:off x="4292289" y="3698667"/>
            <a:ext cx="1576875" cy="34713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Food Security</a:t>
            </a:r>
          </a:p>
          <a:p>
            <a:pPr algn="ctr"/>
            <a:endParaRPr lang="es-MX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endParaRPr lang="es-MX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endParaRPr lang="es-MX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endParaRPr lang="es-MX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s-MX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Environment</a:t>
            </a:r>
          </a:p>
          <a:p>
            <a:pPr algn="ctr"/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D8EAC5B-A8D6-43AC-A631-9F9100E4A130}"/>
              </a:ext>
            </a:extLst>
          </p:cNvPr>
          <p:cNvCxnSpPr>
            <a:cxnSpLocks/>
          </p:cNvCxnSpPr>
          <p:nvPr/>
        </p:nvCxnSpPr>
        <p:spPr>
          <a:xfrm>
            <a:off x="4377152" y="3861665"/>
            <a:ext cx="6891688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>
            <a:extLst>
              <a:ext uri="{FF2B5EF4-FFF2-40B4-BE49-F238E27FC236}">
                <a16:creationId xmlns:a16="http://schemas.microsoft.com/office/drawing/2014/main" id="{5EB0DA48-8307-BF37-F946-FC57F17ED92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9259" b="50000"/>
          <a:stretch>
            <a:fillRect/>
          </a:stretch>
        </p:blipFill>
        <p:spPr>
          <a:xfrm>
            <a:off x="5857481" y="0"/>
            <a:ext cx="4481576" cy="121721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496FB81-EAEF-E922-34AC-060EAA1C36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53095" y="-9625"/>
            <a:ext cx="1507284" cy="123565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A949F45-EE73-D486-5656-1C7D30441474}"/>
              </a:ext>
            </a:extLst>
          </p:cNvPr>
          <p:cNvSpPr/>
          <p:nvPr/>
        </p:nvSpPr>
        <p:spPr>
          <a:xfrm>
            <a:off x="4272072" y="5493198"/>
            <a:ext cx="2819400" cy="389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Includes shocks of Climate (RCP 7.0)</a:t>
            </a:r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60CD99E0-43D4-78CF-FEA6-671C1121F0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2602" y="1850643"/>
            <a:ext cx="3146334" cy="35595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b="1" dirty="0"/>
              <a:t>Basic grains exit          T-MEC</a:t>
            </a:r>
          </a:p>
          <a:p>
            <a:r>
              <a:rPr lang="en-GB" sz="2400" dirty="0"/>
              <a:t>Improvements in self-sufficiency, but food affordability deteriorates.</a:t>
            </a:r>
          </a:p>
          <a:p>
            <a:r>
              <a:rPr lang="en-GB" sz="2400" dirty="0"/>
              <a:t>Slight intensification on fertilizer use</a:t>
            </a:r>
          </a:p>
          <a:p>
            <a:endParaRPr lang="en-US" sz="24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C23325D-9D0A-DED7-5FEA-E85B3192BE3E}"/>
              </a:ext>
            </a:extLst>
          </p:cNvPr>
          <p:cNvSpPr/>
          <p:nvPr/>
        </p:nvSpPr>
        <p:spPr>
          <a:xfrm>
            <a:off x="9261761" y="2064359"/>
            <a:ext cx="1130430" cy="34713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Climate </a:t>
            </a:r>
            <a:r>
              <a:rPr lang="es-MX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(RCP 7.0)</a:t>
            </a:r>
          </a:p>
          <a:p>
            <a:pPr algn="ctr"/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6270C6B-0D04-EFA0-A06F-8363F0CFA347}"/>
              </a:ext>
            </a:extLst>
          </p:cNvPr>
          <p:cNvSpPr/>
          <p:nvPr/>
        </p:nvSpPr>
        <p:spPr>
          <a:xfrm>
            <a:off x="10237776" y="2077327"/>
            <a:ext cx="1130430" cy="34713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6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Exit</a:t>
            </a:r>
            <a:endParaRPr lang="es-MX" sz="1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s-MX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T-MEC*</a:t>
            </a:r>
          </a:p>
          <a:p>
            <a:pPr algn="ctr"/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03E9982-B4EB-1A6C-ED14-80A1013DACD3}"/>
              </a:ext>
            </a:extLst>
          </p:cNvPr>
          <p:cNvSpPr/>
          <p:nvPr/>
        </p:nvSpPr>
        <p:spPr>
          <a:xfrm>
            <a:off x="10165974" y="1868592"/>
            <a:ext cx="299928" cy="389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C00000"/>
                </a:solidFill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2228145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8F933C-9964-3CA1-240B-EEBC9FFECA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40849AB-AD1E-EBAB-97DD-E974D02F584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80"/>
          <a:stretch>
            <a:fillRect/>
          </a:stretch>
        </p:blipFill>
        <p:spPr>
          <a:xfrm>
            <a:off x="159446" y="1203848"/>
            <a:ext cx="9239762" cy="4450303"/>
          </a:xfrm>
          <a:prstGeom prst="rect">
            <a:avLst/>
          </a:prstGeom>
        </p:spPr>
      </p:pic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294FB977-5725-FD34-F8FC-005411E208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5634" y="2067110"/>
            <a:ext cx="2946920" cy="30496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Climate</a:t>
            </a:r>
            <a:r>
              <a:rPr lang="en-GB" baseline="30000" dirty="0"/>
              <a:t>(RCP 7.0)</a:t>
            </a:r>
            <a:endParaRPr lang="en-GB" dirty="0"/>
          </a:p>
          <a:p>
            <a:r>
              <a:rPr lang="en-GB" dirty="0"/>
              <a:t>Maize expected to see biggest price rise among non-livestock foods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AE6CD67-250F-80B9-D66A-0779EB4EA638}"/>
              </a:ext>
            </a:extLst>
          </p:cNvPr>
          <p:cNvSpPr/>
          <p:nvPr/>
        </p:nvSpPr>
        <p:spPr>
          <a:xfrm>
            <a:off x="159445" y="719985"/>
            <a:ext cx="6056529" cy="389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Agri-foods producer prices</a:t>
            </a:r>
          </a:p>
          <a:p>
            <a:r>
              <a:rPr lang="en-US" sz="16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(% Change Climate vs Baseline in 2050)</a:t>
            </a:r>
          </a:p>
        </p:txBody>
      </p:sp>
    </p:spTree>
    <p:extLst>
      <p:ext uri="{BB962C8B-B14F-4D97-AF65-F5344CB8AC3E}">
        <p14:creationId xmlns:p14="http://schemas.microsoft.com/office/powerpoint/2010/main" val="125003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48C5B1-6643-134D-7DEB-5F94C852E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D32E71A-B34C-FFF9-A9E4-DACD6A94C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873" y="2605066"/>
            <a:ext cx="2748247" cy="1928022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kern="1200" dirty="0">
                <a:solidFill>
                  <a:schemeClr val="tx1"/>
                </a:solidFill>
              </a:rPr>
              <a:t>Climate</a:t>
            </a:r>
            <a:r>
              <a:rPr lang="en-US" sz="2400" kern="1200" baseline="30000" dirty="0">
                <a:solidFill>
                  <a:schemeClr val="tx1"/>
                </a:solidFill>
              </a:rPr>
              <a:t>RCP 7.0</a:t>
            </a:r>
            <a:r>
              <a:rPr lang="en-US" sz="2400" kern="1200" dirty="0">
                <a:solidFill>
                  <a:schemeClr val="tx1"/>
                </a:solidFill>
              </a:rPr>
              <a:t> </a:t>
            </a:r>
            <a:r>
              <a:rPr lang="en-US" sz="2400" b="1" kern="1200" dirty="0">
                <a:solidFill>
                  <a:schemeClr val="tx1"/>
                </a:solidFill>
              </a:rPr>
              <a:t>+  Exit of T-</a:t>
            </a:r>
            <a:r>
              <a:rPr lang="en-US" sz="2400" b="1" dirty="0"/>
              <a:t>MEC</a:t>
            </a:r>
            <a:r>
              <a:rPr lang="en-US" sz="2400" b="1" kern="1200" dirty="0">
                <a:solidFill>
                  <a:schemeClr val="tx1"/>
                </a:solidFill>
              </a:rPr>
              <a:t> </a:t>
            </a:r>
            <a:r>
              <a:rPr lang="en-US" sz="2400" kern="1200" dirty="0">
                <a:solidFill>
                  <a:schemeClr val="tx1"/>
                </a:solidFill>
              </a:rPr>
              <a:t>make maize even </a:t>
            </a:r>
            <a:r>
              <a:rPr lang="en-US" sz="2400" b="1" kern="1200" dirty="0">
                <a:solidFill>
                  <a:schemeClr val="tx1"/>
                </a:solidFill>
              </a:rPr>
              <a:t>cheaper</a:t>
            </a:r>
            <a:r>
              <a:rPr lang="en-US" sz="2400" kern="1200" dirty="0">
                <a:solidFill>
                  <a:schemeClr val="tx1"/>
                </a:solidFill>
              </a:rPr>
              <a:t> in the U.S. vs Mexico</a:t>
            </a:r>
            <a:endParaRPr lang="en-US" sz="2400" u="sng" kern="1200" dirty="0">
              <a:solidFill>
                <a:schemeClr val="tx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EC69A66-4D68-F6D0-A378-AD4AC3D40A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023" y="70969"/>
            <a:ext cx="6992326" cy="6716062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75BA063A-0100-304C-00EB-CFC23C582CD3}"/>
              </a:ext>
            </a:extLst>
          </p:cNvPr>
          <p:cNvGrpSpPr/>
          <p:nvPr/>
        </p:nvGrpSpPr>
        <p:grpSpPr>
          <a:xfrm>
            <a:off x="9894866" y="2762655"/>
            <a:ext cx="2389734" cy="1534666"/>
            <a:chOff x="9894866" y="2762655"/>
            <a:chExt cx="2389734" cy="153466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AD885EB-0CFC-CC98-1DD4-B73955464E97}"/>
                </a:ext>
              </a:extLst>
            </p:cNvPr>
            <p:cNvSpPr/>
            <p:nvPr/>
          </p:nvSpPr>
          <p:spPr>
            <a:xfrm>
              <a:off x="11332727" y="3276887"/>
              <a:ext cx="951873" cy="38946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b="1" dirty="0">
                  <a:solidFill>
                    <a:srgbClr val="002060"/>
                  </a:solidFill>
                </a:rPr>
                <a:t>-20,4%</a:t>
              </a:r>
              <a:endParaRPr lang="en-US" b="1" dirty="0">
                <a:solidFill>
                  <a:srgbClr val="002060"/>
                </a:solidFill>
              </a:endParaRPr>
            </a:p>
          </p:txBody>
        </p:sp>
        <p:sp>
          <p:nvSpPr>
            <p:cNvPr id="16" name="Right Brace 15">
              <a:extLst>
                <a:ext uri="{FF2B5EF4-FFF2-40B4-BE49-F238E27FC236}">
                  <a16:creationId xmlns:a16="http://schemas.microsoft.com/office/drawing/2014/main" id="{663A794F-377A-6370-5C84-92F65F0D8496}"/>
                </a:ext>
              </a:extLst>
            </p:cNvPr>
            <p:cNvSpPr/>
            <p:nvPr/>
          </p:nvSpPr>
          <p:spPr>
            <a:xfrm>
              <a:off x="9894866" y="2762655"/>
              <a:ext cx="1482389" cy="1534666"/>
            </a:xfrm>
            <a:prstGeom prst="rightBrace">
              <a:avLst>
                <a:gd name="adj1" fmla="val 16342"/>
                <a:gd name="adj2" fmla="val 48780"/>
              </a:avLst>
            </a:prstGeom>
            <a:ln w="28575">
              <a:solidFill>
                <a:schemeClr val="tx1">
                  <a:lumMod val="65000"/>
                  <a:lumOff val="35000"/>
                </a:schemeClr>
              </a:solidFill>
              <a:prstDash val="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27A0C39-5D8E-189D-82C5-73BD25691C37}"/>
              </a:ext>
            </a:extLst>
          </p:cNvPr>
          <p:cNvGrpSpPr/>
          <p:nvPr/>
        </p:nvGrpSpPr>
        <p:grpSpPr>
          <a:xfrm>
            <a:off x="9933779" y="3287949"/>
            <a:ext cx="1283449" cy="1351784"/>
            <a:chOff x="9933779" y="3287949"/>
            <a:chExt cx="1283449" cy="1351784"/>
          </a:xfrm>
        </p:grpSpPr>
        <p:sp>
          <p:nvSpPr>
            <p:cNvPr id="9" name="Right Brace 8">
              <a:extLst>
                <a:ext uri="{FF2B5EF4-FFF2-40B4-BE49-F238E27FC236}">
                  <a16:creationId xmlns:a16="http://schemas.microsoft.com/office/drawing/2014/main" id="{6B156A79-E32A-8595-1C87-86C28AB3F12C}"/>
                </a:ext>
              </a:extLst>
            </p:cNvPr>
            <p:cNvSpPr/>
            <p:nvPr/>
          </p:nvSpPr>
          <p:spPr>
            <a:xfrm>
              <a:off x="9933779" y="3287949"/>
              <a:ext cx="292663" cy="1351784"/>
            </a:xfrm>
            <a:prstGeom prst="rightBrace">
              <a:avLst>
                <a:gd name="adj1" fmla="val 8333"/>
                <a:gd name="adj2" fmla="val 42084"/>
              </a:avLst>
            </a:prstGeom>
            <a:ln w="28575">
              <a:solidFill>
                <a:schemeClr val="tx1">
                  <a:lumMod val="65000"/>
                  <a:lumOff val="3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C317FCC-95DA-C435-97D5-1C00BA7305E0}"/>
                </a:ext>
              </a:extLst>
            </p:cNvPr>
            <p:cNvSpPr/>
            <p:nvPr/>
          </p:nvSpPr>
          <p:spPr>
            <a:xfrm>
              <a:off x="10265355" y="3617713"/>
              <a:ext cx="951873" cy="38946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b="1" dirty="0">
                  <a:solidFill>
                    <a:srgbClr val="002060"/>
                  </a:solidFill>
                </a:rPr>
                <a:t>-19,0%</a:t>
              </a:r>
              <a:endParaRPr lang="en-US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E78C162C-01F6-5590-5833-A9B2CD0008EC}"/>
              </a:ext>
            </a:extLst>
          </p:cNvPr>
          <p:cNvSpPr/>
          <p:nvPr/>
        </p:nvSpPr>
        <p:spPr>
          <a:xfrm>
            <a:off x="1192997" y="321914"/>
            <a:ext cx="2549271" cy="389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Maize Producer prices </a:t>
            </a:r>
            <a:r>
              <a:rPr lang="en-US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(2017=100)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EAB2B75-5FCD-143E-CFF4-AB8FAF84EDDE}"/>
              </a:ext>
            </a:extLst>
          </p:cNvPr>
          <p:cNvSpPr/>
          <p:nvPr/>
        </p:nvSpPr>
        <p:spPr>
          <a:xfrm>
            <a:off x="4557775" y="1896533"/>
            <a:ext cx="3073402" cy="389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i="1" dirty="0">
                <a:solidFill>
                  <a:srgbClr val="C00000">
                    <a:alpha val="40000"/>
                  </a:srgbClr>
                </a:solidFill>
              </a:rPr>
              <a:t>Mexico</a:t>
            </a:r>
            <a:endParaRPr lang="en-US" i="1" dirty="0">
              <a:solidFill>
                <a:srgbClr val="C00000">
                  <a:alpha val="40000"/>
                </a:srgbClr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6C967EE-14ED-CFCB-37D5-11437E0987D6}"/>
              </a:ext>
            </a:extLst>
          </p:cNvPr>
          <p:cNvSpPr/>
          <p:nvPr/>
        </p:nvSpPr>
        <p:spPr>
          <a:xfrm>
            <a:off x="4557775" y="3916830"/>
            <a:ext cx="3073402" cy="389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i="1" dirty="0">
                <a:solidFill>
                  <a:srgbClr val="002060">
                    <a:alpha val="40000"/>
                  </a:srgbClr>
                </a:solidFill>
              </a:rPr>
              <a:t>U.S.</a:t>
            </a:r>
            <a:endParaRPr lang="en-US" sz="2000" i="1" dirty="0">
              <a:solidFill>
                <a:srgbClr val="002060">
                  <a:alpha val="40000"/>
                </a:srgbClr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3A1EDBD-EBC8-C673-A372-00B3439BE84D}"/>
              </a:ext>
            </a:extLst>
          </p:cNvPr>
          <p:cNvSpPr/>
          <p:nvPr/>
        </p:nvSpPr>
        <p:spPr>
          <a:xfrm>
            <a:off x="3848100" y="3517900"/>
            <a:ext cx="8343900" cy="1816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C564F1E-F18B-6631-9E2D-D0A7AEFC7FD4}"/>
              </a:ext>
            </a:extLst>
          </p:cNvPr>
          <p:cNvSpPr/>
          <p:nvPr/>
        </p:nvSpPr>
        <p:spPr>
          <a:xfrm>
            <a:off x="3742268" y="491103"/>
            <a:ext cx="8343900" cy="3687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647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1" grpId="0" animBg="1"/>
      <p:bldP spid="3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3A525-C3E2-F7B8-70F6-D8F85704B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/>
              <a:t>Thanks</a:t>
            </a:r>
            <a:r>
              <a:rPr lang="es-MX" dirty="0"/>
              <a:t> for </a:t>
            </a:r>
            <a:r>
              <a:rPr lang="es-MX" dirty="0" err="1"/>
              <a:t>your</a:t>
            </a:r>
            <a:r>
              <a:rPr lang="es-MX" dirty="0"/>
              <a:t> time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6E3AA5-CD30-7CC4-FD9E-4846292864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2002663"/>
          </a:xfrm>
        </p:spPr>
        <p:txBody>
          <a:bodyPr>
            <a:normAutofit/>
          </a:bodyPr>
          <a:lstStyle/>
          <a:p>
            <a:r>
              <a:rPr lang="es-MX" b="1" dirty="0"/>
              <a:t>Dr. Marcos Esaú Domínguez Viera</a:t>
            </a:r>
          </a:p>
          <a:p>
            <a:r>
              <a:rPr lang="es-MX" dirty="0"/>
              <a:t>Wageningen Social </a:t>
            </a:r>
            <a:r>
              <a:rPr lang="en-GB" dirty="0"/>
              <a:t>&amp; Economic Research</a:t>
            </a:r>
            <a:r>
              <a:rPr lang="es-MX" dirty="0"/>
              <a:t>, The </a:t>
            </a:r>
            <a:r>
              <a:rPr lang="es-MX" dirty="0" err="1"/>
              <a:t>Netherlands</a:t>
            </a:r>
            <a:endParaRPr lang="es-MX" dirty="0"/>
          </a:p>
          <a:p>
            <a:r>
              <a:rPr lang="es-MX" dirty="0">
                <a:hlinkClick r:id="rId2"/>
              </a:rPr>
              <a:t>marcos.dominguezviera@wur.nl</a:t>
            </a:r>
            <a:endParaRPr lang="es-MX" dirty="0"/>
          </a:p>
          <a:p>
            <a:r>
              <a:rPr lang="en-US" b="1" dirty="0"/>
              <a:t>This work was supported by the </a:t>
            </a:r>
            <a:r>
              <a:rPr lang="en-US" b="1" dirty="0" err="1"/>
              <a:t>Wellcome</a:t>
            </a:r>
            <a:r>
              <a:rPr lang="en-US" b="1" dirty="0"/>
              <a:t> Trust [310024/Z/24/Z]</a:t>
            </a:r>
            <a:endParaRPr lang="es-MX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602EB3-1EEC-A669-D2DF-6AF2195CC1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632" y="265874"/>
            <a:ext cx="2724530" cy="733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552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621491D-306F-391B-D861-F1AAD694F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Setting the scene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02530A-3818-ACB0-54A4-19CBA5465F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Maize’s self-sufficiency, productivity and costs</a:t>
            </a:r>
          </a:p>
        </p:txBody>
      </p:sp>
    </p:spTree>
    <p:extLst>
      <p:ext uri="{BB962C8B-B14F-4D97-AF65-F5344CB8AC3E}">
        <p14:creationId xmlns:p14="http://schemas.microsoft.com/office/powerpoint/2010/main" val="2922908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4DF1AF6-43D4-BEA3-AC22-424C9D3EE0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7118" y="2499564"/>
            <a:ext cx="5206412" cy="387416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3612AFC-1FE9-B53B-BC7A-AF50941561A8}"/>
              </a:ext>
            </a:extLst>
          </p:cNvPr>
          <p:cNvSpPr/>
          <p:nvPr/>
        </p:nvSpPr>
        <p:spPr>
          <a:xfrm>
            <a:off x="6358226" y="2296861"/>
            <a:ext cx="2424024" cy="2587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(Million </a:t>
            </a:r>
            <a:r>
              <a:rPr lang="en-GB" sz="1100" b="1" i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live animals</a:t>
            </a:r>
            <a:r>
              <a:rPr lang="en-US" sz="11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9C4AFDB-3C27-3B9F-05B5-8FB20F2C5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81368"/>
          </a:xfrm>
        </p:spPr>
        <p:txBody>
          <a:bodyPr/>
          <a:lstStyle/>
          <a:p>
            <a:r>
              <a:rPr lang="en-GB" dirty="0"/>
              <a:t>Maize in the Mexican food system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BDA11D5-23C5-D312-A809-3F8F872B05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9783" y="1825624"/>
            <a:ext cx="5575632" cy="4351338"/>
          </a:xfrm>
        </p:spPr>
        <p:txBody>
          <a:bodyPr>
            <a:normAutofit/>
          </a:bodyPr>
          <a:lstStyle/>
          <a:p>
            <a:r>
              <a:rPr lang="en-GB" sz="2400" dirty="0"/>
              <a:t>The Backbone of the Mexican Cusine</a:t>
            </a:r>
            <a:endParaRPr lang="en-US" sz="240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33D6CCC-F60E-0177-4F03-A58503E0DE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58226" y="1825624"/>
            <a:ext cx="5181600" cy="4351338"/>
          </a:xfrm>
        </p:spPr>
        <p:txBody>
          <a:bodyPr>
            <a:normAutofit/>
          </a:bodyPr>
          <a:lstStyle/>
          <a:p>
            <a:r>
              <a:rPr lang="en-GB" sz="2400" dirty="0"/>
              <a:t>Feed for livestock</a:t>
            </a:r>
            <a:endParaRPr lang="en-US" sz="24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A6B7AD7-6508-216E-F68B-BCDDA8142F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033" y="2333006"/>
            <a:ext cx="5765934" cy="384395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5AC773D-9C4D-7C82-F31F-63BBD856BD41}"/>
              </a:ext>
            </a:extLst>
          </p:cNvPr>
          <p:cNvSpPr/>
          <p:nvPr/>
        </p:nvSpPr>
        <p:spPr>
          <a:xfrm>
            <a:off x="499774" y="5893581"/>
            <a:ext cx="2218267" cy="389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Source: Created with ChatGPT.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5DF74F-094E-9D53-67B7-98D4FA8D5D70}"/>
              </a:ext>
            </a:extLst>
          </p:cNvPr>
          <p:cNvSpPr/>
          <p:nvPr/>
        </p:nvSpPr>
        <p:spPr>
          <a:xfrm>
            <a:off x="6567118" y="6298141"/>
            <a:ext cx="2218267" cy="389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Source: FAOSTAT.</a:t>
            </a:r>
          </a:p>
        </p:txBody>
      </p:sp>
    </p:spTree>
    <p:extLst>
      <p:ext uri="{BB962C8B-B14F-4D97-AF65-F5344CB8AC3E}">
        <p14:creationId xmlns:p14="http://schemas.microsoft.com/office/powerpoint/2010/main" val="3820388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AC067B-F220-D177-F616-14E5B638BB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3176B-DAF2-C164-924D-5407FA64F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Maize: rising </a:t>
            </a:r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prices 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 Mexico challenge food affordability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4C9866-3D84-8D53-54DB-4B2D254447C6}"/>
              </a:ext>
            </a:extLst>
          </p:cNvPr>
          <p:cNvSpPr/>
          <p:nvPr/>
        </p:nvSpPr>
        <p:spPr>
          <a:xfrm>
            <a:off x="4334106" y="6100615"/>
            <a:ext cx="2218267" cy="389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Source: INEGI, Mexico.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66EC4E7-6FD8-1EAD-FC81-134F2502D2E3}"/>
              </a:ext>
            </a:extLst>
          </p:cNvPr>
          <p:cNvSpPr/>
          <p:nvPr/>
        </p:nvSpPr>
        <p:spPr>
          <a:xfrm>
            <a:off x="4377267" y="516467"/>
            <a:ext cx="3361266" cy="389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Maize producer prices </a:t>
            </a:r>
          </a:p>
          <a:p>
            <a:r>
              <a:rPr lang="en-US" sz="16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(Index 2019=100)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D3BA65-9E27-1CBC-FB06-3690484BBB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468" y="905933"/>
            <a:ext cx="7166644" cy="5194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49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4E52F1-7661-9D52-FB9D-9C544BBC6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F46B5-A054-ABA0-C5F4-5040D19FD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162651" cy="3573516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Maize: </a:t>
            </a:r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productivity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gap vs U.S. expands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D3F34C3-8522-E060-D87B-D25E9A0BA2F8}"/>
              </a:ext>
            </a:extLst>
          </p:cNvPr>
          <p:cNvSpPr/>
          <p:nvPr/>
        </p:nvSpPr>
        <p:spPr>
          <a:xfrm>
            <a:off x="4334106" y="6100615"/>
            <a:ext cx="2218267" cy="389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Source: FAOSTAT.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C20C67-F8FF-64F7-748B-D3C2AEA66A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4106" y="1022180"/>
            <a:ext cx="7128738" cy="519379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EA8D7DB-409F-12C3-500D-491FF8307612}"/>
              </a:ext>
            </a:extLst>
          </p:cNvPr>
          <p:cNvSpPr/>
          <p:nvPr/>
        </p:nvSpPr>
        <p:spPr>
          <a:xfrm>
            <a:off x="4292600" y="516467"/>
            <a:ext cx="2218267" cy="389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Maize yield </a:t>
            </a:r>
          </a:p>
          <a:p>
            <a:r>
              <a:rPr lang="en-US" sz="16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(Kg/Ha)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F92E57C-685C-B602-92DF-FB3C23C8BEBD}"/>
              </a:ext>
            </a:extLst>
          </p:cNvPr>
          <p:cNvSpPr/>
          <p:nvPr/>
        </p:nvSpPr>
        <p:spPr>
          <a:xfrm>
            <a:off x="9856497" y="1447080"/>
            <a:ext cx="1696621" cy="389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002060"/>
                </a:solidFill>
              </a:rPr>
              <a:t>U.S.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5033B85-6F6E-22AF-95A0-363B4E28DCF7}"/>
              </a:ext>
            </a:extLst>
          </p:cNvPr>
          <p:cNvSpPr/>
          <p:nvPr/>
        </p:nvSpPr>
        <p:spPr>
          <a:xfrm>
            <a:off x="9766223" y="4017976"/>
            <a:ext cx="1696621" cy="389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00B050"/>
                </a:solidFill>
              </a:rPr>
              <a:t>Mexico</a:t>
            </a:r>
          </a:p>
        </p:txBody>
      </p:sp>
      <p:sp>
        <p:nvSpPr>
          <p:cNvPr id="18" name="Right Brace 17">
            <a:extLst>
              <a:ext uri="{FF2B5EF4-FFF2-40B4-BE49-F238E27FC236}">
                <a16:creationId xmlns:a16="http://schemas.microsoft.com/office/drawing/2014/main" id="{B586A391-FDE5-88F2-4DCF-694A5F8F84FF}"/>
              </a:ext>
            </a:extLst>
          </p:cNvPr>
          <p:cNvSpPr/>
          <p:nvPr/>
        </p:nvSpPr>
        <p:spPr>
          <a:xfrm>
            <a:off x="11284084" y="2042809"/>
            <a:ext cx="418289" cy="2548646"/>
          </a:xfrm>
          <a:prstGeom prst="rightBrac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34CC0E1-B5EB-8C5B-8235-EAB9590EFBB5}"/>
              </a:ext>
            </a:extLst>
          </p:cNvPr>
          <p:cNvSpPr/>
          <p:nvPr/>
        </p:nvSpPr>
        <p:spPr>
          <a:xfrm>
            <a:off x="11702373" y="3122399"/>
            <a:ext cx="1457092" cy="389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3x</a:t>
            </a:r>
          </a:p>
        </p:txBody>
      </p:sp>
    </p:spTree>
    <p:extLst>
      <p:ext uri="{BB962C8B-B14F-4D97-AF65-F5344CB8AC3E}">
        <p14:creationId xmlns:p14="http://schemas.microsoft.com/office/powerpoint/2010/main" val="2124785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543CB9-3833-CD12-767C-C8FE26421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 alternative text description for this image">
            <a:extLst>
              <a:ext uri="{FF2B5EF4-FFF2-40B4-BE49-F238E27FC236}">
                <a16:creationId xmlns:a16="http://schemas.microsoft.com/office/drawing/2014/main" id="{5FB1C83E-3F5B-4107-1EB6-A4022E29D2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7"/>
          <a:stretch>
            <a:fillRect/>
          </a:stretch>
        </p:blipFill>
        <p:spPr bwMode="auto">
          <a:xfrm>
            <a:off x="2971800" y="723860"/>
            <a:ext cx="9134767" cy="524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9ACB6D6-7B32-6E60-6F12-FC9E1548A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681" y="867793"/>
            <a:ext cx="2586918" cy="3573516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Maize:          (2x) </a:t>
            </a:r>
            <a:r>
              <a:rPr lang="en-US" sz="3200" dirty="0"/>
              <a:t>higher</a:t>
            </a:r>
            <a:r>
              <a:rPr lang="en-US" sz="3200" b="1" dirty="0"/>
              <a:t> production costs  </a:t>
            </a:r>
            <a:r>
              <a:rPr lang="en-US" sz="3200" dirty="0"/>
              <a:t>in Mexico vs U.S.</a:t>
            </a:r>
            <a:endParaRPr lang="en-US" sz="3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C2E93D0-E162-9283-B23F-E38EB7E9EEFA}"/>
              </a:ext>
            </a:extLst>
          </p:cNvPr>
          <p:cNvSpPr/>
          <p:nvPr/>
        </p:nvSpPr>
        <p:spPr>
          <a:xfrm>
            <a:off x="5393265" y="787400"/>
            <a:ext cx="4682067" cy="9105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2C684-A1A3-8D0E-0108-AD7BE291DB7D}"/>
              </a:ext>
            </a:extLst>
          </p:cNvPr>
          <p:cNvSpPr/>
          <p:nvPr/>
        </p:nvSpPr>
        <p:spPr>
          <a:xfrm>
            <a:off x="3186277" y="988680"/>
            <a:ext cx="3896693" cy="389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Maize production costs, 2026 </a:t>
            </a:r>
          </a:p>
          <a:p>
            <a:r>
              <a:rPr lang="en-US" sz="16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(MXN pesos/ha)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B4A56CF-CF09-11E4-2C5F-016938EB7623}"/>
              </a:ext>
            </a:extLst>
          </p:cNvPr>
          <p:cNvSpPr/>
          <p:nvPr/>
        </p:nvSpPr>
        <p:spPr>
          <a:xfrm>
            <a:off x="3085931" y="1526380"/>
            <a:ext cx="183236" cy="25249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012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A5203-AC7A-29E6-9B5D-805C8D2286D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43972" y="711200"/>
            <a:ext cx="3571875" cy="3573462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Maize: </a:t>
            </a:r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Im</a:t>
            </a:r>
            <a:r>
              <a:rPr lang="en-US" sz="3600" b="1" dirty="0"/>
              <a:t>ports</a:t>
            </a:r>
            <a:r>
              <a:rPr lang="en-US" sz="3600" dirty="0"/>
              <a:t> catching up with </a:t>
            </a:r>
            <a:r>
              <a:rPr lang="en-US" sz="3600" b="1" dirty="0"/>
              <a:t>production </a:t>
            </a:r>
            <a:r>
              <a:rPr lang="en-US" sz="3600" dirty="0"/>
              <a:t>in Mexico</a:t>
            </a:r>
            <a:endParaRPr lang="en-US" sz="3600" kern="1200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599B42-ABD7-492D-32A5-2B2B67A10E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4105" y="711200"/>
            <a:ext cx="7343093" cy="5507320"/>
          </a:xfrm>
          <a:prstGeom prst="rect">
            <a:avLst/>
          </a:prstGeom>
        </p:spPr>
      </p:pic>
      <p:pic>
        <p:nvPicPr>
          <p:cNvPr id="1026" name="Picture 2" descr="Vitamin A Maize | Unlike white maize varieties, vitamin A ma… | Flickr">
            <a:extLst>
              <a:ext uri="{FF2B5EF4-FFF2-40B4-BE49-F238E27FC236}">
                <a16:creationId xmlns:a16="http://schemas.microsoft.com/office/drawing/2014/main" id="{15AA75AC-CEF5-0F83-21C6-F94BB9306D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82" y="4556394"/>
            <a:ext cx="3234091" cy="2152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D46DB09-4039-8088-83B2-5665B7316D92}"/>
              </a:ext>
            </a:extLst>
          </p:cNvPr>
          <p:cNvSpPr/>
          <p:nvPr/>
        </p:nvSpPr>
        <p:spPr>
          <a:xfrm>
            <a:off x="4292600" y="516467"/>
            <a:ext cx="3784600" cy="389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Maize production &amp; imports</a:t>
            </a:r>
          </a:p>
          <a:p>
            <a:r>
              <a:rPr lang="en-US" sz="16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(Million </a:t>
            </a:r>
            <a:r>
              <a:rPr lang="en-GB" sz="1600" i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tonnes</a:t>
            </a:r>
            <a:r>
              <a:rPr lang="en-US" sz="16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7DC8F1F-84FA-4431-DE03-E2A433C1C08D}"/>
              </a:ext>
            </a:extLst>
          </p:cNvPr>
          <p:cNvSpPr/>
          <p:nvPr/>
        </p:nvSpPr>
        <p:spPr>
          <a:xfrm>
            <a:off x="9834664" y="1019063"/>
            <a:ext cx="1696621" cy="389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rgbClr val="002060"/>
                </a:solidFill>
              </a:rPr>
              <a:t>Production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13FF9FA-49D1-4157-61E3-A500659F0C46}"/>
              </a:ext>
            </a:extLst>
          </p:cNvPr>
          <p:cNvSpPr/>
          <p:nvPr/>
        </p:nvSpPr>
        <p:spPr>
          <a:xfrm>
            <a:off x="10235232" y="2577513"/>
            <a:ext cx="1216498" cy="389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rgbClr val="FF0000"/>
                </a:solidFill>
              </a:rPr>
              <a:t>Imports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3AA6EBF-1C4B-3AE6-41F2-F5EA423614F1}"/>
              </a:ext>
            </a:extLst>
          </p:cNvPr>
          <p:cNvSpPr/>
          <p:nvPr/>
        </p:nvSpPr>
        <p:spPr>
          <a:xfrm>
            <a:off x="4334106" y="6202215"/>
            <a:ext cx="6397394" cy="389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Source: FAOSTAT.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*Temperature change 0-1 degree Celsius almost every year with respect to average 1961-2010 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2000D2D-9216-1A3E-310F-F3C065115E79}"/>
              </a:ext>
            </a:extLst>
          </p:cNvPr>
          <p:cNvGrpSpPr/>
          <p:nvPr/>
        </p:nvGrpSpPr>
        <p:grpSpPr>
          <a:xfrm>
            <a:off x="7988084" y="2305952"/>
            <a:ext cx="389466" cy="3476781"/>
            <a:chOff x="7988084" y="2305952"/>
            <a:chExt cx="389466" cy="3476781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039C9FC-C14E-6CD0-4A4D-68BC3A71B1C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306705" y="2305952"/>
              <a:ext cx="0" cy="3476781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E74F662-1A4D-535C-6D24-5A51204E3AD1}"/>
                </a:ext>
              </a:extLst>
            </p:cNvPr>
            <p:cNvSpPr/>
            <p:nvPr/>
          </p:nvSpPr>
          <p:spPr>
            <a:xfrm rot="-5400000">
              <a:off x="7772185" y="4166928"/>
              <a:ext cx="821264" cy="38946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b="1" i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NAFTA</a:t>
              </a:r>
            </a:p>
          </p:txBody>
        </p:sp>
      </p:grpSp>
      <p:sp>
        <p:nvSpPr>
          <p:cNvPr id="31" name="Oval 30">
            <a:extLst>
              <a:ext uri="{FF2B5EF4-FFF2-40B4-BE49-F238E27FC236}">
                <a16:creationId xmlns:a16="http://schemas.microsoft.com/office/drawing/2014/main" id="{FDD7845C-E145-A863-BC2C-B5F26A1FADFE}"/>
              </a:ext>
            </a:extLst>
          </p:cNvPr>
          <p:cNvSpPr/>
          <p:nvPr/>
        </p:nvSpPr>
        <p:spPr>
          <a:xfrm>
            <a:off x="11100358" y="1749768"/>
            <a:ext cx="695098" cy="556184"/>
          </a:xfrm>
          <a:prstGeom prst="ellipse">
            <a:avLst/>
          </a:prstGeom>
          <a:noFill/>
          <a:ln w="2540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6E3F046-FF62-A017-39CA-37A88C1CC52E}"/>
              </a:ext>
            </a:extLst>
          </p:cNvPr>
          <p:cNvGrpSpPr/>
          <p:nvPr/>
        </p:nvGrpSpPr>
        <p:grpSpPr>
          <a:xfrm>
            <a:off x="7137816" y="1916486"/>
            <a:ext cx="2628624" cy="3862014"/>
            <a:chOff x="7137816" y="1916486"/>
            <a:chExt cx="2628624" cy="3862014"/>
          </a:xfrm>
        </p:grpSpPr>
        <p:sp>
          <p:nvSpPr>
            <p:cNvPr id="12" name="Sun 11">
              <a:extLst>
                <a:ext uri="{FF2B5EF4-FFF2-40B4-BE49-F238E27FC236}">
                  <a16:creationId xmlns:a16="http://schemas.microsoft.com/office/drawing/2014/main" id="{7F4EAF73-7C16-37F2-93DE-68B6D61405E8}"/>
                </a:ext>
              </a:extLst>
            </p:cNvPr>
            <p:cNvSpPr/>
            <p:nvPr/>
          </p:nvSpPr>
          <p:spPr>
            <a:xfrm>
              <a:off x="7137816" y="1916486"/>
              <a:ext cx="457198" cy="389466"/>
            </a:xfrm>
            <a:prstGeom prst="sun">
              <a:avLst/>
            </a:prstGeom>
            <a:solidFill>
              <a:srgbClr val="C00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0444E14-C0A4-697A-1B45-F5DE5239131D}"/>
                </a:ext>
              </a:extLst>
            </p:cNvPr>
            <p:cNvSpPr/>
            <p:nvPr/>
          </p:nvSpPr>
          <p:spPr>
            <a:xfrm>
              <a:off x="7548173" y="1916486"/>
              <a:ext cx="2218267" cy="38946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b="1" dirty="0">
                  <a:solidFill>
                    <a:srgbClr val="C00000"/>
                  </a:solidFill>
                </a:rPr>
                <a:t>A hotter climate begins*</a:t>
              </a: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962D95B-5236-6DB8-5A8B-6098D32388D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301350" y="2209800"/>
              <a:ext cx="0" cy="3568700"/>
            </a:xfrm>
            <a:prstGeom prst="line">
              <a:avLst/>
            </a:prstGeom>
            <a:ln w="31750">
              <a:solidFill>
                <a:srgbClr val="C00000"/>
              </a:solidFill>
              <a:prstDash val="solid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33960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45DAF-5CEB-07B3-2566-A19CE4CD0E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F820F4B-0264-5F3F-2DAE-1A0BE1B534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402" y="965202"/>
            <a:ext cx="7645399" cy="525669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E6174B2-353F-0CF1-BE7A-BEAC4ED5A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Maize: </a:t>
            </a: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self-sufficiency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down to 50%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E372AE0-C41F-BB81-F761-B4FA9BA3754E}"/>
              </a:ext>
            </a:extLst>
          </p:cNvPr>
          <p:cNvSpPr/>
          <p:nvPr/>
        </p:nvSpPr>
        <p:spPr>
          <a:xfrm>
            <a:off x="4292600" y="516467"/>
            <a:ext cx="3073402" cy="389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b="1" i="1" noProof="0" dirty="0">
                <a:solidFill>
                  <a:schemeClr val="tx1">
                    <a:lumMod val="65000"/>
                    <a:lumOff val="35000"/>
                    <a:alpha val="40000"/>
                  </a:schemeClr>
                </a:solidFill>
              </a:rPr>
              <a:t>Maize production &amp; imports</a:t>
            </a:r>
          </a:p>
          <a:p>
            <a:r>
              <a:rPr lang="en-GB" sz="1600" i="1" noProof="0" dirty="0">
                <a:solidFill>
                  <a:schemeClr val="tx1">
                    <a:lumMod val="65000"/>
                    <a:lumOff val="35000"/>
                    <a:alpha val="40000"/>
                  </a:schemeClr>
                </a:solidFill>
              </a:rPr>
              <a:t>(Million tonnes</a:t>
            </a:r>
            <a:r>
              <a:rPr lang="en-US" sz="1600" i="1" dirty="0">
                <a:solidFill>
                  <a:schemeClr val="tx1">
                    <a:lumMod val="65000"/>
                    <a:lumOff val="35000"/>
                    <a:alpha val="40000"/>
                  </a:schemeClr>
                </a:solidFill>
              </a:rPr>
              <a:t>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56F522-DCBD-56FE-7992-C9ACED2A00C6}"/>
              </a:ext>
            </a:extLst>
          </p:cNvPr>
          <p:cNvSpPr/>
          <p:nvPr/>
        </p:nvSpPr>
        <p:spPr>
          <a:xfrm>
            <a:off x="9834664" y="1019063"/>
            <a:ext cx="1696621" cy="389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rgbClr val="002060">
                    <a:alpha val="25000"/>
                  </a:srgbClr>
                </a:solidFill>
              </a:rPr>
              <a:t>Production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6C5DBD7-AC6B-182C-10EB-C7079CCC33EF}"/>
              </a:ext>
            </a:extLst>
          </p:cNvPr>
          <p:cNvSpPr/>
          <p:nvPr/>
        </p:nvSpPr>
        <p:spPr>
          <a:xfrm>
            <a:off x="10235232" y="2577513"/>
            <a:ext cx="1216498" cy="389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rgbClr val="FF0000">
                    <a:alpha val="25000"/>
                  </a:srgbClr>
                </a:solidFill>
              </a:rPr>
              <a:t>Imports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6CA2C24-7CA8-4848-D1B5-E88591651D08}"/>
              </a:ext>
            </a:extLst>
          </p:cNvPr>
          <p:cNvSpPr/>
          <p:nvPr/>
        </p:nvSpPr>
        <p:spPr>
          <a:xfrm>
            <a:off x="4334106" y="6100615"/>
            <a:ext cx="2218267" cy="389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Source: FAOSTAT.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E9FCFC-3159-8DD7-982C-141F95BB18DB}"/>
              </a:ext>
            </a:extLst>
          </p:cNvPr>
          <p:cNvSpPr/>
          <p:nvPr/>
        </p:nvSpPr>
        <p:spPr>
          <a:xfrm>
            <a:off x="11201814" y="516467"/>
            <a:ext cx="897467" cy="389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SSR(%)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F7DF8CD-D26B-330C-AA1C-12188CA54C3F}"/>
              </a:ext>
            </a:extLst>
          </p:cNvPr>
          <p:cNvSpPr/>
          <p:nvPr/>
        </p:nvSpPr>
        <p:spPr>
          <a:xfrm>
            <a:off x="6096000" y="1541114"/>
            <a:ext cx="2619983" cy="389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rgbClr val="00B0F0"/>
                </a:solidFill>
              </a:rPr>
              <a:t>Self-sufficiency ratio (SSR)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96EB801-2E44-AE1D-E135-5541C9F3300C}"/>
              </a:ext>
            </a:extLst>
          </p:cNvPr>
          <p:cNvCxnSpPr>
            <a:cxnSpLocks/>
          </p:cNvCxnSpPr>
          <p:nvPr/>
        </p:nvCxnSpPr>
        <p:spPr>
          <a:xfrm>
            <a:off x="5719863" y="1628663"/>
            <a:ext cx="376137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F982B703-EA1B-E688-DB24-69B396DB6036}"/>
              </a:ext>
            </a:extLst>
          </p:cNvPr>
          <p:cNvSpPr/>
          <p:nvPr/>
        </p:nvSpPr>
        <p:spPr>
          <a:xfrm>
            <a:off x="11302999" y="3579779"/>
            <a:ext cx="695098" cy="556184"/>
          </a:xfrm>
          <a:prstGeom prst="ellipse">
            <a:avLst/>
          </a:prstGeom>
          <a:noFill/>
          <a:ln w="2540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4644A9-547D-2C08-868E-05E927D81436}"/>
              </a:ext>
            </a:extLst>
          </p:cNvPr>
          <p:cNvSpPr/>
          <p:nvPr/>
        </p:nvSpPr>
        <p:spPr>
          <a:xfrm>
            <a:off x="4210692" y="905933"/>
            <a:ext cx="615308" cy="5054597"/>
          </a:xfrm>
          <a:prstGeom prst="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2" descr="Vitamin A Maize | Unlike white maize varieties, vitamin A ma… | Flickr">
            <a:extLst>
              <a:ext uri="{FF2B5EF4-FFF2-40B4-BE49-F238E27FC236}">
                <a16:creationId xmlns:a16="http://schemas.microsoft.com/office/drawing/2014/main" id="{6FD6C20F-D9A4-8ABE-9BB5-F39F26ED94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82" y="4556394"/>
            <a:ext cx="3234091" cy="2152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9355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56152-258B-8756-79BF-E5EB8E5632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72E041B-ABE3-BCC0-9AAD-CEA492265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Exploration of trade and climate scenarios towards 2050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02C256-ECE5-7CF3-A194-96784FEF92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Application with MAGNET model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115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fb67eaf-7836-4ee1-b024-7aa47da38854">
      <Terms xmlns="http://schemas.microsoft.com/office/infopath/2007/PartnerControls"/>
    </lcf76f155ced4ddcb4097134ff3c332f>
    <TaxCatchAll xmlns="12d610b7-dddd-4152-b987-33378566e06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FF072B4145E7E4687E979D044AC69ED" ma:contentTypeVersion="10" ma:contentTypeDescription="Create a new document." ma:contentTypeScope="" ma:versionID="e2ce1114b28b3aeea7d63ee2ad2a7fc9">
  <xsd:schema xmlns:xsd="http://www.w3.org/2001/XMLSchema" xmlns:xs="http://www.w3.org/2001/XMLSchema" xmlns:p="http://schemas.microsoft.com/office/2006/metadata/properties" xmlns:ns2="cfb67eaf-7836-4ee1-b024-7aa47da38854" xmlns:ns3="12d610b7-dddd-4152-b987-33378566e06e" targetNamespace="http://schemas.microsoft.com/office/2006/metadata/properties" ma:root="true" ma:fieldsID="667f33c600f4eda6e4fac89169549926" ns2:_="" ns3:_="">
    <xsd:import namespace="cfb67eaf-7836-4ee1-b024-7aa47da38854"/>
    <xsd:import namespace="12d610b7-dddd-4152-b987-33378566e0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b67eaf-7836-4ee1-b024-7aa47da3885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5ec99919-4982-4388-8a64-83a11d2ca21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d610b7-dddd-4152-b987-33378566e06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7f86de6-b1f5-4e81-819e-91f1759d0fa4}" ma:internalName="TaxCatchAll" ma:showField="CatchAllData" ma:web="12d610b7-dddd-4152-b987-33378566e06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2F2D305-3EC0-452A-9E6E-F47B641F1B65}">
  <ds:schemaRefs>
    <ds:schemaRef ds:uri="http://schemas.microsoft.com/office/2006/metadata/properties"/>
    <ds:schemaRef ds:uri="http://schemas.microsoft.com/office/infopath/2007/PartnerControls"/>
    <ds:schemaRef ds:uri="cfb67eaf-7836-4ee1-b024-7aa47da38854"/>
    <ds:schemaRef ds:uri="12d610b7-dddd-4152-b987-33378566e06e"/>
  </ds:schemaRefs>
</ds:datastoreItem>
</file>

<file path=customXml/itemProps2.xml><?xml version="1.0" encoding="utf-8"?>
<ds:datastoreItem xmlns:ds="http://schemas.openxmlformats.org/officeDocument/2006/customXml" ds:itemID="{E60B737A-DFBF-4385-BC36-E2906496BA5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51D1D55-86AE-4E1E-B3FD-C1840F84CE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b67eaf-7836-4ee1-b024-7aa47da38854"/>
    <ds:schemaRef ds:uri="12d610b7-dddd-4152-b987-33378566e0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3395</TotalTime>
  <Words>563</Words>
  <Application>Microsoft Office PowerPoint</Application>
  <PresentationFormat>Widescreen</PresentationFormat>
  <Paragraphs>119</Paragraphs>
  <Slides>18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Aptos</vt:lpstr>
      <vt:lpstr>Aptos Display</vt:lpstr>
      <vt:lpstr>Arial</vt:lpstr>
      <vt:lpstr>Office Theme</vt:lpstr>
      <vt:lpstr>Policy options to face trade and climate impacts in Mexico: The case of maize*</vt:lpstr>
      <vt:lpstr>1. Setting the scene</vt:lpstr>
      <vt:lpstr>Maize in the Mexican food system</vt:lpstr>
      <vt:lpstr>Maize: rising prices in Mexico challenge food affordability</vt:lpstr>
      <vt:lpstr>Maize: productivity gap vs U.S. expands</vt:lpstr>
      <vt:lpstr>Maize:          (2x) higher production costs  in Mexico vs U.S.</vt:lpstr>
      <vt:lpstr>Maize: Imports catching up with production in Mexico</vt:lpstr>
      <vt:lpstr>Maize: self-sufficiency down to 50%</vt:lpstr>
      <vt:lpstr>2. Exploration of trade and climate scenarios towards 2050</vt:lpstr>
      <vt:lpstr>Modelling features</vt:lpstr>
      <vt:lpstr>Scenarios 2017-2050</vt:lpstr>
      <vt:lpstr>Scenarios 2017-2050</vt:lpstr>
      <vt:lpstr>Scenarios 2017-2050</vt:lpstr>
      <vt:lpstr>PowerPoint Presentation</vt:lpstr>
      <vt:lpstr>PowerPoint Presentation</vt:lpstr>
      <vt:lpstr>PowerPoint Presentation</vt:lpstr>
      <vt:lpstr>ClimateRCP 7.0 +  Exit of T-MEC make maize even cheaper in the U.S. vs Mexico</vt:lpstr>
      <vt:lpstr>Thanks for your time</vt:lpstr>
    </vt:vector>
  </TitlesOfParts>
  <Company>Wageningen University and Research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Dominguez Viera, Marcos</dc:creator>
  <cp:lastModifiedBy>Dominguez Viera, Marcos</cp:lastModifiedBy>
  <cp:revision>1</cp:revision>
  <dcterms:created xsi:type="dcterms:W3CDTF">2026-05-06T14:26:39Z</dcterms:created>
  <dcterms:modified xsi:type="dcterms:W3CDTF">2026-06-10T20:20:56Z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0x0101000FF072B4145E7E4687E979D044AC69ED</vt:lpwstr>
  </property>
  <property fmtid="{D5CDD505-2E9C-101B-9397-08002B2CF9AE}" pid="3" name="MediaServiceImageTags">
    <vt:lpwstr/>
  </property>
</Properties>
</file>