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36"/>
  </p:notesMasterIdLst>
  <p:sldIdLst>
    <p:sldId id="314" r:id="rId2"/>
    <p:sldId id="320" r:id="rId3"/>
    <p:sldId id="278" r:id="rId4"/>
    <p:sldId id="317" r:id="rId5"/>
    <p:sldId id="281" r:id="rId6"/>
    <p:sldId id="299" r:id="rId7"/>
    <p:sldId id="302" r:id="rId8"/>
    <p:sldId id="316" r:id="rId9"/>
    <p:sldId id="308" r:id="rId10"/>
    <p:sldId id="304" r:id="rId11"/>
    <p:sldId id="306" r:id="rId12"/>
    <p:sldId id="307" r:id="rId13"/>
    <p:sldId id="305" r:id="rId14"/>
    <p:sldId id="309" r:id="rId15"/>
    <p:sldId id="282" r:id="rId16"/>
    <p:sldId id="313" r:id="rId17"/>
    <p:sldId id="310" r:id="rId18"/>
    <p:sldId id="283" r:id="rId19"/>
    <p:sldId id="284" r:id="rId20"/>
    <p:sldId id="261" r:id="rId21"/>
    <p:sldId id="262" r:id="rId22"/>
    <p:sldId id="263" r:id="rId23"/>
    <p:sldId id="264" r:id="rId24"/>
    <p:sldId id="266" r:id="rId25"/>
    <p:sldId id="268" r:id="rId26"/>
    <p:sldId id="269" r:id="rId27"/>
    <p:sldId id="270" r:id="rId28"/>
    <p:sldId id="271" r:id="rId29"/>
    <p:sldId id="272" r:id="rId30"/>
    <p:sldId id="321" r:id="rId31"/>
    <p:sldId id="315" r:id="rId32"/>
    <p:sldId id="319" r:id="rId33"/>
    <p:sldId id="273" r:id="rId34"/>
    <p:sldId id="274" r:id="rId35"/>
  </p:sldIdLst>
  <p:sldSz cx="9144000" cy="6858000" type="screen4x3"/>
  <p:notesSz cx="6807200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34" autoAdjust="0"/>
    <p:restoredTop sz="92486" autoAdjust="0"/>
  </p:normalViewPr>
  <p:slideViewPr>
    <p:cSldViewPr>
      <p:cViewPr varScale="1">
        <p:scale>
          <a:sx n="79" d="100"/>
          <a:sy n="79" d="100"/>
        </p:scale>
        <p:origin x="1733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2448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7288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863"/>
            <a:ext cx="2949575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E8AB90F-D7C9-41AE-95B3-6340ADCC8A6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4582783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dirty="0"/>
          </a:p>
        </p:txBody>
      </p:sp>
      <p:sp>
        <p:nvSpPr>
          <p:cNvPr id="77828" name="スライド番号プレースホル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C46E2BC-A75E-4161-A70C-8706280D426F}" type="slidenum">
              <a:rPr lang="en-US" altLang="ja-JP" sz="1200"/>
              <a:pPr algn="r"/>
              <a:t>1</a:t>
            </a:fld>
            <a:endParaRPr lang="en-US" altLang="ja-JP" sz="1200"/>
          </a:p>
        </p:txBody>
      </p:sp>
    </p:spTree>
    <p:extLst>
      <p:ext uri="{BB962C8B-B14F-4D97-AF65-F5344CB8AC3E}">
        <p14:creationId xmlns:p14="http://schemas.microsoft.com/office/powerpoint/2010/main" val="489466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E8AB90F-D7C9-41AE-95B3-6340ADCC8A68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72512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dirty="0"/>
          </a:p>
        </p:txBody>
      </p:sp>
      <p:sp>
        <p:nvSpPr>
          <p:cNvPr id="34820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8C80C20-4023-412D-B135-AFFA5C917307}" type="slidenum">
              <a:rPr lang="en-US" altLang="ja-JP" smtClean="0"/>
              <a:pPr/>
              <a:t>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94281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E8AB90F-D7C9-41AE-95B3-6340ADCC8A68}" type="slidenum">
              <a:rPr lang="en-US" altLang="ja-JP" smtClean="0"/>
              <a:pPr>
                <a:defRPr/>
              </a:pPr>
              <a:t>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693272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/>
          </a:p>
        </p:txBody>
      </p:sp>
      <p:sp>
        <p:nvSpPr>
          <p:cNvPr id="3686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4A0A3EB-742F-4091-A56F-C77713461552}" type="slidenum">
              <a:rPr lang="en-US" altLang="ja-JP" smtClean="0"/>
              <a:pPr/>
              <a:t>5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25418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dirty="0"/>
          </a:p>
        </p:txBody>
      </p:sp>
      <p:sp>
        <p:nvSpPr>
          <p:cNvPr id="37892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12F2928-8AF5-4B45-B5CE-788F7028C93A}" type="slidenum">
              <a:rPr lang="en-US" altLang="ja-JP" smtClean="0"/>
              <a:pPr/>
              <a:t>6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568648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/>
          </a:p>
        </p:txBody>
      </p:sp>
      <p:sp>
        <p:nvSpPr>
          <p:cNvPr id="38916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D204699-1066-4353-8D2D-61FA8394620E}" type="slidenum">
              <a:rPr lang="en-US" altLang="ja-JP" smtClean="0"/>
              <a:pPr/>
              <a:t>7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12338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lnSpc>
                <a:spcPts val="3000"/>
              </a:lnSpc>
            </a:pPr>
            <a:endParaRPr lang="ja-JP" altLang="en-US" dirty="0"/>
          </a:p>
        </p:txBody>
      </p:sp>
      <p:sp>
        <p:nvSpPr>
          <p:cNvPr id="44036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444C50A-893A-45BE-B344-41047F70F9DC}" type="slidenum">
              <a:rPr lang="en-US" altLang="ja-JP" smtClean="0"/>
              <a:pPr/>
              <a:t>9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086987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ja-JP"/>
          </a:p>
          <a:p>
            <a:endParaRPr lang="ja-JP" altLang="en-US"/>
          </a:p>
        </p:txBody>
      </p:sp>
      <p:sp>
        <p:nvSpPr>
          <p:cNvPr id="43012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B5BF9C1-6FA6-4E6C-A7A5-BA70B22BE4F0}" type="slidenum">
              <a:rPr lang="en-US" altLang="ja-JP" smtClean="0"/>
              <a:pPr/>
              <a:t>10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32724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ja-JP" altLang="en-US"/>
              <a:t>モデルの</a:t>
            </a:r>
          </a:p>
        </p:txBody>
      </p:sp>
      <p:sp>
        <p:nvSpPr>
          <p:cNvPr id="4198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25FDEE4-1EC9-4D0A-BF3D-0803E6CEF0FA}" type="slidenum">
              <a:rPr lang="en-US" altLang="ja-JP" smtClean="0"/>
              <a:pPr/>
              <a:t>11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07291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/>
          </a:p>
        </p:txBody>
      </p:sp>
      <p:sp>
        <p:nvSpPr>
          <p:cNvPr id="39940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6B3402B-3E39-4E8D-AADA-4E7685C54BCF}" type="slidenum">
              <a:rPr lang="en-US" altLang="ja-JP" smtClean="0"/>
              <a:pPr/>
              <a:t>12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812251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/>
          </a:p>
        </p:txBody>
      </p:sp>
      <p:sp>
        <p:nvSpPr>
          <p:cNvPr id="40964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917C5ED-B0AF-45D3-89F0-4276F2046CF9}" type="slidenum">
              <a:rPr lang="en-US" altLang="ja-JP" smtClean="0"/>
              <a:pPr/>
              <a:t>13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73568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/>
          </a:p>
        </p:txBody>
      </p:sp>
      <p:sp>
        <p:nvSpPr>
          <p:cNvPr id="45060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8A1B2DC-8129-431B-BCF6-71D29485451D}" type="slidenum">
              <a:rPr lang="en-US" altLang="ja-JP" smtClean="0"/>
              <a:pPr/>
              <a:t>14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68773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/>
          </a:p>
        </p:txBody>
      </p:sp>
      <p:sp>
        <p:nvSpPr>
          <p:cNvPr id="46084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E985936-E1EB-4D0C-BE48-C5093E2AD4DD}" type="slidenum">
              <a:rPr lang="en-US" altLang="ja-JP" smtClean="0"/>
              <a:pPr/>
              <a:t>15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545845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/>
          </a:p>
        </p:txBody>
      </p:sp>
      <p:sp>
        <p:nvSpPr>
          <p:cNvPr id="47108" name="スライド番号プレースホル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B094BFD-8ED1-4C91-B24B-E892B0D19294}" type="slidenum">
              <a:rPr lang="en-US" altLang="ja-JP" sz="1200"/>
              <a:pPr algn="r"/>
              <a:t>16</a:t>
            </a:fld>
            <a:endParaRPr lang="en-US" altLang="ja-JP" sz="1200"/>
          </a:p>
        </p:txBody>
      </p:sp>
    </p:spTree>
    <p:extLst>
      <p:ext uri="{BB962C8B-B14F-4D97-AF65-F5344CB8AC3E}">
        <p14:creationId xmlns:p14="http://schemas.microsoft.com/office/powerpoint/2010/main" val="21522362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/>
          </a:p>
        </p:txBody>
      </p:sp>
      <p:sp>
        <p:nvSpPr>
          <p:cNvPr id="48132" name="スライド番号プレースホル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7051F6C-FE6D-4BB6-ABDB-DBB9DAACA224}" type="slidenum">
              <a:rPr lang="en-US" altLang="ja-JP" sz="1200"/>
              <a:pPr algn="r"/>
              <a:t>17</a:t>
            </a:fld>
            <a:endParaRPr lang="en-US" altLang="ja-JP" sz="1200"/>
          </a:p>
        </p:txBody>
      </p:sp>
    </p:spTree>
    <p:extLst>
      <p:ext uri="{BB962C8B-B14F-4D97-AF65-F5344CB8AC3E}">
        <p14:creationId xmlns:p14="http://schemas.microsoft.com/office/powerpoint/2010/main" val="611291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/>
          </a:p>
        </p:txBody>
      </p:sp>
      <p:sp>
        <p:nvSpPr>
          <p:cNvPr id="49156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5B1C0D1-5156-436D-98B9-A884806EE338}" type="slidenum">
              <a:rPr lang="en-US" altLang="ja-JP" smtClean="0"/>
              <a:pPr/>
              <a:t>18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226475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/>
          </a:p>
        </p:txBody>
      </p:sp>
      <p:sp>
        <p:nvSpPr>
          <p:cNvPr id="50180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E5A09E4-F149-4D74-BA6B-A356F5DA062D}" type="slidenum">
              <a:rPr lang="en-US" altLang="ja-JP" smtClean="0"/>
              <a:pPr/>
              <a:t>19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0685761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/>
          </a:p>
        </p:txBody>
      </p:sp>
      <p:sp>
        <p:nvSpPr>
          <p:cNvPr id="51204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11F60D6-E0BA-4ADD-A187-B1501F9E78DD}" type="slidenum">
              <a:rPr lang="en-US" altLang="ja-JP" smtClean="0"/>
              <a:pPr/>
              <a:t>20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085140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dirty="0"/>
          </a:p>
        </p:txBody>
      </p:sp>
      <p:sp>
        <p:nvSpPr>
          <p:cNvPr id="5222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8A86C5F-B698-436E-AD75-4AD5716B4DF1}" type="slidenum">
              <a:rPr lang="en-US" altLang="ja-JP" smtClean="0"/>
              <a:pPr/>
              <a:t>21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111486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dirty="0"/>
          </a:p>
        </p:txBody>
      </p:sp>
      <p:sp>
        <p:nvSpPr>
          <p:cNvPr id="53252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E3DC41A-FD9B-4F22-9525-C94903A97F93}" type="slidenum">
              <a:rPr lang="en-US" altLang="ja-JP" smtClean="0"/>
              <a:pPr/>
              <a:t>22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771853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/>
          </a:p>
        </p:txBody>
      </p:sp>
      <p:sp>
        <p:nvSpPr>
          <p:cNvPr id="54276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A107468-FFE3-49AC-944A-9DED7C578631}" type="slidenum">
              <a:rPr lang="en-US" altLang="ja-JP" smtClean="0"/>
              <a:pPr/>
              <a:t>23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2003761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/>
          </a:p>
        </p:txBody>
      </p:sp>
      <p:sp>
        <p:nvSpPr>
          <p:cNvPr id="55300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96EF996-3294-4BF7-90B4-E3B7FB151D45}" type="slidenum">
              <a:rPr lang="en-US" altLang="ja-JP" smtClean="0"/>
              <a:pPr/>
              <a:t>24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033911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en-US" altLang="ja-JP"/>
              <a:t>3</a:t>
            </a:r>
          </a:p>
        </p:txBody>
      </p:sp>
      <p:sp>
        <p:nvSpPr>
          <p:cNvPr id="56324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6BBA359-CF3F-4AD9-8FD6-8E9FF47F420D}" type="slidenum">
              <a:rPr lang="en-US" altLang="ja-JP" smtClean="0"/>
              <a:pPr/>
              <a:t>25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548644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/>
          </a:p>
        </p:txBody>
      </p:sp>
      <p:sp>
        <p:nvSpPr>
          <p:cNvPr id="5734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EE984EB-74D4-473A-B587-689FD231DBF6}" type="slidenum">
              <a:rPr lang="en-US" altLang="ja-JP" smtClean="0"/>
              <a:pPr/>
              <a:t>26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283449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/>
          </a:p>
        </p:txBody>
      </p:sp>
      <p:sp>
        <p:nvSpPr>
          <p:cNvPr id="58372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64F37CB-D85C-434E-AF4E-A77B1C9EF48B}" type="slidenum">
              <a:rPr lang="en-US" altLang="ja-JP" smtClean="0"/>
              <a:pPr/>
              <a:t>27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682819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/>
          </a:p>
        </p:txBody>
      </p:sp>
      <p:sp>
        <p:nvSpPr>
          <p:cNvPr id="59396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2AD05C2-EEC1-48E1-8B10-FF2E47841062}" type="slidenum">
              <a:rPr lang="en-US" altLang="ja-JP" smtClean="0"/>
              <a:pPr/>
              <a:t>28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630158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/>
          </a:p>
        </p:txBody>
      </p:sp>
      <p:sp>
        <p:nvSpPr>
          <p:cNvPr id="60420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15820C9-3CE7-47DA-AF83-DDFB115ACD49}" type="slidenum">
              <a:rPr lang="en-US" altLang="ja-JP" smtClean="0"/>
              <a:pPr/>
              <a:t>29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263575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E8AB90F-D7C9-41AE-95B3-6340ADCC8A68}" type="slidenum">
              <a:rPr lang="en-US" altLang="ja-JP" smtClean="0"/>
              <a:pPr>
                <a:defRPr/>
              </a:pPr>
              <a:t>32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454983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/>
          </a:p>
        </p:txBody>
      </p:sp>
      <p:sp>
        <p:nvSpPr>
          <p:cNvPr id="61444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BF5F3AD-7D56-44E5-B272-67DDF697C4AD}" type="slidenum">
              <a:rPr lang="en-US" altLang="ja-JP" smtClean="0"/>
              <a:pPr/>
              <a:t>33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8861078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ノート プレースホル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/>
          </a:p>
        </p:txBody>
      </p:sp>
      <p:sp>
        <p:nvSpPr>
          <p:cNvPr id="62468" name="スライド番号プレースホル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939F7A9-18C3-4997-A29C-5495CC6C30E1}" type="slidenum">
              <a:rPr lang="en-US" altLang="ja-JP" smtClean="0"/>
              <a:pPr/>
              <a:t>34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0633098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Copyright (C) 2011 Mitsubishi Research Institute, Inc.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F578FA-A882-4AFA-B319-1BCD8BA6C8F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Copyright (C) 2011 Mitsubishi Research Institute, Inc.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4A2F7F-674F-463E-A1FE-64FD54112A7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Copyright (C) 2011 Mitsubishi Research Institute, Inc.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E8C24B-4BC5-4ECF-9074-5BEC061D044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Copyright (C) 2011 Mitsubishi Research Institute, Inc.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57C788-3A7E-4121-976F-95E312155F5D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Copyright (C) 2011 Mitsubishi Research Institute, Inc.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3FC6D-C805-4D0D-AFDD-D42EAAEB432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Copyright (C) 2011 Mitsubishi Research Institute, Inc.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3B8C71-305B-4A81-844B-595369401F7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Copyright (C) 2011 Mitsubishi Research Institute, Inc.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26090-EBFF-4F04-9C96-1B771B3A7636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Copyright (C) 2011 Mitsubishi Research Institute, Inc.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AFC8F-336C-4E27-B505-8591C4634D2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Copyright (C) 2011 Mitsubishi Research Institute, Inc.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E63EB5-E1C0-490C-BA00-83A5463A3A7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Copyright (C) 2011 Mitsubishi Research Institute, Inc.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A95207-1879-4321-8808-07D04CFAE92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Copyright (C) 2011 Mitsubishi Research Institute, Inc.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582413-DF74-40CB-B505-3ED8A9887DE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コンテンツ プレースホルダー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/>
              <a:t>Copyright (C) 2011 Mitsubishi Research Institute, Inc.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C2DF9-352F-4615-8B36-D94DB414D95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952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52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en-US" altLang="ja-JP"/>
              <a:t>Copyright (C) 2011 Mitsubishi Research Institute, Inc.</a:t>
            </a:r>
          </a:p>
        </p:txBody>
      </p:sp>
      <p:sp>
        <p:nvSpPr>
          <p:cNvPr id="952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ACF728D-24B9-416A-A737-FD969EF81D09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6" r:id="rId2"/>
    <p:sldLayoutId id="2147483735" r:id="rId3"/>
    <p:sldLayoutId id="2147483734" r:id="rId4"/>
    <p:sldLayoutId id="2147483733" r:id="rId5"/>
    <p:sldLayoutId id="2147483732" r:id="rId6"/>
    <p:sldLayoutId id="2147483731" r:id="rId7"/>
    <p:sldLayoutId id="2147483730" r:id="rId8"/>
    <p:sldLayoutId id="2147483729" r:id="rId9"/>
    <p:sldLayoutId id="2147483728" r:id="rId10"/>
    <p:sldLayoutId id="2147483727" r:id="rId11"/>
    <p:sldLayoutId id="2147483726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スライド番号プレースホルダー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altLang="ja-JP" sz="1400"/>
          </a:p>
        </p:txBody>
      </p:sp>
      <p:sp>
        <p:nvSpPr>
          <p:cNvPr id="7" name="スライド番号プレースホルダー 3">
            <a:extLst>
              <a:ext uri="{FF2B5EF4-FFF2-40B4-BE49-F238E27FC236}">
                <a16:creationId xmlns:a16="http://schemas.microsoft.com/office/drawing/2014/main" id="{5E7528D5-594E-44B3-B341-D6AFA03779A2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altLang="ja-JP" sz="1400"/>
          </a:p>
        </p:txBody>
      </p:sp>
      <p:sp>
        <p:nvSpPr>
          <p:cNvPr id="12" name="スライド番号プレースホルダー 3">
            <a:extLst>
              <a:ext uri="{FF2B5EF4-FFF2-40B4-BE49-F238E27FC236}">
                <a16:creationId xmlns:a16="http://schemas.microsoft.com/office/drawing/2014/main" id="{2106A34B-6BF8-42AF-9799-41676A078E1D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altLang="ja-JP" sz="1400"/>
          </a:p>
        </p:txBody>
      </p:sp>
      <p:sp>
        <p:nvSpPr>
          <p:cNvPr id="13" name="スライド番号プレースホルダー 3">
            <a:extLst>
              <a:ext uri="{FF2B5EF4-FFF2-40B4-BE49-F238E27FC236}">
                <a16:creationId xmlns:a16="http://schemas.microsoft.com/office/drawing/2014/main" id="{A909D432-CAD8-4644-A29F-9F47643AA058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altLang="ja-JP" sz="1400"/>
          </a:p>
        </p:txBody>
      </p:sp>
      <p:sp>
        <p:nvSpPr>
          <p:cNvPr id="14" name="スライド番号プレースホルダー 3">
            <a:extLst>
              <a:ext uri="{FF2B5EF4-FFF2-40B4-BE49-F238E27FC236}">
                <a16:creationId xmlns:a16="http://schemas.microsoft.com/office/drawing/2014/main" id="{B85852C6-E1B7-4BD1-BB95-163B38960596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altLang="ja-JP" sz="1400"/>
          </a:p>
        </p:txBody>
      </p:sp>
      <p:sp>
        <p:nvSpPr>
          <p:cNvPr id="15" name="スライド番号プレースホルダー 3">
            <a:extLst>
              <a:ext uri="{FF2B5EF4-FFF2-40B4-BE49-F238E27FC236}">
                <a16:creationId xmlns:a16="http://schemas.microsoft.com/office/drawing/2014/main" id="{BB6D7508-8F27-4E50-B36A-1580FF68E68C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altLang="ja-JP" sz="1400"/>
          </a:p>
        </p:txBody>
      </p:sp>
      <p:sp>
        <p:nvSpPr>
          <p:cNvPr id="16" name="スライド番号プレースホルダー 3">
            <a:extLst>
              <a:ext uri="{FF2B5EF4-FFF2-40B4-BE49-F238E27FC236}">
                <a16:creationId xmlns:a16="http://schemas.microsoft.com/office/drawing/2014/main" id="{A271D251-D621-41A2-B8A7-B2ACC83B3AEA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en-US" altLang="ja-JP" sz="1400"/>
          </a:p>
        </p:txBody>
      </p:sp>
      <p:sp>
        <p:nvSpPr>
          <p:cNvPr id="17" name="Rectangle 6">
            <a:extLst>
              <a:ext uri="{FF2B5EF4-FFF2-40B4-BE49-F238E27FC236}">
                <a16:creationId xmlns:a16="http://schemas.microsoft.com/office/drawing/2014/main" id="{E1DED1F8-83E0-461D-AF30-30A3724E45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604" y="898826"/>
            <a:ext cx="896166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ja-JP" sz="2400" dirty="0"/>
              <a:t>23th Annual Conference on Global Economic Analysis</a:t>
            </a:r>
          </a:p>
          <a:p>
            <a:pPr algn="ctr"/>
            <a:r>
              <a:rPr lang="en-US" altLang="ja-JP" sz="2400" dirty="0"/>
              <a:t>“Global Economic Analysis Beyond 2020</a:t>
            </a:r>
            <a:r>
              <a:rPr lang="en-US" altLang="ja-JP" sz="2400" b="1" dirty="0"/>
              <a:t>”</a:t>
            </a:r>
            <a:endParaRPr lang="ja-JP" altLang="en-US" sz="2400" dirty="0"/>
          </a:p>
        </p:txBody>
      </p:sp>
      <p:sp>
        <p:nvSpPr>
          <p:cNvPr id="18" name="Rectangle 8">
            <a:extLst>
              <a:ext uri="{FF2B5EF4-FFF2-40B4-BE49-F238E27FC236}">
                <a16:creationId xmlns:a16="http://schemas.microsoft.com/office/drawing/2014/main" id="{CE4EAB0A-EEA1-471F-9201-3EF98B04B8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9792" y="5066622"/>
            <a:ext cx="6287466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400" dirty="0"/>
              <a:t>Akiko Higashi, Ken </a:t>
            </a:r>
            <a:r>
              <a:rPr lang="en-US" altLang="ja-JP" sz="2400" dirty="0" err="1"/>
              <a:t>Itakura</a:t>
            </a:r>
            <a:r>
              <a:rPr lang="en-US" altLang="ja-JP" sz="2400" dirty="0"/>
              <a:t>, </a:t>
            </a:r>
            <a:r>
              <a:rPr lang="en-US" altLang="ja-JP" sz="2400" dirty="0" err="1"/>
              <a:t>Yushi</a:t>
            </a:r>
            <a:r>
              <a:rPr lang="en-US" altLang="ja-JP" sz="2400" dirty="0"/>
              <a:t> Inoue, </a:t>
            </a:r>
          </a:p>
          <a:p>
            <a:r>
              <a:rPr lang="en-US" altLang="ja-JP" sz="2400" dirty="0"/>
              <a:t>Hiroaki </a:t>
            </a:r>
            <a:r>
              <a:rPr lang="en-US" altLang="ja-JP" sz="2400" dirty="0" err="1"/>
              <a:t>Otake</a:t>
            </a:r>
            <a:r>
              <a:rPr lang="en-US" altLang="ja-JP" sz="2400" dirty="0"/>
              <a:t>, Kohei Takagi and </a:t>
            </a:r>
            <a:r>
              <a:rPr lang="en-US" altLang="ja-JP" sz="2400" dirty="0" err="1"/>
              <a:t>Junya</a:t>
            </a:r>
            <a:r>
              <a:rPr lang="en-US" altLang="ja-JP" sz="2400" dirty="0"/>
              <a:t> Kuga</a:t>
            </a:r>
            <a:r>
              <a:rPr lang="ja-JP" altLang="en-US" sz="2200" dirty="0"/>
              <a:t>　　</a:t>
            </a:r>
            <a:r>
              <a:rPr lang="ja-JP" altLang="en-US" sz="2800" dirty="0"/>
              <a:t>　　　</a:t>
            </a:r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19FBA2B1-3B5B-47B2-BCD6-BECA05EB34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516" y="2229399"/>
            <a:ext cx="871296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ja-JP" sz="4000" dirty="0"/>
              <a:t>Analysis of Japanese power supply beyond 2020</a:t>
            </a:r>
            <a:r>
              <a:rPr lang="ja-JP" altLang="en-US" sz="4000" dirty="0"/>
              <a:t> </a:t>
            </a:r>
            <a:r>
              <a:rPr lang="en-US" altLang="ja-JP" sz="4000" dirty="0"/>
              <a:t>using </a:t>
            </a:r>
          </a:p>
          <a:p>
            <a:pPr algn="ctr"/>
            <a:r>
              <a:rPr lang="en-US" altLang="ja-JP" sz="4000" dirty="0"/>
              <a:t>the GTAP-E-Power model</a:t>
            </a:r>
            <a:endParaRPr lang="ja-JP" altLang="ja-JP" sz="4000" dirty="0"/>
          </a:p>
        </p:txBody>
      </p:sp>
      <p:sp>
        <p:nvSpPr>
          <p:cNvPr id="20" name="Rectangle 30">
            <a:extLst>
              <a:ext uri="{FF2B5EF4-FFF2-40B4-BE49-F238E27FC236}">
                <a16:creationId xmlns:a16="http://schemas.microsoft.com/office/drawing/2014/main" id="{2CF1C68A-014A-4972-B731-47107C9BB9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672" y="404664"/>
            <a:ext cx="6934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18000"/>
          <a:lstStyle/>
          <a:p>
            <a:pPr marL="342900" indent="-342900" algn="r">
              <a:spcBef>
                <a:spcPct val="20000"/>
              </a:spcBef>
            </a:pPr>
            <a:r>
              <a:rPr lang="en-US" altLang="ja-JP" sz="2000" dirty="0"/>
              <a:t>June 2020</a:t>
            </a:r>
            <a:endParaRPr lang="ja-JP" altLang="en-US" sz="2000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FBCDB48E-0504-4993-A45C-CD64975BC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C26090-EBFF-4F04-9C96-1B771B3A7636}" type="slidenum">
              <a:rPr lang="en-US" altLang="ja-JP" smtClean="0"/>
              <a:pPr>
                <a:defRPr/>
              </a:pPr>
              <a:t>2</a:t>
            </a:fld>
            <a:endParaRPr lang="en-US" altLang="ja-JP"/>
          </a:p>
        </p:txBody>
      </p:sp>
      <p:sp>
        <p:nvSpPr>
          <p:cNvPr id="3" name="スライド番号プレースホルダー 5">
            <a:extLst>
              <a:ext uri="{FF2B5EF4-FFF2-40B4-BE49-F238E27FC236}">
                <a16:creationId xmlns:a16="http://schemas.microsoft.com/office/drawing/2014/main" id="{BF390871-0B6C-4E27-86D7-0B52B07895AC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A668B4A5-2955-42FA-B237-2DDF57A93472}" type="slidenum">
              <a:rPr lang="en-US" altLang="ja-JP" smtClean="0"/>
              <a:pPr/>
              <a:t>2</a:t>
            </a:fld>
            <a:endParaRPr lang="en-US" altLang="ja-JP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DE74FE7-17A3-4F85-81C5-CB7FAE44BC2C}"/>
              </a:ext>
            </a:extLst>
          </p:cNvPr>
          <p:cNvSpPr txBox="1">
            <a:spLocks noChangeArrowheads="1"/>
          </p:cNvSpPr>
          <p:nvPr/>
        </p:nvSpPr>
        <p:spPr>
          <a:xfrm>
            <a:off x="552513" y="129828"/>
            <a:ext cx="8195951" cy="56286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r>
              <a:rPr lang="en-US" altLang="ja-JP" sz="3200" b="1" kern="0"/>
              <a:t>Table of Contents</a:t>
            </a:r>
            <a:endParaRPr lang="ja-JP" altLang="ja-JP" sz="3200" kern="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3F31D22-79A2-40D4-BB5E-D9A30EA02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134" y="781770"/>
            <a:ext cx="8658708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lnSpc>
                <a:spcPts val="4000"/>
              </a:lnSpc>
              <a:buFontTx/>
              <a:buNone/>
            </a:pPr>
            <a:r>
              <a:rPr lang="en-US" altLang="ja-JP" sz="2800" kern="0" dirty="0"/>
              <a:t>1. Introduction</a:t>
            </a:r>
            <a:endParaRPr lang="ja-JP" altLang="en-US" sz="2800" kern="0" dirty="0"/>
          </a:p>
          <a:p>
            <a:pPr marL="0" indent="0">
              <a:lnSpc>
                <a:spcPts val="4000"/>
              </a:lnSpc>
              <a:buFontTx/>
              <a:buNone/>
            </a:pPr>
            <a:r>
              <a:rPr lang="en-US" altLang="ja-JP" sz="2800" kern="0" dirty="0"/>
              <a:t>2. </a:t>
            </a:r>
            <a:r>
              <a:rPr lang="en-US" altLang="ja-JP" sz="2800" dirty="0"/>
              <a:t>Background of Japanese power sector and plan </a:t>
            </a:r>
            <a:r>
              <a:rPr lang="ja-JP" altLang="ja-JP" sz="2800" dirty="0"/>
              <a:t>for </a:t>
            </a:r>
            <a:endParaRPr lang="en-US" altLang="ja-JP" sz="2800" dirty="0"/>
          </a:p>
          <a:p>
            <a:pPr marL="0" indent="0">
              <a:lnSpc>
                <a:spcPts val="4000"/>
              </a:lnSpc>
              <a:buFontTx/>
              <a:buNone/>
            </a:pPr>
            <a:r>
              <a:rPr lang="en-US" altLang="ja-JP" sz="2800" dirty="0"/>
              <a:t>    </a:t>
            </a:r>
            <a:r>
              <a:rPr lang="ja-JP" altLang="ja-JP" sz="2800" dirty="0"/>
              <a:t>Japanese power sector </a:t>
            </a:r>
            <a:endParaRPr lang="en-US" altLang="ja-JP" sz="2800" dirty="0"/>
          </a:p>
          <a:p>
            <a:pPr marL="0" indent="0">
              <a:lnSpc>
                <a:spcPts val="4000"/>
              </a:lnSpc>
              <a:buFontTx/>
              <a:buNone/>
            </a:pPr>
            <a:r>
              <a:rPr lang="en-US" altLang="ja-JP" sz="2800" kern="0" dirty="0"/>
              <a:t>3. </a:t>
            </a:r>
            <a:r>
              <a:rPr lang="en-US" altLang="ja-JP" sz="2800" dirty="0"/>
              <a:t>Procedures for creating GTAP-E-Power Database </a:t>
            </a:r>
          </a:p>
          <a:p>
            <a:pPr marL="0" indent="0">
              <a:lnSpc>
                <a:spcPts val="4000"/>
              </a:lnSpc>
              <a:buFontTx/>
              <a:buNone/>
            </a:pPr>
            <a:r>
              <a:rPr lang="en-US" altLang="ja-JP" sz="2800" kern="0" dirty="0"/>
              <a:t>4. </a:t>
            </a:r>
            <a:r>
              <a:rPr lang="en-US" altLang="ja-JP" sz="2800" dirty="0"/>
              <a:t>Methodology for analyzing the</a:t>
            </a:r>
            <a:r>
              <a:rPr lang="ja-JP" altLang="ja-JP" sz="2800" dirty="0"/>
              <a:t> change in the </a:t>
            </a:r>
            <a:endParaRPr lang="en-US" altLang="ja-JP" sz="2800" dirty="0"/>
          </a:p>
          <a:p>
            <a:pPr marL="0" indent="0">
              <a:lnSpc>
                <a:spcPts val="4000"/>
              </a:lnSpc>
              <a:buFontTx/>
              <a:buNone/>
            </a:pPr>
            <a:r>
              <a:rPr lang="en-US" altLang="ja-JP" sz="2800" dirty="0"/>
              <a:t>    </a:t>
            </a:r>
            <a:r>
              <a:rPr lang="ja-JP" altLang="ja-JP" sz="2800" dirty="0"/>
              <a:t>structure of Japanese power sector</a:t>
            </a:r>
            <a:r>
              <a:rPr lang="en-US" altLang="ja-JP" sz="2800" dirty="0"/>
              <a:t> in Japan </a:t>
            </a:r>
          </a:p>
          <a:p>
            <a:pPr marL="0" indent="0">
              <a:lnSpc>
                <a:spcPts val="4000"/>
              </a:lnSpc>
              <a:buFontTx/>
              <a:buNone/>
            </a:pPr>
            <a:r>
              <a:rPr lang="en-US" altLang="ja-JP" sz="2800" kern="0" dirty="0"/>
              <a:t>5. </a:t>
            </a:r>
            <a:r>
              <a:rPr lang="en-US" altLang="ja-JP" sz="2800" dirty="0"/>
              <a:t>Analysis of Japanese power supply beyond 2020 </a:t>
            </a:r>
            <a:endParaRPr lang="ja-JP" altLang="ja-JP" sz="2800" kern="0" dirty="0"/>
          </a:p>
          <a:p>
            <a:pPr marL="0" indent="0">
              <a:lnSpc>
                <a:spcPts val="4000"/>
              </a:lnSpc>
              <a:buFontTx/>
              <a:buNone/>
            </a:pPr>
            <a:r>
              <a:rPr lang="en-US" altLang="ja-JP" sz="2800" kern="0" dirty="0"/>
              <a:t>6. Conclusion</a:t>
            </a:r>
            <a:endParaRPr lang="ja-JP" altLang="en-US" sz="2800" kern="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ja-JP" sz="3000" kern="0" dirty="0"/>
          </a:p>
        </p:txBody>
      </p:sp>
    </p:spTree>
    <p:extLst>
      <p:ext uri="{BB962C8B-B14F-4D97-AF65-F5344CB8AC3E}">
        <p14:creationId xmlns:p14="http://schemas.microsoft.com/office/powerpoint/2010/main" val="2310302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CD7F6D3-9A49-4169-8978-EBC5A40783ED}" type="slidenum">
              <a:rPr lang="en-US" altLang="ja-JP" smtClean="0"/>
              <a:pPr/>
              <a:t>3</a:t>
            </a:fld>
            <a:endParaRPr lang="en-US" altLang="ja-JP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476250"/>
            <a:ext cx="8362950" cy="572135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ja-JP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ja-JP" sz="360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ja-JP" sz="360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ja-JP" sz="36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ja-JP" sz="4400" dirty="0"/>
              <a:t>1. Introduction</a:t>
            </a:r>
            <a:endParaRPr lang="ja-JP" altLang="en-US" sz="4400" dirty="0"/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ja-JP" altLang="en-US" dirty="0"/>
              <a:t>　　　</a:t>
            </a:r>
          </a:p>
          <a:p>
            <a:pPr eaLnBrk="1" hangingPunct="1">
              <a:buFontTx/>
              <a:buNone/>
            </a:pPr>
            <a:r>
              <a:rPr lang="ja-JP" altLang="en-US" dirty="0"/>
              <a:t>　</a:t>
            </a:r>
          </a:p>
          <a:p>
            <a:pPr eaLnBrk="1" hangingPunct="1"/>
            <a:endParaRPr lang="en-US" altLang="ja-JP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FFBDB347-5B1A-4826-9586-DE6A5B940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C26090-EBFF-4F04-9C96-1B771B3A7636}" type="slidenum">
              <a:rPr lang="en-US" altLang="ja-JP" smtClean="0"/>
              <a:pPr>
                <a:defRPr/>
              </a:pPr>
              <a:t>4</a:t>
            </a:fld>
            <a:endParaRPr lang="en-US" altLang="ja-JP"/>
          </a:p>
        </p:txBody>
      </p:sp>
      <p:sp>
        <p:nvSpPr>
          <p:cNvPr id="3" name="スライド番号プレースホルダー 5">
            <a:extLst>
              <a:ext uri="{FF2B5EF4-FFF2-40B4-BE49-F238E27FC236}">
                <a16:creationId xmlns:a16="http://schemas.microsoft.com/office/drawing/2014/main" id="{0B928E52-11A4-4A5C-BD1D-93E55344FDD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525C12F0-889A-4D26-B69D-5F005E05CC0E}" type="slidenum">
              <a:rPr lang="en-US" altLang="ja-JP" smtClean="0"/>
              <a:pPr/>
              <a:t>4</a:t>
            </a:fld>
            <a:endParaRPr lang="en-US" altLang="ja-JP"/>
          </a:p>
        </p:txBody>
      </p:sp>
      <p:sp>
        <p:nvSpPr>
          <p:cNvPr id="4" name="スライド番号プレースホルダー 5">
            <a:extLst>
              <a:ext uri="{FF2B5EF4-FFF2-40B4-BE49-F238E27FC236}">
                <a16:creationId xmlns:a16="http://schemas.microsoft.com/office/drawing/2014/main" id="{23AE44F0-4B08-47E1-929E-CEC07BA576C3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525C12F0-889A-4D26-B69D-5F005E05CC0E}" type="slidenum">
              <a:rPr lang="en-US" altLang="ja-JP" smtClean="0"/>
              <a:pPr/>
              <a:t>4</a:t>
            </a:fld>
            <a:endParaRPr lang="en-US" altLang="ja-JP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86198DBD-AF90-44A6-BA00-0E95830F7A93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525C12F0-889A-4D26-B69D-5F005E05CC0E}" type="slidenum">
              <a:rPr lang="en-US" altLang="ja-JP" smtClean="0"/>
              <a:pPr/>
              <a:t>4</a:t>
            </a:fld>
            <a:endParaRPr lang="en-US" altLang="ja-JP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914C68DC-3F4D-4822-9599-73AF62745D6D}"/>
              </a:ext>
            </a:extLst>
          </p:cNvPr>
          <p:cNvSpPr txBox="1">
            <a:spLocks noChangeArrowheads="1"/>
          </p:cNvSpPr>
          <p:nvPr/>
        </p:nvSpPr>
        <p:spPr>
          <a:xfrm>
            <a:off x="323528" y="980728"/>
            <a:ext cx="8424936" cy="532859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ja-JP" altLang="en-US" kern="0" dirty="0"/>
              <a:t>＊</a:t>
            </a:r>
            <a:r>
              <a:rPr lang="en-US" altLang="ja-JP" dirty="0"/>
              <a:t>Data survey concerning the</a:t>
            </a:r>
            <a:r>
              <a:rPr lang="ja-JP" altLang="en-US" dirty="0"/>
              <a:t> </a:t>
            </a:r>
            <a:r>
              <a:rPr lang="en-US" altLang="ja-JP" dirty="0"/>
              <a:t>structure of </a:t>
            </a:r>
          </a:p>
          <a:p>
            <a:pPr marL="0" indent="0" eaLnBrk="1" hangingPunct="1">
              <a:buFontTx/>
              <a:buNone/>
            </a:pPr>
            <a:r>
              <a:rPr lang="en-US" altLang="ja-JP" dirty="0"/>
              <a:t>     power supply in Japan after 2011. </a:t>
            </a:r>
          </a:p>
          <a:p>
            <a:pPr marL="0" indent="0" eaLnBrk="1" hangingPunct="1">
              <a:buFontTx/>
              <a:buNone/>
            </a:pPr>
            <a:r>
              <a:rPr lang="ja-JP" altLang="en-US" kern="0" dirty="0"/>
              <a:t>＊</a:t>
            </a:r>
            <a:r>
              <a:rPr lang="en-US" altLang="ja-JP" kern="0" dirty="0"/>
              <a:t>Update of the GTAP-E-power database to </a:t>
            </a:r>
          </a:p>
          <a:p>
            <a:pPr marL="0" indent="0" eaLnBrk="1" hangingPunct="1">
              <a:buFontTx/>
              <a:buNone/>
            </a:pPr>
            <a:r>
              <a:rPr lang="en-US" altLang="ja-JP" kern="0" dirty="0"/>
              <a:t>    GTAP 10.0 adapted to a new aggregation. </a:t>
            </a:r>
          </a:p>
          <a:p>
            <a:pPr marL="0" indent="0" eaLnBrk="1" hangingPunct="1">
              <a:buFontTx/>
              <a:buNone/>
            </a:pPr>
            <a:r>
              <a:rPr lang="ja-JP" altLang="en-US" kern="0" dirty="0"/>
              <a:t>＊</a:t>
            </a:r>
            <a:r>
              <a:rPr lang="en-US" altLang="ja-JP" dirty="0"/>
              <a:t>Analysis of the effect of the change in the </a:t>
            </a:r>
          </a:p>
          <a:p>
            <a:pPr marL="0" indent="0" eaLnBrk="1" hangingPunct="1">
              <a:buFontTx/>
              <a:buNone/>
            </a:pPr>
            <a:r>
              <a:rPr lang="en-US" altLang="ja-JP" dirty="0"/>
              <a:t>    Japanese power supply beyond 2020</a:t>
            </a:r>
            <a:r>
              <a:rPr lang="ja-JP" altLang="en-US" dirty="0"/>
              <a:t> </a:t>
            </a:r>
            <a:r>
              <a:rPr lang="en-US" altLang="ja-JP" dirty="0"/>
              <a:t>by</a:t>
            </a:r>
            <a:r>
              <a:rPr lang="ja-JP" altLang="en-US" dirty="0"/>
              <a:t> </a:t>
            </a:r>
            <a:endParaRPr lang="en-US" altLang="ja-JP" dirty="0"/>
          </a:p>
          <a:p>
            <a:pPr marL="0" indent="0" eaLnBrk="1" hangingPunct="1">
              <a:buFontTx/>
              <a:buNone/>
            </a:pPr>
            <a:r>
              <a:rPr lang="en-US" altLang="ja-JP" dirty="0"/>
              <a:t>    comparing</a:t>
            </a:r>
            <a:r>
              <a:rPr lang="ja-JP" altLang="en-US" dirty="0"/>
              <a:t> </a:t>
            </a:r>
            <a:r>
              <a:rPr lang="en-US" altLang="ja-JP" dirty="0"/>
              <a:t>the</a:t>
            </a:r>
            <a:r>
              <a:rPr lang="ja-JP" altLang="en-US" dirty="0"/>
              <a:t> </a:t>
            </a:r>
            <a:r>
              <a:rPr lang="en-US" altLang="ja-JP" dirty="0"/>
              <a:t>simulation</a:t>
            </a:r>
            <a:r>
              <a:rPr lang="ja-JP" altLang="en-US" dirty="0"/>
              <a:t> </a:t>
            </a:r>
            <a:r>
              <a:rPr lang="en-US" altLang="ja-JP" dirty="0"/>
              <a:t>results of</a:t>
            </a:r>
            <a:r>
              <a:rPr lang="ja-JP" altLang="en-US" dirty="0"/>
              <a:t> </a:t>
            </a:r>
            <a:r>
              <a:rPr lang="en-US" altLang="ja-JP" dirty="0"/>
              <a:t>four </a:t>
            </a:r>
          </a:p>
          <a:p>
            <a:pPr marL="0" indent="0" eaLnBrk="1" hangingPunct="1">
              <a:buFontTx/>
              <a:buNone/>
            </a:pPr>
            <a:r>
              <a:rPr lang="en-US" altLang="ja-JP" dirty="0"/>
              <a:t>    scenarios using the GTAP-E-Power </a:t>
            </a:r>
            <a:r>
              <a:rPr lang="en-US" altLang="ja-JP" kern="0" dirty="0"/>
              <a:t>Model.</a:t>
            </a: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26A473A9-2C61-44AC-BC29-68C063B68228}"/>
              </a:ext>
            </a:extLst>
          </p:cNvPr>
          <p:cNvSpPr txBox="1">
            <a:spLocks/>
          </p:cNvSpPr>
          <p:nvPr/>
        </p:nvSpPr>
        <p:spPr>
          <a:xfrm>
            <a:off x="467544" y="188640"/>
            <a:ext cx="8136904" cy="79208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ＭＳ Ｐゴシック" pitchFamily="50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ＭＳ Ｐゴシック" pitchFamily="50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ＭＳ Ｐゴシック" pitchFamily="50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ＭＳ Ｐゴシック" pitchFamily="50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ＭＳ Ｐゴシック" pitchFamily="50" charset="-128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ＭＳ Ｐゴシック" pitchFamily="50" charset="-128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ＭＳ Ｐゴシック" pitchFamily="50" charset="-128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Arial" charset="0"/>
                <a:ea typeface="ＭＳ Ｐゴシック" pitchFamily="50" charset="-128"/>
              </a:defRPr>
            </a:lvl9pPr>
          </a:lstStyle>
          <a:p>
            <a:r>
              <a:rPr lang="en-US" altLang="ja-JP" sz="4000" kern="0" dirty="0"/>
              <a:t>Subject Matters</a:t>
            </a:r>
            <a:endParaRPr lang="ja-JP" altLang="en-US" sz="4000" kern="0" dirty="0"/>
          </a:p>
        </p:txBody>
      </p:sp>
    </p:spTree>
    <p:extLst>
      <p:ext uri="{BB962C8B-B14F-4D97-AF65-F5344CB8AC3E}">
        <p14:creationId xmlns:p14="http://schemas.microsoft.com/office/powerpoint/2010/main" val="420839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FAE09B9-3FDE-4B35-B62B-7F5FA378F300}" type="slidenum">
              <a:rPr lang="en-US" altLang="ja-JP" smtClean="0"/>
              <a:pPr/>
              <a:t>5</a:t>
            </a:fld>
            <a:endParaRPr lang="en-US" altLang="ja-JP"/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E669C8DF-3B71-4516-86F1-AC3899988214}"/>
              </a:ext>
            </a:extLst>
          </p:cNvPr>
          <p:cNvSpPr txBox="1">
            <a:spLocks noChangeArrowheads="1"/>
          </p:cNvSpPr>
          <p:nvPr/>
        </p:nvSpPr>
        <p:spPr>
          <a:xfrm>
            <a:off x="225302" y="390228"/>
            <a:ext cx="8830270" cy="5840561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ja-JP" sz="4400" dirty="0"/>
              <a:t>2. Background of Japanese power </a:t>
            </a:r>
            <a:r>
              <a:rPr lang="ja-JP" altLang="en-US" sz="4400" dirty="0"/>
              <a:t>　　</a:t>
            </a:r>
            <a:endParaRPr lang="en-US" altLang="ja-JP" sz="4400" dirty="0"/>
          </a:p>
          <a:p>
            <a:pPr marL="0" indent="0">
              <a:buNone/>
            </a:pPr>
            <a:r>
              <a:rPr lang="ja-JP" altLang="en-US" sz="4400" dirty="0"/>
              <a:t>　  </a:t>
            </a:r>
            <a:r>
              <a:rPr lang="en-US" altLang="ja-JP" sz="4400" dirty="0"/>
              <a:t>sector and plan</a:t>
            </a:r>
            <a:r>
              <a:rPr lang="ja-JP" altLang="ja-JP" sz="4400" dirty="0"/>
              <a:t> for Japanese </a:t>
            </a:r>
            <a:r>
              <a:rPr lang="en-US" altLang="ja-JP" sz="4400" dirty="0"/>
              <a:t>  </a:t>
            </a:r>
          </a:p>
          <a:p>
            <a:pPr marL="0" indent="0">
              <a:buNone/>
            </a:pPr>
            <a:r>
              <a:rPr lang="en-US" altLang="ja-JP" sz="4400" dirty="0"/>
              <a:t>    </a:t>
            </a:r>
            <a:r>
              <a:rPr lang="ja-JP" altLang="ja-JP" sz="4400" dirty="0"/>
              <a:t>power sector</a:t>
            </a:r>
            <a:r>
              <a:rPr lang="ja-JP" altLang="ja-JP" sz="4000" dirty="0"/>
              <a:t>　</a:t>
            </a:r>
            <a:endParaRPr lang="en-US" altLang="ja-JP" sz="4000" dirty="0"/>
          </a:p>
          <a:p>
            <a:pPr marL="0" indent="0">
              <a:buNone/>
            </a:pPr>
            <a:endParaRPr lang="en-US" altLang="ja-JP" sz="1050" dirty="0"/>
          </a:p>
          <a:p>
            <a:r>
              <a:rPr lang="en-US" altLang="ja-JP" sz="3600" dirty="0"/>
              <a:t>  2.1. Time-series data concerning total  </a:t>
            </a:r>
          </a:p>
          <a:p>
            <a:r>
              <a:rPr lang="en-US" altLang="ja-JP" sz="3600" dirty="0"/>
              <a:t>         power generated in Japan</a:t>
            </a:r>
          </a:p>
          <a:p>
            <a:r>
              <a:rPr lang="en-US" altLang="ja-JP" sz="1000" dirty="0"/>
              <a:t>  </a:t>
            </a:r>
          </a:p>
          <a:p>
            <a:r>
              <a:rPr lang="en-US" altLang="ja-JP" sz="3600" dirty="0"/>
              <a:t>  2.2. Plan</a:t>
            </a:r>
            <a:r>
              <a:rPr lang="ja-JP" altLang="ja-JP" sz="3600" dirty="0"/>
              <a:t> for Japanese </a:t>
            </a:r>
            <a:r>
              <a:rPr lang="ja-JP" altLang="ja-JP" sz="3600"/>
              <a:t>power sector</a:t>
            </a:r>
            <a:endParaRPr lang="en-US" altLang="ja-JP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スライド番号プレースホルダ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935CCA8-5243-41EA-BEFA-2BE2514CF984}" type="slidenum">
              <a:rPr lang="en-US" altLang="ja-JP" smtClean="0"/>
              <a:pPr/>
              <a:t>6</a:t>
            </a:fld>
            <a:endParaRPr lang="en-US" altLang="ja-JP"/>
          </a:p>
        </p:txBody>
      </p:sp>
      <p:sp>
        <p:nvSpPr>
          <p:cNvPr id="6147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2A8E366-6F65-43F4-B991-7890C46168B7}" type="slidenum">
              <a:rPr lang="en-US" altLang="ja-JP" sz="1400"/>
              <a:pPr algn="r"/>
              <a:t>6</a:t>
            </a:fld>
            <a:endParaRPr lang="en-US" altLang="ja-JP" sz="1400"/>
          </a:p>
        </p:txBody>
      </p:sp>
      <p:sp>
        <p:nvSpPr>
          <p:cNvPr id="6" name="スライド番号プレースホルダ 1">
            <a:extLst>
              <a:ext uri="{FF2B5EF4-FFF2-40B4-BE49-F238E27FC236}">
                <a16:creationId xmlns:a16="http://schemas.microsoft.com/office/drawing/2014/main" id="{2CA88FF1-D765-49F3-8F13-C124F3FA3F76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00E793C7-19F9-4FA8-852E-E1AE956910A9}" type="slidenum">
              <a:rPr lang="en-US" altLang="ja-JP" smtClean="0"/>
              <a:pPr/>
              <a:t>6</a:t>
            </a:fld>
            <a:endParaRPr lang="en-US" altLang="ja-JP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38977757-2EA0-464A-A37D-1F910A880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392" y="6425952"/>
            <a:ext cx="878497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ja-JP" sz="1200" dirty="0"/>
              <a:t>Source: Agency for Natural Resources and Energy of the Ministry of Economy, Trade, and Industry</a:t>
            </a:r>
            <a:r>
              <a:rPr lang="ja-JP" altLang="en-US" sz="1200" dirty="0"/>
              <a:t> </a:t>
            </a:r>
            <a:r>
              <a:rPr lang="en-US" altLang="ja-JP" sz="1200" dirty="0"/>
              <a:t>of Japan. </a:t>
            </a:r>
            <a:endParaRPr lang="ja-JP" altLang="ja-JP" sz="1200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7D982A5-B511-42ED-8521-42FF6FAFAE9D}"/>
              </a:ext>
            </a:extLst>
          </p:cNvPr>
          <p:cNvSpPr txBox="1">
            <a:spLocks noChangeArrowheads="1"/>
          </p:cNvSpPr>
          <p:nvPr/>
        </p:nvSpPr>
        <p:spPr>
          <a:xfrm>
            <a:off x="383084" y="404664"/>
            <a:ext cx="8365380" cy="10081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altLang="ja-JP" sz="2800" dirty="0"/>
              <a:t>2.1 Time-series data concerning total power   </a:t>
            </a:r>
          </a:p>
          <a:p>
            <a:r>
              <a:rPr lang="en-US" altLang="ja-JP" sz="2800" dirty="0"/>
              <a:t>      generated in Japan (1)</a:t>
            </a:r>
            <a:endParaRPr lang="ja-JP" altLang="ja-JP" sz="2800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CFC7DC90-0E8C-479B-BCEC-4D7AF8E16B6F}"/>
              </a:ext>
            </a:extLst>
          </p:cNvPr>
          <p:cNvSpPr txBox="1">
            <a:spLocks noChangeArrowheads="1"/>
          </p:cNvSpPr>
          <p:nvPr/>
        </p:nvSpPr>
        <p:spPr>
          <a:xfrm>
            <a:off x="899592" y="1609589"/>
            <a:ext cx="8064896" cy="553616"/>
          </a:xfrm>
          <a:prstGeom prst="rect">
            <a:avLst/>
          </a:prstGeom>
          <a:ln>
            <a:noFill/>
          </a:ln>
        </p:spPr>
        <p:txBody>
          <a:bodyPr/>
          <a:lstStyle/>
          <a:p>
            <a:pPr>
              <a:lnSpc>
                <a:spcPts val="2400"/>
              </a:lnSpc>
            </a:pPr>
            <a:r>
              <a:rPr lang="en-US" altLang="ja-JP" sz="2400" dirty="0"/>
              <a:t>Total power generated in Japan from 2010 to 2018</a:t>
            </a:r>
            <a:r>
              <a:rPr lang="en-US" altLang="ja-JP" sz="2400" dirty="0">
                <a:latin typeface="+mn-lt"/>
              </a:rPr>
              <a:t>                                                                       </a:t>
            </a:r>
            <a:r>
              <a:rPr lang="ja-JP" altLang="en-US" sz="2400" dirty="0">
                <a:latin typeface="+mn-lt"/>
              </a:rPr>
              <a:t>　　　　</a:t>
            </a:r>
            <a:endParaRPr lang="en-US" altLang="ja-JP" sz="2400" dirty="0">
              <a:latin typeface="+mn-lt"/>
            </a:endParaRPr>
          </a:p>
          <a:p>
            <a:pPr>
              <a:lnSpc>
                <a:spcPts val="2400"/>
              </a:lnSpc>
            </a:pPr>
            <a:r>
              <a:rPr lang="ja-JP" altLang="en-US" sz="2400" dirty="0">
                <a:latin typeface="+mn-lt"/>
              </a:rPr>
              <a:t>　　　　　　　　　　　　　　　　　　　</a:t>
            </a:r>
            <a:r>
              <a:rPr lang="ja-JP" altLang="ja-JP" sz="2000" dirty="0">
                <a:latin typeface="+mn-lt"/>
              </a:rPr>
              <a:t>（</a:t>
            </a:r>
            <a:r>
              <a:rPr lang="en-US" altLang="ja-JP" dirty="0"/>
              <a:t>Fiscal Year,100 million kWh</a:t>
            </a:r>
            <a:r>
              <a:rPr lang="ja-JP" altLang="ja-JP" sz="2000" dirty="0"/>
              <a:t>）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A82F9FB-E5BB-47D9-A2E9-FF92D3C690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2433894"/>
            <a:ext cx="7195598" cy="39184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スライド番号プレースホルダ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0E793C7-19F9-4FA8-852E-E1AE956910A9}" type="slidenum">
              <a:rPr lang="en-US" altLang="ja-JP" smtClean="0"/>
              <a:pPr/>
              <a:t>7</a:t>
            </a:fld>
            <a:endParaRPr lang="en-US" altLang="ja-JP"/>
          </a:p>
        </p:txBody>
      </p:sp>
      <p:sp>
        <p:nvSpPr>
          <p:cNvPr id="5" name="スライド番号プレースホルダー 1">
            <a:extLst>
              <a:ext uri="{FF2B5EF4-FFF2-40B4-BE49-F238E27FC236}">
                <a16:creationId xmlns:a16="http://schemas.microsoft.com/office/drawing/2014/main" id="{6AFF92B9-802F-4F5A-9587-406B56CD15C1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>
              <a:defRPr/>
            </a:pPr>
            <a:fld id="{D3C26090-EBFF-4F04-9C96-1B771B3A7636}" type="slidenum">
              <a:rPr lang="en-US" altLang="ja-JP" smtClean="0"/>
              <a:pPr>
                <a:defRPr/>
              </a:pPr>
              <a:t>7</a:t>
            </a:fld>
            <a:endParaRPr lang="en-US" altLang="ja-JP"/>
          </a:p>
        </p:txBody>
      </p:sp>
      <p:sp>
        <p:nvSpPr>
          <p:cNvPr id="6" name="スライド番号プレースホルダー 1">
            <a:extLst>
              <a:ext uri="{FF2B5EF4-FFF2-40B4-BE49-F238E27FC236}">
                <a16:creationId xmlns:a16="http://schemas.microsoft.com/office/drawing/2014/main" id="{5DAAFBEB-46E9-44B7-98FC-AF0D8B048E3B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>
              <a:defRPr/>
            </a:pPr>
            <a:fld id="{D3C26090-EBFF-4F04-9C96-1B771B3A7636}" type="slidenum">
              <a:rPr lang="en-US" altLang="ja-JP" smtClean="0"/>
              <a:pPr>
                <a:defRPr/>
              </a:pPr>
              <a:t>7</a:t>
            </a:fld>
            <a:endParaRPr lang="en-US" altLang="ja-JP"/>
          </a:p>
        </p:txBody>
      </p:sp>
      <p:sp>
        <p:nvSpPr>
          <p:cNvPr id="7" name="スライド番号プレースホルダ 1">
            <a:extLst>
              <a:ext uri="{FF2B5EF4-FFF2-40B4-BE49-F238E27FC236}">
                <a16:creationId xmlns:a16="http://schemas.microsoft.com/office/drawing/2014/main" id="{2A9465B6-8ACC-4E0A-9F6F-7B90A288EF18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A7096EA9-B3A5-429D-A179-DFD7B12B2B8F}" type="slidenum">
              <a:rPr lang="en-US" altLang="ja-JP" smtClean="0"/>
              <a:pPr/>
              <a:t>7</a:t>
            </a:fld>
            <a:endParaRPr lang="en-US" altLang="ja-JP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0BD286FD-5D4D-42AA-9837-BE4B0EDB26BF}"/>
              </a:ext>
            </a:extLst>
          </p:cNvPr>
          <p:cNvSpPr txBox="1">
            <a:spLocks noChangeArrowheads="1"/>
          </p:cNvSpPr>
          <p:nvPr/>
        </p:nvSpPr>
        <p:spPr>
          <a:xfrm>
            <a:off x="383084" y="404664"/>
            <a:ext cx="8365380" cy="10081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altLang="ja-JP" sz="2800" dirty="0"/>
              <a:t>2.1 Time-series data concerning total power   </a:t>
            </a:r>
          </a:p>
          <a:p>
            <a:r>
              <a:rPr lang="en-US" altLang="ja-JP" sz="2800" dirty="0"/>
              <a:t>      generated in Japan (2)</a:t>
            </a:r>
            <a:endParaRPr lang="ja-JP" altLang="ja-JP" sz="2800" dirty="0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72E3BFD-F57A-412C-A3B4-265DD13E3A17}"/>
              </a:ext>
            </a:extLst>
          </p:cNvPr>
          <p:cNvSpPr/>
          <p:nvPr/>
        </p:nvSpPr>
        <p:spPr>
          <a:xfrm>
            <a:off x="-709" y="1505942"/>
            <a:ext cx="9073008" cy="348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altLang="ja-JP" dirty="0"/>
              <a:t>Share of powers generated in Japan from 2010 to 2018</a:t>
            </a:r>
            <a:r>
              <a:rPr lang="ja-JP" altLang="en-US" dirty="0"/>
              <a:t>　</a:t>
            </a:r>
            <a:r>
              <a:rPr lang="ja-JP" altLang="ja-JP" dirty="0"/>
              <a:t>（</a:t>
            </a:r>
            <a:r>
              <a:rPr lang="en-US" altLang="ja-JP" dirty="0"/>
              <a:t>Fiscal Year, percentage</a:t>
            </a:r>
            <a:r>
              <a:rPr lang="ja-JP" altLang="ja-JP" dirty="0"/>
              <a:t>）</a:t>
            </a: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5993F679-0A2C-4F02-8C35-A4644F5CA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286" y="6361957"/>
            <a:ext cx="878497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ja-JP" sz="1200" dirty="0"/>
              <a:t>Source: Agency for Natural Resources and Energy of the Ministry of Economy, Trade, and Industry of Japan. Percentage is    </a:t>
            </a:r>
          </a:p>
          <a:p>
            <a:r>
              <a:rPr lang="en-US" altLang="ja-JP" sz="1200" dirty="0"/>
              <a:t>              calculated by the authors.</a:t>
            </a:r>
            <a:endParaRPr lang="ja-JP" altLang="ja-JP" sz="1200" dirty="0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9432ABC-71CD-4C80-86B9-211162641FBF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775" y="1854755"/>
            <a:ext cx="5400040" cy="20834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B8A4514E-549C-4AD2-B55A-C5ED96D430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2382" y="4135836"/>
            <a:ext cx="5466825" cy="21772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C26090-EBFF-4F04-9C96-1B771B3A7636}" type="slidenum">
              <a:rPr lang="en-US" altLang="ja-JP" smtClean="0"/>
              <a:pPr>
                <a:defRPr/>
              </a:pPr>
              <a:t>8</a:t>
            </a:fld>
            <a:endParaRPr lang="en-US" altLang="ja-JP"/>
          </a:p>
        </p:txBody>
      </p:sp>
      <p:sp>
        <p:nvSpPr>
          <p:cNvPr id="3" name="スライド番号プレースホルダー 1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>
              <a:defRPr/>
            </a:pPr>
            <a:fld id="{D3C26090-EBFF-4F04-9C96-1B771B3A7636}" type="slidenum">
              <a:rPr lang="en-US" altLang="ja-JP" smtClean="0"/>
              <a:pPr>
                <a:defRPr/>
              </a:pPr>
              <a:t>8</a:t>
            </a:fld>
            <a:endParaRPr lang="en-US" altLang="ja-JP"/>
          </a:p>
        </p:txBody>
      </p:sp>
      <p:sp>
        <p:nvSpPr>
          <p:cNvPr id="4" name="スライド番号プレースホルダ 1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A7096EA9-B3A5-429D-A179-DFD7B12B2B8F}" type="slidenum">
              <a:rPr lang="en-US" altLang="ja-JP" smtClean="0"/>
              <a:pPr/>
              <a:t>8</a:t>
            </a:fld>
            <a:endParaRPr lang="en-US" altLang="ja-JP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3CAA9660-9F4F-4BE8-B487-8FF7B92CECD8}"/>
              </a:ext>
            </a:extLst>
          </p:cNvPr>
          <p:cNvSpPr txBox="1">
            <a:spLocks noChangeArrowheads="1"/>
          </p:cNvSpPr>
          <p:nvPr/>
        </p:nvSpPr>
        <p:spPr>
          <a:xfrm>
            <a:off x="383084" y="404665"/>
            <a:ext cx="8303716" cy="64807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altLang="ja-JP" sz="3200" dirty="0"/>
              <a:t>2.2 Plan </a:t>
            </a:r>
            <a:r>
              <a:rPr lang="ja-JP" altLang="ja-JP" sz="3200" dirty="0"/>
              <a:t>for Japanese power sector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3A69ED8E-869F-4DA8-AB0D-CB5DF6F90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864" y="1268760"/>
            <a:ext cx="8424936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3200"/>
              </a:lnSpc>
              <a:buNone/>
            </a:pPr>
            <a:r>
              <a:rPr lang="ja-JP" altLang="en-US" dirty="0"/>
              <a:t>・</a:t>
            </a:r>
            <a:r>
              <a:rPr lang="en-US" altLang="ja-JP" sz="2800" dirty="0"/>
              <a:t>The Fifth Strategic Energy Plan (2018) points out </a:t>
            </a:r>
          </a:p>
          <a:p>
            <a:pPr marL="0" indent="0" eaLnBrk="1" hangingPunct="1">
              <a:lnSpc>
                <a:spcPts val="3200"/>
              </a:lnSpc>
              <a:buNone/>
            </a:pPr>
            <a:r>
              <a:rPr lang="en-US" altLang="ja-JP" sz="2800" dirty="0"/>
              <a:t>  </a:t>
            </a:r>
            <a:r>
              <a:rPr lang="en-US" altLang="ja-JP" sz="2800"/>
              <a:t>four Japanese </a:t>
            </a:r>
            <a:r>
              <a:rPr lang="en-US" altLang="ja-JP" sz="2800" dirty="0"/>
              <a:t>structural issues</a:t>
            </a:r>
            <a:r>
              <a:rPr lang="en-US" altLang="ja-JP" sz="2800" kern="0" dirty="0"/>
              <a:t>.</a:t>
            </a:r>
          </a:p>
          <a:p>
            <a:pPr marL="0" indent="0" eaLnBrk="1" hangingPunct="1">
              <a:lnSpc>
                <a:spcPts val="3200"/>
              </a:lnSpc>
              <a:buNone/>
            </a:pPr>
            <a:r>
              <a:rPr lang="en-US" altLang="ja-JP" sz="2800" kern="0" dirty="0"/>
              <a:t>  - </a:t>
            </a:r>
            <a:r>
              <a:rPr lang="en-US" altLang="ja-JP" sz="2800" dirty="0"/>
              <a:t>vulnerability due to high dependency on overseas</a:t>
            </a:r>
          </a:p>
          <a:p>
            <a:pPr marL="0" indent="0" eaLnBrk="1" hangingPunct="1">
              <a:lnSpc>
                <a:spcPts val="3200"/>
              </a:lnSpc>
              <a:buNone/>
            </a:pPr>
            <a:r>
              <a:rPr lang="en-US" altLang="ja-JP" sz="2800" dirty="0"/>
              <a:t>    energy resources,</a:t>
            </a:r>
          </a:p>
          <a:p>
            <a:pPr marL="0" indent="0" eaLnBrk="1" hangingPunct="1">
              <a:lnSpc>
                <a:spcPts val="3200"/>
              </a:lnSpc>
              <a:buNone/>
            </a:pPr>
            <a:r>
              <a:rPr lang="en-US" altLang="ja-JP" sz="2800" kern="0" dirty="0"/>
              <a:t>  - </a:t>
            </a:r>
            <a:r>
              <a:rPr lang="en-US" altLang="ja-JP" sz="2800" dirty="0"/>
              <a:t>mid- to long-term changes in the energy demand </a:t>
            </a:r>
          </a:p>
          <a:p>
            <a:pPr marL="0" indent="0" eaLnBrk="1" hangingPunct="1">
              <a:lnSpc>
                <a:spcPts val="3200"/>
              </a:lnSpc>
              <a:buNone/>
            </a:pPr>
            <a:r>
              <a:rPr lang="en-US" altLang="ja-JP" sz="2800" dirty="0"/>
              <a:t>    structure (population decline, etc.), </a:t>
            </a:r>
          </a:p>
          <a:p>
            <a:pPr marL="0" indent="0" eaLnBrk="1" hangingPunct="1">
              <a:lnSpc>
                <a:spcPts val="3200"/>
              </a:lnSpc>
              <a:buNone/>
            </a:pPr>
            <a:r>
              <a:rPr lang="en-US" altLang="ja-JP" sz="2800" kern="0" dirty="0"/>
              <a:t>  - </a:t>
            </a:r>
            <a:r>
              <a:rPr lang="en-US" altLang="ja-JP" sz="2800" dirty="0"/>
              <a:t>instability of resource prices (increased energy </a:t>
            </a:r>
          </a:p>
          <a:p>
            <a:pPr marL="0" indent="0" eaLnBrk="1" hangingPunct="1">
              <a:lnSpc>
                <a:spcPts val="3200"/>
              </a:lnSpc>
              <a:buNone/>
            </a:pPr>
            <a:r>
              <a:rPr lang="en-US" altLang="ja-JP" sz="2800" dirty="0"/>
              <a:t>    demand in emerging countries, etc.), </a:t>
            </a:r>
          </a:p>
          <a:p>
            <a:pPr marL="0" indent="0" eaLnBrk="1" hangingPunct="1">
              <a:lnSpc>
                <a:spcPts val="3200"/>
              </a:lnSpc>
              <a:buNone/>
            </a:pPr>
            <a:r>
              <a:rPr lang="en-US" altLang="ja-JP" sz="2800" dirty="0"/>
              <a:t>  - increasing global greenhouse gas emissions.</a:t>
            </a:r>
          </a:p>
          <a:p>
            <a:pPr marL="0" indent="0" eaLnBrk="1" hangingPunct="1">
              <a:lnSpc>
                <a:spcPts val="3200"/>
              </a:lnSpc>
              <a:buNone/>
            </a:pPr>
            <a:r>
              <a:rPr lang="ja-JP" altLang="en-US" sz="2800" dirty="0"/>
              <a:t>・</a:t>
            </a:r>
            <a:r>
              <a:rPr lang="en-US" altLang="ja-JP" sz="2800" dirty="0"/>
              <a:t>Zero-emission power source ratio is expected to </a:t>
            </a:r>
          </a:p>
          <a:p>
            <a:pPr marL="0" indent="0" eaLnBrk="1" hangingPunct="1">
              <a:lnSpc>
                <a:spcPts val="3200"/>
              </a:lnSpc>
              <a:buNone/>
            </a:pPr>
            <a:r>
              <a:rPr lang="en-US" altLang="ja-JP" sz="2800" dirty="0"/>
              <a:t>  reach about 44% in FY2030. </a:t>
            </a:r>
          </a:p>
          <a:p>
            <a:pPr marL="0" indent="0" eaLnBrk="1" hangingPunct="1">
              <a:lnSpc>
                <a:spcPts val="3200"/>
              </a:lnSpc>
              <a:buNone/>
            </a:pPr>
            <a:endParaRPr lang="en-US" altLang="ja-JP" sz="2800" dirty="0"/>
          </a:p>
          <a:p>
            <a:pPr eaLnBrk="1" hangingPunct="1">
              <a:lnSpc>
                <a:spcPts val="3000"/>
              </a:lnSpc>
              <a:buFontTx/>
              <a:buChar char="-"/>
            </a:pPr>
            <a:endParaRPr lang="en-US" altLang="ja-JP" sz="2800" dirty="0"/>
          </a:p>
          <a:p>
            <a:pPr marL="0" indent="0" eaLnBrk="1" hangingPunct="1">
              <a:lnSpc>
                <a:spcPts val="3000"/>
              </a:lnSpc>
              <a:buNone/>
            </a:pPr>
            <a:endParaRPr lang="en-US" altLang="ja-JP" sz="2800" dirty="0"/>
          </a:p>
          <a:p>
            <a:pPr marL="0" indent="0" eaLnBrk="1" hangingPunct="1">
              <a:lnSpc>
                <a:spcPts val="3000"/>
              </a:lnSpc>
              <a:buNone/>
            </a:pP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592449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スライド番号プレースホルダ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4E5A034-C295-4D3E-802A-FB0C34924ECF}" type="slidenum">
              <a:rPr lang="en-US" altLang="ja-JP" smtClean="0"/>
              <a:pPr/>
              <a:t>9</a:t>
            </a:fld>
            <a:endParaRPr lang="en-US" altLang="ja-JP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25302" y="523875"/>
            <a:ext cx="8830270" cy="57213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ja-JP" sz="4800" dirty="0"/>
              <a:t>3. Procedures for creating </a:t>
            </a:r>
          </a:p>
          <a:p>
            <a:pPr marL="0" indent="0">
              <a:buNone/>
            </a:pPr>
            <a:r>
              <a:rPr lang="en-US" altLang="ja-JP" sz="4800" dirty="0"/>
              <a:t> </a:t>
            </a:r>
            <a:r>
              <a:rPr lang="ja-JP" altLang="en-US" sz="4800" dirty="0"/>
              <a:t>  </a:t>
            </a:r>
            <a:r>
              <a:rPr lang="en-US" altLang="ja-JP" sz="4800" dirty="0"/>
              <a:t> GTAP-E-Power Database </a:t>
            </a:r>
            <a:r>
              <a:rPr lang="ja-JP" altLang="ja-JP" sz="4800" dirty="0"/>
              <a:t>　</a:t>
            </a:r>
            <a:endParaRPr lang="en-US" altLang="ja-JP" sz="4800" dirty="0"/>
          </a:p>
          <a:p>
            <a:pPr marL="0" indent="0">
              <a:lnSpc>
                <a:spcPts val="3000"/>
              </a:lnSpc>
              <a:buNone/>
            </a:pPr>
            <a:endParaRPr lang="en-US" altLang="ja-JP" sz="3200" dirty="0"/>
          </a:p>
          <a:p>
            <a:pPr>
              <a:lnSpc>
                <a:spcPct val="150000"/>
              </a:lnSpc>
            </a:pPr>
            <a:r>
              <a:rPr lang="en-US" altLang="ja-JP" sz="3200" dirty="0"/>
              <a:t>  3.1. Overview of the GTAP-E model and the   </a:t>
            </a:r>
          </a:p>
          <a:p>
            <a:pPr>
              <a:lnSpc>
                <a:spcPct val="150000"/>
              </a:lnSpc>
            </a:pPr>
            <a:r>
              <a:rPr lang="en-US" altLang="ja-JP" sz="3200" dirty="0"/>
              <a:t>         GTAP-E-Power model  </a:t>
            </a:r>
          </a:p>
          <a:p>
            <a:pPr>
              <a:lnSpc>
                <a:spcPct val="150000"/>
              </a:lnSpc>
            </a:pPr>
            <a:r>
              <a:rPr lang="en-US" altLang="ja-JP" sz="3200" dirty="0"/>
              <a:t>  3.2. Procedures for creating database for the </a:t>
            </a:r>
          </a:p>
          <a:p>
            <a:pPr>
              <a:lnSpc>
                <a:spcPct val="150000"/>
              </a:lnSpc>
            </a:pPr>
            <a:r>
              <a:rPr lang="en-US" altLang="ja-JP" sz="3200" dirty="0"/>
              <a:t>         GTAP-E-Power model</a:t>
            </a:r>
            <a:endParaRPr lang="ja-JP" altLang="ja-JP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スライド番号プレースホルダ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8718C8F-2DA9-45C7-8A5B-8BDC2A01D9C8}" type="slidenum">
              <a:rPr lang="en-US" altLang="ja-JP" smtClean="0"/>
              <a:pPr/>
              <a:t>10</a:t>
            </a:fld>
            <a:endParaRPr lang="en-US" altLang="ja-JP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92335" y="1632756"/>
            <a:ext cx="8746877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altLang="ja-JP" sz="3600" dirty="0"/>
              <a:t>The GTAP-E-Power model breaks down the power sector in the framework of the GTAP-E model.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altLang="ja-JP" sz="3600" dirty="0"/>
              <a:t>The main feature of the GTAP-E model is that it has the production structure with energy substitution; inter-fuel substitution and fuel-factor substitution.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altLang="ja-JP" sz="3200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3B9DE4CB-6F3D-40E0-A250-4AD1EFD1C768}"/>
              </a:ext>
            </a:extLst>
          </p:cNvPr>
          <p:cNvSpPr txBox="1">
            <a:spLocks noChangeArrowheads="1"/>
          </p:cNvSpPr>
          <p:nvPr/>
        </p:nvSpPr>
        <p:spPr>
          <a:xfrm>
            <a:off x="383084" y="404664"/>
            <a:ext cx="8365380" cy="10081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altLang="ja-JP" sz="2800" dirty="0"/>
              <a:t>3.1 Overview of the GTAP-E model and the   </a:t>
            </a:r>
          </a:p>
          <a:p>
            <a:r>
              <a:rPr lang="en-US" altLang="ja-JP" sz="2800" dirty="0"/>
              <a:t>      GTAP-E-Power model (1)</a:t>
            </a:r>
          </a:p>
          <a:p>
            <a:pPr>
              <a:lnSpc>
                <a:spcPct val="150000"/>
              </a:lnSpc>
            </a:pPr>
            <a:r>
              <a:rPr lang="en-US" altLang="ja-JP" sz="2800" dirty="0"/>
              <a:t> </a:t>
            </a:r>
            <a:endParaRPr lang="ja-JP" altLang="ja-JP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スライド番号プレースホルダ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CACBAF2-E12A-4B38-B922-7F628E7C6B5C}" type="slidenum">
              <a:rPr lang="en-US" altLang="ja-JP" smtClean="0"/>
              <a:pPr/>
              <a:t>11</a:t>
            </a:fld>
            <a:endParaRPr lang="en-US" altLang="ja-JP"/>
          </a:p>
        </p:txBody>
      </p:sp>
      <p:sp>
        <p:nvSpPr>
          <p:cNvPr id="6" name="正方形/長方形 7"/>
          <p:cNvSpPr>
            <a:spLocks noChangeArrowheads="1"/>
          </p:cNvSpPr>
          <p:nvPr/>
        </p:nvSpPr>
        <p:spPr bwMode="auto">
          <a:xfrm>
            <a:off x="387688" y="1750318"/>
            <a:ext cx="319401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dirty="0"/>
              <a:t>GTAP-E Production Structure</a:t>
            </a:r>
            <a:endParaRPr lang="ja-JP" altLang="en-US" dirty="0"/>
          </a:p>
        </p:txBody>
      </p:sp>
      <p:sp>
        <p:nvSpPr>
          <p:cNvPr id="7" name="正方形/長方形 7"/>
          <p:cNvSpPr>
            <a:spLocks noChangeArrowheads="1"/>
          </p:cNvSpPr>
          <p:nvPr/>
        </p:nvSpPr>
        <p:spPr bwMode="auto">
          <a:xfrm>
            <a:off x="4271284" y="1750318"/>
            <a:ext cx="478419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dirty="0"/>
              <a:t>GTAP-E Capital-Energy Composite Structure</a:t>
            </a:r>
          </a:p>
        </p:txBody>
      </p:sp>
      <p:sp>
        <p:nvSpPr>
          <p:cNvPr id="3" name="正方形/長方形 2"/>
          <p:cNvSpPr/>
          <p:nvPr/>
        </p:nvSpPr>
        <p:spPr>
          <a:xfrm>
            <a:off x="330048" y="5733256"/>
            <a:ext cx="75608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/>
              <a:t>Source: </a:t>
            </a:r>
            <a:r>
              <a:rPr lang="en-US" altLang="ja-JP" sz="1600" dirty="0" err="1"/>
              <a:t>Burniaux</a:t>
            </a:r>
            <a:r>
              <a:rPr lang="en-US" altLang="ja-JP" sz="1600" dirty="0"/>
              <a:t> and Truong (2002), Figure 16, p.31.</a:t>
            </a:r>
            <a:endParaRPr lang="ja-JP" altLang="ja-JP" sz="1600" dirty="0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829C8663-C141-4516-94FA-3FBC758B9FDB}"/>
              </a:ext>
            </a:extLst>
          </p:cNvPr>
          <p:cNvSpPr txBox="1">
            <a:spLocks noChangeArrowheads="1"/>
          </p:cNvSpPr>
          <p:nvPr/>
        </p:nvSpPr>
        <p:spPr>
          <a:xfrm>
            <a:off x="383084" y="404664"/>
            <a:ext cx="8365380" cy="10081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altLang="ja-JP" sz="2800" dirty="0"/>
              <a:t>3.1 Overview of the GTAP-E model and the   </a:t>
            </a:r>
          </a:p>
          <a:p>
            <a:r>
              <a:rPr lang="en-US" altLang="ja-JP" sz="2800" dirty="0"/>
              <a:t>      GTAP-E-Power model (2)</a:t>
            </a:r>
          </a:p>
          <a:p>
            <a:pPr>
              <a:lnSpc>
                <a:spcPct val="150000"/>
              </a:lnSpc>
            </a:pPr>
            <a:r>
              <a:rPr lang="en-US" altLang="ja-JP" sz="2800" dirty="0"/>
              <a:t> </a:t>
            </a:r>
            <a:endParaRPr lang="ja-JP" altLang="ja-JP" sz="2800" dirty="0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CC237771-D1A0-4E6A-9372-A7D1FB677E1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780" y="2159549"/>
            <a:ext cx="4662840" cy="34339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B11EB97-1F8D-4D2F-B129-C07AD13AFD7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40877"/>
            <a:ext cx="4305600" cy="24774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スライド番号プレースホルダ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7096EA9-B3A5-429D-A179-DFD7B12B2B8F}" type="slidenum">
              <a:rPr lang="en-US" altLang="ja-JP" smtClean="0"/>
              <a:pPr/>
              <a:t>12</a:t>
            </a:fld>
            <a:endParaRPr lang="en-US" altLang="ja-JP"/>
          </a:p>
        </p:txBody>
      </p:sp>
      <p:sp>
        <p:nvSpPr>
          <p:cNvPr id="8196" name="Rectangle 3"/>
          <p:cNvSpPr txBox="1">
            <a:spLocks noChangeArrowheads="1"/>
          </p:cNvSpPr>
          <p:nvPr/>
        </p:nvSpPr>
        <p:spPr bwMode="auto">
          <a:xfrm>
            <a:off x="206448" y="1556792"/>
            <a:ext cx="8790484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endParaRPr lang="en-US" altLang="ja-JP" sz="34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altLang="ja-JP" sz="2800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045EC57-C47F-4FCD-A8B9-DEAE9713EC6F}"/>
              </a:ext>
            </a:extLst>
          </p:cNvPr>
          <p:cNvSpPr txBox="1">
            <a:spLocks noChangeArrowheads="1"/>
          </p:cNvSpPr>
          <p:nvPr/>
        </p:nvSpPr>
        <p:spPr>
          <a:xfrm>
            <a:off x="383084" y="404664"/>
            <a:ext cx="8365380" cy="10081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altLang="ja-JP" sz="2800" dirty="0"/>
              <a:t>3.1 Overview of the GTAP-E model and the   </a:t>
            </a:r>
          </a:p>
          <a:p>
            <a:r>
              <a:rPr lang="en-US" altLang="ja-JP" sz="2800" dirty="0"/>
              <a:t>      GTAP-E-Power model (</a:t>
            </a:r>
            <a:r>
              <a:rPr lang="ja-JP" altLang="en-US" sz="2800" dirty="0"/>
              <a:t>３</a:t>
            </a:r>
            <a:r>
              <a:rPr lang="en-US" altLang="ja-JP" sz="2800" dirty="0"/>
              <a:t>)</a:t>
            </a:r>
          </a:p>
          <a:p>
            <a:pPr>
              <a:lnSpc>
                <a:spcPct val="150000"/>
              </a:lnSpc>
            </a:pPr>
            <a:r>
              <a:rPr lang="en-US" altLang="ja-JP" sz="2800" dirty="0"/>
              <a:t> </a:t>
            </a:r>
            <a:endParaRPr lang="ja-JP" altLang="ja-JP" sz="28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3FA9F2B-72FC-4970-9F07-59ACEC3242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251" y="1412775"/>
            <a:ext cx="8746877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altLang="ja-JP" sz="3200" dirty="0"/>
              <a:t>In the GTAP-Power model electricity is classified into 12,</a:t>
            </a:r>
            <a:r>
              <a:rPr lang="ja-JP" altLang="en-US" sz="3200" dirty="0"/>
              <a:t> </a:t>
            </a:r>
            <a:r>
              <a:rPr lang="en-US" altLang="ja-JP" sz="3200" dirty="0"/>
              <a:t>and</a:t>
            </a:r>
            <a:r>
              <a:rPr lang="ja-JP" altLang="en-US" sz="3200" dirty="0"/>
              <a:t> </a:t>
            </a:r>
            <a:r>
              <a:rPr lang="en-US" altLang="ja-JP" sz="3200" dirty="0"/>
              <a:t> separated into base and power and peak load power.</a:t>
            </a:r>
          </a:p>
        </p:txBody>
      </p:sp>
      <p:sp>
        <p:nvSpPr>
          <p:cNvPr id="7" name="正方形/長方形 7">
            <a:extLst>
              <a:ext uri="{FF2B5EF4-FFF2-40B4-BE49-F238E27FC236}">
                <a16:creationId xmlns:a16="http://schemas.microsoft.com/office/drawing/2014/main" id="{26CFAE01-76AB-49A6-8A78-7814719AEC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672" y="2996952"/>
            <a:ext cx="55665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dirty="0"/>
              <a:t>Nested electric power substitution in GTAP-E-Power.</a:t>
            </a:r>
            <a:endParaRPr lang="ja-JP" altLang="ja-JP" dirty="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8D4DCB2-9D4F-4B74-A20B-ADFC37EBD19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273947"/>
            <a:ext cx="7002450" cy="289996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4649A89-5BFF-4F23-84CF-5F3D2A9B0BD7}"/>
              </a:ext>
            </a:extLst>
          </p:cNvPr>
          <p:cNvSpPr/>
          <p:nvPr/>
        </p:nvSpPr>
        <p:spPr>
          <a:xfrm>
            <a:off x="755576" y="6173909"/>
            <a:ext cx="75608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600" dirty="0"/>
              <a:t>Source: Peters (2016b), Figure 2, P.167.</a:t>
            </a:r>
            <a:endParaRPr lang="ja-JP" altLang="ja-JP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スライド番号プレースホルダ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E4571CE-BB86-4C73-8FD0-6C0BB63033D9}" type="slidenum">
              <a:rPr lang="en-US" altLang="ja-JP" smtClean="0"/>
              <a:pPr/>
              <a:t>13</a:t>
            </a:fld>
            <a:endParaRPr lang="en-US" altLang="ja-JP"/>
          </a:p>
        </p:txBody>
      </p:sp>
      <p:sp>
        <p:nvSpPr>
          <p:cNvPr id="9219" name="Rectangle 3"/>
          <p:cNvSpPr txBox="1">
            <a:spLocks noChangeArrowheads="1"/>
          </p:cNvSpPr>
          <p:nvPr/>
        </p:nvSpPr>
        <p:spPr bwMode="auto">
          <a:xfrm>
            <a:off x="184528" y="1628800"/>
            <a:ext cx="8762491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ts val="3600"/>
              </a:lnSpc>
              <a:spcBef>
                <a:spcPct val="20000"/>
              </a:spcBef>
              <a:buFontTx/>
              <a:buChar char="•"/>
            </a:pPr>
            <a:r>
              <a:rPr lang="en-US" altLang="ja-JP" sz="3200" dirty="0"/>
              <a:t>The original GTAP-E-Power model database is based on the GTAP 9.0 (base year : 2011).</a:t>
            </a:r>
          </a:p>
          <a:p>
            <a:pPr marL="342900" indent="-342900">
              <a:lnSpc>
                <a:spcPts val="3600"/>
              </a:lnSpc>
              <a:spcBef>
                <a:spcPct val="20000"/>
              </a:spcBef>
              <a:buFontTx/>
              <a:buChar char="•"/>
            </a:pPr>
            <a:r>
              <a:rPr lang="en-US" altLang="ja-JP" sz="3200" dirty="0"/>
              <a:t>The GTAP 10.0 database (latest benchmark year is 2014) was released for the GTAP-E database and GTAP-Power database in February 2020.</a:t>
            </a:r>
          </a:p>
          <a:p>
            <a:pPr marL="342900" indent="-342900">
              <a:lnSpc>
                <a:spcPts val="3600"/>
              </a:lnSpc>
              <a:spcBef>
                <a:spcPct val="20000"/>
              </a:spcBef>
              <a:buFontTx/>
              <a:buChar char="•"/>
            </a:pPr>
            <a:r>
              <a:rPr lang="en-US" altLang="ja-JP" sz="3200" dirty="0"/>
              <a:t>From GTAP 10.0 database for the GTAP-E model  and GTAP-Power model, this </a:t>
            </a:r>
            <a:r>
              <a:rPr lang="en-US" altLang="ja-JP" sz="3200"/>
              <a:t>research creates </a:t>
            </a:r>
            <a:r>
              <a:rPr lang="en-US" altLang="ja-JP" sz="3200" dirty="0"/>
              <a:t>the GTAP 10.0 database for the GTAP-E-Power model.</a:t>
            </a:r>
          </a:p>
          <a:p>
            <a:pPr marL="342900" indent="-342900">
              <a:lnSpc>
                <a:spcPts val="3600"/>
              </a:lnSpc>
              <a:spcBef>
                <a:spcPct val="20000"/>
              </a:spcBef>
              <a:buFontTx/>
              <a:buChar char="•"/>
            </a:pPr>
            <a:endParaRPr lang="en-US" altLang="ja-JP" sz="2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altLang="ja-JP" sz="2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altLang="ja-JP" sz="3200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956E1212-C5D0-4869-A25E-3BFE7F33052E}"/>
              </a:ext>
            </a:extLst>
          </p:cNvPr>
          <p:cNvSpPr txBox="1">
            <a:spLocks noChangeArrowheads="1"/>
          </p:cNvSpPr>
          <p:nvPr/>
        </p:nvSpPr>
        <p:spPr>
          <a:xfrm>
            <a:off x="383084" y="404664"/>
            <a:ext cx="8365380" cy="10081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altLang="ja-JP" sz="2800" dirty="0"/>
              <a:t>3.2 Procedures for creating GTAP 10.0 database  </a:t>
            </a:r>
          </a:p>
          <a:p>
            <a:r>
              <a:rPr lang="en-US" altLang="ja-JP" sz="2800" dirty="0"/>
              <a:t>      for the GTAP-E-Power model (1)</a:t>
            </a:r>
          </a:p>
          <a:p>
            <a:pPr>
              <a:lnSpc>
                <a:spcPct val="150000"/>
              </a:lnSpc>
            </a:pPr>
            <a:r>
              <a:rPr lang="en-US" altLang="ja-JP" sz="2800" dirty="0"/>
              <a:t> </a:t>
            </a:r>
            <a:endParaRPr lang="ja-JP" altLang="ja-JP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スライド番号プレースホルダ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F2962B5-6BA4-4F65-8BD3-74522FC1BB97}" type="slidenum">
              <a:rPr lang="en-US" altLang="ja-JP" smtClean="0"/>
              <a:pPr/>
              <a:t>14</a:t>
            </a:fld>
            <a:endParaRPr lang="en-US" altLang="ja-JP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BF99BF8-7C2E-4993-B697-3D5FE5B312B7}"/>
              </a:ext>
            </a:extLst>
          </p:cNvPr>
          <p:cNvSpPr txBox="1">
            <a:spLocks noChangeArrowheads="1"/>
          </p:cNvSpPr>
          <p:nvPr/>
        </p:nvSpPr>
        <p:spPr>
          <a:xfrm>
            <a:off x="383084" y="404664"/>
            <a:ext cx="8365380" cy="10081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altLang="ja-JP" sz="2800" dirty="0"/>
              <a:t>3.2 Procedures for creating GTAP 10.0 database  </a:t>
            </a:r>
          </a:p>
          <a:p>
            <a:r>
              <a:rPr lang="en-US" altLang="ja-JP" sz="2800" dirty="0"/>
              <a:t>      for the GTAP-E-Power model (2)</a:t>
            </a:r>
          </a:p>
          <a:p>
            <a:pPr>
              <a:lnSpc>
                <a:spcPct val="150000"/>
              </a:lnSpc>
            </a:pPr>
            <a:r>
              <a:rPr lang="en-US" altLang="ja-JP" sz="2800" dirty="0"/>
              <a:t> </a:t>
            </a:r>
            <a:endParaRPr lang="ja-JP" altLang="ja-JP" sz="2800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D5072AB-50F9-43A4-81B7-E2D452033A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528" y="1628800"/>
            <a:ext cx="8762491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ts val="3600"/>
              </a:lnSpc>
              <a:spcBef>
                <a:spcPct val="20000"/>
              </a:spcBef>
              <a:buFontTx/>
              <a:buChar char="•"/>
            </a:pPr>
            <a:r>
              <a:rPr lang="en-US" altLang="ja-JP" sz="3200" dirty="0"/>
              <a:t>Data for the GTAP-E-Power </a:t>
            </a:r>
            <a:r>
              <a:rPr lang="ja-JP" altLang="ja-JP" sz="3200" dirty="0"/>
              <a:t>model</a:t>
            </a:r>
            <a:r>
              <a:rPr lang="en-US" altLang="ja-JP" sz="3200" dirty="0"/>
              <a:t> can be </a:t>
            </a:r>
          </a:p>
          <a:p>
            <a:pPr>
              <a:lnSpc>
                <a:spcPts val="3600"/>
              </a:lnSpc>
              <a:spcBef>
                <a:spcPct val="20000"/>
              </a:spcBef>
            </a:pPr>
            <a:r>
              <a:rPr lang="en-US" altLang="ja-JP" sz="3200" dirty="0"/>
              <a:t>   created from GTAP-Power model  </a:t>
            </a:r>
          </a:p>
          <a:p>
            <a:pPr>
              <a:lnSpc>
                <a:spcPts val="3600"/>
              </a:lnSpc>
              <a:spcBef>
                <a:spcPct val="20000"/>
              </a:spcBef>
            </a:pPr>
            <a:r>
              <a:rPr lang="en-US" altLang="ja-JP" sz="3200" dirty="0"/>
              <a:t>  (</a:t>
            </a:r>
            <a:r>
              <a:rPr lang="en-US" altLang="ja-JP" sz="3200" dirty="0" err="1"/>
              <a:t>Basedata.Har</a:t>
            </a:r>
            <a:r>
              <a:rPr lang="en-US" altLang="ja-JP" sz="3200" dirty="0"/>
              <a:t>, </a:t>
            </a:r>
            <a:r>
              <a:rPr lang="en-US" altLang="ja-JP" sz="3200" dirty="0" err="1"/>
              <a:t>Gsdvole.HAR</a:t>
            </a:r>
            <a:r>
              <a:rPr lang="en-US" altLang="ja-JP" sz="3200" dirty="0"/>
              <a:t> and CO2.HAR) </a:t>
            </a:r>
          </a:p>
          <a:p>
            <a:pPr>
              <a:lnSpc>
                <a:spcPts val="3600"/>
              </a:lnSpc>
              <a:spcBef>
                <a:spcPct val="20000"/>
              </a:spcBef>
            </a:pPr>
            <a:r>
              <a:rPr lang="en-US" altLang="ja-JP" sz="3200" dirty="0"/>
              <a:t>    and GTAP-E model (</a:t>
            </a:r>
            <a:r>
              <a:rPr lang="en-US" altLang="ja-JP" sz="3200" dirty="0" err="1"/>
              <a:t>Basedata.HAR</a:t>
            </a:r>
            <a:r>
              <a:rPr lang="en-US" altLang="ja-JP" sz="3200" dirty="0"/>
              <a:t>).</a:t>
            </a:r>
          </a:p>
          <a:p>
            <a:pPr marL="342900" indent="-342900">
              <a:lnSpc>
                <a:spcPts val="3600"/>
              </a:lnSpc>
              <a:spcBef>
                <a:spcPct val="20000"/>
              </a:spcBef>
              <a:buFontTx/>
              <a:buChar char="•"/>
            </a:pPr>
            <a:r>
              <a:rPr lang="en-US" altLang="ja-JP" sz="3200" dirty="0"/>
              <a:t>Parameters for the GTAP-E-Power </a:t>
            </a:r>
            <a:r>
              <a:rPr lang="ja-JP" altLang="ja-JP" sz="3200" dirty="0"/>
              <a:t>model </a:t>
            </a:r>
            <a:r>
              <a:rPr lang="en-US" altLang="ja-JP" sz="3200" dirty="0"/>
              <a:t>can be created from </a:t>
            </a:r>
            <a:r>
              <a:rPr lang="en-US" altLang="ja-JP" sz="3200" dirty="0" err="1"/>
              <a:t>default.prm</a:t>
            </a:r>
            <a:r>
              <a:rPr lang="en-US" altLang="ja-JP" sz="3200" dirty="0"/>
              <a:t> of GTAP-Power model and GTAP-E model.</a:t>
            </a:r>
          </a:p>
          <a:p>
            <a:pPr marL="342900" indent="-342900">
              <a:lnSpc>
                <a:spcPts val="3600"/>
              </a:lnSpc>
              <a:spcBef>
                <a:spcPct val="20000"/>
              </a:spcBef>
              <a:buFontTx/>
              <a:buChar char="•"/>
            </a:pPr>
            <a:r>
              <a:rPr lang="en-US" altLang="ja-JP" sz="3200" dirty="0"/>
              <a:t>Some parameters taken from the GTAP-E model need to be modified for power sectors; most of them take the value zero. </a:t>
            </a:r>
          </a:p>
          <a:p>
            <a:pPr marL="342900" indent="-342900">
              <a:lnSpc>
                <a:spcPts val="3600"/>
              </a:lnSpc>
              <a:spcBef>
                <a:spcPct val="20000"/>
              </a:spcBef>
              <a:buFontTx/>
              <a:buChar char="•"/>
            </a:pPr>
            <a:endParaRPr lang="en-US" altLang="ja-JP" sz="2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altLang="ja-JP" sz="2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altLang="ja-JP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スライド番号プレースホルダ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69C4B48-6847-47C4-8A76-729191100299}" type="slidenum">
              <a:rPr lang="en-US" altLang="ja-JP" smtClean="0"/>
              <a:pPr/>
              <a:t>15</a:t>
            </a:fld>
            <a:endParaRPr lang="en-US" altLang="ja-JP"/>
          </a:p>
        </p:txBody>
      </p:sp>
      <p:sp>
        <p:nvSpPr>
          <p:cNvPr id="14339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F44B87E-1137-4CBB-BE63-697643EBAE1E}" type="slidenum">
              <a:rPr lang="en-US" altLang="ja-JP" sz="1400"/>
              <a:pPr algn="r"/>
              <a:t>15</a:t>
            </a:fld>
            <a:endParaRPr lang="en-US" altLang="ja-JP" sz="140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62376BF4-F957-45DC-947E-F42ED27DC76A}"/>
              </a:ext>
            </a:extLst>
          </p:cNvPr>
          <p:cNvSpPr txBox="1">
            <a:spLocks noChangeArrowheads="1"/>
          </p:cNvSpPr>
          <p:nvPr/>
        </p:nvSpPr>
        <p:spPr>
          <a:xfrm>
            <a:off x="225302" y="523875"/>
            <a:ext cx="8830270" cy="57213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ja-JP" sz="4400" dirty="0"/>
              <a:t>4. Methodology for analyzing the</a:t>
            </a:r>
            <a:r>
              <a:rPr lang="ja-JP" altLang="ja-JP" sz="4400" dirty="0"/>
              <a:t> </a:t>
            </a:r>
            <a:r>
              <a:rPr lang="ja-JP" altLang="en-US" sz="4400" dirty="0"/>
              <a:t>　</a:t>
            </a:r>
            <a:endParaRPr lang="en-US" altLang="ja-JP" sz="4400" dirty="0"/>
          </a:p>
          <a:p>
            <a:pPr marL="0" indent="0">
              <a:buNone/>
            </a:pPr>
            <a:r>
              <a:rPr lang="ja-JP" altLang="en-US" sz="4400" dirty="0"/>
              <a:t>　 </a:t>
            </a:r>
            <a:r>
              <a:rPr lang="ja-JP" altLang="ja-JP" sz="4400" dirty="0"/>
              <a:t>change in the structure of </a:t>
            </a:r>
            <a:r>
              <a:rPr lang="en-US" altLang="ja-JP" sz="4400" dirty="0"/>
              <a:t> </a:t>
            </a:r>
          </a:p>
          <a:p>
            <a:pPr marL="0" indent="0">
              <a:buNone/>
            </a:pPr>
            <a:r>
              <a:rPr lang="en-US" altLang="ja-JP" sz="4400" dirty="0"/>
              <a:t>   </a:t>
            </a:r>
            <a:r>
              <a:rPr lang="ja-JP" altLang="ja-JP" sz="4400" dirty="0"/>
              <a:t>Japanese power sector</a:t>
            </a:r>
            <a:r>
              <a:rPr lang="en-US" altLang="ja-JP" sz="4400" dirty="0"/>
              <a:t> </a:t>
            </a:r>
            <a:r>
              <a:rPr lang="ja-JP" altLang="ja-JP" sz="4800" dirty="0"/>
              <a:t>　</a:t>
            </a:r>
            <a:endParaRPr lang="en-US" altLang="ja-JP" sz="4800" dirty="0"/>
          </a:p>
          <a:p>
            <a:pPr marL="0" indent="0">
              <a:lnSpc>
                <a:spcPts val="400"/>
              </a:lnSpc>
              <a:buNone/>
            </a:pPr>
            <a:endParaRPr lang="en-US" altLang="ja-JP" sz="3200" dirty="0"/>
          </a:p>
          <a:p>
            <a:pPr>
              <a:lnSpc>
                <a:spcPct val="150000"/>
              </a:lnSpc>
            </a:pPr>
            <a:r>
              <a:rPr lang="en-US" altLang="ja-JP" sz="3200" dirty="0"/>
              <a:t>  4.1. Overview of previous studies</a:t>
            </a:r>
          </a:p>
          <a:p>
            <a:pPr>
              <a:lnSpc>
                <a:spcPct val="150000"/>
              </a:lnSpc>
            </a:pPr>
            <a:r>
              <a:rPr lang="en-US" altLang="ja-JP" sz="3200" dirty="0"/>
              <a:t>  4.2. Methodology for analyzing the </a:t>
            </a:r>
            <a:r>
              <a:rPr lang="ja-JP" altLang="ja-JP" sz="3200" dirty="0"/>
              <a:t>change in </a:t>
            </a:r>
            <a:endParaRPr lang="en-US" altLang="ja-JP" sz="3200" dirty="0"/>
          </a:p>
          <a:p>
            <a:pPr>
              <a:lnSpc>
                <a:spcPct val="150000"/>
              </a:lnSpc>
            </a:pPr>
            <a:r>
              <a:rPr lang="ja-JP" altLang="en-US" sz="3200" dirty="0"/>
              <a:t>　　　　</a:t>
            </a:r>
            <a:r>
              <a:rPr lang="ja-JP" altLang="ja-JP" sz="3200" dirty="0"/>
              <a:t>the structure of Japanese power sector</a:t>
            </a:r>
            <a:r>
              <a:rPr lang="en-US" altLang="ja-JP" sz="3200" dirty="0"/>
              <a:t> </a:t>
            </a:r>
            <a:r>
              <a:rPr lang="ja-JP" altLang="en-US" sz="3200" dirty="0"/>
              <a:t>　　</a:t>
            </a:r>
            <a:endParaRPr lang="en-US" altLang="ja-JP" sz="3200" dirty="0"/>
          </a:p>
          <a:p>
            <a:pPr>
              <a:lnSpc>
                <a:spcPct val="150000"/>
              </a:lnSpc>
            </a:pPr>
            <a:r>
              <a:rPr lang="ja-JP" altLang="en-US" sz="3200"/>
              <a:t>　　　  </a:t>
            </a:r>
            <a:r>
              <a:rPr lang="en-US" altLang="ja-JP" sz="3200"/>
              <a:t>using </a:t>
            </a:r>
            <a:r>
              <a:rPr lang="en-US" altLang="ja-JP" sz="3200" dirty="0"/>
              <a:t>the GTAP-E-Power model</a:t>
            </a:r>
          </a:p>
          <a:p>
            <a:pPr>
              <a:lnSpc>
                <a:spcPct val="150000"/>
              </a:lnSpc>
            </a:pPr>
            <a:r>
              <a:rPr lang="en-US" altLang="ja-JP" sz="3200" dirty="0"/>
              <a:t>  4.3.  Aggregation of regions and sectors</a:t>
            </a:r>
            <a:endParaRPr lang="ja-JP" altLang="ja-JP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スライド番号プレースホルダ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85F07E1-B42E-40EC-8A27-D12AEC35C262}" type="slidenum">
              <a:rPr lang="en-US" altLang="ja-JP" sz="1400"/>
              <a:pPr algn="r"/>
              <a:t>16</a:t>
            </a:fld>
            <a:endParaRPr lang="en-US" altLang="ja-JP" sz="1400"/>
          </a:p>
        </p:txBody>
      </p:sp>
      <p:sp>
        <p:nvSpPr>
          <p:cNvPr id="15363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663DE5B-7743-4A2C-8F5F-08195EF305CA}" type="slidenum">
              <a:rPr lang="en-US" altLang="ja-JP" sz="1400"/>
              <a:pPr algn="r"/>
              <a:t>16</a:t>
            </a:fld>
            <a:endParaRPr lang="en-US" altLang="ja-JP" sz="140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AB5F520-48E8-49E8-ABFB-0AF3F30C345F}"/>
              </a:ext>
            </a:extLst>
          </p:cNvPr>
          <p:cNvSpPr txBox="1">
            <a:spLocks noChangeArrowheads="1"/>
          </p:cNvSpPr>
          <p:nvPr/>
        </p:nvSpPr>
        <p:spPr>
          <a:xfrm>
            <a:off x="383084" y="404664"/>
            <a:ext cx="8365380" cy="10081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altLang="ja-JP" sz="3200" dirty="0"/>
              <a:t>4.1 Overview of previous studies </a:t>
            </a:r>
            <a:endParaRPr lang="ja-JP" altLang="ja-JP" sz="3200" dirty="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09C0F738-3B92-4044-8A65-DD7199775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912" y="1412775"/>
            <a:ext cx="8760568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ts val="3600"/>
              </a:lnSpc>
              <a:spcBef>
                <a:spcPct val="20000"/>
              </a:spcBef>
              <a:buFontTx/>
              <a:buChar char="•"/>
            </a:pPr>
            <a:r>
              <a:rPr lang="en-US" altLang="ja-JP" sz="2800" dirty="0"/>
              <a:t>Analysis of the impact of power trends on the </a:t>
            </a:r>
          </a:p>
          <a:p>
            <a:pPr marL="0" indent="0">
              <a:lnSpc>
                <a:spcPts val="3600"/>
              </a:lnSpc>
              <a:buNone/>
            </a:pPr>
            <a:r>
              <a:rPr lang="en-US" altLang="ja-JP" sz="2800" dirty="0"/>
              <a:t>    economy in Japan using the CGE model;</a:t>
            </a:r>
            <a:endParaRPr lang="en-US" altLang="ja-JP" sz="2800" kern="0" dirty="0"/>
          </a:p>
          <a:p>
            <a:pPr marL="0" indent="0">
              <a:lnSpc>
                <a:spcPts val="3600"/>
              </a:lnSpc>
              <a:buNone/>
            </a:pPr>
            <a:r>
              <a:rPr lang="ja-JP" altLang="en-US" sz="2800" kern="0" dirty="0"/>
              <a:t>  ・</a:t>
            </a:r>
            <a:r>
              <a:rPr lang="en-US" altLang="ja-JP" sz="2800" dirty="0"/>
              <a:t>Hagiwara (2001); </a:t>
            </a:r>
            <a:r>
              <a:rPr lang="en-US" altLang="ja-JP" sz="2600" dirty="0"/>
              <a:t>the Great Hanshin-Awaji Earthquake</a:t>
            </a:r>
          </a:p>
          <a:p>
            <a:pPr>
              <a:lnSpc>
                <a:spcPts val="3600"/>
              </a:lnSpc>
            </a:pPr>
            <a:r>
              <a:rPr lang="ja-JP" altLang="en-US" sz="2800" kern="0" dirty="0"/>
              <a:t>  ・</a:t>
            </a:r>
            <a:r>
              <a:rPr lang="en-US" altLang="ja-JP" sz="2800" dirty="0" err="1"/>
              <a:t>Ishikura</a:t>
            </a:r>
            <a:r>
              <a:rPr lang="en-US" altLang="ja-JP" sz="2800" dirty="0"/>
              <a:t> and Ishikawa (2011), Yamazaki and </a:t>
            </a:r>
            <a:r>
              <a:rPr lang="en-US" altLang="ja-JP" sz="2800" dirty="0" err="1"/>
              <a:t>Ochiai</a:t>
            </a:r>
            <a:r>
              <a:rPr lang="en-US" altLang="ja-JP" sz="2800" dirty="0"/>
              <a:t> </a:t>
            </a:r>
          </a:p>
          <a:p>
            <a:pPr>
              <a:lnSpc>
                <a:spcPts val="3600"/>
              </a:lnSpc>
            </a:pPr>
            <a:r>
              <a:rPr lang="en-US" altLang="ja-JP" sz="2800" dirty="0"/>
              <a:t>   (2011), Tachi and </a:t>
            </a:r>
            <a:r>
              <a:rPr lang="en-US" altLang="ja-JP" sz="2800" dirty="0" err="1"/>
              <a:t>Ochiai</a:t>
            </a:r>
            <a:r>
              <a:rPr lang="en-US" altLang="ja-JP" sz="2800" dirty="0"/>
              <a:t> (2011) ; the Great East </a:t>
            </a:r>
          </a:p>
          <a:p>
            <a:pPr>
              <a:lnSpc>
                <a:spcPts val="3600"/>
              </a:lnSpc>
            </a:pPr>
            <a:r>
              <a:rPr lang="en-US" altLang="ja-JP" sz="2800" dirty="0"/>
              <a:t>   Japan Earthquake;</a:t>
            </a:r>
          </a:p>
          <a:p>
            <a:pPr marL="342900" indent="-342900">
              <a:lnSpc>
                <a:spcPts val="3600"/>
              </a:lnSpc>
              <a:spcBef>
                <a:spcPct val="20000"/>
              </a:spcBef>
              <a:buFontTx/>
              <a:buChar char="•"/>
            </a:pPr>
            <a:r>
              <a:rPr lang="en-US" altLang="ja-JP" sz="2800" dirty="0"/>
              <a:t>Analysis of the effects of Japan’s electricity policy (long-term climate mitigation policy studies); AIM/CGE Model, AIM/</a:t>
            </a:r>
            <a:r>
              <a:rPr lang="en-US" altLang="ja-JP" sz="2800" dirty="0" err="1"/>
              <a:t>Enduse</a:t>
            </a:r>
            <a:r>
              <a:rPr lang="en-US" altLang="ja-JP" sz="2800" dirty="0"/>
              <a:t> Model, DNE21 Model, DNE21+ Model, IEEJ Model and TIMES-Japan Model.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altLang="ja-JP" sz="28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altLang="ja-JP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スライド番号プレースホルダ 3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EF4660F-58F9-4DB6-B8D9-68F2CB15CFA3}" type="slidenum">
              <a:rPr lang="en-US" altLang="ja-JP" sz="1400"/>
              <a:pPr algn="r"/>
              <a:t>17</a:t>
            </a:fld>
            <a:endParaRPr lang="en-US" altLang="ja-JP" sz="1400"/>
          </a:p>
        </p:txBody>
      </p:sp>
      <p:sp>
        <p:nvSpPr>
          <p:cNvPr id="16387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A87BBF-F883-47FA-B593-321194F95366}" type="slidenum">
              <a:rPr lang="en-US" altLang="ja-JP" sz="1400"/>
              <a:pPr algn="r"/>
              <a:t>17</a:t>
            </a:fld>
            <a:endParaRPr lang="en-US" altLang="ja-JP" sz="140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F187233-73A6-4B99-AD90-C663A956A8F4}"/>
              </a:ext>
            </a:extLst>
          </p:cNvPr>
          <p:cNvSpPr txBox="1">
            <a:spLocks noChangeArrowheads="1"/>
          </p:cNvSpPr>
          <p:nvPr/>
        </p:nvSpPr>
        <p:spPr>
          <a:xfrm>
            <a:off x="383084" y="404664"/>
            <a:ext cx="8365380" cy="10081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/>
          <a:p>
            <a:pPr>
              <a:lnSpc>
                <a:spcPts val="3360"/>
              </a:lnSpc>
            </a:pPr>
            <a:r>
              <a:rPr lang="en-US" altLang="ja-JP" sz="2800" dirty="0"/>
              <a:t>4.2 Methodology for analyzing the </a:t>
            </a:r>
            <a:r>
              <a:rPr lang="ja-JP" altLang="ja-JP" sz="2800" dirty="0"/>
              <a:t>change in the</a:t>
            </a:r>
            <a:r>
              <a:rPr lang="en-US" altLang="ja-JP" sz="2800" dirty="0"/>
              <a:t> </a:t>
            </a:r>
          </a:p>
          <a:p>
            <a:pPr>
              <a:lnSpc>
                <a:spcPts val="3360"/>
              </a:lnSpc>
            </a:pPr>
            <a:r>
              <a:rPr lang="en-US" altLang="ja-JP" sz="2800" dirty="0"/>
              <a:t>      </a:t>
            </a:r>
            <a:r>
              <a:rPr lang="ja-JP" altLang="ja-JP" sz="2800" dirty="0"/>
              <a:t>structure of Japanese power sector</a:t>
            </a:r>
            <a:r>
              <a:rPr lang="en-US" altLang="ja-JP" sz="2800" dirty="0"/>
              <a:t> in Japan (1)</a:t>
            </a:r>
            <a:endParaRPr lang="ja-JP" altLang="ja-JP" sz="2800" dirty="0"/>
          </a:p>
          <a:p>
            <a:endParaRPr lang="ja-JP" altLang="ja-JP" sz="3200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96384E8-3EFC-42BD-B4BF-FACEF1C77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716" y="1412775"/>
            <a:ext cx="8760568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ts val="3200"/>
              </a:lnSpc>
              <a:spcBef>
                <a:spcPct val="20000"/>
              </a:spcBef>
              <a:buFontTx/>
              <a:buChar char="•"/>
            </a:pPr>
            <a:r>
              <a:rPr lang="en-US" altLang="ja-JP" sz="2800" dirty="0"/>
              <a:t>The simulation covers two periods: from 2014 to 2018 and from 2019 to 2030 .</a:t>
            </a:r>
            <a:r>
              <a:rPr lang="ja-JP" altLang="ja-JP" sz="2800" dirty="0"/>
              <a:t> </a:t>
            </a:r>
            <a:endParaRPr lang="en-US" altLang="ja-JP" sz="2800" dirty="0"/>
          </a:p>
          <a:p>
            <a:pPr marL="342900" indent="-342900">
              <a:lnSpc>
                <a:spcPts val="3200"/>
              </a:lnSpc>
              <a:spcBef>
                <a:spcPct val="20000"/>
              </a:spcBef>
              <a:buFontTx/>
              <a:buChar char="•"/>
            </a:pPr>
            <a:r>
              <a:rPr lang="en-US" altLang="ja-JP" sz="2800" dirty="0"/>
              <a:t>It is necessary to adjust the result of the power supply of the first period in order to reflect the reality.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altLang="ja-JP" sz="3200" dirty="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51F7264-E5A3-449D-BEF7-50A53F3DE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720" y="3185258"/>
            <a:ext cx="479714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dirty="0"/>
              <a:t>Share of Japan’s power in 2018 (percentage)</a:t>
            </a:r>
            <a:endParaRPr lang="ja-JP" altLang="ja-JP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24FC39E7-6E1E-43EF-BA36-D3EDB030F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286" y="6361957"/>
            <a:ext cx="878497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ja-JP" sz="1200" dirty="0"/>
              <a:t>Source: Agency for Natural Resources and Energy of the Ministry of Economy, Trade, and Industry of Japan and World </a:t>
            </a:r>
          </a:p>
          <a:p>
            <a:r>
              <a:rPr lang="en-US" altLang="ja-JP" sz="1200" dirty="0"/>
              <a:t>             Energy Outlook 2019. Results of the GTAP-E-Power model is simulated by the authors.</a:t>
            </a:r>
            <a:endParaRPr lang="ja-JP" altLang="ja-JP" sz="1200" dirty="0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9111189D-5E4E-4F39-9C13-32205CE3E8AD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554590"/>
            <a:ext cx="5986701" cy="28272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スライド番号プレースホルダ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776E423-62C2-42C1-991A-C87C799724F7}" type="slidenum">
              <a:rPr lang="en-US" altLang="ja-JP" smtClean="0"/>
              <a:pPr/>
              <a:t>18</a:t>
            </a:fld>
            <a:endParaRPr lang="en-US" altLang="ja-JP"/>
          </a:p>
        </p:txBody>
      </p:sp>
      <p:sp>
        <p:nvSpPr>
          <p:cNvPr id="17411" name="スライド番号プレースホルダ 3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8BC70D8-F762-421C-AF4B-2BE1937FABD6}" type="slidenum">
              <a:rPr lang="en-US" altLang="ja-JP" sz="1400"/>
              <a:pPr algn="r"/>
              <a:t>18</a:t>
            </a:fld>
            <a:endParaRPr lang="en-US" altLang="ja-JP" sz="1400"/>
          </a:p>
        </p:txBody>
      </p:sp>
      <p:sp>
        <p:nvSpPr>
          <p:cNvPr id="17412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849FB7E-FCBD-47C2-B59B-CE6213C8E6E3}" type="slidenum">
              <a:rPr lang="en-US" altLang="ja-JP" sz="1400"/>
              <a:pPr algn="r"/>
              <a:t>18</a:t>
            </a:fld>
            <a:endParaRPr lang="en-US" altLang="ja-JP" sz="140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B9C5D160-CCB8-4C24-994C-245569E1F319}"/>
              </a:ext>
            </a:extLst>
          </p:cNvPr>
          <p:cNvSpPr txBox="1">
            <a:spLocks noChangeArrowheads="1"/>
          </p:cNvSpPr>
          <p:nvPr/>
        </p:nvSpPr>
        <p:spPr>
          <a:xfrm>
            <a:off x="383084" y="404664"/>
            <a:ext cx="8365380" cy="10081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/>
          <a:p>
            <a:pPr>
              <a:lnSpc>
                <a:spcPts val="3360"/>
              </a:lnSpc>
            </a:pPr>
            <a:r>
              <a:rPr lang="en-US" altLang="ja-JP" sz="2800" dirty="0"/>
              <a:t>4.2 Methodology for analyzing the </a:t>
            </a:r>
            <a:r>
              <a:rPr lang="ja-JP" altLang="ja-JP" sz="2800" dirty="0"/>
              <a:t>change in the</a:t>
            </a:r>
            <a:r>
              <a:rPr lang="en-US" altLang="ja-JP" sz="2800" dirty="0"/>
              <a:t> </a:t>
            </a:r>
          </a:p>
          <a:p>
            <a:pPr>
              <a:lnSpc>
                <a:spcPts val="3360"/>
              </a:lnSpc>
            </a:pPr>
            <a:r>
              <a:rPr lang="en-US" altLang="ja-JP" sz="2800" dirty="0"/>
              <a:t>      </a:t>
            </a:r>
            <a:r>
              <a:rPr lang="ja-JP" altLang="ja-JP" sz="2800" dirty="0"/>
              <a:t>structure of Japanese power sector</a:t>
            </a:r>
            <a:r>
              <a:rPr lang="en-US" altLang="ja-JP" sz="2800" dirty="0"/>
              <a:t> in Japan (2)</a:t>
            </a:r>
            <a:endParaRPr lang="ja-JP" altLang="ja-JP" sz="2800" dirty="0"/>
          </a:p>
          <a:p>
            <a:endParaRPr lang="ja-JP" altLang="ja-JP" sz="3200" dirty="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9AA48082-019B-4730-A1AE-19ABD72D9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716" y="1412775"/>
            <a:ext cx="8760568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ts val="3200"/>
              </a:lnSpc>
              <a:spcBef>
                <a:spcPct val="20000"/>
              </a:spcBef>
              <a:buFontTx/>
              <a:buChar char="•"/>
            </a:pPr>
            <a:r>
              <a:rPr lang="en-US" altLang="ja-JP" sz="2800" dirty="0"/>
              <a:t>For the second period, simulations are performed for four scenarios.</a:t>
            </a:r>
          </a:p>
          <a:p>
            <a:pPr marL="342900" indent="-342900">
              <a:lnSpc>
                <a:spcPts val="3200"/>
              </a:lnSpc>
              <a:spcBef>
                <a:spcPct val="20000"/>
              </a:spcBef>
              <a:buFontTx/>
              <a:buChar char="•"/>
            </a:pPr>
            <a:r>
              <a:rPr lang="en-US" altLang="ja-JP" sz="2800" dirty="0"/>
              <a:t>Shock values will be set </a:t>
            </a:r>
          </a:p>
          <a:p>
            <a:pPr>
              <a:lnSpc>
                <a:spcPts val="3200"/>
              </a:lnSpc>
              <a:spcBef>
                <a:spcPct val="20000"/>
              </a:spcBef>
            </a:pPr>
            <a:r>
              <a:rPr lang="en-US" altLang="ja-JP" sz="2800" dirty="0"/>
              <a:t>    - Only for real GDP, labor force, and the population </a:t>
            </a:r>
          </a:p>
          <a:p>
            <a:pPr>
              <a:lnSpc>
                <a:spcPts val="3200"/>
              </a:lnSpc>
              <a:spcBef>
                <a:spcPct val="20000"/>
              </a:spcBef>
            </a:pPr>
            <a:r>
              <a:rPr lang="en-US" altLang="ja-JP" sz="2800" dirty="0"/>
              <a:t>       growth rate of each country (Scenario 1).</a:t>
            </a:r>
          </a:p>
          <a:p>
            <a:pPr>
              <a:lnSpc>
                <a:spcPts val="3200"/>
              </a:lnSpc>
              <a:spcBef>
                <a:spcPct val="20000"/>
              </a:spcBef>
            </a:pPr>
            <a:r>
              <a:rPr lang="en-US" altLang="ja-JP" sz="2800" dirty="0"/>
              <a:t>    - Real GDP, labor force, and the population growth </a:t>
            </a:r>
          </a:p>
          <a:p>
            <a:pPr>
              <a:lnSpc>
                <a:spcPts val="3200"/>
              </a:lnSpc>
              <a:spcBef>
                <a:spcPct val="20000"/>
              </a:spcBef>
            </a:pPr>
            <a:r>
              <a:rPr lang="en-US" altLang="ja-JP" sz="2800" dirty="0"/>
              <a:t>      rate of each country and the zero-emission power </a:t>
            </a:r>
          </a:p>
          <a:p>
            <a:pPr>
              <a:lnSpc>
                <a:spcPts val="3200"/>
              </a:lnSpc>
              <a:spcBef>
                <a:spcPct val="20000"/>
              </a:spcBef>
            </a:pPr>
            <a:r>
              <a:rPr lang="en-US" altLang="ja-JP" sz="2800" dirty="0"/>
              <a:t>      setting in Stated Policies Scenario, Current </a:t>
            </a:r>
          </a:p>
          <a:p>
            <a:pPr>
              <a:lnSpc>
                <a:spcPts val="3200"/>
              </a:lnSpc>
              <a:spcBef>
                <a:spcPct val="20000"/>
              </a:spcBef>
            </a:pPr>
            <a:r>
              <a:rPr lang="en-US" altLang="ja-JP" sz="2800" dirty="0"/>
              <a:t>      Policies Scenario and Sustainable Development </a:t>
            </a:r>
          </a:p>
          <a:p>
            <a:pPr>
              <a:lnSpc>
                <a:spcPts val="3200"/>
              </a:lnSpc>
              <a:spcBef>
                <a:spcPct val="20000"/>
              </a:spcBef>
            </a:pPr>
            <a:r>
              <a:rPr lang="en-US" altLang="ja-JP" sz="2800" dirty="0"/>
              <a:t>      Scenario of WEO 2019.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スライド番号プレースホルダ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8DA7736-F412-450E-9168-75BDF5033E21}" type="slidenum">
              <a:rPr lang="en-US" altLang="ja-JP" smtClean="0"/>
              <a:pPr/>
              <a:t>19</a:t>
            </a:fld>
            <a:endParaRPr lang="en-US" altLang="ja-JP"/>
          </a:p>
        </p:txBody>
      </p:sp>
      <p:sp>
        <p:nvSpPr>
          <p:cNvPr id="18435" name="スライド番号プレースホルダ 3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2C99DCC-A883-40B1-B0CE-F0DB8EC3EC88}" type="slidenum">
              <a:rPr lang="en-US" altLang="ja-JP" sz="1400"/>
              <a:pPr algn="r"/>
              <a:t>19</a:t>
            </a:fld>
            <a:endParaRPr lang="en-US" altLang="ja-JP" sz="1400"/>
          </a:p>
        </p:txBody>
      </p:sp>
      <p:sp>
        <p:nvSpPr>
          <p:cNvPr id="18436" name="スライド番号プレースホルダ 3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ACD109A-642F-476B-BA8A-81843FC8C321}" type="slidenum">
              <a:rPr lang="en-US" altLang="ja-JP" sz="1400"/>
              <a:pPr algn="r"/>
              <a:t>19</a:t>
            </a:fld>
            <a:endParaRPr lang="en-US" altLang="ja-JP" sz="1400"/>
          </a:p>
        </p:txBody>
      </p:sp>
      <p:sp>
        <p:nvSpPr>
          <p:cNvPr id="18437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7FBACC0-32CC-45E4-968C-B3FE0B8B3B9B}" type="slidenum">
              <a:rPr lang="en-US" altLang="ja-JP" sz="1400"/>
              <a:pPr algn="r"/>
              <a:t>19</a:t>
            </a:fld>
            <a:endParaRPr lang="en-US" altLang="ja-JP" sz="140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605F6A7E-D1E3-4D89-B994-70502A30EE5D}"/>
              </a:ext>
            </a:extLst>
          </p:cNvPr>
          <p:cNvSpPr txBox="1">
            <a:spLocks noChangeArrowheads="1"/>
          </p:cNvSpPr>
          <p:nvPr/>
        </p:nvSpPr>
        <p:spPr>
          <a:xfrm>
            <a:off x="383084" y="404664"/>
            <a:ext cx="8365380" cy="10081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/>
          <a:p>
            <a:pPr>
              <a:lnSpc>
                <a:spcPts val="3360"/>
              </a:lnSpc>
            </a:pPr>
            <a:r>
              <a:rPr lang="en-US" altLang="ja-JP" sz="2800" dirty="0"/>
              <a:t>4.2 Methodology for analyzing the </a:t>
            </a:r>
            <a:r>
              <a:rPr lang="ja-JP" altLang="ja-JP" sz="2800" dirty="0"/>
              <a:t>change in the</a:t>
            </a:r>
            <a:r>
              <a:rPr lang="en-US" altLang="ja-JP" sz="2800" dirty="0"/>
              <a:t> </a:t>
            </a:r>
          </a:p>
          <a:p>
            <a:pPr>
              <a:lnSpc>
                <a:spcPts val="3360"/>
              </a:lnSpc>
            </a:pPr>
            <a:r>
              <a:rPr lang="en-US" altLang="ja-JP" sz="2800" dirty="0"/>
              <a:t>      </a:t>
            </a:r>
            <a:r>
              <a:rPr lang="ja-JP" altLang="ja-JP" sz="2800" dirty="0"/>
              <a:t>structure of Japanese power sector</a:t>
            </a:r>
            <a:r>
              <a:rPr lang="en-US" altLang="ja-JP" sz="2800" dirty="0"/>
              <a:t> in Japan (3)</a:t>
            </a:r>
            <a:endParaRPr lang="ja-JP" altLang="ja-JP" sz="2800" dirty="0"/>
          </a:p>
          <a:p>
            <a:endParaRPr lang="ja-JP" altLang="ja-JP" sz="3200" dirty="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ED746A36-DF1A-4208-92A3-485EC6B369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084" y="1630215"/>
            <a:ext cx="809708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/>
              <a:t>                         </a:t>
            </a:r>
            <a:r>
              <a:rPr lang="en-US" altLang="ja-JP" sz="2400" dirty="0"/>
              <a:t>Macro shock values for all scenarios</a:t>
            </a:r>
          </a:p>
          <a:p>
            <a:r>
              <a:rPr lang="en-US" altLang="ja-JP" sz="2000" dirty="0"/>
              <a:t>                                                    </a:t>
            </a:r>
            <a:r>
              <a:rPr lang="en-US" altLang="ja-JP" dirty="0"/>
              <a:t>(average annual growth rate, percentage)</a:t>
            </a:r>
            <a:endParaRPr lang="ja-JP" altLang="ja-JP" dirty="0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AA7FFA8-FF06-4641-ADB7-E67A8FEC8FA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78" y="2447970"/>
            <a:ext cx="8061060" cy="277981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tangle 2">
            <a:extLst>
              <a:ext uri="{FF2B5EF4-FFF2-40B4-BE49-F238E27FC236}">
                <a16:creationId xmlns:a16="http://schemas.microsoft.com/office/drawing/2014/main" id="{E8F3E0EB-5F06-40CA-8C96-E30FBC4569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5227785"/>
            <a:ext cx="8389440" cy="35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ja-JP" sz="1400" dirty="0"/>
              <a:t>Source: GDP growth rate from 2014 to 2018 is taken from World Bank (2019) and from 2019 to 2030  </a:t>
            </a:r>
          </a:p>
          <a:p>
            <a:r>
              <a:rPr lang="en-US" altLang="ja-JP" sz="1400" dirty="0"/>
              <a:t>              from World Energy Outlook 2019. Labor force growth rate and population growth rate are taken  </a:t>
            </a:r>
          </a:p>
          <a:p>
            <a:r>
              <a:rPr lang="en-US" altLang="ja-JP" sz="1400" dirty="0"/>
              <a:t>              from United Nations Population Division (2019).</a:t>
            </a:r>
            <a:r>
              <a:rPr lang="ja-JP" altLang="ja-JP" sz="1400" dirty="0"/>
              <a:t> </a:t>
            </a:r>
            <a:r>
              <a:rPr lang="en-US" altLang="ja-JP" sz="1400" dirty="0"/>
              <a:t>Labor </a:t>
            </a:r>
            <a:r>
              <a:rPr lang="en-US" altLang="ja-JP" sz="1400"/>
              <a:t>force corresponds </a:t>
            </a:r>
            <a:r>
              <a:rPr lang="en-US" altLang="ja-JP" sz="1400" dirty="0"/>
              <a:t>to the population from </a:t>
            </a:r>
          </a:p>
          <a:p>
            <a:r>
              <a:rPr lang="en-US" altLang="ja-JP" sz="1400" dirty="0"/>
              <a:t>              15 to 64 years old.</a:t>
            </a:r>
            <a:endParaRPr lang="ja-JP" altLang="ja-JP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5B0895E-C9B0-42F3-A10D-41931512253B}" type="slidenum">
              <a:rPr lang="en-US" altLang="ja-JP" smtClean="0"/>
              <a:pPr/>
              <a:t>20</a:t>
            </a:fld>
            <a:endParaRPr lang="en-US" altLang="ja-JP"/>
          </a:p>
        </p:txBody>
      </p:sp>
      <p:sp>
        <p:nvSpPr>
          <p:cNvPr id="19459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50654F1-85B5-4324-8389-C6AF3911DECB}" type="slidenum">
              <a:rPr lang="en-US" altLang="ja-JP" sz="1400"/>
              <a:pPr algn="r"/>
              <a:t>20</a:t>
            </a:fld>
            <a:endParaRPr lang="en-US" altLang="ja-JP" sz="1400"/>
          </a:p>
        </p:txBody>
      </p:sp>
      <p:sp>
        <p:nvSpPr>
          <p:cNvPr id="19460" name="スライド番号プレースホルダ 1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9481E59-4B0B-424A-AC0F-0E7515EE1E1E}" type="slidenum">
              <a:rPr lang="en-US" altLang="ja-JP" sz="1400"/>
              <a:pPr algn="r"/>
              <a:t>20</a:t>
            </a:fld>
            <a:endParaRPr lang="en-US" altLang="ja-JP" sz="1400"/>
          </a:p>
        </p:txBody>
      </p:sp>
      <p:sp>
        <p:nvSpPr>
          <p:cNvPr id="19461" name="スライド番号プレースホルダ 3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56F0A34-32F5-4038-BC00-7D63399E7CF4}" type="slidenum">
              <a:rPr lang="en-US" altLang="ja-JP" sz="1400"/>
              <a:pPr algn="r"/>
              <a:t>20</a:t>
            </a:fld>
            <a:endParaRPr lang="en-US" altLang="ja-JP" sz="1400"/>
          </a:p>
        </p:txBody>
      </p:sp>
      <p:sp>
        <p:nvSpPr>
          <p:cNvPr id="19462" name="スライド番号プレースホルダ 3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A69D68E-38DC-49C4-B2B1-4A73A832DB2F}" type="slidenum">
              <a:rPr lang="en-US" altLang="ja-JP" sz="1400"/>
              <a:pPr algn="r"/>
              <a:t>20</a:t>
            </a:fld>
            <a:endParaRPr lang="en-US" altLang="ja-JP" sz="1400"/>
          </a:p>
        </p:txBody>
      </p:sp>
      <p:sp>
        <p:nvSpPr>
          <p:cNvPr id="19463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D5526DA-E335-4A6A-AD30-AF6386B5C6D7}" type="slidenum">
              <a:rPr lang="en-US" altLang="ja-JP" sz="1400"/>
              <a:pPr algn="r"/>
              <a:t>20</a:t>
            </a:fld>
            <a:endParaRPr lang="en-US" altLang="ja-JP" sz="1400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2F336E70-CCEC-4213-A083-BAEF2CA418A7}"/>
              </a:ext>
            </a:extLst>
          </p:cNvPr>
          <p:cNvSpPr txBox="1">
            <a:spLocks noChangeArrowheads="1"/>
          </p:cNvSpPr>
          <p:nvPr/>
        </p:nvSpPr>
        <p:spPr>
          <a:xfrm>
            <a:off x="383084" y="404664"/>
            <a:ext cx="8365380" cy="10081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/>
          <a:p>
            <a:pPr>
              <a:lnSpc>
                <a:spcPts val="3360"/>
              </a:lnSpc>
            </a:pPr>
            <a:r>
              <a:rPr lang="en-US" altLang="ja-JP" sz="2800" dirty="0"/>
              <a:t>4.2 Methodology for analyzing the </a:t>
            </a:r>
            <a:r>
              <a:rPr lang="ja-JP" altLang="ja-JP" sz="2800" dirty="0"/>
              <a:t>change in the</a:t>
            </a:r>
            <a:r>
              <a:rPr lang="en-US" altLang="ja-JP" sz="2800" dirty="0"/>
              <a:t> </a:t>
            </a:r>
          </a:p>
          <a:p>
            <a:pPr>
              <a:lnSpc>
                <a:spcPts val="3360"/>
              </a:lnSpc>
            </a:pPr>
            <a:r>
              <a:rPr lang="en-US" altLang="ja-JP" sz="2800" dirty="0"/>
              <a:t>      </a:t>
            </a:r>
            <a:r>
              <a:rPr lang="ja-JP" altLang="ja-JP" sz="2800" dirty="0"/>
              <a:t>structure of Japanese power sector</a:t>
            </a:r>
            <a:r>
              <a:rPr lang="en-US" altLang="ja-JP" sz="2800" dirty="0"/>
              <a:t> in Japan (4)</a:t>
            </a:r>
            <a:endParaRPr lang="ja-JP" altLang="ja-JP" sz="2800" dirty="0"/>
          </a:p>
          <a:p>
            <a:endParaRPr lang="ja-JP" altLang="ja-JP" sz="3200" dirty="0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6D87FDA7-237D-4D27-9BF5-EF1CACC60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600" y="1412775"/>
            <a:ext cx="542648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/>
              <a:t>                         </a:t>
            </a:r>
            <a:r>
              <a:rPr lang="en-US" altLang="ja-JP" sz="2800" dirty="0"/>
              <a:t>Contents of scenarios</a:t>
            </a:r>
            <a:endParaRPr lang="ja-JP" altLang="ja-JP" sz="28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5BB9370-7F37-4E2A-AE86-B572F9DB9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461" y="1924927"/>
            <a:ext cx="8594626" cy="4252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D53601E-6B12-4961-9DB1-B1D4D70D794B}" type="slidenum">
              <a:rPr lang="en-US" altLang="ja-JP" smtClean="0"/>
              <a:pPr/>
              <a:t>21</a:t>
            </a:fld>
            <a:endParaRPr lang="en-US" altLang="ja-JP"/>
          </a:p>
        </p:txBody>
      </p:sp>
      <p:sp>
        <p:nvSpPr>
          <p:cNvPr id="20483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693078D-DE83-41D8-B077-9F748A420A46}" type="slidenum">
              <a:rPr lang="en-US" altLang="ja-JP" sz="1400"/>
              <a:pPr algn="r"/>
              <a:t>21</a:t>
            </a:fld>
            <a:endParaRPr lang="en-US" altLang="ja-JP" sz="1400"/>
          </a:p>
        </p:txBody>
      </p:sp>
      <p:sp>
        <p:nvSpPr>
          <p:cNvPr id="20484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A3B7B2B-1022-45A1-A549-A65ACB2FE840}" type="slidenum">
              <a:rPr lang="en-US" altLang="ja-JP" sz="1400"/>
              <a:pPr algn="r"/>
              <a:t>21</a:t>
            </a:fld>
            <a:endParaRPr lang="en-US" altLang="ja-JP" sz="1400"/>
          </a:p>
        </p:txBody>
      </p:sp>
      <p:sp>
        <p:nvSpPr>
          <p:cNvPr id="20485" name="スライド番号プレースホルダ 1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1C43B4B-0BC9-4967-94D0-D219A0BF6730}" type="slidenum">
              <a:rPr lang="en-US" altLang="ja-JP" sz="1400"/>
              <a:pPr algn="r"/>
              <a:t>21</a:t>
            </a:fld>
            <a:endParaRPr lang="en-US" altLang="ja-JP" sz="1400"/>
          </a:p>
        </p:txBody>
      </p:sp>
      <p:sp>
        <p:nvSpPr>
          <p:cNvPr id="20486" name="スライド番号プレースホルダ 3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0947EF1-7349-43EA-875D-CF25AF3BB924}" type="slidenum">
              <a:rPr lang="en-US" altLang="ja-JP" sz="1400"/>
              <a:pPr algn="r"/>
              <a:t>21</a:t>
            </a:fld>
            <a:endParaRPr lang="en-US" altLang="ja-JP" sz="1400"/>
          </a:p>
        </p:txBody>
      </p:sp>
      <p:sp>
        <p:nvSpPr>
          <p:cNvPr id="20487" name="スライド番号プレースホルダ 3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3F1F532-4E9D-4ADB-8F74-59E1DAA031CA}" type="slidenum">
              <a:rPr lang="en-US" altLang="ja-JP" sz="1400"/>
              <a:pPr algn="r"/>
              <a:t>21</a:t>
            </a:fld>
            <a:endParaRPr lang="en-US" altLang="ja-JP" sz="1400"/>
          </a:p>
        </p:txBody>
      </p:sp>
      <p:sp>
        <p:nvSpPr>
          <p:cNvPr id="20488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C79FC39-1C98-4A64-850D-2500E3617AD0}" type="slidenum">
              <a:rPr lang="en-US" altLang="ja-JP" sz="1400"/>
              <a:pPr algn="r"/>
              <a:t>21</a:t>
            </a:fld>
            <a:endParaRPr lang="en-US" altLang="ja-JP" sz="140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631EF5C6-9EB1-4C1F-AA38-26047A026398}"/>
              </a:ext>
            </a:extLst>
          </p:cNvPr>
          <p:cNvSpPr txBox="1">
            <a:spLocks noChangeArrowheads="1"/>
          </p:cNvSpPr>
          <p:nvPr/>
        </p:nvSpPr>
        <p:spPr>
          <a:xfrm>
            <a:off x="383084" y="404664"/>
            <a:ext cx="8365380" cy="10081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/>
          <a:p>
            <a:pPr>
              <a:lnSpc>
                <a:spcPts val="3360"/>
              </a:lnSpc>
            </a:pPr>
            <a:r>
              <a:rPr lang="en-US" altLang="ja-JP" sz="3200" dirty="0"/>
              <a:t>4.3 Aggregation of regions and sectors (1)</a:t>
            </a:r>
            <a:endParaRPr lang="ja-JP" altLang="ja-JP" sz="3200" dirty="0"/>
          </a:p>
          <a:p>
            <a:endParaRPr lang="ja-JP" altLang="ja-JP" sz="3200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167EC1F1-115A-45AD-9555-0C28F20248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592" y="1484784"/>
            <a:ext cx="589135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/>
              <a:t>                         </a:t>
            </a:r>
            <a:r>
              <a:rPr lang="en-US" altLang="ja-JP" sz="2800" dirty="0"/>
              <a:t>Regional Disaggregation</a:t>
            </a:r>
            <a:endParaRPr lang="ja-JP" altLang="ja-JP" sz="28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2757821-4487-483A-9C72-5FC40D0A1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488" y="2076193"/>
            <a:ext cx="7452900" cy="386467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D1923CE-665D-4B1E-A6D9-90CE4E646BEF}" type="slidenum">
              <a:rPr lang="en-US" altLang="ja-JP" smtClean="0"/>
              <a:pPr/>
              <a:t>22</a:t>
            </a:fld>
            <a:endParaRPr lang="en-US" altLang="ja-JP"/>
          </a:p>
        </p:txBody>
      </p:sp>
      <p:sp>
        <p:nvSpPr>
          <p:cNvPr id="21508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C859CBA-08D9-4706-89CE-2531BF840BE1}" type="slidenum">
              <a:rPr lang="en-US" altLang="ja-JP" sz="1400"/>
              <a:pPr algn="r"/>
              <a:t>22</a:t>
            </a:fld>
            <a:endParaRPr lang="en-US" altLang="ja-JP" sz="140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11E26913-40FB-4357-A00E-8140A96E5C97}"/>
              </a:ext>
            </a:extLst>
          </p:cNvPr>
          <p:cNvSpPr txBox="1">
            <a:spLocks noChangeArrowheads="1"/>
          </p:cNvSpPr>
          <p:nvPr/>
        </p:nvSpPr>
        <p:spPr>
          <a:xfrm>
            <a:off x="383084" y="404664"/>
            <a:ext cx="8365380" cy="10081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/>
          <a:p>
            <a:pPr>
              <a:lnSpc>
                <a:spcPts val="3360"/>
              </a:lnSpc>
            </a:pPr>
            <a:r>
              <a:rPr lang="en-US" altLang="ja-JP" sz="3200" dirty="0"/>
              <a:t>4.3 Aggregation of regions and sectors (2)</a:t>
            </a:r>
            <a:endParaRPr lang="ja-JP" altLang="ja-JP" sz="3200" dirty="0"/>
          </a:p>
          <a:p>
            <a:endParaRPr lang="ja-JP" altLang="ja-JP" sz="3200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8164B24-6B93-40BA-9BF9-879B477A0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5616" y="1556792"/>
            <a:ext cx="52373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dirty="0"/>
              <a:t>                         </a:t>
            </a:r>
            <a:r>
              <a:rPr lang="en-US" altLang="ja-JP" sz="2400" dirty="0"/>
              <a:t>Sectoral Disaggregation</a:t>
            </a:r>
            <a:endParaRPr lang="ja-JP" altLang="ja-JP" sz="24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7120FE8-2127-4527-A2AE-7340DD089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748" y="2018457"/>
            <a:ext cx="8500051" cy="432734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1C29123-7D67-4775-874C-42ACF0E62FF0}" type="slidenum">
              <a:rPr lang="en-US" altLang="ja-JP" smtClean="0"/>
              <a:pPr/>
              <a:t>23</a:t>
            </a:fld>
            <a:endParaRPr lang="en-US" altLang="ja-JP"/>
          </a:p>
        </p:txBody>
      </p:sp>
      <p:sp>
        <p:nvSpPr>
          <p:cNvPr id="22531" name="スライド番号プレースホルダ 3"/>
          <p:cNvSpPr txBox="1">
            <a:spLocks noGrp="1"/>
          </p:cNvSpPr>
          <p:nvPr/>
        </p:nvSpPr>
        <p:spPr bwMode="auto">
          <a:xfrm>
            <a:off x="7864475" y="64770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B69E117-1AE6-4454-BBB7-B3F51EC1B803}" type="slidenum">
              <a:rPr lang="en-US" altLang="ja-JP" sz="1400">
                <a:latin typeface="Lucida Sans Unicode" pitchFamily="34" charset="0"/>
              </a:rPr>
              <a:pPr algn="r"/>
              <a:t>23</a:t>
            </a:fld>
            <a:endParaRPr lang="en-US" altLang="ja-JP" sz="1400">
              <a:latin typeface="Lucida Sans Unicode" pitchFamily="34" charset="0"/>
            </a:endParaRPr>
          </a:p>
        </p:txBody>
      </p:sp>
      <p:sp>
        <p:nvSpPr>
          <p:cNvPr id="22532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30BADF4-B81C-4AE2-B4B6-E5DE3E03C2DA}" type="slidenum">
              <a:rPr lang="en-US" altLang="ja-JP" sz="1400"/>
              <a:pPr algn="r"/>
              <a:t>23</a:t>
            </a:fld>
            <a:endParaRPr lang="en-US" altLang="ja-JP" sz="140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20F1F9A3-8983-494B-B1A8-614C647E9AE4}"/>
              </a:ext>
            </a:extLst>
          </p:cNvPr>
          <p:cNvSpPr txBox="1">
            <a:spLocks noChangeArrowheads="1"/>
          </p:cNvSpPr>
          <p:nvPr/>
        </p:nvSpPr>
        <p:spPr>
          <a:xfrm>
            <a:off x="225302" y="523875"/>
            <a:ext cx="8830270" cy="572135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altLang="ja-JP" sz="4800" dirty="0"/>
              <a:t>5. Analysis of Japanese power </a:t>
            </a:r>
            <a:r>
              <a:rPr lang="ja-JP" altLang="en-US" sz="4800" dirty="0"/>
              <a:t>　　</a:t>
            </a:r>
            <a:endParaRPr lang="en-US" altLang="ja-JP" sz="4800" dirty="0"/>
          </a:p>
          <a:p>
            <a:pPr marL="0" indent="0">
              <a:buNone/>
            </a:pPr>
            <a:r>
              <a:rPr lang="ja-JP" altLang="en-US" sz="4800" dirty="0"/>
              <a:t>　 </a:t>
            </a:r>
            <a:r>
              <a:rPr lang="en-US" altLang="ja-JP" sz="4800" dirty="0"/>
              <a:t>supply beyond 2020</a:t>
            </a:r>
            <a:r>
              <a:rPr lang="ja-JP" altLang="ja-JP" sz="4800" dirty="0"/>
              <a:t>　</a:t>
            </a:r>
            <a:endParaRPr lang="en-US" altLang="ja-JP" sz="4800" dirty="0"/>
          </a:p>
          <a:p>
            <a:pPr marL="0" indent="0">
              <a:lnSpc>
                <a:spcPts val="3000"/>
              </a:lnSpc>
              <a:buNone/>
            </a:pPr>
            <a:endParaRPr lang="en-US" altLang="ja-JP" sz="3200" dirty="0"/>
          </a:p>
          <a:p>
            <a:pPr>
              <a:lnSpc>
                <a:spcPct val="150000"/>
              </a:lnSpc>
            </a:pPr>
            <a:r>
              <a:rPr lang="en-US" altLang="ja-JP" sz="3200" dirty="0"/>
              <a:t>  5.1. Macroeconomic changes</a:t>
            </a:r>
          </a:p>
          <a:p>
            <a:pPr>
              <a:lnSpc>
                <a:spcPct val="150000"/>
              </a:lnSpc>
            </a:pPr>
            <a:r>
              <a:rPr lang="en-US" altLang="ja-JP" sz="3200" dirty="0"/>
              <a:t>  5.2. Changes in power sector</a:t>
            </a:r>
          </a:p>
          <a:p>
            <a:pPr>
              <a:lnSpc>
                <a:spcPct val="150000"/>
              </a:lnSpc>
            </a:pPr>
            <a:r>
              <a:rPr lang="en-US" altLang="ja-JP" sz="3200" dirty="0"/>
              <a:t>  5.3. Changes in industrial output</a:t>
            </a:r>
          </a:p>
          <a:p>
            <a:pPr>
              <a:lnSpc>
                <a:spcPct val="150000"/>
              </a:lnSpc>
            </a:pPr>
            <a:r>
              <a:rPr lang="en-US" altLang="ja-JP" sz="3200" dirty="0"/>
              <a:t>  5.4. Changes in exports</a:t>
            </a:r>
          </a:p>
          <a:p>
            <a:pPr>
              <a:lnSpc>
                <a:spcPct val="150000"/>
              </a:lnSpc>
            </a:pPr>
            <a:r>
              <a:rPr lang="en-US" altLang="ja-JP" sz="3200" dirty="0"/>
              <a:t>  5.5. Changes in imports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3A4F857-6E49-495E-B811-331EFA7DD61E}" type="slidenum">
              <a:rPr lang="en-US" altLang="ja-JP" smtClean="0"/>
              <a:pPr/>
              <a:t>24</a:t>
            </a:fld>
            <a:endParaRPr lang="en-US" altLang="ja-JP"/>
          </a:p>
        </p:txBody>
      </p:sp>
      <p:sp>
        <p:nvSpPr>
          <p:cNvPr id="23555" name="スライド番号プレースホルダ 3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E49906-8522-4853-B351-164ED8A49A70}" type="slidenum">
              <a:rPr lang="en-US" altLang="ja-JP" sz="1400"/>
              <a:pPr algn="r"/>
              <a:t>24</a:t>
            </a:fld>
            <a:endParaRPr lang="en-US" altLang="ja-JP" sz="1400"/>
          </a:p>
        </p:txBody>
      </p:sp>
      <p:sp>
        <p:nvSpPr>
          <p:cNvPr id="23556" name="スライド番号プレースホルダ 3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B3FE1DF-C629-486C-9B41-D20AAD0ECF13}" type="slidenum">
              <a:rPr lang="en-US" altLang="ja-JP" sz="1400"/>
              <a:pPr algn="r"/>
              <a:t>24</a:t>
            </a:fld>
            <a:endParaRPr lang="en-US" altLang="ja-JP" sz="1400"/>
          </a:p>
        </p:txBody>
      </p:sp>
      <p:sp>
        <p:nvSpPr>
          <p:cNvPr id="23557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DC511F2-4DB7-4733-B7B4-52E379E8F437}" type="slidenum">
              <a:rPr lang="en-US" altLang="ja-JP" sz="1400"/>
              <a:pPr algn="r"/>
              <a:t>24</a:t>
            </a:fld>
            <a:endParaRPr lang="en-US" altLang="ja-JP" sz="140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C5D1C99-16BA-4916-9BEF-391E6A1E8184}"/>
              </a:ext>
            </a:extLst>
          </p:cNvPr>
          <p:cNvSpPr txBox="1">
            <a:spLocks noChangeArrowheads="1"/>
          </p:cNvSpPr>
          <p:nvPr/>
        </p:nvSpPr>
        <p:spPr>
          <a:xfrm>
            <a:off x="383084" y="404664"/>
            <a:ext cx="8365380" cy="10081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/>
          <a:p>
            <a:pPr>
              <a:lnSpc>
                <a:spcPts val="3360"/>
              </a:lnSpc>
            </a:pPr>
            <a:r>
              <a:rPr lang="en-US" altLang="ja-JP" sz="3600" dirty="0"/>
              <a:t>5.1 Macroeconomic changes (1)</a:t>
            </a:r>
            <a:endParaRPr lang="ja-JP" altLang="ja-JP" sz="3600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B14DCE2B-E33F-4749-A97F-D3652490F045}"/>
              </a:ext>
            </a:extLst>
          </p:cNvPr>
          <p:cNvSpPr/>
          <p:nvPr/>
        </p:nvSpPr>
        <p:spPr>
          <a:xfrm>
            <a:off x="683568" y="1607748"/>
            <a:ext cx="90730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/>
              <a:t>Changes in average annual growth rate of Real GDP              </a:t>
            </a:r>
          </a:p>
          <a:p>
            <a:r>
              <a:rPr lang="en-US" altLang="ja-JP" sz="2400" dirty="0"/>
              <a:t>                                                                        (percentage)</a:t>
            </a:r>
            <a:endParaRPr lang="ja-JP" altLang="ja-JP" sz="2400" dirty="0"/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34FBA2C3-CEEA-482B-80FA-07820BF94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5661635"/>
            <a:ext cx="878497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ja-JP" sz="1400" dirty="0"/>
              <a:t>Source: the authors.</a:t>
            </a:r>
            <a:endParaRPr lang="ja-JP" altLang="ja-JP" sz="1400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6B28C7AB-9CF4-4D73-8495-632E0B713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036" y="2512069"/>
            <a:ext cx="8373586" cy="307624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055A370-8CF0-412B-B0B0-C239579DE58E}" type="slidenum">
              <a:rPr lang="en-US" altLang="ja-JP" smtClean="0"/>
              <a:pPr/>
              <a:t>25</a:t>
            </a:fld>
            <a:endParaRPr lang="en-US" altLang="ja-JP"/>
          </a:p>
        </p:txBody>
      </p:sp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357188" y="642938"/>
            <a:ext cx="8497887" cy="568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ja-JP" altLang="en-US" sz="2800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ja-JP" sz="2800" dirty="0"/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1797D4E5-AECA-4B91-A5D7-97BF59B0A203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D3A4F857-6E49-495E-B811-331EFA7DD61E}" type="slidenum">
              <a:rPr lang="en-US" altLang="ja-JP" smtClean="0"/>
              <a:pPr/>
              <a:t>25</a:t>
            </a:fld>
            <a:endParaRPr lang="en-US" altLang="ja-JP"/>
          </a:p>
        </p:txBody>
      </p:sp>
      <p:sp>
        <p:nvSpPr>
          <p:cNvPr id="10" name="スライド番号プレースホルダ 3">
            <a:extLst>
              <a:ext uri="{FF2B5EF4-FFF2-40B4-BE49-F238E27FC236}">
                <a16:creationId xmlns:a16="http://schemas.microsoft.com/office/drawing/2014/main" id="{AB12F2C6-EDD9-4D7B-84AF-FE0F3A1ABB81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E49906-8522-4853-B351-164ED8A49A70}" type="slidenum">
              <a:rPr lang="en-US" altLang="ja-JP" sz="1400"/>
              <a:pPr algn="r"/>
              <a:t>25</a:t>
            </a:fld>
            <a:endParaRPr lang="en-US" altLang="ja-JP" sz="1400"/>
          </a:p>
        </p:txBody>
      </p:sp>
      <p:sp>
        <p:nvSpPr>
          <p:cNvPr id="11" name="スライド番号プレースホルダ 3">
            <a:extLst>
              <a:ext uri="{FF2B5EF4-FFF2-40B4-BE49-F238E27FC236}">
                <a16:creationId xmlns:a16="http://schemas.microsoft.com/office/drawing/2014/main" id="{355B3708-8F5A-4FA7-8B0A-E919600099C0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B3FE1DF-C629-486C-9B41-D20AAD0ECF13}" type="slidenum">
              <a:rPr lang="en-US" altLang="ja-JP" sz="1400"/>
              <a:pPr algn="r"/>
              <a:t>25</a:t>
            </a:fld>
            <a:endParaRPr lang="en-US" altLang="ja-JP" sz="1400"/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CF3E69A6-1678-476E-8ED5-7C97A213AE7E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DC511F2-4DB7-4733-B7B4-52E379E8F437}" type="slidenum">
              <a:rPr lang="en-US" altLang="ja-JP" sz="1400"/>
              <a:pPr algn="r"/>
              <a:t>25</a:t>
            </a:fld>
            <a:endParaRPr lang="en-US" altLang="ja-JP" sz="140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4A505E5B-AC74-49D1-A916-DE903CD10166}"/>
              </a:ext>
            </a:extLst>
          </p:cNvPr>
          <p:cNvSpPr txBox="1">
            <a:spLocks noChangeArrowheads="1"/>
          </p:cNvSpPr>
          <p:nvPr/>
        </p:nvSpPr>
        <p:spPr>
          <a:xfrm>
            <a:off x="383084" y="404664"/>
            <a:ext cx="8365380" cy="10081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/>
          <a:p>
            <a:pPr>
              <a:lnSpc>
                <a:spcPts val="3360"/>
              </a:lnSpc>
            </a:pPr>
            <a:r>
              <a:rPr lang="en-US" altLang="ja-JP" sz="3600" dirty="0"/>
              <a:t>5.1 Macroeconomic changes (2)</a:t>
            </a:r>
            <a:endParaRPr lang="ja-JP" altLang="ja-JP" sz="3600" dirty="0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6624991-E317-4E23-BCE3-781A47FACA45}"/>
              </a:ext>
            </a:extLst>
          </p:cNvPr>
          <p:cNvSpPr/>
          <p:nvPr/>
        </p:nvSpPr>
        <p:spPr>
          <a:xfrm>
            <a:off x="683568" y="1607748"/>
            <a:ext cx="90730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/>
              <a:t>Changes in average annual growth rate of Real Exports</a:t>
            </a:r>
          </a:p>
          <a:p>
            <a:r>
              <a:rPr lang="en-US" altLang="ja-JP" sz="2400" dirty="0"/>
              <a:t>                                                                        (percentage)</a:t>
            </a:r>
            <a:endParaRPr lang="ja-JP" altLang="ja-JP" sz="2400" dirty="0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CB868AAD-3C09-4990-BCDD-C446994301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084" y="5436708"/>
            <a:ext cx="878497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ja-JP" sz="1400" dirty="0"/>
              <a:t>Source: the authors.</a:t>
            </a:r>
            <a:endParaRPr lang="ja-JP" altLang="ja-JP" sz="14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38B9AE89-C4DE-400E-8A17-A151B00E2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102" y="2411865"/>
            <a:ext cx="8224058" cy="302130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DA26AE2-41A6-4E20-99CF-918E594582AF}" type="slidenum">
              <a:rPr lang="en-US" altLang="ja-JP" smtClean="0"/>
              <a:pPr/>
              <a:t>26</a:t>
            </a:fld>
            <a:endParaRPr lang="en-US" altLang="ja-JP"/>
          </a:p>
        </p:txBody>
      </p:sp>
      <p:sp>
        <p:nvSpPr>
          <p:cNvPr id="25603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29867AD-5C58-4193-9049-5E437F20FA69}" type="slidenum">
              <a:rPr lang="en-US" altLang="ja-JP" sz="1400"/>
              <a:pPr algn="r"/>
              <a:t>26</a:t>
            </a:fld>
            <a:endParaRPr lang="en-US" altLang="ja-JP" sz="1400"/>
          </a:p>
        </p:txBody>
      </p:sp>
      <p:sp>
        <p:nvSpPr>
          <p:cNvPr id="25604" name="スライド番号プレースホルダ 3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BF470A9-2233-48CB-8EDB-B0C7DF4F9CA2}" type="slidenum">
              <a:rPr lang="en-US" altLang="ja-JP" sz="1400"/>
              <a:pPr algn="r"/>
              <a:t>26</a:t>
            </a:fld>
            <a:endParaRPr lang="en-US" altLang="ja-JP" sz="1400"/>
          </a:p>
        </p:txBody>
      </p:sp>
      <p:sp>
        <p:nvSpPr>
          <p:cNvPr id="25605" name="スライド番号プレースホルダ 3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4FC35E3-8888-4688-AA57-88F45FEB55D7}" type="slidenum">
              <a:rPr lang="en-US" altLang="ja-JP" sz="1400"/>
              <a:pPr algn="r"/>
              <a:t>26</a:t>
            </a:fld>
            <a:endParaRPr lang="en-US" altLang="ja-JP" sz="1400"/>
          </a:p>
        </p:txBody>
      </p:sp>
      <p:sp>
        <p:nvSpPr>
          <p:cNvPr id="25606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C15EB9D-49B2-43DD-B346-7FAEA85F4E8C}" type="slidenum">
              <a:rPr lang="en-US" altLang="ja-JP" sz="1400"/>
              <a:pPr algn="r"/>
              <a:t>26</a:t>
            </a:fld>
            <a:endParaRPr lang="en-US" altLang="ja-JP" sz="1400"/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0A29805A-7F5C-4FD6-B5B8-2153F3B660D0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1055A370-8CF0-412B-B0B0-C239579DE58E}" type="slidenum">
              <a:rPr lang="en-US" altLang="ja-JP" smtClean="0"/>
              <a:pPr/>
              <a:t>26</a:t>
            </a:fld>
            <a:endParaRPr lang="en-US" altLang="ja-JP"/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D6A3DB50-975F-4A00-9E42-2C7A23A55C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642938"/>
            <a:ext cx="8497887" cy="568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ja-JP" altLang="en-US" sz="2800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ja-JP" sz="2800" dirty="0"/>
          </a:p>
        </p:txBody>
      </p:sp>
      <p:sp>
        <p:nvSpPr>
          <p:cNvPr id="13" name="スライド番号プレースホルダー 5">
            <a:extLst>
              <a:ext uri="{FF2B5EF4-FFF2-40B4-BE49-F238E27FC236}">
                <a16:creationId xmlns:a16="http://schemas.microsoft.com/office/drawing/2014/main" id="{069BB822-7E45-495C-9604-1CAEFA73DD76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D3A4F857-6E49-495E-B811-331EFA7DD61E}" type="slidenum">
              <a:rPr lang="en-US" altLang="ja-JP" smtClean="0"/>
              <a:pPr/>
              <a:t>26</a:t>
            </a:fld>
            <a:endParaRPr lang="en-US" altLang="ja-JP"/>
          </a:p>
        </p:txBody>
      </p:sp>
      <p:sp>
        <p:nvSpPr>
          <p:cNvPr id="14" name="スライド番号プレースホルダ 3">
            <a:extLst>
              <a:ext uri="{FF2B5EF4-FFF2-40B4-BE49-F238E27FC236}">
                <a16:creationId xmlns:a16="http://schemas.microsoft.com/office/drawing/2014/main" id="{AEE80F1C-5D50-4A5B-8A4F-BAA8117198D3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E49906-8522-4853-B351-164ED8A49A70}" type="slidenum">
              <a:rPr lang="en-US" altLang="ja-JP" sz="1400"/>
              <a:pPr algn="r"/>
              <a:t>26</a:t>
            </a:fld>
            <a:endParaRPr lang="en-US" altLang="ja-JP" sz="1400"/>
          </a:p>
        </p:txBody>
      </p:sp>
      <p:sp>
        <p:nvSpPr>
          <p:cNvPr id="15" name="スライド番号プレースホルダ 3">
            <a:extLst>
              <a:ext uri="{FF2B5EF4-FFF2-40B4-BE49-F238E27FC236}">
                <a16:creationId xmlns:a16="http://schemas.microsoft.com/office/drawing/2014/main" id="{A41C2D9D-5F7F-4CB8-B6BA-0FED280738BE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B3FE1DF-C629-486C-9B41-D20AAD0ECF13}" type="slidenum">
              <a:rPr lang="en-US" altLang="ja-JP" sz="1400"/>
              <a:pPr algn="r"/>
              <a:t>26</a:t>
            </a:fld>
            <a:endParaRPr lang="en-US" altLang="ja-JP" sz="1400"/>
          </a:p>
        </p:txBody>
      </p:sp>
      <p:sp>
        <p:nvSpPr>
          <p:cNvPr id="16" name="スライド番号プレースホルダー 5">
            <a:extLst>
              <a:ext uri="{FF2B5EF4-FFF2-40B4-BE49-F238E27FC236}">
                <a16:creationId xmlns:a16="http://schemas.microsoft.com/office/drawing/2014/main" id="{5A20CF8F-8A95-4E04-B4C6-07C0DDD49A88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DC511F2-4DB7-4733-B7B4-52E379E8F437}" type="slidenum">
              <a:rPr lang="en-US" altLang="ja-JP" sz="1400"/>
              <a:pPr algn="r"/>
              <a:t>26</a:t>
            </a:fld>
            <a:endParaRPr lang="en-US" altLang="ja-JP" sz="1400"/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C86A490A-7A4C-4837-BF7D-DB70005204BE}"/>
              </a:ext>
            </a:extLst>
          </p:cNvPr>
          <p:cNvSpPr txBox="1">
            <a:spLocks noChangeArrowheads="1"/>
          </p:cNvSpPr>
          <p:nvPr/>
        </p:nvSpPr>
        <p:spPr>
          <a:xfrm>
            <a:off x="383084" y="404664"/>
            <a:ext cx="8365380" cy="10081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/>
          <a:p>
            <a:pPr>
              <a:lnSpc>
                <a:spcPts val="3360"/>
              </a:lnSpc>
            </a:pPr>
            <a:r>
              <a:rPr lang="en-US" altLang="ja-JP" sz="3600" dirty="0"/>
              <a:t>5.1 Macroeconomic changes (3)</a:t>
            </a:r>
            <a:endParaRPr lang="ja-JP" altLang="ja-JP" sz="3600" dirty="0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492A0148-14B4-4E7B-9038-0523637C178F}"/>
              </a:ext>
            </a:extLst>
          </p:cNvPr>
          <p:cNvSpPr/>
          <p:nvPr/>
        </p:nvSpPr>
        <p:spPr>
          <a:xfrm>
            <a:off x="683568" y="1607748"/>
            <a:ext cx="90730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/>
              <a:t>Changes in average annual growth rate of Real Imports</a:t>
            </a:r>
          </a:p>
          <a:p>
            <a:r>
              <a:rPr lang="en-US" altLang="ja-JP" sz="2400" dirty="0"/>
              <a:t>                                                                        (percentage)</a:t>
            </a:r>
            <a:endParaRPr lang="ja-JP" altLang="ja-JP" sz="2400" dirty="0"/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E267B07D-9AA3-4C38-9593-1877A9F7F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8" y="5500085"/>
            <a:ext cx="878497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ja-JP" sz="1400" dirty="0"/>
              <a:t>Source: the authors.</a:t>
            </a:r>
            <a:endParaRPr lang="ja-JP" altLang="ja-JP" sz="14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A69CB23-7139-4F30-B8DB-49E00AB992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084" y="2458761"/>
            <a:ext cx="8224058" cy="3021308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B876961-6998-4A71-A759-AAD8215C6D07}" type="slidenum">
              <a:rPr lang="en-US" altLang="ja-JP" smtClean="0"/>
              <a:pPr/>
              <a:t>27</a:t>
            </a:fld>
            <a:endParaRPr lang="en-US" altLang="ja-JP"/>
          </a:p>
        </p:txBody>
      </p:sp>
      <p:sp>
        <p:nvSpPr>
          <p:cNvPr id="26627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A648697-82D5-4B30-8BE4-485C2023A4EC}" type="slidenum">
              <a:rPr lang="en-US" altLang="ja-JP" sz="1400"/>
              <a:pPr algn="r"/>
              <a:t>27</a:t>
            </a:fld>
            <a:endParaRPr lang="en-US" altLang="ja-JP" sz="1400"/>
          </a:p>
        </p:txBody>
      </p:sp>
      <p:sp>
        <p:nvSpPr>
          <p:cNvPr id="26628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0324ECA-4F8F-4646-9FF4-B1E1DEEAAAC2}" type="slidenum">
              <a:rPr lang="en-US" altLang="ja-JP" sz="1400"/>
              <a:pPr algn="r"/>
              <a:t>27</a:t>
            </a:fld>
            <a:endParaRPr lang="en-US" altLang="ja-JP" sz="1400"/>
          </a:p>
        </p:txBody>
      </p:sp>
      <p:sp>
        <p:nvSpPr>
          <p:cNvPr id="26629" name="スライド番号プレースホルダ 3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74DF45E-2B52-4483-9965-77757559F191}" type="slidenum">
              <a:rPr lang="en-US" altLang="ja-JP" sz="1400"/>
              <a:pPr algn="r"/>
              <a:t>27</a:t>
            </a:fld>
            <a:endParaRPr lang="en-US" altLang="ja-JP" sz="1400"/>
          </a:p>
        </p:txBody>
      </p:sp>
      <p:sp>
        <p:nvSpPr>
          <p:cNvPr id="26630" name="スライド番号プレースホルダ 3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4EE8BDC-258C-42BC-A91A-6E871F83A45C}" type="slidenum">
              <a:rPr lang="en-US" altLang="ja-JP" sz="1400"/>
              <a:pPr algn="r"/>
              <a:t>27</a:t>
            </a:fld>
            <a:endParaRPr lang="en-US" altLang="ja-JP" sz="1400"/>
          </a:p>
        </p:txBody>
      </p:sp>
      <p:sp>
        <p:nvSpPr>
          <p:cNvPr id="26631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B4E128E-FDB1-42E1-8E4A-BF08CBD0013E}" type="slidenum">
              <a:rPr lang="en-US" altLang="ja-JP" sz="1400"/>
              <a:pPr algn="r"/>
              <a:t>27</a:t>
            </a:fld>
            <a:endParaRPr lang="en-US" altLang="ja-JP" sz="1400"/>
          </a:p>
        </p:txBody>
      </p:sp>
      <p:sp>
        <p:nvSpPr>
          <p:cNvPr id="14" name="スライド番号プレースホルダー 5">
            <a:extLst>
              <a:ext uri="{FF2B5EF4-FFF2-40B4-BE49-F238E27FC236}">
                <a16:creationId xmlns:a16="http://schemas.microsoft.com/office/drawing/2014/main" id="{A978C681-B16D-4CAC-913A-781CD9F58250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FDA26AE2-41A6-4E20-99CF-918E594582AF}" type="slidenum">
              <a:rPr lang="en-US" altLang="ja-JP" smtClean="0"/>
              <a:pPr/>
              <a:t>27</a:t>
            </a:fld>
            <a:endParaRPr lang="en-US" altLang="ja-JP"/>
          </a:p>
        </p:txBody>
      </p:sp>
      <p:sp>
        <p:nvSpPr>
          <p:cNvPr id="16" name="スライド番号プレースホルダー 5">
            <a:extLst>
              <a:ext uri="{FF2B5EF4-FFF2-40B4-BE49-F238E27FC236}">
                <a16:creationId xmlns:a16="http://schemas.microsoft.com/office/drawing/2014/main" id="{872578CF-EAAA-447B-B8FB-0951EBDC5EE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29867AD-5C58-4193-9049-5E437F20FA69}" type="slidenum">
              <a:rPr lang="en-US" altLang="ja-JP" sz="1400"/>
              <a:pPr algn="r"/>
              <a:t>27</a:t>
            </a:fld>
            <a:endParaRPr lang="en-US" altLang="ja-JP" sz="1400"/>
          </a:p>
        </p:txBody>
      </p:sp>
      <p:sp>
        <p:nvSpPr>
          <p:cNvPr id="17" name="スライド番号プレースホルダ 3">
            <a:extLst>
              <a:ext uri="{FF2B5EF4-FFF2-40B4-BE49-F238E27FC236}">
                <a16:creationId xmlns:a16="http://schemas.microsoft.com/office/drawing/2014/main" id="{F8D868FC-C65E-47DC-B9E0-F195FD4172C4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BF470A9-2233-48CB-8EDB-B0C7DF4F9CA2}" type="slidenum">
              <a:rPr lang="en-US" altLang="ja-JP" sz="1400"/>
              <a:pPr algn="r"/>
              <a:t>27</a:t>
            </a:fld>
            <a:endParaRPr lang="en-US" altLang="ja-JP" sz="1400"/>
          </a:p>
        </p:txBody>
      </p:sp>
      <p:sp>
        <p:nvSpPr>
          <p:cNvPr id="18" name="スライド番号プレースホルダ 3">
            <a:extLst>
              <a:ext uri="{FF2B5EF4-FFF2-40B4-BE49-F238E27FC236}">
                <a16:creationId xmlns:a16="http://schemas.microsoft.com/office/drawing/2014/main" id="{8E6600BC-79CE-4760-A4DC-4B93A155013C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4FC35E3-8888-4688-AA57-88F45FEB55D7}" type="slidenum">
              <a:rPr lang="en-US" altLang="ja-JP" sz="1400"/>
              <a:pPr algn="r"/>
              <a:t>27</a:t>
            </a:fld>
            <a:endParaRPr lang="en-US" altLang="ja-JP" sz="1400"/>
          </a:p>
        </p:txBody>
      </p:sp>
      <p:sp>
        <p:nvSpPr>
          <p:cNvPr id="19" name="スライド番号プレースホルダー 5">
            <a:extLst>
              <a:ext uri="{FF2B5EF4-FFF2-40B4-BE49-F238E27FC236}">
                <a16:creationId xmlns:a16="http://schemas.microsoft.com/office/drawing/2014/main" id="{FE812A66-0FDC-498A-9EF9-176FD51433A7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C15EB9D-49B2-43DD-B346-7FAEA85F4E8C}" type="slidenum">
              <a:rPr lang="en-US" altLang="ja-JP" sz="1400"/>
              <a:pPr algn="r"/>
              <a:t>27</a:t>
            </a:fld>
            <a:endParaRPr lang="en-US" altLang="ja-JP" sz="1400"/>
          </a:p>
        </p:txBody>
      </p:sp>
      <p:sp>
        <p:nvSpPr>
          <p:cNvPr id="20" name="スライド番号プレースホルダー 5">
            <a:extLst>
              <a:ext uri="{FF2B5EF4-FFF2-40B4-BE49-F238E27FC236}">
                <a16:creationId xmlns:a16="http://schemas.microsoft.com/office/drawing/2014/main" id="{C817443D-8A67-4D6F-B361-9346CE9AE2A7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1055A370-8CF0-412B-B0B0-C239579DE58E}" type="slidenum">
              <a:rPr lang="en-US" altLang="ja-JP" smtClean="0"/>
              <a:pPr/>
              <a:t>27</a:t>
            </a:fld>
            <a:endParaRPr lang="en-US" altLang="ja-JP"/>
          </a:p>
        </p:txBody>
      </p:sp>
      <p:sp>
        <p:nvSpPr>
          <p:cNvPr id="21" name="Rectangle 4">
            <a:extLst>
              <a:ext uri="{FF2B5EF4-FFF2-40B4-BE49-F238E27FC236}">
                <a16:creationId xmlns:a16="http://schemas.microsoft.com/office/drawing/2014/main" id="{3A0C701E-1254-44AF-9B57-8F6F209A9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642938"/>
            <a:ext cx="8497887" cy="568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ja-JP" altLang="en-US" sz="2800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ja-JP" sz="2800" dirty="0"/>
          </a:p>
        </p:txBody>
      </p:sp>
      <p:sp>
        <p:nvSpPr>
          <p:cNvPr id="22" name="スライド番号プレースホルダー 5">
            <a:extLst>
              <a:ext uri="{FF2B5EF4-FFF2-40B4-BE49-F238E27FC236}">
                <a16:creationId xmlns:a16="http://schemas.microsoft.com/office/drawing/2014/main" id="{69358FA5-795A-42D3-85D8-0DFD6D5D91BC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D3A4F857-6E49-495E-B811-331EFA7DD61E}" type="slidenum">
              <a:rPr lang="en-US" altLang="ja-JP" smtClean="0"/>
              <a:pPr/>
              <a:t>27</a:t>
            </a:fld>
            <a:endParaRPr lang="en-US" altLang="ja-JP"/>
          </a:p>
        </p:txBody>
      </p:sp>
      <p:sp>
        <p:nvSpPr>
          <p:cNvPr id="23" name="スライド番号プレースホルダ 3">
            <a:extLst>
              <a:ext uri="{FF2B5EF4-FFF2-40B4-BE49-F238E27FC236}">
                <a16:creationId xmlns:a16="http://schemas.microsoft.com/office/drawing/2014/main" id="{3E427F84-F5AC-4C9C-BE69-A2AE54EABC96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E49906-8522-4853-B351-164ED8A49A70}" type="slidenum">
              <a:rPr lang="en-US" altLang="ja-JP" sz="1400"/>
              <a:pPr algn="r"/>
              <a:t>27</a:t>
            </a:fld>
            <a:endParaRPr lang="en-US" altLang="ja-JP" sz="1400"/>
          </a:p>
        </p:txBody>
      </p:sp>
      <p:sp>
        <p:nvSpPr>
          <p:cNvPr id="24" name="スライド番号プレースホルダ 3">
            <a:extLst>
              <a:ext uri="{FF2B5EF4-FFF2-40B4-BE49-F238E27FC236}">
                <a16:creationId xmlns:a16="http://schemas.microsoft.com/office/drawing/2014/main" id="{7DD189B8-ADD1-4E1D-A816-5A1429B9FB5B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B3FE1DF-C629-486C-9B41-D20AAD0ECF13}" type="slidenum">
              <a:rPr lang="en-US" altLang="ja-JP" sz="1400"/>
              <a:pPr algn="r"/>
              <a:t>27</a:t>
            </a:fld>
            <a:endParaRPr lang="en-US" altLang="ja-JP" sz="1400"/>
          </a:p>
        </p:txBody>
      </p:sp>
      <p:sp>
        <p:nvSpPr>
          <p:cNvPr id="25" name="スライド番号プレースホルダー 5">
            <a:extLst>
              <a:ext uri="{FF2B5EF4-FFF2-40B4-BE49-F238E27FC236}">
                <a16:creationId xmlns:a16="http://schemas.microsoft.com/office/drawing/2014/main" id="{D626B6C8-CEF9-47E8-B77F-18FB53E94EC9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DC511F2-4DB7-4733-B7B4-52E379E8F437}" type="slidenum">
              <a:rPr lang="en-US" altLang="ja-JP" sz="1400"/>
              <a:pPr algn="r"/>
              <a:t>27</a:t>
            </a:fld>
            <a:endParaRPr lang="en-US" altLang="ja-JP" sz="1400"/>
          </a:p>
        </p:txBody>
      </p:sp>
      <p:sp>
        <p:nvSpPr>
          <p:cNvPr id="26" name="Rectangle 2">
            <a:extLst>
              <a:ext uri="{FF2B5EF4-FFF2-40B4-BE49-F238E27FC236}">
                <a16:creationId xmlns:a16="http://schemas.microsoft.com/office/drawing/2014/main" id="{883624E4-E43E-4B73-8092-F088DDD5B041}"/>
              </a:ext>
            </a:extLst>
          </p:cNvPr>
          <p:cNvSpPr txBox="1">
            <a:spLocks noChangeArrowheads="1"/>
          </p:cNvSpPr>
          <p:nvPr/>
        </p:nvSpPr>
        <p:spPr>
          <a:xfrm>
            <a:off x="383084" y="404664"/>
            <a:ext cx="8365380" cy="10081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/>
          <a:p>
            <a:pPr>
              <a:lnSpc>
                <a:spcPts val="3360"/>
              </a:lnSpc>
            </a:pPr>
            <a:r>
              <a:rPr lang="en-US" altLang="ja-JP" sz="3600" dirty="0"/>
              <a:t>5.2 Changes in power sector (1)</a:t>
            </a:r>
            <a:endParaRPr lang="ja-JP" altLang="ja-JP" sz="3600" dirty="0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1D55C586-F0BB-4BC9-B4E9-5996D43D6546}"/>
              </a:ext>
            </a:extLst>
          </p:cNvPr>
          <p:cNvSpPr/>
          <p:nvPr/>
        </p:nvSpPr>
        <p:spPr>
          <a:xfrm>
            <a:off x="357188" y="1528280"/>
            <a:ext cx="90730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/>
              <a:t>Impacts on Japan’s industrial output: annual growth rate of </a:t>
            </a:r>
          </a:p>
          <a:p>
            <a:r>
              <a:rPr lang="en-US" altLang="ja-JP" sz="2400" dirty="0"/>
              <a:t> power sectors                                                    (percentage)</a:t>
            </a:r>
            <a:endParaRPr lang="ja-JP" altLang="ja-JP" sz="2400" dirty="0"/>
          </a:p>
        </p:txBody>
      </p:sp>
      <p:sp>
        <p:nvSpPr>
          <p:cNvPr id="28" name="Rectangle 2">
            <a:extLst>
              <a:ext uri="{FF2B5EF4-FFF2-40B4-BE49-F238E27FC236}">
                <a16:creationId xmlns:a16="http://schemas.microsoft.com/office/drawing/2014/main" id="{EEF755A4-06C2-4F32-B451-C5E960101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660" y="6014407"/>
            <a:ext cx="878497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ja-JP" sz="1400" dirty="0"/>
              <a:t>Source: the authors.</a:t>
            </a:r>
            <a:endParaRPr lang="ja-JP" altLang="ja-JP" sz="14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30EF51A-8020-49F7-A261-FB32D2A94E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88" y="2401487"/>
            <a:ext cx="8381061" cy="363330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8B919EF-60E7-4D0B-8414-340D3AE229D5}" type="slidenum">
              <a:rPr lang="en-US" altLang="ja-JP" smtClean="0"/>
              <a:pPr/>
              <a:t>28</a:t>
            </a:fld>
            <a:endParaRPr lang="en-US" altLang="ja-JP"/>
          </a:p>
        </p:txBody>
      </p:sp>
      <p:sp>
        <p:nvSpPr>
          <p:cNvPr id="27651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A36E64C-9FCE-40DA-9C8B-72CF6AEE3FF8}" type="slidenum">
              <a:rPr lang="en-US" altLang="ja-JP" sz="1400"/>
              <a:pPr algn="r"/>
              <a:t>28</a:t>
            </a:fld>
            <a:endParaRPr lang="en-US" altLang="ja-JP" sz="1400"/>
          </a:p>
        </p:txBody>
      </p:sp>
      <p:sp>
        <p:nvSpPr>
          <p:cNvPr id="27652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D0BFF19-DADD-428A-B7E5-81370345A6D3}" type="slidenum">
              <a:rPr lang="en-US" altLang="ja-JP" sz="1400"/>
              <a:pPr algn="r"/>
              <a:t>28</a:t>
            </a:fld>
            <a:endParaRPr lang="en-US" altLang="ja-JP" sz="1400"/>
          </a:p>
        </p:txBody>
      </p:sp>
      <p:sp>
        <p:nvSpPr>
          <p:cNvPr id="27653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6F77241-87F7-41C0-B5AA-96AAE9FCFE2B}" type="slidenum">
              <a:rPr lang="en-US" altLang="ja-JP" sz="1400"/>
              <a:pPr algn="r"/>
              <a:t>28</a:t>
            </a:fld>
            <a:endParaRPr lang="en-US" altLang="ja-JP" sz="1400"/>
          </a:p>
        </p:txBody>
      </p:sp>
      <p:sp>
        <p:nvSpPr>
          <p:cNvPr id="27654" name="スライド番号プレースホルダ 3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F039E69-8D8C-4F17-8620-E6B184223384}" type="slidenum">
              <a:rPr lang="en-US" altLang="ja-JP" sz="1400"/>
              <a:pPr algn="r"/>
              <a:t>28</a:t>
            </a:fld>
            <a:endParaRPr lang="en-US" altLang="ja-JP" sz="1400"/>
          </a:p>
        </p:txBody>
      </p:sp>
      <p:sp>
        <p:nvSpPr>
          <p:cNvPr id="27655" name="スライド番号プレースホルダ 3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C861F33-00D0-485E-84D2-5BE76A1B06B1}" type="slidenum">
              <a:rPr lang="en-US" altLang="ja-JP" sz="1400"/>
              <a:pPr algn="r"/>
              <a:t>28</a:t>
            </a:fld>
            <a:endParaRPr lang="en-US" altLang="ja-JP" sz="1400"/>
          </a:p>
        </p:txBody>
      </p:sp>
      <p:sp>
        <p:nvSpPr>
          <p:cNvPr id="27656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99FB62E-7C10-44C8-B61C-BAD1C3C52315}" type="slidenum">
              <a:rPr lang="en-US" altLang="ja-JP" sz="1400"/>
              <a:pPr algn="r"/>
              <a:t>28</a:t>
            </a:fld>
            <a:endParaRPr lang="en-US" altLang="ja-JP" sz="1400"/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B72B8708-464C-41BE-BA46-AF5FA92421AA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FB876961-6998-4A71-A759-AAD8215C6D07}" type="slidenum">
              <a:rPr lang="en-US" altLang="ja-JP" smtClean="0"/>
              <a:pPr/>
              <a:t>28</a:t>
            </a:fld>
            <a:endParaRPr lang="en-US" altLang="ja-JP"/>
          </a:p>
        </p:txBody>
      </p:sp>
      <p:sp>
        <p:nvSpPr>
          <p:cNvPr id="13" name="スライド番号プレースホルダー 5">
            <a:extLst>
              <a:ext uri="{FF2B5EF4-FFF2-40B4-BE49-F238E27FC236}">
                <a16:creationId xmlns:a16="http://schemas.microsoft.com/office/drawing/2014/main" id="{86F2E27C-8D39-464D-BDC5-77974BDEC6E4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A648697-82D5-4B30-8BE4-485C2023A4EC}" type="slidenum">
              <a:rPr lang="en-US" altLang="ja-JP" sz="1400"/>
              <a:pPr algn="r"/>
              <a:t>28</a:t>
            </a:fld>
            <a:endParaRPr lang="en-US" altLang="ja-JP" sz="1400"/>
          </a:p>
        </p:txBody>
      </p:sp>
      <p:sp>
        <p:nvSpPr>
          <p:cNvPr id="14" name="スライド番号プレースホルダー 5">
            <a:extLst>
              <a:ext uri="{FF2B5EF4-FFF2-40B4-BE49-F238E27FC236}">
                <a16:creationId xmlns:a16="http://schemas.microsoft.com/office/drawing/2014/main" id="{9F41FD2C-0C61-4322-805B-A09C56208FF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0324ECA-4F8F-4646-9FF4-B1E1DEEAAAC2}" type="slidenum">
              <a:rPr lang="en-US" altLang="ja-JP" sz="1400"/>
              <a:pPr algn="r"/>
              <a:t>28</a:t>
            </a:fld>
            <a:endParaRPr lang="en-US" altLang="ja-JP" sz="1400"/>
          </a:p>
        </p:txBody>
      </p:sp>
      <p:sp>
        <p:nvSpPr>
          <p:cNvPr id="15" name="スライド番号プレースホルダ 3">
            <a:extLst>
              <a:ext uri="{FF2B5EF4-FFF2-40B4-BE49-F238E27FC236}">
                <a16:creationId xmlns:a16="http://schemas.microsoft.com/office/drawing/2014/main" id="{3AF413C4-FA16-458B-94CB-CE2D3A7AC0E2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74DF45E-2B52-4483-9965-77757559F191}" type="slidenum">
              <a:rPr lang="en-US" altLang="ja-JP" sz="1400"/>
              <a:pPr algn="r"/>
              <a:t>28</a:t>
            </a:fld>
            <a:endParaRPr lang="en-US" altLang="ja-JP" sz="1400"/>
          </a:p>
        </p:txBody>
      </p:sp>
      <p:sp>
        <p:nvSpPr>
          <p:cNvPr id="16" name="スライド番号プレースホルダ 3">
            <a:extLst>
              <a:ext uri="{FF2B5EF4-FFF2-40B4-BE49-F238E27FC236}">
                <a16:creationId xmlns:a16="http://schemas.microsoft.com/office/drawing/2014/main" id="{8ED0DB46-2512-45D8-B909-05DF9BC80580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4EE8BDC-258C-42BC-A91A-6E871F83A45C}" type="slidenum">
              <a:rPr lang="en-US" altLang="ja-JP" sz="1400"/>
              <a:pPr algn="r"/>
              <a:t>28</a:t>
            </a:fld>
            <a:endParaRPr lang="en-US" altLang="ja-JP" sz="1400"/>
          </a:p>
        </p:txBody>
      </p:sp>
      <p:sp>
        <p:nvSpPr>
          <p:cNvPr id="17" name="スライド番号プレースホルダー 5">
            <a:extLst>
              <a:ext uri="{FF2B5EF4-FFF2-40B4-BE49-F238E27FC236}">
                <a16:creationId xmlns:a16="http://schemas.microsoft.com/office/drawing/2014/main" id="{92DB0A97-8EF9-44E7-B0B5-6B90B765C86C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B4E128E-FDB1-42E1-8E4A-BF08CBD0013E}" type="slidenum">
              <a:rPr lang="en-US" altLang="ja-JP" sz="1400"/>
              <a:pPr algn="r"/>
              <a:t>28</a:t>
            </a:fld>
            <a:endParaRPr lang="en-US" altLang="ja-JP" sz="1400"/>
          </a:p>
        </p:txBody>
      </p:sp>
      <p:sp>
        <p:nvSpPr>
          <p:cNvPr id="18" name="スライド番号プレースホルダー 5">
            <a:extLst>
              <a:ext uri="{FF2B5EF4-FFF2-40B4-BE49-F238E27FC236}">
                <a16:creationId xmlns:a16="http://schemas.microsoft.com/office/drawing/2014/main" id="{924E2FBD-3C2F-4CF0-8871-0EC4217BB8F5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FDA26AE2-41A6-4E20-99CF-918E594582AF}" type="slidenum">
              <a:rPr lang="en-US" altLang="ja-JP" smtClean="0"/>
              <a:pPr/>
              <a:t>28</a:t>
            </a:fld>
            <a:endParaRPr lang="en-US" altLang="ja-JP"/>
          </a:p>
        </p:txBody>
      </p:sp>
      <p:sp>
        <p:nvSpPr>
          <p:cNvPr id="19" name="スライド番号プレースホルダー 5">
            <a:extLst>
              <a:ext uri="{FF2B5EF4-FFF2-40B4-BE49-F238E27FC236}">
                <a16:creationId xmlns:a16="http://schemas.microsoft.com/office/drawing/2014/main" id="{8664EE26-4AB1-45E4-B1AC-9B7CA2C2FEFA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29867AD-5C58-4193-9049-5E437F20FA69}" type="slidenum">
              <a:rPr lang="en-US" altLang="ja-JP" sz="1400"/>
              <a:pPr algn="r"/>
              <a:t>28</a:t>
            </a:fld>
            <a:endParaRPr lang="en-US" altLang="ja-JP" sz="1400"/>
          </a:p>
        </p:txBody>
      </p:sp>
      <p:sp>
        <p:nvSpPr>
          <p:cNvPr id="20" name="スライド番号プレースホルダ 3">
            <a:extLst>
              <a:ext uri="{FF2B5EF4-FFF2-40B4-BE49-F238E27FC236}">
                <a16:creationId xmlns:a16="http://schemas.microsoft.com/office/drawing/2014/main" id="{DF424EFE-0B5B-4A4F-BAC7-47EB76FCA391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BF470A9-2233-48CB-8EDB-B0C7DF4F9CA2}" type="slidenum">
              <a:rPr lang="en-US" altLang="ja-JP" sz="1400"/>
              <a:pPr algn="r"/>
              <a:t>28</a:t>
            </a:fld>
            <a:endParaRPr lang="en-US" altLang="ja-JP" sz="1400"/>
          </a:p>
        </p:txBody>
      </p:sp>
      <p:sp>
        <p:nvSpPr>
          <p:cNvPr id="21" name="スライド番号プレースホルダ 3">
            <a:extLst>
              <a:ext uri="{FF2B5EF4-FFF2-40B4-BE49-F238E27FC236}">
                <a16:creationId xmlns:a16="http://schemas.microsoft.com/office/drawing/2014/main" id="{1C083888-48B4-484B-9F0A-94A5F29988EE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4FC35E3-8888-4688-AA57-88F45FEB55D7}" type="slidenum">
              <a:rPr lang="en-US" altLang="ja-JP" sz="1400"/>
              <a:pPr algn="r"/>
              <a:t>28</a:t>
            </a:fld>
            <a:endParaRPr lang="en-US" altLang="ja-JP" sz="1400"/>
          </a:p>
        </p:txBody>
      </p:sp>
      <p:sp>
        <p:nvSpPr>
          <p:cNvPr id="22" name="スライド番号プレースホルダー 5">
            <a:extLst>
              <a:ext uri="{FF2B5EF4-FFF2-40B4-BE49-F238E27FC236}">
                <a16:creationId xmlns:a16="http://schemas.microsoft.com/office/drawing/2014/main" id="{EDBED9CC-9E4D-491B-8481-DD65B86892F4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C15EB9D-49B2-43DD-B346-7FAEA85F4E8C}" type="slidenum">
              <a:rPr lang="en-US" altLang="ja-JP" sz="1400"/>
              <a:pPr algn="r"/>
              <a:t>28</a:t>
            </a:fld>
            <a:endParaRPr lang="en-US" altLang="ja-JP" sz="1400"/>
          </a:p>
        </p:txBody>
      </p:sp>
      <p:sp>
        <p:nvSpPr>
          <p:cNvPr id="23" name="スライド番号プレースホルダー 5">
            <a:extLst>
              <a:ext uri="{FF2B5EF4-FFF2-40B4-BE49-F238E27FC236}">
                <a16:creationId xmlns:a16="http://schemas.microsoft.com/office/drawing/2014/main" id="{5729B777-6AE5-4070-A88B-2E3B6FB693E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1055A370-8CF0-412B-B0B0-C239579DE58E}" type="slidenum">
              <a:rPr lang="en-US" altLang="ja-JP" smtClean="0"/>
              <a:pPr/>
              <a:t>28</a:t>
            </a:fld>
            <a:endParaRPr lang="en-US" altLang="ja-JP"/>
          </a:p>
        </p:txBody>
      </p:sp>
      <p:sp>
        <p:nvSpPr>
          <p:cNvPr id="24" name="Rectangle 4">
            <a:extLst>
              <a:ext uri="{FF2B5EF4-FFF2-40B4-BE49-F238E27FC236}">
                <a16:creationId xmlns:a16="http://schemas.microsoft.com/office/drawing/2014/main" id="{E526A21D-F318-410C-AE6F-4A7FB90D5C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642938"/>
            <a:ext cx="8497887" cy="568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ja-JP" altLang="en-US" sz="2800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ja-JP" sz="2800" dirty="0"/>
          </a:p>
        </p:txBody>
      </p:sp>
      <p:sp>
        <p:nvSpPr>
          <p:cNvPr id="25" name="スライド番号プレースホルダー 5">
            <a:extLst>
              <a:ext uri="{FF2B5EF4-FFF2-40B4-BE49-F238E27FC236}">
                <a16:creationId xmlns:a16="http://schemas.microsoft.com/office/drawing/2014/main" id="{B82D040C-D7BD-476D-95E0-D474F2F14AC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D3A4F857-6E49-495E-B811-331EFA7DD61E}" type="slidenum">
              <a:rPr lang="en-US" altLang="ja-JP" smtClean="0"/>
              <a:pPr/>
              <a:t>28</a:t>
            </a:fld>
            <a:endParaRPr lang="en-US" altLang="ja-JP"/>
          </a:p>
        </p:txBody>
      </p:sp>
      <p:sp>
        <p:nvSpPr>
          <p:cNvPr id="26" name="スライド番号プレースホルダ 3">
            <a:extLst>
              <a:ext uri="{FF2B5EF4-FFF2-40B4-BE49-F238E27FC236}">
                <a16:creationId xmlns:a16="http://schemas.microsoft.com/office/drawing/2014/main" id="{FB71698A-62A6-4C57-9A73-85E3B9213BBA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E49906-8522-4853-B351-164ED8A49A70}" type="slidenum">
              <a:rPr lang="en-US" altLang="ja-JP" sz="1400"/>
              <a:pPr algn="r"/>
              <a:t>28</a:t>
            </a:fld>
            <a:endParaRPr lang="en-US" altLang="ja-JP" sz="1400"/>
          </a:p>
        </p:txBody>
      </p:sp>
      <p:sp>
        <p:nvSpPr>
          <p:cNvPr id="27" name="スライド番号プレースホルダ 3">
            <a:extLst>
              <a:ext uri="{FF2B5EF4-FFF2-40B4-BE49-F238E27FC236}">
                <a16:creationId xmlns:a16="http://schemas.microsoft.com/office/drawing/2014/main" id="{A93CA301-C8B0-42B0-AE9D-7EB8031D162A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B3FE1DF-C629-486C-9B41-D20AAD0ECF13}" type="slidenum">
              <a:rPr lang="en-US" altLang="ja-JP" sz="1400"/>
              <a:pPr algn="r"/>
              <a:t>28</a:t>
            </a:fld>
            <a:endParaRPr lang="en-US" altLang="ja-JP" sz="1400"/>
          </a:p>
        </p:txBody>
      </p:sp>
      <p:sp>
        <p:nvSpPr>
          <p:cNvPr id="28" name="スライド番号プレースホルダー 5">
            <a:extLst>
              <a:ext uri="{FF2B5EF4-FFF2-40B4-BE49-F238E27FC236}">
                <a16:creationId xmlns:a16="http://schemas.microsoft.com/office/drawing/2014/main" id="{608E1841-85C1-4E0F-954A-C9259FAF9C32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DC511F2-4DB7-4733-B7B4-52E379E8F437}" type="slidenum">
              <a:rPr lang="en-US" altLang="ja-JP" sz="1400"/>
              <a:pPr algn="r"/>
              <a:t>28</a:t>
            </a:fld>
            <a:endParaRPr lang="en-US" altLang="ja-JP" sz="1400"/>
          </a:p>
        </p:txBody>
      </p:sp>
      <p:sp>
        <p:nvSpPr>
          <p:cNvPr id="29" name="Rectangle 2">
            <a:extLst>
              <a:ext uri="{FF2B5EF4-FFF2-40B4-BE49-F238E27FC236}">
                <a16:creationId xmlns:a16="http://schemas.microsoft.com/office/drawing/2014/main" id="{28DAEFE3-ADD5-46CE-8DCA-EAB21C6BC1AC}"/>
              </a:ext>
            </a:extLst>
          </p:cNvPr>
          <p:cNvSpPr txBox="1">
            <a:spLocks noChangeArrowheads="1"/>
          </p:cNvSpPr>
          <p:nvPr/>
        </p:nvSpPr>
        <p:spPr>
          <a:xfrm>
            <a:off x="383084" y="404664"/>
            <a:ext cx="8365380" cy="10081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/>
          <a:p>
            <a:pPr>
              <a:lnSpc>
                <a:spcPts val="3360"/>
              </a:lnSpc>
            </a:pPr>
            <a:r>
              <a:rPr lang="en-US" altLang="ja-JP" sz="3600" dirty="0"/>
              <a:t>5.2 Changes in power sector (2)</a:t>
            </a:r>
            <a:endParaRPr lang="ja-JP" altLang="ja-JP" sz="3600" dirty="0"/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EC72252C-EA99-463D-9D78-3874B500EB10}"/>
              </a:ext>
            </a:extLst>
          </p:cNvPr>
          <p:cNvSpPr/>
          <p:nvPr/>
        </p:nvSpPr>
        <p:spPr>
          <a:xfrm>
            <a:off x="646112" y="1530977"/>
            <a:ext cx="8497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/>
              <a:t>Power supply configuration in 2030 in Japan (percentage)</a:t>
            </a:r>
            <a:endParaRPr lang="ja-JP" altLang="ja-JP" sz="2400" dirty="0"/>
          </a:p>
        </p:txBody>
      </p:sp>
      <p:sp>
        <p:nvSpPr>
          <p:cNvPr id="31" name="Rectangle 2">
            <a:extLst>
              <a:ext uri="{FF2B5EF4-FFF2-40B4-BE49-F238E27FC236}">
                <a16:creationId xmlns:a16="http://schemas.microsoft.com/office/drawing/2014/main" id="{B97250D1-84F3-45FB-8B44-4DAC14D00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324" y="6208122"/>
            <a:ext cx="8784976" cy="4537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ja-JP" sz="1400" dirty="0"/>
              <a:t>Source: the authors.</a:t>
            </a:r>
            <a:endParaRPr lang="ja-JP" altLang="ja-JP" sz="1400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5E08D26-EB55-4839-83F6-844AFDD0A9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91" y="1992642"/>
            <a:ext cx="8494200" cy="4234032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01BC56B-9761-4D1F-BE68-ED109128568B}" type="slidenum">
              <a:rPr lang="en-US" altLang="ja-JP" smtClean="0"/>
              <a:pPr/>
              <a:t>29</a:t>
            </a:fld>
            <a:endParaRPr lang="en-US" altLang="ja-JP"/>
          </a:p>
        </p:txBody>
      </p:sp>
      <p:sp>
        <p:nvSpPr>
          <p:cNvPr id="28675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40FEAD0-EFF6-454A-9F46-E96E8FF4662A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28676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48EA6E7-FB8A-4F6F-9190-E0550A2AAD19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28677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CE6BC8B-EF47-495F-B788-9AB6B1335314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28678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D5E0B92-4C8C-4BA3-B3E1-23C40B0B52EC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28679" name="スライド番号プレースホルダ 3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1477384-635B-4179-8F3F-EAF57167F908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28680" name="スライド番号プレースホルダ 3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0E07A8E-0093-4CE1-8F33-DE263937D61D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28681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1E00266-4495-4ABC-A2E5-C408A1E1DA75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3" name="スライド番号プレースホルダー 5">
            <a:extLst>
              <a:ext uri="{FF2B5EF4-FFF2-40B4-BE49-F238E27FC236}">
                <a16:creationId xmlns:a16="http://schemas.microsoft.com/office/drawing/2014/main" id="{D6E6ACBB-11D8-478B-9545-DD4108CFF53B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48B919EF-60E7-4D0B-8414-340D3AE229D5}" type="slidenum">
              <a:rPr lang="en-US" altLang="ja-JP" smtClean="0"/>
              <a:pPr/>
              <a:t>29</a:t>
            </a:fld>
            <a:endParaRPr lang="en-US" altLang="ja-JP"/>
          </a:p>
        </p:txBody>
      </p:sp>
      <p:sp>
        <p:nvSpPr>
          <p:cNvPr id="15" name="スライド番号プレースホルダー 5">
            <a:extLst>
              <a:ext uri="{FF2B5EF4-FFF2-40B4-BE49-F238E27FC236}">
                <a16:creationId xmlns:a16="http://schemas.microsoft.com/office/drawing/2014/main" id="{7CBB76FB-E89C-45EB-B8DE-F917E04D665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A36E64C-9FCE-40DA-9C8B-72CF6AEE3FF8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7" name="スライド番号プレースホルダー 5">
            <a:extLst>
              <a:ext uri="{FF2B5EF4-FFF2-40B4-BE49-F238E27FC236}">
                <a16:creationId xmlns:a16="http://schemas.microsoft.com/office/drawing/2014/main" id="{4379B4F8-265D-48F0-89F8-E4818664A909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D0BFF19-DADD-428A-B7E5-81370345A6D3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8" name="スライド番号プレースホルダー 5">
            <a:extLst>
              <a:ext uri="{FF2B5EF4-FFF2-40B4-BE49-F238E27FC236}">
                <a16:creationId xmlns:a16="http://schemas.microsoft.com/office/drawing/2014/main" id="{EFE17376-85C2-45D0-8862-0D416061FF00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6F77241-87F7-41C0-B5AA-96AAE9FCFE2B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9" name="スライド番号プレースホルダ 3">
            <a:extLst>
              <a:ext uri="{FF2B5EF4-FFF2-40B4-BE49-F238E27FC236}">
                <a16:creationId xmlns:a16="http://schemas.microsoft.com/office/drawing/2014/main" id="{31F13FCD-B34F-498A-9317-87C833074645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F039E69-8D8C-4F17-8620-E6B184223384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20" name="スライド番号プレースホルダ 3">
            <a:extLst>
              <a:ext uri="{FF2B5EF4-FFF2-40B4-BE49-F238E27FC236}">
                <a16:creationId xmlns:a16="http://schemas.microsoft.com/office/drawing/2014/main" id="{6923C4DA-AABE-4DE9-AD27-D527FE8AA0ED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C861F33-00D0-485E-84D2-5BE76A1B06B1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21" name="スライド番号プレースホルダー 5">
            <a:extLst>
              <a:ext uri="{FF2B5EF4-FFF2-40B4-BE49-F238E27FC236}">
                <a16:creationId xmlns:a16="http://schemas.microsoft.com/office/drawing/2014/main" id="{CC5AB28A-B417-4DC9-A6D5-3B35743EC48B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99FB62E-7C10-44C8-B61C-BAD1C3C52315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22" name="スライド番号プレースホルダー 5">
            <a:extLst>
              <a:ext uri="{FF2B5EF4-FFF2-40B4-BE49-F238E27FC236}">
                <a16:creationId xmlns:a16="http://schemas.microsoft.com/office/drawing/2014/main" id="{B8498A67-CECC-494E-B459-1AADC2B86C01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FB876961-6998-4A71-A759-AAD8215C6D07}" type="slidenum">
              <a:rPr lang="en-US" altLang="ja-JP" smtClean="0"/>
              <a:pPr/>
              <a:t>29</a:t>
            </a:fld>
            <a:endParaRPr lang="en-US" altLang="ja-JP"/>
          </a:p>
        </p:txBody>
      </p:sp>
      <p:sp>
        <p:nvSpPr>
          <p:cNvPr id="23" name="スライド番号プレースホルダー 5">
            <a:extLst>
              <a:ext uri="{FF2B5EF4-FFF2-40B4-BE49-F238E27FC236}">
                <a16:creationId xmlns:a16="http://schemas.microsoft.com/office/drawing/2014/main" id="{4B91B06F-2FC8-465B-83C7-B0607570C093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A648697-82D5-4B30-8BE4-485C2023A4EC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24" name="スライド番号プレースホルダー 5">
            <a:extLst>
              <a:ext uri="{FF2B5EF4-FFF2-40B4-BE49-F238E27FC236}">
                <a16:creationId xmlns:a16="http://schemas.microsoft.com/office/drawing/2014/main" id="{F70954E8-EA1A-4955-80D5-1888B560B52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0324ECA-4F8F-4646-9FF4-B1E1DEEAAAC2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25" name="スライド番号プレースホルダ 3">
            <a:extLst>
              <a:ext uri="{FF2B5EF4-FFF2-40B4-BE49-F238E27FC236}">
                <a16:creationId xmlns:a16="http://schemas.microsoft.com/office/drawing/2014/main" id="{F132FF0C-EB37-437E-BDBA-AA3A50D99A2B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74DF45E-2B52-4483-9965-77757559F191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26" name="スライド番号プレースホルダ 3">
            <a:extLst>
              <a:ext uri="{FF2B5EF4-FFF2-40B4-BE49-F238E27FC236}">
                <a16:creationId xmlns:a16="http://schemas.microsoft.com/office/drawing/2014/main" id="{AD0A9D1F-B978-4638-A905-64EFD22F52C0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4EE8BDC-258C-42BC-A91A-6E871F83A45C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27" name="スライド番号プレースホルダー 5">
            <a:extLst>
              <a:ext uri="{FF2B5EF4-FFF2-40B4-BE49-F238E27FC236}">
                <a16:creationId xmlns:a16="http://schemas.microsoft.com/office/drawing/2014/main" id="{CF47CF3E-69B8-4099-9390-A811BC7F35DA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B4E128E-FDB1-42E1-8E4A-BF08CBD0013E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28" name="スライド番号プレースホルダー 5">
            <a:extLst>
              <a:ext uri="{FF2B5EF4-FFF2-40B4-BE49-F238E27FC236}">
                <a16:creationId xmlns:a16="http://schemas.microsoft.com/office/drawing/2014/main" id="{EC235AE1-1071-47FF-A6B1-FCCAB1DDCCD3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FDA26AE2-41A6-4E20-99CF-918E594582AF}" type="slidenum">
              <a:rPr lang="en-US" altLang="ja-JP" smtClean="0"/>
              <a:pPr/>
              <a:t>29</a:t>
            </a:fld>
            <a:endParaRPr lang="en-US" altLang="ja-JP"/>
          </a:p>
        </p:txBody>
      </p:sp>
      <p:sp>
        <p:nvSpPr>
          <p:cNvPr id="29" name="スライド番号プレースホルダー 5">
            <a:extLst>
              <a:ext uri="{FF2B5EF4-FFF2-40B4-BE49-F238E27FC236}">
                <a16:creationId xmlns:a16="http://schemas.microsoft.com/office/drawing/2014/main" id="{AB54384C-6B92-4ECD-9D5B-CF2E6886B873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29867AD-5C58-4193-9049-5E437F20FA69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30" name="スライド番号プレースホルダ 3">
            <a:extLst>
              <a:ext uri="{FF2B5EF4-FFF2-40B4-BE49-F238E27FC236}">
                <a16:creationId xmlns:a16="http://schemas.microsoft.com/office/drawing/2014/main" id="{B99220D4-9CBE-47F4-A597-4B54E702E282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BF470A9-2233-48CB-8EDB-B0C7DF4F9CA2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31" name="スライド番号プレースホルダ 3">
            <a:extLst>
              <a:ext uri="{FF2B5EF4-FFF2-40B4-BE49-F238E27FC236}">
                <a16:creationId xmlns:a16="http://schemas.microsoft.com/office/drawing/2014/main" id="{10B16A03-0AD0-4C97-8149-1A87C61A0FD3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4FC35E3-8888-4688-AA57-88F45FEB55D7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32" name="スライド番号プレースホルダー 5">
            <a:extLst>
              <a:ext uri="{FF2B5EF4-FFF2-40B4-BE49-F238E27FC236}">
                <a16:creationId xmlns:a16="http://schemas.microsoft.com/office/drawing/2014/main" id="{3D0D3517-25AA-4D3F-88CA-A9B1EAC3FCEE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C15EB9D-49B2-43DD-B346-7FAEA85F4E8C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33" name="スライド番号プレースホルダー 5">
            <a:extLst>
              <a:ext uri="{FF2B5EF4-FFF2-40B4-BE49-F238E27FC236}">
                <a16:creationId xmlns:a16="http://schemas.microsoft.com/office/drawing/2014/main" id="{9B1E9E88-FE97-4CE3-9672-734735F73A51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1055A370-8CF0-412B-B0B0-C239579DE58E}" type="slidenum">
              <a:rPr lang="en-US" altLang="ja-JP" smtClean="0"/>
              <a:pPr/>
              <a:t>29</a:t>
            </a:fld>
            <a:endParaRPr lang="en-US" altLang="ja-JP"/>
          </a:p>
        </p:txBody>
      </p:sp>
      <p:sp>
        <p:nvSpPr>
          <p:cNvPr id="34" name="Rectangle 4">
            <a:extLst>
              <a:ext uri="{FF2B5EF4-FFF2-40B4-BE49-F238E27FC236}">
                <a16:creationId xmlns:a16="http://schemas.microsoft.com/office/drawing/2014/main" id="{C37799A0-4E37-48D5-9AA4-17A8EA057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642938"/>
            <a:ext cx="8497887" cy="568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ja-JP" altLang="en-US" sz="2800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ja-JP" sz="2800" dirty="0"/>
          </a:p>
        </p:txBody>
      </p:sp>
      <p:sp>
        <p:nvSpPr>
          <p:cNvPr id="35" name="スライド番号プレースホルダー 5">
            <a:extLst>
              <a:ext uri="{FF2B5EF4-FFF2-40B4-BE49-F238E27FC236}">
                <a16:creationId xmlns:a16="http://schemas.microsoft.com/office/drawing/2014/main" id="{3C90854A-EA8C-4447-8C7C-6A277D6F9AAB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D3A4F857-6E49-495E-B811-331EFA7DD61E}" type="slidenum">
              <a:rPr lang="en-US" altLang="ja-JP" smtClean="0"/>
              <a:pPr/>
              <a:t>29</a:t>
            </a:fld>
            <a:endParaRPr lang="en-US" altLang="ja-JP"/>
          </a:p>
        </p:txBody>
      </p:sp>
      <p:sp>
        <p:nvSpPr>
          <p:cNvPr id="36" name="スライド番号プレースホルダ 3">
            <a:extLst>
              <a:ext uri="{FF2B5EF4-FFF2-40B4-BE49-F238E27FC236}">
                <a16:creationId xmlns:a16="http://schemas.microsoft.com/office/drawing/2014/main" id="{0BE83E46-0EE3-4130-BCD2-6FA90F783FE7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E49906-8522-4853-B351-164ED8A49A70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37" name="スライド番号プレースホルダ 3">
            <a:extLst>
              <a:ext uri="{FF2B5EF4-FFF2-40B4-BE49-F238E27FC236}">
                <a16:creationId xmlns:a16="http://schemas.microsoft.com/office/drawing/2014/main" id="{02E9D095-BA7C-4B9C-8F23-71557412DC40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B3FE1DF-C629-486C-9B41-D20AAD0ECF13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38" name="スライド番号プレースホルダー 5">
            <a:extLst>
              <a:ext uri="{FF2B5EF4-FFF2-40B4-BE49-F238E27FC236}">
                <a16:creationId xmlns:a16="http://schemas.microsoft.com/office/drawing/2014/main" id="{68593712-59B0-4709-9EA0-8F62CE702AB1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DC511F2-4DB7-4733-B7B4-52E379E8F437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42" name="スライド番号プレースホルダー 5">
            <a:extLst>
              <a:ext uri="{FF2B5EF4-FFF2-40B4-BE49-F238E27FC236}">
                <a16:creationId xmlns:a16="http://schemas.microsoft.com/office/drawing/2014/main" id="{2A6963EC-1487-442E-AD73-11CCA591219C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758AB4AE-CECF-4B64-B3B3-C6A2BE4C847B}" type="slidenum">
              <a:rPr lang="en-US" altLang="ja-JP" smtClean="0"/>
              <a:pPr/>
              <a:t>29</a:t>
            </a:fld>
            <a:endParaRPr lang="en-US" altLang="ja-JP"/>
          </a:p>
        </p:txBody>
      </p:sp>
      <p:sp>
        <p:nvSpPr>
          <p:cNvPr id="43" name="スライド番号プレースホルダー 5">
            <a:extLst>
              <a:ext uri="{FF2B5EF4-FFF2-40B4-BE49-F238E27FC236}">
                <a16:creationId xmlns:a16="http://schemas.microsoft.com/office/drawing/2014/main" id="{8AF655C1-2FE2-42B1-BC58-F9BB09D9B166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2DBB956-1A6C-41FE-B73E-FFB85F19273F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44" name="スライド番号プレースホルダー 5">
            <a:extLst>
              <a:ext uri="{FF2B5EF4-FFF2-40B4-BE49-F238E27FC236}">
                <a16:creationId xmlns:a16="http://schemas.microsoft.com/office/drawing/2014/main" id="{B1A0C69D-C567-46D8-8EA5-269B66D5E213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362B26B-2F6C-4CFF-88C0-939E2F4D0262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45" name="スライド番号プレースホルダー 5">
            <a:extLst>
              <a:ext uri="{FF2B5EF4-FFF2-40B4-BE49-F238E27FC236}">
                <a16:creationId xmlns:a16="http://schemas.microsoft.com/office/drawing/2014/main" id="{E113A6AA-1F16-42A7-9D33-B529088BE6C0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ACB1166-EC8C-4A54-8B9C-18D5A4CAC099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46" name="スライド番号プレースホルダー 5">
            <a:extLst>
              <a:ext uri="{FF2B5EF4-FFF2-40B4-BE49-F238E27FC236}">
                <a16:creationId xmlns:a16="http://schemas.microsoft.com/office/drawing/2014/main" id="{4971BDF7-DA31-46DB-A19E-234F1A2F9AEB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B624D04-D1DA-41A3-B5C0-F5BEE98966C0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47" name="スライド番号プレースホルダー 5">
            <a:extLst>
              <a:ext uri="{FF2B5EF4-FFF2-40B4-BE49-F238E27FC236}">
                <a16:creationId xmlns:a16="http://schemas.microsoft.com/office/drawing/2014/main" id="{D19FEEA9-6591-4B71-A09D-BD6600E90A27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98A1F86-C971-425B-9A50-893B11F0E545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48" name="スライド番号プレースホルダー 5">
            <a:extLst>
              <a:ext uri="{FF2B5EF4-FFF2-40B4-BE49-F238E27FC236}">
                <a16:creationId xmlns:a16="http://schemas.microsoft.com/office/drawing/2014/main" id="{76A5C395-C6FB-41E2-B0F6-A14028D937BE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E6DBFF4-36E5-46DD-A807-1237E2B82D71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49" name="スライド番号プレースホルダ 3">
            <a:extLst>
              <a:ext uri="{FF2B5EF4-FFF2-40B4-BE49-F238E27FC236}">
                <a16:creationId xmlns:a16="http://schemas.microsoft.com/office/drawing/2014/main" id="{7F7CA451-86AD-4D01-AD74-8596BD13812A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DFE1936-67B0-40B0-BBB5-D02F203B791D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50" name="スライド番号プレースホルダ 3">
            <a:extLst>
              <a:ext uri="{FF2B5EF4-FFF2-40B4-BE49-F238E27FC236}">
                <a16:creationId xmlns:a16="http://schemas.microsoft.com/office/drawing/2014/main" id="{FCB05B8B-FE03-4ECF-91F4-64E070EF3203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D30BF83-CC2E-4727-B7A7-2BC71B43460B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51" name="スライド番号プレースホルダー 5">
            <a:extLst>
              <a:ext uri="{FF2B5EF4-FFF2-40B4-BE49-F238E27FC236}">
                <a16:creationId xmlns:a16="http://schemas.microsoft.com/office/drawing/2014/main" id="{4C1E4E1B-75A6-4333-8FB8-DDFEBAD90683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D590CF2-0E5C-41C8-A7C6-6CCC9E658567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52" name="スライド番号プレースホルダー 3">
            <a:extLst>
              <a:ext uri="{FF2B5EF4-FFF2-40B4-BE49-F238E27FC236}">
                <a16:creationId xmlns:a16="http://schemas.microsoft.com/office/drawing/2014/main" id="{6CC2285F-C6C0-4C83-871C-E69CD7A78A03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>
              <a:defRPr/>
            </a:pPr>
            <a:fld id="{354A2F7F-674F-463E-A1FE-64FD54112A7B}" type="slidenum">
              <a:rPr lang="en-US" altLang="ja-JP" smtClean="0"/>
              <a:pPr>
                <a:defRPr/>
              </a:pPr>
              <a:t>29</a:t>
            </a:fld>
            <a:endParaRPr lang="en-US" altLang="ja-JP"/>
          </a:p>
        </p:txBody>
      </p:sp>
      <p:sp>
        <p:nvSpPr>
          <p:cNvPr id="53" name="スライド番号プレースホルダー 5">
            <a:extLst>
              <a:ext uri="{FF2B5EF4-FFF2-40B4-BE49-F238E27FC236}">
                <a16:creationId xmlns:a16="http://schemas.microsoft.com/office/drawing/2014/main" id="{3FFB738A-1378-47FB-8A5C-AC72E86C622B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A01BC56B-9761-4D1F-BE68-ED109128568B}" type="slidenum">
              <a:rPr lang="en-US" altLang="ja-JP" smtClean="0"/>
              <a:pPr/>
              <a:t>29</a:t>
            </a:fld>
            <a:endParaRPr lang="en-US" altLang="ja-JP"/>
          </a:p>
        </p:txBody>
      </p:sp>
      <p:sp>
        <p:nvSpPr>
          <p:cNvPr id="54" name="スライド番号プレースホルダー 5">
            <a:extLst>
              <a:ext uri="{FF2B5EF4-FFF2-40B4-BE49-F238E27FC236}">
                <a16:creationId xmlns:a16="http://schemas.microsoft.com/office/drawing/2014/main" id="{78A425C2-5CD3-40EA-A57F-48D1D8433589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40FEAD0-EFF6-454A-9F46-E96E8FF4662A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55" name="スライド番号プレースホルダー 5">
            <a:extLst>
              <a:ext uri="{FF2B5EF4-FFF2-40B4-BE49-F238E27FC236}">
                <a16:creationId xmlns:a16="http://schemas.microsoft.com/office/drawing/2014/main" id="{8BE3CF44-E685-4A15-A2A6-488A0549C582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48EA6E7-FB8A-4F6F-9190-E0550A2AAD19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56" name="スライド番号プレースホルダー 5">
            <a:extLst>
              <a:ext uri="{FF2B5EF4-FFF2-40B4-BE49-F238E27FC236}">
                <a16:creationId xmlns:a16="http://schemas.microsoft.com/office/drawing/2014/main" id="{D19473F2-DE73-413F-AFB3-04AEEFB26BC7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CE6BC8B-EF47-495F-B788-9AB6B1335314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57" name="スライド番号プレースホルダー 5">
            <a:extLst>
              <a:ext uri="{FF2B5EF4-FFF2-40B4-BE49-F238E27FC236}">
                <a16:creationId xmlns:a16="http://schemas.microsoft.com/office/drawing/2014/main" id="{018784C6-D9A3-4CA6-B3FA-5C66DE6FDDF1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D5E0B92-4C8C-4BA3-B3E1-23C40B0B52EC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58" name="スライド番号プレースホルダ 3">
            <a:extLst>
              <a:ext uri="{FF2B5EF4-FFF2-40B4-BE49-F238E27FC236}">
                <a16:creationId xmlns:a16="http://schemas.microsoft.com/office/drawing/2014/main" id="{A4F419B5-F38C-4BEF-BDCC-F9631263C416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1477384-635B-4179-8F3F-EAF57167F908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59" name="スライド番号プレースホルダ 3">
            <a:extLst>
              <a:ext uri="{FF2B5EF4-FFF2-40B4-BE49-F238E27FC236}">
                <a16:creationId xmlns:a16="http://schemas.microsoft.com/office/drawing/2014/main" id="{FED83732-D049-436C-9F8C-AB642EAD084B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0E07A8E-0093-4CE1-8F33-DE263937D61D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60" name="スライド番号プレースホルダー 5">
            <a:extLst>
              <a:ext uri="{FF2B5EF4-FFF2-40B4-BE49-F238E27FC236}">
                <a16:creationId xmlns:a16="http://schemas.microsoft.com/office/drawing/2014/main" id="{1CBFEF81-1A44-4716-A12A-EF2ED4E8FDCD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1E00266-4495-4ABC-A2E5-C408A1E1DA75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61" name="スライド番号プレースホルダー 5">
            <a:extLst>
              <a:ext uri="{FF2B5EF4-FFF2-40B4-BE49-F238E27FC236}">
                <a16:creationId xmlns:a16="http://schemas.microsoft.com/office/drawing/2014/main" id="{4005C75A-3444-4173-BA3E-BB9B4D7DEA6E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FB876961-6998-4A71-A759-AAD8215C6D07}" type="slidenum">
              <a:rPr lang="en-US" altLang="ja-JP" smtClean="0"/>
              <a:pPr/>
              <a:t>29</a:t>
            </a:fld>
            <a:endParaRPr lang="en-US" altLang="ja-JP"/>
          </a:p>
        </p:txBody>
      </p:sp>
      <p:sp>
        <p:nvSpPr>
          <p:cNvPr id="62" name="スライド番号プレースホルダー 5">
            <a:extLst>
              <a:ext uri="{FF2B5EF4-FFF2-40B4-BE49-F238E27FC236}">
                <a16:creationId xmlns:a16="http://schemas.microsoft.com/office/drawing/2014/main" id="{5050C681-4B3A-4838-B280-4624854B8AAC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A648697-82D5-4B30-8BE4-485C2023A4EC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63" name="スライド番号プレースホルダー 5">
            <a:extLst>
              <a:ext uri="{FF2B5EF4-FFF2-40B4-BE49-F238E27FC236}">
                <a16:creationId xmlns:a16="http://schemas.microsoft.com/office/drawing/2014/main" id="{7EBBB7C5-EE62-430E-87F5-B1C29B2555A0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0324ECA-4F8F-4646-9FF4-B1E1DEEAAAC2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64" name="スライド番号プレースホルダ 3">
            <a:extLst>
              <a:ext uri="{FF2B5EF4-FFF2-40B4-BE49-F238E27FC236}">
                <a16:creationId xmlns:a16="http://schemas.microsoft.com/office/drawing/2014/main" id="{166CC78D-5B60-4DE4-8F62-438BA4119BA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74DF45E-2B52-4483-9965-77757559F191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65" name="スライド番号プレースホルダ 3">
            <a:extLst>
              <a:ext uri="{FF2B5EF4-FFF2-40B4-BE49-F238E27FC236}">
                <a16:creationId xmlns:a16="http://schemas.microsoft.com/office/drawing/2014/main" id="{43035060-629A-47FE-B927-B9F9ACAE95DC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4EE8BDC-258C-42BC-A91A-6E871F83A45C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66" name="スライド番号プレースホルダー 5">
            <a:extLst>
              <a:ext uri="{FF2B5EF4-FFF2-40B4-BE49-F238E27FC236}">
                <a16:creationId xmlns:a16="http://schemas.microsoft.com/office/drawing/2014/main" id="{96858463-DB2A-4266-87E0-7F140245927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B4E128E-FDB1-42E1-8E4A-BF08CBD0013E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67" name="スライド番号プレースホルダー 5">
            <a:extLst>
              <a:ext uri="{FF2B5EF4-FFF2-40B4-BE49-F238E27FC236}">
                <a16:creationId xmlns:a16="http://schemas.microsoft.com/office/drawing/2014/main" id="{5001AFBA-3CBD-40F5-B068-260F0357662D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1055A370-8CF0-412B-B0B0-C239579DE58E}" type="slidenum">
              <a:rPr lang="en-US" altLang="ja-JP" smtClean="0"/>
              <a:pPr/>
              <a:t>29</a:t>
            </a:fld>
            <a:endParaRPr lang="en-US" altLang="ja-JP"/>
          </a:p>
        </p:txBody>
      </p:sp>
      <p:sp>
        <p:nvSpPr>
          <p:cNvPr id="68" name="Rectangle 4">
            <a:extLst>
              <a:ext uri="{FF2B5EF4-FFF2-40B4-BE49-F238E27FC236}">
                <a16:creationId xmlns:a16="http://schemas.microsoft.com/office/drawing/2014/main" id="{B21C6E66-809B-470C-8188-BF2DC02182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642938"/>
            <a:ext cx="8497887" cy="568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ja-JP" altLang="en-US" sz="2800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ja-JP" sz="2800" dirty="0"/>
          </a:p>
        </p:txBody>
      </p:sp>
      <p:sp>
        <p:nvSpPr>
          <p:cNvPr id="69" name="スライド番号プレースホルダー 5">
            <a:extLst>
              <a:ext uri="{FF2B5EF4-FFF2-40B4-BE49-F238E27FC236}">
                <a16:creationId xmlns:a16="http://schemas.microsoft.com/office/drawing/2014/main" id="{BA3813DF-26AE-4A59-B858-C5B86A20DC40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D3A4F857-6E49-495E-B811-331EFA7DD61E}" type="slidenum">
              <a:rPr lang="en-US" altLang="ja-JP" smtClean="0"/>
              <a:pPr/>
              <a:t>29</a:t>
            </a:fld>
            <a:endParaRPr lang="en-US" altLang="ja-JP"/>
          </a:p>
        </p:txBody>
      </p:sp>
      <p:sp>
        <p:nvSpPr>
          <p:cNvPr id="70" name="スライド番号プレースホルダ 3">
            <a:extLst>
              <a:ext uri="{FF2B5EF4-FFF2-40B4-BE49-F238E27FC236}">
                <a16:creationId xmlns:a16="http://schemas.microsoft.com/office/drawing/2014/main" id="{0B490AD4-B2EB-4D23-ADAC-9A4F3E440DD4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E49906-8522-4853-B351-164ED8A49A70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71" name="スライド番号プレースホルダ 3">
            <a:extLst>
              <a:ext uri="{FF2B5EF4-FFF2-40B4-BE49-F238E27FC236}">
                <a16:creationId xmlns:a16="http://schemas.microsoft.com/office/drawing/2014/main" id="{C29A5398-A433-43C8-A449-893F174A0A0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B3FE1DF-C629-486C-9B41-D20AAD0ECF13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72" name="スライド番号プレースホルダー 5">
            <a:extLst>
              <a:ext uri="{FF2B5EF4-FFF2-40B4-BE49-F238E27FC236}">
                <a16:creationId xmlns:a16="http://schemas.microsoft.com/office/drawing/2014/main" id="{B099A50E-1109-42AF-96FC-9F403DC77CE7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DC511F2-4DB7-4733-B7B4-52E379E8F437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73" name="スライド番号プレースホルダー 5">
            <a:extLst>
              <a:ext uri="{FF2B5EF4-FFF2-40B4-BE49-F238E27FC236}">
                <a16:creationId xmlns:a16="http://schemas.microsoft.com/office/drawing/2014/main" id="{17B6A9E7-610F-4A51-A7AC-36ED385A6299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11C29123-7D67-4775-874C-42ACF0E62FF0}" type="slidenum">
              <a:rPr lang="en-US" altLang="ja-JP" smtClean="0"/>
              <a:pPr/>
              <a:t>29</a:t>
            </a:fld>
            <a:endParaRPr lang="en-US" altLang="ja-JP"/>
          </a:p>
        </p:txBody>
      </p:sp>
      <p:sp>
        <p:nvSpPr>
          <p:cNvPr id="74" name="スライド番号プレースホルダ 3">
            <a:extLst>
              <a:ext uri="{FF2B5EF4-FFF2-40B4-BE49-F238E27FC236}">
                <a16:creationId xmlns:a16="http://schemas.microsoft.com/office/drawing/2014/main" id="{73F94CCA-F081-46D1-8093-73AD8C87CEB9}"/>
              </a:ext>
            </a:extLst>
          </p:cNvPr>
          <p:cNvSpPr txBox="1">
            <a:spLocks noGrp="1"/>
          </p:cNvSpPr>
          <p:nvPr/>
        </p:nvSpPr>
        <p:spPr bwMode="auto">
          <a:xfrm>
            <a:off x="7864475" y="64770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B69E117-1AE6-4454-BBB7-B3F51EC1B803}" type="slidenum">
              <a:rPr lang="en-US" altLang="ja-JP" sz="1400">
                <a:latin typeface="Lucida Sans Unicode" pitchFamily="34" charset="0"/>
              </a:rPr>
              <a:pPr algn="r"/>
              <a:t>29</a:t>
            </a:fld>
            <a:endParaRPr lang="en-US" altLang="ja-JP" sz="1400">
              <a:latin typeface="Lucida Sans Unicode" pitchFamily="34" charset="0"/>
            </a:endParaRPr>
          </a:p>
        </p:txBody>
      </p:sp>
      <p:sp>
        <p:nvSpPr>
          <p:cNvPr id="75" name="スライド番号プレースホルダー 5">
            <a:extLst>
              <a:ext uri="{FF2B5EF4-FFF2-40B4-BE49-F238E27FC236}">
                <a16:creationId xmlns:a16="http://schemas.microsoft.com/office/drawing/2014/main" id="{75565D55-481E-4626-8988-3F4F8B3AA223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30BADF4-B81C-4AE2-B4B6-E5DE3E03C2DA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76" name="スライド番号プレースホルダー 3">
            <a:extLst>
              <a:ext uri="{FF2B5EF4-FFF2-40B4-BE49-F238E27FC236}">
                <a16:creationId xmlns:a16="http://schemas.microsoft.com/office/drawing/2014/main" id="{B5A9CD25-6826-4F79-BF89-66F3C8B5FC5C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>
              <a:defRPr/>
            </a:pPr>
            <a:fld id="{354A2F7F-674F-463E-A1FE-64FD54112A7B}" type="slidenum">
              <a:rPr lang="en-US" altLang="ja-JP" smtClean="0"/>
              <a:pPr>
                <a:defRPr/>
              </a:pPr>
              <a:t>29</a:t>
            </a:fld>
            <a:endParaRPr lang="en-US" altLang="ja-JP"/>
          </a:p>
        </p:txBody>
      </p:sp>
      <p:sp>
        <p:nvSpPr>
          <p:cNvPr id="77" name="スライド番号プレースホルダー 5">
            <a:extLst>
              <a:ext uri="{FF2B5EF4-FFF2-40B4-BE49-F238E27FC236}">
                <a16:creationId xmlns:a16="http://schemas.microsoft.com/office/drawing/2014/main" id="{A2B2228D-D472-44E6-B317-3EBFEB5E6A1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FB876961-6998-4A71-A759-AAD8215C6D07}" type="slidenum">
              <a:rPr lang="en-US" altLang="ja-JP" smtClean="0"/>
              <a:pPr/>
              <a:t>29</a:t>
            </a:fld>
            <a:endParaRPr lang="en-US" altLang="ja-JP"/>
          </a:p>
        </p:txBody>
      </p:sp>
      <p:sp>
        <p:nvSpPr>
          <p:cNvPr id="78" name="スライド番号プレースホルダー 5">
            <a:extLst>
              <a:ext uri="{FF2B5EF4-FFF2-40B4-BE49-F238E27FC236}">
                <a16:creationId xmlns:a16="http://schemas.microsoft.com/office/drawing/2014/main" id="{2044ABC3-747D-4CFB-9F44-8FF3D9596F53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A648697-82D5-4B30-8BE4-485C2023A4EC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79" name="スライド番号プレースホルダー 5">
            <a:extLst>
              <a:ext uri="{FF2B5EF4-FFF2-40B4-BE49-F238E27FC236}">
                <a16:creationId xmlns:a16="http://schemas.microsoft.com/office/drawing/2014/main" id="{9EBB93B7-AA98-46BF-81E7-E0CE08390E79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0324ECA-4F8F-4646-9FF4-B1E1DEEAAAC2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80" name="スライド番号プレースホルダ 3">
            <a:extLst>
              <a:ext uri="{FF2B5EF4-FFF2-40B4-BE49-F238E27FC236}">
                <a16:creationId xmlns:a16="http://schemas.microsoft.com/office/drawing/2014/main" id="{95CE5D24-DDEC-4483-880C-00AE54A3AF31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74DF45E-2B52-4483-9965-77757559F191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81" name="スライド番号プレースホルダ 3">
            <a:extLst>
              <a:ext uri="{FF2B5EF4-FFF2-40B4-BE49-F238E27FC236}">
                <a16:creationId xmlns:a16="http://schemas.microsoft.com/office/drawing/2014/main" id="{873A1E91-E76D-4CDA-84BD-91885EE512F0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4EE8BDC-258C-42BC-A91A-6E871F83A45C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82" name="スライド番号プレースホルダー 5">
            <a:extLst>
              <a:ext uri="{FF2B5EF4-FFF2-40B4-BE49-F238E27FC236}">
                <a16:creationId xmlns:a16="http://schemas.microsoft.com/office/drawing/2014/main" id="{FE3224F5-180B-4BD6-ACC0-1EFF14EC9D41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B4E128E-FDB1-42E1-8E4A-BF08CBD0013E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83" name="スライド番号プレースホルダー 5">
            <a:extLst>
              <a:ext uri="{FF2B5EF4-FFF2-40B4-BE49-F238E27FC236}">
                <a16:creationId xmlns:a16="http://schemas.microsoft.com/office/drawing/2014/main" id="{4F82C7BC-6D0F-4463-83A3-C5C5F2744695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FDA26AE2-41A6-4E20-99CF-918E594582AF}" type="slidenum">
              <a:rPr lang="en-US" altLang="ja-JP" smtClean="0"/>
              <a:pPr/>
              <a:t>29</a:t>
            </a:fld>
            <a:endParaRPr lang="en-US" altLang="ja-JP"/>
          </a:p>
        </p:txBody>
      </p:sp>
      <p:sp>
        <p:nvSpPr>
          <p:cNvPr id="84" name="スライド番号プレースホルダー 5">
            <a:extLst>
              <a:ext uri="{FF2B5EF4-FFF2-40B4-BE49-F238E27FC236}">
                <a16:creationId xmlns:a16="http://schemas.microsoft.com/office/drawing/2014/main" id="{C60C159F-0FB8-482C-98D4-D5A998AE196B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29867AD-5C58-4193-9049-5E437F20FA69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85" name="スライド番号プレースホルダ 3">
            <a:extLst>
              <a:ext uri="{FF2B5EF4-FFF2-40B4-BE49-F238E27FC236}">
                <a16:creationId xmlns:a16="http://schemas.microsoft.com/office/drawing/2014/main" id="{DEF9D546-DF57-4BF0-978E-5F4986D5164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BF470A9-2233-48CB-8EDB-B0C7DF4F9CA2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86" name="スライド番号プレースホルダ 3">
            <a:extLst>
              <a:ext uri="{FF2B5EF4-FFF2-40B4-BE49-F238E27FC236}">
                <a16:creationId xmlns:a16="http://schemas.microsoft.com/office/drawing/2014/main" id="{B1267FE2-F95A-4212-8A1F-01815C8543F2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4FC35E3-8888-4688-AA57-88F45FEB55D7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87" name="スライド番号プレースホルダー 5">
            <a:extLst>
              <a:ext uri="{FF2B5EF4-FFF2-40B4-BE49-F238E27FC236}">
                <a16:creationId xmlns:a16="http://schemas.microsoft.com/office/drawing/2014/main" id="{BCA48F4E-A877-49EC-BCF2-C3B817A8C9A5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C15EB9D-49B2-43DD-B346-7FAEA85F4E8C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88" name="スライド番号プレースホルダー 5">
            <a:extLst>
              <a:ext uri="{FF2B5EF4-FFF2-40B4-BE49-F238E27FC236}">
                <a16:creationId xmlns:a16="http://schemas.microsoft.com/office/drawing/2014/main" id="{708BCF30-628E-451F-AE1E-AAAB5066D0E6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1055A370-8CF0-412B-B0B0-C239579DE58E}" type="slidenum">
              <a:rPr lang="en-US" altLang="ja-JP" smtClean="0"/>
              <a:pPr/>
              <a:t>29</a:t>
            </a:fld>
            <a:endParaRPr lang="en-US" altLang="ja-JP"/>
          </a:p>
        </p:txBody>
      </p:sp>
      <p:sp>
        <p:nvSpPr>
          <p:cNvPr id="89" name="Rectangle 4">
            <a:extLst>
              <a:ext uri="{FF2B5EF4-FFF2-40B4-BE49-F238E27FC236}">
                <a16:creationId xmlns:a16="http://schemas.microsoft.com/office/drawing/2014/main" id="{D7768CA6-B5B7-44B4-AF18-78A216C8D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642938"/>
            <a:ext cx="8497887" cy="568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ja-JP" altLang="en-US" sz="2800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ja-JP" sz="2800" dirty="0"/>
          </a:p>
        </p:txBody>
      </p:sp>
      <p:sp>
        <p:nvSpPr>
          <p:cNvPr id="90" name="スライド番号プレースホルダー 5">
            <a:extLst>
              <a:ext uri="{FF2B5EF4-FFF2-40B4-BE49-F238E27FC236}">
                <a16:creationId xmlns:a16="http://schemas.microsoft.com/office/drawing/2014/main" id="{0A2FE3CA-D06F-4CA0-A692-14F1BE9B92AA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D3A4F857-6E49-495E-B811-331EFA7DD61E}" type="slidenum">
              <a:rPr lang="en-US" altLang="ja-JP" smtClean="0"/>
              <a:pPr/>
              <a:t>29</a:t>
            </a:fld>
            <a:endParaRPr lang="en-US" altLang="ja-JP"/>
          </a:p>
        </p:txBody>
      </p:sp>
      <p:sp>
        <p:nvSpPr>
          <p:cNvPr id="98" name="スライド番号プレースホルダー 5">
            <a:extLst>
              <a:ext uri="{FF2B5EF4-FFF2-40B4-BE49-F238E27FC236}">
                <a16:creationId xmlns:a16="http://schemas.microsoft.com/office/drawing/2014/main" id="{F7FEB416-4DA8-49B1-8494-CCABF7F17920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DA51F727-43B8-4BE6-8405-33BCAFB01FA1}" type="slidenum">
              <a:rPr lang="en-US" altLang="ja-JP" smtClean="0"/>
              <a:pPr/>
              <a:t>29</a:t>
            </a:fld>
            <a:endParaRPr lang="en-US" altLang="ja-JP"/>
          </a:p>
        </p:txBody>
      </p:sp>
      <p:sp>
        <p:nvSpPr>
          <p:cNvPr id="99" name="スライド番号プレースホルダー 5">
            <a:extLst>
              <a:ext uri="{FF2B5EF4-FFF2-40B4-BE49-F238E27FC236}">
                <a16:creationId xmlns:a16="http://schemas.microsoft.com/office/drawing/2014/main" id="{CB3A4523-6C6D-4F0D-B8A3-18B2C3CB0A82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141A73C-6585-40CC-AFC2-657D3A0D9CAD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00" name="スライド番号プレースホルダー 5">
            <a:extLst>
              <a:ext uri="{FF2B5EF4-FFF2-40B4-BE49-F238E27FC236}">
                <a16:creationId xmlns:a16="http://schemas.microsoft.com/office/drawing/2014/main" id="{A2A68AB1-24E4-465E-88FF-CB08E4AFD644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D3157D5-C735-4998-B99D-4E3C00A05D7D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01" name="スライド番号プレースホルダー 5">
            <a:extLst>
              <a:ext uri="{FF2B5EF4-FFF2-40B4-BE49-F238E27FC236}">
                <a16:creationId xmlns:a16="http://schemas.microsoft.com/office/drawing/2014/main" id="{5F32AEAD-8C7C-4781-B45B-91807863651D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EC00345-18AF-4098-AAE3-32480F0810AB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02" name="スライド番号プレースホルダー 5">
            <a:extLst>
              <a:ext uri="{FF2B5EF4-FFF2-40B4-BE49-F238E27FC236}">
                <a16:creationId xmlns:a16="http://schemas.microsoft.com/office/drawing/2014/main" id="{E8BD962A-1622-4E2F-AA2E-276EAB197781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D801C24-327E-4EA9-96EF-4C087BD23D48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03" name="スライド番号プレースホルダー 5">
            <a:extLst>
              <a:ext uri="{FF2B5EF4-FFF2-40B4-BE49-F238E27FC236}">
                <a16:creationId xmlns:a16="http://schemas.microsoft.com/office/drawing/2014/main" id="{44B8E1E8-06C9-440A-92BB-08648754DA0A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49D4906-15A2-4ED0-8505-A88F59ED3634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04" name="スライド番号プレースホルダ 3">
            <a:extLst>
              <a:ext uri="{FF2B5EF4-FFF2-40B4-BE49-F238E27FC236}">
                <a16:creationId xmlns:a16="http://schemas.microsoft.com/office/drawing/2014/main" id="{ADFECBA6-1F21-4175-8E30-562860A69074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4764076-264F-406E-B408-1F11618D87E0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05" name="スライド番号プレースホルダ 3">
            <a:extLst>
              <a:ext uri="{FF2B5EF4-FFF2-40B4-BE49-F238E27FC236}">
                <a16:creationId xmlns:a16="http://schemas.microsoft.com/office/drawing/2014/main" id="{2E83201E-8AC5-4005-9391-4CE546647126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7708447-C172-4B0B-9840-7CEB2AE80D05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06" name="スライド番号プレースホルダー 5">
            <a:extLst>
              <a:ext uri="{FF2B5EF4-FFF2-40B4-BE49-F238E27FC236}">
                <a16:creationId xmlns:a16="http://schemas.microsoft.com/office/drawing/2014/main" id="{F112F404-0DD8-4017-AF35-2EF3B5389D5C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5E04B3A-02F3-4652-8E85-CEDDDA7E7B59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07" name="スライド番号プレースホルダー 5">
            <a:extLst>
              <a:ext uri="{FF2B5EF4-FFF2-40B4-BE49-F238E27FC236}">
                <a16:creationId xmlns:a16="http://schemas.microsoft.com/office/drawing/2014/main" id="{DFB4CE9C-991A-4316-A1CF-8B413A4CB435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A01BC56B-9761-4D1F-BE68-ED109128568B}" type="slidenum">
              <a:rPr lang="en-US" altLang="ja-JP" smtClean="0"/>
              <a:pPr/>
              <a:t>29</a:t>
            </a:fld>
            <a:endParaRPr lang="en-US" altLang="ja-JP"/>
          </a:p>
        </p:txBody>
      </p:sp>
      <p:sp>
        <p:nvSpPr>
          <p:cNvPr id="108" name="スライド番号プレースホルダー 5">
            <a:extLst>
              <a:ext uri="{FF2B5EF4-FFF2-40B4-BE49-F238E27FC236}">
                <a16:creationId xmlns:a16="http://schemas.microsoft.com/office/drawing/2014/main" id="{00128F7D-84A9-4304-B10F-A49FF837C1EC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40FEAD0-EFF6-454A-9F46-E96E8FF4662A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09" name="スライド番号プレースホルダー 5">
            <a:extLst>
              <a:ext uri="{FF2B5EF4-FFF2-40B4-BE49-F238E27FC236}">
                <a16:creationId xmlns:a16="http://schemas.microsoft.com/office/drawing/2014/main" id="{1A76C84E-CADE-4E7B-ABAA-D481D9313094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48EA6E7-FB8A-4F6F-9190-E0550A2AAD19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10" name="スライド番号プレースホルダー 5">
            <a:extLst>
              <a:ext uri="{FF2B5EF4-FFF2-40B4-BE49-F238E27FC236}">
                <a16:creationId xmlns:a16="http://schemas.microsoft.com/office/drawing/2014/main" id="{B84568C8-1531-4551-873B-55A5A1B05E89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CE6BC8B-EF47-495F-B788-9AB6B1335314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11" name="スライド番号プレースホルダー 5">
            <a:extLst>
              <a:ext uri="{FF2B5EF4-FFF2-40B4-BE49-F238E27FC236}">
                <a16:creationId xmlns:a16="http://schemas.microsoft.com/office/drawing/2014/main" id="{BD78266A-B3B9-4CE3-8E53-064CED2FD8A9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D5E0B92-4C8C-4BA3-B3E1-23C40B0B52EC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12" name="スライド番号プレースホルダ 3">
            <a:extLst>
              <a:ext uri="{FF2B5EF4-FFF2-40B4-BE49-F238E27FC236}">
                <a16:creationId xmlns:a16="http://schemas.microsoft.com/office/drawing/2014/main" id="{5CB69369-699F-4D18-9D2A-D53E35084C6C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1477384-635B-4179-8F3F-EAF57167F908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13" name="スライド番号プレースホルダ 3">
            <a:extLst>
              <a:ext uri="{FF2B5EF4-FFF2-40B4-BE49-F238E27FC236}">
                <a16:creationId xmlns:a16="http://schemas.microsoft.com/office/drawing/2014/main" id="{5260EC13-7445-4B1F-99F7-6C8E97A5FAAA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0E07A8E-0093-4CE1-8F33-DE263937D61D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14" name="スライド番号プレースホルダー 5">
            <a:extLst>
              <a:ext uri="{FF2B5EF4-FFF2-40B4-BE49-F238E27FC236}">
                <a16:creationId xmlns:a16="http://schemas.microsoft.com/office/drawing/2014/main" id="{D61F9649-45C6-4ADA-B651-6112E42376AB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1E00266-4495-4ABC-A2E5-C408A1E1DA75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15" name="スライド番号プレースホルダー 5">
            <a:extLst>
              <a:ext uri="{FF2B5EF4-FFF2-40B4-BE49-F238E27FC236}">
                <a16:creationId xmlns:a16="http://schemas.microsoft.com/office/drawing/2014/main" id="{9DFE5C07-CD7C-4CF4-9F75-D67098917212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48B919EF-60E7-4D0B-8414-340D3AE229D5}" type="slidenum">
              <a:rPr lang="en-US" altLang="ja-JP" smtClean="0"/>
              <a:pPr/>
              <a:t>29</a:t>
            </a:fld>
            <a:endParaRPr lang="en-US" altLang="ja-JP"/>
          </a:p>
        </p:txBody>
      </p:sp>
      <p:sp>
        <p:nvSpPr>
          <p:cNvPr id="116" name="スライド番号プレースホルダー 5">
            <a:extLst>
              <a:ext uri="{FF2B5EF4-FFF2-40B4-BE49-F238E27FC236}">
                <a16:creationId xmlns:a16="http://schemas.microsoft.com/office/drawing/2014/main" id="{C22094C4-7ADD-4FE7-B620-E150C53ED5BD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A36E64C-9FCE-40DA-9C8B-72CF6AEE3FF8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17" name="スライド番号プレースホルダー 5">
            <a:extLst>
              <a:ext uri="{FF2B5EF4-FFF2-40B4-BE49-F238E27FC236}">
                <a16:creationId xmlns:a16="http://schemas.microsoft.com/office/drawing/2014/main" id="{D3C98C93-7D5A-4FA0-8E08-5072F1F60DF1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D0BFF19-DADD-428A-B7E5-81370345A6D3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18" name="スライド番号プレースホルダー 5">
            <a:extLst>
              <a:ext uri="{FF2B5EF4-FFF2-40B4-BE49-F238E27FC236}">
                <a16:creationId xmlns:a16="http://schemas.microsoft.com/office/drawing/2014/main" id="{C6297A35-5134-4E3E-A6F4-B18B712874AC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6F77241-87F7-41C0-B5AA-96AAE9FCFE2B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19" name="スライド番号プレースホルダ 3">
            <a:extLst>
              <a:ext uri="{FF2B5EF4-FFF2-40B4-BE49-F238E27FC236}">
                <a16:creationId xmlns:a16="http://schemas.microsoft.com/office/drawing/2014/main" id="{E04A01AA-2F11-4B80-B4D9-AB3BA38A8D76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F039E69-8D8C-4F17-8620-E6B184223384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20" name="スライド番号プレースホルダ 3">
            <a:extLst>
              <a:ext uri="{FF2B5EF4-FFF2-40B4-BE49-F238E27FC236}">
                <a16:creationId xmlns:a16="http://schemas.microsoft.com/office/drawing/2014/main" id="{20AB81E3-63E8-477C-BCCB-90C8377B19D1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C861F33-00D0-485E-84D2-5BE76A1B06B1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21" name="スライド番号プレースホルダー 5">
            <a:extLst>
              <a:ext uri="{FF2B5EF4-FFF2-40B4-BE49-F238E27FC236}">
                <a16:creationId xmlns:a16="http://schemas.microsoft.com/office/drawing/2014/main" id="{98B14C28-3F4A-4E14-91F5-1CB4EDF0BE3A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99FB62E-7C10-44C8-B61C-BAD1C3C52315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22" name="スライド番号プレースホルダー 5">
            <a:extLst>
              <a:ext uri="{FF2B5EF4-FFF2-40B4-BE49-F238E27FC236}">
                <a16:creationId xmlns:a16="http://schemas.microsoft.com/office/drawing/2014/main" id="{194FD1C0-0D28-4D31-B415-3725C2839D8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FB876961-6998-4A71-A759-AAD8215C6D07}" type="slidenum">
              <a:rPr lang="en-US" altLang="ja-JP" smtClean="0"/>
              <a:pPr/>
              <a:t>29</a:t>
            </a:fld>
            <a:endParaRPr lang="en-US" altLang="ja-JP"/>
          </a:p>
        </p:txBody>
      </p:sp>
      <p:sp>
        <p:nvSpPr>
          <p:cNvPr id="123" name="スライド番号プレースホルダー 5">
            <a:extLst>
              <a:ext uri="{FF2B5EF4-FFF2-40B4-BE49-F238E27FC236}">
                <a16:creationId xmlns:a16="http://schemas.microsoft.com/office/drawing/2014/main" id="{7A5C053F-05B6-484B-A0B9-3D05447D1C94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A648697-82D5-4B30-8BE4-485C2023A4EC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24" name="スライド番号プレースホルダー 5">
            <a:extLst>
              <a:ext uri="{FF2B5EF4-FFF2-40B4-BE49-F238E27FC236}">
                <a16:creationId xmlns:a16="http://schemas.microsoft.com/office/drawing/2014/main" id="{84B054A3-D15E-4A74-A186-E235659807B8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0324ECA-4F8F-4646-9FF4-B1E1DEEAAAC2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25" name="スライド番号プレースホルダ 3">
            <a:extLst>
              <a:ext uri="{FF2B5EF4-FFF2-40B4-BE49-F238E27FC236}">
                <a16:creationId xmlns:a16="http://schemas.microsoft.com/office/drawing/2014/main" id="{D23802D6-FE6B-4D1D-BF01-E638CFF6775B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74DF45E-2B52-4483-9965-77757559F191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26" name="スライド番号プレースホルダ 3">
            <a:extLst>
              <a:ext uri="{FF2B5EF4-FFF2-40B4-BE49-F238E27FC236}">
                <a16:creationId xmlns:a16="http://schemas.microsoft.com/office/drawing/2014/main" id="{E63ABD01-B4C7-4E90-8730-D31EEA51B7A7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4EE8BDC-258C-42BC-A91A-6E871F83A45C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27" name="スライド番号プレースホルダー 5">
            <a:extLst>
              <a:ext uri="{FF2B5EF4-FFF2-40B4-BE49-F238E27FC236}">
                <a16:creationId xmlns:a16="http://schemas.microsoft.com/office/drawing/2014/main" id="{B249F3FF-3703-479A-8F5F-54BDB7160B57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B4E128E-FDB1-42E1-8E4A-BF08CBD0013E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28" name="スライド番号プレースホルダー 5">
            <a:extLst>
              <a:ext uri="{FF2B5EF4-FFF2-40B4-BE49-F238E27FC236}">
                <a16:creationId xmlns:a16="http://schemas.microsoft.com/office/drawing/2014/main" id="{A0DB2F87-DFE4-4413-BDF8-F2E0AB0E8787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FDA26AE2-41A6-4E20-99CF-918E594582AF}" type="slidenum">
              <a:rPr lang="en-US" altLang="ja-JP" smtClean="0"/>
              <a:pPr/>
              <a:t>29</a:t>
            </a:fld>
            <a:endParaRPr lang="en-US" altLang="ja-JP"/>
          </a:p>
        </p:txBody>
      </p:sp>
      <p:sp>
        <p:nvSpPr>
          <p:cNvPr id="129" name="スライド番号プレースホルダー 5">
            <a:extLst>
              <a:ext uri="{FF2B5EF4-FFF2-40B4-BE49-F238E27FC236}">
                <a16:creationId xmlns:a16="http://schemas.microsoft.com/office/drawing/2014/main" id="{51C14B79-03B5-4C9B-A3E7-E9B446ED839A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29867AD-5C58-4193-9049-5E437F20FA69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30" name="スライド番号プレースホルダ 3">
            <a:extLst>
              <a:ext uri="{FF2B5EF4-FFF2-40B4-BE49-F238E27FC236}">
                <a16:creationId xmlns:a16="http://schemas.microsoft.com/office/drawing/2014/main" id="{004045EB-910B-47A5-B9EE-7B09A89D5DC1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BF470A9-2233-48CB-8EDB-B0C7DF4F9CA2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31" name="スライド番号プレースホルダ 3">
            <a:extLst>
              <a:ext uri="{FF2B5EF4-FFF2-40B4-BE49-F238E27FC236}">
                <a16:creationId xmlns:a16="http://schemas.microsoft.com/office/drawing/2014/main" id="{3874C845-E18F-4ED4-BD46-20153529253A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4FC35E3-8888-4688-AA57-88F45FEB55D7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32" name="スライド番号プレースホルダー 5">
            <a:extLst>
              <a:ext uri="{FF2B5EF4-FFF2-40B4-BE49-F238E27FC236}">
                <a16:creationId xmlns:a16="http://schemas.microsoft.com/office/drawing/2014/main" id="{0C97509E-FCB6-4A52-A2EB-F00E0A7E9EA8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C15EB9D-49B2-43DD-B346-7FAEA85F4E8C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33" name="スライド番号プレースホルダー 5">
            <a:extLst>
              <a:ext uri="{FF2B5EF4-FFF2-40B4-BE49-F238E27FC236}">
                <a16:creationId xmlns:a16="http://schemas.microsoft.com/office/drawing/2014/main" id="{FFA66080-5CC4-4DD3-8E47-BF4390530E17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1055A370-8CF0-412B-B0B0-C239579DE58E}" type="slidenum">
              <a:rPr lang="en-US" altLang="ja-JP" smtClean="0"/>
              <a:pPr/>
              <a:t>29</a:t>
            </a:fld>
            <a:endParaRPr lang="en-US" altLang="ja-JP"/>
          </a:p>
        </p:txBody>
      </p:sp>
      <p:sp>
        <p:nvSpPr>
          <p:cNvPr id="134" name="Rectangle 4">
            <a:extLst>
              <a:ext uri="{FF2B5EF4-FFF2-40B4-BE49-F238E27FC236}">
                <a16:creationId xmlns:a16="http://schemas.microsoft.com/office/drawing/2014/main" id="{0004C66A-D5DE-4B46-BF77-12ED554C0D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642938"/>
            <a:ext cx="8497887" cy="568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ja-JP" altLang="en-US" sz="2800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ja-JP" sz="2800" dirty="0"/>
          </a:p>
        </p:txBody>
      </p:sp>
      <p:sp>
        <p:nvSpPr>
          <p:cNvPr id="135" name="スライド番号プレースホルダー 5">
            <a:extLst>
              <a:ext uri="{FF2B5EF4-FFF2-40B4-BE49-F238E27FC236}">
                <a16:creationId xmlns:a16="http://schemas.microsoft.com/office/drawing/2014/main" id="{F57C52EA-EB3A-4FE5-B97B-008EF00FD3A5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D3A4F857-6E49-495E-B811-331EFA7DD61E}" type="slidenum">
              <a:rPr lang="en-US" altLang="ja-JP" smtClean="0"/>
              <a:pPr/>
              <a:t>29</a:t>
            </a:fld>
            <a:endParaRPr lang="en-US" altLang="ja-JP"/>
          </a:p>
        </p:txBody>
      </p:sp>
      <p:sp>
        <p:nvSpPr>
          <p:cNvPr id="136" name="スライド番号プレースホルダ 3">
            <a:extLst>
              <a:ext uri="{FF2B5EF4-FFF2-40B4-BE49-F238E27FC236}">
                <a16:creationId xmlns:a16="http://schemas.microsoft.com/office/drawing/2014/main" id="{7746E914-4537-45DF-A3A5-CFC473B6FA0B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E49906-8522-4853-B351-164ED8A49A70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37" name="スライド番号プレースホルダ 3">
            <a:extLst>
              <a:ext uri="{FF2B5EF4-FFF2-40B4-BE49-F238E27FC236}">
                <a16:creationId xmlns:a16="http://schemas.microsoft.com/office/drawing/2014/main" id="{2D0ED3BC-C2E0-4268-98C0-2E78C97C0442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B3FE1DF-C629-486C-9B41-D20AAD0ECF13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38" name="スライド番号プレースホルダー 5">
            <a:extLst>
              <a:ext uri="{FF2B5EF4-FFF2-40B4-BE49-F238E27FC236}">
                <a16:creationId xmlns:a16="http://schemas.microsoft.com/office/drawing/2014/main" id="{62D2ED54-49F0-43EC-BA6B-E818EA81EFD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DC511F2-4DB7-4733-B7B4-52E379E8F437}" type="slidenum">
              <a:rPr lang="en-US" altLang="ja-JP" sz="1400"/>
              <a:pPr algn="r"/>
              <a:t>29</a:t>
            </a:fld>
            <a:endParaRPr lang="en-US" altLang="ja-JP" sz="1400"/>
          </a:p>
        </p:txBody>
      </p:sp>
      <p:sp>
        <p:nvSpPr>
          <p:cNvPr id="139" name="Rectangle 2">
            <a:extLst>
              <a:ext uri="{FF2B5EF4-FFF2-40B4-BE49-F238E27FC236}">
                <a16:creationId xmlns:a16="http://schemas.microsoft.com/office/drawing/2014/main" id="{CB0C89BD-BA7E-4555-BAA7-0A16752B8F45}"/>
              </a:ext>
            </a:extLst>
          </p:cNvPr>
          <p:cNvSpPr txBox="1">
            <a:spLocks noChangeArrowheads="1"/>
          </p:cNvSpPr>
          <p:nvPr/>
        </p:nvSpPr>
        <p:spPr>
          <a:xfrm>
            <a:off x="383084" y="404664"/>
            <a:ext cx="8365380" cy="10081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/>
          <a:p>
            <a:pPr>
              <a:lnSpc>
                <a:spcPts val="3360"/>
              </a:lnSpc>
            </a:pPr>
            <a:r>
              <a:rPr lang="en-US" altLang="ja-JP" sz="3600" dirty="0"/>
              <a:t>5.2 Changes in power sector (3)</a:t>
            </a:r>
            <a:endParaRPr lang="ja-JP" altLang="ja-JP" sz="3600" dirty="0"/>
          </a:p>
        </p:txBody>
      </p:sp>
      <p:sp>
        <p:nvSpPr>
          <p:cNvPr id="140" name="正方形/長方形 139">
            <a:extLst>
              <a:ext uri="{FF2B5EF4-FFF2-40B4-BE49-F238E27FC236}">
                <a16:creationId xmlns:a16="http://schemas.microsoft.com/office/drawing/2014/main" id="{C3DA70E1-553F-4226-BD5E-D98A4672540C}"/>
              </a:ext>
            </a:extLst>
          </p:cNvPr>
          <p:cNvSpPr/>
          <p:nvPr/>
        </p:nvSpPr>
        <p:spPr>
          <a:xfrm>
            <a:off x="971600" y="1350270"/>
            <a:ext cx="75985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400" dirty="0"/>
              <a:t>Power supply configuration in 2030 in Japan: </a:t>
            </a:r>
          </a:p>
          <a:p>
            <a:r>
              <a:rPr lang="en-US" altLang="ja-JP" sz="2400" dirty="0"/>
              <a:t>Zero-emission power and other power     (percentage)</a:t>
            </a:r>
            <a:endParaRPr lang="ja-JP" altLang="ja-JP" sz="2400" dirty="0"/>
          </a:p>
        </p:txBody>
      </p:sp>
      <p:sp>
        <p:nvSpPr>
          <p:cNvPr id="141" name="Rectangle 2">
            <a:extLst>
              <a:ext uri="{FF2B5EF4-FFF2-40B4-BE49-F238E27FC236}">
                <a16:creationId xmlns:a16="http://schemas.microsoft.com/office/drawing/2014/main" id="{DECF9823-6CB1-4906-ACBF-2BDFCF849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5656" y="6320103"/>
            <a:ext cx="8784976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ja-JP" sz="1400" dirty="0"/>
              <a:t>Source: the authors.</a:t>
            </a:r>
            <a:endParaRPr lang="ja-JP" altLang="ja-JP" sz="1400" dirty="0"/>
          </a:p>
        </p:txBody>
      </p:sp>
      <p:pic>
        <p:nvPicPr>
          <p:cNvPr id="142" name="図 141">
            <a:extLst>
              <a:ext uri="{FF2B5EF4-FFF2-40B4-BE49-F238E27FC236}">
                <a16:creationId xmlns:a16="http://schemas.microsoft.com/office/drawing/2014/main" id="{B519F572-F6A3-4A04-BFF9-1AC1AF9286F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319" y="2211943"/>
            <a:ext cx="5871283" cy="1533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図 142">
            <a:extLst>
              <a:ext uri="{FF2B5EF4-FFF2-40B4-BE49-F238E27FC236}">
                <a16:creationId xmlns:a16="http://schemas.microsoft.com/office/drawing/2014/main" id="{9040C103-397E-45CD-A8CE-0C217BEA4164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5958" y="3884212"/>
            <a:ext cx="5875838" cy="2462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6B63B0F7-4B23-48AA-8EF2-678D60429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C26090-EBFF-4F04-9C96-1B771B3A7636}" type="slidenum">
              <a:rPr lang="en-US" altLang="ja-JP" smtClean="0"/>
              <a:pPr>
                <a:defRPr/>
              </a:pPr>
              <a:t>30</a:t>
            </a:fld>
            <a:endParaRPr lang="en-US" altLang="ja-JP"/>
          </a:p>
        </p:txBody>
      </p:sp>
      <p:sp>
        <p:nvSpPr>
          <p:cNvPr id="3" name="スライド番号プレースホルダー 3">
            <a:extLst>
              <a:ext uri="{FF2B5EF4-FFF2-40B4-BE49-F238E27FC236}">
                <a16:creationId xmlns:a16="http://schemas.microsoft.com/office/drawing/2014/main" id="{E05121D5-ACDD-4988-9DC2-EA1717BAB90C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>
              <a:defRPr/>
            </a:pPr>
            <a:fld id="{354A2F7F-674F-463E-A1FE-64FD54112A7B}" type="slidenum">
              <a:rPr lang="en-US" altLang="ja-JP" smtClean="0"/>
              <a:pPr>
                <a:defRPr/>
              </a:pPr>
              <a:t>30</a:t>
            </a:fld>
            <a:endParaRPr lang="en-US" altLang="ja-JP"/>
          </a:p>
        </p:txBody>
      </p:sp>
      <p:sp>
        <p:nvSpPr>
          <p:cNvPr id="4" name="スライド番号プレースホルダー 5">
            <a:extLst>
              <a:ext uri="{FF2B5EF4-FFF2-40B4-BE49-F238E27FC236}">
                <a16:creationId xmlns:a16="http://schemas.microsoft.com/office/drawing/2014/main" id="{BC670C88-84AF-42E6-93AD-707C9DBDDE9A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FB876961-6998-4A71-A759-AAD8215C6D07}" type="slidenum">
              <a:rPr lang="en-US" altLang="ja-JP" smtClean="0"/>
              <a:pPr/>
              <a:t>30</a:t>
            </a:fld>
            <a:endParaRPr lang="en-US" altLang="ja-JP"/>
          </a:p>
        </p:txBody>
      </p:sp>
      <p:sp>
        <p:nvSpPr>
          <p:cNvPr id="5" name="スライド番号プレースホルダー 5">
            <a:extLst>
              <a:ext uri="{FF2B5EF4-FFF2-40B4-BE49-F238E27FC236}">
                <a16:creationId xmlns:a16="http://schemas.microsoft.com/office/drawing/2014/main" id="{743C079D-931E-46CF-88CA-1BA69C79E65D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A648697-82D5-4B30-8BE4-485C2023A4EC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2262186-FEF3-40E2-BAB3-8E69F3A2EA71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0324ECA-4F8F-4646-9FF4-B1E1DEEAAAC2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7" name="スライド番号プレースホルダ 3">
            <a:extLst>
              <a:ext uri="{FF2B5EF4-FFF2-40B4-BE49-F238E27FC236}">
                <a16:creationId xmlns:a16="http://schemas.microsoft.com/office/drawing/2014/main" id="{28ACFFD5-3778-4BFF-BCD5-CA2D8F4335A0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74DF45E-2B52-4483-9965-77757559F191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8" name="スライド番号プレースホルダ 3">
            <a:extLst>
              <a:ext uri="{FF2B5EF4-FFF2-40B4-BE49-F238E27FC236}">
                <a16:creationId xmlns:a16="http://schemas.microsoft.com/office/drawing/2014/main" id="{9448EC55-E670-4FE1-A935-7BB11DD1EA3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4EE8BDC-258C-42BC-A91A-6E871F83A45C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231C57D1-80E9-4E4A-9594-82104C0DD2BD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B4E128E-FDB1-42E1-8E4A-BF08CBD0013E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4494C2B3-A473-4D3B-8B1D-AC2A9DFF60CD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FDA26AE2-41A6-4E20-99CF-918E594582AF}" type="slidenum">
              <a:rPr lang="en-US" altLang="ja-JP" smtClean="0"/>
              <a:pPr/>
              <a:t>30</a:t>
            </a:fld>
            <a:endParaRPr lang="en-US" altLang="ja-JP"/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8B189822-17D3-4DB1-831D-92B57C75341A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29867AD-5C58-4193-9049-5E437F20FA69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12" name="スライド番号プレースホルダ 3">
            <a:extLst>
              <a:ext uri="{FF2B5EF4-FFF2-40B4-BE49-F238E27FC236}">
                <a16:creationId xmlns:a16="http://schemas.microsoft.com/office/drawing/2014/main" id="{63241D14-A995-4C1C-A02D-75A3F3AAB8C0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BF470A9-2233-48CB-8EDB-B0C7DF4F9CA2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13" name="スライド番号プレースホルダ 3">
            <a:extLst>
              <a:ext uri="{FF2B5EF4-FFF2-40B4-BE49-F238E27FC236}">
                <a16:creationId xmlns:a16="http://schemas.microsoft.com/office/drawing/2014/main" id="{4BC71B3C-8006-49DD-83CC-4EF500A46FC4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4FC35E3-8888-4688-AA57-88F45FEB55D7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14" name="スライド番号プレースホルダー 5">
            <a:extLst>
              <a:ext uri="{FF2B5EF4-FFF2-40B4-BE49-F238E27FC236}">
                <a16:creationId xmlns:a16="http://schemas.microsoft.com/office/drawing/2014/main" id="{751F5973-C933-4743-8D84-DCA9721C09F4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C15EB9D-49B2-43DD-B346-7FAEA85F4E8C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15" name="スライド番号プレースホルダー 5">
            <a:extLst>
              <a:ext uri="{FF2B5EF4-FFF2-40B4-BE49-F238E27FC236}">
                <a16:creationId xmlns:a16="http://schemas.microsoft.com/office/drawing/2014/main" id="{FA96EDE1-35D9-414A-AC13-8208F5E2577D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1055A370-8CF0-412B-B0B0-C239579DE58E}" type="slidenum">
              <a:rPr lang="en-US" altLang="ja-JP" smtClean="0"/>
              <a:pPr/>
              <a:t>30</a:t>
            </a:fld>
            <a:endParaRPr lang="en-US" altLang="ja-JP"/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BB06AD2C-B806-4E7B-8A0B-587B24BD3B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642938"/>
            <a:ext cx="8497887" cy="568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ja-JP" altLang="en-US" sz="2800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ja-JP" sz="2800" dirty="0"/>
          </a:p>
        </p:txBody>
      </p:sp>
      <p:sp>
        <p:nvSpPr>
          <p:cNvPr id="17" name="スライド番号プレースホルダー 5">
            <a:extLst>
              <a:ext uri="{FF2B5EF4-FFF2-40B4-BE49-F238E27FC236}">
                <a16:creationId xmlns:a16="http://schemas.microsoft.com/office/drawing/2014/main" id="{23800766-FFEB-4D66-BF79-8702BA0E78D9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D3A4F857-6E49-495E-B811-331EFA7DD61E}" type="slidenum">
              <a:rPr lang="en-US" altLang="ja-JP" smtClean="0"/>
              <a:pPr/>
              <a:t>30</a:t>
            </a:fld>
            <a:endParaRPr lang="en-US" altLang="ja-JP"/>
          </a:p>
        </p:txBody>
      </p:sp>
      <p:sp>
        <p:nvSpPr>
          <p:cNvPr id="18" name="スライド番号プレースホルダ 3">
            <a:extLst>
              <a:ext uri="{FF2B5EF4-FFF2-40B4-BE49-F238E27FC236}">
                <a16:creationId xmlns:a16="http://schemas.microsoft.com/office/drawing/2014/main" id="{9682748F-187C-4845-B41B-AE7CF01D630A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E49906-8522-4853-B351-164ED8A49A70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19" name="スライド番号プレースホルダ 3">
            <a:extLst>
              <a:ext uri="{FF2B5EF4-FFF2-40B4-BE49-F238E27FC236}">
                <a16:creationId xmlns:a16="http://schemas.microsoft.com/office/drawing/2014/main" id="{BE178BE4-C518-487F-8782-A838A8AA89D8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B3FE1DF-C629-486C-9B41-D20AAD0ECF13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20" name="スライド番号プレースホルダー 5">
            <a:extLst>
              <a:ext uri="{FF2B5EF4-FFF2-40B4-BE49-F238E27FC236}">
                <a16:creationId xmlns:a16="http://schemas.microsoft.com/office/drawing/2014/main" id="{F41F9191-F910-4A7C-8738-631A37250D72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DC511F2-4DB7-4733-B7B4-52E379E8F437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21" name="スライド番号プレースホルダー 5">
            <a:extLst>
              <a:ext uri="{FF2B5EF4-FFF2-40B4-BE49-F238E27FC236}">
                <a16:creationId xmlns:a16="http://schemas.microsoft.com/office/drawing/2014/main" id="{000F510A-84D1-40C9-AD54-CB2A61F2316D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404756B9-AC23-4BFB-BA6F-19342A95FB7C}" type="slidenum">
              <a:rPr lang="en-US" altLang="ja-JP" smtClean="0"/>
              <a:pPr/>
              <a:t>30</a:t>
            </a:fld>
            <a:endParaRPr lang="en-US" altLang="ja-JP"/>
          </a:p>
        </p:txBody>
      </p:sp>
      <p:sp>
        <p:nvSpPr>
          <p:cNvPr id="22" name="スライド番号プレースホルダー 5">
            <a:extLst>
              <a:ext uri="{FF2B5EF4-FFF2-40B4-BE49-F238E27FC236}">
                <a16:creationId xmlns:a16="http://schemas.microsoft.com/office/drawing/2014/main" id="{3B77AB9D-DF87-43CE-AEC3-F56630AD4267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D622AFB-C032-4530-A07D-8AA02C9FEE5B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23" name="スライド番号プレースホルダー 5">
            <a:extLst>
              <a:ext uri="{FF2B5EF4-FFF2-40B4-BE49-F238E27FC236}">
                <a16:creationId xmlns:a16="http://schemas.microsoft.com/office/drawing/2014/main" id="{23985BF3-ADE6-44B6-A84B-4B17029F9DF6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92C13EF-B451-462B-AA15-B7AE5F083770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24" name="スライド番号プレースホルダー 5">
            <a:extLst>
              <a:ext uri="{FF2B5EF4-FFF2-40B4-BE49-F238E27FC236}">
                <a16:creationId xmlns:a16="http://schemas.microsoft.com/office/drawing/2014/main" id="{1208B149-AA69-4371-9668-5BF9E4282D3D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528A70F-1BAE-49B2-8D01-FA9B5D4D5C01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25" name="スライド番号プレースホルダー 5">
            <a:extLst>
              <a:ext uri="{FF2B5EF4-FFF2-40B4-BE49-F238E27FC236}">
                <a16:creationId xmlns:a16="http://schemas.microsoft.com/office/drawing/2014/main" id="{3DAE20E1-8CBE-4BED-93F5-081FE79A21B4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ECB6E04-415C-49AE-BD20-217C5E86BF49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26" name="スライド番号プレースホルダー 5">
            <a:extLst>
              <a:ext uri="{FF2B5EF4-FFF2-40B4-BE49-F238E27FC236}">
                <a16:creationId xmlns:a16="http://schemas.microsoft.com/office/drawing/2014/main" id="{724916A8-0E1E-4B18-88B8-65082E9E96C8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16AA78A-1650-424C-9135-CF30B9C01C9E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27" name="スライド番号プレースホルダー 5">
            <a:extLst>
              <a:ext uri="{FF2B5EF4-FFF2-40B4-BE49-F238E27FC236}">
                <a16:creationId xmlns:a16="http://schemas.microsoft.com/office/drawing/2014/main" id="{D20785FC-2F1F-4419-8BF8-49B7600FB342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4FB596F-63C1-4D7D-B010-C4B8087D255B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28" name="スライド番号プレースホルダー 5">
            <a:extLst>
              <a:ext uri="{FF2B5EF4-FFF2-40B4-BE49-F238E27FC236}">
                <a16:creationId xmlns:a16="http://schemas.microsoft.com/office/drawing/2014/main" id="{51C50354-51D8-4919-AC0A-B209A180A7E1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5105B92-BB4D-490B-95B6-71A2BE6FC694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29" name="スライド番号プレースホルダ 3">
            <a:extLst>
              <a:ext uri="{FF2B5EF4-FFF2-40B4-BE49-F238E27FC236}">
                <a16:creationId xmlns:a16="http://schemas.microsoft.com/office/drawing/2014/main" id="{3428CBD1-DF74-404A-9322-3ABE0A89A3A2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AB87180-189D-4FAB-964F-A518D3B73ABB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30" name="スライド番号プレースホルダ 3">
            <a:extLst>
              <a:ext uri="{FF2B5EF4-FFF2-40B4-BE49-F238E27FC236}">
                <a16:creationId xmlns:a16="http://schemas.microsoft.com/office/drawing/2014/main" id="{BC4EF449-B35E-4DB4-8C49-9D31FF740423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87E36C8-14FD-4011-83D5-B7E6573CCD4E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31" name="スライド番号プレースホルダー 5">
            <a:extLst>
              <a:ext uri="{FF2B5EF4-FFF2-40B4-BE49-F238E27FC236}">
                <a16:creationId xmlns:a16="http://schemas.microsoft.com/office/drawing/2014/main" id="{A9865541-4D1D-48E1-8C93-9E3201EA61E5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7CFF304-CCAB-4C66-BF4D-CB2C8DFB5A6F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32" name="スライド番号プレースホルダー 5">
            <a:extLst>
              <a:ext uri="{FF2B5EF4-FFF2-40B4-BE49-F238E27FC236}">
                <a16:creationId xmlns:a16="http://schemas.microsoft.com/office/drawing/2014/main" id="{2B89921A-2621-47D5-9D8F-D70E8A4F9A4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DA51F727-43B8-4BE6-8405-33BCAFB01FA1}" type="slidenum">
              <a:rPr lang="en-US" altLang="ja-JP" smtClean="0"/>
              <a:pPr/>
              <a:t>30</a:t>
            </a:fld>
            <a:endParaRPr lang="en-US" altLang="ja-JP"/>
          </a:p>
        </p:txBody>
      </p:sp>
      <p:sp>
        <p:nvSpPr>
          <p:cNvPr id="33" name="スライド番号プレースホルダー 5">
            <a:extLst>
              <a:ext uri="{FF2B5EF4-FFF2-40B4-BE49-F238E27FC236}">
                <a16:creationId xmlns:a16="http://schemas.microsoft.com/office/drawing/2014/main" id="{0D54A5A1-CB0E-4B95-850C-79FFEEC452BA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141A73C-6585-40CC-AFC2-657D3A0D9CAD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34" name="スライド番号プレースホルダー 5">
            <a:extLst>
              <a:ext uri="{FF2B5EF4-FFF2-40B4-BE49-F238E27FC236}">
                <a16:creationId xmlns:a16="http://schemas.microsoft.com/office/drawing/2014/main" id="{88DB2ACD-09B9-419D-87D8-8DA43364E18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D3157D5-C735-4998-B99D-4E3C00A05D7D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35" name="スライド番号プレースホルダー 5">
            <a:extLst>
              <a:ext uri="{FF2B5EF4-FFF2-40B4-BE49-F238E27FC236}">
                <a16:creationId xmlns:a16="http://schemas.microsoft.com/office/drawing/2014/main" id="{0913F646-8A11-48B4-8488-C91D09A4EFC8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EC00345-18AF-4098-AAE3-32480F0810AB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36" name="スライド番号プレースホルダー 5">
            <a:extLst>
              <a:ext uri="{FF2B5EF4-FFF2-40B4-BE49-F238E27FC236}">
                <a16:creationId xmlns:a16="http://schemas.microsoft.com/office/drawing/2014/main" id="{5AE1BC76-012A-4925-8964-69D1B5FC6AD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D801C24-327E-4EA9-96EF-4C087BD23D48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37" name="スライド番号プレースホルダー 5">
            <a:extLst>
              <a:ext uri="{FF2B5EF4-FFF2-40B4-BE49-F238E27FC236}">
                <a16:creationId xmlns:a16="http://schemas.microsoft.com/office/drawing/2014/main" id="{9A3DCF4B-CEC2-41A8-BB9F-F1933493A780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49D4906-15A2-4ED0-8505-A88F59ED3634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38" name="スライド番号プレースホルダ 3">
            <a:extLst>
              <a:ext uri="{FF2B5EF4-FFF2-40B4-BE49-F238E27FC236}">
                <a16:creationId xmlns:a16="http://schemas.microsoft.com/office/drawing/2014/main" id="{ED0F400B-81E7-4642-9DBF-D092108CCD0D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4764076-264F-406E-B408-1F11618D87E0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39" name="スライド番号プレースホルダ 3">
            <a:extLst>
              <a:ext uri="{FF2B5EF4-FFF2-40B4-BE49-F238E27FC236}">
                <a16:creationId xmlns:a16="http://schemas.microsoft.com/office/drawing/2014/main" id="{F7B0BA37-4BF3-45B3-B2DD-0155672A0369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7708447-C172-4B0B-9840-7CEB2AE80D05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40" name="スライド番号プレースホルダー 5">
            <a:extLst>
              <a:ext uri="{FF2B5EF4-FFF2-40B4-BE49-F238E27FC236}">
                <a16:creationId xmlns:a16="http://schemas.microsoft.com/office/drawing/2014/main" id="{5F49150A-70DD-4E3D-A89F-5710EEBD6938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5E04B3A-02F3-4652-8E85-CEDDDA7E7B59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41" name="スライド番号プレースホルダー 1">
            <a:extLst>
              <a:ext uri="{FF2B5EF4-FFF2-40B4-BE49-F238E27FC236}">
                <a16:creationId xmlns:a16="http://schemas.microsoft.com/office/drawing/2014/main" id="{27C37020-4CDE-47BA-9396-45B37D201A8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>
              <a:defRPr/>
            </a:pPr>
            <a:fld id="{D3C26090-EBFF-4F04-9C96-1B771B3A7636}" type="slidenum">
              <a:rPr lang="en-US" altLang="ja-JP" smtClean="0"/>
              <a:pPr>
                <a:defRPr/>
              </a:pPr>
              <a:t>30</a:t>
            </a:fld>
            <a:endParaRPr lang="en-US" altLang="ja-JP"/>
          </a:p>
        </p:txBody>
      </p:sp>
      <p:sp>
        <p:nvSpPr>
          <p:cNvPr id="42" name="スライド番号プレースホルダー 3">
            <a:extLst>
              <a:ext uri="{FF2B5EF4-FFF2-40B4-BE49-F238E27FC236}">
                <a16:creationId xmlns:a16="http://schemas.microsoft.com/office/drawing/2014/main" id="{1DF115D6-0E7B-4AED-8816-BD5E740A3CA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>
              <a:defRPr/>
            </a:pPr>
            <a:fld id="{354A2F7F-674F-463E-A1FE-64FD54112A7B}" type="slidenum">
              <a:rPr lang="en-US" altLang="ja-JP" smtClean="0"/>
              <a:pPr>
                <a:defRPr/>
              </a:pPr>
              <a:t>30</a:t>
            </a:fld>
            <a:endParaRPr lang="en-US" altLang="ja-JP"/>
          </a:p>
        </p:txBody>
      </p:sp>
      <p:sp>
        <p:nvSpPr>
          <p:cNvPr id="43" name="スライド番号プレースホルダー 5">
            <a:extLst>
              <a:ext uri="{FF2B5EF4-FFF2-40B4-BE49-F238E27FC236}">
                <a16:creationId xmlns:a16="http://schemas.microsoft.com/office/drawing/2014/main" id="{A306C9E7-5E66-409A-9832-0937D8BF7D36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FB876961-6998-4A71-A759-AAD8215C6D07}" type="slidenum">
              <a:rPr lang="en-US" altLang="ja-JP" smtClean="0"/>
              <a:pPr/>
              <a:t>30</a:t>
            </a:fld>
            <a:endParaRPr lang="en-US" altLang="ja-JP"/>
          </a:p>
        </p:txBody>
      </p:sp>
      <p:sp>
        <p:nvSpPr>
          <p:cNvPr id="44" name="スライド番号プレースホルダー 5">
            <a:extLst>
              <a:ext uri="{FF2B5EF4-FFF2-40B4-BE49-F238E27FC236}">
                <a16:creationId xmlns:a16="http://schemas.microsoft.com/office/drawing/2014/main" id="{68DF94A6-6063-48FC-A355-5197567E49BA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A648697-82D5-4B30-8BE4-485C2023A4EC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45" name="スライド番号プレースホルダー 5">
            <a:extLst>
              <a:ext uri="{FF2B5EF4-FFF2-40B4-BE49-F238E27FC236}">
                <a16:creationId xmlns:a16="http://schemas.microsoft.com/office/drawing/2014/main" id="{5D2D58B5-A44F-47A7-ACB0-7FD861A33547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0324ECA-4F8F-4646-9FF4-B1E1DEEAAAC2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46" name="スライド番号プレースホルダ 3">
            <a:extLst>
              <a:ext uri="{FF2B5EF4-FFF2-40B4-BE49-F238E27FC236}">
                <a16:creationId xmlns:a16="http://schemas.microsoft.com/office/drawing/2014/main" id="{B2E26FD6-FE3F-4BFE-9B3E-1D8195DB8E98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74DF45E-2B52-4483-9965-77757559F191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47" name="スライド番号プレースホルダ 3">
            <a:extLst>
              <a:ext uri="{FF2B5EF4-FFF2-40B4-BE49-F238E27FC236}">
                <a16:creationId xmlns:a16="http://schemas.microsoft.com/office/drawing/2014/main" id="{696B5577-20B8-4E49-A81E-133BB82A74E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4EE8BDC-258C-42BC-A91A-6E871F83A45C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48" name="スライド番号プレースホルダー 5">
            <a:extLst>
              <a:ext uri="{FF2B5EF4-FFF2-40B4-BE49-F238E27FC236}">
                <a16:creationId xmlns:a16="http://schemas.microsoft.com/office/drawing/2014/main" id="{A7DB5522-FFB0-45E9-B5C2-AFE841E4233A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B4E128E-FDB1-42E1-8E4A-BF08CBD0013E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49" name="スライド番号プレースホルダー 5">
            <a:extLst>
              <a:ext uri="{FF2B5EF4-FFF2-40B4-BE49-F238E27FC236}">
                <a16:creationId xmlns:a16="http://schemas.microsoft.com/office/drawing/2014/main" id="{B94DEEEE-372D-4B45-AEFA-44326C36FBC8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FDA26AE2-41A6-4E20-99CF-918E594582AF}" type="slidenum">
              <a:rPr lang="en-US" altLang="ja-JP" smtClean="0"/>
              <a:pPr/>
              <a:t>30</a:t>
            </a:fld>
            <a:endParaRPr lang="en-US" altLang="ja-JP"/>
          </a:p>
        </p:txBody>
      </p:sp>
      <p:sp>
        <p:nvSpPr>
          <p:cNvPr id="50" name="スライド番号プレースホルダー 5">
            <a:extLst>
              <a:ext uri="{FF2B5EF4-FFF2-40B4-BE49-F238E27FC236}">
                <a16:creationId xmlns:a16="http://schemas.microsoft.com/office/drawing/2014/main" id="{0F41A440-C934-468C-A084-0AFDF65AE72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29867AD-5C58-4193-9049-5E437F20FA69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51" name="スライド番号プレースホルダ 3">
            <a:extLst>
              <a:ext uri="{FF2B5EF4-FFF2-40B4-BE49-F238E27FC236}">
                <a16:creationId xmlns:a16="http://schemas.microsoft.com/office/drawing/2014/main" id="{4037A55A-CA57-4F9A-ACF4-EDC68A6C7515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BF470A9-2233-48CB-8EDB-B0C7DF4F9CA2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52" name="スライド番号プレースホルダ 3">
            <a:extLst>
              <a:ext uri="{FF2B5EF4-FFF2-40B4-BE49-F238E27FC236}">
                <a16:creationId xmlns:a16="http://schemas.microsoft.com/office/drawing/2014/main" id="{471DAA5B-7BCD-4E05-A60A-D6A3DBA1756C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4FC35E3-8888-4688-AA57-88F45FEB55D7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53" name="スライド番号プレースホルダー 5">
            <a:extLst>
              <a:ext uri="{FF2B5EF4-FFF2-40B4-BE49-F238E27FC236}">
                <a16:creationId xmlns:a16="http://schemas.microsoft.com/office/drawing/2014/main" id="{AF24038C-C7D9-444B-8A06-C847AB1D7698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C15EB9D-49B2-43DD-B346-7FAEA85F4E8C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54" name="スライド番号プレースホルダー 5">
            <a:extLst>
              <a:ext uri="{FF2B5EF4-FFF2-40B4-BE49-F238E27FC236}">
                <a16:creationId xmlns:a16="http://schemas.microsoft.com/office/drawing/2014/main" id="{08659E14-A07B-4D2D-B530-7BE95B863BD4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1055A370-8CF0-412B-B0B0-C239579DE58E}" type="slidenum">
              <a:rPr lang="en-US" altLang="ja-JP" smtClean="0"/>
              <a:pPr/>
              <a:t>30</a:t>
            </a:fld>
            <a:endParaRPr lang="en-US" altLang="ja-JP"/>
          </a:p>
        </p:txBody>
      </p:sp>
      <p:sp>
        <p:nvSpPr>
          <p:cNvPr id="55" name="Rectangle 4">
            <a:extLst>
              <a:ext uri="{FF2B5EF4-FFF2-40B4-BE49-F238E27FC236}">
                <a16:creationId xmlns:a16="http://schemas.microsoft.com/office/drawing/2014/main" id="{481370D1-6A87-4A71-9FB6-D30526D11C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642938"/>
            <a:ext cx="8497887" cy="568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ja-JP" altLang="en-US" sz="2800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ja-JP" sz="2800" dirty="0"/>
          </a:p>
        </p:txBody>
      </p:sp>
      <p:sp>
        <p:nvSpPr>
          <p:cNvPr id="56" name="スライド番号プレースホルダー 5">
            <a:extLst>
              <a:ext uri="{FF2B5EF4-FFF2-40B4-BE49-F238E27FC236}">
                <a16:creationId xmlns:a16="http://schemas.microsoft.com/office/drawing/2014/main" id="{113D457B-8AEC-4249-800D-198DB2DF9CF6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D3A4F857-6E49-495E-B811-331EFA7DD61E}" type="slidenum">
              <a:rPr lang="en-US" altLang="ja-JP" smtClean="0"/>
              <a:pPr/>
              <a:t>30</a:t>
            </a:fld>
            <a:endParaRPr lang="en-US" altLang="ja-JP"/>
          </a:p>
        </p:txBody>
      </p:sp>
      <p:sp>
        <p:nvSpPr>
          <p:cNvPr id="57" name="スライド番号プレースホルダ 3">
            <a:extLst>
              <a:ext uri="{FF2B5EF4-FFF2-40B4-BE49-F238E27FC236}">
                <a16:creationId xmlns:a16="http://schemas.microsoft.com/office/drawing/2014/main" id="{C663B3E4-518E-4224-ACE2-B56601785696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E49906-8522-4853-B351-164ED8A49A70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58" name="スライド番号プレースホルダ 3">
            <a:extLst>
              <a:ext uri="{FF2B5EF4-FFF2-40B4-BE49-F238E27FC236}">
                <a16:creationId xmlns:a16="http://schemas.microsoft.com/office/drawing/2014/main" id="{61F02863-7D69-4892-88BF-93204DD2F796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B3FE1DF-C629-486C-9B41-D20AAD0ECF13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59" name="スライド番号プレースホルダー 5">
            <a:extLst>
              <a:ext uri="{FF2B5EF4-FFF2-40B4-BE49-F238E27FC236}">
                <a16:creationId xmlns:a16="http://schemas.microsoft.com/office/drawing/2014/main" id="{05A55C72-1EF8-4F94-9FF5-9D3E2AEEFE7C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DC511F2-4DB7-4733-B7B4-52E379E8F437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60" name="スライド番号プレースホルダー 5">
            <a:extLst>
              <a:ext uri="{FF2B5EF4-FFF2-40B4-BE49-F238E27FC236}">
                <a16:creationId xmlns:a16="http://schemas.microsoft.com/office/drawing/2014/main" id="{89ACD37C-9A77-48A4-A54F-8D7AD454D3D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758AB4AE-CECF-4B64-B3B3-C6A2BE4C847B}" type="slidenum">
              <a:rPr lang="en-US" altLang="ja-JP" smtClean="0"/>
              <a:pPr/>
              <a:t>30</a:t>
            </a:fld>
            <a:endParaRPr lang="en-US" altLang="ja-JP"/>
          </a:p>
        </p:txBody>
      </p:sp>
      <p:sp>
        <p:nvSpPr>
          <p:cNvPr id="61" name="スライド番号プレースホルダー 5">
            <a:extLst>
              <a:ext uri="{FF2B5EF4-FFF2-40B4-BE49-F238E27FC236}">
                <a16:creationId xmlns:a16="http://schemas.microsoft.com/office/drawing/2014/main" id="{B52DCAB4-2FD8-4987-936D-25D4D6A5A546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2DBB956-1A6C-41FE-B73E-FFB85F19273F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62" name="スライド番号プレースホルダー 5">
            <a:extLst>
              <a:ext uri="{FF2B5EF4-FFF2-40B4-BE49-F238E27FC236}">
                <a16:creationId xmlns:a16="http://schemas.microsoft.com/office/drawing/2014/main" id="{9CA1DBF2-8105-4E2C-BC89-C93B748D4D77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362B26B-2F6C-4CFF-88C0-939E2F4D0262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63" name="スライド番号プレースホルダー 5">
            <a:extLst>
              <a:ext uri="{FF2B5EF4-FFF2-40B4-BE49-F238E27FC236}">
                <a16:creationId xmlns:a16="http://schemas.microsoft.com/office/drawing/2014/main" id="{4CF7DF6D-0F44-4D8D-B668-C1C08380E8F8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ACB1166-EC8C-4A54-8B9C-18D5A4CAC099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64" name="スライド番号プレースホルダー 5">
            <a:extLst>
              <a:ext uri="{FF2B5EF4-FFF2-40B4-BE49-F238E27FC236}">
                <a16:creationId xmlns:a16="http://schemas.microsoft.com/office/drawing/2014/main" id="{745058ED-166E-4F9F-9BFA-D6AD37B7D286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B624D04-D1DA-41A3-B5C0-F5BEE98966C0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65" name="スライド番号プレースホルダー 5">
            <a:extLst>
              <a:ext uri="{FF2B5EF4-FFF2-40B4-BE49-F238E27FC236}">
                <a16:creationId xmlns:a16="http://schemas.microsoft.com/office/drawing/2014/main" id="{C5D4EB8E-D784-4251-9E9E-CED61AE575BB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98A1F86-C971-425B-9A50-893B11F0E545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66" name="スライド番号プレースホルダー 5">
            <a:extLst>
              <a:ext uri="{FF2B5EF4-FFF2-40B4-BE49-F238E27FC236}">
                <a16:creationId xmlns:a16="http://schemas.microsoft.com/office/drawing/2014/main" id="{19FAA433-1E58-4B18-8E54-DFF224B2859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E6DBFF4-36E5-46DD-A807-1237E2B82D71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67" name="スライド番号プレースホルダ 3">
            <a:extLst>
              <a:ext uri="{FF2B5EF4-FFF2-40B4-BE49-F238E27FC236}">
                <a16:creationId xmlns:a16="http://schemas.microsoft.com/office/drawing/2014/main" id="{AD003EA2-4EA4-478F-B91A-763A12594F1A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DFE1936-67B0-40B0-BBB5-D02F203B791D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68" name="スライド番号プレースホルダ 3">
            <a:extLst>
              <a:ext uri="{FF2B5EF4-FFF2-40B4-BE49-F238E27FC236}">
                <a16:creationId xmlns:a16="http://schemas.microsoft.com/office/drawing/2014/main" id="{CA9FF44A-EAF8-49FF-A577-D4807E7B4A20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D30BF83-CC2E-4727-B7A7-2BC71B43460B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69" name="スライド番号プレースホルダー 5">
            <a:extLst>
              <a:ext uri="{FF2B5EF4-FFF2-40B4-BE49-F238E27FC236}">
                <a16:creationId xmlns:a16="http://schemas.microsoft.com/office/drawing/2014/main" id="{C52F6883-087A-4277-AD26-5A501F872C2A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D590CF2-0E5C-41C8-A7C6-6CCC9E658567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70" name="スライド番号プレースホルダー 3">
            <a:extLst>
              <a:ext uri="{FF2B5EF4-FFF2-40B4-BE49-F238E27FC236}">
                <a16:creationId xmlns:a16="http://schemas.microsoft.com/office/drawing/2014/main" id="{04D50A45-068F-4127-A744-478908E6B0F3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>
              <a:defRPr/>
            </a:pPr>
            <a:fld id="{354A2F7F-674F-463E-A1FE-64FD54112A7B}" type="slidenum">
              <a:rPr lang="en-US" altLang="ja-JP" smtClean="0"/>
              <a:pPr>
                <a:defRPr/>
              </a:pPr>
              <a:t>30</a:t>
            </a:fld>
            <a:endParaRPr lang="en-US" altLang="ja-JP"/>
          </a:p>
        </p:txBody>
      </p:sp>
      <p:sp>
        <p:nvSpPr>
          <p:cNvPr id="71" name="スライド番号プレースホルダー 5">
            <a:extLst>
              <a:ext uri="{FF2B5EF4-FFF2-40B4-BE49-F238E27FC236}">
                <a16:creationId xmlns:a16="http://schemas.microsoft.com/office/drawing/2014/main" id="{A61E5C1E-4344-477D-8C7A-BC9CA588F616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A01BC56B-9761-4D1F-BE68-ED109128568B}" type="slidenum">
              <a:rPr lang="en-US" altLang="ja-JP" smtClean="0"/>
              <a:pPr/>
              <a:t>30</a:t>
            </a:fld>
            <a:endParaRPr lang="en-US" altLang="ja-JP"/>
          </a:p>
        </p:txBody>
      </p:sp>
      <p:sp>
        <p:nvSpPr>
          <p:cNvPr id="72" name="スライド番号プレースホルダー 5">
            <a:extLst>
              <a:ext uri="{FF2B5EF4-FFF2-40B4-BE49-F238E27FC236}">
                <a16:creationId xmlns:a16="http://schemas.microsoft.com/office/drawing/2014/main" id="{F5D40AB2-5330-4261-8838-03A9CD0A80A5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40FEAD0-EFF6-454A-9F46-E96E8FF4662A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73" name="スライド番号プレースホルダー 5">
            <a:extLst>
              <a:ext uri="{FF2B5EF4-FFF2-40B4-BE49-F238E27FC236}">
                <a16:creationId xmlns:a16="http://schemas.microsoft.com/office/drawing/2014/main" id="{FE8E5187-2285-4378-9F20-58CEF40A2CC4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48EA6E7-FB8A-4F6F-9190-E0550A2AAD19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74" name="スライド番号プレースホルダー 5">
            <a:extLst>
              <a:ext uri="{FF2B5EF4-FFF2-40B4-BE49-F238E27FC236}">
                <a16:creationId xmlns:a16="http://schemas.microsoft.com/office/drawing/2014/main" id="{B7D0D091-758C-4411-9F61-8B9E27EF294A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CE6BC8B-EF47-495F-B788-9AB6B1335314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75" name="スライド番号プレースホルダー 5">
            <a:extLst>
              <a:ext uri="{FF2B5EF4-FFF2-40B4-BE49-F238E27FC236}">
                <a16:creationId xmlns:a16="http://schemas.microsoft.com/office/drawing/2014/main" id="{F869F806-5989-4832-8474-BA4EE636C12A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D5E0B92-4C8C-4BA3-B3E1-23C40B0B52EC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76" name="スライド番号プレースホルダ 3">
            <a:extLst>
              <a:ext uri="{FF2B5EF4-FFF2-40B4-BE49-F238E27FC236}">
                <a16:creationId xmlns:a16="http://schemas.microsoft.com/office/drawing/2014/main" id="{086A3D6E-10B2-477D-84BC-A3A0AA2AC7A9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1477384-635B-4179-8F3F-EAF57167F908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77" name="スライド番号プレースホルダ 3">
            <a:extLst>
              <a:ext uri="{FF2B5EF4-FFF2-40B4-BE49-F238E27FC236}">
                <a16:creationId xmlns:a16="http://schemas.microsoft.com/office/drawing/2014/main" id="{44B56269-FC29-4266-9D52-E6E380DC28DB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0E07A8E-0093-4CE1-8F33-DE263937D61D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78" name="スライド番号プレースホルダー 5">
            <a:extLst>
              <a:ext uri="{FF2B5EF4-FFF2-40B4-BE49-F238E27FC236}">
                <a16:creationId xmlns:a16="http://schemas.microsoft.com/office/drawing/2014/main" id="{343A3939-BBF7-4EC2-9656-1EF03545933D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1E00266-4495-4ABC-A2E5-C408A1E1DA75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79" name="スライド番号プレースホルダー 5">
            <a:extLst>
              <a:ext uri="{FF2B5EF4-FFF2-40B4-BE49-F238E27FC236}">
                <a16:creationId xmlns:a16="http://schemas.microsoft.com/office/drawing/2014/main" id="{7E2911C4-2E35-4641-99A2-3FC5EB38ADFA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FB876961-6998-4A71-A759-AAD8215C6D07}" type="slidenum">
              <a:rPr lang="en-US" altLang="ja-JP" smtClean="0"/>
              <a:pPr/>
              <a:t>30</a:t>
            </a:fld>
            <a:endParaRPr lang="en-US" altLang="ja-JP"/>
          </a:p>
        </p:txBody>
      </p:sp>
      <p:sp>
        <p:nvSpPr>
          <p:cNvPr id="80" name="スライド番号プレースホルダー 5">
            <a:extLst>
              <a:ext uri="{FF2B5EF4-FFF2-40B4-BE49-F238E27FC236}">
                <a16:creationId xmlns:a16="http://schemas.microsoft.com/office/drawing/2014/main" id="{D4872BB3-07D6-4EF3-BF1E-EEC10CD760DD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A648697-82D5-4B30-8BE4-485C2023A4EC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81" name="スライド番号プレースホルダー 5">
            <a:extLst>
              <a:ext uri="{FF2B5EF4-FFF2-40B4-BE49-F238E27FC236}">
                <a16:creationId xmlns:a16="http://schemas.microsoft.com/office/drawing/2014/main" id="{63E04B12-D79C-43B4-9232-E83A2779963D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0324ECA-4F8F-4646-9FF4-B1E1DEEAAAC2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82" name="スライド番号プレースホルダ 3">
            <a:extLst>
              <a:ext uri="{FF2B5EF4-FFF2-40B4-BE49-F238E27FC236}">
                <a16:creationId xmlns:a16="http://schemas.microsoft.com/office/drawing/2014/main" id="{1C96762A-EBD9-49DA-B864-68D8B5480EC5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74DF45E-2B52-4483-9965-77757559F191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83" name="スライド番号プレースホルダ 3">
            <a:extLst>
              <a:ext uri="{FF2B5EF4-FFF2-40B4-BE49-F238E27FC236}">
                <a16:creationId xmlns:a16="http://schemas.microsoft.com/office/drawing/2014/main" id="{BC6E9306-2BAE-4C07-A45C-6CD342443530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4EE8BDC-258C-42BC-A91A-6E871F83A45C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84" name="スライド番号プレースホルダー 5">
            <a:extLst>
              <a:ext uri="{FF2B5EF4-FFF2-40B4-BE49-F238E27FC236}">
                <a16:creationId xmlns:a16="http://schemas.microsoft.com/office/drawing/2014/main" id="{86C98164-B394-41C2-A3BF-B66EE6E8CE94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B4E128E-FDB1-42E1-8E4A-BF08CBD0013E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85" name="スライド番号プレースホルダー 5">
            <a:extLst>
              <a:ext uri="{FF2B5EF4-FFF2-40B4-BE49-F238E27FC236}">
                <a16:creationId xmlns:a16="http://schemas.microsoft.com/office/drawing/2014/main" id="{EA5428DE-ED3B-431A-9B43-794EA0E6E70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1055A370-8CF0-412B-B0B0-C239579DE58E}" type="slidenum">
              <a:rPr lang="en-US" altLang="ja-JP" smtClean="0"/>
              <a:pPr/>
              <a:t>30</a:t>
            </a:fld>
            <a:endParaRPr lang="en-US" altLang="ja-JP"/>
          </a:p>
        </p:txBody>
      </p:sp>
      <p:sp>
        <p:nvSpPr>
          <p:cNvPr id="86" name="Rectangle 4">
            <a:extLst>
              <a:ext uri="{FF2B5EF4-FFF2-40B4-BE49-F238E27FC236}">
                <a16:creationId xmlns:a16="http://schemas.microsoft.com/office/drawing/2014/main" id="{5A90D417-5134-488A-B2D6-1767D40F0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642938"/>
            <a:ext cx="8497887" cy="568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ja-JP" altLang="en-US" sz="2800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ja-JP" sz="2800" dirty="0"/>
          </a:p>
        </p:txBody>
      </p:sp>
      <p:sp>
        <p:nvSpPr>
          <p:cNvPr id="87" name="スライド番号プレースホルダー 5">
            <a:extLst>
              <a:ext uri="{FF2B5EF4-FFF2-40B4-BE49-F238E27FC236}">
                <a16:creationId xmlns:a16="http://schemas.microsoft.com/office/drawing/2014/main" id="{9485F926-512B-4104-BF4C-7BAD138D7950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D3A4F857-6E49-495E-B811-331EFA7DD61E}" type="slidenum">
              <a:rPr lang="en-US" altLang="ja-JP" smtClean="0"/>
              <a:pPr/>
              <a:t>30</a:t>
            </a:fld>
            <a:endParaRPr lang="en-US" altLang="ja-JP"/>
          </a:p>
        </p:txBody>
      </p:sp>
      <p:sp>
        <p:nvSpPr>
          <p:cNvPr id="88" name="スライド番号プレースホルダ 3">
            <a:extLst>
              <a:ext uri="{FF2B5EF4-FFF2-40B4-BE49-F238E27FC236}">
                <a16:creationId xmlns:a16="http://schemas.microsoft.com/office/drawing/2014/main" id="{20F748D8-AE09-42A9-B077-6AA8439C8057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E49906-8522-4853-B351-164ED8A49A70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89" name="スライド番号プレースホルダ 3">
            <a:extLst>
              <a:ext uri="{FF2B5EF4-FFF2-40B4-BE49-F238E27FC236}">
                <a16:creationId xmlns:a16="http://schemas.microsoft.com/office/drawing/2014/main" id="{3742F362-2B81-41C2-B355-91A9D51326F8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B3FE1DF-C629-486C-9B41-D20AAD0ECF13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90" name="スライド番号プレースホルダー 5">
            <a:extLst>
              <a:ext uri="{FF2B5EF4-FFF2-40B4-BE49-F238E27FC236}">
                <a16:creationId xmlns:a16="http://schemas.microsoft.com/office/drawing/2014/main" id="{05AAC509-D275-46A8-9300-2F77D2E38333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DC511F2-4DB7-4733-B7B4-52E379E8F437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91" name="スライド番号プレースホルダー 5">
            <a:extLst>
              <a:ext uri="{FF2B5EF4-FFF2-40B4-BE49-F238E27FC236}">
                <a16:creationId xmlns:a16="http://schemas.microsoft.com/office/drawing/2014/main" id="{9BE87369-9945-4DF3-BAA5-28FFEC095DE7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11C29123-7D67-4775-874C-42ACF0E62FF0}" type="slidenum">
              <a:rPr lang="en-US" altLang="ja-JP" smtClean="0"/>
              <a:pPr/>
              <a:t>30</a:t>
            </a:fld>
            <a:endParaRPr lang="en-US" altLang="ja-JP"/>
          </a:p>
        </p:txBody>
      </p:sp>
      <p:sp>
        <p:nvSpPr>
          <p:cNvPr id="92" name="スライド番号プレースホルダ 3">
            <a:extLst>
              <a:ext uri="{FF2B5EF4-FFF2-40B4-BE49-F238E27FC236}">
                <a16:creationId xmlns:a16="http://schemas.microsoft.com/office/drawing/2014/main" id="{7BA12729-609D-4874-A5C7-0B96E1FEB638}"/>
              </a:ext>
            </a:extLst>
          </p:cNvPr>
          <p:cNvSpPr txBox="1">
            <a:spLocks noGrp="1"/>
          </p:cNvSpPr>
          <p:nvPr/>
        </p:nvSpPr>
        <p:spPr bwMode="auto">
          <a:xfrm>
            <a:off x="7864475" y="64770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B69E117-1AE6-4454-BBB7-B3F51EC1B803}" type="slidenum">
              <a:rPr lang="en-US" altLang="ja-JP" sz="1400">
                <a:latin typeface="Lucida Sans Unicode" pitchFamily="34" charset="0"/>
              </a:rPr>
              <a:pPr algn="r"/>
              <a:t>30</a:t>
            </a:fld>
            <a:endParaRPr lang="en-US" altLang="ja-JP" sz="1400">
              <a:latin typeface="Lucida Sans Unicode" pitchFamily="34" charset="0"/>
            </a:endParaRPr>
          </a:p>
        </p:txBody>
      </p:sp>
      <p:sp>
        <p:nvSpPr>
          <p:cNvPr id="93" name="スライド番号プレースホルダー 5">
            <a:extLst>
              <a:ext uri="{FF2B5EF4-FFF2-40B4-BE49-F238E27FC236}">
                <a16:creationId xmlns:a16="http://schemas.microsoft.com/office/drawing/2014/main" id="{DAB8957F-5432-4EE5-8A15-8363BA30CC81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30BADF4-B81C-4AE2-B4B6-E5DE3E03C2DA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94" name="スライド番号プレースホルダー 3">
            <a:extLst>
              <a:ext uri="{FF2B5EF4-FFF2-40B4-BE49-F238E27FC236}">
                <a16:creationId xmlns:a16="http://schemas.microsoft.com/office/drawing/2014/main" id="{215E78ED-F351-4899-A6AE-E1C0E1D65AAD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>
              <a:defRPr/>
            </a:pPr>
            <a:fld id="{354A2F7F-674F-463E-A1FE-64FD54112A7B}" type="slidenum">
              <a:rPr lang="en-US" altLang="ja-JP" smtClean="0"/>
              <a:pPr>
                <a:defRPr/>
              </a:pPr>
              <a:t>30</a:t>
            </a:fld>
            <a:endParaRPr lang="en-US" altLang="ja-JP"/>
          </a:p>
        </p:txBody>
      </p:sp>
      <p:sp>
        <p:nvSpPr>
          <p:cNvPr id="95" name="スライド番号プレースホルダー 5">
            <a:extLst>
              <a:ext uri="{FF2B5EF4-FFF2-40B4-BE49-F238E27FC236}">
                <a16:creationId xmlns:a16="http://schemas.microsoft.com/office/drawing/2014/main" id="{44C630BC-2FFE-417A-8D2A-9F7804389CEB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FB876961-6998-4A71-A759-AAD8215C6D07}" type="slidenum">
              <a:rPr lang="en-US" altLang="ja-JP" smtClean="0"/>
              <a:pPr/>
              <a:t>30</a:t>
            </a:fld>
            <a:endParaRPr lang="en-US" altLang="ja-JP"/>
          </a:p>
        </p:txBody>
      </p:sp>
      <p:sp>
        <p:nvSpPr>
          <p:cNvPr id="96" name="スライド番号プレースホルダー 5">
            <a:extLst>
              <a:ext uri="{FF2B5EF4-FFF2-40B4-BE49-F238E27FC236}">
                <a16:creationId xmlns:a16="http://schemas.microsoft.com/office/drawing/2014/main" id="{4052A3CF-A20A-4B01-BE79-FC041B90CA02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A648697-82D5-4B30-8BE4-485C2023A4EC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97" name="スライド番号プレースホルダー 5">
            <a:extLst>
              <a:ext uri="{FF2B5EF4-FFF2-40B4-BE49-F238E27FC236}">
                <a16:creationId xmlns:a16="http://schemas.microsoft.com/office/drawing/2014/main" id="{3A36E31B-40BB-4A13-A886-B20B2E2AEB6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0324ECA-4F8F-4646-9FF4-B1E1DEEAAAC2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98" name="スライド番号プレースホルダ 3">
            <a:extLst>
              <a:ext uri="{FF2B5EF4-FFF2-40B4-BE49-F238E27FC236}">
                <a16:creationId xmlns:a16="http://schemas.microsoft.com/office/drawing/2014/main" id="{BAF23720-ED07-4082-9C98-22AD8BC87267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74DF45E-2B52-4483-9965-77757559F191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99" name="スライド番号プレースホルダ 3">
            <a:extLst>
              <a:ext uri="{FF2B5EF4-FFF2-40B4-BE49-F238E27FC236}">
                <a16:creationId xmlns:a16="http://schemas.microsoft.com/office/drawing/2014/main" id="{5E6962ED-7AFB-47F8-9023-B3A5A90B63DC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4EE8BDC-258C-42BC-A91A-6E871F83A45C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100" name="スライド番号プレースホルダー 5">
            <a:extLst>
              <a:ext uri="{FF2B5EF4-FFF2-40B4-BE49-F238E27FC236}">
                <a16:creationId xmlns:a16="http://schemas.microsoft.com/office/drawing/2014/main" id="{B170479E-411F-448F-A1F1-8FF6B552EB65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B4E128E-FDB1-42E1-8E4A-BF08CBD0013E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101" name="スライド番号プレースホルダー 5">
            <a:extLst>
              <a:ext uri="{FF2B5EF4-FFF2-40B4-BE49-F238E27FC236}">
                <a16:creationId xmlns:a16="http://schemas.microsoft.com/office/drawing/2014/main" id="{D59F2F76-5041-4212-997C-85A464461D78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FDA26AE2-41A6-4E20-99CF-918E594582AF}" type="slidenum">
              <a:rPr lang="en-US" altLang="ja-JP" smtClean="0"/>
              <a:pPr/>
              <a:t>30</a:t>
            </a:fld>
            <a:endParaRPr lang="en-US" altLang="ja-JP"/>
          </a:p>
        </p:txBody>
      </p:sp>
      <p:sp>
        <p:nvSpPr>
          <p:cNvPr id="102" name="スライド番号プレースホルダー 5">
            <a:extLst>
              <a:ext uri="{FF2B5EF4-FFF2-40B4-BE49-F238E27FC236}">
                <a16:creationId xmlns:a16="http://schemas.microsoft.com/office/drawing/2014/main" id="{2FD3A206-7959-4385-97CA-43306BBAD3F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29867AD-5C58-4193-9049-5E437F20FA69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103" name="スライド番号プレースホルダ 3">
            <a:extLst>
              <a:ext uri="{FF2B5EF4-FFF2-40B4-BE49-F238E27FC236}">
                <a16:creationId xmlns:a16="http://schemas.microsoft.com/office/drawing/2014/main" id="{C58AB308-38BE-4755-987E-CC9DC7093C02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BF470A9-2233-48CB-8EDB-B0C7DF4F9CA2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104" name="スライド番号プレースホルダ 3">
            <a:extLst>
              <a:ext uri="{FF2B5EF4-FFF2-40B4-BE49-F238E27FC236}">
                <a16:creationId xmlns:a16="http://schemas.microsoft.com/office/drawing/2014/main" id="{521DE73E-3E41-4CC8-A819-63138375D937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4FC35E3-8888-4688-AA57-88F45FEB55D7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105" name="スライド番号プレースホルダー 5">
            <a:extLst>
              <a:ext uri="{FF2B5EF4-FFF2-40B4-BE49-F238E27FC236}">
                <a16:creationId xmlns:a16="http://schemas.microsoft.com/office/drawing/2014/main" id="{7A3E454C-59B4-466A-B6DC-561FE079076D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C15EB9D-49B2-43DD-B346-7FAEA85F4E8C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106" name="スライド番号プレースホルダー 5">
            <a:extLst>
              <a:ext uri="{FF2B5EF4-FFF2-40B4-BE49-F238E27FC236}">
                <a16:creationId xmlns:a16="http://schemas.microsoft.com/office/drawing/2014/main" id="{B3A6C79A-0BDF-4F33-80B6-6B11ACA90115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1055A370-8CF0-412B-B0B0-C239579DE58E}" type="slidenum">
              <a:rPr lang="en-US" altLang="ja-JP" smtClean="0"/>
              <a:pPr/>
              <a:t>30</a:t>
            </a:fld>
            <a:endParaRPr lang="en-US" altLang="ja-JP"/>
          </a:p>
        </p:txBody>
      </p:sp>
      <p:sp>
        <p:nvSpPr>
          <p:cNvPr id="107" name="Rectangle 4">
            <a:extLst>
              <a:ext uri="{FF2B5EF4-FFF2-40B4-BE49-F238E27FC236}">
                <a16:creationId xmlns:a16="http://schemas.microsoft.com/office/drawing/2014/main" id="{5D5CE633-C1A5-49BE-B5B9-6C2F3F5F8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642938"/>
            <a:ext cx="8497887" cy="568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ja-JP" altLang="en-US" sz="2800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ja-JP" sz="2800" dirty="0"/>
          </a:p>
        </p:txBody>
      </p:sp>
      <p:sp>
        <p:nvSpPr>
          <p:cNvPr id="108" name="スライド番号プレースホルダー 5">
            <a:extLst>
              <a:ext uri="{FF2B5EF4-FFF2-40B4-BE49-F238E27FC236}">
                <a16:creationId xmlns:a16="http://schemas.microsoft.com/office/drawing/2014/main" id="{EFF5F867-85F4-4233-8A1B-69F96A308EE3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D3A4F857-6E49-495E-B811-331EFA7DD61E}" type="slidenum">
              <a:rPr lang="en-US" altLang="ja-JP" smtClean="0"/>
              <a:pPr/>
              <a:t>30</a:t>
            </a:fld>
            <a:endParaRPr lang="en-US" altLang="ja-JP"/>
          </a:p>
        </p:txBody>
      </p:sp>
      <p:sp>
        <p:nvSpPr>
          <p:cNvPr id="109" name="スライド番号プレースホルダ 3">
            <a:extLst>
              <a:ext uri="{FF2B5EF4-FFF2-40B4-BE49-F238E27FC236}">
                <a16:creationId xmlns:a16="http://schemas.microsoft.com/office/drawing/2014/main" id="{454AA812-B7CF-4EF0-BF71-BD5DD48B944A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E49906-8522-4853-B351-164ED8A49A70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110" name="スライド番号プレースホルダ 3">
            <a:extLst>
              <a:ext uri="{FF2B5EF4-FFF2-40B4-BE49-F238E27FC236}">
                <a16:creationId xmlns:a16="http://schemas.microsoft.com/office/drawing/2014/main" id="{9CC4947A-2F4C-4905-9440-878F8CD72DCB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B3FE1DF-C629-486C-9B41-D20AAD0ECF13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111" name="スライド番号プレースホルダー 5">
            <a:extLst>
              <a:ext uri="{FF2B5EF4-FFF2-40B4-BE49-F238E27FC236}">
                <a16:creationId xmlns:a16="http://schemas.microsoft.com/office/drawing/2014/main" id="{A7ED64BE-109C-4283-8997-F36739D03C40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DC511F2-4DB7-4733-B7B4-52E379E8F437}" type="slidenum">
              <a:rPr lang="en-US" altLang="ja-JP" sz="1400"/>
              <a:pPr algn="r"/>
              <a:t>30</a:t>
            </a:fld>
            <a:endParaRPr lang="en-US" altLang="ja-JP" sz="1400"/>
          </a:p>
        </p:txBody>
      </p:sp>
      <p:sp>
        <p:nvSpPr>
          <p:cNvPr id="112" name="Rectangle 2">
            <a:extLst>
              <a:ext uri="{FF2B5EF4-FFF2-40B4-BE49-F238E27FC236}">
                <a16:creationId xmlns:a16="http://schemas.microsoft.com/office/drawing/2014/main" id="{46148D17-271C-4177-A8F7-343D6A305EBC}"/>
              </a:ext>
            </a:extLst>
          </p:cNvPr>
          <p:cNvSpPr txBox="1">
            <a:spLocks noChangeArrowheads="1"/>
          </p:cNvSpPr>
          <p:nvPr/>
        </p:nvSpPr>
        <p:spPr>
          <a:xfrm>
            <a:off x="383084" y="404664"/>
            <a:ext cx="8365380" cy="10081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/>
          <a:p>
            <a:pPr>
              <a:lnSpc>
                <a:spcPts val="3360"/>
              </a:lnSpc>
            </a:pPr>
            <a:r>
              <a:rPr lang="en-US" altLang="ja-JP" sz="3600" dirty="0"/>
              <a:t>5.3 Changes in industrial output</a:t>
            </a:r>
            <a:endParaRPr lang="ja-JP" altLang="ja-JP" sz="3600" dirty="0"/>
          </a:p>
        </p:txBody>
      </p:sp>
      <p:sp>
        <p:nvSpPr>
          <p:cNvPr id="113" name="Rectangle 2">
            <a:extLst>
              <a:ext uri="{FF2B5EF4-FFF2-40B4-BE49-F238E27FC236}">
                <a16:creationId xmlns:a16="http://schemas.microsoft.com/office/drawing/2014/main" id="{C6FAF8E1-3C2B-4CAE-B45A-ACE6EC3AA6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546" y="5957934"/>
            <a:ext cx="8640960" cy="399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ja-JP" sz="1400" dirty="0"/>
              <a:t>Source: the authors.</a:t>
            </a:r>
            <a:endParaRPr lang="ja-JP" altLang="ja-JP" sz="1400" dirty="0"/>
          </a:p>
        </p:txBody>
      </p: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3229C532-9B94-42CE-9325-B36176E5FEB1}"/>
              </a:ext>
            </a:extLst>
          </p:cNvPr>
          <p:cNvSpPr/>
          <p:nvPr/>
        </p:nvSpPr>
        <p:spPr>
          <a:xfrm>
            <a:off x="107504" y="1465390"/>
            <a:ext cx="8579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dirty="0"/>
              <a:t>Impacts on Japan’s industrial output: annual growth rate of non-power sectors </a:t>
            </a:r>
          </a:p>
          <a:p>
            <a:r>
              <a:rPr lang="en-US" altLang="ja-JP" dirty="0"/>
              <a:t>      from 2026 to 2030                                                                            (percentage)                                                  </a:t>
            </a:r>
            <a:endParaRPr lang="ja-JP" altLang="ja-JP" dirty="0"/>
          </a:p>
        </p:txBody>
      </p:sp>
      <p:pic>
        <p:nvPicPr>
          <p:cNvPr id="115" name="図 114">
            <a:extLst>
              <a:ext uri="{FF2B5EF4-FFF2-40B4-BE49-F238E27FC236}">
                <a16:creationId xmlns:a16="http://schemas.microsoft.com/office/drawing/2014/main" id="{E6EED5EC-A45A-47C5-988F-279D36FFD10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89" y="2198174"/>
            <a:ext cx="8401770" cy="37334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99479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4A2F7F-674F-463E-A1FE-64FD54112A7B}" type="slidenum">
              <a:rPr lang="en-US" altLang="ja-JP" smtClean="0"/>
              <a:pPr>
                <a:defRPr/>
              </a:pPr>
              <a:t>31</a:t>
            </a:fld>
            <a:endParaRPr lang="en-US" altLang="ja-JP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8D4EF3DF-C1F6-437F-AC0A-D0400EB15F07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FB876961-6998-4A71-A759-AAD8215C6D07}" type="slidenum">
              <a:rPr lang="en-US" altLang="ja-JP" smtClean="0"/>
              <a:pPr/>
              <a:t>31</a:t>
            </a:fld>
            <a:endParaRPr lang="en-US" altLang="ja-JP"/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1F195A6A-6EFF-4E12-9299-22371FD99D27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A648697-82D5-4B30-8BE4-485C2023A4EC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A4E34888-3CE9-4893-9A6B-6D4BEB7875C9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0324ECA-4F8F-4646-9FF4-B1E1DEEAAAC2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10" name="スライド番号プレースホルダ 3">
            <a:extLst>
              <a:ext uri="{FF2B5EF4-FFF2-40B4-BE49-F238E27FC236}">
                <a16:creationId xmlns:a16="http://schemas.microsoft.com/office/drawing/2014/main" id="{C7AA7D93-A59D-4D57-8931-AA3C0E337E27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74DF45E-2B52-4483-9965-77757559F191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11" name="スライド番号プレースホルダ 3">
            <a:extLst>
              <a:ext uri="{FF2B5EF4-FFF2-40B4-BE49-F238E27FC236}">
                <a16:creationId xmlns:a16="http://schemas.microsoft.com/office/drawing/2014/main" id="{25DDA6AC-0864-457A-9F07-773680574ECD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4EE8BDC-258C-42BC-A91A-6E871F83A45C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D1E0E316-502C-4DDC-8DB5-7817833EFE40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B4E128E-FDB1-42E1-8E4A-BF08CBD0013E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13" name="スライド番号プレースホルダー 5">
            <a:extLst>
              <a:ext uri="{FF2B5EF4-FFF2-40B4-BE49-F238E27FC236}">
                <a16:creationId xmlns:a16="http://schemas.microsoft.com/office/drawing/2014/main" id="{535C57EB-3C90-415C-B092-37A81DA34EA8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FDA26AE2-41A6-4E20-99CF-918E594582AF}" type="slidenum">
              <a:rPr lang="en-US" altLang="ja-JP" smtClean="0"/>
              <a:pPr/>
              <a:t>31</a:t>
            </a:fld>
            <a:endParaRPr lang="en-US" altLang="ja-JP"/>
          </a:p>
        </p:txBody>
      </p:sp>
      <p:sp>
        <p:nvSpPr>
          <p:cNvPr id="14" name="スライド番号プレースホルダー 5">
            <a:extLst>
              <a:ext uri="{FF2B5EF4-FFF2-40B4-BE49-F238E27FC236}">
                <a16:creationId xmlns:a16="http://schemas.microsoft.com/office/drawing/2014/main" id="{11D70284-F1E6-40F5-9633-994A0BDE4449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29867AD-5C58-4193-9049-5E437F20FA69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15" name="スライド番号プレースホルダ 3">
            <a:extLst>
              <a:ext uri="{FF2B5EF4-FFF2-40B4-BE49-F238E27FC236}">
                <a16:creationId xmlns:a16="http://schemas.microsoft.com/office/drawing/2014/main" id="{49F7ECCA-2565-4DF2-8C50-B8EC2B9B34E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BF470A9-2233-48CB-8EDB-B0C7DF4F9CA2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16" name="スライド番号プレースホルダ 3">
            <a:extLst>
              <a:ext uri="{FF2B5EF4-FFF2-40B4-BE49-F238E27FC236}">
                <a16:creationId xmlns:a16="http://schemas.microsoft.com/office/drawing/2014/main" id="{7CBA99D0-A98E-49EE-BC99-6DC3360CEBB2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4FC35E3-8888-4688-AA57-88F45FEB55D7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17" name="スライド番号プレースホルダー 5">
            <a:extLst>
              <a:ext uri="{FF2B5EF4-FFF2-40B4-BE49-F238E27FC236}">
                <a16:creationId xmlns:a16="http://schemas.microsoft.com/office/drawing/2014/main" id="{141AB092-92BA-4FD1-964D-C2231028388E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C15EB9D-49B2-43DD-B346-7FAEA85F4E8C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18" name="スライド番号プレースホルダー 5">
            <a:extLst>
              <a:ext uri="{FF2B5EF4-FFF2-40B4-BE49-F238E27FC236}">
                <a16:creationId xmlns:a16="http://schemas.microsoft.com/office/drawing/2014/main" id="{2D2B9358-6153-4A58-9934-E0EDFFC8A4F2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1055A370-8CF0-412B-B0B0-C239579DE58E}" type="slidenum">
              <a:rPr lang="en-US" altLang="ja-JP" smtClean="0"/>
              <a:pPr/>
              <a:t>31</a:t>
            </a:fld>
            <a:endParaRPr lang="en-US" altLang="ja-JP"/>
          </a:p>
        </p:txBody>
      </p:sp>
      <p:sp>
        <p:nvSpPr>
          <p:cNvPr id="19" name="Rectangle 4">
            <a:extLst>
              <a:ext uri="{FF2B5EF4-FFF2-40B4-BE49-F238E27FC236}">
                <a16:creationId xmlns:a16="http://schemas.microsoft.com/office/drawing/2014/main" id="{8F1C829B-5D8F-45C4-B318-2E5CBD7D0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642938"/>
            <a:ext cx="8497887" cy="568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ja-JP" altLang="en-US" sz="2800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ja-JP" sz="2800" dirty="0"/>
          </a:p>
        </p:txBody>
      </p:sp>
      <p:sp>
        <p:nvSpPr>
          <p:cNvPr id="20" name="スライド番号プレースホルダー 5">
            <a:extLst>
              <a:ext uri="{FF2B5EF4-FFF2-40B4-BE49-F238E27FC236}">
                <a16:creationId xmlns:a16="http://schemas.microsoft.com/office/drawing/2014/main" id="{E502DB20-C53E-487F-8A39-B45E81A6E663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D3A4F857-6E49-495E-B811-331EFA7DD61E}" type="slidenum">
              <a:rPr lang="en-US" altLang="ja-JP" smtClean="0"/>
              <a:pPr/>
              <a:t>31</a:t>
            </a:fld>
            <a:endParaRPr lang="en-US" altLang="ja-JP"/>
          </a:p>
        </p:txBody>
      </p:sp>
      <p:sp>
        <p:nvSpPr>
          <p:cNvPr id="21" name="スライド番号プレースホルダ 3">
            <a:extLst>
              <a:ext uri="{FF2B5EF4-FFF2-40B4-BE49-F238E27FC236}">
                <a16:creationId xmlns:a16="http://schemas.microsoft.com/office/drawing/2014/main" id="{A746E62B-6BFB-4332-8F64-D7267AE619E0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E49906-8522-4853-B351-164ED8A49A70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22" name="スライド番号プレースホルダ 3">
            <a:extLst>
              <a:ext uri="{FF2B5EF4-FFF2-40B4-BE49-F238E27FC236}">
                <a16:creationId xmlns:a16="http://schemas.microsoft.com/office/drawing/2014/main" id="{A93900F2-3D93-4A6B-8776-195F2DC73E82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B3FE1DF-C629-486C-9B41-D20AAD0ECF13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23" name="スライド番号プレースホルダー 5">
            <a:extLst>
              <a:ext uri="{FF2B5EF4-FFF2-40B4-BE49-F238E27FC236}">
                <a16:creationId xmlns:a16="http://schemas.microsoft.com/office/drawing/2014/main" id="{9CB8EF6F-37B4-4801-9594-164B8A73B496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DC511F2-4DB7-4733-B7B4-52E379E8F437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27" name="スライド番号プレースホルダー 5">
            <a:extLst>
              <a:ext uri="{FF2B5EF4-FFF2-40B4-BE49-F238E27FC236}">
                <a16:creationId xmlns:a16="http://schemas.microsoft.com/office/drawing/2014/main" id="{B1499175-DE89-43F2-ACE4-DCE52FA3802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404756B9-AC23-4BFB-BA6F-19342A95FB7C}" type="slidenum">
              <a:rPr lang="en-US" altLang="ja-JP" smtClean="0"/>
              <a:pPr/>
              <a:t>31</a:t>
            </a:fld>
            <a:endParaRPr lang="en-US" altLang="ja-JP"/>
          </a:p>
        </p:txBody>
      </p:sp>
      <p:sp>
        <p:nvSpPr>
          <p:cNvPr id="28" name="スライド番号プレースホルダー 5">
            <a:extLst>
              <a:ext uri="{FF2B5EF4-FFF2-40B4-BE49-F238E27FC236}">
                <a16:creationId xmlns:a16="http://schemas.microsoft.com/office/drawing/2014/main" id="{DECD16BF-1D89-48C9-8CFE-C485AE0F355C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D622AFB-C032-4530-A07D-8AA02C9FEE5B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29" name="スライド番号プレースホルダー 5">
            <a:extLst>
              <a:ext uri="{FF2B5EF4-FFF2-40B4-BE49-F238E27FC236}">
                <a16:creationId xmlns:a16="http://schemas.microsoft.com/office/drawing/2014/main" id="{F2366B1E-4865-4ED1-A45C-8E4DD1B87ED2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92C13EF-B451-462B-AA15-B7AE5F083770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30" name="スライド番号プレースホルダー 5">
            <a:extLst>
              <a:ext uri="{FF2B5EF4-FFF2-40B4-BE49-F238E27FC236}">
                <a16:creationId xmlns:a16="http://schemas.microsoft.com/office/drawing/2014/main" id="{628E5253-1EE7-4B7A-92AF-0597CA22DEB9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528A70F-1BAE-49B2-8D01-FA9B5D4D5C01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31" name="スライド番号プレースホルダー 5">
            <a:extLst>
              <a:ext uri="{FF2B5EF4-FFF2-40B4-BE49-F238E27FC236}">
                <a16:creationId xmlns:a16="http://schemas.microsoft.com/office/drawing/2014/main" id="{50194FF2-633C-4AB3-85B5-01F23136AFBB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ECB6E04-415C-49AE-BD20-217C5E86BF49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32" name="スライド番号プレースホルダー 5">
            <a:extLst>
              <a:ext uri="{FF2B5EF4-FFF2-40B4-BE49-F238E27FC236}">
                <a16:creationId xmlns:a16="http://schemas.microsoft.com/office/drawing/2014/main" id="{6BC387A9-F3D3-4D9A-9EEF-A57FB299EC6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16AA78A-1650-424C-9135-CF30B9C01C9E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33" name="スライド番号プレースホルダー 5">
            <a:extLst>
              <a:ext uri="{FF2B5EF4-FFF2-40B4-BE49-F238E27FC236}">
                <a16:creationId xmlns:a16="http://schemas.microsoft.com/office/drawing/2014/main" id="{1F37E522-1DCA-4E29-AE08-DB8AC67BAC2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4FB596F-63C1-4D7D-B010-C4B8087D255B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34" name="スライド番号プレースホルダー 5">
            <a:extLst>
              <a:ext uri="{FF2B5EF4-FFF2-40B4-BE49-F238E27FC236}">
                <a16:creationId xmlns:a16="http://schemas.microsoft.com/office/drawing/2014/main" id="{E6566AE1-589F-488C-A9E8-55BBE8FF1818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5105B92-BB4D-490B-95B6-71A2BE6FC694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35" name="スライド番号プレースホルダ 3">
            <a:extLst>
              <a:ext uri="{FF2B5EF4-FFF2-40B4-BE49-F238E27FC236}">
                <a16:creationId xmlns:a16="http://schemas.microsoft.com/office/drawing/2014/main" id="{37A2DC6E-C8AC-4413-8726-A703B1CA8407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AB87180-189D-4FAB-964F-A518D3B73ABB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36" name="スライド番号プレースホルダ 3">
            <a:extLst>
              <a:ext uri="{FF2B5EF4-FFF2-40B4-BE49-F238E27FC236}">
                <a16:creationId xmlns:a16="http://schemas.microsoft.com/office/drawing/2014/main" id="{598DEE93-3ED2-4FA8-8936-9B91EA8BD1D3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B87E36C8-14FD-4011-83D5-B7E6573CCD4E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37" name="スライド番号プレースホルダー 5">
            <a:extLst>
              <a:ext uri="{FF2B5EF4-FFF2-40B4-BE49-F238E27FC236}">
                <a16:creationId xmlns:a16="http://schemas.microsoft.com/office/drawing/2014/main" id="{FFA4E278-5517-40B4-A008-C252F45E0AD1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7CFF304-CCAB-4C66-BF4D-CB2C8DFB5A6F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38" name="スライド番号プレースホルダー 5">
            <a:extLst>
              <a:ext uri="{FF2B5EF4-FFF2-40B4-BE49-F238E27FC236}">
                <a16:creationId xmlns:a16="http://schemas.microsoft.com/office/drawing/2014/main" id="{EF78A783-939C-4D6E-ABD5-26BD2B026654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DA51F727-43B8-4BE6-8405-33BCAFB01FA1}" type="slidenum">
              <a:rPr lang="en-US" altLang="ja-JP" smtClean="0"/>
              <a:pPr/>
              <a:t>31</a:t>
            </a:fld>
            <a:endParaRPr lang="en-US" altLang="ja-JP"/>
          </a:p>
        </p:txBody>
      </p:sp>
      <p:sp>
        <p:nvSpPr>
          <p:cNvPr id="39" name="スライド番号プレースホルダー 5">
            <a:extLst>
              <a:ext uri="{FF2B5EF4-FFF2-40B4-BE49-F238E27FC236}">
                <a16:creationId xmlns:a16="http://schemas.microsoft.com/office/drawing/2014/main" id="{C7D6B8CB-C3CB-41F5-8236-5B4797CDFE55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141A73C-6585-40CC-AFC2-657D3A0D9CAD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40" name="スライド番号プレースホルダー 5">
            <a:extLst>
              <a:ext uri="{FF2B5EF4-FFF2-40B4-BE49-F238E27FC236}">
                <a16:creationId xmlns:a16="http://schemas.microsoft.com/office/drawing/2014/main" id="{BF0E0E6C-29EC-48A6-902F-C505F0D48965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D3157D5-C735-4998-B99D-4E3C00A05D7D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41" name="スライド番号プレースホルダー 5">
            <a:extLst>
              <a:ext uri="{FF2B5EF4-FFF2-40B4-BE49-F238E27FC236}">
                <a16:creationId xmlns:a16="http://schemas.microsoft.com/office/drawing/2014/main" id="{BB83DD28-B7C3-4EB3-B59E-B38F86CDAB8D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EC00345-18AF-4098-AAE3-32480F0810AB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42" name="スライド番号プレースホルダー 5">
            <a:extLst>
              <a:ext uri="{FF2B5EF4-FFF2-40B4-BE49-F238E27FC236}">
                <a16:creationId xmlns:a16="http://schemas.microsoft.com/office/drawing/2014/main" id="{B556423F-3588-4C12-91BF-DE9FDC6720A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D801C24-327E-4EA9-96EF-4C087BD23D48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43" name="スライド番号プレースホルダー 5">
            <a:extLst>
              <a:ext uri="{FF2B5EF4-FFF2-40B4-BE49-F238E27FC236}">
                <a16:creationId xmlns:a16="http://schemas.microsoft.com/office/drawing/2014/main" id="{CE530B12-E59A-47E7-B64B-2885C8E0CB11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49D4906-15A2-4ED0-8505-A88F59ED3634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44" name="スライド番号プレースホルダ 3">
            <a:extLst>
              <a:ext uri="{FF2B5EF4-FFF2-40B4-BE49-F238E27FC236}">
                <a16:creationId xmlns:a16="http://schemas.microsoft.com/office/drawing/2014/main" id="{154E2D3F-8B77-4FCA-B952-1141A31709DC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4764076-264F-406E-B408-1F11618D87E0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45" name="スライド番号プレースホルダ 3">
            <a:extLst>
              <a:ext uri="{FF2B5EF4-FFF2-40B4-BE49-F238E27FC236}">
                <a16:creationId xmlns:a16="http://schemas.microsoft.com/office/drawing/2014/main" id="{6F46B6F5-44A8-4746-B529-AAE3CC84610D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7708447-C172-4B0B-9840-7CEB2AE80D05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46" name="スライド番号プレースホルダー 5">
            <a:extLst>
              <a:ext uri="{FF2B5EF4-FFF2-40B4-BE49-F238E27FC236}">
                <a16:creationId xmlns:a16="http://schemas.microsoft.com/office/drawing/2014/main" id="{34E30C01-709A-4572-B11D-62DB196E0FB8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5E04B3A-02F3-4652-8E85-CEDDDA7E7B59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47" name="スライド番号プレースホルダー 1">
            <a:extLst>
              <a:ext uri="{FF2B5EF4-FFF2-40B4-BE49-F238E27FC236}">
                <a16:creationId xmlns:a16="http://schemas.microsoft.com/office/drawing/2014/main" id="{23E0E917-A739-4BCF-A246-57E43D04895D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>
              <a:defRPr/>
            </a:pPr>
            <a:fld id="{D3C26090-EBFF-4F04-9C96-1B771B3A7636}" type="slidenum">
              <a:rPr lang="en-US" altLang="ja-JP" smtClean="0"/>
              <a:pPr>
                <a:defRPr/>
              </a:pPr>
              <a:t>31</a:t>
            </a:fld>
            <a:endParaRPr lang="en-US" altLang="ja-JP"/>
          </a:p>
        </p:txBody>
      </p:sp>
      <p:sp>
        <p:nvSpPr>
          <p:cNvPr id="48" name="スライド番号プレースホルダー 3">
            <a:extLst>
              <a:ext uri="{FF2B5EF4-FFF2-40B4-BE49-F238E27FC236}">
                <a16:creationId xmlns:a16="http://schemas.microsoft.com/office/drawing/2014/main" id="{56C82767-2331-46B2-A015-7C648A1061A4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>
              <a:defRPr/>
            </a:pPr>
            <a:fld id="{354A2F7F-674F-463E-A1FE-64FD54112A7B}" type="slidenum">
              <a:rPr lang="en-US" altLang="ja-JP" smtClean="0"/>
              <a:pPr>
                <a:defRPr/>
              </a:pPr>
              <a:t>31</a:t>
            </a:fld>
            <a:endParaRPr lang="en-US" altLang="ja-JP"/>
          </a:p>
        </p:txBody>
      </p:sp>
      <p:sp>
        <p:nvSpPr>
          <p:cNvPr id="49" name="スライド番号プレースホルダー 5">
            <a:extLst>
              <a:ext uri="{FF2B5EF4-FFF2-40B4-BE49-F238E27FC236}">
                <a16:creationId xmlns:a16="http://schemas.microsoft.com/office/drawing/2014/main" id="{4493C758-0C82-4300-B413-F62322C33B96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FB876961-6998-4A71-A759-AAD8215C6D07}" type="slidenum">
              <a:rPr lang="en-US" altLang="ja-JP" smtClean="0"/>
              <a:pPr/>
              <a:t>31</a:t>
            </a:fld>
            <a:endParaRPr lang="en-US" altLang="ja-JP"/>
          </a:p>
        </p:txBody>
      </p:sp>
      <p:sp>
        <p:nvSpPr>
          <p:cNvPr id="50" name="スライド番号プレースホルダー 5">
            <a:extLst>
              <a:ext uri="{FF2B5EF4-FFF2-40B4-BE49-F238E27FC236}">
                <a16:creationId xmlns:a16="http://schemas.microsoft.com/office/drawing/2014/main" id="{1D9C63D4-7EAE-4CDB-BB14-BA1A66EFA29E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A648697-82D5-4B30-8BE4-485C2023A4EC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51" name="スライド番号プレースホルダー 5">
            <a:extLst>
              <a:ext uri="{FF2B5EF4-FFF2-40B4-BE49-F238E27FC236}">
                <a16:creationId xmlns:a16="http://schemas.microsoft.com/office/drawing/2014/main" id="{A0355AEE-4D1D-4CD8-A95E-17FCDE8F002D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0324ECA-4F8F-4646-9FF4-B1E1DEEAAAC2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52" name="スライド番号プレースホルダ 3">
            <a:extLst>
              <a:ext uri="{FF2B5EF4-FFF2-40B4-BE49-F238E27FC236}">
                <a16:creationId xmlns:a16="http://schemas.microsoft.com/office/drawing/2014/main" id="{84DD1B0A-F1D7-4732-990C-C0A4856ECD54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74DF45E-2B52-4483-9965-77757559F191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53" name="スライド番号プレースホルダ 3">
            <a:extLst>
              <a:ext uri="{FF2B5EF4-FFF2-40B4-BE49-F238E27FC236}">
                <a16:creationId xmlns:a16="http://schemas.microsoft.com/office/drawing/2014/main" id="{B2FF703B-1C14-4AC1-86D6-B072F3F0F36B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4EE8BDC-258C-42BC-A91A-6E871F83A45C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54" name="スライド番号プレースホルダー 5">
            <a:extLst>
              <a:ext uri="{FF2B5EF4-FFF2-40B4-BE49-F238E27FC236}">
                <a16:creationId xmlns:a16="http://schemas.microsoft.com/office/drawing/2014/main" id="{3A5811A0-D1E7-4745-A978-6924DC0A9D01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B4E128E-FDB1-42E1-8E4A-BF08CBD0013E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55" name="スライド番号プレースホルダー 5">
            <a:extLst>
              <a:ext uri="{FF2B5EF4-FFF2-40B4-BE49-F238E27FC236}">
                <a16:creationId xmlns:a16="http://schemas.microsoft.com/office/drawing/2014/main" id="{6090EB38-9743-4CEC-8CCA-E85ECF72121D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FDA26AE2-41A6-4E20-99CF-918E594582AF}" type="slidenum">
              <a:rPr lang="en-US" altLang="ja-JP" smtClean="0"/>
              <a:pPr/>
              <a:t>31</a:t>
            </a:fld>
            <a:endParaRPr lang="en-US" altLang="ja-JP"/>
          </a:p>
        </p:txBody>
      </p:sp>
      <p:sp>
        <p:nvSpPr>
          <p:cNvPr id="56" name="スライド番号プレースホルダー 5">
            <a:extLst>
              <a:ext uri="{FF2B5EF4-FFF2-40B4-BE49-F238E27FC236}">
                <a16:creationId xmlns:a16="http://schemas.microsoft.com/office/drawing/2014/main" id="{6E19B68E-B3C6-46AF-BD1C-6F0F970EC8A4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29867AD-5C58-4193-9049-5E437F20FA69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57" name="スライド番号プレースホルダ 3">
            <a:extLst>
              <a:ext uri="{FF2B5EF4-FFF2-40B4-BE49-F238E27FC236}">
                <a16:creationId xmlns:a16="http://schemas.microsoft.com/office/drawing/2014/main" id="{2CFF5CAC-FFD4-4D82-AE82-07325188D82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BF470A9-2233-48CB-8EDB-B0C7DF4F9CA2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58" name="スライド番号プレースホルダ 3">
            <a:extLst>
              <a:ext uri="{FF2B5EF4-FFF2-40B4-BE49-F238E27FC236}">
                <a16:creationId xmlns:a16="http://schemas.microsoft.com/office/drawing/2014/main" id="{18C737E0-AE75-4ABA-9752-BFE987D95D32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4FC35E3-8888-4688-AA57-88F45FEB55D7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59" name="スライド番号プレースホルダー 5">
            <a:extLst>
              <a:ext uri="{FF2B5EF4-FFF2-40B4-BE49-F238E27FC236}">
                <a16:creationId xmlns:a16="http://schemas.microsoft.com/office/drawing/2014/main" id="{4DB1E462-C660-4ACC-81AD-61E2E80C4E62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C15EB9D-49B2-43DD-B346-7FAEA85F4E8C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60" name="スライド番号プレースホルダー 5">
            <a:extLst>
              <a:ext uri="{FF2B5EF4-FFF2-40B4-BE49-F238E27FC236}">
                <a16:creationId xmlns:a16="http://schemas.microsoft.com/office/drawing/2014/main" id="{F356F1A0-6A1C-4BEE-A0D3-38E2837A0C7B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1055A370-8CF0-412B-B0B0-C239579DE58E}" type="slidenum">
              <a:rPr lang="en-US" altLang="ja-JP" smtClean="0"/>
              <a:pPr/>
              <a:t>31</a:t>
            </a:fld>
            <a:endParaRPr lang="en-US" altLang="ja-JP"/>
          </a:p>
        </p:txBody>
      </p:sp>
      <p:sp>
        <p:nvSpPr>
          <p:cNvPr id="61" name="Rectangle 4">
            <a:extLst>
              <a:ext uri="{FF2B5EF4-FFF2-40B4-BE49-F238E27FC236}">
                <a16:creationId xmlns:a16="http://schemas.microsoft.com/office/drawing/2014/main" id="{9FC997E4-8B91-46B3-9985-B7A4A36A51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642938"/>
            <a:ext cx="8497887" cy="568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ja-JP" altLang="en-US" sz="2800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ja-JP" sz="2800" dirty="0"/>
          </a:p>
        </p:txBody>
      </p:sp>
      <p:sp>
        <p:nvSpPr>
          <p:cNvPr id="62" name="スライド番号プレースホルダー 5">
            <a:extLst>
              <a:ext uri="{FF2B5EF4-FFF2-40B4-BE49-F238E27FC236}">
                <a16:creationId xmlns:a16="http://schemas.microsoft.com/office/drawing/2014/main" id="{70C9A6B6-1F7F-46C1-A231-7BBE724C3F86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D3A4F857-6E49-495E-B811-331EFA7DD61E}" type="slidenum">
              <a:rPr lang="en-US" altLang="ja-JP" smtClean="0"/>
              <a:pPr/>
              <a:t>31</a:t>
            </a:fld>
            <a:endParaRPr lang="en-US" altLang="ja-JP"/>
          </a:p>
        </p:txBody>
      </p:sp>
      <p:sp>
        <p:nvSpPr>
          <p:cNvPr id="63" name="スライド番号プレースホルダ 3">
            <a:extLst>
              <a:ext uri="{FF2B5EF4-FFF2-40B4-BE49-F238E27FC236}">
                <a16:creationId xmlns:a16="http://schemas.microsoft.com/office/drawing/2014/main" id="{97FCC151-4282-46CB-AF09-456F5CD22DEB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E49906-8522-4853-B351-164ED8A49A70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64" name="スライド番号プレースホルダ 3">
            <a:extLst>
              <a:ext uri="{FF2B5EF4-FFF2-40B4-BE49-F238E27FC236}">
                <a16:creationId xmlns:a16="http://schemas.microsoft.com/office/drawing/2014/main" id="{90F46867-6F03-4EDB-BF29-F49A84218FAD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B3FE1DF-C629-486C-9B41-D20AAD0ECF13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65" name="スライド番号プレースホルダー 5">
            <a:extLst>
              <a:ext uri="{FF2B5EF4-FFF2-40B4-BE49-F238E27FC236}">
                <a16:creationId xmlns:a16="http://schemas.microsoft.com/office/drawing/2014/main" id="{7F93282A-546B-4870-AC93-4C704F6B78EA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DC511F2-4DB7-4733-B7B4-52E379E8F437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70" name="スライド番号プレースホルダー 5">
            <a:extLst>
              <a:ext uri="{FF2B5EF4-FFF2-40B4-BE49-F238E27FC236}">
                <a16:creationId xmlns:a16="http://schemas.microsoft.com/office/drawing/2014/main" id="{9DB808D9-21C8-4F10-A6E9-704080159C06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758AB4AE-CECF-4B64-B3B3-C6A2BE4C847B}" type="slidenum">
              <a:rPr lang="en-US" altLang="ja-JP" smtClean="0"/>
              <a:pPr/>
              <a:t>31</a:t>
            </a:fld>
            <a:endParaRPr lang="en-US" altLang="ja-JP"/>
          </a:p>
        </p:txBody>
      </p:sp>
      <p:sp>
        <p:nvSpPr>
          <p:cNvPr id="71" name="スライド番号プレースホルダー 5">
            <a:extLst>
              <a:ext uri="{FF2B5EF4-FFF2-40B4-BE49-F238E27FC236}">
                <a16:creationId xmlns:a16="http://schemas.microsoft.com/office/drawing/2014/main" id="{84B8B063-DB50-4B55-AFFF-A01E3DF3624B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2DBB956-1A6C-41FE-B73E-FFB85F19273F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72" name="スライド番号プレースホルダー 5">
            <a:extLst>
              <a:ext uri="{FF2B5EF4-FFF2-40B4-BE49-F238E27FC236}">
                <a16:creationId xmlns:a16="http://schemas.microsoft.com/office/drawing/2014/main" id="{81F17712-BDA7-4B6F-B25E-A675E15455A2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362B26B-2F6C-4CFF-88C0-939E2F4D0262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73" name="スライド番号プレースホルダー 5">
            <a:extLst>
              <a:ext uri="{FF2B5EF4-FFF2-40B4-BE49-F238E27FC236}">
                <a16:creationId xmlns:a16="http://schemas.microsoft.com/office/drawing/2014/main" id="{EDCBB8B4-40B1-4701-AC5C-D988F2E6D090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ACB1166-EC8C-4A54-8B9C-18D5A4CAC099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74" name="スライド番号プレースホルダー 5">
            <a:extLst>
              <a:ext uri="{FF2B5EF4-FFF2-40B4-BE49-F238E27FC236}">
                <a16:creationId xmlns:a16="http://schemas.microsoft.com/office/drawing/2014/main" id="{A0DD9D77-F8E9-4A49-A1E2-3B978E6D49A8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B624D04-D1DA-41A3-B5C0-F5BEE98966C0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75" name="スライド番号プレースホルダー 5">
            <a:extLst>
              <a:ext uri="{FF2B5EF4-FFF2-40B4-BE49-F238E27FC236}">
                <a16:creationId xmlns:a16="http://schemas.microsoft.com/office/drawing/2014/main" id="{8D095696-AA8F-4919-971D-B0BB28926976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98A1F86-C971-425B-9A50-893B11F0E545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76" name="スライド番号プレースホルダー 5">
            <a:extLst>
              <a:ext uri="{FF2B5EF4-FFF2-40B4-BE49-F238E27FC236}">
                <a16:creationId xmlns:a16="http://schemas.microsoft.com/office/drawing/2014/main" id="{303A7E90-F4F4-4CAB-8D16-ED65E157326C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E6DBFF4-36E5-46DD-A807-1237E2B82D71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77" name="スライド番号プレースホルダ 3">
            <a:extLst>
              <a:ext uri="{FF2B5EF4-FFF2-40B4-BE49-F238E27FC236}">
                <a16:creationId xmlns:a16="http://schemas.microsoft.com/office/drawing/2014/main" id="{7398AF46-3CF2-48D7-9175-BFB7D1998C71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DFE1936-67B0-40B0-BBB5-D02F203B791D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78" name="スライド番号プレースホルダ 3">
            <a:extLst>
              <a:ext uri="{FF2B5EF4-FFF2-40B4-BE49-F238E27FC236}">
                <a16:creationId xmlns:a16="http://schemas.microsoft.com/office/drawing/2014/main" id="{BF43324B-CD27-403E-8B3B-057B8DBB116B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D30BF83-CC2E-4727-B7A7-2BC71B43460B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79" name="スライド番号プレースホルダー 5">
            <a:extLst>
              <a:ext uri="{FF2B5EF4-FFF2-40B4-BE49-F238E27FC236}">
                <a16:creationId xmlns:a16="http://schemas.microsoft.com/office/drawing/2014/main" id="{E897C9EA-C774-4F62-9208-DF5CE4D8388C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D590CF2-0E5C-41C8-A7C6-6CCC9E658567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80" name="スライド番号プレースホルダー 3">
            <a:extLst>
              <a:ext uri="{FF2B5EF4-FFF2-40B4-BE49-F238E27FC236}">
                <a16:creationId xmlns:a16="http://schemas.microsoft.com/office/drawing/2014/main" id="{78AE297F-33DF-42A9-9755-89D5CB492D73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>
              <a:defRPr/>
            </a:pPr>
            <a:fld id="{354A2F7F-674F-463E-A1FE-64FD54112A7B}" type="slidenum">
              <a:rPr lang="en-US" altLang="ja-JP" smtClean="0"/>
              <a:pPr>
                <a:defRPr/>
              </a:pPr>
              <a:t>31</a:t>
            </a:fld>
            <a:endParaRPr lang="en-US" altLang="ja-JP"/>
          </a:p>
        </p:txBody>
      </p:sp>
      <p:sp>
        <p:nvSpPr>
          <p:cNvPr id="81" name="スライド番号プレースホルダー 5">
            <a:extLst>
              <a:ext uri="{FF2B5EF4-FFF2-40B4-BE49-F238E27FC236}">
                <a16:creationId xmlns:a16="http://schemas.microsoft.com/office/drawing/2014/main" id="{5878E25B-87BC-490C-8488-0979E2161532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A01BC56B-9761-4D1F-BE68-ED109128568B}" type="slidenum">
              <a:rPr lang="en-US" altLang="ja-JP" smtClean="0"/>
              <a:pPr/>
              <a:t>31</a:t>
            </a:fld>
            <a:endParaRPr lang="en-US" altLang="ja-JP"/>
          </a:p>
        </p:txBody>
      </p:sp>
      <p:sp>
        <p:nvSpPr>
          <p:cNvPr id="82" name="スライド番号プレースホルダー 5">
            <a:extLst>
              <a:ext uri="{FF2B5EF4-FFF2-40B4-BE49-F238E27FC236}">
                <a16:creationId xmlns:a16="http://schemas.microsoft.com/office/drawing/2014/main" id="{B11CD5DA-4070-4700-8154-E489A095D6DE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40FEAD0-EFF6-454A-9F46-E96E8FF4662A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83" name="スライド番号プレースホルダー 5">
            <a:extLst>
              <a:ext uri="{FF2B5EF4-FFF2-40B4-BE49-F238E27FC236}">
                <a16:creationId xmlns:a16="http://schemas.microsoft.com/office/drawing/2014/main" id="{641165EB-A83D-493F-A0AD-5D61CC74EA85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48EA6E7-FB8A-4F6F-9190-E0550A2AAD19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84" name="スライド番号プレースホルダー 5">
            <a:extLst>
              <a:ext uri="{FF2B5EF4-FFF2-40B4-BE49-F238E27FC236}">
                <a16:creationId xmlns:a16="http://schemas.microsoft.com/office/drawing/2014/main" id="{2A627958-362C-4DF4-B4DB-32E6A9EAA4DA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CE6BC8B-EF47-495F-B788-9AB6B1335314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85" name="スライド番号プレースホルダー 5">
            <a:extLst>
              <a:ext uri="{FF2B5EF4-FFF2-40B4-BE49-F238E27FC236}">
                <a16:creationId xmlns:a16="http://schemas.microsoft.com/office/drawing/2014/main" id="{401D560C-3600-494A-80C8-40B0E767C888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D5E0B92-4C8C-4BA3-B3E1-23C40B0B52EC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86" name="スライド番号プレースホルダ 3">
            <a:extLst>
              <a:ext uri="{FF2B5EF4-FFF2-40B4-BE49-F238E27FC236}">
                <a16:creationId xmlns:a16="http://schemas.microsoft.com/office/drawing/2014/main" id="{6325D4B3-18B3-4665-B670-5681FFA92521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1477384-635B-4179-8F3F-EAF57167F908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87" name="スライド番号プレースホルダ 3">
            <a:extLst>
              <a:ext uri="{FF2B5EF4-FFF2-40B4-BE49-F238E27FC236}">
                <a16:creationId xmlns:a16="http://schemas.microsoft.com/office/drawing/2014/main" id="{7891F984-B50B-4640-A533-F28728BCBE5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0E07A8E-0093-4CE1-8F33-DE263937D61D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88" name="スライド番号プレースホルダー 5">
            <a:extLst>
              <a:ext uri="{FF2B5EF4-FFF2-40B4-BE49-F238E27FC236}">
                <a16:creationId xmlns:a16="http://schemas.microsoft.com/office/drawing/2014/main" id="{1782C332-8DDC-42B1-B8C0-B875AA6CC26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1E00266-4495-4ABC-A2E5-C408A1E1DA75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89" name="スライド番号プレースホルダー 5">
            <a:extLst>
              <a:ext uri="{FF2B5EF4-FFF2-40B4-BE49-F238E27FC236}">
                <a16:creationId xmlns:a16="http://schemas.microsoft.com/office/drawing/2014/main" id="{D539FC01-D4B9-4F55-8EC8-EAFA484D9155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FB876961-6998-4A71-A759-AAD8215C6D07}" type="slidenum">
              <a:rPr lang="en-US" altLang="ja-JP" smtClean="0"/>
              <a:pPr/>
              <a:t>31</a:t>
            </a:fld>
            <a:endParaRPr lang="en-US" altLang="ja-JP"/>
          </a:p>
        </p:txBody>
      </p:sp>
      <p:sp>
        <p:nvSpPr>
          <p:cNvPr id="90" name="スライド番号プレースホルダー 5">
            <a:extLst>
              <a:ext uri="{FF2B5EF4-FFF2-40B4-BE49-F238E27FC236}">
                <a16:creationId xmlns:a16="http://schemas.microsoft.com/office/drawing/2014/main" id="{BD198B0D-6DD8-4748-B4FB-44C054D2CD62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A648697-82D5-4B30-8BE4-485C2023A4EC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91" name="スライド番号プレースホルダー 5">
            <a:extLst>
              <a:ext uri="{FF2B5EF4-FFF2-40B4-BE49-F238E27FC236}">
                <a16:creationId xmlns:a16="http://schemas.microsoft.com/office/drawing/2014/main" id="{D2864F77-2341-436C-AE31-12E1D54E1396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0324ECA-4F8F-4646-9FF4-B1E1DEEAAAC2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92" name="スライド番号プレースホルダ 3">
            <a:extLst>
              <a:ext uri="{FF2B5EF4-FFF2-40B4-BE49-F238E27FC236}">
                <a16:creationId xmlns:a16="http://schemas.microsoft.com/office/drawing/2014/main" id="{C0C401DC-65F1-4B2C-A197-7879FEA4010C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74DF45E-2B52-4483-9965-77757559F191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93" name="スライド番号プレースホルダ 3">
            <a:extLst>
              <a:ext uri="{FF2B5EF4-FFF2-40B4-BE49-F238E27FC236}">
                <a16:creationId xmlns:a16="http://schemas.microsoft.com/office/drawing/2014/main" id="{0F1FD633-7A94-4745-BD49-A64AFBA84D69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4EE8BDC-258C-42BC-A91A-6E871F83A45C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94" name="スライド番号プレースホルダー 5">
            <a:extLst>
              <a:ext uri="{FF2B5EF4-FFF2-40B4-BE49-F238E27FC236}">
                <a16:creationId xmlns:a16="http://schemas.microsoft.com/office/drawing/2014/main" id="{7F73F3A2-4DD6-4422-A41A-BC8C6A0C50E7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B4E128E-FDB1-42E1-8E4A-BF08CBD0013E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95" name="スライド番号プレースホルダー 5">
            <a:extLst>
              <a:ext uri="{FF2B5EF4-FFF2-40B4-BE49-F238E27FC236}">
                <a16:creationId xmlns:a16="http://schemas.microsoft.com/office/drawing/2014/main" id="{261BB7A0-E66B-46E2-903B-85C6196F2D01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1055A370-8CF0-412B-B0B0-C239579DE58E}" type="slidenum">
              <a:rPr lang="en-US" altLang="ja-JP" smtClean="0"/>
              <a:pPr/>
              <a:t>31</a:t>
            </a:fld>
            <a:endParaRPr lang="en-US" altLang="ja-JP"/>
          </a:p>
        </p:txBody>
      </p:sp>
      <p:sp>
        <p:nvSpPr>
          <p:cNvPr id="96" name="Rectangle 4">
            <a:extLst>
              <a:ext uri="{FF2B5EF4-FFF2-40B4-BE49-F238E27FC236}">
                <a16:creationId xmlns:a16="http://schemas.microsoft.com/office/drawing/2014/main" id="{69DE2FDE-9E33-43D6-8E10-A14E82802D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642938"/>
            <a:ext cx="8497887" cy="568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ja-JP" altLang="en-US" sz="2800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ja-JP" sz="2800" dirty="0"/>
          </a:p>
        </p:txBody>
      </p:sp>
      <p:sp>
        <p:nvSpPr>
          <p:cNvPr id="97" name="スライド番号プレースホルダー 5">
            <a:extLst>
              <a:ext uri="{FF2B5EF4-FFF2-40B4-BE49-F238E27FC236}">
                <a16:creationId xmlns:a16="http://schemas.microsoft.com/office/drawing/2014/main" id="{AB40542D-B8A1-4290-9142-2464CE41C5C8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D3A4F857-6E49-495E-B811-331EFA7DD61E}" type="slidenum">
              <a:rPr lang="en-US" altLang="ja-JP" smtClean="0"/>
              <a:pPr/>
              <a:t>31</a:t>
            </a:fld>
            <a:endParaRPr lang="en-US" altLang="ja-JP"/>
          </a:p>
        </p:txBody>
      </p:sp>
      <p:sp>
        <p:nvSpPr>
          <p:cNvPr id="98" name="スライド番号プレースホルダ 3">
            <a:extLst>
              <a:ext uri="{FF2B5EF4-FFF2-40B4-BE49-F238E27FC236}">
                <a16:creationId xmlns:a16="http://schemas.microsoft.com/office/drawing/2014/main" id="{BBB5D07E-14FF-4EAE-8840-4A8F4A5CC535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E49906-8522-4853-B351-164ED8A49A70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99" name="スライド番号プレースホルダ 3">
            <a:extLst>
              <a:ext uri="{FF2B5EF4-FFF2-40B4-BE49-F238E27FC236}">
                <a16:creationId xmlns:a16="http://schemas.microsoft.com/office/drawing/2014/main" id="{D8BFB7B0-401A-4295-8F9F-214FD1752176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B3FE1DF-C629-486C-9B41-D20AAD0ECF13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100" name="スライド番号プレースホルダー 5">
            <a:extLst>
              <a:ext uri="{FF2B5EF4-FFF2-40B4-BE49-F238E27FC236}">
                <a16:creationId xmlns:a16="http://schemas.microsoft.com/office/drawing/2014/main" id="{C093903B-5782-4C59-B6EC-B0A47BAEF0E5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DC511F2-4DB7-4733-B7B4-52E379E8F437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101" name="スライド番号プレースホルダー 5">
            <a:extLst>
              <a:ext uri="{FF2B5EF4-FFF2-40B4-BE49-F238E27FC236}">
                <a16:creationId xmlns:a16="http://schemas.microsoft.com/office/drawing/2014/main" id="{666C93B8-E5F9-4A3D-8F0A-D87B8E327482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11C29123-7D67-4775-874C-42ACF0E62FF0}" type="slidenum">
              <a:rPr lang="en-US" altLang="ja-JP" smtClean="0"/>
              <a:pPr/>
              <a:t>31</a:t>
            </a:fld>
            <a:endParaRPr lang="en-US" altLang="ja-JP"/>
          </a:p>
        </p:txBody>
      </p:sp>
      <p:sp>
        <p:nvSpPr>
          <p:cNvPr id="102" name="スライド番号プレースホルダ 3">
            <a:extLst>
              <a:ext uri="{FF2B5EF4-FFF2-40B4-BE49-F238E27FC236}">
                <a16:creationId xmlns:a16="http://schemas.microsoft.com/office/drawing/2014/main" id="{4B134457-D4E5-4952-8741-84975E024ECB}"/>
              </a:ext>
            </a:extLst>
          </p:cNvPr>
          <p:cNvSpPr txBox="1">
            <a:spLocks noGrp="1"/>
          </p:cNvSpPr>
          <p:nvPr/>
        </p:nvSpPr>
        <p:spPr bwMode="auto">
          <a:xfrm>
            <a:off x="7864475" y="64770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B69E117-1AE6-4454-BBB7-B3F51EC1B803}" type="slidenum">
              <a:rPr lang="en-US" altLang="ja-JP" sz="1400">
                <a:latin typeface="Lucida Sans Unicode" pitchFamily="34" charset="0"/>
              </a:rPr>
              <a:pPr algn="r"/>
              <a:t>31</a:t>
            </a:fld>
            <a:endParaRPr lang="en-US" altLang="ja-JP" sz="1400">
              <a:latin typeface="Lucida Sans Unicode" pitchFamily="34" charset="0"/>
            </a:endParaRPr>
          </a:p>
        </p:txBody>
      </p:sp>
      <p:sp>
        <p:nvSpPr>
          <p:cNvPr id="103" name="スライド番号プレースホルダー 5">
            <a:extLst>
              <a:ext uri="{FF2B5EF4-FFF2-40B4-BE49-F238E27FC236}">
                <a16:creationId xmlns:a16="http://schemas.microsoft.com/office/drawing/2014/main" id="{1FAC6788-EB71-4BAF-914E-129027054C4B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30BADF4-B81C-4AE2-B4B6-E5DE3E03C2DA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104" name="スライド番号プレースホルダー 3">
            <a:extLst>
              <a:ext uri="{FF2B5EF4-FFF2-40B4-BE49-F238E27FC236}">
                <a16:creationId xmlns:a16="http://schemas.microsoft.com/office/drawing/2014/main" id="{63E728D4-3DE2-4800-A6DA-7A8C3BC62201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>
              <a:defRPr/>
            </a:pPr>
            <a:fld id="{354A2F7F-674F-463E-A1FE-64FD54112A7B}" type="slidenum">
              <a:rPr lang="en-US" altLang="ja-JP" smtClean="0"/>
              <a:pPr>
                <a:defRPr/>
              </a:pPr>
              <a:t>31</a:t>
            </a:fld>
            <a:endParaRPr lang="en-US" altLang="ja-JP"/>
          </a:p>
        </p:txBody>
      </p:sp>
      <p:sp>
        <p:nvSpPr>
          <p:cNvPr id="105" name="スライド番号プレースホルダー 5">
            <a:extLst>
              <a:ext uri="{FF2B5EF4-FFF2-40B4-BE49-F238E27FC236}">
                <a16:creationId xmlns:a16="http://schemas.microsoft.com/office/drawing/2014/main" id="{83AD9D90-746B-4FC0-87D3-3C33CEEAB8A8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FB876961-6998-4A71-A759-AAD8215C6D07}" type="slidenum">
              <a:rPr lang="en-US" altLang="ja-JP" smtClean="0"/>
              <a:pPr/>
              <a:t>31</a:t>
            </a:fld>
            <a:endParaRPr lang="en-US" altLang="ja-JP"/>
          </a:p>
        </p:txBody>
      </p:sp>
      <p:sp>
        <p:nvSpPr>
          <p:cNvPr id="106" name="スライド番号プレースホルダー 5">
            <a:extLst>
              <a:ext uri="{FF2B5EF4-FFF2-40B4-BE49-F238E27FC236}">
                <a16:creationId xmlns:a16="http://schemas.microsoft.com/office/drawing/2014/main" id="{616F2DA7-A542-40F3-AD8C-C25E93F7F39B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A648697-82D5-4B30-8BE4-485C2023A4EC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107" name="スライド番号プレースホルダー 5">
            <a:extLst>
              <a:ext uri="{FF2B5EF4-FFF2-40B4-BE49-F238E27FC236}">
                <a16:creationId xmlns:a16="http://schemas.microsoft.com/office/drawing/2014/main" id="{864A3521-F8E9-470A-BE98-461DC8088F00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0324ECA-4F8F-4646-9FF4-B1E1DEEAAAC2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108" name="スライド番号プレースホルダ 3">
            <a:extLst>
              <a:ext uri="{FF2B5EF4-FFF2-40B4-BE49-F238E27FC236}">
                <a16:creationId xmlns:a16="http://schemas.microsoft.com/office/drawing/2014/main" id="{4AD9E6C2-35EE-456A-B5F0-192888A06F74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74DF45E-2B52-4483-9965-77757559F191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109" name="スライド番号プレースホルダ 3">
            <a:extLst>
              <a:ext uri="{FF2B5EF4-FFF2-40B4-BE49-F238E27FC236}">
                <a16:creationId xmlns:a16="http://schemas.microsoft.com/office/drawing/2014/main" id="{EFCEC0C4-F786-4D8C-944A-AB57CAB4F502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4EE8BDC-258C-42BC-A91A-6E871F83A45C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110" name="スライド番号プレースホルダー 5">
            <a:extLst>
              <a:ext uri="{FF2B5EF4-FFF2-40B4-BE49-F238E27FC236}">
                <a16:creationId xmlns:a16="http://schemas.microsoft.com/office/drawing/2014/main" id="{E151CA8D-4536-4CE4-9D81-2F5F15D923D2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B4E128E-FDB1-42E1-8E4A-BF08CBD0013E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111" name="スライド番号プレースホルダー 5">
            <a:extLst>
              <a:ext uri="{FF2B5EF4-FFF2-40B4-BE49-F238E27FC236}">
                <a16:creationId xmlns:a16="http://schemas.microsoft.com/office/drawing/2014/main" id="{AF3973BF-8F99-4DC1-98A9-90E7D75CBE68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FDA26AE2-41A6-4E20-99CF-918E594582AF}" type="slidenum">
              <a:rPr lang="en-US" altLang="ja-JP" smtClean="0"/>
              <a:pPr/>
              <a:t>31</a:t>
            </a:fld>
            <a:endParaRPr lang="en-US" altLang="ja-JP"/>
          </a:p>
        </p:txBody>
      </p:sp>
      <p:sp>
        <p:nvSpPr>
          <p:cNvPr id="112" name="スライド番号プレースホルダー 5">
            <a:extLst>
              <a:ext uri="{FF2B5EF4-FFF2-40B4-BE49-F238E27FC236}">
                <a16:creationId xmlns:a16="http://schemas.microsoft.com/office/drawing/2014/main" id="{AA8D696C-E8D9-417D-8317-E70F35E876B3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29867AD-5C58-4193-9049-5E437F20FA69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113" name="スライド番号プレースホルダ 3">
            <a:extLst>
              <a:ext uri="{FF2B5EF4-FFF2-40B4-BE49-F238E27FC236}">
                <a16:creationId xmlns:a16="http://schemas.microsoft.com/office/drawing/2014/main" id="{B80BE74E-239A-462A-A9B7-516130EB2D61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BF470A9-2233-48CB-8EDB-B0C7DF4F9CA2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114" name="スライド番号プレースホルダ 3">
            <a:extLst>
              <a:ext uri="{FF2B5EF4-FFF2-40B4-BE49-F238E27FC236}">
                <a16:creationId xmlns:a16="http://schemas.microsoft.com/office/drawing/2014/main" id="{DBE19121-24EC-4BFB-95E6-3FDC6F2AFF3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4FC35E3-8888-4688-AA57-88F45FEB55D7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115" name="スライド番号プレースホルダー 5">
            <a:extLst>
              <a:ext uri="{FF2B5EF4-FFF2-40B4-BE49-F238E27FC236}">
                <a16:creationId xmlns:a16="http://schemas.microsoft.com/office/drawing/2014/main" id="{10DC1E11-2E8D-44DF-A883-6944B9FCB856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C15EB9D-49B2-43DD-B346-7FAEA85F4E8C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116" name="スライド番号プレースホルダー 5">
            <a:extLst>
              <a:ext uri="{FF2B5EF4-FFF2-40B4-BE49-F238E27FC236}">
                <a16:creationId xmlns:a16="http://schemas.microsoft.com/office/drawing/2014/main" id="{91A21C47-4F5B-464D-B439-0736136C46D9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1055A370-8CF0-412B-B0B0-C239579DE58E}" type="slidenum">
              <a:rPr lang="en-US" altLang="ja-JP" smtClean="0"/>
              <a:pPr/>
              <a:t>31</a:t>
            </a:fld>
            <a:endParaRPr lang="en-US" altLang="ja-JP"/>
          </a:p>
        </p:txBody>
      </p:sp>
      <p:sp>
        <p:nvSpPr>
          <p:cNvPr id="117" name="Rectangle 4">
            <a:extLst>
              <a:ext uri="{FF2B5EF4-FFF2-40B4-BE49-F238E27FC236}">
                <a16:creationId xmlns:a16="http://schemas.microsoft.com/office/drawing/2014/main" id="{F4685295-B6C7-4180-8E1D-71D1D2E3B8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188" y="642938"/>
            <a:ext cx="8497887" cy="568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ja-JP" altLang="en-US" sz="2800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ja-JP" sz="2800" dirty="0"/>
          </a:p>
        </p:txBody>
      </p:sp>
      <p:sp>
        <p:nvSpPr>
          <p:cNvPr id="118" name="スライド番号プレースホルダー 5">
            <a:extLst>
              <a:ext uri="{FF2B5EF4-FFF2-40B4-BE49-F238E27FC236}">
                <a16:creationId xmlns:a16="http://schemas.microsoft.com/office/drawing/2014/main" id="{D93675DB-D1B4-491D-898C-00D9BBE19B8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D3A4F857-6E49-495E-B811-331EFA7DD61E}" type="slidenum">
              <a:rPr lang="en-US" altLang="ja-JP" smtClean="0"/>
              <a:pPr/>
              <a:t>31</a:t>
            </a:fld>
            <a:endParaRPr lang="en-US" altLang="ja-JP"/>
          </a:p>
        </p:txBody>
      </p:sp>
      <p:sp>
        <p:nvSpPr>
          <p:cNvPr id="119" name="スライド番号プレースホルダ 3">
            <a:extLst>
              <a:ext uri="{FF2B5EF4-FFF2-40B4-BE49-F238E27FC236}">
                <a16:creationId xmlns:a16="http://schemas.microsoft.com/office/drawing/2014/main" id="{BE998987-F446-4FDE-8F42-0EEC2E1D2D4D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E49906-8522-4853-B351-164ED8A49A70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120" name="スライド番号プレースホルダ 3">
            <a:extLst>
              <a:ext uri="{FF2B5EF4-FFF2-40B4-BE49-F238E27FC236}">
                <a16:creationId xmlns:a16="http://schemas.microsoft.com/office/drawing/2014/main" id="{5F581298-8F77-4BC5-84A4-D44C3E538A5A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B3FE1DF-C629-486C-9B41-D20AAD0ECF13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121" name="スライド番号プレースホルダー 5">
            <a:extLst>
              <a:ext uri="{FF2B5EF4-FFF2-40B4-BE49-F238E27FC236}">
                <a16:creationId xmlns:a16="http://schemas.microsoft.com/office/drawing/2014/main" id="{4D4ED696-3F87-401F-B34D-5FD7BC607637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DC511F2-4DB7-4733-B7B4-52E379E8F437}" type="slidenum">
              <a:rPr lang="en-US" altLang="ja-JP" sz="1400"/>
              <a:pPr algn="r"/>
              <a:t>31</a:t>
            </a:fld>
            <a:endParaRPr lang="en-US" altLang="ja-JP" sz="1400"/>
          </a:p>
        </p:txBody>
      </p:sp>
      <p:sp>
        <p:nvSpPr>
          <p:cNvPr id="122" name="Rectangle 2">
            <a:extLst>
              <a:ext uri="{FF2B5EF4-FFF2-40B4-BE49-F238E27FC236}">
                <a16:creationId xmlns:a16="http://schemas.microsoft.com/office/drawing/2014/main" id="{6523D10E-FA9F-4849-93C9-BD3D231BAD93}"/>
              </a:ext>
            </a:extLst>
          </p:cNvPr>
          <p:cNvSpPr txBox="1">
            <a:spLocks noChangeArrowheads="1"/>
          </p:cNvSpPr>
          <p:nvPr/>
        </p:nvSpPr>
        <p:spPr>
          <a:xfrm>
            <a:off x="383084" y="404664"/>
            <a:ext cx="8365380" cy="10081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/>
          <a:p>
            <a:pPr>
              <a:lnSpc>
                <a:spcPts val="3360"/>
              </a:lnSpc>
            </a:pPr>
            <a:r>
              <a:rPr lang="en-US" altLang="ja-JP" sz="3600" dirty="0"/>
              <a:t>5.4 Changes in exports</a:t>
            </a:r>
            <a:endParaRPr lang="ja-JP" altLang="ja-JP" sz="3600" dirty="0"/>
          </a:p>
        </p:txBody>
      </p:sp>
      <p:sp>
        <p:nvSpPr>
          <p:cNvPr id="123" name="Rectangle 2">
            <a:extLst>
              <a:ext uri="{FF2B5EF4-FFF2-40B4-BE49-F238E27FC236}">
                <a16:creationId xmlns:a16="http://schemas.microsoft.com/office/drawing/2014/main" id="{178EB699-E12F-4E52-9E71-D01B18272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546" y="5957934"/>
            <a:ext cx="8640960" cy="399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ja-JP" sz="1400" dirty="0"/>
              <a:t>Source: the authors.</a:t>
            </a:r>
            <a:endParaRPr lang="ja-JP" altLang="ja-JP" sz="1400" dirty="0"/>
          </a:p>
        </p:txBody>
      </p:sp>
      <p:sp>
        <p:nvSpPr>
          <p:cNvPr id="126" name="正方形/長方形 125">
            <a:extLst>
              <a:ext uri="{FF2B5EF4-FFF2-40B4-BE49-F238E27FC236}">
                <a16:creationId xmlns:a16="http://schemas.microsoft.com/office/drawing/2014/main" id="{49C715AF-CDB6-4C3C-8510-0F6895BF5AEC}"/>
              </a:ext>
            </a:extLst>
          </p:cNvPr>
          <p:cNvSpPr/>
          <p:nvPr/>
        </p:nvSpPr>
        <p:spPr>
          <a:xfrm>
            <a:off x="-386208" y="1484784"/>
            <a:ext cx="90730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2000" dirty="0"/>
              <a:t>Impacts on Japan’s exports by commodity: annual growth rate  from</a:t>
            </a:r>
          </a:p>
          <a:p>
            <a:r>
              <a:rPr lang="en-US" altLang="ja-JP" sz="2000" dirty="0"/>
              <a:t>           2026 to 2030                                                                          (percentage)                                                  </a:t>
            </a:r>
            <a:endParaRPr lang="ja-JP" altLang="ja-JP" sz="2000" dirty="0"/>
          </a:p>
        </p:txBody>
      </p:sp>
      <p:pic>
        <p:nvPicPr>
          <p:cNvPr id="127" name="図 126">
            <a:extLst>
              <a:ext uri="{FF2B5EF4-FFF2-40B4-BE49-F238E27FC236}">
                <a16:creationId xmlns:a16="http://schemas.microsoft.com/office/drawing/2014/main" id="{6F56B3BD-A605-4A35-BC83-2B14B9994AD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50" y="2288900"/>
            <a:ext cx="8301150" cy="36887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47963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62B35623-2EDD-40E3-95FD-E535CEB5D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C26090-EBFF-4F04-9C96-1B771B3A7636}" type="slidenum">
              <a:rPr lang="en-US" altLang="ja-JP" smtClean="0"/>
              <a:pPr>
                <a:defRPr/>
              </a:pPr>
              <a:t>32</a:t>
            </a:fld>
            <a:endParaRPr lang="en-US" altLang="ja-JP"/>
          </a:p>
        </p:txBody>
      </p:sp>
      <p:sp>
        <p:nvSpPr>
          <p:cNvPr id="3" name="スライド番号プレースホルダー 1">
            <a:extLst>
              <a:ext uri="{FF2B5EF4-FFF2-40B4-BE49-F238E27FC236}">
                <a16:creationId xmlns:a16="http://schemas.microsoft.com/office/drawing/2014/main" id="{79C9BD00-CBA5-4AF9-B9EF-0C2A5165B2AD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>
              <a:defRPr/>
            </a:pPr>
            <a:fld id="{D3C26090-EBFF-4F04-9C96-1B771B3A7636}" type="slidenum">
              <a:rPr lang="en-US" altLang="ja-JP" smtClean="0"/>
              <a:pPr>
                <a:defRPr/>
              </a:pPr>
              <a:t>32</a:t>
            </a:fld>
            <a:endParaRPr lang="en-US" altLang="ja-JP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27C7A30-26E2-48FE-988B-076C7314A885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pPr>
              <a:defRPr/>
            </a:pPr>
            <a:fld id="{354A2F7F-674F-463E-A1FE-64FD54112A7B}" type="slidenum">
              <a:rPr lang="en-US" altLang="ja-JP" smtClean="0"/>
              <a:pPr>
                <a:defRPr/>
              </a:pPr>
              <a:t>32</a:t>
            </a:fld>
            <a:endParaRPr lang="en-US" altLang="ja-JP"/>
          </a:p>
        </p:txBody>
      </p:sp>
      <p:sp>
        <p:nvSpPr>
          <p:cNvPr id="5" name="スライド番号プレースホルダー 5">
            <a:extLst>
              <a:ext uri="{FF2B5EF4-FFF2-40B4-BE49-F238E27FC236}">
                <a16:creationId xmlns:a16="http://schemas.microsoft.com/office/drawing/2014/main" id="{5ED83391-4550-4F8E-8016-2BF792F58F79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FB876961-6998-4A71-A759-AAD8215C6D07}" type="slidenum">
              <a:rPr lang="en-US" altLang="ja-JP" smtClean="0"/>
              <a:pPr/>
              <a:t>32</a:t>
            </a:fld>
            <a:endParaRPr lang="en-US" altLang="ja-JP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40D4EDB-F351-433A-93AA-B16F4B68E4C7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A648697-82D5-4B30-8BE4-485C2023A4EC}" type="slidenum">
              <a:rPr lang="en-US" altLang="ja-JP" sz="1400"/>
              <a:pPr algn="r"/>
              <a:t>32</a:t>
            </a:fld>
            <a:endParaRPr lang="en-US" altLang="ja-JP" sz="1400"/>
          </a:p>
        </p:txBody>
      </p:sp>
      <p:sp>
        <p:nvSpPr>
          <p:cNvPr id="7" name="スライド番号プレースホルダー 5">
            <a:extLst>
              <a:ext uri="{FF2B5EF4-FFF2-40B4-BE49-F238E27FC236}">
                <a16:creationId xmlns:a16="http://schemas.microsoft.com/office/drawing/2014/main" id="{BB7DE3D2-480B-4FEC-BBD4-4F042600B0FF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0324ECA-4F8F-4646-9FF4-B1E1DEEAAAC2}" type="slidenum">
              <a:rPr lang="en-US" altLang="ja-JP" sz="1400"/>
              <a:pPr algn="r"/>
              <a:t>32</a:t>
            </a:fld>
            <a:endParaRPr lang="en-US" altLang="ja-JP" sz="1400"/>
          </a:p>
        </p:txBody>
      </p:sp>
      <p:sp>
        <p:nvSpPr>
          <p:cNvPr id="8" name="スライド番号プレースホルダ 3">
            <a:extLst>
              <a:ext uri="{FF2B5EF4-FFF2-40B4-BE49-F238E27FC236}">
                <a16:creationId xmlns:a16="http://schemas.microsoft.com/office/drawing/2014/main" id="{FD8C90BC-6CC9-43F9-AE54-7F4F3F7F46A0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74DF45E-2B52-4483-9965-77757559F191}" type="slidenum">
              <a:rPr lang="en-US" altLang="ja-JP" sz="1400"/>
              <a:pPr algn="r"/>
              <a:t>32</a:t>
            </a:fld>
            <a:endParaRPr lang="en-US" altLang="ja-JP" sz="1400"/>
          </a:p>
        </p:txBody>
      </p:sp>
      <p:sp>
        <p:nvSpPr>
          <p:cNvPr id="9" name="スライド番号プレースホルダ 3">
            <a:extLst>
              <a:ext uri="{FF2B5EF4-FFF2-40B4-BE49-F238E27FC236}">
                <a16:creationId xmlns:a16="http://schemas.microsoft.com/office/drawing/2014/main" id="{29382CE5-37F1-4633-8F7B-8495D98AB076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44EE8BDC-258C-42BC-A91A-6E871F83A45C}" type="slidenum">
              <a:rPr lang="en-US" altLang="ja-JP" sz="1400"/>
              <a:pPr algn="r"/>
              <a:t>32</a:t>
            </a:fld>
            <a:endParaRPr lang="en-US" altLang="ja-JP" sz="1400"/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E9CEC388-7B57-4610-B3F4-852E0BC3B86B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B4E128E-FDB1-42E1-8E4A-BF08CBD0013E}" type="slidenum">
              <a:rPr lang="en-US" altLang="ja-JP" sz="1400"/>
              <a:pPr algn="r"/>
              <a:t>32</a:t>
            </a:fld>
            <a:endParaRPr lang="en-US" altLang="ja-JP" sz="1400"/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716E7CB8-8A57-4D97-BFD1-D1C5D8BFA7B5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FDA26AE2-41A6-4E20-99CF-918E594582AF}" type="slidenum">
              <a:rPr lang="en-US" altLang="ja-JP" smtClean="0"/>
              <a:pPr/>
              <a:t>32</a:t>
            </a:fld>
            <a:endParaRPr lang="en-US" altLang="ja-JP"/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DDA7A47D-9152-44D9-86AA-2BFF2913BF01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29867AD-5C58-4193-9049-5E437F20FA69}" type="slidenum">
              <a:rPr lang="en-US" altLang="ja-JP" sz="1400"/>
              <a:pPr algn="r"/>
              <a:t>32</a:t>
            </a:fld>
            <a:endParaRPr lang="en-US" altLang="ja-JP" sz="1400"/>
          </a:p>
        </p:txBody>
      </p:sp>
      <p:sp>
        <p:nvSpPr>
          <p:cNvPr id="13" name="スライド番号プレースホルダ 3">
            <a:extLst>
              <a:ext uri="{FF2B5EF4-FFF2-40B4-BE49-F238E27FC236}">
                <a16:creationId xmlns:a16="http://schemas.microsoft.com/office/drawing/2014/main" id="{25363972-CE21-45AA-A00C-730AACCC3E0B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BF470A9-2233-48CB-8EDB-B0C7DF4F9CA2}" type="slidenum">
              <a:rPr lang="en-US" altLang="ja-JP" sz="1400"/>
              <a:pPr algn="r"/>
              <a:t>32</a:t>
            </a:fld>
            <a:endParaRPr lang="en-US" altLang="ja-JP" sz="1400"/>
          </a:p>
        </p:txBody>
      </p:sp>
      <p:sp>
        <p:nvSpPr>
          <p:cNvPr id="14" name="スライド番号プレースホルダ 3">
            <a:extLst>
              <a:ext uri="{FF2B5EF4-FFF2-40B4-BE49-F238E27FC236}">
                <a16:creationId xmlns:a16="http://schemas.microsoft.com/office/drawing/2014/main" id="{CF571C39-0BA8-4911-A56A-C9BC555FF71E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4FC35E3-8888-4688-AA57-88F45FEB55D7}" type="slidenum">
              <a:rPr lang="en-US" altLang="ja-JP" sz="1400"/>
              <a:pPr algn="r"/>
              <a:t>32</a:t>
            </a:fld>
            <a:endParaRPr lang="en-US" altLang="ja-JP" sz="1400"/>
          </a:p>
        </p:txBody>
      </p:sp>
      <p:sp>
        <p:nvSpPr>
          <p:cNvPr id="15" name="スライド番号プレースホルダー 5">
            <a:extLst>
              <a:ext uri="{FF2B5EF4-FFF2-40B4-BE49-F238E27FC236}">
                <a16:creationId xmlns:a16="http://schemas.microsoft.com/office/drawing/2014/main" id="{303B2972-5605-483A-BA41-5B23C143676D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C15EB9D-49B2-43DD-B346-7FAEA85F4E8C}" type="slidenum">
              <a:rPr lang="en-US" altLang="ja-JP" sz="1400"/>
              <a:pPr algn="r"/>
              <a:t>32</a:t>
            </a:fld>
            <a:endParaRPr lang="en-US" altLang="ja-JP" sz="1400"/>
          </a:p>
        </p:txBody>
      </p:sp>
      <p:sp>
        <p:nvSpPr>
          <p:cNvPr id="16" name="スライド番号プレースホルダー 5">
            <a:extLst>
              <a:ext uri="{FF2B5EF4-FFF2-40B4-BE49-F238E27FC236}">
                <a16:creationId xmlns:a16="http://schemas.microsoft.com/office/drawing/2014/main" id="{E3729711-8AAC-4716-A88E-33C0A254983D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1055A370-8CF0-412B-B0B0-C239579DE58E}" type="slidenum">
              <a:rPr lang="en-US" altLang="ja-JP" smtClean="0"/>
              <a:pPr/>
              <a:t>32</a:t>
            </a:fld>
            <a:endParaRPr lang="en-US" altLang="ja-JP"/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588F0B56-1D81-4EE3-AD25-04EF0D0FC1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528" y="636347"/>
            <a:ext cx="8497887" cy="568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</a:pPr>
            <a:endParaRPr lang="ja-JP" altLang="en-US" sz="2800" dirty="0"/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endParaRPr lang="en-US" altLang="ja-JP" sz="2800" dirty="0"/>
          </a:p>
        </p:txBody>
      </p:sp>
      <p:sp>
        <p:nvSpPr>
          <p:cNvPr id="18" name="スライド番号プレースホルダー 5">
            <a:extLst>
              <a:ext uri="{FF2B5EF4-FFF2-40B4-BE49-F238E27FC236}">
                <a16:creationId xmlns:a16="http://schemas.microsoft.com/office/drawing/2014/main" id="{668FD202-C572-4DA8-8B7B-F333ED47FACE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1" sz="1400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charset="0"/>
                <a:ea typeface="ＭＳ Ｐゴシック" pitchFamily="50" charset="-128"/>
                <a:cs typeface="+mn-cs"/>
              </a:defRPr>
            </a:lvl9pPr>
          </a:lstStyle>
          <a:p>
            <a:fld id="{D3A4F857-6E49-495E-B811-331EFA7DD61E}" type="slidenum">
              <a:rPr lang="en-US" altLang="ja-JP" smtClean="0"/>
              <a:pPr/>
              <a:t>32</a:t>
            </a:fld>
            <a:endParaRPr lang="en-US" altLang="ja-JP"/>
          </a:p>
        </p:txBody>
      </p:sp>
      <p:sp>
        <p:nvSpPr>
          <p:cNvPr id="19" name="スライド番号プレースホルダ 3">
            <a:extLst>
              <a:ext uri="{FF2B5EF4-FFF2-40B4-BE49-F238E27FC236}">
                <a16:creationId xmlns:a16="http://schemas.microsoft.com/office/drawing/2014/main" id="{7D062E2C-AE38-4463-A53F-3441CA8AF50A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E49906-8522-4853-B351-164ED8A49A70}" type="slidenum">
              <a:rPr lang="en-US" altLang="ja-JP" sz="1400"/>
              <a:pPr algn="r"/>
              <a:t>32</a:t>
            </a:fld>
            <a:endParaRPr lang="en-US" altLang="ja-JP" sz="1400"/>
          </a:p>
        </p:txBody>
      </p:sp>
      <p:sp>
        <p:nvSpPr>
          <p:cNvPr id="20" name="スライド番号プレースホルダ 3">
            <a:extLst>
              <a:ext uri="{FF2B5EF4-FFF2-40B4-BE49-F238E27FC236}">
                <a16:creationId xmlns:a16="http://schemas.microsoft.com/office/drawing/2014/main" id="{E7BFFBB6-024D-4B7A-906C-5ACA4D57A67B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B3FE1DF-C629-486C-9B41-D20AAD0ECF13}" type="slidenum">
              <a:rPr lang="en-US" altLang="ja-JP" sz="1400"/>
              <a:pPr algn="r"/>
              <a:t>32</a:t>
            </a:fld>
            <a:endParaRPr lang="en-US" altLang="ja-JP" sz="1400"/>
          </a:p>
        </p:txBody>
      </p:sp>
      <p:sp>
        <p:nvSpPr>
          <p:cNvPr id="21" name="スライド番号プレースホルダー 5">
            <a:extLst>
              <a:ext uri="{FF2B5EF4-FFF2-40B4-BE49-F238E27FC236}">
                <a16:creationId xmlns:a16="http://schemas.microsoft.com/office/drawing/2014/main" id="{E876C656-9A84-4403-A35E-F903BE309BA8}"/>
              </a:ext>
            </a:extLst>
          </p:cNvPr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ADC511F2-4DB7-4733-B7B4-52E379E8F437}" type="slidenum">
              <a:rPr lang="en-US" altLang="ja-JP" sz="1400"/>
              <a:pPr algn="r"/>
              <a:t>32</a:t>
            </a:fld>
            <a:endParaRPr lang="en-US" altLang="ja-JP" sz="1400"/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8D49E001-B7A5-48F2-A541-2B1BFD0B46C1}"/>
              </a:ext>
            </a:extLst>
          </p:cNvPr>
          <p:cNvSpPr txBox="1">
            <a:spLocks noChangeArrowheads="1"/>
          </p:cNvSpPr>
          <p:nvPr/>
        </p:nvSpPr>
        <p:spPr>
          <a:xfrm>
            <a:off x="383084" y="404664"/>
            <a:ext cx="8365380" cy="100811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/>
          <a:lstStyle/>
          <a:p>
            <a:pPr>
              <a:lnSpc>
                <a:spcPts val="3360"/>
              </a:lnSpc>
            </a:pPr>
            <a:r>
              <a:rPr lang="en-US" altLang="ja-JP" sz="3600"/>
              <a:t>5.5 </a:t>
            </a:r>
            <a:r>
              <a:rPr lang="en-US" altLang="ja-JP" sz="3600" dirty="0"/>
              <a:t>Changes in Imports</a:t>
            </a:r>
            <a:endParaRPr lang="ja-JP" altLang="ja-JP" sz="3600" dirty="0"/>
          </a:p>
        </p:txBody>
      </p:sp>
      <p:sp>
        <p:nvSpPr>
          <p:cNvPr id="24" name="Rectangle 2">
            <a:extLst>
              <a:ext uri="{FF2B5EF4-FFF2-40B4-BE49-F238E27FC236}">
                <a16:creationId xmlns:a16="http://schemas.microsoft.com/office/drawing/2014/main" id="{19EB2045-94D4-4833-8657-6803D0DE0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8" y="5960895"/>
            <a:ext cx="8640960" cy="399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altLang="ja-JP" sz="1400" dirty="0"/>
              <a:t>Source: the authors.</a:t>
            </a:r>
            <a:endParaRPr lang="ja-JP" altLang="ja-JP" sz="1400" dirty="0"/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DC4C0F74-1906-4F3B-AF03-F9CC0A8BCA35}"/>
              </a:ext>
            </a:extLst>
          </p:cNvPr>
          <p:cNvSpPr/>
          <p:nvPr/>
        </p:nvSpPr>
        <p:spPr>
          <a:xfrm>
            <a:off x="-275459" y="1471313"/>
            <a:ext cx="90730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2000" dirty="0"/>
              <a:t>Impacts on Japan’s imports by commodity: annual growth rate from</a:t>
            </a:r>
          </a:p>
          <a:p>
            <a:r>
              <a:rPr lang="en-US" altLang="ja-JP" sz="2000" dirty="0"/>
              <a:t>           2026 to 2030                                                                         (percentage)                                                  </a:t>
            </a:r>
            <a:endParaRPr lang="ja-JP" altLang="ja-JP" sz="1600" dirty="0"/>
          </a:p>
        </p:txBody>
      </p:sp>
      <p:pic>
        <p:nvPicPr>
          <p:cNvPr id="23" name="図 22">
            <a:extLst>
              <a:ext uri="{FF2B5EF4-FFF2-40B4-BE49-F238E27FC236}">
                <a16:creationId xmlns:a16="http://schemas.microsoft.com/office/drawing/2014/main" id="{5C2673A1-0A29-424F-97D0-DEBF4C148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87" y="2237737"/>
            <a:ext cx="8401770" cy="3692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0958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A51F727-43B8-4BE6-8405-33BCAFB01FA1}" type="slidenum">
              <a:rPr lang="en-US" altLang="ja-JP" smtClean="0"/>
              <a:pPr/>
              <a:t>33</a:t>
            </a:fld>
            <a:endParaRPr lang="en-US" altLang="ja-JP"/>
          </a:p>
        </p:txBody>
      </p:sp>
      <p:sp>
        <p:nvSpPr>
          <p:cNvPr id="29699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0141A73C-6585-40CC-AFC2-657D3A0D9CAD}" type="slidenum">
              <a:rPr lang="en-US" altLang="ja-JP" sz="1400"/>
              <a:pPr algn="r"/>
              <a:t>33</a:t>
            </a:fld>
            <a:endParaRPr lang="en-US" altLang="ja-JP" sz="1400"/>
          </a:p>
        </p:txBody>
      </p:sp>
      <p:sp>
        <p:nvSpPr>
          <p:cNvPr id="29700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FD3157D5-C735-4998-B99D-4E3C00A05D7D}" type="slidenum">
              <a:rPr lang="en-US" altLang="ja-JP" sz="1400"/>
              <a:pPr algn="r"/>
              <a:t>33</a:t>
            </a:fld>
            <a:endParaRPr lang="en-US" altLang="ja-JP" sz="1400"/>
          </a:p>
        </p:txBody>
      </p:sp>
      <p:sp>
        <p:nvSpPr>
          <p:cNvPr id="29701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EC00345-18AF-4098-AAE3-32480F0810AB}" type="slidenum">
              <a:rPr lang="en-US" altLang="ja-JP" sz="1400"/>
              <a:pPr algn="r"/>
              <a:t>33</a:t>
            </a:fld>
            <a:endParaRPr lang="en-US" altLang="ja-JP" sz="1400"/>
          </a:p>
        </p:txBody>
      </p:sp>
      <p:sp>
        <p:nvSpPr>
          <p:cNvPr id="29702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D801C24-327E-4EA9-96EF-4C087BD23D48}" type="slidenum">
              <a:rPr lang="en-US" altLang="ja-JP" sz="1400"/>
              <a:pPr algn="r"/>
              <a:t>33</a:t>
            </a:fld>
            <a:endParaRPr lang="en-US" altLang="ja-JP" sz="1400"/>
          </a:p>
        </p:txBody>
      </p:sp>
      <p:sp>
        <p:nvSpPr>
          <p:cNvPr id="29703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49D4906-15A2-4ED0-8505-A88F59ED3634}" type="slidenum">
              <a:rPr lang="en-US" altLang="ja-JP" sz="1400"/>
              <a:pPr algn="r"/>
              <a:t>33</a:t>
            </a:fld>
            <a:endParaRPr lang="en-US" altLang="ja-JP" sz="1400"/>
          </a:p>
        </p:txBody>
      </p:sp>
      <p:sp>
        <p:nvSpPr>
          <p:cNvPr id="29704" name="スライド番号プレースホルダ 3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4764076-264F-406E-B408-1F11618D87E0}" type="slidenum">
              <a:rPr lang="en-US" altLang="ja-JP" sz="1400"/>
              <a:pPr algn="r"/>
              <a:t>33</a:t>
            </a:fld>
            <a:endParaRPr lang="en-US" altLang="ja-JP" sz="1400"/>
          </a:p>
        </p:txBody>
      </p:sp>
      <p:sp>
        <p:nvSpPr>
          <p:cNvPr id="29705" name="スライド番号プレースホルダ 3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67708447-C172-4B0B-9840-7CEB2AE80D05}" type="slidenum">
              <a:rPr lang="en-US" altLang="ja-JP" sz="1400"/>
              <a:pPr algn="r"/>
              <a:t>33</a:t>
            </a:fld>
            <a:endParaRPr lang="en-US" altLang="ja-JP" sz="1400"/>
          </a:p>
        </p:txBody>
      </p:sp>
      <p:sp>
        <p:nvSpPr>
          <p:cNvPr id="29706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5E04B3A-02F3-4652-8E85-CEDDDA7E7B59}" type="slidenum">
              <a:rPr lang="en-US" altLang="ja-JP" sz="1400"/>
              <a:pPr algn="r"/>
              <a:t>33</a:t>
            </a:fld>
            <a:endParaRPr lang="en-US" altLang="ja-JP" sz="1400"/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395288" y="476250"/>
            <a:ext cx="8362950" cy="572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buFontTx/>
              <a:buNone/>
            </a:pPr>
            <a:endParaRPr lang="en-US" altLang="ja-JP" kern="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ja-JP" sz="3600" kern="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ja-JP" sz="3600" kern="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ja-JP" sz="3600" kern="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ja-JP" sz="4400" dirty="0"/>
              <a:t>6. Conclusion</a:t>
            </a:r>
            <a:r>
              <a:rPr lang="ja-JP" altLang="en-US" kern="0" dirty="0"/>
              <a:t>　　　</a:t>
            </a:r>
          </a:p>
          <a:p>
            <a:pPr eaLnBrk="1" hangingPunct="1">
              <a:buFontTx/>
              <a:buNone/>
            </a:pPr>
            <a:r>
              <a:rPr lang="ja-JP" altLang="en-US" kern="0" dirty="0"/>
              <a:t>　</a:t>
            </a:r>
          </a:p>
          <a:p>
            <a:pPr eaLnBrk="1" hangingPunct="1"/>
            <a:endParaRPr lang="en-US" altLang="ja-JP" kern="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58AB4AE-CECF-4B64-B3B3-C6A2BE4C847B}" type="slidenum">
              <a:rPr lang="en-US" altLang="ja-JP" smtClean="0"/>
              <a:pPr/>
              <a:t>34</a:t>
            </a:fld>
            <a:endParaRPr lang="en-US" altLang="ja-JP"/>
          </a:p>
        </p:txBody>
      </p:sp>
      <p:sp>
        <p:nvSpPr>
          <p:cNvPr id="30723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72DBB956-1A6C-41FE-B73E-FFB85F19273F}" type="slidenum">
              <a:rPr lang="en-US" altLang="ja-JP" sz="1400"/>
              <a:pPr algn="r"/>
              <a:t>34</a:t>
            </a:fld>
            <a:endParaRPr lang="en-US" altLang="ja-JP" sz="1400"/>
          </a:p>
        </p:txBody>
      </p:sp>
      <p:sp>
        <p:nvSpPr>
          <p:cNvPr id="30724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362B26B-2F6C-4CFF-88C0-939E2F4D0262}" type="slidenum">
              <a:rPr lang="en-US" altLang="ja-JP" sz="1400"/>
              <a:pPr algn="r"/>
              <a:t>34</a:t>
            </a:fld>
            <a:endParaRPr lang="en-US" altLang="ja-JP" sz="1400"/>
          </a:p>
        </p:txBody>
      </p:sp>
      <p:sp>
        <p:nvSpPr>
          <p:cNvPr id="30725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ACB1166-EC8C-4A54-8B9C-18D5A4CAC099}" type="slidenum">
              <a:rPr lang="en-US" altLang="ja-JP" sz="1400"/>
              <a:pPr algn="r"/>
              <a:t>34</a:t>
            </a:fld>
            <a:endParaRPr lang="en-US" altLang="ja-JP" sz="1400"/>
          </a:p>
        </p:txBody>
      </p:sp>
      <p:sp>
        <p:nvSpPr>
          <p:cNvPr id="30726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B624D04-D1DA-41A3-B5C0-F5BEE98966C0}" type="slidenum">
              <a:rPr lang="en-US" altLang="ja-JP" sz="1400"/>
              <a:pPr algn="r"/>
              <a:t>34</a:t>
            </a:fld>
            <a:endParaRPr lang="en-US" altLang="ja-JP" sz="1400"/>
          </a:p>
        </p:txBody>
      </p:sp>
      <p:sp>
        <p:nvSpPr>
          <p:cNvPr id="30727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D98A1F86-C971-425B-9A50-893B11F0E545}" type="slidenum">
              <a:rPr lang="en-US" altLang="ja-JP" sz="1400"/>
              <a:pPr algn="r"/>
              <a:t>34</a:t>
            </a:fld>
            <a:endParaRPr lang="en-US" altLang="ja-JP" sz="1400"/>
          </a:p>
        </p:txBody>
      </p:sp>
      <p:sp>
        <p:nvSpPr>
          <p:cNvPr id="30728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E6DBFF4-36E5-46DD-A807-1237E2B82D71}" type="slidenum">
              <a:rPr lang="en-US" altLang="ja-JP" sz="1400"/>
              <a:pPr algn="r"/>
              <a:t>34</a:t>
            </a:fld>
            <a:endParaRPr lang="en-US" altLang="ja-JP" sz="1400"/>
          </a:p>
        </p:txBody>
      </p:sp>
      <p:sp>
        <p:nvSpPr>
          <p:cNvPr id="30729" name="スライド番号プレースホルダ 3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DFE1936-67B0-40B0-BBB5-D02F203B791D}" type="slidenum">
              <a:rPr lang="en-US" altLang="ja-JP" sz="1400"/>
              <a:pPr algn="r"/>
              <a:t>34</a:t>
            </a:fld>
            <a:endParaRPr lang="en-US" altLang="ja-JP" sz="1400"/>
          </a:p>
        </p:txBody>
      </p:sp>
      <p:sp>
        <p:nvSpPr>
          <p:cNvPr id="30730" name="スライド番号プレースホルダ 3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D30BF83-CC2E-4727-B7A7-2BC71B43460B}" type="slidenum">
              <a:rPr lang="en-US" altLang="ja-JP" sz="1400"/>
              <a:pPr algn="r"/>
              <a:t>34</a:t>
            </a:fld>
            <a:endParaRPr lang="en-US" altLang="ja-JP" sz="1400"/>
          </a:p>
        </p:txBody>
      </p:sp>
      <p:sp>
        <p:nvSpPr>
          <p:cNvPr id="30731" name="スライド番号プレースホルダー 5"/>
          <p:cNvSpPr txBox="1">
            <a:spLocks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2D590CF2-0E5C-41C8-A7C6-6CCC9E658567}" type="slidenum">
              <a:rPr lang="en-US" altLang="ja-JP" sz="1400"/>
              <a:pPr algn="r"/>
              <a:t>34</a:t>
            </a:fld>
            <a:endParaRPr lang="en-US" altLang="ja-JP" sz="1400"/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457200" y="551687"/>
            <a:ext cx="8424936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/>
            <a:r>
              <a:rPr lang="en-US" altLang="ja-JP" dirty="0"/>
              <a:t>The simulation results show that if Japan were to make great effort and keep zero-emission power in Japan at the same growth rate as the Sustainable Development Scenario of WEO 2019 from 2019 to 2030, the share of zero-emission power in 2030 would be about 43 %, close to the government’s goal. </a:t>
            </a:r>
            <a:r>
              <a:rPr lang="en-US" altLang="ja-JP" kern="0" dirty="0"/>
              <a:t>  </a:t>
            </a:r>
            <a:endParaRPr lang="ja-JP" altLang="en-US" kern="0" dirty="0"/>
          </a:p>
          <a:p>
            <a:r>
              <a:rPr lang="en-US" altLang="ja-JP"/>
              <a:t>An increase in zero-emission power leads to a reduction in fossil fuel power and has a  positive effect on the Japanese GDP  growth rate.</a:t>
            </a:r>
            <a:endParaRPr lang="ja-JP" altLang="ja-JP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2171</Words>
  <Application>Microsoft Office PowerPoint</Application>
  <PresentationFormat>画面に合わせる (4:3)</PresentationFormat>
  <Paragraphs>719</Paragraphs>
  <Slides>34</Slides>
  <Notes>31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34</vt:i4>
      </vt:variant>
    </vt:vector>
  </HeadingPairs>
  <TitlesOfParts>
    <vt:vector size="37" baseType="lpstr">
      <vt:lpstr>Arial</vt:lpstr>
      <vt:lpstr>Lucida Sans Unicode</vt:lpstr>
      <vt:lpstr>標準デザイン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MRI</dc:creator>
  <cp:lastModifiedBy>白石 暁子</cp:lastModifiedBy>
  <cp:revision>951</cp:revision>
  <cp:lastPrinted>2013-05-31T06:02:24Z</cp:lastPrinted>
  <dcterms:created xsi:type="dcterms:W3CDTF">2011-11-01T04:23:11Z</dcterms:created>
  <dcterms:modified xsi:type="dcterms:W3CDTF">2020-08-04T06:35:49Z</dcterms:modified>
</cp:coreProperties>
</file>