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comments/modernComment_102_C70172E4.xml" ContentType="application/vnd.ms-powerpoint.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 id="2147483666" r:id="rId5"/>
    <p:sldMasterId id="2147483674" r:id="rId6"/>
  </p:sldMasterIdLst>
  <p:notesMasterIdLst>
    <p:notesMasterId r:id="rId26"/>
  </p:notesMasterIdLst>
  <p:sldIdLst>
    <p:sldId id="258" r:id="rId7"/>
    <p:sldId id="1835" r:id="rId8"/>
    <p:sldId id="1836" r:id="rId9"/>
    <p:sldId id="1850" r:id="rId10"/>
    <p:sldId id="1851" r:id="rId11"/>
    <p:sldId id="1852" r:id="rId12"/>
    <p:sldId id="1837" r:id="rId13"/>
    <p:sldId id="1838" r:id="rId14"/>
    <p:sldId id="1846" r:id="rId15"/>
    <p:sldId id="1847" r:id="rId16"/>
    <p:sldId id="1855" r:id="rId17"/>
    <p:sldId id="1856" r:id="rId18"/>
    <p:sldId id="1857" r:id="rId19"/>
    <p:sldId id="1853" r:id="rId20"/>
    <p:sldId id="1858" r:id="rId21"/>
    <p:sldId id="1848" r:id="rId22"/>
    <p:sldId id="1833" r:id="rId23"/>
    <p:sldId id="1798" r:id="rId24"/>
    <p:sldId id="1854"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46FEF15-FF55-043C-2364-1F2591E69DC5}" name="Nava, Noe - REE-ERS" initials="NN" userId="S::Noe.Nava@usda.gov::9a925776-b181-4bb0-b74c-46745fe9758a" providerId="AD"/>
  <p188:author id="{E6964D25-43B0-F014-446D-9ACD7468C4B3}" name="Ivanic, Maros - REE-ERS" initials="MI" userId="S::Maros.Ivanic@usda.gov::1e31dbf2-a295-4da7-bb5e-70bf7d8023f2" providerId="AD"/>
  <p188:author id="{33915A3F-6F96-7655-149E-60605F962D50}" name="Beckman, Jayson - REE-ERS" initials="JB" userId="S::jayson.beckman@usda.gov::792c5ac4-29ef-4ffc-abb2-5fe9403a2e6f"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ichael-Midkiff, Jacqueline - REE-ERS, Kansas City, MO" initials="MMJREKCM" lastIdx="1" clrIdx="0">
    <p:extLst>
      <p:ext uri="{19B8F6BF-5375-455C-9EA6-DF929625EA0E}">
        <p15:presenceInfo xmlns:p15="http://schemas.microsoft.com/office/powerpoint/2012/main" userId="S::Jacqueline.Michael-Midkiff@usda.gov::60c8abdd-d739-4435-bd71-396ac771bc8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595D4E9-44D6-4DE2-9B34-335232206F68}" v="3161" dt="2024-06-07T13:14:34.34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370" autoAdjust="0"/>
    <p:restoredTop sz="78648" autoAdjust="0"/>
  </p:normalViewPr>
  <p:slideViewPr>
    <p:cSldViewPr snapToGrid="0">
      <p:cViewPr varScale="1">
        <p:scale>
          <a:sx n="85" d="100"/>
          <a:sy n="85" d="100"/>
        </p:scale>
        <p:origin x="1488" y="8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5.xml"/><Relationship Id="rId34" Type="http://schemas.microsoft.com/office/2018/10/relationships/authors" Target="author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commentAuthors" Target="commentAuthors.xml"/><Relationship Id="rId30" Type="http://schemas.openxmlformats.org/officeDocument/2006/relationships/theme" Target="theme/theme1.xml"/><Relationship Id="rId8"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va, Noe - REE-ERS" userId="9a925776-b181-4bb0-b74c-46745fe9758a" providerId="ADAL" clId="{B9144AE5-F109-4E32-AFB9-B4731709E2D6}"/>
    <pc:docChg chg="undo custSel modSld">
      <pc:chgData name="Nava, Noe - REE-ERS" userId="9a925776-b181-4bb0-b74c-46745fe9758a" providerId="ADAL" clId="{B9144AE5-F109-4E32-AFB9-B4731709E2D6}" dt="2024-06-05T14:21:33.962" v="269"/>
      <pc:docMkLst>
        <pc:docMk/>
      </pc:docMkLst>
      <pc:sldChg chg="modSp mod addCm">
        <pc:chgData name="Nava, Noe - REE-ERS" userId="9a925776-b181-4bb0-b74c-46745fe9758a" providerId="ADAL" clId="{B9144AE5-F109-4E32-AFB9-B4731709E2D6}" dt="2024-06-05T14:06:39.801" v="14"/>
        <pc:sldMkLst>
          <pc:docMk/>
          <pc:sldMk cId="3338760932" sldId="258"/>
        </pc:sldMkLst>
        <pc:spChg chg="mod">
          <ac:chgData name="Nava, Noe - REE-ERS" userId="9a925776-b181-4bb0-b74c-46745fe9758a" providerId="ADAL" clId="{B9144AE5-F109-4E32-AFB9-B4731709E2D6}" dt="2024-06-05T14:06:27.197" v="13" actId="120"/>
          <ac:spMkLst>
            <pc:docMk/>
            <pc:sldMk cId="3338760932" sldId="258"/>
            <ac:spMk id="2" creationId="{00000000-0000-0000-0000-000000000000}"/>
          </ac:spMkLst>
        </pc:spChg>
        <pc:extLst>
          <p:ext xmlns:p="http://schemas.openxmlformats.org/presentationml/2006/main" uri="{D6D511B9-2390-475A-947B-AFAB55BFBCF1}">
            <pc226:cmChg xmlns:pc226="http://schemas.microsoft.com/office/powerpoint/2022/06/main/command" chg="add">
              <pc226:chgData name="Nava, Noe - REE-ERS" userId="9a925776-b181-4bb0-b74c-46745fe9758a" providerId="ADAL" clId="{B9144AE5-F109-4E32-AFB9-B4731709E2D6}" dt="2024-06-05T14:06:39.801" v="14"/>
              <pc2:cmMkLst xmlns:pc2="http://schemas.microsoft.com/office/powerpoint/2019/9/main/command">
                <pc:docMk/>
                <pc:sldMk cId="3338760932" sldId="258"/>
                <pc2:cmMk id="{27A32A85-4308-417D-8D73-D18355427793}"/>
              </pc2:cmMkLst>
            </pc226:cmChg>
          </p:ext>
        </pc:extLst>
      </pc:sldChg>
      <pc:sldChg chg="modSp mod addCm">
        <pc:chgData name="Nava, Noe - REE-ERS" userId="9a925776-b181-4bb0-b74c-46745fe9758a" providerId="ADAL" clId="{B9144AE5-F109-4E32-AFB9-B4731709E2D6}" dt="2024-06-05T14:10:57.849" v="120"/>
        <pc:sldMkLst>
          <pc:docMk/>
          <pc:sldMk cId="2297130943" sldId="1835"/>
        </pc:sldMkLst>
        <pc:spChg chg="mod">
          <ac:chgData name="Nava, Noe - REE-ERS" userId="9a925776-b181-4bb0-b74c-46745fe9758a" providerId="ADAL" clId="{B9144AE5-F109-4E32-AFB9-B4731709E2D6}" dt="2024-06-05T14:08:45.437" v="26" actId="27636"/>
          <ac:spMkLst>
            <pc:docMk/>
            <pc:sldMk cId="2297130943" sldId="1835"/>
            <ac:spMk id="5" creationId="{3C812290-F489-4C24-1847-F77463A8394A}"/>
          </ac:spMkLst>
        </pc:spChg>
        <pc:spChg chg="mod">
          <ac:chgData name="Nava, Noe - REE-ERS" userId="9a925776-b181-4bb0-b74c-46745fe9758a" providerId="ADAL" clId="{B9144AE5-F109-4E32-AFB9-B4731709E2D6}" dt="2024-06-05T14:10:09.617" v="119" actId="20577"/>
          <ac:spMkLst>
            <pc:docMk/>
            <pc:sldMk cId="2297130943" sldId="1835"/>
            <ac:spMk id="6" creationId="{951D2DEB-75E3-AA53-6A35-EBF9542068AF}"/>
          </ac:spMkLst>
        </pc:spChg>
        <pc:extLst>
          <p:ext xmlns:p="http://schemas.openxmlformats.org/presentationml/2006/main" uri="{D6D511B9-2390-475A-947B-AFAB55BFBCF1}">
            <pc226:cmChg xmlns:pc226="http://schemas.microsoft.com/office/powerpoint/2022/06/main/command" chg="add">
              <pc226:chgData name="Nava, Noe - REE-ERS" userId="9a925776-b181-4bb0-b74c-46745fe9758a" providerId="ADAL" clId="{B9144AE5-F109-4E32-AFB9-B4731709E2D6}" dt="2024-06-05T14:10:57.849" v="120"/>
              <pc2:cmMkLst xmlns:pc2="http://schemas.microsoft.com/office/powerpoint/2019/9/main/command">
                <pc:docMk/>
                <pc:sldMk cId="2297130943" sldId="1835"/>
                <pc2:cmMk id="{0DA43B96-D1C9-4321-B076-332DB7C3D4A5}"/>
              </pc2:cmMkLst>
            </pc226:cmChg>
          </p:ext>
        </pc:extLst>
      </pc:sldChg>
      <pc:sldChg chg="modSp mod addCm">
        <pc:chgData name="Nava, Noe - REE-ERS" userId="9a925776-b181-4bb0-b74c-46745fe9758a" providerId="ADAL" clId="{B9144AE5-F109-4E32-AFB9-B4731709E2D6}" dt="2024-06-05T14:13:14.976" v="150"/>
        <pc:sldMkLst>
          <pc:docMk/>
          <pc:sldMk cId="382989749" sldId="1836"/>
        </pc:sldMkLst>
        <pc:spChg chg="mod">
          <ac:chgData name="Nava, Noe - REE-ERS" userId="9a925776-b181-4bb0-b74c-46745fe9758a" providerId="ADAL" clId="{B9144AE5-F109-4E32-AFB9-B4731709E2D6}" dt="2024-06-05T14:11:28.190" v="133" actId="1037"/>
          <ac:spMkLst>
            <pc:docMk/>
            <pc:sldMk cId="382989749" sldId="1836"/>
            <ac:spMk id="38" creationId="{841A1F50-3D11-C45E-4773-A4FAED2C8278}"/>
          </ac:spMkLst>
        </pc:spChg>
        <pc:cxnChg chg="mod">
          <ac:chgData name="Nava, Noe - REE-ERS" userId="9a925776-b181-4bb0-b74c-46745fe9758a" providerId="ADAL" clId="{B9144AE5-F109-4E32-AFB9-B4731709E2D6}" dt="2024-06-05T14:11:50.815" v="147" actId="1038"/>
          <ac:cxnSpMkLst>
            <pc:docMk/>
            <pc:sldMk cId="382989749" sldId="1836"/>
            <ac:cxnSpMk id="28" creationId="{3C407923-647F-9833-3089-0055A1B53C63}"/>
          </ac:cxnSpMkLst>
        </pc:cxnChg>
        <pc:cxnChg chg="mod">
          <ac:chgData name="Nava, Noe - REE-ERS" userId="9a925776-b181-4bb0-b74c-46745fe9758a" providerId="ADAL" clId="{B9144AE5-F109-4E32-AFB9-B4731709E2D6}" dt="2024-06-05T14:11:54.287" v="149" actId="1038"/>
          <ac:cxnSpMkLst>
            <pc:docMk/>
            <pc:sldMk cId="382989749" sldId="1836"/>
            <ac:cxnSpMk id="33" creationId="{F7A7C7FB-3D79-1ECD-F85B-379B1EB41239}"/>
          </ac:cxnSpMkLst>
        </pc:cxnChg>
        <pc:extLst>
          <p:ext xmlns:p="http://schemas.openxmlformats.org/presentationml/2006/main" uri="{D6D511B9-2390-475A-947B-AFAB55BFBCF1}">
            <pc226:cmChg xmlns:pc226="http://schemas.microsoft.com/office/powerpoint/2022/06/main/command" chg="add">
              <pc226:chgData name="Nava, Noe - REE-ERS" userId="9a925776-b181-4bb0-b74c-46745fe9758a" providerId="ADAL" clId="{B9144AE5-F109-4E32-AFB9-B4731709E2D6}" dt="2024-06-05T14:13:14.976" v="150"/>
              <pc2:cmMkLst xmlns:pc2="http://schemas.microsoft.com/office/powerpoint/2019/9/main/command">
                <pc:docMk/>
                <pc:sldMk cId="382989749" sldId="1836"/>
                <pc2:cmMk id="{5D2E7D00-0859-4506-8B1D-F3A3D25DEF63}"/>
              </pc2:cmMkLst>
            </pc226:cmChg>
          </p:ext>
        </pc:extLst>
      </pc:sldChg>
      <pc:sldChg chg="addCm">
        <pc:chgData name="Nava, Noe - REE-ERS" userId="9a925776-b181-4bb0-b74c-46745fe9758a" providerId="ADAL" clId="{B9144AE5-F109-4E32-AFB9-B4731709E2D6}" dt="2024-06-05T14:18:16.828" v="268"/>
        <pc:sldMkLst>
          <pc:docMk/>
          <pc:sldMk cId="1098900916" sldId="1837"/>
        </pc:sldMkLst>
        <pc:extLst>
          <p:ext xmlns:p="http://schemas.openxmlformats.org/presentationml/2006/main" uri="{D6D511B9-2390-475A-947B-AFAB55BFBCF1}">
            <pc226:cmChg xmlns:pc226="http://schemas.microsoft.com/office/powerpoint/2022/06/main/command" chg="add">
              <pc226:chgData name="Nava, Noe - REE-ERS" userId="9a925776-b181-4bb0-b74c-46745fe9758a" providerId="ADAL" clId="{B9144AE5-F109-4E32-AFB9-B4731709E2D6}" dt="2024-06-05T14:18:16.828" v="268"/>
              <pc2:cmMkLst xmlns:pc2="http://schemas.microsoft.com/office/powerpoint/2019/9/main/command">
                <pc:docMk/>
                <pc:sldMk cId="1098900916" sldId="1837"/>
                <pc2:cmMk id="{6C1B73C7-1F0B-4647-A12C-133677D66A39}"/>
              </pc2:cmMkLst>
            </pc226:cmChg>
          </p:ext>
        </pc:extLst>
      </pc:sldChg>
      <pc:sldChg chg="delCm">
        <pc:chgData name="Nava, Noe - REE-ERS" userId="9a925776-b181-4bb0-b74c-46745fe9758a" providerId="ADAL" clId="{B9144AE5-F109-4E32-AFB9-B4731709E2D6}" dt="2024-06-05T14:21:33.962" v="269"/>
        <pc:sldMkLst>
          <pc:docMk/>
          <pc:sldMk cId="1492957211" sldId="1846"/>
        </pc:sldMkLst>
        <pc:extLst>
          <p:ext xmlns:p="http://schemas.openxmlformats.org/presentationml/2006/main" uri="{D6D511B9-2390-475A-947B-AFAB55BFBCF1}">
            <pc226:cmChg xmlns:pc226="http://schemas.microsoft.com/office/powerpoint/2022/06/main/command" chg="del">
              <pc226:chgData name="Nava, Noe - REE-ERS" userId="9a925776-b181-4bb0-b74c-46745fe9758a" providerId="ADAL" clId="{B9144AE5-F109-4E32-AFB9-B4731709E2D6}" dt="2024-06-05T14:21:33.962" v="269"/>
              <pc2:cmMkLst xmlns:pc2="http://schemas.microsoft.com/office/powerpoint/2019/9/main/command">
                <pc:docMk/>
                <pc:sldMk cId="1492957211" sldId="1846"/>
                <pc2:cmMk id="{ED50A22B-E900-440F-B649-7BE596F8E447}"/>
              </pc2:cmMkLst>
            </pc226:cmChg>
          </p:ext>
        </pc:extLst>
      </pc:sldChg>
      <pc:sldChg chg="modSp mod">
        <pc:chgData name="Nava, Noe - REE-ERS" userId="9a925776-b181-4bb0-b74c-46745fe9758a" providerId="ADAL" clId="{B9144AE5-F109-4E32-AFB9-B4731709E2D6}" dt="2024-06-05T14:14:52.216" v="193" actId="20577"/>
        <pc:sldMkLst>
          <pc:docMk/>
          <pc:sldMk cId="3373483072" sldId="1850"/>
        </pc:sldMkLst>
        <pc:spChg chg="mod">
          <ac:chgData name="Nava, Noe - REE-ERS" userId="9a925776-b181-4bb0-b74c-46745fe9758a" providerId="ADAL" clId="{B9144AE5-F109-4E32-AFB9-B4731709E2D6}" dt="2024-06-05T14:14:27.929" v="183" actId="20577"/>
          <ac:spMkLst>
            <pc:docMk/>
            <pc:sldMk cId="3373483072" sldId="1850"/>
            <ac:spMk id="3" creationId="{CD102263-54CD-1C39-557E-438F6C2249FE}"/>
          </ac:spMkLst>
        </pc:spChg>
        <pc:spChg chg="mod">
          <ac:chgData name="Nava, Noe - REE-ERS" userId="9a925776-b181-4bb0-b74c-46745fe9758a" providerId="ADAL" clId="{B9144AE5-F109-4E32-AFB9-B4731709E2D6}" dt="2024-06-05T14:14:52.216" v="193" actId="20577"/>
          <ac:spMkLst>
            <pc:docMk/>
            <pc:sldMk cId="3373483072" sldId="1850"/>
            <ac:spMk id="4" creationId="{247C4BF7-789C-4193-BE15-307B756B6C91}"/>
          </ac:spMkLst>
        </pc:spChg>
      </pc:sldChg>
      <pc:sldChg chg="modSp mod addCm">
        <pc:chgData name="Nava, Noe - REE-ERS" userId="9a925776-b181-4bb0-b74c-46745fe9758a" providerId="ADAL" clId="{B9144AE5-F109-4E32-AFB9-B4731709E2D6}" dt="2024-06-05T14:17:07.280" v="266"/>
        <pc:sldMkLst>
          <pc:docMk/>
          <pc:sldMk cId="1743224758" sldId="1851"/>
        </pc:sldMkLst>
        <pc:spChg chg="mod">
          <ac:chgData name="Nava, Noe - REE-ERS" userId="9a925776-b181-4bb0-b74c-46745fe9758a" providerId="ADAL" clId="{B9144AE5-F109-4E32-AFB9-B4731709E2D6}" dt="2024-06-05T14:15:02.839" v="195" actId="6549"/>
          <ac:spMkLst>
            <pc:docMk/>
            <pc:sldMk cId="1743224758" sldId="1851"/>
            <ac:spMk id="4" creationId="{247C4BF7-789C-4193-BE15-307B756B6C91}"/>
          </ac:spMkLst>
        </pc:spChg>
        <pc:spChg chg="mod">
          <ac:chgData name="Nava, Noe - REE-ERS" userId="9a925776-b181-4bb0-b74c-46745fe9758a" providerId="ADAL" clId="{B9144AE5-F109-4E32-AFB9-B4731709E2D6}" dt="2024-06-05T14:15:19.461" v="202" actId="1038"/>
          <ac:spMkLst>
            <pc:docMk/>
            <pc:sldMk cId="1743224758" sldId="1851"/>
            <ac:spMk id="13" creationId="{686E82F2-8A2C-E676-6A13-70DE469AD072}"/>
          </ac:spMkLst>
        </pc:spChg>
        <pc:spChg chg="mod">
          <ac:chgData name="Nava, Noe - REE-ERS" userId="9a925776-b181-4bb0-b74c-46745fe9758a" providerId="ADAL" clId="{B9144AE5-F109-4E32-AFB9-B4731709E2D6}" dt="2024-06-05T14:15:28.163" v="224" actId="1035"/>
          <ac:spMkLst>
            <pc:docMk/>
            <pc:sldMk cId="1743224758" sldId="1851"/>
            <ac:spMk id="16" creationId="{EFEF45E5-A304-FBE9-3668-BEB530DED00D}"/>
          </ac:spMkLst>
        </pc:spChg>
        <pc:spChg chg="mod">
          <ac:chgData name="Nava, Noe - REE-ERS" userId="9a925776-b181-4bb0-b74c-46745fe9758a" providerId="ADAL" clId="{B9144AE5-F109-4E32-AFB9-B4731709E2D6}" dt="2024-06-05T14:15:46.879" v="265" actId="1076"/>
          <ac:spMkLst>
            <pc:docMk/>
            <pc:sldMk cId="1743224758" sldId="1851"/>
            <ac:spMk id="17" creationId="{9728B33F-6898-726B-6F22-2902EEB7E64E}"/>
          </ac:spMkLst>
        </pc:spChg>
        <pc:cxnChg chg="mod">
          <ac:chgData name="Nava, Noe - REE-ERS" userId="9a925776-b181-4bb0-b74c-46745fe9758a" providerId="ADAL" clId="{B9144AE5-F109-4E32-AFB9-B4731709E2D6}" dt="2024-06-05T14:15:21.109" v="203" actId="1038"/>
          <ac:cxnSpMkLst>
            <pc:docMk/>
            <pc:sldMk cId="1743224758" sldId="1851"/>
            <ac:cxnSpMk id="9" creationId="{6AA1E5FC-30F6-1DD0-2AE0-495F9E69F604}"/>
          </ac:cxnSpMkLst>
        </pc:cxnChg>
        <pc:extLst>
          <p:ext xmlns:p="http://schemas.openxmlformats.org/presentationml/2006/main" uri="{D6D511B9-2390-475A-947B-AFAB55BFBCF1}">
            <pc226:cmChg xmlns:pc226="http://schemas.microsoft.com/office/powerpoint/2022/06/main/command" chg="add">
              <pc226:chgData name="Nava, Noe - REE-ERS" userId="9a925776-b181-4bb0-b74c-46745fe9758a" providerId="ADAL" clId="{B9144AE5-F109-4E32-AFB9-B4731709E2D6}" dt="2024-06-05T14:17:07.280" v="266"/>
              <pc2:cmMkLst xmlns:pc2="http://schemas.microsoft.com/office/powerpoint/2019/9/main/command">
                <pc:docMk/>
                <pc:sldMk cId="1743224758" sldId="1851"/>
                <pc2:cmMk id="{F30BF17A-0F5D-41ED-8F0E-CD124848A170}"/>
              </pc2:cmMkLst>
            </pc226:cmChg>
          </p:ext>
        </pc:extLst>
      </pc:sldChg>
      <pc:sldChg chg="modSp mod">
        <pc:chgData name="Nava, Noe - REE-ERS" userId="9a925776-b181-4bb0-b74c-46745fe9758a" providerId="ADAL" clId="{B9144AE5-F109-4E32-AFB9-B4731709E2D6}" dt="2024-06-05T14:17:31.864" v="267" actId="115"/>
        <pc:sldMkLst>
          <pc:docMk/>
          <pc:sldMk cId="330825495" sldId="1852"/>
        </pc:sldMkLst>
        <pc:spChg chg="mod">
          <ac:chgData name="Nava, Noe - REE-ERS" userId="9a925776-b181-4bb0-b74c-46745fe9758a" providerId="ADAL" clId="{B9144AE5-F109-4E32-AFB9-B4731709E2D6}" dt="2024-06-05T14:17:31.864" v="267" actId="115"/>
          <ac:spMkLst>
            <pc:docMk/>
            <pc:sldMk cId="330825495" sldId="1852"/>
            <ac:spMk id="4" creationId="{F4735646-7B93-D26F-D817-39FDE9E09AD9}"/>
          </ac:spMkLst>
        </pc:spChg>
      </pc:sldChg>
    </pc:docChg>
  </pc:docChgLst>
  <pc:docChgLst>
    <pc:chgData name="Ivanic, Maros - REE-ERS" userId="1e31dbf2-a295-4da7-bb5e-70bf7d8023f2" providerId="ADAL" clId="{5595D4E9-44D6-4DE2-9B34-335232206F68}"/>
    <pc:docChg chg="undo redo custSel addSld delSld modSld sldOrd">
      <pc:chgData name="Ivanic, Maros - REE-ERS" userId="1e31dbf2-a295-4da7-bb5e-70bf7d8023f2" providerId="ADAL" clId="{5595D4E9-44D6-4DE2-9B34-335232206F68}" dt="2024-06-07T13:35:35.193" v="10442" actId="1440"/>
      <pc:docMkLst>
        <pc:docMk/>
      </pc:docMkLst>
      <pc:sldChg chg="modSp mod modCm">
        <pc:chgData name="Ivanic, Maros - REE-ERS" userId="1e31dbf2-a295-4da7-bb5e-70bf7d8023f2" providerId="ADAL" clId="{5595D4E9-44D6-4DE2-9B34-335232206F68}" dt="2024-06-07T02:27:23.944" v="7497" actId="20577"/>
        <pc:sldMkLst>
          <pc:docMk/>
          <pc:sldMk cId="3338760932" sldId="258"/>
        </pc:sldMkLst>
        <pc:spChg chg="mod">
          <ac:chgData name="Ivanic, Maros - REE-ERS" userId="1e31dbf2-a295-4da7-bb5e-70bf7d8023f2" providerId="ADAL" clId="{5595D4E9-44D6-4DE2-9B34-335232206F68}" dt="2024-06-07T02:27:23.944" v="7497" actId="20577"/>
          <ac:spMkLst>
            <pc:docMk/>
            <pc:sldMk cId="3338760932" sldId="258"/>
            <ac:spMk id="2" creationId="{00000000-0000-0000-0000-000000000000}"/>
          </ac:spMkLst>
        </pc:spChg>
        <pc:extLst>
          <p:ext xmlns:p="http://schemas.openxmlformats.org/presentationml/2006/main" uri="{D6D511B9-2390-475A-947B-AFAB55BFBCF1}">
            <pc226:cmChg xmlns:pc226="http://schemas.microsoft.com/office/powerpoint/2022/06/main/command" chg="mod modRxn">
              <pc226:chgData name="Ivanic, Maros - REE-ERS" userId="1e31dbf2-a295-4da7-bb5e-70bf7d8023f2" providerId="ADAL" clId="{5595D4E9-44D6-4DE2-9B34-335232206F68}" dt="2024-06-07T02:27:23.944" v="7497" actId="20577"/>
              <pc2:cmMkLst xmlns:pc2="http://schemas.microsoft.com/office/powerpoint/2019/9/main/command">
                <pc:docMk/>
                <pc:sldMk cId="3338760932" sldId="258"/>
                <pc2:cmMk id="{27A32A85-4308-417D-8D73-D18355427793}"/>
              </pc2:cmMkLst>
            </pc226:cmChg>
          </p:ext>
        </pc:extLst>
      </pc:sldChg>
      <pc:sldChg chg="del">
        <pc:chgData name="Ivanic, Maros - REE-ERS" userId="1e31dbf2-a295-4da7-bb5e-70bf7d8023f2" providerId="ADAL" clId="{5595D4E9-44D6-4DE2-9B34-335232206F68}" dt="2024-06-04T13:27:39.155" v="1" actId="47"/>
        <pc:sldMkLst>
          <pc:docMk/>
          <pc:sldMk cId="4094838990" sldId="260"/>
        </pc:sldMkLst>
      </pc:sldChg>
      <pc:sldChg chg="del">
        <pc:chgData name="Ivanic, Maros - REE-ERS" userId="1e31dbf2-a295-4da7-bb5e-70bf7d8023f2" providerId="ADAL" clId="{5595D4E9-44D6-4DE2-9B34-335232206F68}" dt="2024-06-04T13:27:43.295" v="3" actId="47"/>
        <pc:sldMkLst>
          <pc:docMk/>
          <pc:sldMk cId="1050495378" sldId="1832"/>
        </pc:sldMkLst>
      </pc:sldChg>
      <pc:sldChg chg="del">
        <pc:chgData name="Ivanic, Maros - REE-ERS" userId="1e31dbf2-a295-4da7-bb5e-70bf7d8023f2" providerId="ADAL" clId="{5595D4E9-44D6-4DE2-9B34-335232206F68}" dt="2024-06-04T13:27:42.225" v="2" actId="47"/>
        <pc:sldMkLst>
          <pc:docMk/>
          <pc:sldMk cId="99327578" sldId="1834"/>
        </pc:sldMkLst>
      </pc:sldChg>
      <pc:sldChg chg="addSp delSp modSp new mod modClrScheme delCm modCm chgLayout">
        <pc:chgData name="Ivanic, Maros - REE-ERS" userId="1e31dbf2-a295-4da7-bb5e-70bf7d8023f2" providerId="ADAL" clId="{5595D4E9-44D6-4DE2-9B34-335232206F68}" dt="2024-06-07T11:40:48.039" v="9373" actId="20577"/>
        <pc:sldMkLst>
          <pc:docMk/>
          <pc:sldMk cId="2297130943" sldId="1835"/>
        </pc:sldMkLst>
        <pc:spChg chg="del mod ord">
          <ac:chgData name="Ivanic, Maros - REE-ERS" userId="1e31dbf2-a295-4da7-bb5e-70bf7d8023f2" providerId="ADAL" clId="{5595D4E9-44D6-4DE2-9B34-335232206F68}" dt="2024-06-04T13:27:49.616" v="4" actId="700"/>
          <ac:spMkLst>
            <pc:docMk/>
            <pc:sldMk cId="2297130943" sldId="1835"/>
            <ac:spMk id="2" creationId="{8F3D8D99-D8C3-4987-17B9-7BC200F0DBB2}"/>
          </ac:spMkLst>
        </pc:spChg>
        <pc:spChg chg="del mod ord">
          <ac:chgData name="Ivanic, Maros - REE-ERS" userId="1e31dbf2-a295-4da7-bb5e-70bf7d8023f2" providerId="ADAL" clId="{5595D4E9-44D6-4DE2-9B34-335232206F68}" dt="2024-06-04T13:27:49.616" v="4" actId="700"/>
          <ac:spMkLst>
            <pc:docMk/>
            <pc:sldMk cId="2297130943" sldId="1835"/>
            <ac:spMk id="3" creationId="{1C632992-3C6A-8B4F-683D-D355EC8D5602}"/>
          </ac:spMkLst>
        </pc:spChg>
        <pc:spChg chg="del">
          <ac:chgData name="Ivanic, Maros - REE-ERS" userId="1e31dbf2-a295-4da7-bb5e-70bf7d8023f2" providerId="ADAL" clId="{5595D4E9-44D6-4DE2-9B34-335232206F68}" dt="2024-06-04T13:27:49.616" v="4" actId="700"/>
          <ac:spMkLst>
            <pc:docMk/>
            <pc:sldMk cId="2297130943" sldId="1835"/>
            <ac:spMk id="4" creationId="{98936A11-B456-A729-BD1A-2122F37AF724}"/>
          </ac:spMkLst>
        </pc:spChg>
        <pc:spChg chg="add mod ord">
          <ac:chgData name="Ivanic, Maros - REE-ERS" userId="1e31dbf2-a295-4da7-bb5e-70bf7d8023f2" providerId="ADAL" clId="{5595D4E9-44D6-4DE2-9B34-335232206F68}" dt="2024-06-04T13:27:53.682" v="16" actId="20577"/>
          <ac:spMkLst>
            <pc:docMk/>
            <pc:sldMk cId="2297130943" sldId="1835"/>
            <ac:spMk id="5" creationId="{3C812290-F489-4C24-1847-F77463A8394A}"/>
          </ac:spMkLst>
        </pc:spChg>
        <pc:spChg chg="add mod ord">
          <ac:chgData name="Ivanic, Maros - REE-ERS" userId="1e31dbf2-a295-4da7-bb5e-70bf7d8023f2" providerId="ADAL" clId="{5595D4E9-44D6-4DE2-9B34-335232206F68}" dt="2024-06-07T11:40:48.039" v="9373" actId="20577"/>
          <ac:spMkLst>
            <pc:docMk/>
            <pc:sldMk cId="2297130943" sldId="1835"/>
            <ac:spMk id="6" creationId="{951D2DEB-75E3-AA53-6A35-EBF9542068AF}"/>
          </ac:spMkLst>
        </pc:spChg>
        <pc:extLst>
          <p:ext xmlns:p="http://schemas.openxmlformats.org/presentationml/2006/main" uri="{D6D511B9-2390-475A-947B-AFAB55BFBCF1}">
            <pc226:cmChg xmlns:pc226="http://schemas.microsoft.com/office/powerpoint/2022/06/main/command" chg="del mod">
              <pc226:chgData name="Ivanic, Maros - REE-ERS" userId="1e31dbf2-a295-4da7-bb5e-70bf7d8023f2" providerId="ADAL" clId="{5595D4E9-44D6-4DE2-9B34-335232206F68}" dt="2024-06-07T02:27:51.377" v="7499"/>
              <pc2:cmMkLst xmlns:pc2="http://schemas.microsoft.com/office/powerpoint/2019/9/main/command">
                <pc:docMk/>
                <pc:sldMk cId="2297130943" sldId="1835"/>
                <pc2:cmMk id="{0DA43B96-D1C9-4321-B076-332DB7C3D4A5}"/>
              </pc2:cmMkLst>
            </pc226:cmChg>
          </p:ext>
        </pc:extLst>
      </pc:sldChg>
      <pc:sldChg chg="addSp delSp modSp new mod delCm modCm">
        <pc:chgData name="Ivanic, Maros - REE-ERS" userId="1e31dbf2-a295-4da7-bb5e-70bf7d8023f2" providerId="ADAL" clId="{5595D4E9-44D6-4DE2-9B34-335232206F68}" dt="2024-06-07T11:44:04.447" v="9425" actId="20577"/>
        <pc:sldMkLst>
          <pc:docMk/>
          <pc:sldMk cId="382989749" sldId="1836"/>
        </pc:sldMkLst>
        <pc:spChg chg="mod">
          <ac:chgData name="Ivanic, Maros - REE-ERS" userId="1e31dbf2-a295-4da7-bb5e-70bf7d8023f2" providerId="ADAL" clId="{5595D4E9-44D6-4DE2-9B34-335232206F68}" dt="2024-06-05T12:15:24.766" v="3371" actId="20577"/>
          <ac:spMkLst>
            <pc:docMk/>
            <pc:sldMk cId="382989749" sldId="1836"/>
            <ac:spMk id="2" creationId="{E7720772-D21D-8EE4-5940-BE8E12E7EDB5}"/>
          </ac:spMkLst>
        </pc:spChg>
        <pc:spChg chg="mod">
          <ac:chgData name="Ivanic, Maros - REE-ERS" userId="1e31dbf2-a295-4da7-bb5e-70bf7d8023f2" providerId="ADAL" clId="{5595D4E9-44D6-4DE2-9B34-335232206F68}" dt="2024-06-07T11:44:04.447" v="9425" actId="20577"/>
          <ac:spMkLst>
            <pc:docMk/>
            <pc:sldMk cId="382989749" sldId="1836"/>
            <ac:spMk id="3" creationId="{B8D2ECD6-7037-8C8D-0F20-577EBEFAD6C9}"/>
          </ac:spMkLst>
        </pc:spChg>
        <pc:spChg chg="del">
          <ac:chgData name="Ivanic, Maros - REE-ERS" userId="1e31dbf2-a295-4da7-bb5e-70bf7d8023f2" providerId="ADAL" clId="{5595D4E9-44D6-4DE2-9B34-335232206F68}" dt="2024-06-04T16:51:49.990" v="383" actId="478"/>
          <ac:spMkLst>
            <pc:docMk/>
            <pc:sldMk cId="382989749" sldId="1836"/>
            <ac:spMk id="4" creationId="{09458F3C-119F-D6FA-3713-2C07F36FD4DF}"/>
          </ac:spMkLst>
        </pc:spChg>
        <pc:spChg chg="add del mod">
          <ac:chgData name="Ivanic, Maros - REE-ERS" userId="1e31dbf2-a295-4da7-bb5e-70bf7d8023f2" providerId="ADAL" clId="{5595D4E9-44D6-4DE2-9B34-335232206F68}" dt="2024-06-07T02:31:23.024" v="7814" actId="11529"/>
          <ac:spMkLst>
            <pc:docMk/>
            <pc:sldMk cId="382989749" sldId="1836"/>
            <ac:spMk id="4" creationId="{09F7B6E6-AD9D-B4F9-0A5D-0C0209A3A7E3}"/>
          </ac:spMkLst>
        </pc:spChg>
        <pc:spChg chg="add mod">
          <ac:chgData name="Ivanic, Maros - REE-ERS" userId="1e31dbf2-a295-4da7-bb5e-70bf7d8023f2" providerId="ADAL" clId="{5595D4E9-44D6-4DE2-9B34-335232206F68}" dt="2024-06-07T02:32:14.254" v="7831" actId="1076"/>
          <ac:spMkLst>
            <pc:docMk/>
            <pc:sldMk cId="382989749" sldId="1836"/>
            <ac:spMk id="5" creationId="{E5336886-8E42-4E15-68BE-1DA6F018AD2A}"/>
          </ac:spMkLst>
        </pc:spChg>
        <pc:spChg chg="add mod">
          <ac:chgData name="Ivanic, Maros - REE-ERS" userId="1e31dbf2-a295-4da7-bb5e-70bf7d8023f2" providerId="ADAL" clId="{5595D4E9-44D6-4DE2-9B34-335232206F68}" dt="2024-06-07T02:32:16.606" v="7833" actId="20577"/>
          <ac:spMkLst>
            <pc:docMk/>
            <pc:sldMk cId="382989749" sldId="1836"/>
            <ac:spMk id="6" creationId="{9AD396FF-FD7B-A5AD-27CF-3C547E997920}"/>
          </ac:spMkLst>
        </pc:spChg>
        <pc:spChg chg="add mod">
          <ac:chgData name="Ivanic, Maros - REE-ERS" userId="1e31dbf2-a295-4da7-bb5e-70bf7d8023f2" providerId="ADAL" clId="{5595D4E9-44D6-4DE2-9B34-335232206F68}" dt="2024-06-07T02:32:25.437" v="7839" actId="20577"/>
          <ac:spMkLst>
            <pc:docMk/>
            <pc:sldMk cId="382989749" sldId="1836"/>
            <ac:spMk id="7" creationId="{F30D63E6-98F2-2BB3-2BE1-F643B9712032}"/>
          </ac:spMkLst>
        </pc:spChg>
        <pc:spChg chg="add del">
          <ac:chgData name="Ivanic, Maros - REE-ERS" userId="1e31dbf2-a295-4da7-bb5e-70bf7d8023f2" providerId="ADAL" clId="{5595D4E9-44D6-4DE2-9B34-335232206F68}" dt="2024-06-04T16:52:41.548" v="400" actId="34122"/>
          <ac:spMkLst>
            <pc:docMk/>
            <pc:sldMk cId="382989749" sldId="1836"/>
            <ac:spMk id="10" creationId="{82122E98-F7CE-431F-9815-948F3CE1025D}"/>
          </ac:spMkLst>
        </pc:spChg>
        <pc:spChg chg="add del">
          <ac:chgData name="Ivanic, Maros - REE-ERS" userId="1e31dbf2-a295-4da7-bb5e-70bf7d8023f2" providerId="ADAL" clId="{5595D4E9-44D6-4DE2-9B34-335232206F68}" dt="2024-06-04T16:52:41.548" v="400" actId="34122"/>
          <ac:spMkLst>
            <pc:docMk/>
            <pc:sldMk cId="382989749" sldId="1836"/>
            <ac:spMk id="31" creationId="{007D75EB-085A-4240-8BCD-1929DECDB967}"/>
          </ac:spMkLst>
        </pc:spChg>
        <pc:spChg chg="add mod">
          <ac:chgData name="Ivanic, Maros - REE-ERS" userId="1e31dbf2-a295-4da7-bb5e-70bf7d8023f2" providerId="ADAL" clId="{5595D4E9-44D6-4DE2-9B34-335232206F68}" dt="2024-06-04T19:32:46.948" v="1665" actId="58"/>
          <ac:spMkLst>
            <pc:docMk/>
            <pc:sldMk cId="382989749" sldId="1836"/>
            <ac:spMk id="37" creationId="{BBBC8315-F56A-35FC-B057-44FFFC163F85}"/>
          </ac:spMkLst>
        </pc:spChg>
        <pc:spChg chg="add mod">
          <ac:chgData name="Ivanic, Maros - REE-ERS" userId="1e31dbf2-a295-4da7-bb5e-70bf7d8023f2" providerId="ADAL" clId="{5595D4E9-44D6-4DE2-9B34-335232206F68}" dt="2024-06-04T19:32:52.528" v="1667" actId="58"/>
          <ac:spMkLst>
            <pc:docMk/>
            <pc:sldMk cId="382989749" sldId="1836"/>
            <ac:spMk id="38" creationId="{841A1F50-3D11-C45E-4773-A4FAED2C8278}"/>
          </ac:spMkLst>
        </pc:spChg>
        <pc:spChg chg="add mod">
          <ac:chgData name="Ivanic, Maros - REE-ERS" userId="1e31dbf2-a295-4da7-bb5e-70bf7d8023f2" providerId="ADAL" clId="{5595D4E9-44D6-4DE2-9B34-335232206F68}" dt="2024-06-05T01:13:16.662" v="1678" actId="1076"/>
          <ac:spMkLst>
            <pc:docMk/>
            <pc:sldMk cId="382989749" sldId="1836"/>
            <ac:spMk id="39" creationId="{46A23EC8-A9CE-966A-5871-D4F26CF8E338}"/>
          </ac:spMkLst>
        </pc:spChg>
        <pc:spChg chg="add mod">
          <ac:chgData name="Ivanic, Maros - REE-ERS" userId="1e31dbf2-a295-4da7-bb5e-70bf7d8023f2" providerId="ADAL" clId="{5595D4E9-44D6-4DE2-9B34-335232206F68}" dt="2024-06-04T16:56:39.450" v="511" actId="20577"/>
          <ac:spMkLst>
            <pc:docMk/>
            <pc:sldMk cId="382989749" sldId="1836"/>
            <ac:spMk id="40" creationId="{D764B587-44C6-6B83-9CF7-D9DD3ADC5F47}"/>
          </ac:spMkLst>
        </pc:spChg>
        <pc:spChg chg="add mod">
          <ac:chgData name="Ivanic, Maros - REE-ERS" userId="1e31dbf2-a295-4da7-bb5e-70bf7d8023f2" providerId="ADAL" clId="{5595D4E9-44D6-4DE2-9B34-335232206F68}" dt="2024-06-04T16:56:48.369" v="523" actId="20577"/>
          <ac:spMkLst>
            <pc:docMk/>
            <pc:sldMk cId="382989749" sldId="1836"/>
            <ac:spMk id="41" creationId="{8F92D0C8-E8EA-0878-03FD-59110CA9F173}"/>
          </ac:spMkLst>
        </pc:spChg>
        <pc:spChg chg="add mod">
          <ac:chgData name="Ivanic, Maros - REE-ERS" userId="1e31dbf2-a295-4da7-bb5e-70bf7d8023f2" providerId="ADAL" clId="{5595D4E9-44D6-4DE2-9B34-335232206F68}" dt="2024-06-04T16:56:58.120" v="529" actId="20577"/>
          <ac:spMkLst>
            <pc:docMk/>
            <pc:sldMk cId="382989749" sldId="1836"/>
            <ac:spMk id="42" creationId="{3101651B-68B8-AC3C-1941-873C6F8F0D04}"/>
          </ac:spMkLst>
        </pc:spChg>
        <pc:grpChg chg="add del mod">
          <ac:chgData name="Ivanic, Maros - REE-ERS" userId="1e31dbf2-a295-4da7-bb5e-70bf7d8023f2" providerId="ADAL" clId="{5595D4E9-44D6-4DE2-9B34-335232206F68}" dt="2024-06-04T16:51:32.196" v="362"/>
          <ac:grpSpMkLst>
            <pc:docMk/>
            <pc:sldMk cId="382989749" sldId="1836"/>
            <ac:grpSpMk id="7" creationId="{58759FC8-BDE5-0F94-532E-49475C300426}"/>
          </ac:grpSpMkLst>
        </pc:grpChg>
        <pc:grpChg chg="mod">
          <ac:chgData name="Ivanic, Maros - REE-ERS" userId="1e31dbf2-a295-4da7-bb5e-70bf7d8023f2" providerId="ADAL" clId="{5595D4E9-44D6-4DE2-9B34-335232206F68}" dt="2024-06-04T16:51:31.897" v="360"/>
          <ac:grpSpMkLst>
            <pc:docMk/>
            <pc:sldMk cId="382989749" sldId="1836"/>
            <ac:grpSpMk id="9" creationId="{9F913ADD-8942-37C3-77C4-6DDF8707AE11}"/>
          </ac:grpSpMkLst>
        </pc:grpChg>
        <pc:grpChg chg="add del mod">
          <ac:chgData name="Ivanic, Maros - REE-ERS" userId="1e31dbf2-a295-4da7-bb5e-70bf7d8023f2" providerId="ADAL" clId="{5595D4E9-44D6-4DE2-9B34-335232206F68}" dt="2024-06-04T16:52:43.232" v="410"/>
          <ac:grpSpMkLst>
            <pc:docMk/>
            <pc:sldMk cId="382989749" sldId="1836"/>
            <ac:grpSpMk id="14" creationId="{D7759151-F8D4-5A7C-A8A4-63332F86D394}"/>
          </ac:grpSpMkLst>
        </pc:grpChg>
        <pc:grpChg chg="add del mod">
          <ac:chgData name="Ivanic, Maros - REE-ERS" userId="1e31dbf2-a295-4da7-bb5e-70bf7d8023f2" providerId="ADAL" clId="{5595D4E9-44D6-4DE2-9B34-335232206F68}" dt="2024-06-04T16:52:42.965" v="408"/>
          <ac:grpSpMkLst>
            <pc:docMk/>
            <pc:sldMk cId="382989749" sldId="1836"/>
            <ac:grpSpMk id="16" creationId="{AAB97C15-5228-18AD-7EC1-B915FBC5CB71}"/>
          </ac:grpSpMkLst>
        </pc:grpChg>
        <pc:grpChg chg="add del mod">
          <ac:chgData name="Ivanic, Maros - REE-ERS" userId="1e31dbf2-a295-4da7-bb5e-70bf7d8023f2" providerId="ADAL" clId="{5595D4E9-44D6-4DE2-9B34-335232206F68}" dt="2024-06-04T16:52:42.729" v="406"/>
          <ac:grpSpMkLst>
            <pc:docMk/>
            <pc:sldMk cId="382989749" sldId="1836"/>
            <ac:grpSpMk id="18" creationId="{8037155C-6258-9C82-7D38-C7AC0624587B}"/>
          </ac:grpSpMkLst>
        </pc:grpChg>
        <pc:grpChg chg="add del mod">
          <ac:chgData name="Ivanic, Maros - REE-ERS" userId="1e31dbf2-a295-4da7-bb5e-70bf7d8023f2" providerId="ADAL" clId="{5595D4E9-44D6-4DE2-9B34-335232206F68}" dt="2024-06-04T16:52:42.383" v="404"/>
          <ac:grpSpMkLst>
            <pc:docMk/>
            <pc:sldMk cId="382989749" sldId="1836"/>
            <ac:grpSpMk id="20" creationId="{5FE3DDCF-C2DC-0966-854D-C803CE840511}"/>
          </ac:grpSpMkLst>
        </pc:grpChg>
        <pc:grpChg chg="add del mod">
          <ac:chgData name="Ivanic, Maros - REE-ERS" userId="1e31dbf2-a295-4da7-bb5e-70bf7d8023f2" providerId="ADAL" clId="{5595D4E9-44D6-4DE2-9B34-335232206F68}" dt="2024-06-04T16:52:41.895" v="402"/>
          <ac:grpSpMkLst>
            <pc:docMk/>
            <pc:sldMk cId="382989749" sldId="1836"/>
            <ac:grpSpMk id="22" creationId="{AF8B40C7-721F-3B7D-3142-FD8616003E0B}"/>
          </ac:grpSpMkLst>
        </pc:grpChg>
        <pc:inkChg chg="add del mod">
          <ac:chgData name="Ivanic, Maros - REE-ERS" userId="1e31dbf2-a295-4da7-bb5e-70bf7d8023f2" providerId="ADAL" clId="{5595D4E9-44D6-4DE2-9B34-335232206F68}" dt="2024-06-04T16:51:32.541" v="363" actId="9405"/>
          <ac:inkMkLst>
            <pc:docMk/>
            <pc:sldMk cId="382989749" sldId="1836"/>
            <ac:inkMk id="5" creationId="{31E518FB-D8EB-FDF3-9B7B-401E20AFFB31}"/>
          </ac:inkMkLst>
        </pc:inkChg>
        <pc:inkChg chg="add del mod">
          <ac:chgData name="Ivanic, Maros - REE-ERS" userId="1e31dbf2-a295-4da7-bb5e-70bf7d8023f2" providerId="ADAL" clId="{5595D4E9-44D6-4DE2-9B34-335232206F68}" dt="2024-06-04T16:51:32.196" v="362"/>
          <ac:inkMkLst>
            <pc:docMk/>
            <pc:sldMk cId="382989749" sldId="1836"/>
            <ac:inkMk id="6" creationId="{EC87B976-01B1-C3F6-A551-5F4741814772}"/>
          </ac:inkMkLst>
        </pc:inkChg>
        <pc:inkChg chg="add del mod">
          <ac:chgData name="Ivanic, Maros - REE-ERS" userId="1e31dbf2-a295-4da7-bb5e-70bf7d8023f2" providerId="ADAL" clId="{5595D4E9-44D6-4DE2-9B34-335232206F68}" dt="2024-06-04T16:51:31.897" v="360"/>
          <ac:inkMkLst>
            <pc:docMk/>
            <pc:sldMk cId="382989749" sldId="1836"/>
            <ac:inkMk id="8" creationId="{1190B305-FBF4-E01B-A5A6-BD18A3E076D6}"/>
          </ac:inkMkLst>
        </pc:inkChg>
        <pc:inkChg chg="add del">
          <ac:chgData name="Ivanic, Maros - REE-ERS" userId="1e31dbf2-a295-4da7-bb5e-70bf7d8023f2" providerId="ADAL" clId="{5595D4E9-44D6-4DE2-9B34-335232206F68}" dt="2024-06-04T16:51:31.523" v="358" actId="9405"/>
          <ac:inkMkLst>
            <pc:docMk/>
            <pc:sldMk cId="382989749" sldId="1836"/>
            <ac:inkMk id="10" creationId="{47BE1E29-1D15-EE54-0C09-75E6AC6CC90D}"/>
          </ac:inkMkLst>
        </pc:inkChg>
        <pc:inkChg chg="add del">
          <ac:chgData name="Ivanic, Maros - REE-ERS" userId="1e31dbf2-a295-4da7-bb5e-70bf7d8023f2" providerId="ADAL" clId="{5595D4E9-44D6-4DE2-9B34-335232206F68}" dt="2024-06-04T16:52:14.664" v="385" actId="9405"/>
          <ac:inkMkLst>
            <pc:docMk/>
            <pc:sldMk cId="382989749" sldId="1836"/>
            <ac:inkMk id="11" creationId="{F336EF01-147A-5F25-7BAB-269919370A2D}"/>
          </ac:inkMkLst>
        </pc:inkChg>
        <pc:inkChg chg="add del mod topLvl">
          <ac:chgData name="Ivanic, Maros - REE-ERS" userId="1e31dbf2-a295-4da7-bb5e-70bf7d8023f2" providerId="ADAL" clId="{5595D4E9-44D6-4DE2-9B34-335232206F68}" dt="2024-06-04T16:52:43.531" v="411" actId="9405"/>
          <ac:inkMkLst>
            <pc:docMk/>
            <pc:sldMk cId="382989749" sldId="1836"/>
            <ac:inkMk id="12" creationId="{58ADB12A-A0D5-A74E-1FD5-A79E2A88E7ED}"/>
          </ac:inkMkLst>
        </pc:inkChg>
        <pc:inkChg chg="add del mod">
          <ac:chgData name="Ivanic, Maros - REE-ERS" userId="1e31dbf2-a295-4da7-bb5e-70bf7d8023f2" providerId="ADAL" clId="{5595D4E9-44D6-4DE2-9B34-335232206F68}" dt="2024-06-04T16:52:43.232" v="410"/>
          <ac:inkMkLst>
            <pc:docMk/>
            <pc:sldMk cId="382989749" sldId="1836"/>
            <ac:inkMk id="13" creationId="{5C3DD8EA-A7D9-397A-D299-F83C33A72F2D}"/>
          </ac:inkMkLst>
        </pc:inkChg>
        <pc:inkChg chg="add del mod">
          <ac:chgData name="Ivanic, Maros - REE-ERS" userId="1e31dbf2-a295-4da7-bb5e-70bf7d8023f2" providerId="ADAL" clId="{5595D4E9-44D6-4DE2-9B34-335232206F68}" dt="2024-06-04T16:52:42.965" v="408"/>
          <ac:inkMkLst>
            <pc:docMk/>
            <pc:sldMk cId="382989749" sldId="1836"/>
            <ac:inkMk id="15" creationId="{502CAF6E-67FD-FC7E-1A84-E388D67CDFAD}"/>
          </ac:inkMkLst>
        </pc:inkChg>
        <pc:inkChg chg="add del mod">
          <ac:chgData name="Ivanic, Maros - REE-ERS" userId="1e31dbf2-a295-4da7-bb5e-70bf7d8023f2" providerId="ADAL" clId="{5595D4E9-44D6-4DE2-9B34-335232206F68}" dt="2024-06-04T16:52:42.729" v="406"/>
          <ac:inkMkLst>
            <pc:docMk/>
            <pc:sldMk cId="382989749" sldId="1836"/>
            <ac:inkMk id="17" creationId="{E1EA4177-7329-D777-0A19-860D4AB44A3A}"/>
          </ac:inkMkLst>
        </pc:inkChg>
        <pc:inkChg chg="add del mod topLvl">
          <ac:chgData name="Ivanic, Maros - REE-ERS" userId="1e31dbf2-a295-4da7-bb5e-70bf7d8023f2" providerId="ADAL" clId="{5595D4E9-44D6-4DE2-9B34-335232206F68}" dt="2024-06-04T16:52:42.383" v="404"/>
          <ac:inkMkLst>
            <pc:docMk/>
            <pc:sldMk cId="382989749" sldId="1836"/>
            <ac:inkMk id="19" creationId="{8C51DCB6-2E9B-5E45-CA13-921B023EF225}"/>
          </ac:inkMkLst>
        </pc:inkChg>
        <pc:inkChg chg="add del mod">
          <ac:chgData name="Ivanic, Maros - REE-ERS" userId="1e31dbf2-a295-4da7-bb5e-70bf7d8023f2" providerId="ADAL" clId="{5595D4E9-44D6-4DE2-9B34-335232206F68}" dt="2024-06-04T16:52:41.895" v="402"/>
          <ac:inkMkLst>
            <pc:docMk/>
            <pc:sldMk cId="382989749" sldId="1836"/>
            <ac:inkMk id="21" creationId="{08D64FA4-0D23-EC6D-17B0-7C2E14FFB9E6}"/>
          </ac:inkMkLst>
        </pc:inkChg>
        <pc:cxnChg chg="add">
          <ac:chgData name="Ivanic, Maros - REE-ERS" userId="1e31dbf2-a295-4da7-bb5e-70bf7d8023f2" providerId="ADAL" clId="{5595D4E9-44D6-4DE2-9B34-335232206F68}" dt="2024-06-04T16:52:57.075" v="412" actId="11529"/>
          <ac:cxnSpMkLst>
            <pc:docMk/>
            <pc:sldMk cId="382989749" sldId="1836"/>
            <ac:cxnSpMk id="24" creationId="{8D7633E5-4B05-97C5-61C5-2A07FF51531C}"/>
          </ac:cxnSpMkLst>
        </pc:cxnChg>
        <pc:cxnChg chg="add">
          <ac:chgData name="Ivanic, Maros - REE-ERS" userId="1e31dbf2-a295-4da7-bb5e-70bf7d8023f2" providerId="ADAL" clId="{5595D4E9-44D6-4DE2-9B34-335232206F68}" dt="2024-06-04T16:53:12.517" v="413" actId="11529"/>
          <ac:cxnSpMkLst>
            <pc:docMk/>
            <pc:sldMk cId="382989749" sldId="1836"/>
            <ac:cxnSpMk id="26" creationId="{9487675E-2EF2-428C-123D-A3F49117EA62}"/>
          </ac:cxnSpMkLst>
        </pc:cxnChg>
        <pc:cxnChg chg="add mod">
          <ac:chgData name="Ivanic, Maros - REE-ERS" userId="1e31dbf2-a295-4da7-bb5e-70bf7d8023f2" providerId="ADAL" clId="{5595D4E9-44D6-4DE2-9B34-335232206F68}" dt="2024-06-05T01:13:04.776" v="1675" actId="1076"/>
          <ac:cxnSpMkLst>
            <pc:docMk/>
            <pc:sldMk cId="382989749" sldId="1836"/>
            <ac:cxnSpMk id="28" creationId="{3C407923-647F-9833-3089-0055A1B53C63}"/>
          </ac:cxnSpMkLst>
        </pc:cxnChg>
        <pc:cxnChg chg="add mod">
          <ac:chgData name="Ivanic, Maros - REE-ERS" userId="1e31dbf2-a295-4da7-bb5e-70bf7d8023f2" providerId="ADAL" clId="{5595D4E9-44D6-4DE2-9B34-335232206F68}" dt="2024-06-05T01:13:02.292" v="1674" actId="1076"/>
          <ac:cxnSpMkLst>
            <pc:docMk/>
            <pc:sldMk cId="382989749" sldId="1836"/>
            <ac:cxnSpMk id="30" creationId="{A701847F-4E47-6440-349A-6342A4CEFA50}"/>
          </ac:cxnSpMkLst>
        </pc:cxnChg>
        <pc:cxnChg chg="add mod">
          <ac:chgData name="Ivanic, Maros - REE-ERS" userId="1e31dbf2-a295-4da7-bb5e-70bf7d8023f2" providerId="ADAL" clId="{5595D4E9-44D6-4DE2-9B34-335232206F68}" dt="2024-06-05T01:13:14.079" v="1677" actId="1076"/>
          <ac:cxnSpMkLst>
            <pc:docMk/>
            <pc:sldMk cId="382989749" sldId="1836"/>
            <ac:cxnSpMk id="33" creationId="{F7A7C7FB-3D79-1ECD-F85B-379B1EB41239}"/>
          </ac:cxnSpMkLst>
        </pc:cxnChg>
        <pc:cxnChg chg="add mod">
          <ac:chgData name="Ivanic, Maros - REE-ERS" userId="1e31dbf2-a295-4da7-bb5e-70bf7d8023f2" providerId="ADAL" clId="{5595D4E9-44D6-4DE2-9B34-335232206F68}" dt="2024-06-05T01:13:12.340" v="1676" actId="1076"/>
          <ac:cxnSpMkLst>
            <pc:docMk/>
            <pc:sldMk cId="382989749" sldId="1836"/>
            <ac:cxnSpMk id="35" creationId="{A8DD2D03-1685-DF61-AC3E-336E1802CBFA}"/>
          </ac:cxnSpMkLst>
        </pc:cxnChg>
        <pc:extLst>
          <p:ext xmlns:p="http://schemas.openxmlformats.org/presentationml/2006/main" uri="{D6D511B9-2390-475A-947B-AFAB55BFBCF1}">
            <pc226:cmChg xmlns:pc226="http://schemas.microsoft.com/office/powerpoint/2022/06/main/command" chg="del mod modRxn">
              <pc226:chgData name="Ivanic, Maros - REE-ERS" userId="1e31dbf2-a295-4da7-bb5e-70bf7d8023f2" providerId="ADAL" clId="{5595D4E9-44D6-4DE2-9B34-335232206F68}" dt="2024-06-07T02:33:04.339" v="7885"/>
              <pc2:cmMkLst xmlns:pc2="http://schemas.microsoft.com/office/powerpoint/2019/9/main/command">
                <pc:docMk/>
                <pc:sldMk cId="382989749" sldId="1836"/>
                <pc2:cmMk id="{5D2E7D00-0859-4506-8B1D-F3A3D25DEF63}"/>
              </pc2:cmMkLst>
              <pc226:cmRplyChg chg="add">
                <pc226:chgData name="Ivanic, Maros - REE-ERS" userId="1e31dbf2-a295-4da7-bb5e-70bf7d8023f2" providerId="ADAL" clId="{5595D4E9-44D6-4DE2-9B34-335232206F68}" dt="2024-06-05T15:49:53.346" v="6861"/>
                <pc2:cmRplyMkLst xmlns:pc2="http://schemas.microsoft.com/office/powerpoint/2019/9/main/command">
                  <pc:docMk/>
                  <pc:sldMk cId="382989749" sldId="1836"/>
                  <pc2:cmMk id="{5D2E7D00-0859-4506-8B1D-F3A3D25DEF63}"/>
                  <pc2:cmRplyMk id="{79361645-E6A7-4934-8EE0-86FA86BE74B0}"/>
                </pc2:cmRplyMkLst>
              </pc226:cmRplyChg>
            </pc226:cmChg>
          </p:ext>
        </pc:extLst>
      </pc:sldChg>
      <pc:sldChg chg="addSp delSp modSp new mod modClrScheme delCm modCm chgLayout">
        <pc:chgData name="Ivanic, Maros - REE-ERS" userId="1e31dbf2-a295-4da7-bb5e-70bf7d8023f2" providerId="ADAL" clId="{5595D4E9-44D6-4DE2-9B34-335232206F68}" dt="2024-06-07T02:38:19.580" v="8217" actId="113"/>
        <pc:sldMkLst>
          <pc:docMk/>
          <pc:sldMk cId="1098900916" sldId="1837"/>
        </pc:sldMkLst>
        <pc:spChg chg="del mod ord">
          <ac:chgData name="Ivanic, Maros - REE-ERS" userId="1e31dbf2-a295-4da7-bb5e-70bf7d8023f2" providerId="ADAL" clId="{5595D4E9-44D6-4DE2-9B34-335232206F68}" dt="2024-06-04T17:02:03.269" v="641" actId="700"/>
          <ac:spMkLst>
            <pc:docMk/>
            <pc:sldMk cId="1098900916" sldId="1837"/>
            <ac:spMk id="2" creationId="{C55F8853-E9F9-48E9-1409-76B4CBCAC7BD}"/>
          </ac:spMkLst>
        </pc:spChg>
        <pc:spChg chg="del mod ord">
          <ac:chgData name="Ivanic, Maros - REE-ERS" userId="1e31dbf2-a295-4da7-bb5e-70bf7d8023f2" providerId="ADAL" clId="{5595D4E9-44D6-4DE2-9B34-335232206F68}" dt="2024-06-04T17:02:03.269" v="641" actId="700"/>
          <ac:spMkLst>
            <pc:docMk/>
            <pc:sldMk cId="1098900916" sldId="1837"/>
            <ac:spMk id="3" creationId="{5611F5F9-D827-C5EE-0D5F-51BF16DA869B}"/>
          </ac:spMkLst>
        </pc:spChg>
        <pc:spChg chg="del">
          <ac:chgData name="Ivanic, Maros - REE-ERS" userId="1e31dbf2-a295-4da7-bb5e-70bf7d8023f2" providerId="ADAL" clId="{5595D4E9-44D6-4DE2-9B34-335232206F68}" dt="2024-06-04T17:02:03.269" v="641" actId="700"/>
          <ac:spMkLst>
            <pc:docMk/>
            <pc:sldMk cId="1098900916" sldId="1837"/>
            <ac:spMk id="4" creationId="{2E9D23E8-6E25-3BB9-B07A-3E88ED76254C}"/>
          </ac:spMkLst>
        </pc:spChg>
        <pc:spChg chg="add mod ord">
          <ac:chgData name="Ivanic, Maros - REE-ERS" userId="1e31dbf2-a295-4da7-bb5e-70bf7d8023f2" providerId="ADAL" clId="{5595D4E9-44D6-4DE2-9B34-335232206F68}" dt="2024-06-05T02:28:26.701" v="2840" actId="700"/>
          <ac:spMkLst>
            <pc:docMk/>
            <pc:sldMk cId="1098900916" sldId="1837"/>
            <ac:spMk id="5" creationId="{0C15D22F-21C8-3CA5-A609-C0CEB1EF5400}"/>
          </ac:spMkLst>
        </pc:spChg>
        <pc:spChg chg="add mod ord">
          <ac:chgData name="Ivanic, Maros - REE-ERS" userId="1e31dbf2-a295-4da7-bb5e-70bf7d8023f2" providerId="ADAL" clId="{5595D4E9-44D6-4DE2-9B34-335232206F68}" dt="2024-06-05T12:44:41.056" v="4345" actId="20577"/>
          <ac:spMkLst>
            <pc:docMk/>
            <pc:sldMk cId="1098900916" sldId="1837"/>
            <ac:spMk id="6" creationId="{14697BF5-141D-1712-9323-9CDCD20AA7D4}"/>
          </ac:spMkLst>
        </pc:spChg>
        <pc:spChg chg="add mod ord">
          <ac:chgData name="Ivanic, Maros - REE-ERS" userId="1e31dbf2-a295-4da7-bb5e-70bf7d8023f2" providerId="ADAL" clId="{5595D4E9-44D6-4DE2-9B34-335232206F68}" dt="2024-06-07T02:38:19.580" v="8217" actId="113"/>
          <ac:spMkLst>
            <pc:docMk/>
            <pc:sldMk cId="1098900916" sldId="1837"/>
            <ac:spMk id="7" creationId="{6A7A6EBB-78B1-A2FA-01B8-4319CA550C81}"/>
          </ac:spMkLst>
        </pc:spChg>
        <pc:extLst>
          <p:ext xmlns:p="http://schemas.openxmlformats.org/presentationml/2006/main" uri="{D6D511B9-2390-475A-947B-AFAB55BFBCF1}">
            <pc226:cmChg xmlns:pc226="http://schemas.microsoft.com/office/powerpoint/2022/06/main/command" chg="del mod">
              <pc226:chgData name="Ivanic, Maros - REE-ERS" userId="1e31dbf2-a295-4da7-bb5e-70bf7d8023f2" providerId="ADAL" clId="{5595D4E9-44D6-4DE2-9B34-335232206F68}" dt="2024-06-07T02:38:12.836" v="8216"/>
              <pc2:cmMkLst xmlns:pc2="http://schemas.microsoft.com/office/powerpoint/2019/9/main/command">
                <pc:docMk/>
                <pc:sldMk cId="1098900916" sldId="1837"/>
                <pc2:cmMk id="{6C1B73C7-1F0B-4647-A12C-133677D66A39}"/>
              </pc2:cmMkLst>
            </pc226:cmChg>
          </p:ext>
        </pc:extLst>
      </pc:sldChg>
      <pc:sldChg chg="addSp delSp modSp new mod modClrScheme chgLayout">
        <pc:chgData name="Ivanic, Maros - REE-ERS" userId="1e31dbf2-a295-4da7-bb5e-70bf7d8023f2" providerId="ADAL" clId="{5595D4E9-44D6-4DE2-9B34-335232206F68}" dt="2024-06-07T02:39:14.045" v="8263" actId="20577"/>
        <pc:sldMkLst>
          <pc:docMk/>
          <pc:sldMk cId="3093679500" sldId="1838"/>
        </pc:sldMkLst>
        <pc:spChg chg="del mod ord">
          <ac:chgData name="Ivanic, Maros - REE-ERS" userId="1e31dbf2-a295-4da7-bb5e-70bf7d8023f2" providerId="ADAL" clId="{5595D4E9-44D6-4DE2-9B34-335232206F68}" dt="2024-06-04T17:44:08.833" v="742" actId="700"/>
          <ac:spMkLst>
            <pc:docMk/>
            <pc:sldMk cId="3093679500" sldId="1838"/>
            <ac:spMk id="2" creationId="{3184F79B-7B38-3815-DEA7-C91FFE08A9E5}"/>
          </ac:spMkLst>
        </pc:spChg>
        <pc:spChg chg="del mod ord">
          <ac:chgData name="Ivanic, Maros - REE-ERS" userId="1e31dbf2-a295-4da7-bb5e-70bf7d8023f2" providerId="ADAL" clId="{5595D4E9-44D6-4DE2-9B34-335232206F68}" dt="2024-06-04T17:44:08.833" v="742" actId="700"/>
          <ac:spMkLst>
            <pc:docMk/>
            <pc:sldMk cId="3093679500" sldId="1838"/>
            <ac:spMk id="3" creationId="{6C044B9F-FF93-0AEF-3D86-CA8053D27D81}"/>
          </ac:spMkLst>
        </pc:spChg>
        <pc:spChg chg="del">
          <ac:chgData name="Ivanic, Maros - REE-ERS" userId="1e31dbf2-a295-4da7-bb5e-70bf7d8023f2" providerId="ADAL" clId="{5595D4E9-44D6-4DE2-9B34-335232206F68}" dt="2024-06-04T17:44:08.833" v="742" actId="700"/>
          <ac:spMkLst>
            <pc:docMk/>
            <pc:sldMk cId="3093679500" sldId="1838"/>
            <ac:spMk id="4" creationId="{81080757-268F-53B6-34E6-F7EEFDC4924B}"/>
          </ac:spMkLst>
        </pc:spChg>
        <pc:spChg chg="add mod ord">
          <ac:chgData name="Ivanic, Maros - REE-ERS" userId="1e31dbf2-a295-4da7-bb5e-70bf7d8023f2" providerId="ADAL" clId="{5595D4E9-44D6-4DE2-9B34-335232206F68}" dt="2024-06-05T12:48:12.573" v="4365" actId="20577"/>
          <ac:spMkLst>
            <pc:docMk/>
            <pc:sldMk cId="3093679500" sldId="1838"/>
            <ac:spMk id="5" creationId="{9F9F6343-6429-E985-8E11-CB5CDF43F7E0}"/>
          </ac:spMkLst>
        </pc:spChg>
        <pc:spChg chg="add del mod ord">
          <ac:chgData name="Ivanic, Maros - REE-ERS" userId="1e31dbf2-a295-4da7-bb5e-70bf7d8023f2" providerId="ADAL" clId="{5595D4E9-44D6-4DE2-9B34-335232206F68}" dt="2024-06-04T17:44:20.411" v="749" actId="700"/>
          <ac:spMkLst>
            <pc:docMk/>
            <pc:sldMk cId="3093679500" sldId="1838"/>
            <ac:spMk id="6" creationId="{021C2FBE-AA7F-4587-3AA8-754404911DDE}"/>
          </ac:spMkLst>
        </pc:spChg>
        <pc:spChg chg="add mod ord">
          <ac:chgData name="Ivanic, Maros - REE-ERS" userId="1e31dbf2-a295-4da7-bb5e-70bf7d8023f2" providerId="ADAL" clId="{5595D4E9-44D6-4DE2-9B34-335232206F68}" dt="2024-06-07T02:38:48.830" v="8231" actId="27636"/>
          <ac:spMkLst>
            <pc:docMk/>
            <pc:sldMk cId="3093679500" sldId="1838"/>
            <ac:spMk id="7" creationId="{9B3DFF57-27DE-5885-33D5-A54D161B71C0}"/>
          </ac:spMkLst>
        </pc:spChg>
        <pc:spChg chg="add mod ord">
          <ac:chgData name="Ivanic, Maros - REE-ERS" userId="1e31dbf2-a295-4da7-bb5e-70bf7d8023f2" providerId="ADAL" clId="{5595D4E9-44D6-4DE2-9B34-335232206F68}" dt="2024-06-07T02:39:14.045" v="8263" actId="20577"/>
          <ac:spMkLst>
            <pc:docMk/>
            <pc:sldMk cId="3093679500" sldId="1838"/>
            <ac:spMk id="8" creationId="{37EBAF41-E112-BBD5-82CB-21863E2A59BF}"/>
          </ac:spMkLst>
        </pc:spChg>
      </pc:sldChg>
      <pc:sldChg chg="modSp new del mod">
        <pc:chgData name="Ivanic, Maros - REE-ERS" userId="1e31dbf2-a295-4da7-bb5e-70bf7d8023f2" providerId="ADAL" clId="{5595D4E9-44D6-4DE2-9B34-335232206F68}" dt="2024-06-04T17:45:23.644" v="887" actId="47"/>
        <pc:sldMkLst>
          <pc:docMk/>
          <pc:sldMk cId="1087399415" sldId="1839"/>
        </pc:sldMkLst>
        <pc:spChg chg="mod">
          <ac:chgData name="Ivanic, Maros - REE-ERS" userId="1e31dbf2-a295-4da7-bb5e-70bf7d8023f2" providerId="ADAL" clId="{5595D4E9-44D6-4DE2-9B34-335232206F68}" dt="2024-06-04T17:45:01.063" v="885" actId="20577"/>
          <ac:spMkLst>
            <pc:docMk/>
            <pc:sldMk cId="1087399415" sldId="1839"/>
            <ac:spMk id="2" creationId="{065F2FF2-9F67-0D16-0AA1-2371F851AEDE}"/>
          </ac:spMkLst>
        </pc:spChg>
      </pc:sldChg>
      <pc:sldChg chg="addSp modSp add mod modCm">
        <pc:chgData name="Ivanic, Maros - REE-ERS" userId="1e31dbf2-a295-4da7-bb5e-70bf7d8023f2" providerId="ADAL" clId="{5595D4E9-44D6-4DE2-9B34-335232206F68}" dt="2024-06-07T02:45:06.177" v="8397" actId="692"/>
        <pc:sldMkLst>
          <pc:docMk/>
          <pc:sldMk cId="1492957211" sldId="1846"/>
        </pc:sldMkLst>
        <pc:spChg chg="mod">
          <ac:chgData name="Ivanic, Maros - REE-ERS" userId="1e31dbf2-a295-4da7-bb5e-70bf7d8023f2" providerId="ADAL" clId="{5595D4E9-44D6-4DE2-9B34-335232206F68}" dt="2024-06-07T02:39:38.535" v="8271" actId="20577"/>
          <ac:spMkLst>
            <pc:docMk/>
            <pc:sldMk cId="1492957211" sldId="1846"/>
            <ac:spMk id="2" creationId="{CF4CC33D-4DD1-B84B-6277-62E4E3B8CF43}"/>
          </ac:spMkLst>
        </pc:spChg>
        <pc:spChg chg="add mod">
          <ac:chgData name="Ivanic, Maros - REE-ERS" userId="1e31dbf2-a295-4da7-bb5e-70bf7d8023f2" providerId="ADAL" clId="{5595D4E9-44D6-4DE2-9B34-335232206F68}" dt="2024-06-07T02:45:06.177" v="8397" actId="692"/>
          <ac:spMkLst>
            <pc:docMk/>
            <pc:sldMk cId="1492957211" sldId="1846"/>
            <ac:spMk id="3" creationId="{ECCA74F4-0DA9-2F3A-3258-0AD59DFC28B9}"/>
          </ac:spMkLst>
        </pc:spChg>
        <pc:extLst>
          <p:ext xmlns:p="http://schemas.openxmlformats.org/presentationml/2006/main" uri="{D6D511B9-2390-475A-947B-AFAB55BFBCF1}">
            <pc226:cmChg xmlns:pc226="http://schemas.microsoft.com/office/powerpoint/2022/06/main/command" chg="mod">
              <pc226:chgData name="Ivanic, Maros - REE-ERS" userId="1e31dbf2-a295-4da7-bb5e-70bf7d8023f2" providerId="ADAL" clId="{5595D4E9-44D6-4DE2-9B34-335232206F68}" dt="2024-06-05T13:09:21.838" v="4943"/>
              <pc2:cmMkLst xmlns:pc2="http://schemas.microsoft.com/office/powerpoint/2019/9/main/command">
                <pc:docMk/>
                <pc:sldMk cId="1492957211" sldId="1846"/>
                <pc2:cmMk id="{ED50A22B-E900-440F-B649-7BE596F8E447}"/>
              </pc2:cmMkLst>
            </pc226:cmChg>
          </p:ext>
        </pc:extLst>
      </pc:sldChg>
      <pc:sldChg chg="delSp modSp new mod modClrScheme chgLayout">
        <pc:chgData name="Ivanic, Maros - REE-ERS" userId="1e31dbf2-a295-4da7-bb5e-70bf7d8023f2" providerId="ADAL" clId="{5595D4E9-44D6-4DE2-9B34-335232206F68}" dt="2024-06-07T11:54:57.790" v="9649" actId="20577"/>
        <pc:sldMkLst>
          <pc:docMk/>
          <pc:sldMk cId="1838626057" sldId="1847"/>
        </pc:sldMkLst>
        <pc:spChg chg="mod ord">
          <ac:chgData name="Ivanic, Maros - REE-ERS" userId="1e31dbf2-a295-4da7-bb5e-70bf7d8023f2" providerId="ADAL" clId="{5595D4E9-44D6-4DE2-9B34-335232206F68}" dt="2024-06-05T13:15:59.262" v="5554" actId="700"/>
          <ac:spMkLst>
            <pc:docMk/>
            <pc:sldMk cId="1838626057" sldId="1847"/>
            <ac:spMk id="2" creationId="{7100A437-8FD2-DE60-2670-1DC929441129}"/>
          </ac:spMkLst>
        </pc:spChg>
        <pc:spChg chg="mod ord">
          <ac:chgData name="Ivanic, Maros - REE-ERS" userId="1e31dbf2-a295-4da7-bb5e-70bf7d8023f2" providerId="ADAL" clId="{5595D4E9-44D6-4DE2-9B34-335232206F68}" dt="2024-06-07T11:54:57.790" v="9649" actId="20577"/>
          <ac:spMkLst>
            <pc:docMk/>
            <pc:sldMk cId="1838626057" sldId="1847"/>
            <ac:spMk id="3" creationId="{D90D88E5-2D9E-CA30-5FFD-25C4E10A1DB2}"/>
          </ac:spMkLst>
        </pc:spChg>
        <pc:spChg chg="del mod">
          <ac:chgData name="Ivanic, Maros - REE-ERS" userId="1e31dbf2-a295-4da7-bb5e-70bf7d8023f2" providerId="ADAL" clId="{5595D4E9-44D6-4DE2-9B34-335232206F68}" dt="2024-06-05T13:15:59.262" v="5554" actId="700"/>
          <ac:spMkLst>
            <pc:docMk/>
            <pc:sldMk cId="1838626057" sldId="1847"/>
            <ac:spMk id="4" creationId="{9E043BBB-DA52-86D0-6558-F7087B3B9A9F}"/>
          </ac:spMkLst>
        </pc:spChg>
      </pc:sldChg>
      <pc:sldChg chg="addSp delSp modSp new mod modClrScheme chgLayout">
        <pc:chgData name="Ivanic, Maros - REE-ERS" userId="1e31dbf2-a295-4da7-bb5e-70bf7d8023f2" providerId="ADAL" clId="{5595D4E9-44D6-4DE2-9B34-335232206F68}" dt="2024-06-07T13:08:45.648" v="10416" actId="20577"/>
        <pc:sldMkLst>
          <pc:docMk/>
          <pc:sldMk cId="3714760992" sldId="1848"/>
        </pc:sldMkLst>
        <pc:spChg chg="del">
          <ac:chgData name="Ivanic, Maros - REE-ERS" userId="1e31dbf2-a295-4da7-bb5e-70bf7d8023f2" providerId="ADAL" clId="{5595D4E9-44D6-4DE2-9B34-335232206F68}" dt="2024-06-04T17:46:36.188" v="939" actId="6264"/>
          <ac:spMkLst>
            <pc:docMk/>
            <pc:sldMk cId="3714760992" sldId="1848"/>
            <ac:spMk id="2" creationId="{E6BC7436-5FE6-1EB6-0DCF-D83184177C48}"/>
          </ac:spMkLst>
        </pc:spChg>
        <pc:spChg chg="del">
          <ac:chgData name="Ivanic, Maros - REE-ERS" userId="1e31dbf2-a295-4da7-bb5e-70bf7d8023f2" providerId="ADAL" clId="{5595D4E9-44D6-4DE2-9B34-335232206F68}" dt="2024-06-04T17:46:36.188" v="939" actId="6264"/>
          <ac:spMkLst>
            <pc:docMk/>
            <pc:sldMk cId="3714760992" sldId="1848"/>
            <ac:spMk id="3" creationId="{C0397D7F-7DC3-D189-FFE7-170660DC6109}"/>
          </ac:spMkLst>
        </pc:spChg>
        <pc:spChg chg="del">
          <ac:chgData name="Ivanic, Maros - REE-ERS" userId="1e31dbf2-a295-4da7-bb5e-70bf7d8023f2" providerId="ADAL" clId="{5595D4E9-44D6-4DE2-9B34-335232206F68}" dt="2024-06-04T17:46:36.188" v="939" actId="6264"/>
          <ac:spMkLst>
            <pc:docMk/>
            <pc:sldMk cId="3714760992" sldId="1848"/>
            <ac:spMk id="4" creationId="{5BBEF393-9C3D-AC6C-037E-7D768B9C1BBA}"/>
          </ac:spMkLst>
        </pc:spChg>
        <pc:spChg chg="add del mod ord">
          <ac:chgData name="Ivanic, Maros - REE-ERS" userId="1e31dbf2-a295-4da7-bb5e-70bf7d8023f2" providerId="ADAL" clId="{5595D4E9-44D6-4DE2-9B34-335232206F68}" dt="2024-06-04T17:46:38.701" v="940" actId="700"/>
          <ac:spMkLst>
            <pc:docMk/>
            <pc:sldMk cId="3714760992" sldId="1848"/>
            <ac:spMk id="5" creationId="{E4E42498-99BB-D9FF-B327-F0219C6ED64E}"/>
          </ac:spMkLst>
        </pc:spChg>
        <pc:spChg chg="add del mod ord">
          <ac:chgData name="Ivanic, Maros - REE-ERS" userId="1e31dbf2-a295-4da7-bb5e-70bf7d8023f2" providerId="ADAL" clId="{5595D4E9-44D6-4DE2-9B34-335232206F68}" dt="2024-06-04T17:46:38.701" v="940" actId="700"/>
          <ac:spMkLst>
            <pc:docMk/>
            <pc:sldMk cId="3714760992" sldId="1848"/>
            <ac:spMk id="6" creationId="{41F78F05-0AE4-4761-2C87-D173C61731B4}"/>
          </ac:spMkLst>
        </pc:spChg>
        <pc:spChg chg="add del mod ord">
          <ac:chgData name="Ivanic, Maros - REE-ERS" userId="1e31dbf2-a295-4da7-bb5e-70bf7d8023f2" providerId="ADAL" clId="{5595D4E9-44D6-4DE2-9B34-335232206F68}" dt="2024-06-04T17:46:38.701" v="940" actId="700"/>
          <ac:spMkLst>
            <pc:docMk/>
            <pc:sldMk cId="3714760992" sldId="1848"/>
            <ac:spMk id="7" creationId="{F0FAF69F-C9AC-A208-CC0C-0ED1E5F7C8C9}"/>
          </ac:spMkLst>
        </pc:spChg>
        <pc:spChg chg="add mod ord">
          <ac:chgData name="Ivanic, Maros - REE-ERS" userId="1e31dbf2-a295-4da7-bb5e-70bf7d8023f2" providerId="ADAL" clId="{5595D4E9-44D6-4DE2-9B34-335232206F68}" dt="2024-06-07T12:26:24.656" v="9858" actId="1076"/>
          <ac:spMkLst>
            <pc:docMk/>
            <pc:sldMk cId="3714760992" sldId="1848"/>
            <ac:spMk id="8" creationId="{344DA172-D180-FAAE-17D7-4D104944B72C}"/>
          </ac:spMkLst>
        </pc:spChg>
        <pc:spChg chg="add mod ord">
          <ac:chgData name="Ivanic, Maros - REE-ERS" userId="1e31dbf2-a295-4da7-bb5e-70bf7d8023f2" providerId="ADAL" clId="{5595D4E9-44D6-4DE2-9B34-335232206F68}" dt="2024-06-07T13:08:45.648" v="10416" actId="20577"/>
          <ac:spMkLst>
            <pc:docMk/>
            <pc:sldMk cId="3714760992" sldId="1848"/>
            <ac:spMk id="9" creationId="{DBEC6F8E-D61B-926F-F0D9-1E746BB75ADD}"/>
          </ac:spMkLst>
        </pc:spChg>
      </pc:sldChg>
      <pc:sldChg chg="modSp add del mod">
        <pc:chgData name="Ivanic, Maros - REE-ERS" userId="1e31dbf2-a295-4da7-bb5e-70bf7d8023f2" providerId="ADAL" clId="{5595D4E9-44D6-4DE2-9B34-335232206F68}" dt="2024-06-05T13:17:54.708" v="5827" actId="47"/>
        <pc:sldMkLst>
          <pc:docMk/>
          <pc:sldMk cId="959406473" sldId="1849"/>
        </pc:sldMkLst>
        <pc:spChg chg="mod">
          <ac:chgData name="Ivanic, Maros - REE-ERS" userId="1e31dbf2-a295-4da7-bb5e-70bf7d8023f2" providerId="ADAL" clId="{5595D4E9-44D6-4DE2-9B34-335232206F68}" dt="2024-06-04T18:53:29.231" v="1156" actId="20577"/>
          <ac:spMkLst>
            <pc:docMk/>
            <pc:sldMk cId="959406473" sldId="1849"/>
            <ac:spMk id="3" creationId="{D90D88E5-2D9E-CA30-5FFD-25C4E10A1DB2}"/>
          </ac:spMkLst>
        </pc:spChg>
      </pc:sldChg>
      <pc:sldChg chg="addSp delSp modSp new mod">
        <pc:chgData name="Ivanic, Maros - REE-ERS" userId="1e31dbf2-a295-4da7-bb5e-70bf7d8023f2" providerId="ADAL" clId="{5595D4E9-44D6-4DE2-9B34-335232206F68}" dt="2024-06-07T11:48:35.664" v="9562" actId="27636"/>
        <pc:sldMkLst>
          <pc:docMk/>
          <pc:sldMk cId="3373483072" sldId="1850"/>
        </pc:sldMkLst>
        <pc:spChg chg="mod">
          <ac:chgData name="Ivanic, Maros - REE-ERS" userId="1e31dbf2-a295-4da7-bb5e-70bf7d8023f2" providerId="ADAL" clId="{5595D4E9-44D6-4DE2-9B34-335232206F68}" dt="2024-06-05T01:22:34.823" v="2020" actId="20577"/>
          <ac:spMkLst>
            <pc:docMk/>
            <pc:sldMk cId="3373483072" sldId="1850"/>
            <ac:spMk id="2" creationId="{32329253-75E4-269A-CD36-1E2AB2A8C432}"/>
          </ac:spMkLst>
        </pc:spChg>
        <pc:spChg chg="mod">
          <ac:chgData name="Ivanic, Maros - REE-ERS" userId="1e31dbf2-a295-4da7-bb5e-70bf7d8023f2" providerId="ADAL" clId="{5595D4E9-44D6-4DE2-9B34-335232206F68}" dt="2024-06-07T11:48:35.664" v="9562" actId="27636"/>
          <ac:spMkLst>
            <pc:docMk/>
            <pc:sldMk cId="3373483072" sldId="1850"/>
            <ac:spMk id="3" creationId="{CD102263-54CD-1C39-557E-438F6C2249FE}"/>
          </ac:spMkLst>
        </pc:spChg>
        <pc:spChg chg="mod">
          <ac:chgData name="Ivanic, Maros - REE-ERS" userId="1e31dbf2-a295-4da7-bb5e-70bf7d8023f2" providerId="ADAL" clId="{5595D4E9-44D6-4DE2-9B34-335232206F68}" dt="2024-06-07T11:48:35.633" v="9561" actId="27636"/>
          <ac:spMkLst>
            <pc:docMk/>
            <pc:sldMk cId="3373483072" sldId="1850"/>
            <ac:spMk id="4" creationId="{247C4BF7-789C-4193-BE15-307B756B6C91}"/>
          </ac:spMkLst>
        </pc:spChg>
        <pc:spChg chg="add del mod">
          <ac:chgData name="Ivanic, Maros - REE-ERS" userId="1e31dbf2-a295-4da7-bb5e-70bf7d8023f2" providerId="ADAL" clId="{5595D4E9-44D6-4DE2-9B34-335232206F68}" dt="2024-06-05T12:20:45.161" v="3463" actId="21"/>
          <ac:spMkLst>
            <pc:docMk/>
            <pc:sldMk cId="3373483072" sldId="1850"/>
            <ac:spMk id="9" creationId="{686E82F2-8A2C-E676-6A13-70DE469AD072}"/>
          </ac:spMkLst>
        </pc:spChg>
        <pc:spChg chg="add del mod">
          <ac:chgData name="Ivanic, Maros - REE-ERS" userId="1e31dbf2-a295-4da7-bb5e-70bf7d8023f2" providerId="ADAL" clId="{5595D4E9-44D6-4DE2-9B34-335232206F68}" dt="2024-06-05T12:20:45.161" v="3463" actId="21"/>
          <ac:spMkLst>
            <pc:docMk/>
            <pc:sldMk cId="3373483072" sldId="1850"/>
            <ac:spMk id="10" creationId="{801150EE-7F91-7DA9-1C91-0F07B983E2B2}"/>
          </ac:spMkLst>
        </pc:spChg>
        <pc:spChg chg="add del mod">
          <ac:chgData name="Ivanic, Maros - REE-ERS" userId="1e31dbf2-a295-4da7-bb5e-70bf7d8023f2" providerId="ADAL" clId="{5595D4E9-44D6-4DE2-9B34-335232206F68}" dt="2024-06-05T12:20:45.161" v="3463" actId="21"/>
          <ac:spMkLst>
            <pc:docMk/>
            <pc:sldMk cId="3373483072" sldId="1850"/>
            <ac:spMk id="11" creationId="{665BEAAD-D70C-A0D2-F060-17C860DC45AD}"/>
          </ac:spMkLst>
        </pc:spChg>
        <pc:cxnChg chg="add del mod">
          <ac:chgData name="Ivanic, Maros - REE-ERS" userId="1e31dbf2-a295-4da7-bb5e-70bf7d8023f2" providerId="ADAL" clId="{5595D4E9-44D6-4DE2-9B34-335232206F68}" dt="2024-06-05T12:20:45.161" v="3463" actId="21"/>
          <ac:cxnSpMkLst>
            <pc:docMk/>
            <pc:sldMk cId="3373483072" sldId="1850"/>
            <ac:cxnSpMk id="5" creationId="{6AA1E5FC-30F6-1DD0-2AE0-495F9E69F604}"/>
          </ac:cxnSpMkLst>
        </pc:cxnChg>
        <pc:cxnChg chg="add del mod">
          <ac:chgData name="Ivanic, Maros - REE-ERS" userId="1e31dbf2-a295-4da7-bb5e-70bf7d8023f2" providerId="ADAL" clId="{5595D4E9-44D6-4DE2-9B34-335232206F68}" dt="2024-06-05T12:20:45.161" v="3463" actId="21"/>
          <ac:cxnSpMkLst>
            <pc:docMk/>
            <pc:sldMk cId="3373483072" sldId="1850"/>
            <ac:cxnSpMk id="6" creationId="{43E81CAC-44C0-481E-AA35-39B6EFCC2D08}"/>
          </ac:cxnSpMkLst>
        </pc:cxnChg>
        <pc:cxnChg chg="add del mod">
          <ac:chgData name="Ivanic, Maros - REE-ERS" userId="1e31dbf2-a295-4da7-bb5e-70bf7d8023f2" providerId="ADAL" clId="{5595D4E9-44D6-4DE2-9B34-335232206F68}" dt="2024-06-05T12:20:45.161" v="3463" actId="21"/>
          <ac:cxnSpMkLst>
            <pc:docMk/>
            <pc:sldMk cId="3373483072" sldId="1850"/>
            <ac:cxnSpMk id="7" creationId="{0F95D15F-0948-AA57-5DFD-440E2CBB060B}"/>
          </ac:cxnSpMkLst>
        </pc:cxnChg>
        <pc:cxnChg chg="add del mod">
          <ac:chgData name="Ivanic, Maros - REE-ERS" userId="1e31dbf2-a295-4da7-bb5e-70bf7d8023f2" providerId="ADAL" clId="{5595D4E9-44D6-4DE2-9B34-335232206F68}" dt="2024-06-05T12:20:45.161" v="3463" actId="21"/>
          <ac:cxnSpMkLst>
            <pc:docMk/>
            <pc:sldMk cId="3373483072" sldId="1850"/>
            <ac:cxnSpMk id="8" creationId="{F52118BD-0ADE-0241-3E9D-179AF68065F8}"/>
          </ac:cxnSpMkLst>
        </pc:cxnChg>
      </pc:sldChg>
      <pc:sldChg chg="addSp delSp modSp add mod delCm modCm">
        <pc:chgData name="Ivanic, Maros - REE-ERS" userId="1e31dbf2-a295-4da7-bb5e-70bf7d8023f2" providerId="ADAL" clId="{5595D4E9-44D6-4DE2-9B34-335232206F68}" dt="2024-06-07T11:51:31.562" v="9574" actId="20577"/>
        <pc:sldMkLst>
          <pc:docMk/>
          <pc:sldMk cId="1743224758" sldId="1851"/>
        </pc:sldMkLst>
        <pc:spChg chg="mod">
          <ac:chgData name="Ivanic, Maros - REE-ERS" userId="1e31dbf2-a295-4da7-bb5e-70bf7d8023f2" providerId="ADAL" clId="{5595D4E9-44D6-4DE2-9B34-335232206F68}" dt="2024-06-05T01:27:12.480" v="2303" actId="20577"/>
          <ac:spMkLst>
            <pc:docMk/>
            <pc:sldMk cId="1743224758" sldId="1851"/>
            <ac:spMk id="2" creationId="{32329253-75E4-269A-CD36-1E2AB2A8C432}"/>
          </ac:spMkLst>
        </pc:spChg>
        <pc:spChg chg="mod">
          <ac:chgData name="Ivanic, Maros - REE-ERS" userId="1e31dbf2-a295-4da7-bb5e-70bf7d8023f2" providerId="ADAL" clId="{5595D4E9-44D6-4DE2-9B34-335232206F68}" dt="2024-06-05T12:21:28.978" v="3477" actId="6549"/>
          <ac:spMkLst>
            <pc:docMk/>
            <pc:sldMk cId="1743224758" sldId="1851"/>
            <ac:spMk id="3" creationId="{CD102263-54CD-1C39-557E-438F6C2249FE}"/>
          </ac:spMkLst>
        </pc:spChg>
        <pc:spChg chg="mod">
          <ac:chgData name="Ivanic, Maros - REE-ERS" userId="1e31dbf2-a295-4da7-bb5e-70bf7d8023f2" providerId="ADAL" clId="{5595D4E9-44D6-4DE2-9B34-335232206F68}" dt="2024-06-07T11:51:31.562" v="9574" actId="20577"/>
          <ac:spMkLst>
            <pc:docMk/>
            <pc:sldMk cId="1743224758" sldId="1851"/>
            <ac:spMk id="4" creationId="{247C4BF7-789C-4193-BE15-307B756B6C91}"/>
          </ac:spMkLst>
        </pc:spChg>
        <pc:spChg chg="add mod">
          <ac:chgData name="Ivanic, Maros - REE-ERS" userId="1e31dbf2-a295-4da7-bb5e-70bf7d8023f2" providerId="ADAL" clId="{5595D4E9-44D6-4DE2-9B34-335232206F68}" dt="2024-06-05T01:28:02.801" v="2315"/>
          <ac:spMkLst>
            <pc:docMk/>
            <pc:sldMk cId="1743224758" sldId="1851"/>
            <ac:spMk id="7" creationId="{4CF6C7F3-1072-2A74-B90B-7B043BAF53F8}"/>
          </ac:spMkLst>
        </pc:spChg>
        <pc:spChg chg="add mod">
          <ac:chgData name="Ivanic, Maros - REE-ERS" userId="1e31dbf2-a295-4da7-bb5e-70bf7d8023f2" providerId="ADAL" clId="{5595D4E9-44D6-4DE2-9B34-335232206F68}" dt="2024-06-05T01:28:02.801" v="2315"/>
          <ac:spMkLst>
            <pc:docMk/>
            <pc:sldMk cId="1743224758" sldId="1851"/>
            <ac:spMk id="8" creationId="{38BF60EB-CC22-4CB8-B577-075BF6B94FC8}"/>
          </ac:spMkLst>
        </pc:spChg>
        <pc:spChg chg="add mod">
          <ac:chgData name="Ivanic, Maros - REE-ERS" userId="1e31dbf2-a295-4da7-bb5e-70bf7d8023f2" providerId="ADAL" clId="{5595D4E9-44D6-4DE2-9B34-335232206F68}" dt="2024-06-05T12:21:59.110" v="3482" actId="1076"/>
          <ac:spMkLst>
            <pc:docMk/>
            <pc:sldMk cId="1743224758" sldId="1851"/>
            <ac:spMk id="13" creationId="{686E82F2-8A2C-E676-6A13-70DE469AD072}"/>
          </ac:spMkLst>
        </pc:spChg>
        <pc:spChg chg="add mod">
          <ac:chgData name="Ivanic, Maros - REE-ERS" userId="1e31dbf2-a295-4da7-bb5e-70bf7d8023f2" providerId="ADAL" clId="{5595D4E9-44D6-4DE2-9B34-335232206F68}" dt="2024-06-05T12:21:42.582" v="3478" actId="1076"/>
          <ac:spMkLst>
            <pc:docMk/>
            <pc:sldMk cId="1743224758" sldId="1851"/>
            <ac:spMk id="14" creationId="{801150EE-7F91-7DA9-1C91-0F07B983E2B2}"/>
          </ac:spMkLst>
        </pc:spChg>
        <pc:spChg chg="add del mod">
          <ac:chgData name="Ivanic, Maros - REE-ERS" userId="1e31dbf2-a295-4da7-bb5e-70bf7d8023f2" providerId="ADAL" clId="{5595D4E9-44D6-4DE2-9B34-335232206F68}" dt="2024-06-05T12:21:45.630" v="3479" actId="478"/>
          <ac:spMkLst>
            <pc:docMk/>
            <pc:sldMk cId="1743224758" sldId="1851"/>
            <ac:spMk id="15" creationId="{665BEAAD-D70C-A0D2-F060-17C860DC45AD}"/>
          </ac:spMkLst>
        </pc:spChg>
        <pc:spChg chg="add mod">
          <ac:chgData name="Ivanic, Maros - REE-ERS" userId="1e31dbf2-a295-4da7-bb5e-70bf7d8023f2" providerId="ADAL" clId="{5595D4E9-44D6-4DE2-9B34-335232206F68}" dt="2024-06-05T12:22:15.278" v="3485" actId="20577"/>
          <ac:spMkLst>
            <pc:docMk/>
            <pc:sldMk cId="1743224758" sldId="1851"/>
            <ac:spMk id="16" creationId="{EFEF45E5-A304-FBE9-3668-BEB530DED00D}"/>
          </ac:spMkLst>
        </pc:spChg>
        <pc:spChg chg="add mod">
          <ac:chgData name="Ivanic, Maros - REE-ERS" userId="1e31dbf2-a295-4da7-bb5e-70bf7d8023f2" providerId="ADAL" clId="{5595D4E9-44D6-4DE2-9B34-335232206F68}" dt="2024-06-05T12:22:30.334" v="3488" actId="20577"/>
          <ac:spMkLst>
            <pc:docMk/>
            <pc:sldMk cId="1743224758" sldId="1851"/>
            <ac:spMk id="17" creationId="{9728B33F-6898-726B-6F22-2902EEB7E64E}"/>
          </ac:spMkLst>
        </pc:spChg>
        <pc:spChg chg="add mod">
          <ac:chgData name="Ivanic, Maros - REE-ERS" userId="1e31dbf2-a295-4da7-bb5e-70bf7d8023f2" providerId="ADAL" clId="{5595D4E9-44D6-4DE2-9B34-335232206F68}" dt="2024-06-05T12:22:46.808" v="3502" actId="20577"/>
          <ac:spMkLst>
            <pc:docMk/>
            <pc:sldMk cId="1743224758" sldId="1851"/>
            <ac:spMk id="18" creationId="{7E18B6A5-A9E6-2D8F-A3BF-0B91F1F5540E}"/>
          </ac:spMkLst>
        </pc:spChg>
        <pc:spChg chg="add mod">
          <ac:chgData name="Ivanic, Maros - REE-ERS" userId="1e31dbf2-a295-4da7-bb5e-70bf7d8023f2" providerId="ADAL" clId="{5595D4E9-44D6-4DE2-9B34-335232206F68}" dt="2024-06-05T12:23:06.718" v="3510" actId="20577"/>
          <ac:spMkLst>
            <pc:docMk/>
            <pc:sldMk cId="1743224758" sldId="1851"/>
            <ac:spMk id="19" creationId="{9284C30B-191C-97A0-AC82-44D605ACE328}"/>
          </ac:spMkLst>
        </pc:spChg>
        <pc:spChg chg="add mod">
          <ac:chgData name="Ivanic, Maros - REE-ERS" userId="1e31dbf2-a295-4da7-bb5e-70bf7d8023f2" providerId="ADAL" clId="{5595D4E9-44D6-4DE2-9B34-335232206F68}" dt="2024-06-05T12:23:01.998" v="3508" actId="20577"/>
          <ac:spMkLst>
            <pc:docMk/>
            <pc:sldMk cId="1743224758" sldId="1851"/>
            <ac:spMk id="20" creationId="{EF216B5C-3CAC-F065-9179-B0EA24201714}"/>
          </ac:spMkLst>
        </pc:spChg>
        <pc:cxnChg chg="add mod">
          <ac:chgData name="Ivanic, Maros - REE-ERS" userId="1e31dbf2-a295-4da7-bb5e-70bf7d8023f2" providerId="ADAL" clId="{5595D4E9-44D6-4DE2-9B34-335232206F68}" dt="2024-06-05T01:28:02.801" v="2315"/>
          <ac:cxnSpMkLst>
            <pc:docMk/>
            <pc:sldMk cId="1743224758" sldId="1851"/>
            <ac:cxnSpMk id="5" creationId="{CE73B043-610B-B590-405C-B0F238B5F7EE}"/>
          </ac:cxnSpMkLst>
        </pc:cxnChg>
        <pc:cxnChg chg="add mod">
          <ac:chgData name="Ivanic, Maros - REE-ERS" userId="1e31dbf2-a295-4da7-bb5e-70bf7d8023f2" providerId="ADAL" clId="{5595D4E9-44D6-4DE2-9B34-335232206F68}" dt="2024-06-05T01:28:02.801" v="2315"/>
          <ac:cxnSpMkLst>
            <pc:docMk/>
            <pc:sldMk cId="1743224758" sldId="1851"/>
            <ac:cxnSpMk id="6" creationId="{C3FAB021-771D-F706-A07E-0700F469A263}"/>
          </ac:cxnSpMkLst>
        </pc:cxnChg>
        <pc:cxnChg chg="add mod">
          <ac:chgData name="Ivanic, Maros - REE-ERS" userId="1e31dbf2-a295-4da7-bb5e-70bf7d8023f2" providerId="ADAL" clId="{5595D4E9-44D6-4DE2-9B34-335232206F68}" dt="2024-06-05T12:21:59.110" v="3482" actId="1076"/>
          <ac:cxnSpMkLst>
            <pc:docMk/>
            <pc:sldMk cId="1743224758" sldId="1851"/>
            <ac:cxnSpMk id="9" creationId="{6AA1E5FC-30F6-1DD0-2AE0-495F9E69F604}"/>
          </ac:cxnSpMkLst>
        </pc:cxnChg>
        <pc:cxnChg chg="add mod">
          <ac:chgData name="Ivanic, Maros - REE-ERS" userId="1e31dbf2-a295-4da7-bb5e-70bf7d8023f2" providerId="ADAL" clId="{5595D4E9-44D6-4DE2-9B34-335232206F68}" dt="2024-06-05T12:21:59.110" v="3482" actId="1076"/>
          <ac:cxnSpMkLst>
            <pc:docMk/>
            <pc:sldMk cId="1743224758" sldId="1851"/>
            <ac:cxnSpMk id="10" creationId="{43E81CAC-44C0-481E-AA35-39B6EFCC2D08}"/>
          </ac:cxnSpMkLst>
        </pc:cxnChg>
        <pc:cxnChg chg="add mod">
          <ac:chgData name="Ivanic, Maros - REE-ERS" userId="1e31dbf2-a295-4da7-bb5e-70bf7d8023f2" providerId="ADAL" clId="{5595D4E9-44D6-4DE2-9B34-335232206F68}" dt="2024-06-05T12:21:42.582" v="3478" actId="1076"/>
          <ac:cxnSpMkLst>
            <pc:docMk/>
            <pc:sldMk cId="1743224758" sldId="1851"/>
            <ac:cxnSpMk id="11" creationId="{0F95D15F-0948-AA57-5DFD-440E2CBB060B}"/>
          </ac:cxnSpMkLst>
        </pc:cxnChg>
        <pc:cxnChg chg="add mod">
          <ac:chgData name="Ivanic, Maros - REE-ERS" userId="1e31dbf2-a295-4da7-bb5e-70bf7d8023f2" providerId="ADAL" clId="{5595D4E9-44D6-4DE2-9B34-335232206F68}" dt="2024-06-05T12:21:42.582" v="3478" actId="1076"/>
          <ac:cxnSpMkLst>
            <pc:docMk/>
            <pc:sldMk cId="1743224758" sldId="1851"/>
            <ac:cxnSpMk id="12" creationId="{F52118BD-0ADE-0241-3E9D-179AF68065F8}"/>
          </ac:cxnSpMkLst>
        </pc:cxnChg>
        <pc:cxnChg chg="add mod">
          <ac:chgData name="Ivanic, Maros - REE-ERS" userId="1e31dbf2-a295-4da7-bb5e-70bf7d8023f2" providerId="ADAL" clId="{5595D4E9-44D6-4DE2-9B34-335232206F68}" dt="2024-06-05T12:23:18.926" v="3515" actId="14100"/>
          <ac:cxnSpMkLst>
            <pc:docMk/>
            <pc:sldMk cId="1743224758" sldId="1851"/>
            <ac:cxnSpMk id="21" creationId="{172C2D69-114B-EF06-F296-DAD7878704FA}"/>
          </ac:cxnSpMkLst>
        </pc:cxnChg>
        <pc:extLst>
          <p:ext xmlns:p="http://schemas.openxmlformats.org/presentationml/2006/main" uri="{D6D511B9-2390-475A-947B-AFAB55BFBCF1}">
            <pc226:cmChg xmlns:pc226="http://schemas.microsoft.com/office/powerpoint/2022/06/main/command" chg="del mod modRxn">
              <pc226:chgData name="Ivanic, Maros - REE-ERS" userId="1e31dbf2-a295-4da7-bb5e-70bf7d8023f2" providerId="ADAL" clId="{5595D4E9-44D6-4DE2-9B34-335232206F68}" dt="2024-06-07T02:35:33.247" v="7959"/>
              <pc2:cmMkLst xmlns:pc2="http://schemas.microsoft.com/office/powerpoint/2019/9/main/command">
                <pc:docMk/>
                <pc:sldMk cId="1743224758" sldId="1851"/>
                <pc2:cmMk id="{F30BF17A-0F5D-41ED-8F0E-CD124848A170}"/>
              </pc2:cmMkLst>
              <pc226:cmRplyChg chg="add">
                <pc226:chgData name="Ivanic, Maros - REE-ERS" userId="1e31dbf2-a295-4da7-bb5e-70bf7d8023f2" providerId="ADAL" clId="{5595D4E9-44D6-4DE2-9B34-335232206F68}" dt="2024-06-05T15:48:42.529" v="6859"/>
                <pc2:cmRplyMkLst xmlns:pc2="http://schemas.microsoft.com/office/powerpoint/2019/9/main/command">
                  <pc:docMk/>
                  <pc:sldMk cId="1743224758" sldId="1851"/>
                  <pc2:cmMk id="{F30BF17A-0F5D-41ED-8F0E-CD124848A170}"/>
                  <pc2:cmRplyMk id="{A942B92B-A535-4532-B502-3DC6EFD03545}"/>
                </pc2:cmRplyMkLst>
              </pc226:cmRplyChg>
            </pc226:cmChg>
          </p:ext>
        </pc:extLst>
      </pc:sldChg>
      <pc:sldChg chg="modSp new mod">
        <pc:chgData name="Ivanic, Maros - REE-ERS" userId="1e31dbf2-a295-4da7-bb5e-70bf7d8023f2" providerId="ADAL" clId="{5595D4E9-44D6-4DE2-9B34-335232206F68}" dt="2024-06-07T02:38:01.475" v="8214" actId="27636"/>
        <pc:sldMkLst>
          <pc:docMk/>
          <pc:sldMk cId="330825495" sldId="1852"/>
        </pc:sldMkLst>
        <pc:spChg chg="mod">
          <ac:chgData name="Ivanic, Maros - REE-ERS" userId="1e31dbf2-a295-4da7-bb5e-70bf7d8023f2" providerId="ADAL" clId="{5595D4E9-44D6-4DE2-9B34-335232206F68}" dt="2024-06-05T12:29:33.228" v="3593" actId="20577"/>
          <ac:spMkLst>
            <pc:docMk/>
            <pc:sldMk cId="330825495" sldId="1852"/>
            <ac:spMk id="2" creationId="{C2CA8DBD-5661-716D-C92A-0BF7DAA5A9C3}"/>
          </ac:spMkLst>
        </pc:spChg>
        <pc:spChg chg="mod">
          <ac:chgData name="Ivanic, Maros - REE-ERS" userId="1e31dbf2-a295-4da7-bb5e-70bf7d8023f2" providerId="ADAL" clId="{5595D4E9-44D6-4DE2-9B34-335232206F68}" dt="2024-06-07T02:37:13.855" v="8087" actId="14100"/>
          <ac:spMkLst>
            <pc:docMk/>
            <pc:sldMk cId="330825495" sldId="1852"/>
            <ac:spMk id="3" creationId="{DB4F171E-5EA6-F12B-F067-6071803BBE37}"/>
          </ac:spMkLst>
        </pc:spChg>
        <pc:spChg chg="mod">
          <ac:chgData name="Ivanic, Maros - REE-ERS" userId="1e31dbf2-a295-4da7-bb5e-70bf7d8023f2" providerId="ADAL" clId="{5595D4E9-44D6-4DE2-9B34-335232206F68}" dt="2024-06-07T02:38:01.475" v="8214" actId="27636"/>
          <ac:spMkLst>
            <pc:docMk/>
            <pc:sldMk cId="330825495" sldId="1852"/>
            <ac:spMk id="4" creationId="{F4735646-7B93-D26F-D817-39FDE9E09AD9}"/>
          </ac:spMkLst>
        </pc:spChg>
      </pc:sldChg>
      <pc:sldChg chg="addSp delSp modSp new mod">
        <pc:chgData name="Ivanic, Maros - REE-ERS" userId="1e31dbf2-a295-4da7-bb5e-70bf7d8023f2" providerId="ADAL" clId="{5595D4E9-44D6-4DE2-9B34-335232206F68}" dt="2024-06-07T13:07:20.889" v="10344" actId="20577"/>
        <pc:sldMkLst>
          <pc:docMk/>
          <pc:sldMk cId="1867859059" sldId="1853"/>
        </pc:sldMkLst>
        <pc:spChg chg="mod">
          <ac:chgData name="Ivanic, Maros - REE-ERS" userId="1e31dbf2-a295-4da7-bb5e-70bf7d8023f2" providerId="ADAL" clId="{5595D4E9-44D6-4DE2-9B34-335232206F68}" dt="2024-06-07T03:07:41.488" v="8703" actId="20577"/>
          <ac:spMkLst>
            <pc:docMk/>
            <pc:sldMk cId="1867859059" sldId="1853"/>
            <ac:spMk id="2" creationId="{6C66FF9F-4296-9C38-F6D4-8E061CC1A69A}"/>
          </ac:spMkLst>
        </pc:spChg>
        <pc:spChg chg="del">
          <ac:chgData name="Ivanic, Maros - REE-ERS" userId="1e31dbf2-a295-4da7-bb5e-70bf7d8023f2" providerId="ADAL" clId="{5595D4E9-44D6-4DE2-9B34-335232206F68}" dt="2024-06-05T13:31:17.035" v="6038"/>
          <ac:spMkLst>
            <pc:docMk/>
            <pc:sldMk cId="1867859059" sldId="1853"/>
            <ac:spMk id="3" creationId="{FBBDE866-F241-431E-D876-9A6AEF628812}"/>
          </ac:spMkLst>
        </pc:spChg>
        <pc:spChg chg="del mod">
          <ac:chgData name="Ivanic, Maros - REE-ERS" userId="1e31dbf2-a295-4da7-bb5e-70bf7d8023f2" providerId="ADAL" clId="{5595D4E9-44D6-4DE2-9B34-335232206F68}" dt="2024-06-05T13:36:01.289" v="6051" actId="3680"/>
          <ac:spMkLst>
            <pc:docMk/>
            <pc:sldMk cId="1867859059" sldId="1853"/>
            <ac:spMk id="4" creationId="{C00CE9E3-BC19-530F-66E0-4DA16C9ACB51}"/>
          </ac:spMkLst>
        </pc:spChg>
        <pc:spChg chg="add del mod">
          <ac:chgData name="Ivanic, Maros - REE-ERS" userId="1e31dbf2-a295-4da7-bb5e-70bf7d8023f2" providerId="ADAL" clId="{5595D4E9-44D6-4DE2-9B34-335232206F68}" dt="2024-06-05T13:31:18.172" v="6039"/>
          <ac:spMkLst>
            <pc:docMk/>
            <pc:sldMk cId="1867859059" sldId="1853"/>
            <ac:spMk id="5" creationId="{3869DD4F-89DA-4ED8-7599-C59CCC87D0E8}"/>
          </ac:spMkLst>
        </pc:spChg>
        <pc:spChg chg="add mod">
          <ac:chgData name="Ivanic, Maros - REE-ERS" userId="1e31dbf2-a295-4da7-bb5e-70bf7d8023f2" providerId="ADAL" clId="{5595D4E9-44D6-4DE2-9B34-335232206F68}" dt="2024-06-07T12:40:08.125" v="10060" actId="20577"/>
          <ac:spMkLst>
            <pc:docMk/>
            <pc:sldMk cId="1867859059" sldId="1853"/>
            <ac:spMk id="5" creationId="{38850680-F967-40A2-55A1-10CA540EA235}"/>
          </ac:spMkLst>
        </pc:spChg>
        <pc:spChg chg="add del mod">
          <ac:chgData name="Ivanic, Maros - REE-ERS" userId="1e31dbf2-a295-4da7-bb5e-70bf7d8023f2" providerId="ADAL" clId="{5595D4E9-44D6-4DE2-9B34-335232206F68}" dt="2024-06-05T13:31:22.240" v="6040"/>
          <ac:spMkLst>
            <pc:docMk/>
            <pc:sldMk cId="1867859059" sldId="1853"/>
            <ac:spMk id="6" creationId="{2EE6A842-9F1C-0998-D632-4F8A04F269E9}"/>
          </ac:spMkLst>
        </pc:spChg>
        <pc:spChg chg="add mod">
          <ac:chgData name="Ivanic, Maros - REE-ERS" userId="1e31dbf2-a295-4da7-bb5e-70bf7d8023f2" providerId="ADAL" clId="{5595D4E9-44D6-4DE2-9B34-335232206F68}" dt="2024-06-07T12:47:54.757" v="10220" actId="6549"/>
          <ac:spMkLst>
            <pc:docMk/>
            <pc:sldMk cId="1867859059" sldId="1853"/>
            <ac:spMk id="6" creationId="{ECE52293-74BF-CF93-ED2B-BAD2FAF0A8A0}"/>
          </ac:spMkLst>
        </pc:spChg>
        <pc:spChg chg="add del mod">
          <ac:chgData name="Ivanic, Maros - REE-ERS" userId="1e31dbf2-a295-4da7-bb5e-70bf7d8023f2" providerId="ADAL" clId="{5595D4E9-44D6-4DE2-9B34-335232206F68}" dt="2024-06-05T13:32:28.678" v="6041" actId="931"/>
          <ac:spMkLst>
            <pc:docMk/>
            <pc:sldMk cId="1867859059" sldId="1853"/>
            <ac:spMk id="7" creationId="{AC791BE0-8A7F-CCE6-10A2-E1C68849B065}"/>
          </ac:spMkLst>
        </pc:spChg>
        <pc:spChg chg="add mod">
          <ac:chgData name="Ivanic, Maros - REE-ERS" userId="1e31dbf2-a295-4da7-bb5e-70bf7d8023f2" providerId="ADAL" clId="{5595D4E9-44D6-4DE2-9B34-335232206F68}" dt="2024-06-07T12:39:38.503" v="10014" actId="1076"/>
          <ac:spMkLst>
            <pc:docMk/>
            <pc:sldMk cId="1867859059" sldId="1853"/>
            <ac:spMk id="11" creationId="{2D0B7D94-F812-4E18-89E5-B777ED6AA429}"/>
          </ac:spMkLst>
        </pc:spChg>
        <pc:graphicFrameChg chg="add mod modGraphic">
          <ac:chgData name="Ivanic, Maros - REE-ERS" userId="1e31dbf2-a295-4da7-bb5e-70bf7d8023f2" providerId="ADAL" clId="{5595D4E9-44D6-4DE2-9B34-335232206F68}" dt="2024-06-07T13:07:20.889" v="10344" actId="20577"/>
          <ac:graphicFrameMkLst>
            <pc:docMk/>
            <pc:sldMk cId="1867859059" sldId="1853"/>
            <ac:graphicFrameMk id="3" creationId="{FF766167-8C3C-2AB9-4254-46D70FA250AF}"/>
          </ac:graphicFrameMkLst>
        </pc:graphicFrameChg>
        <pc:graphicFrameChg chg="add mod ord modGraphic">
          <ac:chgData name="Ivanic, Maros - REE-ERS" userId="1e31dbf2-a295-4da7-bb5e-70bf7d8023f2" providerId="ADAL" clId="{5595D4E9-44D6-4DE2-9B34-335232206F68}" dt="2024-06-07T12:39:34.857" v="10013" actId="14100"/>
          <ac:graphicFrameMkLst>
            <pc:docMk/>
            <pc:sldMk cId="1867859059" sldId="1853"/>
            <ac:graphicFrameMk id="10" creationId="{5672A590-8463-BB8D-45D5-C53DDF1847C1}"/>
          </ac:graphicFrameMkLst>
        </pc:graphicFrameChg>
        <pc:picChg chg="add mod">
          <ac:chgData name="Ivanic, Maros - REE-ERS" userId="1e31dbf2-a295-4da7-bb5e-70bf7d8023f2" providerId="ADAL" clId="{5595D4E9-44D6-4DE2-9B34-335232206F68}" dt="2024-06-07T12:44:07.878" v="10191" actId="14100"/>
          <ac:picMkLst>
            <pc:docMk/>
            <pc:sldMk cId="1867859059" sldId="1853"/>
            <ac:picMk id="9" creationId="{A1B95F2B-1C46-F908-8B32-97C5D9A3F5D2}"/>
          </ac:picMkLst>
        </pc:picChg>
        <pc:cxnChg chg="add">
          <ac:chgData name="Ivanic, Maros - REE-ERS" userId="1e31dbf2-a295-4da7-bb5e-70bf7d8023f2" providerId="ADAL" clId="{5595D4E9-44D6-4DE2-9B34-335232206F68}" dt="2024-06-07T12:44:36.823" v="10192" actId="11529"/>
          <ac:cxnSpMkLst>
            <pc:docMk/>
            <pc:sldMk cId="1867859059" sldId="1853"/>
            <ac:cxnSpMk id="8" creationId="{609CB656-A3F2-3234-33EF-4418D167ACD8}"/>
          </ac:cxnSpMkLst>
        </pc:cxnChg>
      </pc:sldChg>
      <pc:sldChg chg="modSp new del mod">
        <pc:chgData name="Ivanic, Maros - REE-ERS" userId="1e31dbf2-a295-4da7-bb5e-70bf7d8023f2" providerId="ADAL" clId="{5595D4E9-44D6-4DE2-9B34-335232206F68}" dt="2024-06-05T13:09:18.438" v="4942" actId="47"/>
        <pc:sldMkLst>
          <pc:docMk/>
          <pc:sldMk cId="3168462214" sldId="1853"/>
        </pc:sldMkLst>
        <pc:spChg chg="mod">
          <ac:chgData name="Ivanic, Maros - REE-ERS" userId="1e31dbf2-a295-4da7-bb5e-70bf7d8023f2" providerId="ADAL" clId="{5595D4E9-44D6-4DE2-9B34-335232206F68}" dt="2024-06-05T13:09:15.941" v="4941" actId="27636"/>
          <ac:spMkLst>
            <pc:docMk/>
            <pc:sldMk cId="3168462214" sldId="1853"/>
            <ac:spMk id="2" creationId="{478AF85A-3D10-A257-4A56-3CA981889441}"/>
          </ac:spMkLst>
        </pc:spChg>
      </pc:sldChg>
      <pc:sldChg chg="addSp delSp modSp new mod ord modShow">
        <pc:chgData name="Ivanic, Maros - REE-ERS" userId="1e31dbf2-a295-4da7-bb5e-70bf7d8023f2" providerId="ADAL" clId="{5595D4E9-44D6-4DE2-9B34-335232206F68}" dt="2024-06-07T12:48:16.375" v="10223"/>
        <pc:sldMkLst>
          <pc:docMk/>
          <pc:sldMk cId="3327800798" sldId="1854"/>
        </pc:sldMkLst>
        <pc:spChg chg="mod">
          <ac:chgData name="Ivanic, Maros - REE-ERS" userId="1e31dbf2-a295-4da7-bb5e-70bf7d8023f2" providerId="ADAL" clId="{5595D4E9-44D6-4DE2-9B34-335232206F68}" dt="2024-06-07T03:08:28.027" v="8729" actId="20577"/>
          <ac:spMkLst>
            <pc:docMk/>
            <pc:sldMk cId="3327800798" sldId="1854"/>
            <ac:spMk id="2" creationId="{4DFBAAA0-B5C8-C7AA-BFD5-C9051056DAE6}"/>
          </ac:spMkLst>
        </pc:spChg>
        <pc:spChg chg="mod">
          <ac:chgData name="Ivanic, Maros - REE-ERS" userId="1e31dbf2-a295-4da7-bb5e-70bf7d8023f2" providerId="ADAL" clId="{5595D4E9-44D6-4DE2-9B34-335232206F68}" dt="2024-06-07T03:10:51.160" v="8782" actId="14100"/>
          <ac:spMkLst>
            <pc:docMk/>
            <pc:sldMk cId="3327800798" sldId="1854"/>
            <ac:spMk id="3" creationId="{5A9C0247-2936-FD44-EEAF-54B9E0E73E90}"/>
          </ac:spMkLst>
        </pc:spChg>
        <pc:spChg chg="del mod">
          <ac:chgData name="Ivanic, Maros - REE-ERS" userId="1e31dbf2-a295-4da7-bb5e-70bf7d8023f2" providerId="ADAL" clId="{5595D4E9-44D6-4DE2-9B34-335232206F68}" dt="2024-06-05T13:55:05.751" v="6792" actId="931"/>
          <ac:spMkLst>
            <pc:docMk/>
            <pc:sldMk cId="3327800798" sldId="1854"/>
            <ac:spMk id="4" creationId="{DE975C9D-B29C-D82E-6ED8-9A48B30AAEEC}"/>
          </ac:spMkLst>
        </pc:spChg>
        <pc:spChg chg="add del mod">
          <ac:chgData name="Ivanic, Maros - REE-ERS" userId="1e31dbf2-a295-4da7-bb5e-70bf7d8023f2" providerId="ADAL" clId="{5595D4E9-44D6-4DE2-9B34-335232206F68}" dt="2024-06-05T13:56:10.486" v="6803" actId="931"/>
          <ac:spMkLst>
            <pc:docMk/>
            <pc:sldMk cId="3327800798" sldId="1854"/>
            <ac:spMk id="8" creationId="{177BA34D-1871-DE7C-0215-AD515CED512C}"/>
          </ac:spMkLst>
        </pc:spChg>
        <pc:picChg chg="add del mod">
          <ac:chgData name="Ivanic, Maros - REE-ERS" userId="1e31dbf2-a295-4da7-bb5e-70bf7d8023f2" providerId="ADAL" clId="{5595D4E9-44D6-4DE2-9B34-335232206F68}" dt="2024-06-05T13:55:23.482" v="6795" actId="478"/>
          <ac:picMkLst>
            <pc:docMk/>
            <pc:sldMk cId="3327800798" sldId="1854"/>
            <ac:picMk id="6" creationId="{01D67E60-B8BD-9F70-158C-A729A921E109}"/>
          </ac:picMkLst>
        </pc:picChg>
        <pc:picChg chg="add mod">
          <ac:chgData name="Ivanic, Maros - REE-ERS" userId="1e31dbf2-a295-4da7-bb5e-70bf7d8023f2" providerId="ADAL" clId="{5595D4E9-44D6-4DE2-9B34-335232206F68}" dt="2024-06-05T13:55:35.362" v="6802" actId="931"/>
          <ac:picMkLst>
            <pc:docMk/>
            <pc:sldMk cId="3327800798" sldId="1854"/>
            <ac:picMk id="10" creationId="{B7F7E67D-27E2-AFA1-895D-704D1E3470C0}"/>
          </ac:picMkLst>
        </pc:picChg>
        <pc:picChg chg="add mod">
          <ac:chgData name="Ivanic, Maros - REE-ERS" userId="1e31dbf2-a295-4da7-bb5e-70bf7d8023f2" providerId="ADAL" clId="{5595D4E9-44D6-4DE2-9B34-335232206F68}" dt="2024-06-07T03:10:53.623" v="8783" actId="14100"/>
          <ac:picMkLst>
            <pc:docMk/>
            <pc:sldMk cId="3327800798" sldId="1854"/>
            <ac:picMk id="12" creationId="{F75D87AA-1C08-938F-CB00-2A38CD691BE9}"/>
          </ac:picMkLst>
        </pc:picChg>
      </pc:sldChg>
      <pc:sldChg chg="addSp delSp modSp new mod">
        <pc:chgData name="Ivanic, Maros - REE-ERS" userId="1e31dbf2-a295-4da7-bb5e-70bf7d8023f2" providerId="ADAL" clId="{5595D4E9-44D6-4DE2-9B34-335232206F68}" dt="2024-06-07T12:20:34.133" v="9739" actId="20577"/>
        <pc:sldMkLst>
          <pc:docMk/>
          <pc:sldMk cId="1727954417" sldId="1855"/>
        </pc:sldMkLst>
        <pc:spChg chg="mod">
          <ac:chgData name="Ivanic, Maros - REE-ERS" userId="1e31dbf2-a295-4da7-bb5e-70bf7d8023f2" providerId="ADAL" clId="{5595D4E9-44D6-4DE2-9B34-335232206F68}" dt="2024-06-06T13:48:08.108" v="7015" actId="20577"/>
          <ac:spMkLst>
            <pc:docMk/>
            <pc:sldMk cId="1727954417" sldId="1855"/>
            <ac:spMk id="2" creationId="{8BAE4F15-D016-B034-64A2-B7BBCFD8BA20}"/>
          </ac:spMkLst>
        </pc:spChg>
        <pc:spChg chg="del">
          <ac:chgData name="Ivanic, Maros - REE-ERS" userId="1e31dbf2-a295-4da7-bb5e-70bf7d8023f2" providerId="ADAL" clId="{5595D4E9-44D6-4DE2-9B34-335232206F68}" dt="2024-06-06T13:47:28.780" v="6992" actId="931"/>
          <ac:spMkLst>
            <pc:docMk/>
            <pc:sldMk cId="1727954417" sldId="1855"/>
            <ac:spMk id="3" creationId="{F3DB7382-20E3-DF06-AA08-0596A7B6CF8E}"/>
          </ac:spMkLst>
        </pc:spChg>
        <pc:spChg chg="del mod">
          <ac:chgData name="Ivanic, Maros - REE-ERS" userId="1e31dbf2-a295-4da7-bb5e-70bf7d8023f2" providerId="ADAL" clId="{5595D4E9-44D6-4DE2-9B34-335232206F68}" dt="2024-06-07T12:17:32.899" v="9680" actId="478"/>
          <ac:spMkLst>
            <pc:docMk/>
            <pc:sldMk cId="1727954417" sldId="1855"/>
            <ac:spMk id="4" creationId="{B007A75E-7B6B-9008-FAE7-45BB30290459}"/>
          </ac:spMkLst>
        </pc:spChg>
        <pc:spChg chg="add del mod">
          <ac:chgData name="Ivanic, Maros - REE-ERS" userId="1e31dbf2-a295-4da7-bb5e-70bf7d8023f2" providerId="ADAL" clId="{5595D4E9-44D6-4DE2-9B34-335232206F68}" dt="2024-06-07T12:17:38.331" v="9681" actId="478"/>
          <ac:spMkLst>
            <pc:docMk/>
            <pc:sldMk cId="1727954417" sldId="1855"/>
            <ac:spMk id="9" creationId="{4514B715-5BAD-4F2B-044B-F2FDF617CEAC}"/>
          </ac:spMkLst>
        </pc:spChg>
        <pc:graphicFrameChg chg="add mod modGraphic">
          <ac:chgData name="Ivanic, Maros - REE-ERS" userId="1e31dbf2-a295-4da7-bb5e-70bf7d8023f2" providerId="ADAL" clId="{5595D4E9-44D6-4DE2-9B34-335232206F68}" dt="2024-06-07T12:20:34.133" v="9739" actId="20577"/>
          <ac:graphicFrameMkLst>
            <pc:docMk/>
            <pc:sldMk cId="1727954417" sldId="1855"/>
            <ac:graphicFrameMk id="3" creationId="{64DF5FDF-B8E7-831F-8596-4FB2D124E645}"/>
          </ac:graphicFrameMkLst>
        </pc:graphicFrameChg>
        <pc:graphicFrameChg chg="add mod modGraphic">
          <ac:chgData name="Ivanic, Maros - REE-ERS" userId="1e31dbf2-a295-4da7-bb5e-70bf7d8023f2" providerId="ADAL" clId="{5595D4E9-44D6-4DE2-9B34-335232206F68}" dt="2024-06-07T12:17:05.534" v="9676" actId="1076"/>
          <ac:graphicFrameMkLst>
            <pc:docMk/>
            <pc:sldMk cId="1727954417" sldId="1855"/>
            <ac:graphicFrameMk id="7" creationId="{7402AEF5-996E-7302-4622-A7F24698C833}"/>
          </ac:graphicFrameMkLst>
        </pc:graphicFrameChg>
        <pc:graphicFrameChg chg="add mod modGraphic">
          <ac:chgData name="Ivanic, Maros - REE-ERS" userId="1e31dbf2-a295-4da7-bb5e-70bf7d8023f2" providerId="ADAL" clId="{5595D4E9-44D6-4DE2-9B34-335232206F68}" dt="2024-06-07T12:17:08.783" v="9677" actId="1076"/>
          <ac:graphicFrameMkLst>
            <pc:docMk/>
            <pc:sldMk cId="1727954417" sldId="1855"/>
            <ac:graphicFrameMk id="8" creationId="{B93B6A2E-2CBA-7476-0CE6-31442147D675}"/>
          </ac:graphicFrameMkLst>
        </pc:graphicFrameChg>
        <pc:picChg chg="add mod modCrop">
          <ac:chgData name="Ivanic, Maros - REE-ERS" userId="1e31dbf2-a295-4da7-bb5e-70bf7d8023f2" providerId="ADAL" clId="{5595D4E9-44D6-4DE2-9B34-335232206F68}" dt="2024-06-07T02:44:17.759" v="8392" actId="14100"/>
          <ac:picMkLst>
            <pc:docMk/>
            <pc:sldMk cId="1727954417" sldId="1855"/>
            <ac:picMk id="6" creationId="{6B357BF2-8D01-00F1-7687-8085C22250A4}"/>
          </ac:picMkLst>
        </pc:picChg>
      </pc:sldChg>
      <pc:sldChg chg="addSp delSp modSp new mod">
        <pc:chgData name="Ivanic, Maros - REE-ERS" userId="1e31dbf2-a295-4da7-bb5e-70bf7d8023f2" providerId="ADAL" clId="{5595D4E9-44D6-4DE2-9B34-335232206F68}" dt="2024-06-07T12:15:19.733" v="9668" actId="962"/>
        <pc:sldMkLst>
          <pc:docMk/>
          <pc:sldMk cId="525333300" sldId="1856"/>
        </pc:sldMkLst>
        <pc:spChg chg="mod">
          <ac:chgData name="Ivanic, Maros - REE-ERS" userId="1e31dbf2-a295-4da7-bb5e-70bf7d8023f2" providerId="ADAL" clId="{5595D4E9-44D6-4DE2-9B34-335232206F68}" dt="2024-06-06T13:59:07.463" v="7479" actId="6549"/>
          <ac:spMkLst>
            <pc:docMk/>
            <pc:sldMk cId="525333300" sldId="1856"/>
            <ac:spMk id="2" creationId="{E5473D20-2739-6DCB-1FF3-D60B6F474D84}"/>
          </ac:spMkLst>
        </pc:spChg>
        <pc:spChg chg="del">
          <ac:chgData name="Ivanic, Maros - REE-ERS" userId="1e31dbf2-a295-4da7-bb5e-70bf7d8023f2" providerId="ADAL" clId="{5595D4E9-44D6-4DE2-9B34-335232206F68}" dt="2024-06-06T13:58:01.973" v="7463" actId="931"/>
          <ac:spMkLst>
            <pc:docMk/>
            <pc:sldMk cId="525333300" sldId="1856"/>
            <ac:spMk id="3" creationId="{98280E7A-15A9-6249-D91D-AE5C557BE01B}"/>
          </ac:spMkLst>
        </pc:spChg>
        <pc:spChg chg="del">
          <ac:chgData name="Ivanic, Maros - REE-ERS" userId="1e31dbf2-a295-4da7-bb5e-70bf7d8023f2" providerId="ADAL" clId="{5595D4E9-44D6-4DE2-9B34-335232206F68}" dt="2024-06-06T13:58:11.024" v="7466" actId="931"/>
          <ac:spMkLst>
            <pc:docMk/>
            <pc:sldMk cId="525333300" sldId="1856"/>
            <ac:spMk id="4" creationId="{0A6C8D81-C3A3-FA6C-50AF-1E62EA2D85E4}"/>
          </ac:spMkLst>
        </pc:spChg>
        <pc:spChg chg="add del mod">
          <ac:chgData name="Ivanic, Maros - REE-ERS" userId="1e31dbf2-a295-4da7-bb5e-70bf7d8023f2" providerId="ADAL" clId="{5595D4E9-44D6-4DE2-9B34-335232206F68}" dt="2024-06-07T02:49:43.184" v="8399" actId="931"/>
          <ac:spMkLst>
            <pc:docMk/>
            <pc:sldMk cId="525333300" sldId="1856"/>
            <ac:spMk id="4" creationId="{4047FA89-9A3F-6606-7108-9DF59BA87A8B}"/>
          </ac:spMkLst>
        </pc:spChg>
        <pc:spChg chg="add del mod">
          <ac:chgData name="Ivanic, Maros - REE-ERS" userId="1e31dbf2-a295-4da7-bb5e-70bf7d8023f2" providerId="ADAL" clId="{5595D4E9-44D6-4DE2-9B34-335232206F68}" dt="2024-06-07T12:15:03.295" v="9662" actId="931"/>
          <ac:spMkLst>
            <pc:docMk/>
            <pc:sldMk cId="525333300" sldId="1856"/>
            <ac:spMk id="4" creationId="{CAD5A31E-770A-36EA-3EA3-6D2B0CD20519}"/>
          </ac:spMkLst>
        </pc:spChg>
        <pc:spChg chg="add del mod">
          <ac:chgData name="Ivanic, Maros - REE-ERS" userId="1e31dbf2-a295-4da7-bb5e-70bf7d8023f2" providerId="ADAL" clId="{5595D4E9-44D6-4DE2-9B34-335232206F68}" dt="2024-06-07T12:15:18.857" v="9666" actId="931"/>
          <ac:spMkLst>
            <pc:docMk/>
            <pc:sldMk cId="525333300" sldId="1856"/>
            <ac:spMk id="10" creationId="{B0583825-0B58-72D4-FE09-1A91206D33B7}"/>
          </ac:spMkLst>
        </pc:spChg>
        <pc:picChg chg="add del mod">
          <ac:chgData name="Ivanic, Maros - REE-ERS" userId="1e31dbf2-a295-4da7-bb5e-70bf7d8023f2" providerId="ADAL" clId="{5595D4E9-44D6-4DE2-9B34-335232206F68}" dt="2024-06-07T12:14:46.235" v="9661" actId="478"/>
          <ac:picMkLst>
            <pc:docMk/>
            <pc:sldMk cId="525333300" sldId="1856"/>
            <ac:picMk id="6" creationId="{57E16E6F-8434-6F8D-EF55-0BAD4ADCF36A}"/>
          </ac:picMkLst>
        </pc:picChg>
        <pc:picChg chg="add del mod">
          <ac:chgData name="Ivanic, Maros - REE-ERS" userId="1e31dbf2-a295-4da7-bb5e-70bf7d8023f2" providerId="ADAL" clId="{5595D4E9-44D6-4DE2-9B34-335232206F68}" dt="2024-06-07T12:15:14.815" v="9665" actId="478"/>
          <ac:picMkLst>
            <pc:docMk/>
            <pc:sldMk cId="525333300" sldId="1856"/>
            <ac:picMk id="7" creationId="{AE3AB0D2-5136-DD4D-CDEA-3A6AD18E310A}"/>
          </ac:picMkLst>
        </pc:picChg>
        <pc:picChg chg="add del mod">
          <ac:chgData name="Ivanic, Maros - REE-ERS" userId="1e31dbf2-a295-4da7-bb5e-70bf7d8023f2" providerId="ADAL" clId="{5595D4E9-44D6-4DE2-9B34-335232206F68}" dt="2024-06-07T02:49:30.860" v="8398" actId="478"/>
          <ac:picMkLst>
            <pc:docMk/>
            <pc:sldMk cId="525333300" sldId="1856"/>
            <ac:picMk id="8" creationId="{215A3D0A-ACD6-6C16-55FD-153C6F0963F6}"/>
          </ac:picMkLst>
        </pc:picChg>
        <pc:picChg chg="add mod">
          <ac:chgData name="Ivanic, Maros - REE-ERS" userId="1e31dbf2-a295-4da7-bb5e-70bf7d8023f2" providerId="ADAL" clId="{5595D4E9-44D6-4DE2-9B34-335232206F68}" dt="2024-06-07T12:15:05.592" v="9664" actId="962"/>
          <ac:picMkLst>
            <pc:docMk/>
            <pc:sldMk cId="525333300" sldId="1856"/>
            <ac:picMk id="8" creationId="{F601F88F-AEAA-4DC7-DB43-3EFD30242899}"/>
          </ac:picMkLst>
        </pc:picChg>
        <pc:picChg chg="add mod">
          <ac:chgData name="Ivanic, Maros - REE-ERS" userId="1e31dbf2-a295-4da7-bb5e-70bf7d8023f2" providerId="ADAL" clId="{5595D4E9-44D6-4DE2-9B34-335232206F68}" dt="2024-06-07T12:15:19.733" v="9668" actId="962"/>
          <ac:picMkLst>
            <pc:docMk/>
            <pc:sldMk cId="525333300" sldId="1856"/>
            <ac:picMk id="12" creationId="{2609D58E-3263-3D03-21DE-3276F2361AED}"/>
          </ac:picMkLst>
        </pc:picChg>
      </pc:sldChg>
      <pc:sldChg chg="addSp delSp modSp new mod">
        <pc:chgData name="Ivanic, Maros - REE-ERS" userId="1e31dbf2-a295-4da7-bb5e-70bf7d8023f2" providerId="ADAL" clId="{5595D4E9-44D6-4DE2-9B34-335232206F68}" dt="2024-06-07T12:25:35.592" v="9847" actId="1076"/>
        <pc:sldMkLst>
          <pc:docMk/>
          <pc:sldMk cId="3565858314" sldId="1857"/>
        </pc:sldMkLst>
        <pc:spChg chg="mod">
          <ac:chgData name="Ivanic, Maros - REE-ERS" userId="1e31dbf2-a295-4da7-bb5e-70bf7d8023f2" providerId="ADAL" clId="{5595D4E9-44D6-4DE2-9B34-335232206F68}" dt="2024-06-07T02:58:15.307" v="8492" actId="20577"/>
          <ac:spMkLst>
            <pc:docMk/>
            <pc:sldMk cId="3565858314" sldId="1857"/>
            <ac:spMk id="2" creationId="{B9111B38-23A8-1FA7-1AB7-47A17C98DE34}"/>
          </ac:spMkLst>
        </pc:spChg>
        <pc:spChg chg="mod">
          <ac:chgData name="Ivanic, Maros - REE-ERS" userId="1e31dbf2-a295-4da7-bb5e-70bf7d8023f2" providerId="ADAL" clId="{5595D4E9-44D6-4DE2-9B34-335232206F68}" dt="2024-06-07T12:23:19.968" v="9837" actId="20577"/>
          <ac:spMkLst>
            <pc:docMk/>
            <pc:sldMk cId="3565858314" sldId="1857"/>
            <ac:spMk id="3" creationId="{0DCB2AA0-37D8-2551-E52D-AF56E4FAF84C}"/>
          </ac:spMkLst>
        </pc:spChg>
        <pc:spChg chg="del">
          <ac:chgData name="Ivanic, Maros - REE-ERS" userId="1e31dbf2-a295-4da7-bb5e-70bf7d8023f2" providerId="ADAL" clId="{5595D4E9-44D6-4DE2-9B34-335232206F68}" dt="2024-06-07T03:00:20.521" v="8493" actId="931"/>
          <ac:spMkLst>
            <pc:docMk/>
            <pc:sldMk cId="3565858314" sldId="1857"/>
            <ac:spMk id="4" creationId="{7A61E63B-A660-D843-70E0-F268BE47C8A6}"/>
          </ac:spMkLst>
        </pc:spChg>
        <pc:spChg chg="add del mod">
          <ac:chgData name="Ivanic, Maros - REE-ERS" userId="1e31dbf2-a295-4da7-bb5e-70bf7d8023f2" providerId="ADAL" clId="{5595D4E9-44D6-4DE2-9B34-335232206F68}" dt="2024-06-07T12:25:15.630" v="9843" actId="931"/>
          <ac:spMkLst>
            <pc:docMk/>
            <pc:sldMk cId="3565858314" sldId="1857"/>
            <ac:spMk id="5" creationId="{5D43D4BF-ABE1-B05A-19FF-5DE94A4263EC}"/>
          </ac:spMkLst>
        </pc:spChg>
        <pc:spChg chg="add del mod">
          <ac:chgData name="Ivanic, Maros - REE-ERS" userId="1e31dbf2-a295-4da7-bb5e-70bf7d8023f2" providerId="ADAL" clId="{5595D4E9-44D6-4DE2-9B34-335232206F68}" dt="2024-06-07T03:00:58.792" v="8497" actId="931"/>
          <ac:spMkLst>
            <pc:docMk/>
            <pc:sldMk cId="3565858314" sldId="1857"/>
            <ac:spMk id="8" creationId="{6162F51C-634C-B584-6948-560DA7370109}"/>
          </ac:spMkLst>
        </pc:spChg>
        <pc:spChg chg="add del mod">
          <ac:chgData name="Ivanic, Maros - REE-ERS" userId="1e31dbf2-a295-4da7-bb5e-70bf7d8023f2" providerId="ADAL" clId="{5595D4E9-44D6-4DE2-9B34-335232206F68}" dt="2024-06-07T03:01:24.381" v="8501" actId="931"/>
          <ac:spMkLst>
            <pc:docMk/>
            <pc:sldMk cId="3565858314" sldId="1857"/>
            <ac:spMk id="12" creationId="{6AA1DFF4-7724-E623-0DFA-899EACA2D889}"/>
          </ac:spMkLst>
        </pc:spChg>
        <pc:spChg chg="add del mod">
          <ac:chgData name="Ivanic, Maros - REE-ERS" userId="1e31dbf2-a295-4da7-bb5e-70bf7d8023f2" providerId="ADAL" clId="{5595D4E9-44D6-4DE2-9B34-335232206F68}" dt="2024-06-07T03:03:51.219" v="8631" actId="931"/>
          <ac:spMkLst>
            <pc:docMk/>
            <pc:sldMk cId="3565858314" sldId="1857"/>
            <ac:spMk id="17" creationId="{AF947596-F4F5-497E-7402-15728305BF33}"/>
          </ac:spMkLst>
        </pc:spChg>
        <pc:graphicFrameChg chg="add mod modGraphic">
          <ac:chgData name="Ivanic, Maros - REE-ERS" userId="1e31dbf2-a295-4da7-bb5e-70bf7d8023f2" providerId="ADAL" clId="{5595D4E9-44D6-4DE2-9B34-335232206F68}" dt="2024-06-07T12:24:52.043" v="9841" actId="20577"/>
          <ac:graphicFrameMkLst>
            <pc:docMk/>
            <pc:sldMk cId="3565858314" sldId="1857"/>
            <ac:graphicFrameMk id="15" creationId="{3791E397-393F-AC97-4F7C-5E8BDCE148C3}"/>
          </ac:graphicFrameMkLst>
        </pc:graphicFrameChg>
        <pc:picChg chg="add del mod">
          <ac:chgData name="Ivanic, Maros - REE-ERS" userId="1e31dbf2-a295-4da7-bb5e-70bf7d8023f2" providerId="ADAL" clId="{5595D4E9-44D6-4DE2-9B34-335232206F68}" dt="2024-06-07T03:00:31.657" v="8496" actId="478"/>
          <ac:picMkLst>
            <pc:docMk/>
            <pc:sldMk cId="3565858314" sldId="1857"/>
            <ac:picMk id="6" creationId="{C6D425FF-7DE3-E14C-5881-1AA148277CDD}"/>
          </ac:picMkLst>
        </pc:picChg>
        <pc:picChg chg="add mod">
          <ac:chgData name="Ivanic, Maros - REE-ERS" userId="1e31dbf2-a295-4da7-bb5e-70bf7d8023f2" providerId="ADAL" clId="{5595D4E9-44D6-4DE2-9B34-335232206F68}" dt="2024-06-07T12:25:35.592" v="9847" actId="1076"/>
          <ac:picMkLst>
            <pc:docMk/>
            <pc:sldMk cId="3565858314" sldId="1857"/>
            <ac:picMk id="7" creationId="{D7B94FCF-472E-A982-BABF-1046E634FE22}"/>
          </ac:picMkLst>
        </pc:picChg>
        <pc:picChg chg="add del mod">
          <ac:chgData name="Ivanic, Maros - REE-ERS" userId="1e31dbf2-a295-4da7-bb5e-70bf7d8023f2" providerId="ADAL" clId="{5595D4E9-44D6-4DE2-9B34-335232206F68}" dt="2024-06-07T03:01:05.777" v="8500" actId="478"/>
          <ac:picMkLst>
            <pc:docMk/>
            <pc:sldMk cId="3565858314" sldId="1857"/>
            <ac:picMk id="10" creationId="{638CDB95-3102-D486-C129-DD02760537F3}"/>
          </ac:picMkLst>
        </pc:picChg>
        <pc:picChg chg="add del mod">
          <ac:chgData name="Ivanic, Maros - REE-ERS" userId="1e31dbf2-a295-4da7-bb5e-70bf7d8023f2" providerId="ADAL" clId="{5595D4E9-44D6-4DE2-9B34-335232206F68}" dt="2024-06-07T03:03:48.017" v="8630" actId="478"/>
          <ac:picMkLst>
            <pc:docMk/>
            <pc:sldMk cId="3565858314" sldId="1857"/>
            <ac:picMk id="14" creationId="{EC21221E-AEE4-CECF-4E56-66FEAF6992FA}"/>
          </ac:picMkLst>
        </pc:picChg>
        <pc:picChg chg="add del mod">
          <ac:chgData name="Ivanic, Maros - REE-ERS" userId="1e31dbf2-a295-4da7-bb5e-70bf7d8023f2" providerId="ADAL" clId="{5595D4E9-44D6-4DE2-9B34-335232206F68}" dt="2024-06-07T12:25:12.251" v="9842" actId="478"/>
          <ac:picMkLst>
            <pc:docMk/>
            <pc:sldMk cId="3565858314" sldId="1857"/>
            <ac:picMk id="19" creationId="{E08921D1-1E93-8822-31B9-99B67F8AB556}"/>
          </ac:picMkLst>
        </pc:picChg>
      </pc:sldChg>
      <pc:sldChg chg="addSp delSp modSp new mod">
        <pc:chgData name="Ivanic, Maros - REE-ERS" userId="1e31dbf2-a295-4da7-bb5e-70bf7d8023f2" providerId="ADAL" clId="{5595D4E9-44D6-4DE2-9B34-335232206F68}" dt="2024-06-07T13:35:35.193" v="10442" actId="1440"/>
        <pc:sldMkLst>
          <pc:docMk/>
          <pc:sldMk cId="2006047843" sldId="1858"/>
        </pc:sldMkLst>
        <pc:spChg chg="mod">
          <ac:chgData name="Ivanic, Maros - REE-ERS" userId="1e31dbf2-a295-4da7-bb5e-70bf7d8023f2" providerId="ADAL" clId="{5595D4E9-44D6-4DE2-9B34-335232206F68}" dt="2024-06-07T12:46:47.688" v="10212" actId="20577"/>
          <ac:spMkLst>
            <pc:docMk/>
            <pc:sldMk cId="2006047843" sldId="1858"/>
            <ac:spMk id="2" creationId="{B8F0F4FA-6724-13FA-53ED-E914AE45A091}"/>
          </ac:spMkLst>
        </pc:spChg>
        <pc:spChg chg="del">
          <ac:chgData name="Ivanic, Maros - REE-ERS" userId="1e31dbf2-a295-4da7-bb5e-70bf7d8023f2" providerId="ADAL" clId="{5595D4E9-44D6-4DE2-9B34-335232206F68}" dt="2024-06-07T03:23:28.528" v="9156" actId="931"/>
          <ac:spMkLst>
            <pc:docMk/>
            <pc:sldMk cId="2006047843" sldId="1858"/>
            <ac:spMk id="3" creationId="{C685EC70-3462-BCEE-91B5-E89AF08664D8}"/>
          </ac:spMkLst>
        </pc:spChg>
        <pc:spChg chg="del">
          <ac:chgData name="Ivanic, Maros - REE-ERS" userId="1e31dbf2-a295-4da7-bb5e-70bf7d8023f2" providerId="ADAL" clId="{5595D4E9-44D6-4DE2-9B34-335232206F68}" dt="2024-06-07T03:23:14.166" v="9153" actId="931"/>
          <ac:spMkLst>
            <pc:docMk/>
            <pc:sldMk cId="2006047843" sldId="1858"/>
            <ac:spMk id="4" creationId="{13C649C4-2E0A-AE99-CAA6-0C06430B76DA}"/>
          </ac:spMkLst>
        </pc:spChg>
        <pc:spChg chg="add del mod">
          <ac:chgData name="Ivanic, Maros - REE-ERS" userId="1e31dbf2-a295-4da7-bb5e-70bf7d8023f2" providerId="ADAL" clId="{5595D4E9-44D6-4DE2-9B34-335232206F68}" dt="2024-06-07T13:12:02.877" v="10418" actId="478"/>
          <ac:spMkLst>
            <pc:docMk/>
            <pc:sldMk cId="2006047843" sldId="1858"/>
            <ac:spMk id="5" creationId="{7E20453A-D50E-CC74-F961-B8732E18D63E}"/>
          </ac:spMkLst>
        </pc:spChg>
        <pc:picChg chg="add mod">
          <ac:chgData name="Ivanic, Maros - REE-ERS" userId="1e31dbf2-a295-4da7-bb5e-70bf7d8023f2" providerId="ADAL" clId="{5595D4E9-44D6-4DE2-9B34-335232206F68}" dt="2024-06-07T13:15:15.513" v="10439" actId="1076"/>
          <ac:picMkLst>
            <pc:docMk/>
            <pc:sldMk cId="2006047843" sldId="1858"/>
            <ac:picMk id="3" creationId="{0BED31B3-D503-82D4-4C74-3A0DC5576030}"/>
          </ac:picMkLst>
        </pc:picChg>
        <pc:picChg chg="add del mod">
          <ac:chgData name="Ivanic, Maros - REE-ERS" userId="1e31dbf2-a295-4da7-bb5e-70bf7d8023f2" providerId="ADAL" clId="{5595D4E9-44D6-4DE2-9B34-335232206F68}" dt="2024-06-07T13:12:00.143" v="10417" actId="478"/>
          <ac:picMkLst>
            <pc:docMk/>
            <pc:sldMk cId="2006047843" sldId="1858"/>
            <ac:picMk id="6" creationId="{BDD72D77-8CFB-A76C-54E7-BDC29EEEB9BE}"/>
          </ac:picMkLst>
        </pc:picChg>
        <pc:picChg chg="add del mod">
          <ac:chgData name="Ivanic, Maros - REE-ERS" userId="1e31dbf2-a295-4da7-bb5e-70bf7d8023f2" providerId="ADAL" clId="{5595D4E9-44D6-4DE2-9B34-335232206F68}" dt="2024-06-07T13:12:44.102" v="10429" actId="478"/>
          <ac:picMkLst>
            <pc:docMk/>
            <pc:sldMk cId="2006047843" sldId="1858"/>
            <ac:picMk id="7" creationId="{08639065-F820-5719-1C46-44E4B1AD6DC4}"/>
          </ac:picMkLst>
        </pc:picChg>
        <pc:picChg chg="add mod modCrop">
          <ac:chgData name="Ivanic, Maros - REE-ERS" userId="1e31dbf2-a295-4da7-bb5e-70bf7d8023f2" providerId="ADAL" clId="{5595D4E9-44D6-4DE2-9B34-335232206F68}" dt="2024-06-07T13:35:35.193" v="10442" actId="1440"/>
          <ac:picMkLst>
            <pc:docMk/>
            <pc:sldMk cId="2006047843" sldId="1858"/>
            <ac:picMk id="8" creationId="{81E7D255-7DFC-BD1E-D000-1A2C2A6C51C7}"/>
          </ac:picMkLst>
        </pc:picChg>
        <pc:picChg chg="add mod">
          <ac:chgData name="Ivanic, Maros - REE-ERS" userId="1e31dbf2-a295-4da7-bb5e-70bf7d8023f2" providerId="ADAL" clId="{5595D4E9-44D6-4DE2-9B34-335232206F68}" dt="2024-06-07T13:14:47.278" v="10436" actId="1076"/>
          <ac:picMkLst>
            <pc:docMk/>
            <pc:sldMk cId="2006047843" sldId="1858"/>
            <ac:picMk id="9" creationId="{986A0DC2-A430-CF8C-8815-906A4707D78D}"/>
          </ac:picMkLst>
        </pc:picChg>
      </pc:sldChg>
    </pc:docChg>
  </pc:docChgLst>
  <pc:docChgLst>
    <pc:chgData name="Beckman, Jayson - REE-ERS" userId="792c5ac4-29ef-4ffc-abb2-5fe9403a2e6f" providerId="ADAL" clId="{ED83E5B3-FA1D-4602-B4BC-5D34CAC20279}"/>
    <pc:docChg chg="modSld">
      <pc:chgData name="Beckman, Jayson - REE-ERS" userId="792c5ac4-29ef-4ffc-abb2-5fe9403a2e6f" providerId="ADAL" clId="{ED83E5B3-FA1D-4602-B4BC-5D34CAC20279}" dt="2024-06-05T16:30:36.952" v="0" actId="20577"/>
      <pc:docMkLst>
        <pc:docMk/>
      </pc:docMkLst>
      <pc:sldChg chg="modSp mod">
        <pc:chgData name="Beckman, Jayson - REE-ERS" userId="792c5ac4-29ef-4ffc-abb2-5fe9403a2e6f" providerId="ADAL" clId="{ED83E5B3-FA1D-4602-B4BC-5D34CAC20279}" dt="2024-06-05T16:30:36.952" v="0" actId="20577"/>
        <pc:sldMkLst>
          <pc:docMk/>
          <pc:sldMk cId="3093679500" sldId="1838"/>
        </pc:sldMkLst>
        <pc:spChg chg="mod">
          <ac:chgData name="Beckman, Jayson - REE-ERS" userId="792c5ac4-29ef-4ffc-abb2-5fe9403a2e6f" providerId="ADAL" clId="{ED83E5B3-FA1D-4602-B4BC-5D34CAC20279}" dt="2024-06-05T16:30:36.952" v="0" actId="20577"/>
          <ac:spMkLst>
            <pc:docMk/>
            <pc:sldMk cId="3093679500" sldId="1838"/>
            <ac:spMk id="7" creationId="{9B3DFF57-27DE-5885-33D5-A54D161B71C0}"/>
          </ac:spMkLst>
        </pc:spChg>
      </pc:sldChg>
    </pc:docChg>
  </pc:docChgLst>
</pc:chgInfo>
</file>

<file path=ppt/comments/modernComment_102_C70172E4.xml><?xml version="1.0" encoding="utf-8"?>
<p188:cmLst xmlns:a="http://schemas.openxmlformats.org/drawingml/2006/main" xmlns:r="http://schemas.openxmlformats.org/officeDocument/2006/relationships" xmlns:p188="http://schemas.microsoft.com/office/powerpoint/2018/8/main">
  <p188:cm id="{27A32A85-4308-417D-8D73-D18355427793}" authorId="{B46FEF15-FF55-043C-2364-1F2591E69DC5}" status="resolved" created="2024-06-05T14:06:39.770" complete="100000">
    <ac:txMkLst xmlns:ac="http://schemas.microsoft.com/office/drawing/2013/main/command">
      <pc:docMk xmlns:pc="http://schemas.microsoft.com/office/powerpoint/2013/main/command"/>
      <pc:sldMk xmlns:pc="http://schemas.microsoft.com/office/powerpoint/2013/main/command" cId="3338760932" sldId="258"/>
      <ac:spMk id="2" creationId="{00000000-0000-0000-0000-000000000000}"/>
      <ac:txMk cp="268" len="243">
        <ac:context len="513" hash="3610663847"/>
      </ac:txMk>
    </ac:txMkLst>
    <p188:pos x="10950552" y="3892596"/>
    <p188:txBody>
      <a:bodyPr/>
      <a:lstStyle/>
      <a:p>
        <a:r>
          <a:rPr lang="en-US"/>
          <a:t>I added our disclaimer.</a:t>
        </a:r>
      </a:p>
    </p188:txBody>
    <p188:extLst>
      <p:ext xmlns:p="http://schemas.openxmlformats.org/presentationml/2006/main" uri="{57CB4572-C831-44C2-8A1C-0ADB6CCDFE69}">
        <p223:reactions xmlns:p223="http://schemas.microsoft.com/office/powerpoint/2022/03/main">
          <p223:rxn type="👍">
            <p223:instance time="2024-06-05T15:47:22.260" authorId="{E6964D25-43B0-F014-446D-9ACD7468C4B3}"/>
          </p223:rxn>
        </p223:reactions>
      </p:ext>
    </p188:extLst>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30E274A-31FB-4EFE-B77D-DFEB496C4D94}" type="datetimeFigureOut">
              <a:rPr lang="en-US" smtClean="0"/>
              <a:t>6/7/2024</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D62FD9E-0548-417A-B2C8-9EC4D87D517F}" type="slidenum">
              <a:rPr lang="en-US" smtClean="0"/>
              <a:t>‹#›</a:t>
            </a:fld>
            <a:endParaRPr lang="en-US"/>
          </a:p>
        </p:txBody>
      </p:sp>
    </p:spTree>
    <p:extLst>
      <p:ext uri="{BB962C8B-B14F-4D97-AF65-F5344CB8AC3E}">
        <p14:creationId xmlns:p14="http://schemas.microsoft.com/office/powerpoint/2010/main" val="19767554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Tips for converting from standard size to widescreen</a:t>
            </a:r>
          </a:p>
          <a:p>
            <a:endParaRPr lang="en-US"/>
          </a:p>
          <a:p>
            <a:r>
              <a:rPr lang="en-US"/>
              <a:t>Click “Design” Tab</a:t>
            </a:r>
          </a:p>
          <a:p>
            <a:pPr lvl="1"/>
            <a:r>
              <a:rPr lang="en-US"/>
              <a:t>Click “Slide Size”</a:t>
            </a:r>
          </a:p>
          <a:p>
            <a:pPr lvl="1"/>
            <a:r>
              <a:rPr lang="en-US"/>
              <a:t>Click “Widescreen (16:9)”</a:t>
            </a:r>
          </a:p>
          <a:p>
            <a:pPr lvl="1"/>
            <a:endParaRPr lang="en-US"/>
          </a:p>
          <a:p>
            <a:r>
              <a:rPr lang="en-US"/>
              <a:t>Resize images for widescreen</a:t>
            </a:r>
          </a:p>
          <a:p>
            <a:pPr lvl="1"/>
            <a:r>
              <a:rPr lang="en-US"/>
              <a:t>Click on “View” tab</a:t>
            </a:r>
          </a:p>
          <a:p>
            <a:pPr lvl="2"/>
            <a:r>
              <a:rPr lang="en-US"/>
              <a:t>Click “Slide Master”</a:t>
            </a:r>
          </a:p>
          <a:p>
            <a:pPr lvl="2"/>
            <a:r>
              <a:rPr lang="en-US"/>
              <a:t>Right-click on the image on the master slides (slides 1 and 2)</a:t>
            </a:r>
          </a:p>
          <a:p>
            <a:pPr lvl="2"/>
            <a:r>
              <a:rPr lang="en-US"/>
              <a:t>Click “Size and Position” </a:t>
            </a:r>
          </a:p>
          <a:p>
            <a:pPr lvl="2"/>
            <a:r>
              <a:rPr lang="en-US"/>
              <a:t>Check “Lock aspect ratio” </a:t>
            </a:r>
          </a:p>
          <a:p>
            <a:pPr lvl="2"/>
            <a:r>
              <a:rPr lang="en-US"/>
              <a:t>Use arrow key on “Scale Height” box and image will automatically resize to correct proportion. Increase percentage until the image fits the screen.</a:t>
            </a:r>
          </a:p>
          <a:p>
            <a:pPr lvl="3"/>
            <a:r>
              <a:rPr lang="en-US"/>
              <a:t>To resize the footer, increase percentage to 133%.</a:t>
            </a:r>
          </a:p>
          <a:p>
            <a:endParaRPr lang="en-US"/>
          </a:p>
        </p:txBody>
      </p:sp>
      <p:sp>
        <p:nvSpPr>
          <p:cNvPr id="4" name="Slide Number Placeholder 3"/>
          <p:cNvSpPr>
            <a:spLocks noGrp="1"/>
          </p:cNvSpPr>
          <p:nvPr>
            <p:ph type="sldNum" sz="quarter" idx="5"/>
          </p:nvPr>
        </p:nvSpPr>
        <p:spPr/>
        <p:txBody>
          <a:bodyPr/>
          <a:lstStyle/>
          <a:p>
            <a:fld id="{5D62FD9E-0548-417A-B2C8-9EC4D87D517F}" type="slidenum">
              <a:rPr lang="en-US" smtClean="0"/>
              <a:t>1</a:t>
            </a:fld>
            <a:endParaRPr lang="en-US"/>
          </a:p>
        </p:txBody>
      </p:sp>
    </p:spTree>
    <p:extLst>
      <p:ext uri="{BB962C8B-B14F-4D97-AF65-F5344CB8AC3E}">
        <p14:creationId xmlns:p14="http://schemas.microsoft.com/office/powerpoint/2010/main" val="26178299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62FD9E-0548-417A-B2C8-9EC4D87D517F}" type="slidenum">
              <a:rPr lang="en-US" smtClean="0"/>
              <a:t>13</a:t>
            </a:fld>
            <a:endParaRPr lang="en-US"/>
          </a:p>
        </p:txBody>
      </p:sp>
    </p:spTree>
    <p:extLst>
      <p:ext uri="{BB962C8B-B14F-4D97-AF65-F5344CB8AC3E}">
        <p14:creationId xmlns:p14="http://schemas.microsoft.com/office/powerpoint/2010/main" val="5708718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62FD9E-0548-417A-B2C8-9EC4D87D517F}" type="slidenum">
              <a:rPr lang="en-US" smtClean="0"/>
              <a:t>15</a:t>
            </a:fld>
            <a:endParaRPr lang="en-US"/>
          </a:p>
        </p:txBody>
      </p:sp>
    </p:spTree>
    <p:extLst>
      <p:ext uri="{BB962C8B-B14F-4D97-AF65-F5344CB8AC3E}">
        <p14:creationId xmlns:p14="http://schemas.microsoft.com/office/powerpoint/2010/main" val="928398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600" b="0"/>
              <a:t>Single Slide Closing Option</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lang="en-US" sz="1600" b="0"/>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600" b="0"/>
              <a:t>Before I close, I’d like to note a few ways you can stay up-to-date with ERS research.</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lang="en-US" sz="1600" b="0"/>
          </a:p>
          <a:p>
            <a:pPr marL="742950" marR="0" lvl="1"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
              <a:tabLst/>
              <a:defRPr/>
            </a:pPr>
            <a:r>
              <a:rPr lang="en-US" sz="1600" b="0" i="0"/>
              <a:t>Visit our website – www.ERS.USDA.gov – to explore our research and find full copies of our reports. </a:t>
            </a:r>
          </a:p>
          <a:p>
            <a:pPr marL="1200150" marR="0" lvl="2"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
              <a:tabLst/>
              <a:defRPr/>
            </a:pPr>
            <a:r>
              <a:rPr lang="en-US" sz="1600" b="0" i="0"/>
              <a:t>View a variety of webinars on ERS reports and data products by going to the multimedia section of our newsroom page.</a:t>
            </a:r>
          </a:p>
          <a:p>
            <a:pPr marL="1200150" marR="0" lvl="2"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
              <a:tabLst/>
              <a:defRPr/>
            </a:pPr>
            <a:r>
              <a:rPr lang="en-US" sz="1600" b="0" i="0"/>
              <a:t>Go to www.ers.usda.gov/subscribe and </a:t>
            </a:r>
            <a:r>
              <a:rPr lang="en-US" sz="1600" b="1" i="0"/>
              <a:t>subscribe to email updates about specific products of interest </a:t>
            </a:r>
            <a:r>
              <a:rPr lang="en-US" sz="1600" b="0" i="0"/>
              <a:t>such as the </a:t>
            </a:r>
            <a:r>
              <a:rPr lang="en-US" sz="1600" b="0" i="1"/>
              <a:t>Livestock, Dairy, and Poultry Outlook (edit according to your audience’s interests)</a:t>
            </a:r>
            <a:r>
              <a:rPr lang="en-US" sz="1600" b="0" i="0"/>
              <a:t>. </a:t>
            </a:r>
          </a:p>
          <a:p>
            <a:pPr marL="1200150" marR="0" lvl="2"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
              <a:tabLst/>
              <a:defRPr/>
            </a:pPr>
            <a:r>
              <a:rPr lang="en-US" sz="1600" b="0" i="0"/>
              <a:t>You can even </a:t>
            </a:r>
            <a:r>
              <a:rPr lang="en-US" sz="1600" b="1" i="0"/>
              <a:t>subscribe to receive articles from our Amber Waves Magazine and ERS Charts of Note. </a:t>
            </a:r>
          </a:p>
          <a:p>
            <a:pPr marL="742950" marR="0" lvl="1"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
              <a:tabLst/>
              <a:defRPr/>
            </a:pPr>
            <a:r>
              <a:rPr lang="en-US" sz="1600" b="0" i="0"/>
              <a:t>Speaking of Charts of Note, I’d like to give a shoutout to our new </a:t>
            </a:r>
            <a:r>
              <a:rPr lang="en-US" sz="1600" b="1" i="0"/>
              <a:t>Charts of Note Mobile App </a:t>
            </a:r>
            <a:r>
              <a:rPr lang="en-US" sz="1600" b="0" i="0"/>
              <a:t>– </a:t>
            </a:r>
            <a:r>
              <a:rPr lang="en-US" sz="1600" b="1" i="1"/>
              <a:t>available in </a:t>
            </a:r>
            <a:r>
              <a:rPr lang="en-US" sz="1600" b="0" i="0"/>
              <a:t>Google Android &amp; Apple app stores.</a:t>
            </a:r>
          </a:p>
          <a:p>
            <a:pPr marL="1200150" marR="0" lvl="2"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
              <a:tabLst/>
              <a:defRPr/>
            </a:pPr>
            <a:r>
              <a:rPr lang="en-US" sz="1600" b="0" i="0"/>
              <a:t>This app – free of cost – delivers the latest Charts of Note straight to your mobile device. Y</a:t>
            </a:r>
            <a:r>
              <a:rPr lang="en-US" sz="1200"/>
              <a:t>ou can search the entire Charts of Note library, mark your favorites and share them on social media.</a:t>
            </a:r>
            <a:endParaRPr lang="en-US" sz="1200">
              <a:effectLst/>
              <a:latin typeface="+mn-lt"/>
              <a:ea typeface="+mn-ea"/>
              <a:cs typeface="+mn-cs"/>
            </a:endParaRPr>
          </a:p>
          <a:p>
            <a:pPr marL="1200150" marR="0" lvl="2"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
              <a:tabLst/>
              <a:defRPr/>
            </a:pPr>
            <a:r>
              <a:rPr lang="en-US" sz="1600">
                <a:effectLst/>
                <a:latin typeface="Calibri" panose="020F0502020204030204" pitchFamily="34" charset="0"/>
                <a:ea typeface="Calibri" panose="020F0502020204030204" pitchFamily="34" charset="0"/>
                <a:cs typeface="Calibri" panose="020F0502020204030204" pitchFamily="34" charset="0"/>
              </a:rPr>
              <a:t>As always, ERS continues to shape our research program and products to best serve a variety of consumers who rely on our research to make or influence public policy and program decisions every day. This app is just one of many ways we work to get our research to those who need it most.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
              <a:tabLst/>
              <a:defRPr/>
            </a:pPr>
            <a:r>
              <a:rPr lang="en-US" sz="1200" b="0" i="0"/>
              <a:t>On social media, you can find us on X (@USDA_ERS) and LinkedIn (USDA Economic Research Service). Follow us to learn about ERS research, events, and more.</a:t>
            </a:r>
            <a:endParaRPr lang="en-US" sz="1200" i="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US" sz="1600" b="0"/>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600" b="0"/>
              <a:t>Remember to keep ERS in mind in your future pursuits – whether as a helpful resource or potential career path. We’re always seeking the best and the brightest minds to advance our research. </a:t>
            </a:r>
          </a:p>
          <a:p>
            <a:pPr marL="742950" marR="0" lvl="1" indent="-285750" algn="l" defTabSz="914400" rtl="0" eaLnBrk="1" fontAlgn="auto" latinLnBrk="0" hangingPunct="1">
              <a:lnSpc>
                <a:spcPct val="100000"/>
              </a:lnSpc>
              <a:spcBef>
                <a:spcPts val="0"/>
              </a:spcBef>
              <a:spcAft>
                <a:spcPts val="0"/>
              </a:spcAft>
              <a:buClrTx/>
              <a:buSzTx/>
              <a:buFont typeface="Courier New" panose="02070309020205020404" pitchFamily="49" charset="0"/>
              <a:buChar char="­"/>
              <a:tabLst/>
              <a:defRPr/>
            </a:pPr>
            <a:r>
              <a:rPr lang="en-US" sz="1600" b="0"/>
              <a:t>For a list of current ERS openings, visit our careers webpage listed at the bottom of this slide. </a:t>
            </a: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67D5D74-2134-4867-A98E-E2C1169234F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615233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054228"/>
            <a:ext cx="103632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828800" y="3810000"/>
            <a:ext cx="85344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18778383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209800"/>
            <a:ext cx="10972800" cy="2895600"/>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4510058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609600" y="1600203"/>
            <a:ext cx="10972800" cy="4190997"/>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541112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600" y="1600203"/>
            <a:ext cx="5384800" cy="4038597"/>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3"/>
            <a:ext cx="5384800" cy="4038597"/>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007071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616325"/>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9"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616325"/>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787512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2051943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5610793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5.xml"/><Relationship Id="rId7" Type="http://schemas.openxmlformats.org/officeDocument/2006/relationships/image" Target="../media/image3.png"/><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theme" Target="../theme/theme2.xml"/><Relationship Id="rId5" Type="http://schemas.openxmlformats.org/officeDocument/2006/relationships/slideLayout" Target="../slideLayouts/slideLayout7.xml"/><Relationship Id="rId4" Type="http://schemas.openxmlformats.org/officeDocument/2006/relationships/slideLayout" Target="../slideLayouts/slideLayout6.xml"/></Relationships>
</file>

<file path=ppt/slideMasters/_rels/slideMaster3.xml.rels><?xml version="1.0" encoding="UTF-8" standalone="yes"?>
<Relationships xmlns="http://schemas.openxmlformats.org/package/2006/relationships"><Relationship Id="rId1"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5638800"/>
            <a:ext cx="12192000" cy="1232796"/>
          </a:xfrm>
          <a:prstGeom prst="rect">
            <a:avLst/>
          </a:prstGeom>
        </p:spPr>
      </p:pic>
      <p:pic>
        <p:nvPicPr>
          <p:cNvPr id="5" name="Picture 4">
            <a:extLst>
              <a:ext uri="{FF2B5EF4-FFF2-40B4-BE49-F238E27FC236}">
                <a16:creationId xmlns:a16="http://schemas.microsoft.com/office/drawing/2014/main" id="{05022782-5B0B-4DF8-9A5C-84CACF1F6896}"/>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81000" y="304800"/>
            <a:ext cx="2944392" cy="381000"/>
          </a:xfrm>
          <a:prstGeom prst="rect">
            <a:avLst/>
          </a:prstGeom>
        </p:spPr>
      </p:pic>
    </p:spTree>
    <p:extLst>
      <p:ext uri="{BB962C8B-B14F-4D97-AF65-F5344CB8AC3E}">
        <p14:creationId xmlns:p14="http://schemas.microsoft.com/office/powerpoint/2010/main" val="320841970"/>
      </p:ext>
    </p:extLst>
  </p:cSld>
  <p:clrMap bg1="lt1" tx1="dk1" bg2="lt2" tx2="dk2" accent1="accent1" accent2="accent2" accent3="accent3" accent4="accent4" accent5="accent5" accent6="accent6" hlink="hlink" folHlink="folHlink"/>
  <p:sldLayoutIdLst>
    <p:sldLayoutId id="2147483667" r:id="rId1"/>
    <p:sldLayoutId id="2147483650" r:id="rId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0" y="5641789"/>
            <a:ext cx="12192000" cy="1216211"/>
          </a:xfrm>
          <a:prstGeom prst="rect">
            <a:avLst/>
          </a:prstGeom>
        </p:spPr>
      </p:pic>
      <p:sp>
        <p:nvSpPr>
          <p:cNvPr id="5" name="Title Placeholder 4"/>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6" name="Text Placeholder 5"/>
          <p:cNvSpPr>
            <a:spLocks noGrp="1"/>
          </p:cNvSpPr>
          <p:nvPr>
            <p:ph type="body" idx="1"/>
          </p:nvPr>
        </p:nvSpPr>
        <p:spPr>
          <a:xfrm>
            <a:off x="609600" y="1600203"/>
            <a:ext cx="10972800" cy="411479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5"/>
          <p:cNvSpPr txBox="1">
            <a:spLocks/>
          </p:cNvSpPr>
          <p:nvPr userDrawn="1"/>
        </p:nvSpPr>
        <p:spPr>
          <a:xfrm>
            <a:off x="11582400" y="6400801"/>
            <a:ext cx="609600" cy="457200"/>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70BA3FA7-BEB2-4323-A93B-546EB2C33319}" type="slidenum">
              <a:rPr lang="en-US" sz="1400" b="1" smtClean="0">
                <a:solidFill>
                  <a:schemeClr val="bg1"/>
                </a:solidFill>
              </a:rPr>
              <a:pPr algn="ctr"/>
              <a:t>‹#›</a:t>
            </a:fld>
            <a:endParaRPr lang="en-US" sz="1400" b="1">
              <a:solidFill>
                <a:schemeClr val="bg1"/>
              </a:solidFill>
            </a:endParaRPr>
          </a:p>
        </p:txBody>
      </p:sp>
    </p:spTree>
    <p:extLst>
      <p:ext uri="{BB962C8B-B14F-4D97-AF65-F5344CB8AC3E}">
        <p14:creationId xmlns:p14="http://schemas.microsoft.com/office/powerpoint/2010/main" val="3365754007"/>
      </p:ext>
    </p:extLst>
  </p:cSld>
  <p:clrMap bg1="lt1" tx1="dk1" bg2="lt2" tx2="dk2" accent1="accent1" accent2="accent2" accent3="accent3" accent4="accent4" accent5="accent5" accent6="accent6" hlink="hlink" folHlink="folHlink"/>
  <p:sldLayoutIdLst>
    <p:sldLayoutId id="2147483668" r:id="rId1"/>
    <p:sldLayoutId id="2147483670" r:id="rId2"/>
    <p:sldLayoutId id="2147483671" r:id="rId3"/>
    <p:sldLayoutId id="2147483672" r:id="rId4"/>
    <p:sldLayoutId id="2147483673" r:id="rId5"/>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79A0B8A-635D-47DE-9239-9ADEE0E493E2}"/>
              </a:ext>
            </a:extLst>
          </p:cNvPr>
          <p:cNvSpPr>
            <a:spLocks noGrp="1"/>
          </p:cNvSpPr>
          <p:nvPr>
            <p:ph type="title"/>
          </p:nvPr>
        </p:nvSpPr>
        <p:spPr>
          <a:xfrm>
            <a:off x="457200" y="365125"/>
            <a:ext cx="11125200" cy="1325563"/>
          </a:xfrm>
          <a:prstGeom prst="rect">
            <a:avLst/>
          </a:prstGeom>
        </p:spPr>
        <p:txBody>
          <a:bodyPr vert="horz" lIns="91440" tIns="45720" rIns="91440" bIns="45720" rtlCol="0" anchor="ctr">
            <a:normAutofit/>
          </a:bodyPr>
          <a:lstStyle/>
          <a:p>
            <a:r>
              <a:rPr lang="en-US"/>
              <a:t>Tips on converting from standard to widescreen</a:t>
            </a:r>
          </a:p>
        </p:txBody>
      </p:sp>
      <p:sp>
        <p:nvSpPr>
          <p:cNvPr id="3" name="Text Placeholder 2">
            <a:extLst>
              <a:ext uri="{FF2B5EF4-FFF2-40B4-BE49-F238E27FC236}">
                <a16:creationId xmlns:a16="http://schemas.microsoft.com/office/drawing/2014/main" id="{40B05F6F-CD95-4CE1-AF76-C31B21821A13}"/>
              </a:ext>
            </a:extLst>
          </p:cNvPr>
          <p:cNvSpPr>
            <a:spLocks noGrp="1"/>
          </p:cNvSpPr>
          <p:nvPr>
            <p:ph type="body" idx="1"/>
          </p:nvPr>
        </p:nvSpPr>
        <p:spPr>
          <a:xfrm>
            <a:off x="838200" y="1825624"/>
            <a:ext cx="10515600" cy="4956175"/>
          </a:xfrm>
          <a:prstGeom prst="rect">
            <a:avLst/>
          </a:prstGeom>
        </p:spPr>
        <p:txBody>
          <a:bodyPr vert="horz" lIns="91440" tIns="45720" rIns="91440" bIns="45720" rtlCol="0">
            <a:normAutofit/>
          </a:bodyPr>
          <a:lstStyle/>
          <a:p>
            <a:r>
              <a:rPr lang="en-US"/>
              <a:t>Click “Design” Tab</a:t>
            </a:r>
          </a:p>
          <a:p>
            <a:pPr lvl="1"/>
            <a:r>
              <a:rPr lang="en-US"/>
              <a:t>Click “Slide Size”</a:t>
            </a:r>
          </a:p>
          <a:p>
            <a:pPr lvl="1"/>
            <a:r>
              <a:rPr lang="en-US"/>
              <a:t>Click “Widescreen (16:9)”</a:t>
            </a:r>
          </a:p>
          <a:p>
            <a:pPr lvl="1"/>
            <a:endParaRPr lang="en-US"/>
          </a:p>
          <a:p>
            <a:r>
              <a:rPr lang="en-US"/>
              <a:t>Resize Images for Widescreen</a:t>
            </a:r>
          </a:p>
          <a:p>
            <a:pPr lvl="1"/>
            <a:r>
              <a:rPr lang="en-US"/>
              <a:t>Click on “View” tab</a:t>
            </a:r>
          </a:p>
          <a:p>
            <a:pPr lvl="2"/>
            <a:r>
              <a:rPr lang="en-US"/>
              <a:t>Click “Slide Master”</a:t>
            </a:r>
          </a:p>
          <a:p>
            <a:pPr lvl="2"/>
            <a:r>
              <a:rPr lang="en-US"/>
              <a:t>Right-click on the image on the master slides (slides 1 and 2)</a:t>
            </a:r>
          </a:p>
          <a:p>
            <a:pPr lvl="2"/>
            <a:r>
              <a:rPr lang="en-US"/>
              <a:t>Click “Size and Position” </a:t>
            </a:r>
          </a:p>
          <a:p>
            <a:pPr lvl="2"/>
            <a:r>
              <a:rPr lang="en-US"/>
              <a:t>Check “Lock aspect ratio” </a:t>
            </a:r>
          </a:p>
          <a:p>
            <a:pPr lvl="2"/>
            <a:r>
              <a:rPr lang="en-US"/>
              <a:t>Use arrow key on “Scale Height” box and image will automatically resize to correct proportion. Increase percentage until the image fits the screen.</a:t>
            </a:r>
          </a:p>
          <a:p>
            <a:pPr lvl="3"/>
            <a:r>
              <a:rPr lang="en-US"/>
              <a:t>To resize the footer, increase percentage to 133%.</a:t>
            </a:r>
          </a:p>
          <a:p>
            <a:endParaRPr lang="en-US"/>
          </a:p>
        </p:txBody>
      </p:sp>
    </p:spTree>
    <p:extLst>
      <p:ext uri="{BB962C8B-B14F-4D97-AF65-F5344CB8AC3E}">
        <p14:creationId xmlns:p14="http://schemas.microsoft.com/office/powerpoint/2010/main" val="3995768077"/>
      </p:ext>
    </p:extLst>
  </p:cSld>
  <p:clrMap bg1="lt1" tx1="dk1" bg2="lt2" tx2="dk2" accent1="accent1" accent2="accent2" accent3="accent3" accent4="accent4" accent5="accent5" accent6="accent6" hlink="hlink" folHlink="folHlink"/>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18/10/relationships/comments" Target="../comments/modernComment_102_C70172E4.xm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1" Type="http://schemas.openxmlformats.org/officeDocument/2006/relationships/slideLayout" Target="../slideLayouts/slideLayout4.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21.png"/><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2.png"/><Relationship Id="rId7"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hyperlink" Target="http://ers.usda.gov/about-ers/careers-at-ers" TargetMode="External"/><Relationship Id="rId5" Type="http://schemas.openxmlformats.org/officeDocument/2006/relationships/hyperlink" Target="http://www.ers.usda.gov/subscribe" TargetMode="External"/><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333500"/>
            <a:ext cx="10972800" cy="4191000"/>
          </a:xfrm>
        </p:spPr>
        <p:txBody>
          <a:bodyPr/>
          <a:lstStyle/>
          <a:p>
            <a:pPr algn="ctr" rtl="0" fontAlgn="base"/>
            <a:r>
              <a:rPr lang="en-US" sz="4000" b="1" dirty="0"/>
              <a:t>Quantity-based Land Allocation System: Bringing Realistic and Consistent Land Allocation to the GTAP Model</a:t>
            </a:r>
            <a:br>
              <a:rPr lang="en-US" b="1" dirty="0"/>
            </a:br>
            <a:br>
              <a:rPr lang="en-US" sz="2800" b="1" dirty="0"/>
            </a:br>
            <a:r>
              <a:rPr lang="en-US" sz="1800" dirty="0"/>
              <a:t>Kristiina Ala-Kokko (Kansas State University)</a:t>
            </a:r>
            <a:br>
              <a:rPr lang="en-US" sz="1800" dirty="0"/>
            </a:br>
            <a:r>
              <a:rPr lang="en-US" sz="1800" dirty="0"/>
              <a:t> Jayson Beckman, Maros Ivanic, Noé J Nava (Economic Research Service)</a:t>
            </a:r>
            <a:br>
              <a:rPr lang="en-US" sz="1800" dirty="0"/>
            </a:br>
            <a:r>
              <a:rPr lang="en-US" sz="1800" dirty="0"/>
              <a:t>27</a:t>
            </a:r>
            <a:r>
              <a:rPr lang="en-US" sz="1800" baseline="30000" dirty="0"/>
              <a:t>th</a:t>
            </a:r>
            <a:r>
              <a:rPr lang="en-US" sz="1800" dirty="0"/>
              <a:t> Annual </a:t>
            </a:r>
            <a:r>
              <a:rPr lang="en-US" sz="1600" dirty="0"/>
              <a:t>GTAP Conference</a:t>
            </a:r>
            <a:br>
              <a:rPr lang="en-US" sz="1600" dirty="0"/>
            </a:br>
            <a:r>
              <a:rPr lang="en-US" sz="1600" dirty="0"/>
              <a:t>June 4, 2024</a:t>
            </a:r>
            <a:br>
              <a:rPr lang="en-US" sz="1600" dirty="0"/>
            </a:br>
            <a:br>
              <a:rPr lang="en-US" sz="1600" dirty="0"/>
            </a:br>
            <a:r>
              <a:rPr lang="en-US" sz="800" b="0" i="0" dirty="0">
                <a:solidFill>
                  <a:srgbClr val="000000"/>
                </a:solidFill>
                <a:effectLst/>
                <a:highlight>
                  <a:srgbClr val="EDEBE9"/>
                </a:highlight>
              </a:rPr>
              <a:t>​</a:t>
            </a:r>
            <a:br>
              <a:rPr lang="en-US" sz="800" b="0" i="0" dirty="0">
                <a:solidFill>
                  <a:srgbClr val="000000"/>
                </a:solidFill>
                <a:effectLst/>
                <a:highlight>
                  <a:srgbClr val="EDEBE9"/>
                </a:highlight>
              </a:rPr>
            </a:br>
            <a:r>
              <a:rPr lang="en-US" sz="1800" dirty="0"/>
              <a:t>This research was supported by the USDA, Economic Research Service. The findings and conclusions in this manuscript are those of the authors and should not be construed to represent any official USDA or U.S. Government determination or policy.</a:t>
            </a:r>
            <a:br>
              <a:rPr lang="en-US" sz="1050" b="0" i="0" dirty="0">
                <a:solidFill>
                  <a:srgbClr val="000000"/>
                </a:solidFill>
                <a:effectLst/>
                <a:highlight>
                  <a:srgbClr val="EDEBE9"/>
                </a:highlight>
                <a:latin typeface="Segoe UI" panose="020B0502040204020203" pitchFamily="34" charset="0"/>
              </a:rPr>
            </a:br>
            <a:endParaRPr lang="en-US" sz="2400" dirty="0"/>
          </a:p>
        </p:txBody>
      </p:sp>
    </p:spTree>
    <p:extLst>
      <p:ext uri="{BB962C8B-B14F-4D97-AF65-F5344CB8AC3E}">
        <p14:creationId xmlns:p14="http://schemas.microsoft.com/office/powerpoint/2010/main" val="3338760932"/>
      </p:ext>
    </p:extLst>
  </p:cSld>
  <p:clrMapOvr>
    <a:masterClrMapping/>
  </p:clrMapOvr>
  <p:extLst>
    <p:ext uri="{6950BFC3-D8DA-4A85-94F7-54DA5524770B}">
      <p188:commentRel xmlns:p188="http://schemas.microsoft.com/office/powerpoint/2018/8/main" r:id="rId3"/>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C812290-F489-4C24-1847-F77463A8394A}"/>
              </a:ext>
            </a:extLst>
          </p:cNvPr>
          <p:cNvSpPr>
            <a:spLocks noGrp="1"/>
          </p:cNvSpPr>
          <p:nvPr>
            <p:ph type="title"/>
          </p:nvPr>
        </p:nvSpPr>
        <p:spPr/>
        <p:txBody>
          <a:bodyPr>
            <a:normAutofit fontScale="90000"/>
          </a:bodyPr>
          <a:lstStyle/>
          <a:p>
            <a:r>
              <a:rPr lang="en-US"/>
              <a:t>Land allocation remains an important policy topic</a:t>
            </a:r>
          </a:p>
        </p:txBody>
      </p:sp>
      <p:sp>
        <p:nvSpPr>
          <p:cNvPr id="6" name="Content Placeholder 5">
            <a:extLst>
              <a:ext uri="{FF2B5EF4-FFF2-40B4-BE49-F238E27FC236}">
                <a16:creationId xmlns:a16="http://schemas.microsoft.com/office/drawing/2014/main" id="{951D2DEB-75E3-AA53-6A35-EBF9542068AF}"/>
              </a:ext>
            </a:extLst>
          </p:cNvPr>
          <p:cNvSpPr>
            <a:spLocks noGrp="1"/>
          </p:cNvSpPr>
          <p:nvPr>
            <p:ph idx="1"/>
          </p:nvPr>
        </p:nvSpPr>
        <p:spPr/>
        <p:txBody>
          <a:bodyPr>
            <a:normAutofit fontScale="85000" lnSpcReduction="10000"/>
          </a:bodyPr>
          <a:lstStyle/>
          <a:p>
            <a:r>
              <a:rPr lang="en-US" dirty="0"/>
              <a:t>Competition for land among forests/crop varieties/livestock</a:t>
            </a:r>
          </a:p>
          <a:p>
            <a:pPr lvl="1"/>
            <a:r>
              <a:rPr lang="en-US" dirty="0"/>
              <a:t>Biofuel policies</a:t>
            </a:r>
          </a:p>
          <a:p>
            <a:pPr lvl="1"/>
            <a:r>
              <a:rPr lang="en-US" dirty="0"/>
              <a:t>Deforestation</a:t>
            </a:r>
          </a:p>
          <a:p>
            <a:r>
              <a:rPr lang="en-US" dirty="0"/>
              <a:t>Current treatment in the GTAP model appears incomplete</a:t>
            </a:r>
          </a:p>
          <a:p>
            <a:pPr lvl="1"/>
            <a:r>
              <a:rPr lang="en-US" dirty="0"/>
              <a:t>Single/nested CET structure with uniform/round parameters</a:t>
            </a:r>
          </a:p>
          <a:p>
            <a:pPr lvl="1"/>
            <a:r>
              <a:rPr lang="en-US" dirty="0"/>
              <a:t>Correction for quantities to overcome issues with land accounting in AEZ model</a:t>
            </a:r>
          </a:p>
          <a:p>
            <a:r>
              <a:rPr lang="en-US" dirty="0"/>
              <a:t>We propose an improvement by estimating a richer transformation structure</a:t>
            </a:r>
          </a:p>
          <a:p>
            <a:pPr lvl="1"/>
            <a:r>
              <a:rPr lang="en-US" dirty="0"/>
              <a:t>Possibility for more complex and transformation possibilities</a:t>
            </a:r>
          </a:p>
          <a:p>
            <a:pPr lvl="1"/>
            <a:r>
              <a:rPr lang="en-US" dirty="0"/>
              <a:t>Quantity based approach allowing land accounting</a:t>
            </a:r>
          </a:p>
        </p:txBody>
      </p:sp>
    </p:spTree>
    <p:extLst>
      <p:ext uri="{BB962C8B-B14F-4D97-AF65-F5344CB8AC3E}">
        <p14:creationId xmlns:p14="http://schemas.microsoft.com/office/powerpoint/2010/main" val="22971309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720772-D21D-8EE4-5940-BE8E12E7EDB5}"/>
              </a:ext>
            </a:extLst>
          </p:cNvPr>
          <p:cNvSpPr>
            <a:spLocks noGrp="1"/>
          </p:cNvSpPr>
          <p:nvPr>
            <p:ph type="title"/>
          </p:nvPr>
        </p:nvSpPr>
        <p:spPr/>
        <p:txBody>
          <a:bodyPr/>
          <a:lstStyle/>
          <a:p>
            <a:r>
              <a:rPr lang="en-US"/>
              <a:t>Nested CET in GTAP-AEZ/BIO model</a:t>
            </a:r>
          </a:p>
        </p:txBody>
      </p:sp>
      <p:sp>
        <p:nvSpPr>
          <p:cNvPr id="3" name="Content Placeholder 2">
            <a:extLst>
              <a:ext uri="{FF2B5EF4-FFF2-40B4-BE49-F238E27FC236}">
                <a16:creationId xmlns:a16="http://schemas.microsoft.com/office/drawing/2014/main" id="{B8D2ECD6-7037-8C8D-0F20-577EBEFAD6C9}"/>
              </a:ext>
            </a:extLst>
          </p:cNvPr>
          <p:cNvSpPr>
            <a:spLocks noGrp="1"/>
          </p:cNvSpPr>
          <p:nvPr>
            <p:ph sz="half" idx="1"/>
          </p:nvPr>
        </p:nvSpPr>
        <p:spPr/>
        <p:txBody>
          <a:bodyPr>
            <a:normAutofit lnSpcReduction="10000"/>
          </a:bodyPr>
          <a:lstStyle/>
          <a:p>
            <a:r>
              <a:rPr lang="en-US" dirty="0"/>
              <a:t>A series of nests with one elasticity parameter (CET)</a:t>
            </a:r>
          </a:p>
          <a:p>
            <a:pPr lvl="1"/>
            <a:r>
              <a:rPr lang="en-US" dirty="0"/>
              <a:t>Same values for all regions and AEZs</a:t>
            </a:r>
          </a:p>
          <a:p>
            <a:r>
              <a:rPr lang="en-US" dirty="0"/>
              <a:t>The matrix of return elasticities is very restricted</a:t>
            </a:r>
          </a:p>
          <a:p>
            <a:r>
              <a:rPr lang="en-US" dirty="0"/>
              <a:t>Land accounting does not work out without additional work</a:t>
            </a:r>
          </a:p>
          <a:p>
            <a:pPr lvl="1"/>
            <a:r>
              <a:rPr lang="en-US" dirty="0"/>
              <a:t>Generally total land does not equal sum of allocated land</a:t>
            </a:r>
          </a:p>
          <a:p>
            <a:pPr marL="0" indent="0">
              <a:buNone/>
            </a:pPr>
            <a:endParaRPr lang="en-US" dirty="0"/>
          </a:p>
          <a:p>
            <a:endParaRPr lang="en-US" dirty="0"/>
          </a:p>
        </p:txBody>
      </p:sp>
      <p:cxnSp>
        <p:nvCxnSpPr>
          <p:cNvPr id="24" name="Straight Connector 23">
            <a:extLst>
              <a:ext uri="{FF2B5EF4-FFF2-40B4-BE49-F238E27FC236}">
                <a16:creationId xmlns:a16="http://schemas.microsoft.com/office/drawing/2014/main" id="{8D7633E5-4B05-97C5-61C5-2A07FF51531C}"/>
              </a:ext>
            </a:extLst>
          </p:cNvPr>
          <p:cNvCxnSpPr/>
          <p:nvPr/>
        </p:nvCxnSpPr>
        <p:spPr>
          <a:xfrm flipV="1">
            <a:off x="7086600" y="1905000"/>
            <a:ext cx="762000" cy="1143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9487675E-2EF2-428C-123D-A3F49117EA62}"/>
              </a:ext>
            </a:extLst>
          </p:cNvPr>
          <p:cNvCxnSpPr/>
          <p:nvPr/>
        </p:nvCxnSpPr>
        <p:spPr>
          <a:xfrm>
            <a:off x="7848600" y="1905000"/>
            <a:ext cx="990600" cy="1143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3C407923-647F-9833-3089-0055A1B53C63}"/>
              </a:ext>
            </a:extLst>
          </p:cNvPr>
          <p:cNvCxnSpPr/>
          <p:nvPr/>
        </p:nvCxnSpPr>
        <p:spPr>
          <a:xfrm flipH="1">
            <a:off x="8035431" y="3111759"/>
            <a:ext cx="838200" cy="1066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A701847F-4E47-6440-349A-6342A4CEFA50}"/>
              </a:ext>
            </a:extLst>
          </p:cNvPr>
          <p:cNvCxnSpPr>
            <a:cxnSpLocks/>
          </p:cNvCxnSpPr>
          <p:nvPr/>
        </p:nvCxnSpPr>
        <p:spPr>
          <a:xfrm>
            <a:off x="8878473" y="3110299"/>
            <a:ext cx="916746" cy="1094601"/>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F7A7C7FB-3D79-1ECD-F85B-379B1EB41239}"/>
              </a:ext>
            </a:extLst>
          </p:cNvPr>
          <p:cNvCxnSpPr/>
          <p:nvPr/>
        </p:nvCxnSpPr>
        <p:spPr>
          <a:xfrm flipH="1">
            <a:off x="9140519" y="4312300"/>
            <a:ext cx="685800" cy="1066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A8DD2D03-1685-DF61-AC3E-336E1802CBFA}"/>
              </a:ext>
            </a:extLst>
          </p:cNvPr>
          <p:cNvCxnSpPr>
            <a:cxnSpLocks/>
          </p:cNvCxnSpPr>
          <p:nvPr/>
        </p:nvCxnSpPr>
        <p:spPr>
          <a:xfrm>
            <a:off x="9822932" y="4307840"/>
            <a:ext cx="914400" cy="1143000"/>
          </a:xfrm>
          <a:prstGeom prst="line">
            <a:avLst/>
          </a:prstGeom>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BBBC8315-F56A-35FC-B057-44FFFC163F85}"/>
              </a:ext>
            </a:extLst>
          </p:cNvPr>
          <p:cNvSpPr txBox="1"/>
          <p:nvPr/>
        </p:nvSpPr>
        <p:spPr>
          <a:xfrm>
            <a:off x="7681851" y="1958131"/>
            <a:ext cx="386644" cy="369332"/>
          </a:xfrm>
          <a:prstGeom prst="rect">
            <a:avLst/>
          </a:prstGeom>
          <a:noFill/>
        </p:spPr>
        <p:txBody>
          <a:bodyPr wrap="none" rtlCol="0">
            <a:spAutoFit/>
          </a:bodyPr>
          <a:lstStyle/>
          <a:p>
            <a:r>
              <a:rPr lang="en-US"/>
              <a:t>σ</a:t>
            </a:r>
            <a:r>
              <a:rPr lang="en-US" baseline="-25000"/>
              <a:t>1</a:t>
            </a:r>
          </a:p>
        </p:txBody>
      </p:sp>
      <p:sp>
        <p:nvSpPr>
          <p:cNvPr id="38" name="TextBox 37">
            <a:extLst>
              <a:ext uri="{FF2B5EF4-FFF2-40B4-BE49-F238E27FC236}">
                <a16:creationId xmlns:a16="http://schemas.microsoft.com/office/drawing/2014/main" id="{841A1F50-3D11-C45E-4773-A4FAED2C8278}"/>
              </a:ext>
            </a:extLst>
          </p:cNvPr>
          <p:cNvSpPr txBox="1"/>
          <p:nvPr/>
        </p:nvSpPr>
        <p:spPr>
          <a:xfrm>
            <a:off x="8685151" y="3219217"/>
            <a:ext cx="386644" cy="369332"/>
          </a:xfrm>
          <a:prstGeom prst="rect">
            <a:avLst/>
          </a:prstGeom>
          <a:noFill/>
        </p:spPr>
        <p:txBody>
          <a:bodyPr wrap="none" rtlCol="0">
            <a:spAutoFit/>
          </a:bodyPr>
          <a:lstStyle/>
          <a:p>
            <a:r>
              <a:rPr lang="en-US"/>
              <a:t>σ</a:t>
            </a:r>
            <a:r>
              <a:rPr lang="en-US" baseline="-25000"/>
              <a:t>2</a:t>
            </a:r>
          </a:p>
        </p:txBody>
      </p:sp>
      <p:sp>
        <p:nvSpPr>
          <p:cNvPr id="39" name="TextBox 38">
            <a:extLst>
              <a:ext uri="{FF2B5EF4-FFF2-40B4-BE49-F238E27FC236}">
                <a16:creationId xmlns:a16="http://schemas.microsoft.com/office/drawing/2014/main" id="{46A23EC8-A9CE-966A-5871-D4F26CF8E338}"/>
              </a:ext>
            </a:extLst>
          </p:cNvPr>
          <p:cNvSpPr txBox="1"/>
          <p:nvPr/>
        </p:nvSpPr>
        <p:spPr>
          <a:xfrm>
            <a:off x="9655654" y="4401234"/>
            <a:ext cx="386644" cy="369332"/>
          </a:xfrm>
          <a:prstGeom prst="rect">
            <a:avLst/>
          </a:prstGeom>
          <a:noFill/>
        </p:spPr>
        <p:txBody>
          <a:bodyPr wrap="none" rtlCol="0">
            <a:spAutoFit/>
          </a:bodyPr>
          <a:lstStyle/>
          <a:p>
            <a:r>
              <a:rPr lang="en-US"/>
              <a:t>σ</a:t>
            </a:r>
            <a:r>
              <a:rPr lang="en-US" baseline="-25000"/>
              <a:t>3</a:t>
            </a:r>
          </a:p>
        </p:txBody>
      </p:sp>
      <p:sp>
        <p:nvSpPr>
          <p:cNvPr id="40" name="TextBox 39">
            <a:extLst>
              <a:ext uri="{FF2B5EF4-FFF2-40B4-BE49-F238E27FC236}">
                <a16:creationId xmlns:a16="http://schemas.microsoft.com/office/drawing/2014/main" id="{D764B587-44C6-6B83-9CF7-D9DD3ADC5F47}"/>
              </a:ext>
            </a:extLst>
          </p:cNvPr>
          <p:cNvSpPr txBox="1"/>
          <p:nvPr/>
        </p:nvSpPr>
        <p:spPr>
          <a:xfrm>
            <a:off x="6843651" y="3276600"/>
            <a:ext cx="728854" cy="369332"/>
          </a:xfrm>
          <a:prstGeom prst="rect">
            <a:avLst/>
          </a:prstGeom>
          <a:noFill/>
        </p:spPr>
        <p:txBody>
          <a:bodyPr wrap="none" rtlCol="0">
            <a:spAutoFit/>
          </a:bodyPr>
          <a:lstStyle/>
          <a:p>
            <a:r>
              <a:rPr lang="en-US"/>
              <a:t>forest</a:t>
            </a:r>
          </a:p>
        </p:txBody>
      </p:sp>
      <p:sp>
        <p:nvSpPr>
          <p:cNvPr id="41" name="TextBox 40">
            <a:extLst>
              <a:ext uri="{FF2B5EF4-FFF2-40B4-BE49-F238E27FC236}">
                <a16:creationId xmlns:a16="http://schemas.microsoft.com/office/drawing/2014/main" id="{8F92D0C8-E8EA-0878-03FD-59110CA9F173}"/>
              </a:ext>
            </a:extLst>
          </p:cNvPr>
          <p:cNvSpPr txBox="1"/>
          <p:nvPr/>
        </p:nvSpPr>
        <p:spPr>
          <a:xfrm>
            <a:off x="7681851" y="4528066"/>
            <a:ext cx="1302793" cy="369332"/>
          </a:xfrm>
          <a:prstGeom prst="rect">
            <a:avLst/>
          </a:prstGeom>
          <a:noFill/>
        </p:spPr>
        <p:txBody>
          <a:bodyPr wrap="none" rtlCol="0">
            <a:spAutoFit/>
          </a:bodyPr>
          <a:lstStyle/>
          <a:p>
            <a:r>
              <a:rPr lang="en-US"/>
              <a:t>pastureland</a:t>
            </a:r>
          </a:p>
        </p:txBody>
      </p:sp>
      <p:sp>
        <p:nvSpPr>
          <p:cNvPr id="42" name="TextBox 41">
            <a:extLst>
              <a:ext uri="{FF2B5EF4-FFF2-40B4-BE49-F238E27FC236}">
                <a16:creationId xmlns:a16="http://schemas.microsoft.com/office/drawing/2014/main" id="{3101651B-68B8-AC3C-1941-873C6F8F0D04}"/>
              </a:ext>
            </a:extLst>
          </p:cNvPr>
          <p:cNvSpPr txBox="1"/>
          <p:nvPr/>
        </p:nvSpPr>
        <p:spPr>
          <a:xfrm>
            <a:off x="9258300" y="5791200"/>
            <a:ext cx="691151" cy="369332"/>
          </a:xfrm>
          <a:prstGeom prst="rect">
            <a:avLst/>
          </a:prstGeom>
          <a:noFill/>
        </p:spPr>
        <p:txBody>
          <a:bodyPr wrap="none" rtlCol="0">
            <a:spAutoFit/>
          </a:bodyPr>
          <a:lstStyle/>
          <a:p>
            <a:r>
              <a:rPr lang="en-US"/>
              <a:t>crops</a:t>
            </a:r>
          </a:p>
        </p:txBody>
      </p:sp>
      <p:sp>
        <p:nvSpPr>
          <p:cNvPr id="5" name="Speech Bubble: Rectangle 4">
            <a:extLst>
              <a:ext uri="{FF2B5EF4-FFF2-40B4-BE49-F238E27FC236}">
                <a16:creationId xmlns:a16="http://schemas.microsoft.com/office/drawing/2014/main" id="{E5336886-8E42-4E15-68BE-1DA6F018AD2A}"/>
              </a:ext>
            </a:extLst>
          </p:cNvPr>
          <p:cNvSpPr/>
          <p:nvPr/>
        </p:nvSpPr>
        <p:spPr>
          <a:xfrm>
            <a:off x="8009772" y="1230871"/>
            <a:ext cx="580938" cy="369332"/>
          </a:xfrm>
          <a:prstGeom prst="wedgeRectCallout">
            <a:avLst>
              <a:gd name="adj1" fmla="val -65805"/>
              <a:gd name="adj2" fmla="val 125659"/>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-0.2 </a:t>
            </a:r>
          </a:p>
        </p:txBody>
      </p:sp>
      <p:sp>
        <p:nvSpPr>
          <p:cNvPr id="6" name="Speech Bubble: Rectangle 5">
            <a:extLst>
              <a:ext uri="{FF2B5EF4-FFF2-40B4-BE49-F238E27FC236}">
                <a16:creationId xmlns:a16="http://schemas.microsoft.com/office/drawing/2014/main" id="{9AD396FF-FD7B-A5AD-27CF-3C547E997920}"/>
              </a:ext>
            </a:extLst>
          </p:cNvPr>
          <p:cNvSpPr/>
          <p:nvPr/>
        </p:nvSpPr>
        <p:spPr>
          <a:xfrm>
            <a:off x="9020262" y="2354277"/>
            <a:ext cx="580938" cy="369332"/>
          </a:xfrm>
          <a:prstGeom prst="wedgeRectCallout">
            <a:avLst>
              <a:gd name="adj1" fmla="val -65805"/>
              <a:gd name="adj2" fmla="val 125659"/>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-0.5 </a:t>
            </a:r>
          </a:p>
        </p:txBody>
      </p:sp>
      <p:sp>
        <p:nvSpPr>
          <p:cNvPr id="7" name="Speech Bubble: Rectangle 6">
            <a:extLst>
              <a:ext uri="{FF2B5EF4-FFF2-40B4-BE49-F238E27FC236}">
                <a16:creationId xmlns:a16="http://schemas.microsoft.com/office/drawing/2014/main" id="{F30D63E6-98F2-2BB3-2BE1-F643B9712032}"/>
              </a:ext>
            </a:extLst>
          </p:cNvPr>
          <p:cNvSpPr/>
          <p:nvPr/>
        </p:nvSpPr>
        <p:spPr>
          <a:xfrm>
            <a:off x="9989663" y="3588549"/>
            <a:ext cx="580938" cy="369332"/>
          </a:xfrm>
          <a:prstGeom prst="wedgeRectCallout">
            <a:avLst>
              <a:gd name="adj1" fmla="val -65805"/>
              <a:gd name="adj2" fmla="val 125659"/>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-1 </a:t>
            </a:r>
          </a:p>
        </p:txBody>
      </p:sp>
    </p:spTree>
    <p:extLst>
      <p:ext uri="{BB962C8B-B14F-4D97-AF65-F5344CB8AC3E}">
        <p14:creationId xmlns:p14="http://schemas.microsoft.com/office/powerpoint/2010/main" val="3829897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329253-75E4-269A-CD36-1E2AB2A8C432}"/>
              </a:ext>
            </a:extLst>
          </p:cNvPr>
          <p:cNvSpPr>
            <a:spLocks noGrp="1"/>
          </p:cNvSpPr>
          <p:nvPr>
            <p:ph type="title"/>
          </p:nvPr>
        </p:nvSpPr>
        <p:spPr/>
        <p:txBody>
          <a:bodyPr/>
          <a:lstStyle/>
          <a:p>
            <a:r>
              <a:rPr lang="en-US" dirty="0"/>
              <a:t>Elasticity matrix is restricted under simple CET</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CD102263-54CD-1C39-557E-438F6C2249FE}"/>
                  </a:ext>
                </a:extLst>
              </p:cNvPr>
              <p:cNvSpPr>
                <a:spLocks noGrp="1"/>
              </p:cNvSpPr>
              <p:nvPr>
                <p:ph sz="half" idx="1"/>
              </p:nvPr>
            </p:nvSpPr>
            <p:spPr/>
            <p:txBody>
              <a:bodyPr>
                <a:normAutofit lnSpcReduction="10000"/>
              </a:bodyPr>
              <a:lstStyle/>
              <a:p>
                <a:r>
                  <a:rPr lang="en-US" dirty="0"/>
                  <a:t>Single elasticity coefficient (</a:t>
                </a:r>
                <a:r>
                  <a:rPr lang="el-GR" dirty="0"/>
                  <a:t>σ</a:t>
                </a:r>
                <a:r>
                  <a:rPr lang="en-US" dirty="0"/>
                  <a:t>)</a:t>
                </a:r>
              </a:p>
              <a:p>
                <a:pPr lvl="1"/>
                <a:r>
                  <a:rPr lang="en-US" dirty="0"/>
                  <a:t>Creates a full matrix of elasticities</a:t>
                </a:r>
              </a:p>
              <a:p>
                <a:r>
                  <a:rPr lang="en-US" dirty="0"/>
                  <a:t>Homogeneous in prices (across rows)</a:t>
                </a:r>
              </a:p>
              <a:p>
                <a:r>
                  <a:rPr lang="en-US" dirty="0"/>
                  <a:t>Value preserving (across columns)</a:t>
                </a:r>
              </a:p>
              <a:p>
                <a:r>
                  <a:rPr lang="en-US" dirty="0"/>
                  <a:t>Notes: </a:t>
                </a:r>
              </a:p>
              <a:p>
                <a:pPr marL="457200" lvl="1" indent="0">
                  <a:buNone/>
                </a:pPr>
                <a14:m>
                  <m:oMathPara xmlns:m="http://schemas.openxmlformats.org/officeDocument/2006/math">
                    <m:oMathParaPr>
                      <m:jc m:val="centerGroup"/>
                    </m:oMathParaPr>
                    <m:oMath xmlns:m="http://schemas.openxmlformats.org/officeDocument/2006/math">
                      <m:sSub>
                        <m:sSubPr>
                          <m:ctrlPr>
                            <a:rPr lang="en-US" i="1" dirty="0" smtClean="0">
                              <a:latin typeface="Cambria Math" panose="02040503050406030204" pitchFamily="18" charset="0"/>
                            </a:rPr>
                          </m:ctrlPr>
                        </m:sSubPr>
                        <m:e>
                          <m:r>
                            <a:rPr lang="en-US" i="1" dirty="0">
                              <a:latin typeface="Cambria Math" panose="02040503050406030204" pitchFamily="18" charset="0"/>
                            </a:rPr>
                            <m:t>𝑠</m:t>
                          </m:r>
                        </m:e>
                        <m:sub>
                          <m:r>
                            <a:rPr lang="en-US" i="1" dirty="0">
                              <a:latin typeface="Cambria Math" panose="02040503050406030204" pitchFamily="18" charset="0"/>
                            </a:rPr>
                            <m:t>1</m:t>
                          </m:r>
                        </m:sub>
                      </m:sSub>
                      <m:r>
                        <m:rPr>
                          <m:nor/>
                        </m:rPr>
                        <a:rPr lang="el-GR" dirty="0"/>
                        <m:t>σ</m:t>
                      </m:r>
                      <m:r>
                        <m:rPr>
                          <m:nor/>
                        </m:rPr>
                        <a:rPr lang="en-US" b="0" i="0" dirty="0" smtClean="0"/>
                        <m:t>+</m:t>
                      </m:r>
                      <m:sSub>
                        <m:sSubPr>
                          <m:ctrlPr>
                            <a:rPr lang="en-US" i="1" dirty="0">
                              <a:latin typeface="Cambria Math" panose="02040503050406030204" pitchFamily="18" charset="0"/>
                            </a:rPr>
                          </m:ctrlPr>
                        </m:sSubPr>
                        <m:e>
                          <m:r>
                            <a:rPr lang="en-US" i="1" dirty="0">
                              <a:latin typeface="Cambria Math" panose="02040503050406030204" pitchFamily="18" charset="0"/>
                            </a:rPr>
                            <m:t>𝑠</m:t>
                          </m:r>
                        </m:e>
                        <m:sub>
                          <m:r>
                            <a:rPr lang="en-US" b="0" i="1" dirty="0" smtClean="0">
                              <a:latin typeface="Cambria Math" panose="02040503050406030204" pitchFamily="18" charset="0"/>
                            </a:rPr>
                            <m:t>2</m:t>
                          </m:r>
                        </m:sub>
                      </m:sSub>
                      <m:r>
                        <m:rPr>
                          <m:nor/>
                        </m:rPr>
                        <a:rPr lang="el-GR" dirty="0"/>
                        <m:t>σ</m:t>
                      </m:r>
                      <m:sSub>
                        <m:sSubPr>
                          <m:ctrlPr>
                            <a:rPr lang="en-US" i="1" dirty="0">
                              <a:latin typeface="Cambria Math" panose="02040503050406030204" pitchFamily="18" charset="0"/>
                            </a:rPr>
                          </m:ctrlPr>
                        </m:sSubPr>
                        <m:e>
                          <m:r>
                            <a:rPr lang="en-US" b="0" i="1" dirty="0" smtClean="0">
                              <a:latin typeface="Cambria Math" panose="02040503050406030204" pitchFamily="18" charset="0"/>
                            </a:rPr>
                            <m:t>+</m:t>
                          </m:r>
                          <m:r>
                            <a:rPr lang="en-US" i="1" dirty="0">
                              <a:latin typeface="Cambria Math" panose="02040503050406030204" pitchFamily="18" charset="0"/>
                            </a:rPr>
                            <m:t>𝑠</m:t>
                          </m:r>
                        </m:e>
                        <m:sub>
                          <m:r>
                            <a:rPr lang="en-US" b="0" i="1" dirty="0" smtClean="0">
                              <a:latin typeface="Cambria Math" panose="02040503050406030204" pitchFamily="18" charset="0"/>
                            </a:rPr>
                            <m:t>3</m:t>
                          </m:r>
                        </m:sub>
                      </m:sSub>
                      <m:r>
                        <m:rPr>
                          <m:nor/>
                        </m:rPr>
                        <a:rPr lang="el-GR" dirty="0"/>
                        <m:t>σ</m:t>
                      </m:r>
                      <m:r>
                        <m:rPr>
                          <m:nor/>
                        </m:rPr>
                        <a:rPr lang="en-US" b="0" i="0" dirty="0" smtClean="0"/>
                        <m:t> =</m:t>
                      </m:r>
                      <m:r>
                        <a:rPr lang="en-US" b="0" i="1" dirty="0" smtClean="0">
                          <a:latin typeface="Cambria Math" panose="02040503050406030204" pitchFamily="18" charset="0"/>
                        </a:rPr>
                        <m:t> </m:t>
                      </m:r>
                      <m:r>
                        <m:rPr>
                          <m:nor/>
                        </m:rPr>
                        <a:rPr lang="el-GR" dirty="0"/>
                        <m:t>σ</m:t>
                      </m:r>
                    </m:oMath>
                  </m:oMathPara>
                </a14:m>
                <a:endParaRPr lang="en-US" dirty="0"/>
              </a:p>
              <a:p>
                <a:pPr marL="457200" lvl="1" indent="0">
                  <a:buNone/>
                </a:pPr>
                <a14:m>
                  <m:oMath xmlns:m="http://schemas.openxmlformats.org/officeDocument/2006/math">
                    <m:sSub>
                      <m:sSubPr>
                        <m:ctrlPr>
                          <a:rPr lang="en-US" i="1" dirty="0" smtClean="0">
                            <a:latin typeface="Cambria Math" panose="02040503050406030204" pitchFamily="18" charset="0"/>
                          </a:rPr>
                        </m:ctrlPr>
                      </m:sSubPr>
                      <m:e>
                        <m:r>
                          <a:rPr lang="en-US" i="1" dirty="0">
                            <a:latin typeface="Cambria Math" panose="02040503050406030204" pitchFamily="18" charset="0"/>
                          </a:rPr>
                          <m:t>𝑠</m:t>
                        </m:r>
                      </m:e>
                      <m:sub>
                        <m:r>
                          <a:rPr lang="en-US" b="0" i="1" dirty="0" smtClean="0">
                            <a:latin typeface="Cambria Math" panose="02040503050406030204" pitchFamily="18" charset="0"/>
                          </a:rPr>
                          <m:t>𝑖</m:t>
                        </m:r>
                      </m:sub>
                    </m:sSub>
                  </m:oMath>
                </a14:m>
                <a:r>
                  <a:rPr lang="en-US" dirty="0"/>
                  <a:t>: value share of land allocated to </a:t>
                </a:r>
                <a14:m>
                  <m:oMath xmlns:m="http://schemas.openxmlformats.org/officeDocument/2006/math">
                    <m:r>
                      <a:rPr lang="en-US" i="1" dirty="0">
                        <a:latin typeface="Cambria Math" panose="02040503050406030204" pitchFamily="18" charset="0"/>
                      </a:rPr>
                      <m:t>𝑖</m:t>
                    </m:r>
                  </m:oMath>
                </a14:m>
                <a:endParaRPr lang="en-US" dirty="0"/>
              </a:p>
            </p:txBody>
          </p:sp>
        </mc:Choice>
        <mc:Fallback>
          <p:sp>
            <p:nvSpPr>
              <p:cNvPr id="3" name="Content Placeholder 2">
                <a:extLst>
                  <a:ext uri="{FF2B5EF4-FFF2-40B4-BE49-F238E27FC236}">
                    <a16:creationId xmlns:a16="http://schemas.microsoft.com/office/drawing/2014/main" id="{CD102263-54CD-1C39-557E-438F6C2249FE}"/>
                  </a:ext>
                </a:extLst>
              </p:cNvPr>
              <p:cNvSpPr>
                <a:spLocks noGrp="1" noRot="1" noChangeAspect="1" noMove="1" noResize="1" noEditPoints="1" noAdjustHandles="1" noChangeArrowheads="1" noChangeShapeType="1" noTextEdit="1"/>
              </p:cNvSpPr>
              <p:nvPr>
                <p:ph sz="half" idx="1"/>
              </p:nvPr>
            </p:nvSpPr>
            <p:spPr>
              <a:blipFill>
                <a:blip r:embed="rId2"/>
                <a:stretch>
                  <a:fillRect l="-2039" t="-2568"/>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4" name="Content Placeholder 3">
                <a:extLst>
                  <a:ext uri="{FF2B5EF4-FFF2-40B4-BE49-F238E27FC236}">
                    <a16:creationId xmlns:a16="http://schemas.microsoft.com/office/drawing/2014/main" id="{247C4BF7-789C-4193-BE15-307B756B6C91}"/>
                  </a:ext>
                </a:extLst>
              </p:cNvPr>
              <p:cNvSpPr>
                <a:spLocks noGrp="1"/>
              </p:cNvSpPr>
              <p:nvPr>
                <p:ph sz="half" idx="2"/>
              </p:nvPr>
            </p:nvSpPr>
            <p:spPr/>
            <p:txBody>
              <a:bodyPr>
                <a:normAutofit lnSpcReduction="10000"/>
              </a:bodyPr>
              <a:lstStyle/>
              <a:p>
                <a:pPr marL="0" indent="0">
                  <a:buNone/>
                </a:pPr>
                <a14:m>
                  <m:oMathPara xmlns:m="http://schemas.openxmlformats.org/officeDocument/2006/math">
                    <m:oMathParaPr>
                      <m:jc m:val="centerGroup"/>
                    </m:oMathParaPr>
                    <m:oMath xmlns:m="http://schemas.openxmlformats.org/officeDocument/2006/math">
                      <m:d>
                        <m:dPr>
                          <m:begChr m:val="["/>
                          <m:endChr m:val="]"/>
                          <m:ctrlPr>
                            <a:rPr lang="en-US" i="1" smtClean="0">
                              <a:latin typeface="Cambria Math" panose="02040503050406030204" pitchFamily="18" charset="0"/>
                            </a:rPr>
                          </m:ctrlPr>
                        </m:dPr>
                        <m:e>
                          <m:m>
                            <m:mPr>
                              <m:mcs>
                                <m:mc>
                                  <m:mcPr>
                                    <m:count m:val="3"/>
                                    <m:mcJc m:val="center"/>
                                  </m:mcPr>
                                </m:mc>
                              </m:mcs>
                              <m:ctrlPr>
                                <a:rPr lang="en-US" i="1">
                                  <a:latin typeface="Cambria Math" panose="02040503050406030204" pitchFamily="18" charset="0"/>
                                </a:rPr>
                              </m:ctrlPr>
                            </m:mPr>
                            <m:mr>
                              <m:e>
                                <m:r>
                                  <m:rPr>
                                    <m:nor/>
                                  </m:rPr>
                                  <a:rPr lang="en-US" b="0" i="0" smtClean="0">
                                    <a:latin typeface="Cambria Math" panose="02040503050406030204" pitchFamily="18" charset="0"/>
                                  </a:rPr>
                                  <m:t>−</m:t>
                                </m:r>
                                <m:r>
                                  <m:rPr>
                                    <m:nor/>
                                  </m:rPr>
                                  <a:rPr lang="el-GR" dirty="0"/>
                                  <m:t>σ</m:t>
                                </m:r>
                                <m:r>
                                  <a:rPr lang="en-US" b="0" i="1" dirty="0" smtClean="0">
                                    <a:latin typeface="Cambria Math" panose="02040503050406030204" pitchFamily="18" charset="0"/>
                                  </a:rPr>
                                  <m:t>+</m:t>
                                </m:r>
                                <m:sSub>
                                  <m:sSubPr>
                                    <m:ctrlPr>
                                      <a:rPr lang="en-US" i="1" dirty="0">
                                        <a:latin typeface="Cambria Math" panose="02040503050406030204" pitchFamily="18" charset="0"/>
                                      </a:rPr>
                                    </m:ctrlPr>
                                  </m:sSubPr>
                                  <m:e>
                                    <m:r>
                                      <a:rPr lang="en-US" i="1" dirty="0">
                                        <a:latin typeface="Cambria Math" panose="02040503050406030204" pitchFamily="18" charset="0"/>
                                      </a:rPr>
                                      <m:t>𝑠</m:t>
                                    </m:r>
                                  </m:e>
                                  <m:sub>
                                    <m:r>
                                      <a:rPr lang="en-US" i="1" dirty="0">
                                        <a:latin typeface="Cambria Math" panose="02040503050406030204" pitchFamily="18" charset="0"/>
                                      </a:rPr>
                                      <m:t>1</m:t>
                                    </m:r>
                                  </m:sub>
                                </m:sSub>
                                <m:r>
                                  <m:rPr>
                                    <m:nor/>
                                  </m:rPr>
                                  <a:rPr lang="el-GR" dirty="0"/>
                                  <m:t>σ</m:t>
                                </m:r>
                              </m:e>
                              <m:e>
                                <m:sSub>
                                  <m:sSubPr>
                                    <m:ctrlPr>
                                      <a:rPr lang="en-US" i="1" dirty="0">
                                        <a:latin typeface="Cambria Math" panose="02040503050406030204" pitchFamily="18" charset="0"/>
                                      </a:rPr>
                                    </m:ctrlPr>
                                  </m:sSubPr>
                                  <m:e>
                                    <m:r>
                                      <a:rPr lang="en-US" i="1" dirty="0">
                                        <a:latin typeface="Cambria Math" panose="02040503050406030204" pitchFamily="18" charset="0"/>
                                      </a:rPr>
                                      <m:t>𝑠</m:t>
                                    </m:r>
                                  </m:e>
                                  <m:sub>
                                    <m:r>
                                      <a:rPr lang="en-US" i="1" dirty="0">
                                        <a:latin typeface="Cambria Math" panose="02040503050406030204" pitchFamily="18" charset="0"/>
                                      </a:rPr>
                                      <m:t>1</m:t>
                                    </m:r>
                                  </m:sub>
                                </m:sSub>
                                <m:r>
                                  <m:rPr>
                                    <m:nor/>
                                  </m:rPr>
                                  <a:rPr lang="el-GR" dirty="0"/>
                                  <m:t>σ</m:t>
                                </m:r>
                              </m:e>
                              <m:e>
                                <m:sSub>
                                  <m:sSubPr>
                                    <m:ctrlPr>
                                      <a:rPr lang="en-US" i="1" dirty="0">
                                        <a:latin typeface="Cambria Math" panose="02040503050406030204" pitchFamily="18" charset="0"/>
                                      </a:rPr>
                                    </m:ctrlPr>
                                  </m:sSubPr>
                                  <m:e>
                                    <m:r>
                                      <a:rPr lang="en-US" i="1" dirty="0">
                                        <a:latin typeface="Cambria Math" panose="02040503050406030204" pitchFamily="18" charset="0"/>
                                      </a:rPr>
                                      <m:t>𝑠</m:t>
                                    </m:r>
                                  </m:e>
                                  <m:sub>
                                    <m:r>
                                      <a:rPr lang="en-US" i="1" dirty="0">
                                        <a:latin typeface="Cambria Math" panose="02040503050406030204" pitchFamily="18" charset="0"/>
                                      </a:rPr>
                                      <m:t>1</m:t>
                                    </m:r>
                                  </m:sub>
                                </m:sSub>
                                <m:r>
                                  <m:rPr>
                                    <m:nor/>
                                  </m:rPr>
                                  <a:rPr lang="el-GR" dirty="0"/>
                                  <m:t>σ</m:t>
                                </m:r>
                              </m:e>
                            </m:mr>
                            <m:mr>
                              <m:e>
                                <m:sSub>
                                  <m:sSubPr>
                                    <m:ctrlPr>
                                      <a:rPr lang="en-US" i="1" dirty="0">
                                        <a:latin typeface="Cambria Math" panose="02040503050406030204" pitchFamily="18" charset="0"/>
                                      </a:rPr>
                                    </m:ctrlPr>
                                  </m:sSubPr>
                                  <m:e>
                                    <m:r>
                                      <a:rPr lang="en-US" i="1" dirty="0">
                                        <a:latin typeface="Cambria Math" panose="02040503050406030204" pitchFamily="18" charset="0"/>
                                      </a:rPr>
                                      <m:t>𝑠</m:t>
                                    </m:r>
                                  </m:e>
                                  <m:sub>
                                    <m:r>
                                      <a:rPr lang="en-US" i="1" dirty="0">
                                        <a:latin typeface="Cambria Math" panose="02040503050406030204" pitchFamily="18" charset="0"/>
                                      </a:rPr>
                                      <m:t>2</m:t>
                                    </m:r>
                                  </m:sub>
                                </m:sSub>
                                <m:r>
                                  <m:rPr>
                                    <m:nor/>
                                  </m:rPr>
                                  <a:rPr lang="el-GR" dirty="0"/>
                                  <m:t>σ</m:t>
                                </m:r>
                              </m:e>
                              <m:e>
                                <m:r>
                                  <m:rPr>
                                    <m:nor/>
                                  </m:rPr>
                                  <a:rPr lang="en-US" b="0" i="0" dirty="0" smtClean="0">
                                    <a:latin typeface="Cambria Math" panose="02040503050406030204" pitchFamily="18" charset="0"/>
                                  </a:rPr>
                                  <m:t>−</m:t>
                                </m:r>
                                <m:r>
                                  <m:rPr>
                                    <m:nor/>
                                  </m:rPr>
                                  <a:rPr lang="el-GR" dirty="0"/>
                                  <m:t>σ</m:t>
                                </m:r>
                                <m:sSub>
                                  <m:sSubPr>
                                    <m:ctrlPr>
                                      <a:rPr lang="en-US" i="1" dirty="0">
                                        <a:latin typeface="Cambria Math" panose="02040503050406030204" pitchFamily="18" charset="0"/>
                                      </a:rPr>
                                    </m:ctrlPr>
                                  </m:sSubPr>
                                  <m:e>
                                    <m:r>
                                      <a:rPr lang="en-US" b="0" i="1" dirty="0" smtClean="0">
                                        <a:latin typeface="Cambria Math" panose="02040503050406030204" pitchFamily="18" charset="0"/>
                                      </a:rPr>
                                      <m:t>+</m:t>
                                    </m:r>
                                    <m:r>
                                      <a:rPr lang="en-US" i="1" dirty="0">
                                        <a:latin typeface="Cambria Math" panose="02040503050406030204" pitchFamily="18" charset="0"/>
                                      </a:rPr>
                                      <m:t>𝑠</m:t>
                                    </m:r>
                                  </m:e>
                                  <m:sub>
                                    <m:r>
                                      <a:rPr lang="en-US" i="1" dirty="0">
                                        <a:latin typeface="Cambria Math" panose="02040503050406030204" pitchFamily="18" charset="0"/>
                                      </a:rPr>
                                      <m:t>2</m:t>
                                    </m:r>
                                  </m:sub>
                                </m:sSub>
                                <m:r>
                                  <m:rPr>
                                    <m:nor/>
                                  </m:rPr>
                                  <a:rPr lang="el-GR" dirty="0"/>
                                  <m:t>σ</m:t>
                                </m:r>
                              </m:e>
                              <m:e>
                                <m:sSub>
                                  <m:sSubPr>
                                    <m:ctrlPr>
                                      <a:rPr lang="en-US" i="1" dirty="0">
                                        <a:latin typeface="Cambria Math" panose="02040503050406030204" pitchFamily="18" charset="0"/>
                                      </a:rPr>
                                    </m:ctrlPr>
                                  </m:sSubPr>
                                  <m:e>
                                    <m:r>
                                      <a:rPr lang="en-US" i="1" dirty="0">
                                        <a:latin typeface="Cambria Math" panose="02040503050406030204" pitchFamily="18" charset="0"/>
                                      </a:rPr>
                                      <m:t>𝑠</m:t>
                                    </m:r>
                                  </m:e>
                                  <m:sub>
                                    <m:r>
                                      <a:rPr lang="en-US" i="1" dirty="0">
                                        <a:latin typeface="Cambria Math" panose="02040503050406030204" pitchFamily="18" charset="0"/>
                                      </a:rPr>
                                      <m:t>2</m:t>
                                    </m:r>
                                  </m:sub>
                                </m:sSub>
                                <m:r>
                                  <m:rPr>
                                    <m:nor/>
                                  </m:rPr>
                                  <a:rPr lang="el-GR" dirty="0"/>
                                  <m:t>σ</m:t>
                                </m:r>
                              </m:e>
                            </m:mr>
                            <m:mr>
                              <m:e>
                                <m:sSub>
                                  <m:sSubPr>
                                    <m:ctrlPr>
                                      <a:rPr lang="en-US" i="1" dirty="0">
                                        <a:latin typeface="Cambria Math" panose="02040503050406030204" pitchFamily="18" charset="0"/>
                                      </a:rPr>
                                    </m:ctrlPr>
                                  </m:sSubPr>
                                  <m:e>
                                    <m:r>
                                      <a:rPr lang="en-US" i="1" dirty="0">
                                        <a:latin typeface="Cambria Math" panose="02040503050406030204" pitchFamily="18" charset="0"/>
                                      </a:rPr>
                                      <m:t>𝑠</m:t>
                                    </m:r>
                                  </m:e>
                                  <m:sub>
                                    <m:r>
                                      <a:rPr lang="en-US" i="1" dirty="0">
                                        <a:latin typeface="Cambria Math" panose="02040503050406030204" pitchFamily="18" charset="0"/>
                                      </a:rPr>
                                      <m:t>3</m:t>
                                    </m:r>
                                  </m:sub>
                                </m:sSub>
                                <m:r>
                                  <m:rPr>
                                    <m:nor/>
                                  </m:rPr>
                                  <a:rPr lang="el-GR" dirty="0"/>
                                  <m:t>σ</m:t>
                                </m:r>
                              </m:e>
                              <m:e>
                                <m:sSub>
                                  <m:sSubPr>
                                    <m:ctrlPr>
                                      <a:rPr lang="en-US" i="1" dirty="0">
                                        <a:latin typeface="Cambria Math" panose="02040503050406030204" pitchFamily="18" charset="0"/>
                                      </a:rPr>
                                    </m:ctrlPr>
                                  </m:sSubPr>
                                  <m:e>
                                    <m:r>
                                      <a:rPr lang="en-US" i="1" dirty="0">
                                        <a:latin typeface="Cambria Math" panose="02040503050406030204" pitchFamily="18" charset="0"/>
                                      </a:rPr>
                                      <m:t>𝑠</m:t>
                                    </m:r>
                                  </m:e>
                                  <m:sub>
                                    <m:r>
                                      <a:rPr lang="en-US" i="1" dirty="0">
                                        <a:latin typeface="Cambria Math" panose="02040503050406030204" pitchFamily="18" charset="0"/>
                                      </a:rPr>
                                      <m:t>3</m:t>
                                    </m:r>
                                  </m:sub>
                                </m:sSub>
                                <m:r>
                                  <m:rPr>
                                    <m:nor/>
                                  </m:rPr>
                                  <a:rPr lang="el-GR" dirty="0"/>
                                  <m:t>σ</m:t>
                                </m:r>
                              </m:e>
                              <m:e>
                                <m:r>
                                  <m:rPr>
                                    <m:nor/>
                                  </m:rPr>
                                  <a:rPr lang="en-US" b="0" i="0" dirty="0" smtClean="0">
                                    <a:latin typeface="Cambria Math" panose="02040503050406030204" pitchFamily="18" charset="0"/>
                                  </a:rPr>
                                  <m:t>−</m:t>
                                </m:r>
                                <m:r>
                                  <m:rPr>
                                    <m:nor/>
                                  </m:rPr>
                                  <a:rPr lang="el-GR" dirty="0"/>
                                  <m:t>σ</m:t>
                                </m:r>
                                <m:r>
                                  <a:rPr lang="en-US" b="0" i="1" dirty="0" smtClean="0">
                                    <a:latin typeface="Cambria Math" panose="02040503050406030204" pitchFamily="18" charset="0"/>
                                  </a:rPr>
                                  <m:t>+</m:t>
                                </m:r>
                                <m:sSub>
                                  <m:sSubPr>
                                    <m:ctrlPr>
                                      <a:rPr lang="en-US" i="1" dirty="0">
                                        <a:latin typeface="Cambria Math" panose="02040503050406030204" pitchFamily="18" charset="0"/>
                                      </a:rPr>
                                    </m:ctrlPr>
                                  </m:sSubPr>
                                  <m:e>
                                    <m:r>
                                      <a:rPr lang="en-US" i="1" dirty="0">
                                        <a:latin typeface="Cambria Math" panose="02040503050406030204" pitchFamily="18" charset="0"/>
                                      </a:rPr>
                                      <m:t>𝑠</m:t>
                                    </m:r>
                                  </m:e>
                                  <m:sub>
                                    <m:r>
                                      <a:rPr lang="en-US" i="1" dirty="0">
                                        <a:latin typeface="Cambria Math" panose="02040503050406030204" pitchFamily="18" charset="0"/>
                                      </a:rPr>
                                      <m:t>3</m:t>
                                    </m:r>
                                  </m:sub>
                                </m:sSub>
                                <m:r>
                                  <m:rPr>
                                    <m:nor/>
                                  </m:rPr>
                                  <a:rPr lang="el-GR" dirty="0"/>
                                  <m:t>σ</m:t>
                                </m:r>
                              </m:e>
                            </m:mr>
                          </m:m>
                          <m:r>
                            <m:rPr>
                              <m:nor/>
                            </m:rPr>
                            <a:rPr lang="en-US" dirty="0"/>
                            <m:t> </m:t>
                          </m:r>
                        </m:e>
                      </m:d>
                    </m:oMath>
                  </m:oMathPara>
                </a14:m>
                <a:endParaRPr lang="en-US" dirty="0"/>
              </a:p>
              <a:p>
                <a:pPr marL="0" indent="0">
                  <a:buNone/>
                </a:pPr>
                <a:endParaRPr lang="en-US" dirty="0"/>
              </a:p>
              <a:p>
                <a:pPr marL="0" indent="0">
                  <a:buNone/>
                </a:pPr>
                <a:r>
                  <a:rPr lang="en-US" dirty="0"/>
                  <a:t>Restrictions:</a:t>
                </a:r>
              </a:p>
              <a:p>
                <a:pPr marL="400050" lvl="1" indent="0">
                  <a:buNone/>
                </a:pPr>
                <a:r>
                  <a:rPr lang="en-US" dirty="0"/>
                  <a:t>- The diagonal elements must be non-negative</a:t>
                </a:r>
              </a:p>
              <a:p>
                <a:pPr marL="400050" lvl="1" indent="0">
                  <a:buNone/>
                </a:pPr>
                <a:r>
                  <a:rPr lang="en-US" dirty="0"/>
                  <a:t>- The off-diagonal elements must be non-positive</a:t>
                </a:r>
              </a:p>
              <a:p>
                <a:pPr marL="457200" lvl="1" indent="0">
                  <a:buNone/>
                </a:pPr>
                <a:endParaRPr lang="en-US" dirty="0"/>
              </a:p>
            </p:txBody>
          </p:sp>
        </mc:Choice>
        <mc:Fallback>
          <p:sp>
            <p:nvSpPr>
              <p:cNvPr id="4" name="Content Placeholder 3">
                <a:extLst>
                  <a:ext uri="{FF2B5EF4-FFF2-40B4-BE49-F238E27FC236}">
                    <a16:creationId xmlns:a16="http://schemas.microsoft.com/office/drawing/2014/main" id="{247C4BF7-789C-4193-BE15-307B756B6C91}"/>
                  </a:ext>
                </a:extLst>
              </p:cNvPr>
              <p:cNvSpPr>
                <a:spLocks noGrp="1" noRot="1" noChangeAspect="1" noMove="1" noResize="1" noEditPoints="1" noAdjustHandles="1" noChangeArrowheads="1" noChangeShapeType="1" noTextEdit="1"/>
              </p:cNvSpPr>
              <p:nvPr>
                <p:ph sz="half" idx="2"/>
              </p:nvPr>
            </p:nvSpPr>
            <p:spPr>
              <a:blipFill>
                <a:blip r:embed="rId3"/>
                <a:stretch>
                  <a:fillRect l="-2378"/>
                </a:stretch>
              </a:blipFill>
            </p:spPr>
            <p:txBody>
              <a:bodyPr/>
              <a:lstStyle/>
              <a:p>
                <a:r>
                  <a:rPr lang="en-US">
                    <a:noFill/>
                  </a:rPr>
                  <a:t> </a:t>
                </a:r>
              </a:p>
            </p:txBody>
          </p:sp>
        </mc:Fallback>
      </mc:AlternateContent>
    </p:spTree>
    <p:extLst>
      <p:ext uri="{BB962C8B-B14F-4D97-AF65-F5344CB8AC3E}">
        <p14:creationId xmlns:p14="http://schemas.microsoft.com/office/powerpoint/2010/main" val="33734830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329253-75E4-269A-CD36-1E2AB2A8C432}"/>
              </a:ext>
            </a:extLst>
          </p:cNvPr>
          <p:cNvSpPr>
            <a:spLocks noGrp="1"/>
          </p:cNvSpPr>
          <p:nvPr>
            <p:ph type="title"/>
          </p:nvPr>
        </p:nvSpPr>
        <p:spPr/>
        <p:txBody>
          <a:bodyPr>
            <a:normAutofit fontScale="90000"/>
          </a:bodyPr>
          <a:lstStyle/>
          <a:p>
            <a:r>
              <a:rPr lang="en-US"/>
              <a:t>Nested CET gives one more parameter for a more flexible elasticity matrix</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CD102263-54CD-1C39-557E-438F6C2249FE}"/>
                  </a:ext>
                </a:extLst>
              </p:cNvPr>
              <p:cNvSpPr>
                <a:spLocks noGrp="1"/>
              </p:cNvSpPr>
              <p:nvPr>
                <p:ph sz="half" idx="1"/>
              </p:nvPr>
            </p:nvSpPr>
            <p:spPr>
              <a:xfrm>
                <a:off x="609600" y="1600203"/>
                <a:ext cx="4419600" cy="4038597"/>
              </a:xfrm>
            </p:spPr>
            <p:txBody>
              <a:bodyPr>
                <a:normAutofit lnSpcReduction="10000"/>
              </a:bodyPr>
              <a:lstStyle/>
              <a:p>
                <a:r>
                  <a:rPr lang="en-US" dirty="0"/>
                  <a:t>Two elasticity coefficients: </a:t>
                </a:r>
                <a14:m>
                  <m:oMath xmlns:m="http://schemas.openxmlformats.org/officeDocument/2006/math">
                    <m:sSub>
                      <m:sSubPr>
                        <m:ctrlPr>
                          <a:rPr lang="el-GR" i="1" dirty="0" smtClean="0">
                            <a:latin typeface="Cambria Math" panose="02040503050406030204" pitchFamily="18" charset="0"/>
                          </a:rPr>
                        </m:ctrlPr>
                      </m:sSubPr>
                      <m:e>
                        <m:r>
                          <m:rPr>
                            <m:nor/>
                          </m:rPr>
                          <a:rPr lang="el-GR" dirty="0"/>
                          <m:t>σ</m:t>
                        </m:r>
                      </m:e>
                      <m:sub>
                        <m:r>
                          <a:rPr lang="en-US" b="0" i="1" dirty="0" smtClean="0">
                            <a:latin typeface="Cambria Math" panose="02040503050406030204" pitchFamily="18" charset="0"/>
                          </a:rPr>
                          <m:t>1</m:t>
                        </m:r>
                      </m:sub>
                    </m:sSub>
                  </m:oMath>
                </a14:m>
                <a:r>
                  <a:rPr lang="en-US" dirty="0"/>
                  <a:t>and</a:t>
                </a:r>
                <a:r>
                  <a:rPr lang="el-GR" dirty="0"/>
                  <a:t> </a:t>
                </a:r>
                <a14:m>
                  <m:oMath xmlns:m="http://schemas.openxmlformats.org/officeDocument/2006/math">
                    <m:sSub>
                      <m:sSubPr>
                        <m:ctrlPr>
                          <a:rPr lang="el-GR" i="1" dirty="0">
                            <a:latin typeface="Cambria Math" panose="02040503050406030204" pitchFamily="18" charset="0"/>
                          </a:rPr>
                        </m:ctrlPr>
                      </m:sSubPr>
                      <m:e>
                        <m:r>
                          <m:rPr>
                            <m:nor/>
                          </m:rPr>
                          <a:rPr lang="el-GR" dirty="0"/>
                          <m:t>σ</m:t>
                        </m:r>
                      </m:e>
                      <m:sub>
                        <m:r>
                          <a:rPr lang="en-US" b="0" i="1" dirty="0" smtClean="0">
                            <a:latin typeface="Cambria Math" panose="02040503050406030204" pitchFamily="18" charset="0"/>
                          </a:rPr>
                          <m:t>2</m:t>
                        </m:r>
                      </m:sub>
                    </m:sSub>
                  </m:oMath>
                </a14:m>
                <a:endParaRPr lang="en-US" dirty="0"/>
              </a:p>
            </p:txBody>
          </p:sp>
        </mc:Choice>
        <mc:Fallback xmlns="">
          <p:sp>
            <p:nvSpPr>
              <p:cNvPr id="3" name="Content Placeholder 2">
                <a:extLst>
                  <a:ext uri="{FF2B5EF4-FFF2-40B4-BE49-F238E27FC236}">
                    <a16:creationId xmlns:a16="http://schemas.microsoft.com/office/drawing/2014/main" id="{CD102263-54CD-1C39-557E-438F6C2249FE}"/>
                  </a:ext>
                </a:extLst>
              </p:cNvPr>
              <p:cNvSpPr>
                <a:spLocks noGrp="1" noRot="1" noChangeAspect="1" noMove="1" noResize="1" noEditPoints="1" noAdjustHandles="1" noChangeArrowheads="1" noChangeShapeType="1" noTextEdit="1"/>
              </p:cNvSpPr>
              <p:nvPr>
                <p:ph sz="half" idx="1"/>
              </p:nvPr>
            </p:nvSpPr>
            <p:spPr>
              <a:xfrm>
                <a:off x="609600" y="1600203"/>
                <a:ext cx="4419600" cy="4038597"/>
              </a:xfrm>
              <a:blipFill>
                <a:blip r:embed="rId3"/>
                <a:stretch>
                  <a:fillRect l="-2483" t="-2568" r="-1931"/>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4" name="Content Placeholder 3">
                <a:extLst>
                  <a:ext uri="{FF2B5EF4-FFF2-40B4-BE49-F238E27FC236}">
                    <a16:creationId xmlns:a16="http://schemas.microsoft.com/office/drawing/2014/main" id="{247C4BF7-789C-4193-BE15-307B756B6C91}"/>
                  </a:ext>
                </a:extLst>
              </p:cNvPr>
              <p:cNvSpPr>
                <a:spLocks noGrp="1"/>
              </p:cNvSpPr>
              <p:nvPr>
                <p:ph sz="half" idx="2"/>
              </p:nvPr>
            </p:nvSpPr>
            <p:spPr>
              <a:xfrm>
                <a:off x="5029200" y="1600203"/>
                <a:ext cx="6553200" cy="4419597"/>
              </a:xfrm>
            </p:spPr>
            <p:txBody>
              <a:bodyPr>
                <a:normAutofit lnSpcReduction="10000"/>
              </a:bodyPr>
              <a:lstStyle/>
              <a:p>
                <a:pPr marL="0" indent="0" algn="ctr">
                  <a:buNone/>
                </a:pPr>
                <a14:m>
                  <m:oMathPara xmlns:m="http://schemas.openxmlformats.org/officeDocument/2006/math">
                    <m:oMathParaPr>
                      <m:jc m:val="centerGroup"/>
                    </m:oMathParaPr>
                    <m:oMath xmlns:m="http://schemas.openxmlformats.org/officeDocument/2006/math">
                      <m:m>
                        <m:mPr>
                          <m:mcs>
                            <m:mc>
                              <m:mcPr>
                                <m:count m:val="1"/>
                                <m:mcJc m:val="center"/>
                              </m:mcPr>
                            </m:mc>
                          </m:mcs>
                          <m:ctrlPr>
                            <a:rPr lang="en-US" i="1" smtClean="0">
                              <a:latin typeface="Cambria Math" panose="02040503050406030204" pitchFamily="18" charset="0"/>
                            </a:rPr>
                          </m:ctrlPr>
                        </m:mPr>
                        <m:mr>
                          <m:e>
                            <m:sSub>
                              <m:sSubPr>
                                <m:ctrlPr>
                                  <a:rPr lang="en-US" i="1" smtClean="0">
                                    <a:latin typeface="Cambria Math" panose="02040503050406030204" pitchFamily="18" charset="0"/>
                                  </a:rPr>
                                </m:ctrlPr>
                              </m:sSubPr>
                              <m:e>
                                <m:eqArr>
                                  <m:eqArrPr>
                                    <m:ctrlPr>
                                      <a:rPr lang="en-US" i="1">
                                        <a:latin typeface="Cambria Math" panose="02040503050406030204" pitchFamily="18" charset="0"/>
                                      </a:rPr>
                                    </m:ctrlPr>
                                  </m:eqArrPr>
                                  <m:e/>
                                  <m:e>
                                    <m:r>
                                      <m:rPr>
                                        <m:brk m:alnAt="7"/>
                                      </m:rPr>
                                      <a:rPr lang="en-US" i="1">
                                        <a:latin typeface="Cambria Math" panose="02040503050406030204" pitchFamily="18" charset="0"/>
                                      </a:rPr>
                                      <m:t>𝑝</m:t>
                                    </m:r>
                                  </m:e>
                                </m:eqArr>
                              </m:e>
                              <m:sub>
                                <m:r>
                                  <a:rPr lang="en-US" b="0" i="1" smtClean="0">
                                    <a:latin typeface="Cambria Math" panose="02040503050406030204" pitchFamily="18" charset="0"/>
                                  </a:rPr>
                                  <m:t>𝐴</m:t>
                                </m:r>
                              </m:sub>
                            </m:sSub>
                          </m:e>
                        </m:mr>
                        <m:mr>
                          <m:e>
                            <m:eqArr>
                              <m:eqArrPr>
                                <m:ctrlPr>
                                  <a:rPr lang="en-US" i="1">
                                    <a:latin typeface="Cambria Math" panose="02040503050406030204" pitchFamily="18" charset="0"/>
                                  </a:rPr>
                                </m:ctrlPr>
                              </m:eqArrPr>
                              <m:e>
                                <m:sSub>
                                  <m:sSubPr>
                                    <m:ctrlPr>
                                      <a:rPr lang="en-US" i="1">
                                        <a:latin typeface="Cambria Math" panose="02040503050406030204" pitchFamily="18" charset="0"/>
                                      </a:rPr>
                                    </m:ctrlPr>
                                  </m:sSubPr>
                                  <m:e>
                                    <m:r>
                                      <m:rPr>
                                        <m:brk m:alnAt="7"/>
                                      </m:rPr>
                                      <a:rPr lang="en-US" i="1">
                                        <a:latin typeface="Cambria Math" panose="02040503050406030204" pitchFamily="18" charset="0"/>
                                      </a:rPr>
                                      <m:t>𝑝</m:t>
                                    </m:r>
                                  </m:e>
                                  <m:sub>
                                    <m:r>
                                      <a:rPr lang="en-US" b="0" i="1" smtClean="0">
                                        <a:latin typeface="Cambria Math" panose="02040503050406030204" pitchFamily="18" charset="0"/>
                                      </a:rPr>
                                      <m:t>𝐵</m:t>
                                    </m:r>
                                    <m:r>
                                      <a:rPr lang="en-US" b="0" i="1" smtClean="0">
                                        <a:latin typeface="Cambria Math" panose="02040503050406030204" pitchFamily="18" charset="0"/>
                                      </a:rPr>
                                      <m:t>1</m:t>
                                    </m:r>
                                  </m:sub>
                                </m:sSub>
                              </m:e>
                              <m:e>
                                <m:sSub>
                                  <m:sSubPr>
                                    <m:ctrlPr>
                                      <a:rPr lang="en-US" i="1" smtClean="0">
                                        <a:latin typeface="Cambria Math" panose="02040503050406030204" pitchFamily="18" charset="0"/>
                                      </a:rPr>
                                    </m:ctrlPr>
                                  </m:sSubPr>
                                  <m:e>
                                    <m:r>
                                      <m:rPr>
                                        <m:brk m:alnAt="7"/>
                                      </m:rPr>
                                      <a:rPr lang="en-US" i="1">
                                        <a:latin typeface="Cambria Math" panose="02040503050406030204" pitchFamily="18" charset="0"/>
                                      </a:rPr>
                                      <m:t>𝑝</m:t>
                                    </m:r>
                                  </m:e>
                                  <m:sub>
                                    <m:r>
                                      <a:rPr lang="en-US" b="0" i="1" smtClean="0">
                                        <a:latin typeface="Cambria Math" panose="02040503050406030204" pitchFamily="18" charset="0"/>
                                      </a:rPr>
                                      <m:t>𝐵</m:t>
                                    </m:r>
                                    <m:r>
                                      <a:rPr lang="en-US" b="0" i="1" smtClean="0">
                                        <a:latin typeface="Cambria Math" panose="02040503050406030204" pitchFamily="18" charset="0"/>
                                      </a:rPr>
                                      <m:t>2</m:t>
                                    </m:r>
                                  </m:sub>
                                </m:sSub>
                              </m:e>
                            </m:eqArr>
                          </m:e>
                        </m:mr>
                        <m:mr>
                          <m:e>
                            <m:sSub>
                              <m:sSubPr>
                                <m:ctrlPr>
                                  <a:rPr lang="en-US" i="1">
                                    <a:latin typeface="Cambria Math" panose="02040503050406030204" pitchFamily="18" charset="0"/>
                                  </a:rPr>
                                </m:ctrlPr>
                              </m:sSubPr>
                              <m:e>
                                <m:r>
                                  <m:rPr>
                                    <m:brk m:alnAt="7"/>
                                  </m:rPr>
                                  <a:rPr lang="en-US" i="1">
                                    <a:latin typeface="Cambria Math" panose="02040503050406030204" pitchFamily="18" charset="0"/>
                                  </a:rPr>
                                  <m:t>𝑝</m:t>
                                </m:r>
                              </m:e>
                              <m:sub>
                                <m:r>
                                  <a:rPr lang="en-US" b="0" i="1" smtClean="0">
                                    <a:latin typeface="Cambria Math" panose="02040503050406030204" pitchFamily="18" charset="0"/>
                                  </a:rPr>
                                  <m:t>𝐵</m:t>
                                </m:r>
                                <m:r>
                                  <a:rPr lang="en-US" b="0" i="1" smtClean="0">
                                    <a:latin typeface="Cambria Math" panose="02040503050406030204" pitchFamily="18" charset="0"/>
                                  </a:rPr>
                                  <m:t>3</m:t>
                                </m:r>
                              </m:sub>
                            </m:sSub>
                          </m:e>
                        </m:mr>
                      </m:m>
                      <m:m>
                        <m:mPr>
                          <m:mcs>
                            <m:mc>
                              <m:mcPr>
                                <m:count m:val="1"/>
                                <m:mcJc m:val="center"/>
                              </m:mcPr>
                            </m:mc>
                          </m:mcs>
                          <m:ctrlPr>
                            <a:rPr lang="en-US" i="1">
                              <a:latin typeface="Cambria Math" panose="02040503050406030204" pitchFamily="18" charset="0"/>
                            </a:rPr>
                          </m:ctrlPr>
                        </m:mPr>
                        <m:mr>
                          <m:e>
                            <m:eqArr>
                              <m:eqArrPr>
                                <m:ctrlPr>
                                  <a:rPr lang="en-US" i="1" smtClean="0">
                                    <a:latin typeface="Cambria Math" panose="02040503050406030204" pitchFamily="18" charset="0"/>
                                  </a:rPr>
                                </m:ctrlPr>
                              </m:eqArrPr>
                              <m:e/>
                              <m:e/>
                            </m:eqArr>
                          </m:e>
                        </m:mr>
                        <m:mr>
                          <m:e>
                            <m:eqArr>
                              <m:eqArrPr>
                                <m:ctrlPr>
                                  <a:rPr lang="en-US" i="1">
                                    <a:latin typeface="Cambria Math" panose="02040503050406030204" pitchFamily="18" charset="0"/>
                                  </a:rPr>
                                </m:ctrlPr>
                              </m:eqArrPr>
                              <m:e/>
                              <m:e/>
                            </m:eqArr>
                          </m:e>
                        </m:mr>
                        <m:mr>
                          <m:e/>
                        </m:mr>
                      </m:m>
                      <m:m>
                        <m:mPr>
                          <m:mcs>
                            <m:mc>
                              <m:mcPr>
                                <m:count m:val="1"/>
                                <m:mcJc m:val="center"/>
                              </m:mcPr>
                            </m:mc>
                          </m:mcs>
                          <m:ctrlPr>
                            <a:rPr lang="en-US" i="1">
                              <a:latin typeface="Cambria Math" panose="02040503050406030204" pitchFamily="18" charset="0"/>
                            </a:rPr>
                          </m:ctrlPr>
                        </m:mPr>
                        <m:mr>
                          <m:e>
                            <m:eqArr>
                              <m:eqArrPr>
                                <m:ctrlPr>
                                  <a:rPr lang="en-US" i="1">
                                    <a:latin typeface="Cambria Math" panose="02040503050406030204" pitchFamily="18" charset="0"/>
                                  </a:rPr>
                                </m:ctrlPr>
                              </m:eqArrPr>
                              <m:e>
                                <m:sSub>
                                  <m:sSubPr>
                                    <m:ctrlPr>
                                      <a:rPr lang="en-US" i="1">
                                        <a:latin typeface="Cambria Math" panose="02040503050406030204" pitchFamily="18" charset="0"/>
                                      </a:rPr>
                                    </m:ctrlPr>
                                  </m:sSubPr>
                                  <m:e>
                                    <m:r>
                                      <m:rPr>
                                        <m:brk m:alnAt="7"/>
                                      </m:rPr>
                                      <a:rPr lang="en-US" i="1">
                                        <a:latin typeface="Cambria Math" panose="02040503050406030204" pitchFamily="18" charset="0"/>
                                      </a:rPr>
                                      <m:t>𝑞</m:t>
                                    </m:r>
                                  </m:e>
                                  <m:sub>
                                    <m:r>
                                      <a:rPr lang="en-US" i="1">
                                        <a:latin typeface="Cambria Math" panose="02040503050406030204" pitchFamily="18" charset="0"/>
                                      </a:rPr>
                                      <m:t>𝐴</m:t>
                                    </m:r>
                                  </m:sub>
                                </m:sSub>
                              </m:e>
                              <m:e>
                                <m:sSub>
                                  <m:sSubPr>
                                    <m:ctrlPr>
                                      <a:rPr lang="en-US" i="1">
                                        <a:latin typeface="Cambria Math" panose="02040503050406030204" pitchFamily="18" charset="0"/>
                                      </a:rPr>
                                    </m:ctrlPr>
                                  </m:sSubPr>
                                  <m:e>
                                    <m:r>
                                      <m:rPr>
                                        <m:nor/>
                                      </m:rPr>
                                      <a:rPr lang="en-US" b="0" i="0" smtClean="0">
                                        <a:latin typeface="Cambria Math" panose="02040503050406030204" pitchFamily="18" charset="0"/>
                                      </a:rPr>
                                      <m:t>−</m:t>
                                    </m:r>
                                    <m:r>
                                      <m:rPr>
                                        <m:nor/>
                                      </m:rPr>
                                      <a:rPr lang="el-GR" dirty="0"/>
                                      <m:t>σ</m:t>
                                    </m:r>
                                  </m:e>
                                  <m:sub>
                                    <m:r>
                                      <a:rPr lang="en-US" i="1">
                                        <a:latin typeface="Cambria Math" panose="02040503050406030204" pitchFamily="18" charset="0"/>
                                      </a:rPr>
                                      <m:t>1</m:t>
                                    </m:r>
                                  </m:sub>
                                </m:sSub>
                                <m:r>
                                  <a:rPr lang="en-US" b="0" i="1" smtClean="0">
                                    <a:latin typeface="Cambria Math" panose="02040503050406030204" pitchFamily="18" charset="0"/>
                                  </a:rPr>
                                  <m:t>+</m:t>
                                </m:r>
                                <m:sSub>
                                  <m:sSubPr>
                                    <m:ctrlPr>
                                      <a:rPr lang="en-US" i="1" dirty="0">
                                        <a:latin typeface="Cambria Math" panose="02040503050406030204" pitchFamily="18" charset="0"/>
                                      </a:rPr>
                                    </m:ctrlPr>
                                  </m:sSubPr>
                                  <m:e>
                                    <m:r>
                                      <a:rPr lang="en-US" i="1" dirty="0">
                                        <a:latin typeface="Cambria Math" panose="02040503050406030204" pitchFamily="18" charset="0"/>
                                      </a:rPr>
                                      <m:t>𝑠</m:t>
                                    </m:r>
                                  </m:e>
                                  <m:sub>
                                    <m:r>
                                      <a:rPr lang="en-US" b="0" i="1" dirty="0" smtClean="0">
                                        <a:latin typeface="Cambria Math" panose="02040503050406030204" pitchFamily="18" charset="0"/>
                                      </a:rPr>
                                      <m:t>𝐴</m:t>
                                    </m:r>
                                  </m:sub>
                                </m:sSub>
                                <m:sSub>
                                  <m:sSubPr>
                                    <m:ctrlPr>
                                      <a:rPr lang="en-US" i="1">
                                        <a:latin typeface="Cambria Math" panose="02040503050406030204" pitchFamily="18" charset="0"/>
                                      </a:rPr>
                                    </m:ctrlPr>
                                  </m:sSubPr>
                                  <m:e>
                                    <m:r>
                                      <m:rPr>
                                        <m:nor/>
                                      </m:rPr>
                                      <a:rPr lang="el-GR" dirty="0"/>
                                      <m:t>σ</m:t>
                                    </m:r>
                                  </m:e>
                                  <m:sub>
                                    <m:r>
                                      <a:rPr lang="en-US" i="1">
                                        <a:latin typeface="Cambria Math" panose="02040503050406030204" pitchFamily="18" charset="0"/>
                                      </a:rPr>
                                      <m:t>1</m:t>
                                    </m:r>
                                  </m:sub>
                                </m:sSub>
                              </m:e>
                            </m:eqArr>
                          </m:e>
                        </m:mr>
                        <m:mr>
                          <m:e>
                            <m:eqArr>
                              <m:eqArrPr>
                                <m:ctrlPr>
                                  <a:rPr lang="en-US" i="1">
                                    <a:latin typeface="Cambria Math" panose="02040503050406030204" pitchFamily="18" charset="0"/>
                                  </a:rPr>
                                </m:ctrlPr>
                              </m:eqArrPr>
                              <m:e>
                                <m:sSub>
                                  <m:sSubPr>
                                    <m:ctrlPr>
                                      <a:rPr lang="en-US" i="1" dirty="0">
                                        <a:latin typeface="Cambria Math" panose="02040503050406030204" pitchFamily="18" charset="0"/>
                                      </a:rPr>
                                    </m:ctrlPr>
                                  </m:sSubPr>
                                  <m:e>
                                    <m:r>
                                      <a:rPr lang="en-US" i="1" dirty="0">
                                        <a:latin typeface="Cambria Math" panose="02040503050406030204" pitchFamily="18" charset="0"/>
                                      </a:rPr>
                                      <m:t>𝑠</m:t>
                                    </m:r>
                                  </m:e>
                                  <m:sub>
                                    <m:r>
                                      <a:rPr lang="en-US" i="1" dirty="0">
                                        <a:latin typeface="Cambria Math" panose="02040503050406030204" pitchFamily="18" charset="0"/>
                                      </a:rPr>
                                      <m:t>𝐵</m:t>
                                    </m:r>
                                    <m:r>
                                      <a:rPr lang="en-US" i="1" dirty="0">
                                        <a:latin typeface="Cambria Math" panose="02040503050406030204" pitchFamily="18" charset="0"/>
                                      </a:rPr>
                                      <m:t>1</m:t>
                                    </m:r>
                                  </m:sub>
                                </m:sSub>
                                <m:sSub>
                                  <m:sSubPr>
                                    <m:ctrlPr>
                                      <a:rPr lang="en-US" i="1">
                                        <a:latin typeface="Cambria Math" panose="02040503050406030204" pitchFamily="18" charset="0"/>
                                      </a:rPr>
                                    </m:ctrlPr>
                                  </m:sSubPr>
                                  <m:e>
                                    <m:sSub>
                                      <m:sSubPr>
                                        <m:ctrlPr>
                                          <a:rPr lang="en-US" i="1" dirty="0">
                                            <a:latin typeface="Cambria Math" panose="02040503050406030204" pitchFamily="18" charset="0"/>
                                          </a:rPr>
                                        </m:ctrlPr>
                                      </m:sSubPr>
                                      <m:e>
                                        <m:r>
                                          <a:rPr lang="en-US" i="1" dirty="0">
                                            <a:latin typeface="Cambria Math" panose="02040503050406030204" pitchFamily="18" charset="0"/>
                                          </a:rPr>
                                          <m:t>𝑠</m:t>
                                        </m:r>
                                      </m:e>
                                      <m:sub>
                                        <m:r>
                                          <a:rPr lang="en-US" i="1" dirty="0">
                                            <a:latin typeface="Cambria Math" panose="02040503050406030204" pitchFamily="18" charset="0"/>
                                          </a:rPr>
                                          <m:t>𝐵</m:t>
                                        </m:r>
                                      </m:sub>
                                    </m:sSub>
                                    <m:r>
                                      <m:rPr>
                                        <m:nor/>
                                      </m:rPr>
                                      <a:rPr lang="el-GR" dirty="0"/>
                                      <m:t>σ</m:t>
                                    </m:r>
                                  </m:e>
                                  <m:sub>
                                    <m:r>
                                      <a:rPr lang="en-US" i="1">
                                        <a:latin typeface="Cambria Math" panose="02040503050406030204" pitchFamily="18" charset="0"/>
                                      </a:rPr>
                                      <m:t>1</m:t>
                                    </m:r>
                                  </m:sub>
                                </m:sSub>
                              </m:e>
                              <m:e>
                                <m:sSub>
                                  <m:sSubPr>
                                    <m:ctrlPr>
                                      <a:rPr lang="en-US" i="1" dirty="0">
                                        <a:latin typeface="Cambria Math" panose="02040503050406030204" pitchFamily="18" charset="0"/>
                                      </a:rPr>
                                    </m:ctrlPr>
                                  </m:sSubPr>
                                  <m:e>
                                    <m:r>
                                      <a:rPr lang="en-US" i="1" dirty="0">
                                        <a:latin typeface="Cambria Math" panose="02040503050406030204" pitchFamily="18" charset="0"/>
                                      </a:rPr>
                                      <m:t>𝑠</m:t>
                                    </m:r>
                                  </m:e>
                                  <m:sub>
                                    <m:r>
                                      <a:rPr lang="en-US" i="1" dirty="0">
                                        <a:latin typeface="Cambria Math" panose="02040503050406030204" pitchFamily="18" charset="0"/>
                                      </a:rPr>
                                      <m:t>𝐵</m:t>
                                    </m:r>
                                    <m:r>
                                      <a:rPr lang="en-US" i="1" dirty="0">
                                        <a:latin typeface="Cambria Math" panose="02040503050406030204" pitchFamily="18" charset="0"/>
                                      </a:rPr>
                                      <m:t>2</m:t>
                                    </m:r>
                                  </m:sub>
                                </m:sSub>
                                <m:sSub>
                                  <m:sSubPr>
                                    <m:ctrlPr>
                                      <a:rPr lang="en-US" i="1">
                                        <a:latin typeface="Cambria Math" panose="02040503050406030204" pitchFamily="18" charset="0"/>
                                      </a:rPr>
                                    </m:ctrlPr>
                                  </m:sSubPr>
                                  <m:e>
                                    <m:sSub>
                                      <m:sSubPr>
                                        <m:ctrlPr>
                                          <a:rPr lang="en-US" i="1" dirty="0">
                                            <a:latin typeface="Cambria Math" panose="02040503050406030204" pitchFamily="18" charset="0"/>
                                          </a:rPr>
                                        </m:ctrlPr>
                                      </m:sSubPr>
                                      <m:e>
                                        <m:r>
                                          <a:rPr lang="en-US" i="1" dirty="0">
                                            <a:latin typeface="Cambria Math" panose="02040503050406030204" pitchFamily="18" charset="0"/>
                                          </a:rPr>
                                          <m:t>𝑠</m:t>
                                        </m:r>
                                      </m:e>
                                      <m:sub>
                                        <m:r>
                                          <a:rPr lang="en-US" i="1" dirty="0">
                                            <a:latin typeface="Cambria Math" panose="02040503050406030204" pitchFamily="18" charset="0"/>
                                          </a:rPr>
                                          <m:t>𝐵</m:t>
                                        </m:r>
                                      </m:sub>
                                    </m:sSub>
                                    <m:r>
                                      <m:rPr>
                                        <m:nor/>
                                      </m:rPr>
                                      <a:rPr lang="el-GR" dirty="0"/>
                                      <m:t>σ</m:t>
                                    </m:r>
                                  </m:e>
                                  <m:sub>
                                    <m:r>
                                      <a:rPr lang="en-US" i="1">
                                        <a:latin typeface="Cambria Math" panose="02040503050406030204" pitchFamily="18" charset="0"/>
                                      </a:rPr>
                                      <m:t>1</m:t>
                                    </m:r>
                                  </m:sub>
                                </m:sSub>
                              </m:e>
                            </m:eqArr>
                          </m:e>
                        </m:mr>
                        <m:mr>
                          <m:e>
                            <m:sSub>
                              <m:sSubPr>
                                <m:ctrlPr>
                                  <a:rPr lang="en-US" i="1" dirty="0">
                                    <a:latin typeface="Cambria Math" panose="02040503050406030204" pitchFamily="18" charset="0"/>
                                  </a:rPr>
                                </m:ctrlPr>
                              </m:sSubPr>
                              <m:e>
                                <m:r>
                                  <a:rPr lang="en-US" i="1" dirty="0">
                                    <a:latin typeface="Cambria Math" panose="02040503050406030204" pitchFamily="18" charset="0"/>
                                  </a:rPr>
                                  <m:t>𝑠</m:t>
                                </m:r>
                              </m:e>
                              <m:sub>
                                <m:r>
                                  <a:rPr lang="en-US" i="1" dirty="0">
                                    <a:latin typeface="Cambria Math" panose="02040503050406030204" pitchFamily="18" charset="0"/>
                                  </a:rPr>
                                  <m:t>𝐵</m:t>
                                </m:r>
                                <m:r>
                                  <a:rPr lang="en-US" i="1" dirty="0">
                                    <a:latin typeface="Cambria Math" panose="02040503050406030204" pitchFamily="18" charset="0"/>
                                  </a:rPr>
                                  <m:t>3</m:t>
                                </m:r>
                              </m:sub>
                            </m:sSub>
                            <m:sSub>
                              <m:sSubPr>
                                <m:ctrlPr>
                                  <a:rPr lang="en-US" i="1">
                                    <a:latin typeface="Cambria Math" panose="02040503050406030204" pitchFamily="18" charset="0"/>
                                  </a:rPr>
                                </m:ctrlPr>
                              </m:sSubPr>
                              <m:e>
                                <m:sSub>
                                  <m:sSubPr>
                                    <m:ctrlPr>
                                      <a:rPr lang="en-US" i="1" dirty="0">
                                        <a:latin typeface="Cambria Math" panose="02040503050406030204" pitchFamily="18" charset="0"/>
                                      </a:rPr>
                                    </m:ctrlPr>
                                  </m:sSubPr>
                                  <m:e>
                                    <m:r>
                                      <a:rPr lang="en-US" i="1" dirty="0">
                                        <a:latin typeface="Cambria Math" panose="02040503050406030204" pitchFamily="18" charset="0"/>
                                      </a:rPr>
                                      <m:t>𝑠</m:t>
                                    </m:r>
                                  </m:e>
                                  <m:sub>
                                    <m:r>
                                      <a:rPr lang="en-US" i="1" dirty="0">
                                        <a:latin typeface="Cambria Math" panose="02040503050406030204" pitchFamily="18" charset="0"/>
                                      </a:rPr>
                                      <m:t>𝐵</m:t>
                                    </m:r>
                                  </m:sub>
                                </m:sSub>
                                <m:r>
                                  <m:rPr>
                                    <m:nor/>
                                  </m:rPr>
                                  <a:rPr lang="el-GR" dirty="0"/>
                                  <m:t>σ</m:t>
                                </m:r>
                              </m:e>
                              <m:sub>
                                <m:r>
                                  <a:rPr lang="en-US" i="1">
                                    <a:latin typeface="Cambria Math" panose="02040503050406030204" pitchFamily="18" charset="0"/>
                                  </a:rPr>
                                  <m:t>1</m:t>
                                </m:r>
                              </m:sub>
                            </m:sSub>
                          </m:e>
                        </m:mr>
                      </m:m>
                      <m:m>
                        <m:mPr>
                          <m:mcs>
                            <m:mc>
                              <m:mcPr>
                                <m:count m:val="1"/>
                                <m:mcJc m:val="center"/>
                              </m:mcPr>
                            </m:mc>
                          </m:mcs>
                          <m:ctrlPr>
                            <a:rPr lang="en-US" i="1" smtClean="0">
                              <a:latin typeface="Cambria Math" panose="02040503050406030204" pitchFamily="18" charset="0"/>
                            </a:rPr>
                          </m:ctrlPr>
                        </m:mPr>
                        <m:mr>
                          <m:e>
                            <m:eqArr>
                              <m:eqArrPr>
                                <m:ctrlPr>
                                  <a:rPr lang="en-US" i="1">
                                    <a:latin typeface="Cambria Math" panose="02040503050406030204" pitchFamily="18" charset="0"/>
                                  </a:rPr>
                                </m:ctrlPr>
                              </m:eqArrPr>
                              <m:e/>
                              <m:e/>
                            </m:eqArr>
                          </m:e>
                        </m:mr>
                        <m:mr>
                          <m:e>
                            <m:eqArr>
                              <m:eqArrPr>
                                <m:ctrlPr>
                                  <a:rPr lang="en-US" i="1">
                                    <a:latin typeface="Cambria Math" panose="02040503050406030204" pitchFamily="18" charset="0"/>
                                  </a:rPr>
                                </m:ctrlPr>
                              </m:eqArrPr>
                              <m:e/>
                              <m:e/>
                            </m:eqArr>
                          </m:e>
                        </m:mr>
                        <m:mr>
                          <m:e/>
                        </m:mr>
                      </m:m>
                      <m:m>
                        <m:mPr>
                          <m:mcs>
                            <m:mc>
                              <m:mcPr>
                                <m:count m:val="1"/>
                                <m:mcJc m:val="center"/>
                              </m:mcPr>
                            </m:mc>
                          </m:mcs>
                          <m:ctrlPr>
                            <a:rPr lang="en-US" i="1">
                              <a:latin typeface="Cambria Math" panose="02040503050406030204" pitchFamily="18" charset="0"/>
                            </a:rPr>
                          </m:ctrlPr>
                        </m:mPr>
                        <m:mr>
                          <m:e>
                            <m:eqArr>
                              <m:eqArrPr>
                                <m:ctrlPr>
                                  <a:rPr lang="en-US" i="1">
                                    <a:latin typeface="Cambria Math" panose="02040503050406030204" pitchFamily="18" charset="0"/>
                                  </a:rPr>
                                </m:ctrlPr>
                              </m:eqArrPr>
                              <m:e>
                                <m:sSub>
                                  <m:sSubPr>
                                    <m:ctrlPr>
                                      <a:rPr lang="en-US" i="1">
                                        <a:latin typeface="Cambria Math" panose="02040503050406030204" pitchFamily="18" charset="0"/>
                                      </a:rPr>
                                    </m:ctrlPr>
                                  </m:sSubPr>
                                  <m:e>
                                    <m:r>
                                      <m:rPr>
                                        <m:brk m:alnAt="7"/>
                                      </m:rPr>
                                      <a:rPr lang="en-US" i="1">
                                        <a:latin typeface="Cambria Math" panose="02040503050406030204" pitchFamily="18" charset="0"/>
                                      </a:rPr>
                                      <m:t>𝑞</m:t>
                                    </m:r>
                                  </m:e>
                                  <m:sub>
                                    <m:r>
                                      <a:rPr lang="en-US" b="0" i="1" smtClean="0">
                                        <a:latin typeface="Cambria Math" panose="02040503050406030204" pitchFamily="18" charset="0"/>
                                      </a:rPr>
                                      <m:t>𝐵</m:t>
                                    </m:r>
                                    <m:r>
                                      <a:rPr lang="en-US" b="0" i="1" smtClean="0">
                                        <a:latin typeface="Cambria Math" panose="02040503050406030204" pitchFamily="18" charset="0"/>
                                      </a:rPr>
                                      <m:t>1</m:t>
                                    </m:r>
                                  </m:sub>
                                </m:sSub>
                              </m:e>
                              <m:e>
                                <m:sSub>
                                  <m:sSubPr>
                                    <m:ctrlPr>
                                      <a:rPr lang="en-US" i="1" smtClean="0">
                                        <a:latin typeface="Cambria Math" panose="02040503050406030204" pitchFamily="18" charset="0"/>
                                      </a:rPr>
                                    </m:ctrlPr>
                                  </m:sSubPr>
                                  <m:e>
                                    <m:r>
                                      <a:rPr lang="en-US" i="1">
                                        <a:latin typeface="Cambria Math" panose="02040503050406030204" pitchFamily="18" charset="0"/>
                                      </a:rPr>
                                      <m:t>𝑠</m:t>
                                    </m:r>
                                  </m:e>
                                  <m:sub>
                                    <m:r>
                                      <a:rPr lang="en-US" b="0" i="1" smtClean="0">
                                        <a:latin typeface="Cambria Math" panose="02040503050406030204" pitchFamily="18" charset="0"/>
                                      </a:rPr>
                                      <m:t>𝐴</m:t>
                                    </m:r>
                                  </m:sub>
                                </m:sSub>
                                <m:sSub>
                                  <m:sSubPr>
                                    <m:ctrlPr>
                                      <a:rPr lang="en-US" i="1">
                                        <a:latin typeface="Cambria Math" panose="02040503050406030204" pitchFamily="18" charset="0"/>
                                      </a:rPr>
                                    </m:ctrlPr>
                                  </m:sSubPr>
                                  <m:e>
                                    <m:r>
                                      <m:rPr>
                                        <m:nor/>
                                      </m:rPr>
                                      <a:rPr lang="el-GR" dirty="0"/>
                                      <m:t>σ</m:t>
                                    </m:r>
                                  </m:e>
                                  <m:sub>
                                    <m:r>
                                      <a:rPr lang="en-US" i="1">
                                        <a:latin typeface="Cambria Math" panose="02040503050406030204" pitchFamily="18" charset="0"/>
                                      </a:rPr>
                                      <m:t>1</m:t>
                                    </m:r>
                                  </m:sub>
                                </m:sSub>
                              </m:e>
                            </m:eqArr>
                          </m:e>
                        </m:mr>
                        <m:mr>
                          <m:e>
                            <m:eqArr>
                              <m:eqArrPr>
                                <m:ctrlPr>
                                  <a:rPr lang="en-US" i="1">
                                    <a:latin typeface="Cambria Math" panose="02040503050406030204" pitchFamily="18" charset="0"/>
                                  </a:rPr>
                                </m:ctrlPr>
                              </m:eqArrPr>
                              <m:e>
                                <m:r>
                                  <a:rPr lang="en-US" b="0" i="1" smtClean="0">
                                    <a:latin typeface="Cambria Math" panose="02040503050406030204" pitchFamily="18" charset="0"/>
                                  </a:rPr>
                                  <m:t>−</m:t>
                                </m:r>
                                <m:sSub>
                                  <m:sSubPr>
                                    <m:ctrlPr>
                                      <a:rPr lang="en-US" i="1">
                                        <a:latin typeface="Cambria Math" panose="02040503050406030204" pitchFamily="18" charset="0"/>
                                      </a:rPr>
                                    </m:ctrlPr>
                                  </m:sSubPr>
                                  <m:e>
                                    <m:r>
                                      <a:rPr lang="en-US" i="1">
                                        <a:latin typeface="Cambria Math" panose="02040503050406030204" pitchFamily="18" charset="0"/>
                                      </a:rPr>
                                      <m:t>𝑠</m:t>
                                    </m:r>
                                  </m:e>
                                  <m:sub>
                                    <m:r>
                                      <a:rPr lang="en-US" b="0" i="1" smtClean="0">
                                        <a:latin typeface="Cambria Math" panose="02040503050406030204" pitchFamily="18" charset="0"/>
                                      </a:rPr>
                                      <m:t>𝐵</m:t>
                                    </m:r>
                                    <m:r>
                                      <a:rPr lang="en-US" b="0" i="1" smtClean="0">
                                        <a:latin typeface="Cambria Math" panose="02040503050406030204" pitchFamily="18" charset="0"/>
                                      </a:rPr>
                                      <m:t>1</m:t>
                                    </m:r>
                                  </m:sub>
                                </m:sSub>
                                <m:sSub>
                                  <m:sSubPr>
                                    <m:ctrlPr>
                                      <a:rPr lang="en-US" i="1">
                                        <a:latin typeface="Cambria Math" panose="02040503050406030204" pitchFamily="18" charset="0"/>
                                      </a:rPr>
                                    </m:ctrlPr>
                                  </m:sSubPr>
                                  <m:e>
                                    <m:r>
                                      <a:rPr lang="en-US" i="1">
                                        <a:latin typeface="Cambria Math" panose="02040503050406030204" pitchFamily="18" charset="0"/>
                                      </a:rPr>
                                      <m:t>𝑠</m:t>
                                    </m:r>
                                  </m:e>
                                  <m:sub>
                                    <m:r>
                                      <a:rPr lang="en-US" i="1">
                                        <a:latin typeface="Cambria Math" panose="02040503050406030204" pitchFamily="18" charset="0"/>
                                      </a:rPr>
                                      <m:t>𝐴</m:t>
                                    </m:r>
                                  </m:sub>
                                </m:sSub>
                                <m:sSub>
                                  <m:sSubPr>
                                    <m:ctrlPr>
                                      <a:rPr lang="en-US" i="1">
                                        <a:latin typeface="Cambria Math" panose="02040503050406030204" pitchFamily="18" charset="0"/>
                                      </a:rPr>
                                    </m:ctrlPr>
                                  </m:sSubPr>
                                  <m:e>
                                    <m:r>
                                      <m:rPr>
                                        <m:nor/>
                                      </m:rPr>
                                      <a:rPr lang="el-GR" dirty="0"/>
                                      <m:t>σ</m:t>
                                    </m:r>
                                  </m:e>
                                  <m:sub>
                                    <m:r>
                                      <a:rPr lang="en-US" i="1">
                                        <a:latin typeface="Cambria Math" panose="02040503050406030204" pitchFamily="18" charset="0"/>
                                      </a:rPr>
                                      <m:t>1</m:t>
                                    </m:r>
                                  </m:sub>
                                </m:sSub>
                                <m:r>
                                  <a:rPr lang="en-US" b="0" i="1" smtClean="0">
                                    <a:latin typeface="Cambria Math" panose="02040503050406030204" pitchFamily="18" charset="0"/>
                                  </a:rPr>
                                  <m:t>−</m:t>
                                </m:r>
                                <m:sSub>
                                  <m:sSubPr>
                                    <m:ctrlPr>
                                      <a:rPr lang="en-US" i="1">
                                        <a:latin typeface="Cambria Math" panose="02040503050406030204" pitchFamily="18" charset="0"/>
                                      </a:rPr>
                                    </m:ctrlPr>
                                  </m:sSubPr>
                                  <m:e>
                                    <m:r>
                                      <m:rPr>
                                        <m:nor/>
                                      </m:rPr>
                                      <a:rPr lang="el-GR" dirty="0"/>
                                      <m:t>σ</m:t>
                                    </m:r>
                                  </m:e>
                                  <m:sub>
                                    <m:r>
                                      <a:rPr lang="en-US" b="0" i="1" dirty="0" smtClean="0">
                                        <a:latin typeface="Cambria Math" panose="02040503050406030204" pitchFamily="18" charset="0"/>
                                      </a:rPr>
                                      <m:t>2</m:t>
                                    </m:r>
                                  </m:sub>
                                </m:sSub>
                                <m:sSub>
                                  <m:sSubPr>
                                    <m:ctrlPr>
                                      <a:rPr lang="en-US" i="1" dirty="0">
                                        <a:latin typeface="Cambria Math" panose="02040503050406030204" pitchFamily="18" charset="0"/>
                                      </a:rPr>
                                    </m:ctrlPr>
                                  </m:sSubPr>
                                  <m:e>
                                    <m:r>
                                      <a:rPr lang="en-US" b="0" i="1" dirty="0" smtClean="0">
                                        <a:latin typeface="Cambria Math" panose="02040503050406030204" pitchFamily="18" charset="0"/>
                                      </a:rPr>
                                      <m:t>+</m:t>
                                    </m:r>
                                    <m:r>
                                      <a:rPr lang="en-US" i="1" dirty="0">
                                        <a:latin typeface="Cambria Math" panose="02040503050406030204" pitchFamily="18" charset="0"/>
                                      </a:rPr>
                                      <m:t>𝑠</m:t>
                                    </m:r>
                                  </m:e>
                                  <m:sub>
                                    <m:r>
                                      <a:rPr lang="en-US" b="0" i="1" dirty="0" smtClean="0">
                                        <a:latin typeface="Cambria Math" panose="02040503050406030204" pitchFamily="18" charset="0"/>
                                      </a:rPr>
                                      <m:t>𝐵</m:t>
                                    </m:r>
                                    <m:r>
                                      <a:rPr lang="en-US" b="0" i="1" dirty="0" smtClean="0">
                                        <a:latin typeface="Cambria Math" panose="02040503050406030204" pitchFamily="18" charset="0"/>
                                      </a:rPr>
                                      <m:t>1</m:t>
                                    </m:r>
                                  </m:sub>
                                </m:sSub>
                                <m:sSub>
                                  <m:sSubPr>
                                    <m:ctrlPr>
                                      <a:rPr lang="en-US" i="1">
                                        <a:latin typeface="Cambria Math" panose="02040503050406030204" pitchFamily="18" charset="0"/>
                                      </a:rPr>
                                    </m:ctrlPr>
                                  </m:sSubPr>
                                  <m:e>
                                    <m:r>
                                      <m:rPr>
                                        <m:nor/>
                                      </m:rPr>
                                      <a:rPr lang="el-GR" dirty="0"/>
                                      <m:t>σ</m:t>
                                    </m:r>
                                  </m:e>
                                  <m:sub>
                                    <m:r>
                                      <a:rPr lang="en-US" b="0" i="1" dirty="0" smtClean="0">
                                        <a:latin typeface="Cambria Math" panose="02040503050406030204" pitchFamily="18" charset="0"/>
                                      </a:rPr>
                                      <m:t>2</m:t>
                                    </m:r>
                                  </m:sub>
                                </m:sSub>
                              </m:e>
                              <m:e>
                                <m:sSub>
                                  <m:sSubPr>
                                    <m:ctrlPr>
                                      <a:rPr lang="en-US" i="1">
                                        <a:latin typeface="Cambria Math" panose="02040503050406030204" pitchFamily="18" charset="0"/>
                                      </a:rPr>
                                    </m:ctrlPr>
                                  </m:sSubPr>
                                  <m:e>
                                    <m:r>
                                      <a:rPr lang="en-US" b="0" i="1" smtClean="0">
                                        <a:latin typeface="Cambria Math" panose="02040503050406030204" pitchFamily="18" charset="0"/>
                                      </a:rPr>
                                      <m:t>−</m:t>
                                    </m:r>
                                    <m:r>
                                      <a:rPr lang="en-US" i="1">
                                        <a:latin typeface="Cambria Math" panose="02040503050406030204" pitchFamily="18" charset="0"/>
                                      </a:rPr>
                                      <m:t>𝑠</m:t>
                                    </m:r>
                                  </m:e>
                                  <m:sub>
                                    <m:r>
                                      <a:rPr lang="en-US" i="1">
                                        <a:latin typeface="Cambria Math" panose="02040503050406030204" pitchFamily="18" charset="0"/>
                                      </a:rPr>
                                      <m:t>𝐵</m:t>
                                    </m:r>
                                    <m:r>
                                      <a:rPr lang="en-US" b="0" i="1" smtClean="0">
                                        <a:latin typeface="Cambria Math" panose="02040503050406030204" pitchFamily="18" charset="0"/>
                                      </a:rPr>
                                      <m:t>2</m:t>
                                    </m:r>
                                  </m:sub>
                                </m:sSub>
                                <m:sSub>
                                  <m:sSubPr>
                                    <m:ctrlPr>
                                      <a:rPr lang="en-US" i="1">
                                        <a:latin typeface="Cambria Math" panose="02040503050406030204" pitchFamily="18" charset="0"/>
                                      </a:rPr>
                                    </m:ctrlPr>
                                  </m:sSubPr>
                                  <m:e>
                                    <m:r>
                                      <a:rPr lang="en-US" i="1">
                                        <a:latin typeface="Cambria Math" panose="02040503050406030204" pitchFamily="18" charset="0"/>
                                      </a:rPr>
                                      <m:t>𝑠</m:t>
                                    </m:r>
                                  </m:e>
                                  <m:sub>
                                    <m:r>
                                      <a:rPr lang="en-US" i="1">
                                        <a:latin typeface="Cambria Math" panose="02040503050406030204" pitchFamily="18" charset="0"/>
                                      </a:rPr>
                                      <m:t>𝐴</m:t>
                                    </m:r>
                                  </m:sub>
                                </m:sSub>
                                <m:sSub>
                                  <m:sSubPr>
                                    <m:ctrlPr>
                                      <a:rPr lang="en-US" i="1">
                                        <a:latin typeface="Cambria Math" panose="02040503050406030204" pitchFamily="18" charset="0"/>
                                      </a:rPr>
                                    </m:ctrlPr>
                                  </m:sSubPr>
                                  <m:e>
                                    <m:r>
                                      <m:rPr>
                                        <m:nor/>
                                      </m:rPr>
                                      <a:rPr lang="el-GR" dirty="0"/>
                                      <m:t>σ</m:t>
                                    </m:r>
                                  </m:e>
                                  <m:sub>
                                    <m:r>
                                      <a:rPr lang="en-US" i="1">
                                        <a:latin typeface="Cambria Math" panose="02040503050406030204" pitchFamily="18" charset="0"/>
                                      </a:rPr>
                                      <m:t>1</m:t>
                                    </m:r>
                                  </m:sub>
                                </m:sSub>
                                <m:sSub>
                                  <m:sSubPr>
                                    <m:ctrlPr>
                                      <a:rPr lang="en-US" i="1" dirty="0">
                                        <a:latin typeface="Cambria Math" panose="02040503050406030204" pitchFamily="18" charset="0"/>
                                      </a:rPr>
                                    </m:ctrlPr>
                                  </m:sSubPr>
                                  <m:e>
                                    <m:r>
                                      <a:rPr lang="en-US" b="0" i="1" dirty="0" smtClean="0">
                                        <a:latin typeface="Cambria Math" panose="02040503050406030204" pitchFamily="18" charset="0"/>
                                      </a:rPr>
                                      <m:t>+</m:t>
                                    </m:r>
                                    <m:r>
                                      <a:rPr lang="en-US" i="1" dirty="0">
                                        <a:latin typeface="Cambria Math" panose="02040503050406030204" pitchFamily="18" charset="0"/>
                                      </a:rPr>
                                      <m:t>𝑠</m:t>
                                    </m:r>
                                  </m:e>
                                  <m:sub>
                                    <m:r>
                                      <a:rPr lang="en-US" i="1" dirty="0">
                                        <a:latin typeface="Cambria Math" panose="02040503050406030204" pitchFamily="18" charset="0"/>
                                      </a:rPr>
                                      <m:t>𝐵</m:t>
                                    </m:r>
                                    <m:r>
                                      <a:rPr lang="en-US" b="0" i="1" dirty="0" smtClean="0">
                                        <a:latin typeface="Cambria Math" panose="02040503050406030204" pitchFamily="18" charset="0"/>
                                      </a:rPr>
                                      <m:t>2</m:t>
                                    </m:r>
                                  </m:sub>
                                </m:sSub>
                                <m:sSub>
                                  <m:sSubPr>
                                    <m:ctrlPr>
                                      <a:rPr lang="en-US" i="1">
                                        <a:latin typeface="Cambria Math" panose="02040503050406030204" pitchFamily="18" charset="0"/>
                                      </a:rPr>
                                    </m:ctrlPr>
                                  </m:sSubPr>
                                  <m:e>
                                    <m:r>
                                      <m:rPr>
                                        <m:nor/>
                                      </m:rPr>
                                      <a:rPr lang="el-GR" dirty="0"/>
                                      <m:t>σ</m:t>
                                    </m:r>
                                  </m:e>
                                  <m:sub>
                                    <m:r>
                                      <a:rPr lang="en-US" i="1" dirty="0">
                                        <a:latin typeface="Cambria Math" panose="02040503050406030204" pitchFamily="18" charset="0"/>
                                      </a:rPr>
                                      <m:t>2</m:t>
                                    </m:r>
                                  </m:sub>
                                </m:sSub>
                              </m:e>
                            </m:eqArr>
                          </m:e>
                        </m:mr>
                        <m:mr>
                          <m:e>
                            <m:sSub>
                              <m:sSubPr>
                                <m:ctrlPr>
                                  <a:rPr lang="en-US" i="1">
                                    <a:latin typeface="Cambria Math" panose="02040503050406030204" pitchFamily="18" charset="0"/>
                                  </a:rPr>
                                </m:ctrlPr>
                              </m:sSubPr>
                              <m:e>
                                <m:r>
                                  <a:rPr lang="en-US" b="0" i="1" smtClean="0">
                                    <a:latin typeface="Cambria Math" panose="02040503050406030204" pitchFamily="18" charset="0"/>
                                  </a:rPr>
                                  <m:t>−</m:t>
                                </m:r>
                                <m:r>
                                  <a:rPr lang="en-US" i="1">
                                    <a:latin typeface="Cambria Math" panose="02040503050406030204" pitchFamily="18" charset="0"/>
                                  </a:rPr>
                                  <m:t>𝑠</m:t>
                                </m:r>
                              </m:e>
                              <m:sub>
                                <m:r>
                                  <a:rPr lang="en-US" i="1">
                                    <a:latin typeface="Cambria Math" panose="02040503050406030204" pitchFamily="18" charset="0"/>
                                  </a:rPr>
                                  <m:t>𝐵</m:t>
                                </m:r>
                                <m:r>
                                  <a:rPr lang="en-US" b="0" i="1" smtClean="0">
                                    <a:latin typeface="Cambria Math" panose="02040503050406030204" pitchFamily="18" charset="0"/>
                                  </a:rPr>
                                  <m:t>3</m:t>
                                </m:r>
                              </m:sub>
                            </m:sSub>
                            <m:sSub>
                              <m:sSubPr>
                                <m:ctrlPr>
                                  <a:rPr lang="en-US" i="1">
                                    <a:latin typeface="Cambria Math" panose="02040503050406030204" pitchFamily="18" charset="0"/>
                                  </a:rPr>
                                </m:ctrlPr>
                              </m:sSubPr>
                              <m:e>
                                <m:r>
                                  <a:rPr lang="en-US" i="1">
                                    <a:latin typeface="Cambria Math" panose="02040503050406030204" pitchFamily="18" charset="0"/>
                                  </a:rPr>
                                  <m:t>𝑠</m:t>
                                </m:r>
                              </m:e>
                              <m:sub>
                                <m:r>
                                  <a:rPr lang="en-US" i="1">
                                    <a:latin typeface="Cambria Math" panose="02040503050406030204" pitchFamily="18" charset="0"/>
                                  </a:rPr>
                                  <m:t>𝐴</m:t>
                                </m:r>
                              </m:sub>
                            </m:sSub>
                            <m:sSub>
                              <m:sSubPr>
                                <m:ctrlPr>
                                  <a:rPr lang="en-US" i="1">
                                    <a:latin typeface="Cambria Math" panose="02040503050406030204" pitchFamily="18" charset="0"/>
                                  </a:rPr>
                                </m:ctrlPr>
                              </m:sSubPr>
                              <m:e>
                                <m:r>
                                  <m:rPr>
                                    <m:nor/>
                                  </m:rPr>
                                  <a:rPr lang="el-GR" dirty="0"/>
                                  <m:t>σ</m:t>
                                </m:r>
                              </m:e>
                              <m:sub>
                                <m:r>
                                  <a:rPr lang="en-US" i="1">
                                    <a:latin typeface="Cambria Math" panose="02040503050406030204" pitchFamily="18" charset="0"/>
                                  </a:rPr>
                                  <m:t>1</m:t>
                                </m:r>
                              </m:sub>
                            </m:sSub>
                            <m:sSub>
                              <m:sSubPr>
                                <m:ctrlPr>
                                  <a:rPr lang="en-US" i="1" dirty="0">
                                    <a:latin typeface="Cambria Math" panose="02040503050406030204" pitchFamily="18" charset="0"/>
                                  </a:rPr>
                                </m:ctrlPr>
                              </m:sSubPr>
                              <m:e>
                                <m:r>
                                  <a:rPr lang="en-US" b="0" i="1" dirty="0" smtClean="0">
                                    <a:latin typeface="Cambria Math" panose="02040503050406030204" pitchFamily="18" charset="0"/>
                                  </a:rPr>
                                  <m:t>+</m:t>
                                </m:r>
                                <m:r>
                                  <a:rPr lang="en-US" i="1" dirty="0">
                                    <a:latin typeface="Cambria Math" panose="02040503050406030204" pitchFamily="18" charset="0"/>
                                  </a:rPr>
                                  <m:t>𝑠</m:t>
                                </m:r>
                              </m:e>
                              <m:sub>
                                <m:r>
                                  <a:rPr lang="en-US" i="1" dirty="0">
                                    <a:latin typeface="Cambria Math" panose="02040503050406030204" pitchFamily="18" charset="0"/>
                                  </a:rPr>
                                  <m:t>𝐵</m:t>
                                </m:r>
                                <m:r>
                                  <a:rPr lang="en-US" b="0" i="1" dirty="0" smtClean="0">
                                    <a:latin typeface="Cambria Math" panose="02040503050406030204" pitchFamily="18" charset="0"/>
                                  </a:rPr>
                                  <m:t>3</m:t>
                                </m:r>
                              </m:sub>
                            </m:sSub>
                            <m:sSub>
                              <m:sSubPr>
                                <m:ctrlPr>
                                  <a:rPr lang="en-US" i="1">
                                    <a:latin typeface="Cambria Math" panose="02040503050406030204" pitchFamily="18" charset="0"/>
                                  </a:rPr>
                                </m:ctrlPr>
                              </m:sSubPr>
                              <m:e>
                                <m:r>
                                  <m:rPr>
                                    <m:nor/>
                                  </m:rPr>
                                  <a:rPr lang="el-GR" dirty="0"/>
                                  <m:t>σ</m:t>
                                </m:r>
                              </m:e>
                              <m:sub>
                                <m:r>
                                  <a:rPr lang="en-US" i="1" dirty="0">
                                    <a:latin typeface="Cambria Math" panose="02040503050406030204" pitchFamily="18" charset="0"/>
                                  </a:rPr>
                                  <m:t>2</m:t>
                                </m:r>
                              </m:sub>
                            </m:sSub>
                          </m:e>
                        </m:mr>
                      </m:m>
                    </m:oMath>
                  </m:oMathPara>
                </a14:m>
                <a:endParaRPr lang="en-US" dirty="0"/>
              </a:p>
              <a:p>
                <a:endParaRPr lang="en-US" dirty="0"/>
              </a:p>
              <a:p>
                <a:r>
                  <a:rPr lang="en-US" dirty="0"/>
                  <a:t>We only look at commodity A and one of the sub-commodities in the nest (B1)</a:t>
                </a:r>
              </a:p>
              <a:p>
                <a:r>
                  <a:rPr lang="en-US" dirty="0"/>
                  <a:t>Diagonals: non-negative, off-diagonals ambiguous sign</a:t>
                </a:r>
              </a:p>
            </p:txBody>
          </p:sp>
        </mc:Choice>
        <mc:Fallback>
          <p:sp>
            <p:nvSpPr>
              <p:cNvPr id="4" name="Content Placeholder 3">
                <a:extLst>
                  <a:ext uri="{FF2B5EF4-FFF2-40B4-BE49-F238E27FC236}">
                    <a16:creationId xmlns:a16="http://schemas.microsoft.com/office/drawing/2014/main" id="{247C4BF7-789C-4193-BE15-307B756B6C91}"/>
                  </a:ext>
                </a:extLst>
              </p:cNvPr>
              <p:cNvSpPr>
                <a:spLocks noGrp="1" noRot="1" noChangeAspect="1" noMove="1" noResize="1" noEditPoints="1" noAdjustHandles="1" noChangeArrowheads="1" noChangeShapeType="1" noTextEdit="1"/>
              </p:cNvSpPr>
              <p:nvPr>
                <p:ph sz="half" idx="2"/>
              </p:nvPr>
            </p:nvSpPr>
            <p:spPr>
              <a:xfrm>
                <a:off x="5029200" y="1600203"/>
                <a:ext cx="6553200" cy="4419597"/>
              </a:xfrm>
              <a:blipFill>
                <a:blip r:embed="rId4"/>
                <a:stretch>
                  <a:fillRect l="-1674" r="-837" b="-552"/>
                </a:stretch>
              </a:blipFill>
            </p:spPr>
            <p:txBody>
              <a:bodyPr/>
              <a:lstStyle/>
              <a:p>
                <a:r>
                  <a:rPr lang="en-US">
                    <a:noFill/>
                  </a:rPr>
                  <a:t> </a:t>
                </a:r>
              </a:p>
            </p:txBody>
          </p:sp>
        </mc:Fallback>
      </mc:AlternateContent>
      <p:cxnSp>
        <p:nvCxnSpPr>
          <p:cNvPr id="9" name="Straight Connector 8">
            <a:extLst>
              <a:ext uri="{FF2B5EF4-FFF2-40B4-BE49-F238E27FC236}">
                <a16:creationId xmlns:a16="http://schemas.microsoft.com/office/drawing/2014/main" id="{6AA1E5FC-30F6-1DD0-2AE0-495F9E69F604}"/>
              </a:ext>
            </a:extLst>
          </p:cNvPr>
          <p:cNvCxnSpPr/>
          <p:nvPr/>
        </p:nvCxnSpPr>
        <p:spPr>
          <a:xfrm flipV="1">
            <a:off x="1785193" y="2864669"/>
            <a:ext cx="762000" cy="1143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43E81CAC-44C0-481E-AA35-39B6EFCC2D08}"/>
              </a:ext>
            </a:extLst>
          </p:cNvPr>
          <p:cNvCxnSpPr/>
          <p:nvPr/>
        </p:nvCxnSpPr>
        <p:spPr>
          <a:xfrm>
            <a:off x="2542165" y="2869428"/>
            <a:ext cx="990600" cy="1143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0F95D15F-0948-AA57-5DFD-440E2CBB060B}"/>
              </a:ext>
            </a:extLst>
          </p:cNvPr>
          <p:cNvCxnSpPr/>
          <p:nvPr/>
        </p:nvCxnSpPr>
        <p:spPr>
          <a:xfrm flipH="1">
            <a:off x="2687038" y="3999131"/>
            <a:ext cx="838200" cy="1066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F52118BD-0ADE-0241-3E9D-179AF68065F8}"/>
              </a:ext>
            </a:extLst>
          </p:cNvPr>
          <p:cNvCxnSpPr>
            <a:cxnSpLocks/>
          </p:cNvCxnSpPr>
          <p:nvPr/>
        </p:nvCxnSpPr>
        <p:spPr>
          <a:xfrm>
            <a:off x="3505200" y="3985231"/>
            <a:ext cx="916746" cy="1094601"/>
          </a:xfrm>
          <a:prstGeom prst="line">
            <a:avLst/>
          </a:prstGeom>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686E82F2-8A2C-E676-6A13-70DE469AD072}"/>
              </a:ext>
            </a:extLst>
          </p:cNvPr>
          <p:cNvSpPr txBox="1"/>
          <p:nvPr/>
        </p:nvSpPr>
        <p:spPr>
          <a:xfrm>
            <a:off x="2373452" y="2898112"/>
            <a:ext cx="386644" cy="369332"/>
          </a:xfrm>
          <a:prstGeom prst="rect">
            <a:avLst/>
          </a:prstGeom>
          <a:noFill/>
        </p:spPr>
        <p:txBody>
          <a:bodyPr wrap="none" rtlCol="0">
            <a:spAutoFit/>
          </a:bodyPr>
          <a:lstStyle/>
          <a:p>
            <a:r>
              <a:rPr lang="en-US"/>
              <a:t>σ</a:t>
            </a:r>
            <a:r>
              <a:rPr lang="en-US" baseline="-25000"/>
              <a:t>1</a:t>
            </a:r>
          </a:p>
        </p:txBody>
      </p:sp>
      <p:sp>
        <p:nvSpPr>
          <p:cNvPr id="14" name="TextBox 13">
            <a:extLst>
              <a:ext uri="{FF2B5EF4-FFF2-40B4-BE49-F238E27FC236}">
                <a16:creationId xmlns:a16="http://schemas.microsoft.com/office/drawing/2014/main" id="{801150EE-7F91-7DA9-1C91-0F07B983E2B2}"/>
              </a:ext>
            </a:extLst>
          </p:cNvPr>
          <p:cNvSpPr txBox="1"/>
          <p:nvPr/>
        </p:nvSpPr>
        <p:spPr>
          <a:xfrm>
            <a:off x="3311878" y="4094149"/>
            <a:ext cx="386644" cy="369332"/>
          </a:xfrm>
          <a:prstGeom prst="rect">
            <a:avLst/>
          </a:prstGeom>
          <a:noFill/>
        </p:spPr>
        <p:txBody>
          <a:bodyPr wrap="none" rtlCol="0">
            <a:spAutoFit/>
          </a:bodyPr>
          <a:lstStyle/>
          <a:p>
            <a:r>
              <a:rPr lang="en-US"/>
              <a:t>σ</a:t>
            </a:r>
            <a:r>
              <a:rPr lang="en-US" baseline="-25000"/>
              <a:t>2</a:t>
            </a:r>
          </a:p>
        </p:txBody>
      </p:sp>
      <p:sp>
        <p:nvSpPr>
          <p:cNvPr id="16" name="TextBox 15">
            <a:extLst>
              <a:ext uri="{FF2B5EF4-FFF2-40B4-BE49-F238E27FC236}">
                <a16:creationId xmlns:a16="http://schemas.microsoft.com/office/drawing/2014/main" id="{EFEF45E5-A304-FBE9-3668-BEB530DED00D}"/>
              </a:ext>
            </a:extLst>
          </p:cNvPr>
          <p:cNvSpPr txBox="1"/>
          <p:nvPr/>
        </p:nvSpPr>
        <p:spPr>
          <a:xfrm>
            <a:off x="1615444" y="3951689"/>
            <a:ext cx="317716" cy="369332"/>
          </a:xfrm>
          <a:prstGeom prst="rect">
            <a:avLst/>
          </a:prstGeom>
          <a:noFill/>
        </p:spPr>
        <p:txBody>
          <a:bodyPr wrap="none" rtlCol="0">
            <a:spAutoFit/>
          </a:bodyPr>
          <a:lstStyle/>
          <a:p>
            <a:r>
              <a:rPr lang="en-US"/>
              <a:t>A</a:t>
            </a:r>
            <a:endParaRPr lang="en-US" baseline="-25000"/>
          </a:p>
        </p:txBody>
      </p:sp>
      <p:sp>
        <p:nvSpPr>
          <p:cNvPr id="17" name="TextBox 16">
            <a:extLst>
              <a:ext uri="{FF2B5EF4-FFF2-40B4-BE49-F238E27FC236}">
                <a16:creationId xmlns:a16="http://schemas.microsoft.com/office/drawing/2014/main" id="{9728B33F-6898-726B-6F22-2902EEB7E64E}"/>
              </a:ext>
            </a:extLst>
          </p:cNvPr>
          <p:cNvSpPr txBox="1"/>
          <p:nvPr/>
        </p:nvSpPr>
        <p:spPr>
          <a:xfrm>
            <a:off x="3434830" y="3683957"/>
            <a:ext cx="317716" cy="369332"/>
          </a:xfrm>
          <a:prstGeom prst="rect">
            <a:avLst/>
          </a:prstGeom>
          <a:noFill/>
        </p:spPr>
        <p:txBody>
          <a:bodyPr wrap="none" rtlCol="0">
            <a:spAutoFit/>
          </a:bodyPr>
          <a:lstStyle/>
          <a:p>
            <a:r>
              <a:rPr lang="en-US" dirty="0"/>
              <a:t>B</a:t>
            </a:r>
            <a:endParaRPr lang="en-US" baseline="-25000" dirty="0"/>
          </a:p>
        </p:txBody>
      </p:sp>
      <p:sp>
        <p:nvSpPr>
          <p:cNvPr id="18" name="TextBox 17">
            <a:extLst>
              <a:ext uri="{FF2B5EF4-FFF2-40B4-BE49-F238E27FC236}">
                <a16:creationId xmlns:a16="http://schemas.microsoft.com/office/drawing/2014/main" id="{7E18B6A5-A9E6-2D8F-A3BF-0B91F1F5540E}"/>
              </a:ext>
            </a:extLst>
          </p:cNvPr>
          <p:cNvSpPr txBox="1"/>
          <p:nvPr/>
        </p:nvSpPr>
        <p:spPr>
          <a:xfrm>
            <a:off x="2513754" y="5040531"/>
            <a:ext cx="426720" cy="369332"/>
          </a:xfrm>
          <a:prstGeom prst="rect">
            <a:avLst/>
          </a:prstGeom>
          <a:noFill/>
        </p:spPr>
        <p:txBody>
          <a:bodyPr wrap="none" rtlCol="0">
            <a:spAutoFit/>
          </a:bodyPr>
          <a:lstStyle/>
          <a:p>
            <a:r>
              <a:rPr lang="en-US"/>
              <a:t>B1</a:t>
            </a:r>
            <a:endParaRPr lang="en-US" baseline="-25000"/>
          </a:p>
        </p:txBody>
      </p:sp>
      <p:sp>
        <p:nvSpPr>
          <p:cNvPr id="19" name="TextBox 18">
            <a:extLst>
              <a:ext uri="{FF2B5EF4-FFF2-40B4-BE49-F238E27FC236}">
                <a16:creationId xmlns:a16="http://schemas.microsoft.com/office/drawing/2014/main" id="{9284C30B-191C-97A0-AC82-44D605ACE328}"/>
              </a:ext>
            </a:extLst>
          </p:cNvPr>
          <p:cNvSpPr txBox="1"/>
          <p:nvPr/>
        </p:nvSpPr>
        <p:spPr>
          <a:xfrm>
            <a:off x="3277892" y="5052635"/>
            <a:ext cx="426720" cy="369332"/>
          </a:xfrm>
          <a:prstGeom prst="rect">
            <a:avLst/>
          </a:prstGeom>
          <a:noFill/>
        </p:spPr>
        <p:txBody>
          <a:bodyPr wrap="none" rtlCol="0">
            <a:spAutoFit/>
          </a:bodyPr>
          <a:lstStyle/>
          <a:p>
            <a:r>
              <a:rPr lang="en-US"/>
              <a:t>B2</a:t>
            </a:r>
            <a:endParaRPr lang="en-US" baseline="-25000"/>
          </a:p>
        </p:txBody>
      </p:sp>
      <p:sp>
        <p:nvSpPr>
          <p:cNvPr id="20" name="TextBox 19">
            <a:extLst>
              <a:ext uri="{FF2B5EF4-FFF2-40B4-BE49-F238E27FC236}">
                <a16:creationId xmlns:a16="http://schemas.microsoft.com/office/drawing/2014/main" id="{EF216B5C-3CAC-F065-9179-B0EA24201714}"/>
              </a:ext>
            </a:extLst>
          </p:cNvPr>
          <p:cNvSpPr txBox="1"/>
          <p:nvPr/>
        </p:nvSpPr>
        <p:spPr>
          <a:xfrm>
            <a:off x="4208586" y="5065931"/>
            <a:ext cx="426720" cy="369332"/>
          </a:xfrm>
          <a:prstGeom prst="rect">
            <a:avLst/>
          </a:prstGeom>
          <a:noFill/>
        </p:spPr>
        <p:txBody>
          <a:bodyPr wrap="none" rtlCol="0">
            <a:spAutoFit/>
          </a:bodyPr>
          <a:lstStyle/>
          <a:p>
            <a:r>
              <a:rPr lang="en-US"/>
              <a:t>B3</a:t>
            </a:r>
            <a:endParaRPr lang="en-US" baseline="-25000"/>
          </a:p>
        </p:txBody>
      </p:sp>
      <p:cxnSp>
        <p:nvCxnSpPr>
          <p:cNvPr id="21" name="Straight Connector 20">
            <a:extLst>
              <a:ext uri="{FF2B5EF4-FFF2-40B4-BE49-F238E27FC236}">
                <a16:creationId xmlns:a16="http://schemas.microsoft.com/office/drawing/2014/main" id="{172C2D69-114B-EF06-F296-DAD7878704FA}"/>
              </a:ext>
            </a:extLst>
          </p:cNvPr>
          <p:cNvCxnSpPr>
            <a:cxnSpLocks/>
            <a:endCxn id="19" idx="0"/>
          </p:cNvCxnSpPr>
          <p:nvPr/>
        </p:nvCxnSpPr>
        <p:spPr>
          <a:xfrm flipH="1">
            <a:off x="3491252" y="4475585"/>
            <a:ext cx="11869" cy="57705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432247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CA8DBD-5661-716D-C92A-0BF7DAA5A9C3}"/>
              </a:ext>
            </a:extLst>
          </p:cNvPr>
          <p:cNvSpPr>
            <a:spLocks noGrp="1"/>
          </p:cNvSpPr>
          <p:nvPr>
            <p:ph type="title"/>
          </p:nvPr>
        </p:nvSpPr>
        <p:spPr/>
        <p:txBody>
          <a:bodyPr/>
          <a:lstStyle/>
          <a:p>
            <a:r>
              <a:rPr lang="en-US"/>
              <a:t>Land accounting does not work in CET</a:t>
            </a:r>
          </a:p>
        </p:txBody>
      </p:sp>
      <p:sp>
        <p:nvSpPr>
          <p:cNvPr id="3" name="Content Placeholder 2">
            <a:extLst>
              <a:ext uri="{FF2B5EF4-FFF2-40B4-BE49-F238E27FC236}">
                <a16:creationId xmlns:a16="http://schemas.microsoft.com/office/drawing/2014/main" id="{DB4F171E-5EA6-F12B-F067-6071803BBE37}"/>
              </a:ext>
            </a:extLst>
          </p:cNvPr>
          <p:cNvSpPr>
            <a:spLocks noGrp="1"/>
          </p:cNvSpPr>
          <p:nvPr>
            <p:ph sz="half" idx="1"/>
          </p:nvPr>
        </p:nvSpPr>
        <p:spPr>
          <a:xfrm>
            <a:off x="609600" y="1600203"/>
            <a:ext cx="4335624" cy="4184777"/>
          </a:xfrm>
        </p:spPr>
        <p:txBody>
          <a:bodyPr>
            <a:noAutofit/>
          </a:bodyPr>
          <a:lstStyle/>
          <a:p>
            <a:r>
              <a:rPr lang="en-US" sz="3200" dirty="0"/>
              <a:t>CET elasticity matrix assures homogeneity in values and prices but </a:t>
            </a:r>
            <a:r>
              <a:rPr lang="en-US" sz="3200" b="1" dirty="0"/>
              <a:t>not</a:t>
            </a:r>
            <a:r>
              <a:rPr lang="en-US" sz="3200" dirty="0"/>
              <a:t> quantities</a:t>
            </a:r>
          </a:p>
          <a:p>
            <a:pPr lvl="1"/>
            <a:r>
              <a:rPr lang="en-US" sz="2800" dirty="0"/>
              <a:t>If returns change, the total quantities of distributed land will not sum up to total land</a:t>
            </a:r>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F4735646-7B93-D26F-D817-39FDE9E09AD9}"/>
                  </a:ext>
                </a:extLst>
              </p:cNvPr>
              <p:cNvSpPr>
                <a:spLocks noGrp="1"/>
              </p:cNvSpPr>
              <p:nvPr>
                <p:ph sz="half" idx="2"/>
              </p:nvPr>
            </p:nvSpPr>
            <p:spPr>
              <a:xfrm>
                <a:off x="4800600" y="1600202"/>
                <a:ext cx="6781800" cy="4530009"/>
              </a:xfrm>
            </p:spPr>
            <p:txBody>
              <a:bodyPr>
                <a:normAutofit fontScale="85000" lnSpcReduction="20000"/>
              </a:bodyPr>
              <a:lstStyle/>
              <a:p>
                <a:pPr marL="0" indent="0">
                  <a:buNone/>
                </a:pPr>
                <a14:m>
                  <m:oMathPara xmlns:m="http://schemas.openxmlformats.org/officeDocument/2006/math">
                    <m:oMathParaPr>
                      <m:jc m:val="centerGroup"/>
                    </m:oMathParaPr>
                    <m:oMath xmlns:m="http://schemas.openxmlformats.org/officeDocument/2006/math">
                      <m:d>
                        <m:dPr>
                          <m:begChr m:val="["/>
                          <m:endChr m:val="]"/>
                          <m:ctrlPr>
                            <a:rPr lang="en-US" i="1" smtClean="0">
                              <a:latin typeface="Cambria Math" panose="02040503050406030204" pitchFamily="18" charset="0"/>
                            </a:rPr>
                          </m:ctrlPr>
                        </m:dPr>
                        <m:e>
                          <m:m>
                            <m:mPr>
                              <m:mcs>
                                <m:mc>
                                  <m:mcPr>
                                    <m:count m:val="3"/>
                                    <m:mcJc m:val="center"/>
                                  </m:mcPr>
                                </m:mc>
                              </m:mcs>
                              <m:ctrlPr>
                                <a:rPr lang="en-US" i="1">
                                  <a:latin typeface="Cambria Math" panose="02040503050406030204" pitchFamily="18" charset="0"/>
                                </a:rPr>
                              </m:ctrlPr>
                            </m:mPr>
                            <m:mr>
                              <m:e>
                                <m:r>
                                  <m:rPr>
                                    <m:nor/>
                                  </m:rPr>
                                  <a:rPr lang="en-US" b="0" i="0" smtClean="0">
                                    <a:latin typeface="Cambria Math" panose="02040503050406030204" pitchFamily="18" charset="0"/>
                                  </a:rPr>
                                  <m:t>−</m:t>
                                </m:r>
                                <m:r>
                                  <m:rPr>
                                    <m:nor/>
                                  </m:rPr>
                                  <a:rPr lang="el-GR" dirty="0"/>
                                  <m:t>σ</m:t>
                                </m:r>
                                <m:r>
                                  <a:rPr lang="en-US" b="0" i="1" dirty="0" smtClean="0">
                                    <a:latin typeface="Cambria Math" panose="02040503050406030204" pitchFamily="18" charset="0"/>
                                  </a:rPr>
                                  <m:t>+</m:t>
                                </m:r>
                                <m:sSub>
                                  <m:sSubPr>
                                    <m:ctrlPr>
                                      <a:rPr lang="en-US" i="1" dirty="0">
                                        <a:latin typeface="Cambria Math" panose="02040503050406030204" pitchFamily="18" charset="0"/>
                                      </a:rPr>
                                    </m:ctrlPr>
                                  </m:sSubPr>
                                  <m:e>
                                    <m:r>
                                      <a:rPr lang="en-US" i="1" dirty="0">
                                        <a:latin typeface="Cambria Math" panose="02040503050406030204" pitchFamily="18" charset="0"/>
                                      </a:rPr>
                                      <m:t>𝑠</m:t>
                                    </m:r>
                                  </m:e>
                                  <m:sub>
                                    <m:r>
                                      <a:rPr lang="en-US" i="1" dirty="0">
                                        <a:latin typeface="Cambria Math" panose="02040503050406030204" pitchFamily="18" charset="0"/>
                                      </a:rPr>
                                      <m:t>1</m:t>
                                    </m:r>
                                  </m:sub>
                                </m:sSub>
                                <m:r>
                                  <m:rPr>
                                    <m:nor/>
                                  </m:rPr>
                                  <a:rPr lang="el-GR" dirty="0"/>
                                  <m:t>σ</m:t>
                                </m:r>
                              </m:e>
                              <m:e>
                                <m:sSub>
                                  <m:sSubPr>
                                    <m:ctrlPr>
                                      <a:rPr lang="en-US" i="1" dirty="0">
                                        <a:latin typeface="Cambria Math" panose="02040503050406030204" pitchFamily="18" charset="0"/>
                                      </a:rPr>
                                    </m:ctrlPr>
                                  </m:sSubPr>
                                  <m:e>
                                    <m:r>
                                      <a:rPr lang="en-US" i="1" dirty="0">
                                        <a:latin typeface="Cambria Math" panose="02040503050406030204" pitchFamily="18" charset="0"/>
                                      </a:rPr>
                                      <m:t>𝑠</m:t>
                                    </m:r>
                                  </m:e>
                                  <m:sub>
                                    <m:r>
                                      <a:rPr lang="en-US" i="1" dirty="0">
                                        <a:latin typeface="Cambria Math" panose="02040503050406030204" pitchFamily="18" charset="0"/>
                                      </a:rPr>
                                      <m:t>1</m:t>
                                    </m:r>
                                  </m:sub>
                                </m:sSub>
                                <m:r>
                                  <m:rPr>
                                    <m:nor/>
                                  </m:rPr>
                                  <a:rPr lang="el-GR" dirty="0"/>
                                  <m:t>σ</m:t>
                                </m:r>
                              </m:e>
                              <m:e>
                                <m:sSub>
                                  <m:sSubPr>
                                    <m:ctrlPr>
                                      <a:rPr lang="en-US" i="1" dirty="0">
                                        <a:latin typeface="Cambria Math" panose="02040503050406030204" pitchFamily="18" charset="0"/>
                                      </a:rPr>
                                    </m:ctrlPr>
                                  </m:sSubPr>
                                  <m:e>
                                    <m:r>
                                      <a:rPr lang="en-US" i="1" dirty="0">
                                        <a:latin typeface="Cambria Math" panose="02040503050406030204" pitchFamily="18" charset="0"/>
                                      </a:rPr>
                                      <m:t>𝑠</m:t>
                                    </m:r>
                                  </m:e>
                                  <m:sub>
                                    <m:r>
                                      <a:rPr lang="en-US" i="1" dirty="0">
                                        <a:latin typeface="Cambria Math" panose="02040503050406030204" pitchFamily="18" charset="0"/>
                                      </a:rPr>
                                      <m:t>1</m:t>
                                    </m:r>
                                  </m:sub>
                                </m:sSub>
                                <m:r>
                                  <m:rPr>
                                    <m:nor/>
                                  </m:rPr>
                                  <a:rPr lang="el-GR" dirty="0"/>
                                  <m:t>σ</m:t>
                                </m:r>
                              </m:e>
                            </m:mr>
                            <m:mr>
                              <m:e>
                                <m:sSub>
                                  <m:sSubPr>
                                    <m:ctrlPr>
                                      <a:rPr lang="en-US" i="1" dirty="0">
                                        <a:latin typeface="Cambria Math" panose="02040503050406030204" pitchFamily="18" charset="0"/>
                                      </a:rPr>
                                    </m:ctrlPr>
                                  </m:sSubPr>
                                  <m:e>
                                    <m:r>
                                      <a:rPr lang="en-US" i="1" dirty="0">
                                        <a:latin typeface="Cambria Math" panose="02040503050406030204" pitchFamily="18" charset="0"/>
                                      </a:rPr>
                                      <m:t>𝑠</m:t>
                                    </m:r>
                                  </m:e>
                                  <m:sub>
                                    <m:r>
                                      <a:rPr lang="en-US" i="1" dirty="0">
                                        <a:latin typeface="Cambria Math" panose="02040503050406030204" pitchFamily="18" charset="0"/>
                                      </a:rPr>
                                      <m:t>2</m:t>
                                    </m:r>
                                  </m:sub>
                                </m:sSub>
                                <m:r>
                                  <m:rPr>
                                    <m:nor/>
                                  </m:rPr>
                                  <a:rPr lang="el-GR" dirty="0"/>
                                  <m:t>σ</m:t>
                                </m:r>
                              </m:e>
                              <m:e>
                                <m:r>
                                  <m:rPr>
                                    <m:nor/>
                                  </m:rPr>
                                  <a:rPr lang="en-US" b="0" i="0" dirty="0" smtClean="0">
                                    <a:latin typeface="Cambria Math" panose="02040503050406030204" pitchFamily="18" charset="0"/>
                                  </a:rPr>
                                  <m:t>−</m:t>
                                </m:r>
                                <m:r>
                                  <m:rPr>
                                    <m:nor/>
                                  </m:rPr>
                                  <a:rPr lang="el-GR" dirty="0"/>
                                  <m:t>σ</m:t>
                                </m:r>
                                <m:sSub>
                                  <m:sSubPr>
                                    <m:ctrlPr>
                                      <a:rPr lang="en-US" i="1" dirty="0">
                                        <a:latin typeface="Cambria Math" panose="02040503050406030204" pitchFamily="18" charset="0"/>
                                      </a:rPr>
                                    </m:ctrlPr>
                                  </m:sSubPr>
                                  <m:e>
                                    <m:r>
                                      <a:rPr lang="en-US" b="0" i="1" dirty="0" smtClean="0">
                                        <a:latin typeface="Cambria Math" panose="02040503050406030204" pitchFamily="18" charset="0"/>
                                      </a:rPr>
                                      <m:t>+</m:t>
                                    </m:r>
                                    <m:r>
                                      <a:rPr lang="en-US" i="1" dirty="0">
                                        <a:latin typeface="Cambria Math" panose="02040503050406030204" pitchFamily="18" charset="0"/>
                                      </a:rPr>
                                      <m:t>𝑠</m:t>
                                    </m:r>
                                  </m:e>
                                  <m:sub>
                                    <m:r>
                                      <a:rPr lang="en-US" i="1" dirty="0">
                                        <a:latin typeface="Cambria Math" panose="02040503050406030204" pitchFamily="18" charset="0"/>
                                      </a:rPr>
                                      <m:t>2</m:t>
                                    </m:r>
                                  </m:sub>
                                </m:sSub>
                                <m:r>
                                  <m:rPr>
                                    <m:nor/>
                                  </m:rPr>
                                  <a:rPr lang="el-GR" dirty="0"/>
                                  <m:t>σ</m:t>
                                </m:r>
                              </m:e>
                              <m:e>
                                <m:sSub>
                                  <m:sSubPr>
                                    <m:ctrlPr>
                                      <a:rPr lang="en-US" i="1" dirty="0">
                                        <a:latin typeface="Cambria Math" panose="02040503050406030204" pitchFamily="18" charset="0"/>
                                      </a:rPr>
                                    </m:ctrlPr>
                                  </m:sSubPr>
                                  <m:e>
                                    <m:r>
                                      <a:rPr lang="en-US" i="1" dirty="0">
                                        <a:latin typeface="Cambria Math" panose="02040503050406030204" pitchFamily="18" charset="0"/>
                                      </a:rPr>
                                      <m:t>𝑠</m:t>
                                    </m:r>
                                  </m:e>
                                  <m:sub>
                                    <m:r>
                                      <a:rPr lang="en-US" i="1" dirty="0">
                                        <a:latin typeface="Cambria Math" panose="02040503050406030204" pitchFamily="18" charset="0"/>
                                      </a:rPr>
                                      <m:t>2</m:t>
                                    </m:r>
                                  </m:sub>
                                </m:sSub>
                                <m:r>
                                  <m:rPr>
                                    <m:nor/>
                                  </m:rPr>
                                  <a:rPr lang="el-GR" dirty="0"/>
                                  <m:t>σ</m:t>
                                </m:r>
                              </m:e>
                            </m:mr>
                            <m:mr>
                              <m:e>
                                <m:sSub>
                                  <m:sSubPr>
                                    <m:ctrlPr>
                                      <a:rPr lang="en-US" i="1" dirty="0">
                                        <a:latin typeface="Cambria Math" panose="02040503050406030204" pitchFamily="18" charset="0"/>
                                      </a:rPr>
                                    </m:ctrlPr>
                                  </m:sSubPr>
                                  <m:e>
                                    <m:r>
                                      <a:rPr lang="en-US" i="1" dirty="0">
                                        <a:latin typeface="Cambria Math" panose="02040503050406030204" pitchFamily="18" charset="0"/>
                                      </a:rPr>
                                      <m:t>𝑠</m:t>
                                    </m:r>
                                  </m:e>
                                  <m:sub>
                                    <m:r>
                                      <a:rPr lang="en-US" i="1" dirty="0">
                                        <a:latin typeface="Cambria Math" panose="02040503050406030204" pitchFamily="18" charset="0"/>
                                      </a:rPr>
                                      <m:t>3</m:t>
                                    </m:r>
                                  </m:sub>
                                </m:sSub>
                                <m:r>
                                  <m:rPr>
                                    <m:nor/>
                                  </m:rPr>
                                  <a:rPr lang="el-GR" dirty="0"/>
                                  <m:t>σ</m:t>
                                </m:r>
                              </m:e>
                              <m:e>
                                <m:sSub>
                                  <m:sSubPr>
                                    <m:ctrlPr>
                                      <a:rPr lang="en-US" i="1" dirty="0">
                                        <a:latin typeface="Cambria Math" panose="02040503050406030204" pitchFamily="18" charset="0"/>
                                      </a:rPr>
                                    </m:ctrlPr>
                                  </m:sSubPr>
                                  <m:e>
                                    <m:r>
                                      <a:rPr lang="en-US" i="1" dirty="0">
                                        <a:latin typeface="Cambria Math" panose="02040503050406030204" pitchFamily="18" charset="0"/>
                                      </a:rPr>
                                      <m:t>𝑠</m:t>
                                    </m:r>
                                  </m:e>
                                  <m:sub>
                                    <m:r>
                                      <a:rPr lang="en-US" i="1" dirty="0">
                                        <a:latin typeface="Cambria Math" panose="02040503050406030204" pitchFamily="18" charset="0"/>
                                      </a:rPr>
                                      <m:t>3</m:t>
                                    </m:r>
                                  </m:sub>
                                </m:sSub>
                                <m:r>
                                  <m:rPr>
                                    <m:nor/>
                                  </m:rPr>
                                  <a:rPr lang="el-GR" dirty="0"/>
                                  <m:t>σ</m:t>
                                </m:r>
                              </m:e>
                              <m:e>
                                <m:r>
                                  <m:rPr>
                                    <m:nor/>
                                  </m:rPr>
                                  <a:rPr lang="en-US" b="0" i="0" dirty="0" smtClean="0">
                                    <a:latin typeface="Cambria Math" panose="02040503050406030204" pitchFamily="18" charset="0"/>
                                  </a:rPr>
                                  <m:t>−</m:t>
                                </m:r>
                                <m:r>
                                  <m:rPr>
                                    <m:nor/>
                                  </m:rPr>
                                  <a:rPr lang="el-GR" dirty="0"/>
                                  <m:t>σ</m:t>
                                </m:r>
                                <m:r>
                                  <a:rPr lang="en-US" b="0" i="1" dirty="0" smtClean="0">
                                    <a:latin typeface="Cambria Math" panose="02040503050406030204" pitchFamily="18" charset="0"/>
                                  </a:rPr>
                                  <m:t>+</m:t>
                                </m:r>
                                <m:sSub>
                                  <m:sSubPr>
                                    <m:ctrlPr>
                                      <a:rPr lang="en-US" i="1" dirty="0">
                                        <a:latin typeface="Cambria Math" panose="02040503050406030204" pitchFamily="18" charset="0"/>
                                      </a:rPr>
                                    </m:ctrlPr>
                                  </m:sSubPr>
                                  <m:e>
                                    <m:r>
                                      <a:rPr lang="en-US" i="1" dirty="0">
                                        <a:latin typeface="Cambria Math" panose="02040503050406030204" pitchFamily="18" charset="0"/>
                                      </a:rPr>
                                      <m:t>𝑠</m:t>
                                    </m:r>
                                  </m:e>
                                  <m:sub>
                                    <m:r>
                                      <a:rPr lang="en-US" i="1" dirty="0">
                                        <a:latin typeface="Cambria Math" panose="02040503050406030204" pitchFamily="18" charset="0"/>
                                      </a:rPr>
                                      <m:t>3</m:t>
                                    </m:r>
                                  </m:sub>
                                </m:sSub>
                                <m:r>
                                  <m:rPr>
                                    <m:nor/>
                                  </m:rPr>
                                  <a:rPr lang="el-GR" dirty="0"/>
                                  <m:t>σ</m:t>
                                </m:r>
                              </m:e>
                            </m:mr>
                          </m:m>
                          <m:r>
                            <m:rPr>
                              <m:nor/>
                            </m:rPr>
                            <a:rPr lang="en-US" dirty="0"/>
                            <m:t> </m:t>
                          </m:r>
                        </m:e>
                      </m:d>
                    </m:oMath>
                  </m:oMathPara>
                </a14:m>
                <a:endParaRPr lang="en-US" dirty="0"/>
              </a:p>
              <a:p>
                <a:endParaRPr lang="en-US" dirty="0"/>
              </a:p>
              <a:p>
                <a:r>
                  <a:rPr lang="en-US" dirty="0"/>
                  <a:t>Changing first price will assure that all value changes sum up to zero in value terms: </a:t>
                </a:r>
                <a:endParaRPr lang="en-US" b="0" i="0" dirty="0">
                  <a:latin typeface="Cambria Math" panose="02040503050406030204" pitchFamily="18" charset="0"/>
                </a:endParaRPr>
              </a:p>
              <a:p>
                <a:pPr marL="0" indent="0">
                  <a:buNone/>
                </a:pPr>
                <a:r>
                  <a:rPr lang="en-US" b="0" dirty="0"/>
                  <a:t>	</a:t>
                </a:r>
                <a14:m>
                  <m:oMath xmlns:m="http://schemas.openxmlformats.org/officeDocument/2006/math">
                    <m:d>
                      <m:dPr>
                        <m:ctrlPr>
                          <a:rPr lang="en-US" b="0" i="1" smtClean="0">
                            <a:latin typeface="Cambria Math" panose="02040503050406030204" pitchFamily="18" charset="0"/>
                          </a:rPr>
                        </m:ctrlPr>
                      </m:dPr>
                      <m:e>
                        <m:r>
                          <m:rPr>
                            <m:nor/>
                          </m:rPr>
                          <a:rPr lang="en-US">
                            <a:latin typeface="Cambria Math" panose="02040503050406030204" pitchFamily="18" charset="0"/>
                          </a:rPr>
                          <m:t>−</m:t>
                        </m:r>
                        <m:r>
                          <m:rPr>
                            <m:nor/>
                          </m:rPr>
                          <a:rPr lang="el-GR" dirty="0"/>
                          <m:t>σ</m:t>
                        </m:r>
                        <m:r>
                          <a:rPr lang="en-US" i="1" dirty="0">
                            <a:latin typeface="Cambria Math" panose="02040503050406030204" pitchFamily="18" charset="0"/>
                          </a:rPr>
                          <m:t>+</m:t>
                        </m:r>
                        <m:sSub>
                          <m:sSubPr>
                            <m:ctrlPr>
                              <a:rPr lang="en-US" i="1" dirty="0">
                                <a:latin typeface="Cambria Math" panose="02040503050406030204" pitchFamily="18" charset="0"/>
                              </a:rPr>
                            </m:ctrlPr>
                          </m:sSubPr>
                          <m:e>
                            <m:r>
                              <a:rPr lang="en-US" i="1" dirty="0">
                                <a:latin typeface="Cambria Math" panose="02040503050406030204" pitchFamily="18" charset="0"/>
                              </a:rPr>
                              <m:t>𝑠</m:t>
                            </m:r>
                          </m:e>
                          <m:sub>
                            <m:r>
                              <a:rPr lang="en-US" i="1" dirty="0">
                                <a:latin typeface="Cambria Math" panose="02040503050406030204" pitchFamily="18" charset="0"/>
                              </a:rPr>
                              <m:t>1</m:t>
                            </m:r>
                          </m:sub>
                        </m:sSub>
                        <m:r>
                          <m:rPr>
                            <m:nor/>
                          </m:rPr>
                          <a:rPr lang="el-GR" dirty="0"/>
                          <m:t>σ</m:t>
                        </m:r>
                      </m:e>
                    </m:d>
                    <m:sSub>
                      <m:sSubPr>
                        <m:ctrlPr>
                          <a:rPr lang="en-US" b="0" i="1" smtClean="0">
                            <a:latin typeface="Cambria Math" panose="02040503050406030204" pitchFamily="18" charset="0"/>
                          </a:rPr>
                        </m:ctrlPr>
                      </m:sSubPr>
                      <m:e>
                        <m:r>
                          <a:rPr lang="en-US" i="1">
                            <a:latin typeface="Cambria Math" panose="02040503050406030204" pitchFamily="18" charset="0"/>
                          </a:rPr>
                          <m:t>𝑠</m:t>
                        </m:r>
                      </m:e>
                      <m:sub>
                        <m:r>
                          <a:rPr lang="en-US" b="0" i="1" smtClean="0">
                            <a:latin typeface="Cambria Math" panose="02040503050406030204" pitchFamily="18" charset="0"/>
                          </a:rPr>
                          <m:t>1</m:t>
                        </m:r>
                      </m:sub>
                    </m:sSub>
                    <m:r>
                      <a:rPr lang="en-US" i="1">
                        <a:latin typeface="Cambria Math" panose="02040503050406030204" pitchFamily="18" charset="0"/>
                      </a:rPr>
                      <m:t>+</m:t>
                    </m:r>
                    <m:d>
                      <m:dPr>
                        <m:ctrlPr>
                          <a:rPr lang="en-US" i="1">
                            <a:latin typeface="Cambria Math" panose="02040503050406030204" pitchFamily="18" charset="0"/>
                          </a:rPr>
                        </m:ctrlPr>
                      </m:dPr>
                      <m:e>
                        <m:sSub>
                          <m:sSubPr>
                            <m:ctrlPr>
                              <a:rPr lang="en-US" i="1" dirty="0">
                                <a:latin typeface="Cambria Math" panose="02040503050406030204" pitchFamily="18" charset="0"/>
                              </a:rPr>
                            </m:ctrlPr>
                          </m:sSubPr>
                          <m:e>
                            <m:r>
                              <a:rPr lang="en-US" i="1" dirty="0">
                                <a:latin typeface="Cambria Math" panose="02040503050406030204" pitchFamily="18" charset="0"/>
                              </a:rPr>
                              <m:t>𝑠</m:t>
                            </m:r>
                          </m:e>
                          <m:sub>
                            <m:r>
                              <a:rPr lang="en-US" i="1" dirty="0">
                                <a:latin typeface="Cambria Math" panose="02040503050406030204" pitchFamily="18" charset="0"/>
                              </a:rPr>
                              <m:t>1</m:t>
                            </m:r>
                          </m:sub>
                        </m:sSub>
                        <m:r>
                          <m:rPr>
                            <m:nor/>
                          </m:rPr>
                          <a:rPr lang="el-GR" dirty="0"/>
                          <m:t>σ</m:t>
                        </m:r>
                      </m:e>
                    </m:d>
                    <m:sSub>
                      <m:sSubPr>
                        <m:ctrlPr>
                          <a:rPr lang="en-US" i="1">
                            <a:latin typeface="Cambria Math" panose="02040503050406030204" pitchFamily="18" charset="0"/>
                          </a:rPr>
                        </m:ctrlPr>
                      </m:sSubPr>
                      <m:e>
                        <m:r>
                          <a:rPr lang="en-US" i="1">
                            <a:latin typeface="Cambria Math" panose="02040503050406030204" pitchFamily="18" charset="0"/>
                          </a:rPr>
                          <m:t>𝑠</m:t>
                        </m:r>
                      </m:e>
                      <m:sub>
                        <m:r>
                          <a:rPr lang="en-US" i="1">
                            <a:latin typeface="Cambria Math" panose="02040503050406030204" pitchFamily="18" charset="0"/>
                          </a:rPr>
                          <m:t>2</m:t>
                        </m:r>
                      </m:sub>
                    </m:sSub>
                  </m:oMath>
                </a14:m>
                <a:r>
                  <a:rPr lang="en-US" dirty="0"/>
                  <a:t> </a:t>
                </a:r>
                <a14:m>
                  <m:oMath xmlns:m="http://schemas.openxmlformats.org/officeDocument/2006/math">
                    <m:r>
                      <a:rPr lang="en-US" i="1">
                        <a:latin typeface="Cambria Math" panose="02040503050406030204" pitchFamily="18" charset="0"/>
                      </a:rPr>
                      <m:t>+</m:t>
                    </m:r>
                    <m:d>
                      <m:dPr>
                        <m:ctrlPr>
                          <a:rPr lang="en-US" i="1">
                            <a:latin typeface="Cambria Math" panose="02040503050406030204" pitchFamily="18" charset="0"/>
                          </a:rPr>
                        </m:ctrlPr>
                      </m:dPr>
                      <m:e>
                        <m:sSub>
                          <m:sSubPr>
                            <m:ctrlPr>
                              <a:rPr lang="en-US" i="1" dirty="0">
                                <a:latin typeface="Cambria Math" panose="02040503050406030204" pitchFamily="18" charset="0"/>
                              </a:rPr>
                            </m:ctrlPr>
                          </m:sSubPr>
                          <m:e>
                            <m:r>
                              <a:rPr lang="en-US" i="1" dirty="0">
                                <a:latin typeface="Cambria Math" panose="02040503050406030204" pitchFamily="18" charset="0"/>
                              </a:rPr>
                              <m:t>𝑠</m:t>
                            </m:r>
                          </m:e>
                          <m:sub>
                            <m:r>
                              <a:rPr lang="en-US" i="1" dirty="0">
                                <a:latin typeface="Cambria Math" panose="02040503050406030204" pitchFamily="18" charset="0"/>
                              </a:rPr>
                              <m:t>1</m:t>
                            </m:r>
                          </m:sub>
                        </m:sSub>
                        <m:r>
                          <m:rPr>
                            <m:nor/>
                          </m:rPr>
                          <a:rPr lang="el-GR" dirty="0"/>
                          <m:t>σ</m:t>
                        </m:r>
                      </m:e>
                    </m:d>
                    <m:sSub>
                      <m:sSubPr>
                        <m:ctrlPr>
                          <a:rPr lang="en-US" i="1">
                            <a:latin typeface="Cambria Math" panose="02040503050406030204" pitchFamily="18" charset="0"/>
                          </a:rPr>
                        </m:ctrlPr>
                      </m:sSubPr>
                      <m:e>
                        <m:r>
                          <a:rPr lang="en-US" i="1">
                            <a:latin typeface="Cambria Math" panose="02040503050406030204" pitchFamily="18" charset="0"/>
                          </a:rPr>
                          <m:t>𝑠</m:t>
                        </m:r>
                      </m:e>
                      <m:sub>
                        <m:r>
                          <a:rPr lang="en-US" b="0" i="1" smtClean="0">
                            <a:latin typeface="Cambria Math" panose="02040503050406030204" pitchFamily="18" charset="0"/>
                          </a:rPr>
                          <m:t>3</m:t>
                        </m:r>
                      </m:sub>
                    </m:sSub>
                    <m:r>
                      <a:rPr lang="en-US" b="0" i="1" smtClean="0">
                        <a:latin typeface="Cambria Math" panose="02040503050406030204" pitchFamily="18" charset="0"/>
                      </a:rPr>
                      <m:t>=0</m:t>
                    </m:r>
                  </m:oMath>
                </a14:m>
                <a:endParaRPr lang="en-US" dirty="0"/>
              </a:p>
              <a:p>
                <a:r>
                  <a:rPr lang="en-US" b="1" dirty="0"/>
                  <a:t>Does not work for volume shares</a:t>
                </a:r>
                <a:r>
                  <a:rPr lang="en-US" dirty="0"/>
                  <a:t> because volume shares will differ from value shares unless all returns are identical</a:t>
                </a:r>
              </a:p>
              <a:p>
                <a:r>
                  <a:rPr lang="en-US" dirty="0"/>
                  <a:t>Workarounds possible with a parallel land allocation that is re-scaled to the desired quantities</a:t>
                </a:r>
              </a:p>
            </p:txBody>
          </p:sp>
        </mc:Choice>
        <mc:Fallback xmlns="">
          <p:sp>
            <p:nvSpPr>
              <p:cNvPr id="4" name="Content Placeholder 3">
                <a:extLst>
                  <a:ext uri="{FF2B5EF4-FFF2-40B4-BE49-F238E27FC236}">
                    <a16:creationId xmlns:a16="http://schemas.microsoft.com/office/drawing/2014/main" id="{F4735646-7B93-D26F-D817-39FDE9E09AD9}"/>
                  </a:ext>
                </a:extLst>
              </p:cNvPr>
              <p:cNvSpPr>
                <a:spLocks noGrp="1" noRot="1" noChangeAspect="1" noMove="1" noResize="1" noEditPoints="1" noAdjustHandles="1" noChangeArrowheads="1" noChangeShapeType="1" noTextEdit="1"/>
              </p:cNvSpPr>
              <p:nvPr>
                <p:ph sz="half" idx="2"/>
              </p:nvPr>
            </p:nvSpPr>
            <p:spPr>
              <a:xfrm>
                <a:off x="4800600" y="1600202"/>
                <a:ext cx="6781800" cy="4530009"/>
              </a:xfrm>
              <a:blipFill>
                <a:blip r:embed="rId2"/>
                <a:stretch>
                  <a:fillRect l="-1259" r="-2248"/>
                </a:stretch>
              </a:blipFill>
            </p:spPr>
            <p:txBody>
              <a:bodyPr/>
              <a:lstStyle/>
              <a:p>
                <a:r>
                  <a:rPr lang="en-US">
                    <a:noFill/>
                  </a:rPr>
                  <a:t> </a:t>
                </a:r>
              </a:p>
            </p:txBody>
          </p:sp>
        </mc:Fallback>
      </mc:AlternateContent>
    </p:spTree>
    <p:extLst>
      <p:ext uri="{BB962C8B-B14F-4D97-AF65-F5344CB8AC3E}">
        <p14:creationId xmlns:p14="http://schemas.microsoft.com/office/powerpoint/2010/main" val="3308254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C15D22F-21C8-3CA5-A609-C0CEB1EF5400}"/>
              </a:ext>
            </a:extLst>
          </p:cNvPr>
          <p:cNvSpPr>
            <a:spLocks noGrp="1"/>
          </p:cNvSpPr>
          <p:nvPr>
            <p:ph type="title"/>
          </p:nvPr>
        </p:nvSpPr>
        <p:spPr/>
        <p:txBody>
          <a:bodyPr/>
          <a:lstStyle/>
          <a:p>
            <a:r>
              <a:rPr lang="en-US"/>
              <a:t>Quantity-based land allocation system</a:t>
            </a:r>
          </a:p>
        </p:txBody>
      </p:sp>
      <mc:AlternateContent xmlns:mc="http://schemas.openxmlformats.org/markup-compatibility/2006" xmlns:a14="http://schemas.microsoft.com/office/drawing/2010/main">
        <mc:Choice Requires="a14">
          <p:sp>
            <p:nvSpPr>
              <p:cNvPr id="6" name="Content Placeholder 5">
                <a:extLst>
                  <a:ext uri="{FF2B5EF4-FFF2-40B4-BE49-F238E27FC236}">
                    <a16:creationId xmlns:a16="http://schemas.microsoft.com/office/drawing/2014/main" id="{14697BF5-141D-1712-9323-9CDCD20AA7D4}"/>
                  </a:ext>
                </a:extLst>
              </p:cNvPr>
              <p:cNvSpPr>
                <a:spLocks noGrp="1"/>
              </p:cNvSpPr>
              <p:nvPr>
                <p:ph sz="half" idx="1"/>
              </p:nvPr>
            </p:nvSpPr>
            <p:spPr/>
            <p:txBody>
              <a:bodyPr>
                <a:normAutofit fontScale="92500" lnSpcReduction="10000"/>
              </a:bodyPr>
              <a:lstStyle/>
              <a:p>
                <a:r>
                  <a:rPr lang="en-US" dirty="0"/>
                  <a:t>What if we estimated a matrix of elasticity coefficients directly?</a:t>
                </a:r>
              </a:p>
              <a:p>
                <a:pPr lvl="1"/>
                <a:r>
                  <a:rPr lang="en-US" dirty="0"/>
                  <a:t>With the goal of the elasticity matrix to give us homogeneity in prices and quantities</a:t>
                </a:r>
              </a:p>
              <a:p>
                <a:r>
                  <a:rPr lang="en-US" dirty="0"/>
                  <a:t>We want the underlying parameters (</a:t>
                </a:r>
                <a14:m>
                  <m:oMath xmlns:m="http://schemas.openxmlformats.org/officeDocument/2006/math">
                    <m:r>
                      <a:rPr lang="en-US" i="1" smtClean="0">
                        <a:latin typeface="Cambria Math" panose="02040503050406030204" pitchFamily="18" charset="0"/>
                        <a:ea typeface="Cambria Math" panose="02040503050406030204" pitchFamily="18" charset="0"/>
                      </a:rPr>
                      <m:t>𝛾</m:t>
                    </m:r>
                  </m:oMath>
                </a14:m>
                <a:r>
                  <a:rPr lang="en-US" dirty="0"/>
                  <a:t>) to come from a well-behaved profit maximization problem</a:t>
                </a:r>
              </a:p>
              <a:p>
                <a:pPr lvl="1"/>
                <a:r>
                  <a:rPr lang="en-US" dirty="0"/>
                  <a:t>symmetrical</a:t>
                </a:r>
              </a:p>
              <a:p>
                <a:pPr lvl="1"/>
                <a:r>
                  <a:rPr lang="en-US" dirty="0"/>
                  <a:t>positive semidefinite</a:t>
                </a:r>
              </a:p>
              <a:p>
                <a:pPr lvl="1"/>
                <a:r>
                  <a:rPr lang="en-US" dirty="0"/>
                  <a:t>adding up to zero</a:t>
                </a:r>
              </a:p>
              <a:p>
                <a:pPr lvl="1"/>
                <a:endParaRPr lang="en-US" dirty="0"/>
              </a:p>
              <a:p>
                <a:pPr lvl="1"/>
                <a:endParaRPr lang="en-US" dirty="0"/>
              </a:p>
            </p:txBody>
          </p:sp>
        </mc:Choice>
        <mc:Fallback xmlns="">
          <p:sp>
            <p:nvSpPr>
              <p:cNvPr id="6" name="Content Placeholder 5">
                <a:extLst>
                  <a:ext uri="{FF2B5EF4-FFF2-40B4-BE49-F238E27FC236}">
                    <a16:creationId xmlns:a16="http://schemas.microsoft.com/office/drawing/2014/main" id="{14697BF5-141D-1712-9323-9CDCD20AA7D4}"/>
                  </a:ext>
                </a:extLst>
              </p:cNvPr>
              <p:cNvSpPr>
                <a:spLocks noGrp="1" noRot="1" noChangeAspect="1" noMove="1" noResize="1" noEditPoints="1" noAdjustHandles="1" noChangeArrowheads="1" noChangeShapeType="1" noTextEdit="1"/>
              </p:cNvSpPr>
              <p:nvPr>
                <p:ph sz="half" idx="1"/>
              </p:nvPr>
            </p:nvSpPr>
            <p:spPr>
              <a:blipFill>
                <a:blip r:embed="rId3"/>
                <a:stretch>
                  <a:fillRect l="-1699" t="-2417" r="-2831" b="-287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Content Placeholder 6">
                <a:extLst>
                  <a:ext uri="{FF2B5EF4-FFF2-40B4-BE49-F238E27FC236}">
                    <a16:creationId xmlns:a16="http://schemas.microsoft.com/office/drawing/2014/main" id="{6A7A6EBB-78B1-A2FA-01B8-4319CA550C81}"/>
                  </a:ext>
                </a:extLst>
              </p:cNvPr>
              <p:cNvSpPr>
                <a:spLocks noGrp="1"/>
              </p:cNvSpPr>
              <p:nvPr>
                <p:ph sz="half" idx="2"/>
              </p:nvPr>
            </p:nvSpPr>
            <p:spPr/>
            <p:txBody>
              <a:bodyPr>
                <a:normAutofit fontScale="92500" lnSpcReduction="10000"/>
              </a:bodyPr>
              <a:lstStyle/>
              <a:p>
                <a:pPr marL="0" indent="0">
                  <a:buNone/>
                </a:pPr>
                <a14:m>
                  <m:oMathPara xmlns:m="http://schemas.openxmlformats.org/officeDocument/2006/math">
                    <m:oMathParaPr>
                      <m:jc m:val="centerGroup"/>
                    </m:oMathParaPr>
                    <m:oMath xmlns:m="http://schemas.openxmlformats.org/officeDocument/2006/math">
                      <m:m>
                        <m:mPr>
                          <m:mcs>
                            <m:mc>
                              <m:mcPr>
                                <m:count m:val="1"/>
                                <m:mcJc m:val="center"/>
                              </m:mcPr>
                            </m:mc>
                          </m:mcs>
                          <m:ctrlPr>
                            <a:rPr lang="en-US" i="1" smtClean="0">
                              <a:latin typeface="Cambria Math" panose="02040503050406030204" pitchFamily="18" charset="0"/>
                            </a:rPr>
                          </m:ctrlPr>
                        </m:mPr>
                        <m:mr>
                          <m:e>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ea typeface="Cambria Math" panose="02040503050406030204" pitchFamily="18" charset="0"/>
                                      </a:rPr>
                                      <m:t>𝛾</m:t>
                                    </m:r>
                                  </m:e>
                                  <m:sub>
                                    <m:r>
                                      <a:rPr lang="en-US" i="1">
                                        <a:latin typeface="Cambria Math" panose="02040503050406030204" pitchFamily="18" charset="0"/>
                                      </a:rPr>
                                      <m:t>1,1</m:t>
                                    </m:r>
                                  </m:sub>
                                </m:sSub>
                              </m:num>
                              <m:den>
                                <m:sSub>
                                  <m:sSubPr>
                                    <m:ctrlPr>
                                      <a:rPr lang="en-US" i="1">
                                        <a:latin typeface="Cambria Math" panose="02040503050406030204" pitchFamily="18" charset="0"/>
                                      </a:rPr>
                                    </m:ctrlPr>
                                  </m:sSubPr>
                                  <m:e>
                                    <m:r>
                                      <a:rPr lang="en-US" i="1">
                                        <a:latin typeface="Cambria Math" panose="02040503050406030204" pitchFamily="18" charset="0"/>
                                      </a:rPr>
                                      <m:t>𝑠</m:t>
                                    </m:r>
                                  </m:e>
                                  <m:sub>
                                    <m:r>
                                      <a:rPr lang="en-US" i="1">
                                        <a:latin typeface="Cambria Math" panose="02040503050406030204" pitchFamily="18" charset="0"/>
                                      </a:rPr>
                                      <m:t>1</m:t>
                                    </m:r>
                                  </m:sub>
                                </m:sSub>
                              </m:den>
                            </m:f>
                          </m:e>
                        </m:mr>
                        <m:mr>
                          <m:e>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ea typeface="Cambria Math" panose="02040503050406030204" pitchFamily="18" charset="0"/>
                                      </a:rPr>
                                      <m:t>𝛾</m:t>
                                    </m:r>
                                  </m:e>
                                  <m:sub>
                                    <m:r>
                                      <a:rPr lang="en-US" b="0" i="1" smtClean="0">
                                        <a:latin typeface="Cambria Math" panose="02040503050406030204" pitchFamily="18" charset="0"/>
                                      </a:rPr>
                                      <m:t>2</m:t>
                                    </m:r>
                                    <m:r>
                                      <a:rPr lang="en-US" i="1">
                                        <a:latin typeface="Cambria Math" panose="02040503050406030204" pitchFamily="18" charset="0"/>
                                      </a:rPr>
                                      <m:t>,1</m:t>
                                    </m:r>
                                  </m:sub>
                                </m:sSub>
                              </m:num>
                              <m:den>
                                <m:sSub>
                                  <m:sSubPr>
                                    <m:ctrlPr>
                                      <a:rPr lang="en-US" i="1">
                                        <a:latin typeface="Cambria Math" panose="02040503050406030204" pitchFamily="18" charset="0"/>
                                      </a:rPr>
                                    </m:ctrlPr>
                                  </m:sSubPr>
                                  <m:e>
                                    <m:r>
                                      <a:rPr lang="en-US" i="1">
                                        <a:latin typeface="Cambria Math" panose="02040503050406030204" pitchFamily="18" charset="0"/>
                                      </a:rPr>
                                      <m:t>𝑠</m:t>
                                    </m:r>
                                  </m:e>
                                  <m:sub>
                                    <m:r>
                                      <a:rPr lang="en-US" i="1">
                                        <a:latin typeface="Cambria Math" panose="02040503050406030204" pitchFamily="18" charset="0"/>
                                      </a:rPr>
                                      <m:t>1</m:t>
                                    </m:r>
                                  </m:sub>
                                </m:sSub>
                              </m:den>
                            </m:f>
                          </m:e>
                        </m:mr>
                        <m:mr>
                          <m:e>
                            <m:eqArr>
                              <m:eqArrPr>
                                <m:ctrlPr>
                                  <a:rPr lang="en-US" i="1">
                                    <a:latin typeface="Cambria Math" panose="02040503050406030204" pitchFamily="18" charset="0"/>
                                  </a:rPr>
                                </m:ctrlPr>
                              </m:eqArrPr>
                              <m:e>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ea typeface="Cambria Math" panose="02040503050406030204" pitchFamily="18" charset="0"/>
                                          </a:rPr>
                                          <m:t>𝛾</m:t>
                                        </m:r>
                                      </m:e>
                                      <m:sub>
                                        <m:r>
                                          <a:rPr lang="en-US" b="0" i="1" smtClean="0">
                                            <a:latin typeface="Cambria Math" panose="02040503050406030204" pitchFamily="18" charset="0"/>
                                          </a:rPr>
                                          <m:t>3</m:t>
                                        </m:r>
                                        <m:r>
                                          <a:rPr lang="en-US" i="1">
                                            <a:latin typeface="Cambria Math" panose="02040503050406030204" pitchFamily="18" charset="0"/>
                                          </a:rPr>
                                          <m:t>,1</m:t>
                                        </m:r>
                                      </m:sub>
                                    </m:sSub>
                                  </m:num>
                                  <m:den>
                                    <m:sSub>
                                      <m:sSubPr>
                                        <m:ctrlPr>
                                          <a:rPr lang="en-US" i="1">
                                            <a:latin typeface="Cambria Math" panose="02040503050406030204" pitchFamily="18" charset="0"/>
                                          </a:rPr>
                                        </m:ctrlPr>
                                      </m:sSubPr>
                                      <m:e>
                                        <m:r>
                                          <a:rPr lang="en-US" i="1">
                                            <a:latin typeface="Cambria Math" panose="02040503050406030204" pitchFamily="18" charset="0"/>
                                          </a:rPr>
                                          <m:t>𝑠</m:t>
                                        </m:r>
                                      </m:e>
                                      <m:sub>
                                        <m:r>
                                          <a:rPr lang="en-US" i="1">
                                            <a:latin typeface="Cambria Math" panose="02040503050406030204" pitchFamily="18" charset="0"/>
                                          </a:rPr>
                                          <m:t>1</m:t>
                                        </m:r>
                                      </m:sub>
                                    </m:sSub>
                                  </m:den>
                                </m:f>
                              </m:e>
                              <m:e>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ea typeface="Cambria Math" panose="02040503050406030204" pitchFamily="18" charset="0"/>
                                          </a:rPr>
                                          <m:t>𝛾</m:t>
                                        </m:r>
                                      </m:e>
                                      <m:sub>
                                        <m:r>
                                          <a:rPr lang="en-US" b="0" i="1" smtClean="0">
                                            <a:latin typeface="Cambria Math" panose="02040503050406030204" pitchFamily="18" charset="0"/>
                                          </a:rPr>
                                          <m:t>4</m:t>
                                        </m:r>
                                        <m:r>
                                          <a:rPr lang="en-US" i="1">
                                            <a:latin typeface="Cambria Math" panose="02040503050406030204" pitchFamily="18" charset="0"/>
                                          </a:rPr>
                                          <m:t>,1</m:t>
                                        </m:r>
                                      </m:sub>
                                    </m:sSub>
                                  </m:num>
                                  <m:den>
                                    <m:sSub>
                                      <m:sSubPr>
                                        <m:ctrlPr>
                                          <a:rPr lang="en-US" i="1">
                                            <a:latin typeface="Cambria Math" panose="02040503050406030204" pitchFamily="18" charset="0"/>
                                          </a:rPr>
                                        </m:ctrlPr>
                                      </m:sSubPr>
                                      <m:e>
                                        <m:r>
                                          <a:rPr lang="en-US" i="1">
                                            <a:latin typeface="Cambria Math" panose="02040503050406030204" pitchFamily="18" charset="0"/>
                                          </a:rPr>
                                          <m:t>𝑠</m:t>
                                        </m:r>
                                      </m:e>
                                      <m:sub>
                                        <m:r>
                                          <a:rPr lang="en-US" i="1">
                                            <a:latin typeface="Cambria Math" panose="02040503050406030204" pitchFamily="18" charset="0"/>
                                          </a:rPr>
                                          <m:t>1</m:t>
                                        </m:r>
                                      </m:sub>
                                    </m:sSub>
                                  </m:den>
                                </m:f>
                              </m:e>
                            </m:eqArr>
                          </m:e>
                        </m:mr>
                      </m:m>
                      <m:m>
                        <m:mPr>
                          <m:mcs>
                            <m:mc>
                              <m:mcPr>
                                <m:count m:val="1"/>
                                <m:mcJc m:val="center"/>
                              </m:mcPr>
                            </m:mc>
                          </m:mcs>
                          <m:ctrlPr>
                            <a:rPr lang="en-US" i="1">
                              <a:latin typeface="Cambria Math" panose="02040503050406030204" pitchFamily="18" charset="0"/>
                            </a:rPr>
                          </m:ctrlPr>
                        </m:mPr>
                        <m:mr>
                          <m:e/>
                        </m:mr>
                        <m:mr>
                          <m:e/>
                        </m:mr>
                        <m:mr>
                          <m:e>
                            <m:eqArr>
                              <m:eqArrPr>
                                <m:ctrlPr>
                                  <a:rPr lang="en-US" i="1">
                                    <a:latin typeface="Cambria Math" panose="02040503050406030204" pitchFamily="18" charset="0"/>
                                  </a:rPr>
                                </m:ctrlPr>
                              </m:eqArrPr>
                              <m:e/>
                              <m:e/>
                            </m:eqArr>
                          </m:e>
                        </m:mr>
                      </m:m>
                      <m:m>
                        <m:mPr>
                          <m:mcs>
                            <m:mc>
                              <m:mcPr>
                                <m:count m:val="1"/>
                                <m:mcJc m:val="center"/>
                              </m:mcPr>
                            </m:mc>
                          </m:mcs>
                          <m:ctrlPr>
                            <a:rPr lang="en-US" i="1">
                              <a:latin typeface="Cambria Math" panose="02040503050406030204" pitchFamily="18" charset="0"/>
                            </a:rPr>
                          </m:ctrlPr>
                        </m:mPr>
                        <m:mr>
                          <m:e>
                            <m:eqArr>
                              <m:eqArrPr>
                                <m:ctrlPr>
                                  <a:rPr lang="en-US" i="1">
                                    <a:latin typeface="Cambria Math" panose="02040503050406030204" pitchFamily="18" charset="0"/>
                                  </a:rPr>
                                </m:ctrlPr>
                              </m:eqArrPr>
                              <m:e>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ea typeface="Cambria Math" panose="02040503050406030204" pitchFamily="18" charset="0"/>
                                          </a:rPr>
                                          <m:t>𝛾</m:t>
                                        </m:r>
                                      </m:e>
                                      <m:sub>
                                        <m:r>
                                          <a:rPr lang="en-US" i="1">
                                            <a:latin typeface="Cambria Math" panose="02040503050406030204" pitchFamily="18" charset="0"/>
                                          </a:rPr>
                                          <m:t>1,</m:t>
                                        </m:r>
                                        <m:r>
                                          <a:rPr lang="en-US" b="0" i="1" smtClean="0">
                                            <a:latin typeface="Cambria Math" panose="02040503050406030204" pitchFamily="18" charset="0"/>
                                          </a:rPr>
                                          <m:t>2</m:t>
                                        </m:r>
                                      </m:sub>
                                    </m:sSub>
                                  </m:num>
                                  <m:den>
                                    <m:sSub>
                                      <m:sSubPr>
                                        <m:ctrlPr>
                                          <a:rPr lang="en-US" i="1">
                                            <a:latin typeface="Cambria Math" panose="02040503050406030204" pitchFamily="18" charset="0"/>
                                          </a:rPr>
                                        </m:ctrlPr>
                                      </m:sSubPr>
                                      <m:e>
                                        <m:r>
                                          <a:rPr lang="en-US" i="1">
                                            <a:latin typeface="Cambria Math" panose="02040503050406030204" pitchFamily="18" charset="0"/>
                                          </a:rPr>
                                          <m:t>𝑠</m:t>
                                        </m:r>
                                      </m:e>
                                      <m:sub>
                                        <m:r>
                                          <a:rPr lang="en-US" b="0" i="1" smtClean="0">
                                            <a:latin typeface="Cambria Math" panose="02040503050406030204" pitchFamily="18" charset="0"/>
                                          </a:rPr>
                                          <m:t>2</m:t>
                                        </m:r>
                                      </m:sub>
                                    </m:sSub>
                                  </m:den>
                                </m:f>
                              </m:e>
                              <m:e>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ea typeface="Cambria Math" panose="02040503050406030204" pitchFamily="18" charset="0"/>
                                          </a:rPr>
                                          <m:t>𝛾</m:t>
                                        </m:r>
                                      </m:e>
                                      <m:sub>
                                        <m:r>
                                          <a:rPr lang="en-US" b="0" i="1" smtClean="0">
                                            <a:latin typeface="Cambria Math" panose="02040503050406030204" pitchFamily="18" charset="0"/>
                                            <a:ea typeface="Cambria Math" panose="02040503050406030204" pitchFamily="18" charset="0"/>
                                          </a:rPr>
                                          <m:t>2</m:t>
                                        </m:r>
                                        <m:r>
                                          <a:rPr lang="en-US" i="1">
                                            <a:latin typeface="Cambria Math" panose="02040503050406030204" pitchFamily="18" charset="0"/>
                                          </a:rPr>
                                          <m:t>,</m:t>
                                        </m:r>
                                        <m:r>
                                          <a:rPr lang="en-US" b="0" i="1" smtClean="0">
                                            <a:latin typeface="Cambria Math" panose="02040503050406030204" pitchFamily="18" charset="0"/>
                                          </a:rPr>
                                          <m:t>2</m:t>
                                        </m:r>
                                      </m:sub>
                                    </m:sSub>
                                  </m:num>
                                  <m:den>
                                    <m:sSub>
                                      <m:sSubPr>
                                        <m:ctrlPr>
                                          <a:rPr lang="en-US" i="1">
                                            <a:latin typeface="Cambria Math" panose="02040503050406030204" pitchFamily="18" charset="0"/>
                                          </a:rPr>
                                        </m:ctrlPr>
                                      </m:sSubPr>
                                      <m:e>
                                        <m:r>
                                          <a:rPr lang="en-US" i="1">
                                            <a:latin typeface="Cambria Math" panose="02040503050406030204" pitchFamily="18" charset="0"/>
                                          </a:rPr>
                                          <m:t>𝑠</m:t>
                                        </m:r>
                                      </m:e>
                                      <m:sub>
                                        <m:r>
                                          <a:rPr lang="en-US" b="0" i="1" smtClean="0">
                                            <a:latin typeface="Cambria Math" panose="02040503050406030204" pitchFamily="18" charset="0"/>
                                          </a:rPr>
                                          <m:t>2</m:t>
                                        </m:r>
                                      </m:sub>
                                    </m:sSub>
                                  </m:den>
                                </m:f>
                              </m:e>
                            </m:eqArr>
                          </m:e>
                        </m:mr>
                        <m:mr>
                          <m:e>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ea typeface="Cambria Math" panose="02040503050406030204" pitchFamily="18" charset="0"/>
                                      </a:rPr>
                                      <m:t>𝛾</m:t>
                                    </m:r>
                                  </m:e>
                                  <m:sub>
                                    <m:r>
                                      <a:rPr lang="en-US" b="0" i="1" smtClean="0">
                                        <a:latin typeface="Cambria Math" panose="02040503050406030204" pitchFamily="18" charset="0"/>
                                      </a:rPr>
                                      <m:t>3</m:t>
                                    </m:r>
                                    <m:r>
                                      <a:rPr lang="en-US" i="1">
                                        <a:latin typeface="Cambria Math" panose="02040503050406030204" pitchFamily="18" charset="0"/>
                                      </a:rPr>
                                      <m:t>,</m:t>
                                    </m:r>
                                    <m:r>
                                      <a:rPr lang="en-US" b="0" i="1" smtClean="0">
                                        <a:latin typeface="Cambria Math" panose="02040503050406030204" pitchFamily="18" charset="0"/>
                                      </a:rPr>
                                      <m:t>2</m:t>
                                    </m:r>
                                  </m:sub>
                                </m:sSub>
                              </m:num>
                              <m:den>
                                <m:sSub>
                                  <m:sSubPr>
                                    <m:ctrlPr>
                                      <a:rPr lang="en-US" i="1">
                                        <a:latin typeface="Cambria Math" panose="02040503050406030204" pitchFamily="18" charset="0"/>
                                      </a:rPr>
                                    </m:ctrlPr>
                                  </m:sSubPr>
                                  <m:e>
                                    <m:r>
                                      <a:rPr lang="en-US" i="1">
                                        <a:latin typeface="Cambria Math" panose="02040503050406030204" pitchFamily="18" charset="0"/>
                                      </a:rPr>
                                      <m:t>𝑠</m:t>
                                    </m:r>
                                  </m:e>
                                  <m:sub>
                                    <m:r>
                                      <a:rPr lang="en-US" b="0" i="1" smtClean="0">
                                        <a:latin typeface="Cambria Math" panose="02040503050406030204" pitchFamily="18" charset="0"/>
                                      </a:rPr>
                                      <m:t>2</m:t>
                                    </m:r>
                                  </m:sub>
                                </m:sSub>
                              </m:den>
                            </m:f>
                          </m:e>
                        </m:mr>
                        <m:mr>
                          <m:e>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ea typeface="Cambria Math" panose="02040503050406030204" pitchFamily="18" charset="0"/>
                                      </a:rPr>
                                      <m:t>𝛾</m:t>
                                    </m:r>
                                  </m:e>
                                  <m:sub>
                                    <m:r>
                                      <a:rPr lang="en-US" b="0" i="1" smtClean="0">
                                        <a:latin typeface="Cambria Math" panose="02040503050406030204" pitchFamily="18" charset="0"/>
                                      </a:rPr>
                                      <m:t>4</m:t>
                                    </m:r>
                                    <m:r>
                                      <a:rPr lang="en-US" i="1">
                                        <a:latin typeface="Cambria Math" panose="02040503050406030204" pitchFamily="18" charset="0"/>
                                      </a:rPr>
                                      <m:t>,</m:t>
                                    </m:r>
                                    <m:r>
                                      <a:rPr lang="en-US" b="0" i="1" smtClean="0">
                                        <a:latin typeface="Cambria Math" panose="02040503050406030204" pitchFamily="18" charset="0"/>
                                      </a:rPr>
                                      <m:t>2</m:t>
                                    </m:r>
                                  </m:sub>
                                </m:sSub>
                              </m:num>
                              <m:den>
                                <m:sSub>
                                  <m:sSubPr>
                                    <m:ctrlPr>
                                      <a:rPr lang="en-US" i="1">
                                        <a:latin typeface="Cambria Math" panose="02040503050406030204" pitchFamily="18" charset="0"/>
                                      </a:rPr>
                                    </m:ctrlPr>
                                  </m:sSubPr>
                                  <m:e>
                                    <m:r>
                                      <a:rPr lang="en-US" i="1">
                                        <a:latin typeface="Cambria Math" panose="02040503050406030204" pitchFamily="18" charset="0"/>
                                      </a:rPr>
                                      <m:t>𝑠</m:t>
                                    </m:r>
                                  </m:e>
                                  <m:sub>
                                    <m:r>
                                      <a:rPr lang="en-US" b="0" i="1" smtClean="0">
                                        <a:latin typeface="Cambria Math" panose="02040503050406030204" pitchFamily="18" charset="0"/>
                                      </a:rPr>
                                      <m:t>2</m:t>
                                    </m:r>
                                  </m:sub>
                                </m:sSub>
                              </m:den>
                            </m:f>
                          </m:e>
                        </m:mr>
                      </m:m>
                      <m:m>
                        <m:mPr>
                          <m:mcs>
                            <m:mc>
                              <m:mcPr>
                                <m:count m:val="1"/>
                                <m:mcJc m:val="center"/>
                              </m:mcPr>
                            </m:mc>
                          </m:mcs>
                          <m:ctrlPr>
                            <a:rPr lang="en-US" i="1">
                              <a:latin typeface="Cambria Math" panose="02040503050406030204" pitchFamily="18" charset="0"/>
                            </a:rPr>
                          </m:ctrlPr>
                        </m:mPr>
                        <m:mr>
                          <m:e/>
                        </m:mr>
                        <m:mr>
                          <m:e/>
                        </m:mr>
                        <m:mr>
                          <m:e>
                            <m:eqArr>
                              <m:eqArrPr>
                                <m:ctrlPr>
                                  <a:rPr lang="en-US" i="1">
                                    <a:latin typeface="Cambria Math" panose="02040503050406030204" pitchFamily="18" charset="0"/>
                                  </a:rPr>
                                </m:ctrlPr>
                              </m:eqArrPr>
                              <m:e/>
                              <m:e/>
                            </m:eqArr>
                          </m:e>
                        </m:mr>
                      </m:m>
                      <m:m>
                        <m:mPr>
                          <m:mcs>
                            <m:mc>
                              <m:mcPr>
                                <m:count m:val="1"/>
                                <m:mcJc m:val="center"/>
                              </m:mcPr>
                            </m:mc>
                          </m:mcs>
                          <m:ctrlPr>
                            <a:rPr lang="en-US" i="1">
                              <a:latin typeface="Cambria Math" panose="02040503050406030204" pitchFamily="18" charset="0"/>
                            </a:rPr>
                          </m:ctrlPr>
                        </m:mPr>
                        <m:mr>
                          <m:e>
                            <m:eqArr>
                              <m:eqArrPr>
                                <m:ctrlPr>
                                  <a:rPr lang="en-US" i="1">
                                    <a:latin typeface="Cambria Math" panose="02040503050406030204" pitchFamily="18" charset="0"/>
                                  </a:rPr>
                                </m:ctrlPr>
                              </m:eqArrPr>
                              <m:e>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ea typeface="Cambria Math" panose="02040503050406030204" pitchFamily="18" charset="0"/>
                                          </a:rPr>
                                          <m:t>𝛾</m:t>
                                        </m:r>
                                      </m:e>
                                      <m:sub>
                                        <m:r>
                                          <a:rPr lang="en-US" i="1">
                                            <a:latin typeface="Cambria Math" panose="02040503050406030204" pitchFamily="18" charset="0"/>
                                          </a:rPr>
                                          <m:t>1,</m:t>
                                        </m:r>
                                        <m:r>
                                          <a:rPr lang="en-US" b="0" i="1" smtClean="0">
                                            <a:latin typeface="Cambria Math" panose="02040503050406030204" pitchFamily="18" charset="0"/>
                                          </a:rPr>
                                          <m:t>3</m:t>
                                        </m:r>
                                      </m:sub>
                                    </m:sSub>
                                  </m:num>
                                  <m:den>
                                    <m:sSub>
                                      <m:sSubPr>
                                        <m:ctrlPr>
                                          <a:rPr lang="en-US" i="1">
                                            <a:latin typeface="Cambria Math" panose="02040503050406030204" pitchFamily="18" charset="0"/>
                                          </a:rPr>
                                        </m:ctrlPr>
                                      </m:sSubPr>
                                      <m:e>
                                        <m:r>
                                          <a:rPr lang="en-US" i="1">
                                            <a:latin typeface="Cambria Math" panose="02040503050406030204" pitchFamily="18" charset="0"/>
                                          </a:rPr>
                                          <m:t>𝑠</m:t>
                                        </m:r>
                                      </m:e>
                                      <m:sub>
                                        <m:r>
                                          <a:rPr lang="en-US" b="0" i="1" smtClean="0">
                                            <a:latin typeface="Cambria Math" panose="02040503050406030204" pitchFamily="18" charset="0"/>
                                          </a:rPr>
                                          <m:t>3</m:t>
                                        </m:r>
                                      </m:sub>
                                    </m:sSub>
                                  </m:den>
                                </m:f>
                              </m:e>
                              <m:e>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ea typeface="Cambria Math" panose="02040503050406030204" pitchFamily="18" charset="0"/>
                                          </a:rPr>
                                          <m:t>𝛾</m:t>
                                        </m:r>
                                      </m:e>
                                      <m:sub>
                                        <m:r>
                                          <a:rPr lang="en-US" b="0" i="1" smtClean="0">
                                            <a:latin typeface="Cambria Math" panose="02040503050406030204" pitchFamily="18" charset="0"/>
                                            <a:ea typeface="Cambria Math" panose="02040503050406030204" pitchFamily="18" charset="0"/>
                                          </a:rPr>
                                          <m:t>2</m:t>
                                        </m:r>
                                        <m:r>
                                          <a:rPr lang="en-US" i="1">
                                            <a:latin typeface="Cambria Math" panose="02040503050406030204" pitchFamily="18" charset="0"/>
                                          </a:rPr>
                                          <m:t>,</m:t>
                                        </m:r>
                                        <m:r>
                                          <a:rPr lang="en-US" b="0" i="1" smtClean="0">
                                            <a:latin typeface="Cambria Math" panose="02040503050406030204" pitchFamily="18" charset="0"/>
                                          </a:rPr>
                                          <m:t>3</m:t>
                                        </m:r>
                                      </m:sub>
                                    </m:sSub>
                                  </m:num>
                                  <m:den>
                                    <m:sSub>
                                      <m:sSubPr>
                                        <m:ctrlPr>
                                          <a:rPr lang="en-US" i="1">
                                            <a:latin typeface="Cambria Math" panose="02040503050406030204" pitchFamily="18" charset="0"/>
                                          </a:rPr>
                                        </m:ctrlPr>
                                      </m:sSubPr>
                                      <m:e>
                                        <m:r>
                                          <a:rPr lang="en-US" i="1">
                                            <a:latin typeface="Cambria Math" panose="02040503050406030204" pitchFamily="18" charset="0"/>
                                          </a:rPr>
                                          <m:t>𝑠</m:t>
                                        </m:r>
                                      </m:e>
                                      <m:sub>
                                        <m:r>
                                          <a:rPr lang="en-US" b="0" i="1" smtClean="0">
                                            <a:latin typeface="Cambria Math" panose="02040503050406030204" pitchFamily="18" charset="0"/>
                                          </a:rPr>
                                          <m:t>3</m:t>
                                        </m:r>
                                      </m:sub>
                                    </m:sSub>
                                  </m:den>
                                </m:f>
                              </m:e>
                            </m:eqArr>
                          </m:e>
                        </m:mr>
                        <m:mr>
                          <m:e>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ea typeface="Cambria Math" panose="02040503050406030204" pitchFamily="18" charset="0"/>
                                      </a:rPr>
                                      <m:t>𝛾</m:t>
                                    </m:r>
                                  </m:e>
                                  <m:sub>
                                    <m:r>
                                      <a:rPr lang="en-US" b="0" i="1" smtClean="0">
                                        <a:latin typeface="Cambria Math" panose="02040503050406030204" pitchFamily="18" charset="0"/>
                                      </a:rPr>
                                      <m:t>3</m:t>
                                    </m:r>
                                    <m:r>
                                      <a:rPr lang="en-US" i="1">
                                        <a:latin typeface="Cambria Math" panose="02040503050406030204" pitchFamily="18" charset="0"/>
                                      </a:rPr>
                                      <m:t>,</m:t>
                                    </m:r>
                                    <m:r>
                                      <a:rPr lang="en-US" b="0" i="1" smtClean="0">
                                        <a:latin typeface="Cambria Math" panose="02040503050406030204" pitchFamily="18" charset="0"/>
                                      </a:rPr>
                                      <m:t>3</m:t>
                                    </m:r>
                                  </m:sub>
                                </m:sSub>
                              </m:num>
                              <m:den>
                                <m:sSub>
                                  <m:sSubPr>
                                    <m:ctrlPr>
                                      <a:rPr lang="en-US" i="1">
                                        <a:latin typeface="Cambria Math" panose="02040503050406030204" pitchFamily="18" charset="0"/>
                                      </a:rPr>
                                    </m:ctrlPr>
                                  </m:sSubPr>
                                  <m:e>
                                    <m:r>
                                      <a:rPr lang="en-US" i="1">
                                        <a:latin typeface="Cambria Math" panose="02040503050406030204" pitchFamily="18" charset="0"/>
                                      </a:rPr>
                                      <m:t>𝑠</m:t>
                                    </m:r>
                                  </m:e>
                                  <m:sub>
                                    <m:r>
                                      <a:rPr lang="en-US" b="0" i="1" smtClean="0">
                                        <a:latin typeface="Cambria Math" panose="02040503050406030204" pitchFamily="18" charset="0"/>
                                      </a:rPr>
                                      <m:t>3</m:t>
                                    </m:r>
                                  </m:sub>
                                </m:sSub>
                              </m:den>
                            </m:f>
                          </m:e>
                        </m:mr>
                        <m:mr>
                          <m:e>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ea typeface="Cambria Math" panose="02040503050406030204" pitchFamily="18" charset="0"/>
                                      </a:rPr>
                                      <m:t>𝛾</m:t>
                                    </m:r>
                                  </m:e>
                                  <m:sub>
                                    <m:r>
                                      <a:rPr lang="en-US" b="0" i="1" smtClean="0">
                                        <a:latin typeface="Cambria Math" panose="02040503050406030204" pitchFamily="18" charset="0"/>
                                      </a:rPr>
                                      <m:t>4</m:t>
                                    </m:r>
                                    <m:r>
                                      <a:rPr lang="en-US" i="1">
                                        <a:latin typeface="Cambria Math" panose="02040503050406030204" pitchFamily="18" charset="0"/>
                                      </a:rPr>
                                      <m:t>,</m:t>
                                    </m:r>
                                    <m:r>
                                      <a:rPr lang="en-US" b="0" i="1" smtClean="0">
                                        <a:latin typeface="Cambria Math" panose="02040503050406030204" pitchFamily="18" charset="0"/>
                                      </a:rPr>
                                      <m:t>3</m:t>
                                    </m:r>
                                  </m:sub>
                                </m:sSub>
                              </m:num>
                              <m:den>
                                <m:sSub>
                                  <m:sSubPr>
                                    <m:ctrlPr>
                                      <a:rPr lang="en-US" i="1">
                                        <a:latin typeface="Cambria Math" panose="02040503050406030204" pitchFamily="18" charset="0"/>
                                      </a:rPr>
                                    </m:ctrlPr>
                                  </m:sSubPr>
                                  <m:e>
                                    <m:r>
                                      <a:rPr lang="en-US" i="1">
                                        <a:latin typeface="Cambria Math" panose="02040503050406030204" pitchFamily="18" charset="0"/>
                                      </a:rPr>
                                      <m:t>𝑠</m:t>
                                    </m:r>
                                  </m:e>
                                  <m:sub>
                                    <m:r>
                                      <a:rPr lang="en-US" b="0" i="1" smtClean="0">
                                        <a:latin typeface="Cambria Math" panose="02040503050406030204" pitchFamily="18" charset="0"/>
                                      </a:rPr>
                                      <m:t>3</m:t>
                                    </m:r>
                                  </m:sub>
                                </m:sSub>
                              </m:den>
                            </m:f>
                          </m:e>
                        </m:mr>
                      </m:m>
                      <m:m>
                        <m:mPr>
                          <m:mcs>
                            <m:mc>
                              <m:mcPr>
                                <m:count m:val="1"/>
                                <m:mcJc m:val="center"/>
                              </m:mcPr>
                            </m:mc>
                          </m:mcs>
                          <m:ctrlPr>
                            <a:rPr lang="en-US" i="1">
                              <a:latin typeface="Cambria Math" panose="02040503050406030204" pitchFamily="18" charset="0"/>
                            </a:rPr>
                          </m:ctrlPr>
                        </m:mPr>
                        <m:mr>
                          <m:e/>
                        </m:mr>
                        <m:mr>
                          <m:e/>
                        </m:mr>
                        <m:mr>
                          <m:e>
                            <m:eqArr>
                              <m:eqArrPr>
                                <m:ctrlPr>
                                  <a:rPr lang="en-US" i="1">
                                    <a:latin typeface="Cambria Math" panose="02040503050406030204" pitchFamily="18" charset="0"/>
                                  </a:rPr>
                                </m:ctrlPr>
                              </m:eqArrPr>
                              <m:e/>
                              <m:e/>
                            </m:eqArr>
                          </m:e>
                        </m:mr>
                      </m:m>
                      <m:m>
                        <m:mPr>
                          <m:mcs>
                            <m:mc>
                              <m:mcPr>
                                <m:count m:val="1"/>
                                <m:mcJc m:val="center"/>
                              </m:mcPr>
                            </m:mc>
                          </m:mcs>
                          <m:ctrlPr>
                            <a:rPr lang="en-US" i="1">
                              <a:latin typeface="Cambria Math" panose="02040503050406030204" pitchFamily="18" charset="0"/>
                            </a:rPr>
                          </m:ctrlPr>
                        </m:mPr>
                        <m:mr>
                          <m:e>
                            <m:eqArr>
                              <m:eqArrPr>
                                <m:ctrlPr>
                                  <a:rPr lang="en-US" i="1">
                                    <a:latin typeface="Cambria Math" panose="02040503050406030204" pitchFamily="18" charset="0"/>
                                  </a:rPr>
                                </m:ctrlPr>
                              </m:eqArrPr>
                              <m:e>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ea typeface="Cambria Math" panose="02040503050406030204" pitchFamily="18" charset="0"/>
                                          </a:rPr>
                                          <m:t>𝛾</m:t>
                                        </m:r>
                                      </m:e>
                                      <m:sub>
                                        <m:r>
                                          <a:rPr lang="en-US" i="1">
                                            <a:latin typeface="Cambria Math" panose="02040503050406030204" pitchFamily="18" charset="0"/>
                                          </a:rPr>
                                          <m:t>1,</m:t>
                                        </m:r>
                                        <m:r>
                                          <a:rPr lang="en-US" b="0" i="1" smtClean="0">
                                            <a:latin typeface="Cambria Math" panose="02040503050406030204" pitchFamily="18" charset="0"/>
                                          </a:rPr>
                                          <m:t>4</m:t>
                                        </m:r>
                                      </m:sub>
                                    </m:sSub>
                                  </m:num>
                                  <m:den>
                                    <m:sSub>
                                      <m:sSubPr>
                                        <m:ctrlPr>
                                          <a:rPr lang="en-US" i="1">
                                            <a:latin typeface="Cambria Math" panose="02040503050406030204" pitchFamily="18" charset="0"/>
                                          </a:rPr>
                                        </m:ctrlPr>
                                      </m:sSubPr>
                                      <m:e>
                                        <m:r>
                                          <a:rPr lang="en-US" i="1">
                                            <a:latin typeface="Cambria Math" panose="02040503050406030204" pitchFamily="18" charset="0"/>
                                          </a:rPr>
                                          <m:t>𝑠</m:t>
                                        </m:r>
                                      </m:e>
                                      <m:sub>
                                        <m:r>
                                          <a:rPr lang="en-US" b="0" i="1" smtClean="0">
                                            <a:latin typeface="Cambria Math" panose="02040503050406030204" pitchFamily="18" charset="0"/>
                                          </a:rPr>
                                          <m:t>4</m:t>
                                        </m:r>
                                      </m:sub>
                                    </m:sSub>
                                  </m:den>
                                </m:f>
                              </m:e>
                              <m:e>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ea typeface="Cambria Math" panose="02040503050406030204" pitchFamily="18" charset="0"/>
                                          </a:rPr>
                                          <m:t>𝛾</m:t>
                                        </m:r>
                                      </m:e>
                                      <m:sub>
                                        <m:r>
                                          <a:rPr lang="en-US" b="0" i="1" smtClean="0">
                                            <a:latin typeface="Cambria Math" panose="02040503050406030204" pitchFamily="18" charset="0"/>
                                          </a:rPr>
                                          <m:t>2</m:t>
                                        </m:r>
                                        <m:r>
                                          <a:rPr lang="en-US" i="1">
                                            <a:latin typeface="Cambria Math" panose="02040503050406030204" pitchFamily="18" charset="0"/>
                                          </a:rPr>
                                          <m:t>,</m:t>
                                        </m:r>
                                        <m:r>
                                          <a:rPr lang="en-US" b="0" i="1" smtClean="0">
                                            <a:latin typeface="Cambria Math" panose="02040503050406030204" pitchFamily="18" charset="0"/>
                                          </a:rPr>
                                          <m:t>4</m:t>
                                        </m:r>
                                      </m:sub>
                                    </m:sSub>
                                  </m:num>
                                  <m:den>
                                    <m:sSub>
                                      <m:sSubPr>
                                        <m:ctrlPr>
                                          <a:rPr lang="en-US" i="1">
                                            <a:latin typeface="Cambria Math" panose="02040503050406030204" pitchFamily="18" charset="0"/>
                                          </a:rPr>
                                        </m:ctrlPr>
                                      </m:sSubPr>
                                      <m:e>
                                        <m:r>
                                          <a:rPr lang="en-US" i="1">
                                            <a:latin typeface="Cambria Math" panose="02040503050406030204" pitchFamily="18" charset="0"/>
                                          </a:rPr>
                                          <m:t>𝑠</m:t>
                                        </m:r>
                                      </m:e>
                                      <m:sub>
                                        <m:r>
                                          <a:rPr lang="en-US" b="0" i="1" smtClean="0">
                                            <a:latin typeface="Cambria Math" panose="02040503050406030204" pitchFamily="18" charset="0"/>
                                          </a:rPr>
                                          <m:t>4</m:t>
                                        </m:r>
                                      </m:sub>
                                    </m:sSub>
                                  </m:den>
                                </m:f>
                              </m:e>
                            </m:eqArr>
                          </m:e>
                        </m:mr>
                        <m:mr>
                          <m:e>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ea typeface="Cambria Math" panose="02040503050406030204" pitchFamily="18" charset="0"/>
                                      </a:rPr>
                                      <m:t>𝛾</m:t>
                                    </m:r>
                                  </m:e>
                                  <m:sub>
                                    <m:r>
                                      <a:rPr lang="en-US" b="0" i="1" smtClean="0">
                                        <a:latin typeface="Cambria Math" panose="02040503050406030204" pitchFamily="18" charset="0"/>
                                      </a:rPr>
                                      <m:t>3</m:t>
                                    </m:r>
                                    <m:r>
                                      <a:rPr lang="en-US" i="1">
                                        <a:latin typeface="Cambria Math" panose="02040503050406030204" pitchFamily="18" charset="0"/>
                                      </a:rPr>
                                      <m:t>,</m:t>
                                    </m:r>
                                    <m:r>
                                      <a:rPr lang="en-US" b="0" i="1" smtClean="0">
                                        <a:latin typeface="Cambria Math" panose="02040503050406030204" pitchFamily="18" charset="0"/>
                                      </a:rPr>
                                      <m:t>4</m:t>
                                    </m:r>
                                  </m:sub>
                                </m:sSub>
                              </m:num>
                              <m:den>
                                <m:sSub>
                                  <m:sSubPr>
                                    <m:ctrlPr>
                                      <a:rPr lang="en-US" i="1">
                                        <a:latin typeface="Cambria Math" panose="02040503050406030204" pitchFamily="18" charset="0"/>
                                      </a:rPr>
                                    </m:ctrlPr>
                                  </m:sSubPr>
                                  <m:e>
                                    <m:r>
                                      <a:rPr lang="en-US" i="1">
                                        <a:latin typeface="Cambria Math" panose="02040503050406030204" pitchFamily="18" charset="0"/>
                                      </a:rPr>
                                      <m:t>𝑠</m:t>
                                    </m:r>
                                  </m:e>
                                  <m:sub>
                                    <m:r>
                                      <a:rPr lang="en-US" b="0" i="1" smtClean="0">
                                        <a:latin typeface="Cambria Math" panose="02040503050406030204" pitchFamily="18" charset="0"/>
                                      </a:rPr>
                                      <m:t>4</m:t>
                                    </m:r>
                                  </m:sub>
                                </m:sSub>
                              </m:den>
                            </m:f>
                          </m:e>
                        </m:mr>
                        <m:mr>
                          <m:e>
                            <m:f>
                              <m:fPr>
                                <m:ctrlPr>
                                  <a:rPr lang="en-US" i="1">
                                    <a:latin typeface="Cambria Math" panose="02040503050406030204" pitchFamily="18" charset="0"/>
                                  </a:rPr>
                                </m:ctrlPr>
                              </m:fPr>
                              <m:num>
                                <m:sSub>
                                  <m:sSubPr>
                                    <m:ctrlPr>
                                      <a:rPr lang="en-US" i="1">
                                        <a:latin typeface="Cambria Math" panose="02040503050406030204" pitchFamily="18" charset="0"/>
                                      </a:rPr>
                                    </m:ctrlPr>
                                  </m:sSubPr>
                                  <m:e>
                                    <m:r>
                                      <a:rPr lang="en-US" i="1">
                                        <a:latin typeface="Cambria Math" panose="02040503050406030204" pitchFamily="18" charset="0"/>
                                        <a:ea typeface="Cambria Math" panose="02040503050406030204" pitchFamily="18" charset="0"/>
                                      </a:rPr>
                                      <m:t>𝛾</m:t>
                                    </m:r>
                                  </m:e>
                                  <m:sub>
                                    <m:r>
                                      <a:rPr lang="en-US" b="0" i="1" smtClean="0">
                                        <a:latin typeface="Cambria Math" panose="02040503050406030204" pitchFamily="18" charset="0"/>
                                      </a:rPr>
                                      <m:t>4</m:t>
                                    </m:r>
                                    <m:r>
                                      <a:rPr lang="en-US" i="1">
                                        <a:latin typeface="Cambria Math" panose="02040503050406030204" pitchFamily="18" charset="0"/>
                                      </a:rPr>
                                      <m:t>,</m:t>
                                    </m:r>
                                    <m:r>
                                      <a:rPr lang="en-US" b="0" i="1" smtClean="0">
                                        <a:latin typeface="Cambria Math" panose="02040503050406030204" pitchFamily="18" charset="0"/>
                                      </a:rPr>
                                      <m:t>4</m:t>
                                    </m:r>
                                  </m:sub>
                                </m:sSub>
                              </m:num>
                              <m:den>
                                <m:sSub>
                                  <m:sSubPr>
                                    <m:ctrlPr>
                                      <a:rPr lang="en-US" i="1">
                                        <a:latin typeface="Cambria Math" panose="02040503050406030204" pitchFamily="18" charset="0"/>
                                      </a:rPr>
                                    </m:ctrlPr>
                                  </m:sSubPr>
                                  <m:e>
                                    <m:r>
                                      <a:rPr lang="en-US" i="1">
                                        <a:latin typeface="Cambria Math" panose="02040503050406030204" pitchFamily="18" charset="0"/>
                                      </a:rPr>
                                      <m:t>𝑠</m:t>
                                    </m:r>
                                  </m:e>
                                  <m:sub>
                                    <m:r>
                                      <a:rPr lang="en-US" b="0" i="1" smtClean="0">
                                        <a:latin typeface="Cambria Math" panose="02040503050406030204" pitchFamily="18" charset="0"/>
                                      </a:rPr>
                                      <m:t>4</m:t>
                                    </m:r>
                                  </m:sub>
                                </m:sSub>
                              </m:den>
                            </m:f>
                          </m:e>
                        </m:mr>
                      </m:m>
                    </m:oMath>
                  </m:oMathPara>
                </a14:m>
                <a:endParaRPr lang="en-US" dirty="0"/>
              </a:p>
              <a:p>
                <a:r>
                  <a:rPr lang="en-US" dirty="0"/>
                  <a:t>s: </a:t>
                </a:r>
                <a:r>
                  <a:rPr lang="en-US" b="1" dirty="0"/>
                  <a:t>quantity</a:t>
                </a:r>
                <a:r>
                  <a:rPr lang="en-US" dirty="0"/>
                  <a:t> shares</a:t>
                </a:r>
              </a:p>
              <a:p>
                <a:endParaRPr lang="en-US" dirty="0"/>
              </a:p>
              <a:p>
                <a:endParaRPr lang="en-US" dirty="0"/>
              </a:p>
            </p:txBody>
          </p:sp>
        </mc:Choice>
        <mc:Fallback xmlns="">
          <p:sp>
            <p:nvSpPr>
              <p:cNvPr id="7" name="Content Placeholder 6">
                <a:extLst>
                  <a:ext uri="{FF2B5EF4-FFF2-40B4-BE49-F238E27FC236}">
                    <a16:creationId xmlns:a16="http://schemas.microsoft.com/office/drawing/2014/main" id="{6A7A6EBB-78B1-A2FA-01B8-4319CA550C81}"/>
                  </a:ext>
                </a:extLst>
              </p:cNvPr>
              <p:cNvSpPr>
                <a:spLocks noGrp="1" noRot="1" noChangeAspect="1" noMove="1" noResize="1" noEditPoints="1" noAdjustHandles="1" noChangeArrowheads="1" noChangeShapeType="1" noTextEdit="1"/>
              </p:cNvSpPr>
              <p:nvPr>
                <p:ph sz="half" idx="2"/>
              </p:nvPr>
            </p:nvSpPr>
            <p:spPr>
              <a:blipFill>
                <a:blip r:embed="rId4"/>
                <a:stretch>
                  <a:fillRect l="-1812"/>
                </a:stretch>
              </a:blipFill>
            </p:spPr>
            <p:txBody>
              <a:bodyPr/>
              <a:lstStyle/>
              <a:p>
                <a:r>
                  <a:rPr lang="en-US">
                    <a:noFill/>
                  </a:rPr>
                  <a:t> </a:t>
                </a:r>
              </a:p>
            </p:txBody>
          </p:sp>
        </mc:Fallback>
      </mc:AlternateContent>
    </p:spTree>
    <p:extLst>
      <p:ext uri="{BB962C8B-B14F-4D97-AF65-F5344CB8AC3E}">
        <p14:creationId xmlns:p14="http://schemas.microsoft.com/office/powerpoint/2010/main" val="10989009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F9F6343-6429-E985-8E11-CB5CDF43F7E0}"/>
              </a:ext>
            </a:extLst>
          </p:cNvPr>
          <p:cNvSpPr>
            <a:spLocks noGrp="1"/>
          </p:cNvSpPr>
          <p:nvPr>
            <p:ph type="title"/>
          </p:nvPr>
        </p:nvSpPr>
        <p:spPr/>
        <p:txBody>
          <a:bodyPr/>
          <a:lstStyle/>
          <a:p>
            <a:r>
              <a:rPr lang="en-US"/>
              <a:t>Estimation procedure</a:t>
            </a:r>
          </a:p>
        </p:txBody>
      </p:sp>
      <p:sp>
        <p:nvSpPr>
          <p:cNvPr id="7" name="Content Placeholder 6">
            <a:extLst>
              <a:ext uri="{FF2B5EF4-FFF2-40B4-BE49-F238E27FC236}">
                <a16:creationId xmlns:a16="http://schemas.microsoft.com/office/drawing/2014/main" id="{9B3DFF57-27DE-5885-33D5-A54D161B71C0}"/>
              </a:ext>
            </a:extLst>
          </p:cNvPr>
          <p:cNvSpPr>
            <a:spLocks noGrp="1"/>
          </p:cNvSpPr>
          <p:nvPr>
            <p:ph sz="half" idx="1"/>
          </p:nvPr>
        </p:nvSpPr>
        <p:spPr>
          <a:xfrm>
            <a:off x="609600" y="1600203"/>
            <a:ext cx="5384800" cy="4190997"/>
          </a:xfrm>
        </p:spPr>
        <p:txBody>
          <a:bodyPr>
            <a:normAutofit fontScale="92500"/>
          </a:bodyPr>
          <a:lstStyle/>
          <a:p>
            <a:r>
              <a:rPr lang="en-US" dirty="0"/>
              <a:t>Data: </a:t>
            </a:r>
          </a:p>
          <a:p>
            <a:pPr lvl="1"/>
            <a:r>
              <a:rPr lang="en-US" dirty="0"/>
              <a:t>Five versions of the GTAP-LU database</a:t>
            </a:r>
          </a:p>
          <a:p>
            <a:pPr lvl="1"/>
            <a:r>
              <a:rPr lang="en-US" dirty="0"/>
              <a:t>Crop areas (header AREA)</a:t>
            </a:r>
          </a:p>
          <a:p>
            <a:pPr lvl="1"/>
            <a:r>
              <a:rPr lang="en-US" dirty="0"/>
              <a:t>Pasture and forest areas (header LCOV)</a:t>
            </a:r>
          </a:p>
          <a:p>
            <a:pPr lvl="1"/>
            <a:r>
              <a:rPr lang="en-US" dirty="0"/>
              <a:t>Returns to land (header EVFP)</a:t>
            </a:r>
          </a:p>
          <a:p>
            <a:pPr lvl="1"/>
            <a:r>
              <a:rPr lang="en-US" dirty="0"/>
              <a:t>We ignored a slight inconsistency between crop land in headers AREA and LCOV</a:t>
            </a:r>
          </a:p>
          <a:p>
            <a:r>
              <a:rPr lang="en-US" dirty="0"/>
              <a:t>We differenced the data because we cannot rule out non-stationarity</a:t>
            </a:r>
          </a:p>
          <a:p>
            <a:pPr marL="0" indent="0">
              <a:buNone/>
            </a:pPr>
            <a:endParaRPr lang="en-US" dirty="0"/>
          </a:p>
          <a:p>
            <a:endParaRPr lang="en-US" dirty="0"/>
          </a:p>
        </p:txBody>
      </p:sp>
      <mc:AlternateContent xmlns:mc="http://schemas.openxmlformats.org/markup-compatibility/2006" xmlns:a14="http://schemas.microsoft.com/office/drawing/2010/main">
        <mc:Choice Requires="a14">
          <p:sp>
            <p:nvSpPr>
              <p:cNvPr id="8" name="Content Placeholder 7">
                <a:extLst>
                  <a:ext uri="{FF2B5EF4-FFF2-40B4-BE49-F238E27FC236}">
                    <a16:creationId xmlns:a16="http://schemas.microsoft.com/office/drawing/2014/main" id="{37EBAF41-E112-BBD5-82CB-21863E2A59BF}"/>
                  </a:ext>
                </a:extLst>
              </p:cNvPr>
              <p:cNvSpPr>
                <a:spLocks noGrp="1"/>
              </p:cNvSpPr>
              <p:nvPr>
                <p:ph sz="half" idx="2"/>
              </p:nvPr>
            </p:nvSpPr>
            <p:spPr/>
            <p:txBody>
              <a:bodyPr>
                <a:normAutofit fontScale="92500"/>
              </a:bodyPr>
              <a:lstStyle/>
              <a:p>
                <a14:m>
                  <m:oMath xmlns:m="http://schemas.openxmlformats.org/officeDocument/2006/math">
                    <m:sSub>
                      <m:sSubPr>
                        <m:ctrlPr>
                          <a:rPr lang="en-US" i="1" smtClean="0">
                            <a:latin typeface="Cambria Math" panose="02040503050406030204" pitchFamily="18" charset="0"/>
                          </a:rPr>
                        </m:ctrlPr>
                      </m:sSubPr>
                      <m:e>
                        <m:acc>
                          <m:accPr>
                            <m:chr m:val="̂"/>
                            <m:ctrlPr>
                              <a:rPr lang="en-US" i="1" smtClean="0">
                                <a:latin typeface="Cambria Math" panose="02040503050406030204" pitchFamily="18" charset="0"/>
                              </a:rPr>
                            </m:ctrlPr>
                          </m:accPr>
                          <m:e>
                            <m:r>
                              <a:rPr lang="en-US" i="1">
                                <a:latin typeface="Cambria Math" panose="02040503050406030204" pitchFamily="18" charset="0"/>
                              </a:rPr>
                              <m:t>𝑞</m:t>
                            </m:r>
                          </m:e>
                        </m:acc>
                      </m:e>
                      <m:sub>
                        <m:r>
                          <a:rPr lang="en-US" b="0" i="1" smtClean="0">
                            <a:latin typeface="Cambria Math" panose="02040503050406030204" pitchFamily="18" charset="0"/>
                          </a:rPr>
                          <m:t>𝑖</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i="1">
                            <a:latin typeface="Cambria Math" panose="02040503050406030204" pitchFamily="18" charset="0"/>
                            <a:ea typeface="Cambria Math" panose="02040503050406030204" pitchFamily="18" charset="0"/>
                          </a:rPr>
                          <m:t>𝛾</m:t>
                        </m:r>
                        <m:r>
                          <a:rPr lang="en-US" i="1">
                            <a:latin typeface="Cambria Math" panose="02040503050406030204" pitchFamily="18" charset="0"/>
                            <a:ea typeface="Cambria Math" panose="02040503050406030204" pitchFamily="18" charset="0"/>
                          </a:rPr>
                          <m:t>′</m:t>
                        </m:r>
                        <m:acc>
                          <m:accPr>
                            <m:chr m:val="̂"/>
                            <m:ctrlPr>
                              <a:rPr lang="en-US" i="1">
                                <a:latin typeface="Cambria Math" panose="02040503050406030204" pitchFamily="18" charset="0"/>
                                <a:ea typeface="Cambria Math" panose="02040503050406030204" pitchFamily="18" charset="0"/>
                              </a:rPr>
                            </m:ctrlPr>
                          </m:accPr>
                          <m:e>
                            <m:r>
                              <a:rPr lang="en-US" i="1">
                                <a:latin typeface="Cambria Math" panose="02040503050406030204" pitchFamily="18" charset="0"/>
                                <a:ea typeface="Cambria Math" panose="02040503050406030204" pitchFamily="18" charset="0"/>
                              </a:rPr>
                              <m:t>𝑝</m:t>
                            </m:r>
                          </m:e>
                        </m:acc>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𝑠</m:t>
                            </m:r>
                          </m:e>
                          <m:sub>
                            <m:r>
                              <a:rPr lang="en-US" b="0" i="1" smtClean="0">
                                <a:latin typeface="Cambria Math" panose="02040503050406030204" pitchFamily="18" charset="0"/>
                              </a:rPr>
                              <m:t>𝑖</m:t>
                            </m:r>
                          </m:sub>
                        </m:sSub>
                      </m:den>
                    </m:f>
                    <m:r>
                      <a:rPr lang="en-US" b="0" i="1" smtClean="0">
                        <a:latin typeface="Cambria Math" panose="02040503050406030204" pitchFamily="18" charset="0"/>
                      </a:rPr>
                      <m:t>+</m:t>
                    </m:r>
                    <m:f>
                      <m:fPr>
                        <m:ctrlPr>
                          <a:rPr lang="en-US" i="1">
                            <a:latin typeface="Cambria Math" panose="02040503050406030204" pitchFamily="18" charset="0"/>
                          </a:rPr>
                        </m:ctrlPr>
                      </m:fPr>
                      <m:num>
                        <m:r>
                          <a:rPr lang="en-US" i="1" smtClean="0">
                            <a:latin typeface="Cambria Math" panose="02040503050406030204" pitchFamily="18" charset="0"/>
                            <a:ea typeface="Cambria Math" panose="02040503050406030204" pitchFamily="18" charset="0"/>
                          </a:rPr>
                          <m:t>𝛽</m:t>
                        </m:r>
                        <m:acc>
                          <m:accPr>
                            <m:chr m:val="̂"/>
                            <m:ctrlPr>
                              <a:rPr lang="en-US" i="1">
                                <a:latin typeface="Cambria Math" panose="02040503050406030204" pitchFamily="18" charset="0"/>
                                <a:ea typeface="Cambria Math" panose="02040503050406030204" pitchFamily="18" charset="0"/>
                              </a:rPr>
                            </m:ctrlPr>
                          </m:accPr>
                          <m:e>
                            <m:r>
                              <a:rPr lang="en-US" b="0" i="1" smtClean="0">
                                <a:latin typeface="Cambria Math" panose="02040503050406030204" pitchFamily="18" charset="0"/>
                                <a:ea typeface="Cambria Math" panose="02040503050406030204" pitchFamily="18" charset="0"/>
                              </a:rPr>
                              <m:t>𝑄</m:t>
                            </m:r>
                          </m:e>
                        </m:acc>
                      </m:num>
                      <m:den>
                        <m:sSub>
                          <m:sSubPr>
                            <m:ctrlPr>
                              <a:rPr lang="en-US" i="1">
                                <a:latin typeface="Cambria Math" panose="02040503050406030204" pitchFamily="18" charset="0"/>
                              </a:rPr>
                            </m:ctrlPr>
                          </m:sSubPr>
                          <m:e>
                            <m:r>
                              <a:rPr lang="en-US" i="1">
                                <a:latin typeface="Cambria Math" panose="02040503050406030204" pitchFamily="18" charset="0"/>
                              </a:rPr>
                              <m:t>𝑠</m:t>
                            </m:r>
                          </m:e>
                          <m:sub>
                            <m:r>
                              <a:rPr lang="en-US" i="1">
                                <a:latin typeface="Cambria Math" panose="02040503050406030204" pitchFamily="18" charset="0"/>
                              </a:rPr>
                              <m:t>𝑖</m:t>
                            </m:r>
                          </m:sub>
                        </m:sSub>
                      </m:den>
                    </m:f>
                    <m:r>
                      <a:rPr lang="en-US" b="0" i="1" smtClean="0">
                        <a:latin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𝜀</m:t>
                    </m:r>
                  </m:oMath>
                </a14:m>
                <a:endParaRPr lang="en-US" dirty="0"/>
              </a:p>
              <a:p>
                <a:r>
                  <a:rPr lang="en-US" dirty="0"/>
                  <a:t>NLSUR estimation in R</a:t>
                </a:r>
              </a:p>
              <a:p>
                <a:pPr lvl="1"/>
                <a:r>
                  <a:rPr lang="en-US" dirty="0"/>
                  <a:t>We are enforcing that the matrix be positive-semidefinite (Bayesian approach)</a:t>
                </a:r>
              </a:p>
              <a:p>
                <a:pPr lvl="1"/>
                <a:r>
                  <a:rPr lang="en-US" dirty="0"/>
                  <a:t>We ignore the land expansion elasticity (driven by </a:t>
                </a:r>
                <a14:m>
                  <m:oMath xmlns:m="http://schemas.openxmlformats.org/officeDocument/2006/math">
                    <m:r>
                      <a:rPr lang="en-US" i="1" smtClean="0">
                        <a:latin typeface="Cambria Math" panose="02040503050406030204" pitchFamily="18" charset="0"/>
                        <a:ea typeface="Cambria Math" panose="02040503050406030204" pitchFamily="18" charset="0"/>
                      </a:rPr>
                      <m:t>𝛽</m:t>
                    </m:r>
                  </m:oMath>
                </a14:m>
                <a:r>
                  <a:rPr lang="en-US" dirty="0"/>
                  <a:t>) here, but it can also be estimated</a:t>
                </a:r>
              </a:p>
            </p:txBody>
          </p:sp>
        </mc:Choice>
        <mc:Fallback xmlns="">
          <p:sp>
            <p:nvSpPr>
              <p:cNvPr id="8" name="Content Placeholder 7">
                <a:extLst>
                  <a:ext uri="{FF2B5EF4-FFF2-40B4-BE49-F238E27FC236}">
                    <a16:creationId xmlns:a16="http://schemas.microsoft.com/office/drawing/2014/main" id="{37EBAF41-E112-BBD5-82CB-21863E2A59BF}"/>
                  </a:ext>
                </a:extLst>
              </p:cNvPr>
              <p:cNvSpPr>
                <a:spLocks noGrp="1" noRot="1" noChangeAspect="1" noMove="1" noResize="1" noEditPoints="1" noAdjustHandles="1" noChangeArrowheads="1" noChangeShapeType="1" noTextEdit="1"/>
              </p:cNvSpPr>
              <p:nvPr>
                <p:ph sz="half" idx="2"/>
              </p:nvPr>
            </p:nvSpPr>
            <p:spPr>
              <a:blipFill>
                <a:blip r:embed="rId2"/>
                <a:stretch>
                  <a:fillRect l="-1812" r="-2265"/>
                </a:stretch>
              </a:blipFill>
            </p:spPr>
            <p:txBody>
              <a:bodyPr/>
              <a:lstStyle/>
              <a:p>
                <a:r>
                  <a:rPr lang="en-US">
                    <a:noFill/>
                  </a:rPr>
                  <a:t> </a:t>
                </a:r>
              </a:p>
            </p:txBody>
          </p:sp>
        </mc:Fallback>
      </mc:AlternateContent>
    </p:spTree>
    <p:extLst>
      <p:ext uri="{BB962C8B-B14F-4D97-AF65-F5344CB8AC3E}">
        <p14:creationId xmlns:p14="http://schemas.microsoft.com/office/powerpoint/2010/main" val="30936795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9">
            <a:extLst>
              <a:ext uri="{FF2B5EF4-FFF2-40B4-BE49-F238E27FC236}">
                <a16:creationId xmlns:a16="http://schemas.microsoft.com/office/drawing/2014/main" id="{62F6B5C1-CBF5-DBB9-089F-7CB1B16E90CA}"/>
              </a:ext>
            </a:extLst>
          </p:cNvPr>
          <p:cNvPicPr>
            <a:picLocks noGrp="1" noChangeAspect="1"/>
          </p:cNvPicPr>
          <p:nvPr>
            <p:ph sz="half" idx="1"/>
          </p:nvPr>
        </p:nvPicPr>
        <p:blipFill rotWithShape="1">
          <a:blip r:embed="rId2"/>
          <a:srcRect l="-72" t="10599"/>
          <a:stretch/>
        </p:blipFill>
        <p:spPr>
          <a:xfrm>
            <a:off x="202003" y="973159"/>
            <a:ext cx="11685937" cy="3490660"/>
          </a:xfrm>
        </p:spPr>
      </p:pic>
      <p:sp>
        <p:nvSpPr>
          <p:cNvPr id="2" name="Title 1">
            <a:extLst>
              <a:ext uri="{FF2B5EF4-FFF2-40B4-BE49-F238E27FC236}">
                <a16:creationId xmlns:a16="http://schemas.microsoft.com/office/drawing/2014/main" id="{CF4CC33D-4DD1-B84B-6277-62E4E3B8CF43}"/>
              </a:ext>
            </a:extLst>
          </p:cNvPr>
          <p:cNvSpPr>
            <a:spLocks noGrp="1"/>
          </p:cNvSpPr>
          <p:nvPr>
            <p:ph type="title"/>
          </p:nvPr>
        </p:nvSpPr>
        <p:spPr>
          <a:xfrm>
            <a:off x="609600" y="325212"/>
            <a:ext cx="10972800" cy="588286"/>
          </a:xfrm>
        </p:spPr>
        <p:txBody>
          <a:bodyPr>
            <a:noAutofit/>
          </a:bodyPr>
          <a:lstStyle/>
          <a:p>
            <a:r>
              <a:rPr lang="en-US" sz="3200" dirty="0"/>
              <a:t>This estimation worked well with good data (USDA &amp; FAO)</a:t>
            </a:r>
          </a:p>
        </p:txBody>
      </p:sp>
      <p:pic>
        <p:nvPicPr>
          <p:cNvPr id="6" name="Content Placeholder 5">
            <a:extLst>
              <a:ext uri="{FF2B5EF4-FFF2-40B4-BE49-F238E27FC236}">
                <a16:creationId xmlns:a16="http://schemas.microsoft.com/office/drawing/2014/main" id="{74CFDBFA-64AF-8816-283D-F9933FC90D07}"/>
              </a:ext>
            </a:extLst>
          </p:cNvPr>
          <p:cNvPicPr>
            <a:picLocks noGrp="1" noChangeAspect="1"/>
          </p:cNvPicPr>
          <p:nvPr>
            <p:ph sz="half" idx="2"/>
          </p:nvPr>
        </p:nvPicPr>
        <p:blipFill rotWithShape="1">
          <a:blip r:embed="rId3"/>
          <a:srcRect l="-470" t="19108" r="470"/>
          <a:stretch/>
        </p:blipFill>
        <p:spPr>
          <a:xfrm>
            <a:off x="6046350" y="4463819"/>
            <a:ext cx="6145650" cy="1623933"/>
          </a:xfrm>
        </p:spPr>
      </p:pic>
      <p:cxnSp>
        <p:nvCxnSpPr>
          <p:cNvPr id="36" name="Connector: Curved 35">
            <a:extLst>
              <a:ext uri="{FF2B5EF4-FFF2-40B4-BE49-F238E27FC236}">
                <a16:creationId xmlns:a16="http://schemas.microsoft.com/office/drawing/2014/main" id="{1C70D6C4-FA26-4840-81F5-4CD6E7F0A95D}"/>
              </a:ext>
            </a:extLst>
          </p:cNvPr>
          <p:cNvCxnSpPr>
            <a:stCxn id="22" idx="6"/>
            <a:endCxn id="30" idx="0"/>
          </p:cNvCxnSpPr>
          <p:nvPr/>
        </p:nvCxnSpPr>
        <p:spPr>
          <a:xfrm>
            <a:off x="2923284" y="1674825"/>
            <a:ext cx="4401844" cy="2809880"/>
          </a:xfrm>
          <a:prstGeom prst="curvedConnector2">
            <a:avLst/>
          </a:prstGeom>
          <a:solidFill>
            <a:srgbClr val="E71224">
              <a:alpha val="5000"/>
            </a:srgbClr>
          </a:solidFill>
          <a:ln w="12600">
            <a:solidFill>
              <a:srgbClr val="E71224"/>
            </a:solidFill>
          </a:ln>
        </p:spPr>
        <p:style>
          <a:lnRef idx="1">
            <a:schemeClr val="accent1"/>
          </a:lnRef>
          <a:fillRef idx="0">
            <a:schemeClr val="accent1"/>
          </a:fillRef>
          <a:effectRef idx="0">
            <a:schemeClr val="accent1"/>
          </a:effectRef>
          <a:fontRef idx="minor">
            <a:schemeClr val="tx1"/>
          </a:fontRef>
        </p:style>
      </p:cxnSp>
      <p:sp>
        <p:nvSpPr>
          <p:cNvPr id="30" name="Oval 29">
            <a:extLst>
              <a:ext uri="{FF2B5EF4-FFF2-40B4-BE49-F238E27FC236}">
                <a16:creationId xmlns:a16="http://schemas.microsoft.com/office/drawing/2014/main" id="{58C53ACB-1940-47C6-93B5-963226E53F5C}"/>
              </a:ext>
            </a:extLst>
          </p:cNvPr>
          <p:cNvSpPr/>
          <p:nvPr/>
        </p:nvSpPr>
        <p:spPr>
          <a:xfrm>
            <a:off x="6913648" y="4484705"/>
            <a:ext cx="822960" cy="365760"/>
          </a:xfrm>
          <a:prstGeom prst="ellipse">
            <a:avLst/>
          </a:prstGeom>
          <a:solidFill>
            <a:srgbClr val="E71224">
              <a:alpha val="5000"/>
            </a:srgbClr>
          </a:solidFill>
          <a:ln w="12600">
            <a:solidFill>
              <a:srgbClr val="E71224"/>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lstStyle/>
          <a:p>
            <a:endParaRPr lang="en-US">
              <a:solidFill>
                <a:srgbClr val="E71224"/>
              </a:solidFill>
            </a:endParaRPr>
          </a:p>
        </p:txBody>
      </p:sp>
      <p:sp>
        <p:nvSpPr>
          <p:cNvPr id="22" name="Oval 21">
            <a:extLst>
              <a:ext uri="{FF2B5EF4-FFF2-40B4-BE49-F238E27FC236}">
                <a16:creationId xmlns:a16="http://schemas.microsoft.com/office/drawing/2014/main" id="{6FF64E56-BC9B-4724-85AF-1AE2F8875929}"/>
              </a:ext>
            </a:extLst>
          </p:cNvPr>
          <p:cNvSpPr/>
          <p:nvPr/>
        </p:nvSpPr>
        <p:spPr>
          <a:xfrm>
            <a:off x="2100324" y="1400505"/>
            <a:ext cx="822960" cy="548640"/>
          </a:xfrm>
          <a:prstGeom prst="ellipse">
            <a:avLst/>
          </a:prstGeom>
          <a:solidFill>
            <a:srgbClr val="E71224">
              <a:alpha val="5000"/>
            </a:srgbClr>
          </a:solidFill>
          <a:ln w="12600">
            <a:solidFill>
              <a:srgbClr val="E71224"/>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lstStyle/>
          <a:p>
            <a:endParaRPr lang="en-US">
              <a:solidFill>
                <a:srgbClr val="E71224"/>
              </a:solidFill>
            </a:endParaRPr>
          </a:p>
        </p:txBody>
      </p:sp>
      <p:cxnSp>
        <p:nvCxnSpPr>
          <p:cNvPr id="34" name="Straight Connector 33">
            <a:extLst>
              <a:ext uri="{FF2B5EF4-FFF2-40B4-BE49-F238E27FC236}">
                <a16:creationId xmlns:a16="http://schemas.microsoft.com/office/drawing/2014/main" id="{7AAC67FD-54CA-4F26-991C-3D44A2B52135}"/>
              </a:ext>
            </a:extLst>
          </p:cNvPr>
          <p:cNvCxnSpPr>
            <a:cxnSpLocks/>
            <a:stCxn id="27" idx="0"/>
            <a:endCxn id="11" idx="4"/>
          </p:cNvCxnSpPr>
          <p:nvPr/>
        </p:nvCxnSpPr>
        <p:spPr>
          <a:xfrm flipV="1">
            <a:off x="8933593" y="4013290"/>
            <a:ext cx="1297345" cy="937537"/>
          </a:xfrm>
          <a:prstGeom prst="line">
            <a:avLst/>
          </a:prstGeom>
          <a:solidFill>
            <a:srgbClr val="E71224">
              <a:alpha val="5000"/>
            </a:srgbClr>
          </a:solidFill>
          <a:ln w="12600">
            <a:solidFill>
              <a:srgbClr val="E71224"/>
            </a:solidFill>
          </a:ln>
        </p:spPr>
        <p:style>
          <a:lnRef idx="1">
            <a:schemeClr val="accent1"/>
          </a:lnRef>
          <a:fillRef idx="0">
            <a:schemeClr val="accent1"/>
          </a:fillRef>
          <a:effectRef idx="0">
            <a:schemeClr val="accent1"/>
          </a:effectRef>
          <a:fontRef idx="minor">
            <a:schemeClr val="tx1"/>
          </a:fontRef>
        </p:style>
      </p:cxnSp>
      <p:sp>
        <p:nvSpPr>
          <p:cNvPr id="27" name="Elipse 26">
            <a:extLst>
              <a:ext uri="{FF2B5EF4-FFF2-40B4-BE49-F238E27FC236}">
                <a16:creationId xmlns:a16="http://schemas.microsoft.com/office/drawing/2014/main" id="{EF878966-DBEF-4634-A07E-31B31008B4B0}"/>
              </a:ext>
            </a:extLst>
          </p:cNvPr>
          <p:cNvSpPr/>
          <p:nvPr/>
        </p:nvSpPr>
        <p:spPr>
          <a:xfrm>
            <a:off x="8567833" y="4950827"/>
            <a:ext cx="731520" cy="365760"/>
          </a:xfrm>
          <a:prstGeom prst="ellipse">
            <a:avLst/>
          </a:prstGeom>
          <a:solidFill>
            <a:srgbClr val="E71224">
              <a:alpha val="5000"/>
            </a:srgbClr>
          </a:solidFill>
          <a:ln w="12600">
            <a:solidFill>
              <a:srgbClr val="E71224"/>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lstStyle/>
          <a:p>
            <a:endParaRPr lang="en-US">
              <a:solidFill>
                <a:srgbClr val="E71224"/>
              </a:solidFill>
            </a:endParaRPr>
          </a:p>
        </p:txBody>
      </p:sp>
      <p:sp>
        <p:nvSpPr>
          <p:cNvPr id="11" name="Elipse 10">
            <a:extLst>
              <a:ext uri="{FF2B5EF4-FFF2-40B4-BE49-F238E27FC236}">
                <a16:creationId xmlns:a16="http://schemas.microsoft.com/office/drawing/2014/main" id="{5862C18C-7709-4E40-8B59-F3DE4BE78E2B}"/>
              </a:ext>
            </a:extLst>
          </p:cNvPr>
          <p:cNvSpPr/>
          <p:nvPr/>
        </p:nvSpPr>
        <p:spPr>
          <a:xfrm>
            <a:off x="9682298" y="3647530"/>
            <a:ext cx="1097280" cy="365760"/>
          </a:xfrm>
          <a:prstGeom prst="ellipse">
            <a:avLst/>
          </a:prstGeom>
          <a:solidFill>
            <a:srgbClr val="E71224">
              <a:alpha val="5000"/>
            </a:srgbClr>
          </a:solidFill>
          <a:ln w="12600">
            <a:solidFill>
              <a:srgbClr val="E71224"/>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lstStyle/>
          <a:p>
            <a:endParaRPr lang="en-US">
              <a:solidFill>
                <a:srgbClr val="E71224"/>
              </a:solidFill>
            </a:endParaRPr>
          </a:p>
        </p:txBody>
      </p:sp>
      <p:cxnSp>
        <p:nvCxnSpPr>
          <p:cNvPr id="39" name="Straight Connector 38">
            <a:extLst>
              <a:ext uri="{FF2B5EF4-FFF2-40B4-BE49-F238E27FC236}">
                <a16:creationId xmlns:a16="http://schemas.microsoft.com/office/drawing/2014/main" id="{1A28FA95-B9B1-4F93-82D8-0601396ADA7C}"/>
              </a:ext>
            </a:extLst>
          </p:cNvPr>
          <p:cNvCxnSpPr>
            <a:stCxn id="31" idx="0"/>
            <a:endCxn id="14" idx="5"/>
          </p:cNvCxnSpPr>
          <p:nvPr/>
        </p:nvCxnSpPr>
        <p:spPr>
          <a:xfrm flipH="1" flipV="1">
            <a:off x="11457665" y="4352657"/>
            <a:ext cx="58998" cy="1186455"/>
          </a:xfrm>
          <a:prstGeom prst="line">
            <a:avLst/>
          </a:prstGeom>
          <a:solidFill>
            <a:srgbClr val="E71224">
              <a:alpha val="5000"/>
            </a:srgbClr>
          </a:solidFill>
          <a:ln w="12600">
            <a:solidFill>
              <a:srgbClr val="E71224"/>
            </a:solidFill>
            <a:tailEnd type="arrow"/>
          </a:ln>
        </p:spPr>
        <p:style>
          <a:lnRef idx="1">
            <a:schemeClr val="accent1"/>
          </a:lnRef>
          <a:fillRef idx="0">
            <a:schemeClr val="accent1"/>
          </a:fillRef>
          <a:effectRef idx="0">
            <a:schemeClr val="accent1"/>
          </a:effectRef>
          <a:fontRef idx="minor">
            <a:schemeClr val="tx1"/>
          </a:fontRef>
        </p:style>
      </p:cxnSp>
      <p:sp>
        <p:nvSpPr>
          <p:cNvPr id="31" name="Oval 30">
            <a:extLst>
              <a:ext uri="{FF2B5EF4-FFF2-40B4-BE49-F238E27FC236}">
                <a16:creationId xmlns:a16="http://schemas.microsoft.com/office/drawing/2014/main" id="{4E556695-CAF7-4BAC-B8CE-D6056197674D}"/>
              </a:ext>
            </a:extLst>
          </p:cNvPr>
          <p:cNvSpPr/>
          <p:nvPr/>
        </p:nvSpPr>
        <p:spPr>
          <a:xfrm>
            <a:off x="11242343" y="5539112"/>
            <a:ext cx="548640" cy="548640"/>
          </a:xfrm>
          <a:prstGeom prst="ellipse">
            <a:avLst/>
          </a:prstGeom>
          <a:solidFill>
            <a:srgbClr val="E71224">
              <a:alpha val="5000"/>
            </a:srgbClr>
          </a:solidFill>
          <a:ln w="12600">
            <a:solidFill>
              <a:srgbClr val="E71224"/>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lstStyle/>
          <a:p>
            <a:endParaRPr lang="en-US">
              <a:solidFill>
                <a:srgbClr val="E71224"/>
              </a:solidFill>
            </a:endParaRPr>
          </a:p>
        </p:txBody>
      </p:sp>
      <p:sp>
        <p:nvSpPr>
          <p:cNvPr id="14" name="Oval 13">
            <a:extLst>
              <a:ext uri="{FF2B5EF4-FFF2-40B4-BE49-F238E27FC236}">
                <a16:creationId xmlns:a16="http://schemas.microsoft.com/office/drawing/2014/main" id="{8760F2A9-E53E-4FF2-8510-6FA2879E76EA}"/>
              </a:ext>
            </a:extLst>
          </p:cNvPr>
          <p:cNvSpPr/>
          <p:nvPr/>
        </p:nvSpPr>
        <p:spPr>
          <a:xfrm>
            <a:off x="10989371" y="3884363"/>
            <a:ext cx="548640" cy="548640"/>
          </a:xfrm>
          <a:prstGeom prst="ellipse">
            <a:avLst/>
          </a:prstGeom>
          <a:solidFill>
            <a:srgbClr val="E71224">
              <a:alpha val="5000"/>
            </a:srgbClr>
          </a:solidFill>
          <a:ln w="12600">
            <a:solidFill>
              <a:srgbClr val="E71224"/>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lstStyle/>
          <a:p>
            <a:endParaRPr lang="en-US">
              <a:solidFill>
                <a:srgbClr val="E71224"/>
              </a:solidFill>
            </a:endParaRPr>
          </a:p>
        </p:txBody>
      </p:sp>
      <p:sp>
        <p:nvSpPr>
          <p:cNvPr id="25" name="TextBox 24">
            <a:extLst>
              <a:ext uri="{FF2B5EF4-FFF2-40B4-BE49-F238E27FC236}">
                <a16:creationId xmlns:a16="http://schemas.microsoft.com/office/drawing/2014/main" id="{DDCC8840-7660-2DF4-4C3E-84AA564D4030}"/>
              </a:ext>
            </a:extLst>
          </p:cNvPr>
          <p:cNvSpPr txBox="1"/>
          <p:nvPr/>
        </p:nvSpPr>
        <p:spPr>
          <a:xfrm>
            <a:off x="452387" y="4774131"/>
            <a:ext cx="5045323" cy="646331"/>
          </a:xfrm>
          <a:prstGeom prst="rect">
            <a:avLst/>
          </a:prstGeom>
          <a:noFill/>
        </p:spPr>
        <p:txBody>
          <a:bodyPr wrap="square" rtlCol="0">
            <a:spAutoFit/>
          </a:bodyPr>
          <a:lstStyle/>
          <a:p>
            <a:pPr marL="285750" indent="-285750">
              <a:buFont typeface="Arial" panose="020B0604020202020204" pitchFamily="34" charset="0"/>
              <a:buChar char="•"/>
            </a:pPr>
            <a:r>
              <a:rPr lang="en-US"/>
              <a:t>Elasticities estimates for major crops using NASS data and PSD/FAO data are very similar</a:t>
            </a:r>
          </a:p>
        </p:txBody>
      </p:sp>
      <p:sp>
        <p:nvSpPr>
          <p:cNvPr id="3" name="Oval 2">
            <a:extLst>
              <a:ext uri="{FF2B5EF4-FFF2-40B4-BE49-F238E27FC236}">
                <a16:creationId xmlns:a16="http://schemas.microsoft.com/office/drawing/2014/main" id="{ECCA74F4-0DA9-2F3A-3258-0AD59DFC28B9}"/>
              </a:ext>
            </a:extLst>
          </p:cNvPr>
          <p:cNvSpPr/>
          <p:nvPr/>
        </p:nvSpPr>
        <p:spPr>
          <a:xfrm>
            <a:off x="2204976" y="3556090"/>
            <a:ext cx="822960" cy="548640"/>
          </a:xfrm>
          <a:prstGeom prst="ellipse">
            <a:avLst/>
          </a:prstGeom>
          <a:solidFill>
            <a:schemeClr val="accent1">
              <a:lumMod val="50000"/>
              <a:alpha val="5000"/>
            </a:schemeClr>
          </a:solidFill>
          <a:ln w="12600">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lstStyle/>
          <a:p>
            <a:endParaRPr lang="en-US">
              <a:solidFill>
                <a:srgbClr val="E71224"/>
              </a:solidFill>
            </a:endParaRPr>
          </a:p>
        </p:txBody>
      </p:sp>
    </p:spTree>
    <p:extLst>
      <p:ext uri="{BB962C8B-B14F-4D97-AF65-F5344CB8AC3E}">
        <p14:creationId xmlns:p14="http://schemas.microsoft.com/office/powerpoint/2010/main" val="14929572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00A437-8FD2-DE60-2670-1DC929441129}"/>
              </a:ext>
            </a:extLst>
          </p:cNvPr>
          <p:cNvSpPr>
            <a:spLocks noGrp="1"/>
          </p:cNvSpPr>
          <p:nvPr>
            <p:ph type="title"/>
          </p:nvPr>
        </p:nvSpPr>
        <p:spPr/>
        <p:txBody>
          <a:bodyPr>
            <a:normAutofit fontScale="90000"/>
          </a:bodyPr>
          <a:lstStyle/>
          <a:p>
            <a:r>
              <a:rPr lang="en-US"/>
              <a:t>Estimating the same structure using GTAP-LU data</a:t>
            </a:r>
          </a:p>
        </p:txBody>
      </p:sp>
      <p:sp>
        <p:nvSpPr>
          <p:cNvPr id="3" name="Content Placeholder 2">
            <a:extLst>
              <a:ext uri="{FF2B5EF4-FFF2-40B4-BE49-F238E27FC236}">
                <a16:creationId xmlns:a16="http://schemas.microsoft.com/office/drawing/2014/main" id="{D90D88E5-2D9E-CA30-5FFD-25C4E10A1DB2}"/>
              </a:ext>
            </a:extLst>
          </p:cNvPr>
          <p:cNvSpPr>
            <a:spLocks noGrp="1"/>
          </p:cNvSpPr>
          <p:nvPr>
            <p:ph idx="1"/>
          </p:nvPr>
        </p:nvSpPr>
        <p:spPr/>
        <p:txBody>
          <a:bodyPr>
            <a:normAutofit lnSpcReduction="10000"/>
          </a:bodyPr>
          <a:lstStyle/>
          <a:p>
            <a:r>
              <a:rPr lang="en-US" dirty="0"/>
              <a:t>We consider two parts of the nest for presentation only</a:t>
            </a:r>
          </a:p>
          <a:p>
            <a:pPr lvl="1"/>
            <a:r>
              <a:rPr lang="en-US" dirty="0"/>
              <a:t>Eight individual crops from the GTAP database (bottom nest in GTAP-AEZ)</a:t>
            </a:r>
          </a:p>
          <a:p>
            <a:pPr lvl="1"/>
            <a:r>
              <a:rPr lang="en-US" dirty="0"/>
              <a:t>Crops as a total, pastureland, forest (top nest in GTAP-AEZ)</a:t>
            </a:r>
          </a:p>
          <a:p>
            <a:r>
              <a:rPr lang="en-US" dirty="0"/>
              <a:t>Estimation by eighteen AEZs</a:t>
            </a:r>
          </a:p>
          <a:p>
            <a:pPr lvl="1"/>
            <a:r>
              <a:rPr lang="en-US" dirty="0"/>
              <a:t>Each country is an observation (not all countries have each AEZ; excluded from estimation)</a:t>
            </a:r>
          </a:p>
          <a:p>
            <a:pPr lvl="1"/>
            <a:r>
              <a:rPr lang="en-US" dirty="0"/>
              <a:t>We use four differences between five data points (2004, 2007, 2011, 2014, 2017)</a:t>
            </a:r>
          </a:p>
        </p:txBody>
      </p:sp>
    </p:spTree>
    <p:extLst>
      <p:ext uri="{BB962C8B-B14F-4D97-AF65-F5344CB8AC3E}">
        <p14:creationId xmlns:p14="http://schemas.microsoft.com/office/powerpoint/2010/main" val="18386260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E4F15-D016-B034-64A2-B7BBCFD8BA20}"/>
              </a:ext>
            </a:extLst>
          </p:cNvPr>
          <p:cNvSpPr>
            <a:spLocks noGrp="1"/>
          </p:cNvSpPr>
          <p:nvPr>
            <p:ph type="title"/>
          </p:nvPr>
        </p:nvSpPr>
        <p:spPr/>
        <p:txBody>
          <a:bodyPr/>
          <a:lstStyle/>
          <a:p>
            <a:r>
              <a:rPr lang="en-US" dirty="0"/>
              <a:t>Estimation results for AEZ 10—United States</a:t>
            </a:r>
          </a:p>
        </p:txBody>
      </p:sp>
      <p:pic>
        <p:nvPicPr>
          <p:cNvPr id="6" name="Content Placeholder 5" descr="A map of the north america&#10;&#10;Description automatically generated">
            <a:extLst>
              <a:ext uri="{FF2B5EF4-FFF2-40B4-BE49-F238E27FC236}">
                <a16:creationId xmlns:a16="http://schemas.microsoft.com/office/drawing/2014/main" id="{6B357BF2-8D01-00F1-7687-8085C22250A4}"/>
              </a:ext>
            </a:extLst>
          </p:cNvPr>
          <p:cNvPicPr>
            <a:picLocks noGrp="1" noChangeAspect="1"/>
          </p:cNvPicPr>
          <p:nvPr>
            <p:ph sz="half" idx="1"/>
          </p:nvPr>
        </p:nvPicPr>
        <p:blipFill rotWithShape="1">
          <a:blip r:embed="rId2">
            <a:extLst>
              <a:ext uri="{28A0092B-C50C-407E-A947-70E740481C1C}">
                <a14:useLocalDpi xmlns:a14="http://schemas.microsoft.com/office/drawing/2010/main" val="0"/>
              </a:ext>
            </a:extLst>
          </a:blip>
          <a:srcRect l="9729" t="10376" r="24646" b="10731"/>
          <a:stretch/>
        </p:blipFill>
        <p:spPr>
          <a:xfrm>
            <a:off x="142515" y="1600203"/>
            <a:ext cx="5068297" cy="3046442"/>
          </a:xfrm>
        </p:spPr>
      </p:pic>
      <p:graphicFrame>
        <p:nvGraphicFramePr>
          <p:cNvPr id="7" name="Table 6">
            <a:extLst>
              <a:ext uri="{FF2B5EF4-FFF2-40B4-BE49-F238E27FC236}">
                <a16:creationId xmlns:a16="http://schemas.microsoft.com/office/drawing/2014/main" id="{7402AEF5-996E-7302-4622-A7F24698C833}"/>
              </a:ext>
            </a:extLst>
          </p:cNvPr>
          <p:cNvGraphicFramePr>
            <a:graphicFrameLocks noGrp="1"/>
          </p:cNvGraphicFramePr>
          <p:nvPr>
            <p:extLst>
              <p:ext uri="{D42A27DB-BD31-4B8C-83A1-F6EECF244321}">
                <p14:modId xmlns:p14="http://schemas.microsoft.com/office/powerpoint/2010/main" val="2367458010"/>
              </p:ext>
            </p:extLst>
          </p:nvPr>
        </p:nvGraphicFramePr>
        <p:xfrm>
          <a:off x="5430416" y="1304507"/>
          <a:ext cx="6230540" cy="1463040"/>
        </p:xfrm>
        <a:graphic>
          <a:graphicData uri="http://schemas.openxmlformats.org/drawingml/2006/table">
            <a:tbl>
              <a:tblPr firstRow="1" bandRow="1">
                <a:tableStyleId>{5C22544A-7EE6-4342-B048-85BDC9FD1C3A}</a:tableStyleId>
              </a:tblPr>
              <a:tblGrid>
                <a:gridCol w="1246108">
                  <a:extLst>
                    <a:ext uri="{9D8B030D-6E8A-4147-A177-3AD203B41FA5}">
                      <a16:colId xmlns:a16="http://schemas.microsoft.com/office/drawing/2014/main" val="647838819"/>
                    </a:ext>
                  </a:extLst>
                </a:gridCol>
                <a:gridCol w="1246108">
                  <a:extLst>
                    <a:ext uri="{9D8B030D-6E8A-4147-A177-3AD203B41FA5}">
                      <a16:colId xmlns:a16="http://schemas.microsoft.com/office/drawing/2014/main" val="928668954"/>
                    </a:ext>
                  </a:extLst>
                </a:gridCol>
                <a:gridCol w="1246108">
                  <a:extLst>
                    <a:ext uri="{9D8B030D-6E8A-4147-A177-3AD203B41FA5}">
                      <a16:colId xmlns:a16="http://schemas.microsoft.com/office/drawing/2014/main" val="2481210076"/>
                    </a:ext>
                  </a:extLst>
                </a:gridCol>
                <a:gridCol w="1246108">
                  <a:extLst>
                    <a:ext uri="{9D8B030D-6E8A-4147-A177-3AD203B41FA5}">
                      <a16:colId xmlns:a16="http://schemas.microsoft.com/office/drawing/2014/main" val="1348299776"/>
                    </a:ext>
                  </a:extLst>
                </a:gridCol>
                <a:gridCol w="1246108">
                  <a:extLst>
                    <a:ext uri="{9D8B030D-6E8A-4147-A177-3AD203B41FA5}">
                      <a16:colId xmlns:a16="http://schemas.microsoft.com/office/drawing/2014/main" val="361567346"/>
                    </a:ext>
                  </a:extLst>
                </a:gridCol>
              </a:tblGrid>
              <a:tr h="348780">
                <a:tc>
                  <a:txBody>
                    <a:bodyPr/>
                    <a:lstStyle/>
                    <a:p>
                      <a:r>
                        <a:rPr lang="en-US" dirty="0"/>
                        <a:t>Corn/GRO</a:t>
                      </a:r>
                    </a:p>
                  </a:txBody>
                  <a:tcPr/>
                </a:tc>
                <a:tc>
                  <a:txBody>
                    <a:bodyPr/>
                    <a:lstStyle/>
                    <a:p>
                      <a:pPr algn="ctr"/>
                      <a:r>
                        <a:rPr lang="en-US" dirty="0"/>
                        <a:t>USDA</a:t>
                      </a:r>
                    </a:p>
                  </a:txBody>
                  <a:tcPr/>
                </a:tc>
                <a:tc>
                  <a:txBody>
                    <a:bodyPr/>
                    <a:lstStyle/>
                    <a:p>
                      <a:pPr algn="ctr"/>
                      <a:r>
                        <a:rPr lang="en-US" dirty="0"/>
                        <a:t>FAO</a:t>
                      </a:r>
                    </a:p>
                  </a:txBody>
                  <a:tcPr/>
                </a:tc>
                <a:tc>
                  <a:txBody>
                    <a:bodyPr/>
                    <a:lstStyle/>
                    <a:p>
                      <a:pPr algn="ctr"/>
                      <a:r>
                        <a:rPr lang="en-US" dirty="0"/>
                        <a:t>GTAP</a:t>
                      </a:r>
                    </a:p>
                  </a:txBody>
                  <a:tcPr/>
                </a:tc>
                <a:tc>
                  <a:txBody>
                    <a:bodyPr/>
                    <a:lstStyle/>
                    <a:p>
                      <a:pPr algn="ctr"/>
                      <a:r>
                        <a:rPr lang="en-US" dirty="0"/>
                        <a:t>CET</a:t>
                      </a:r>
                    </a:p>
                  </a:txBody>
                  <a:tcPr>
                    <a:solidFill>
                      <a:schemeClr val="accent6">
                        <a:lumMod val="75000"/>
                      </a:schemeClr>
                    </a:solidFill>
                  </a:tcPr>
                </a:tc>
                <a:extLst>
                  <a:ext uri="{0D108BD9-81ED-4DB2-BD59-A6C34878D82A}">
                    <a16:rowId xmlns:a16="http://schemas.microsoft.com/office/drawing/2014/main" val="289584326"/>
                  </a:ext>
                </a:extLst>
              </a:tr>
              <a:tr h="348780">
                <a:tc>
                  <a:txBody>
                    <a:bodyPr/>
                    <a:lstStyle/>
                    <a:p>
                      <a:r>
                        <a:rPr lang="en-US" dirty="0"/>
                        <a:t>Lower 10%</a:t>
                      </a:r>
                    </a:p>
                  </a:txBody>
                  <a:tcPr/>
                </a:tc>
                <a:tc>
                  <a:txBody>
                    <a:bodyPr/>
                    <a:lstStyle/>
                    <a:p>
                      <a:pPr algn="ctr"/>
                      <a:r>
                        <a:rPr lang="en-US" dirty="0"/>
                        <a:t>0.08</a:t>
                      </a:r>
                    </a:p>
                  </a:txBody>
                  <a:tcPr/>
                </a:tc>
                <a:tc>
                  <a:txBody>
                    <a:bodyPr/>
                    <a:lstStyle/>
                    <a:p>
                      <a:pPr algn="ctr"/>
                      <a:r>
                        <a:rPr lang="en-US" dirty="0"/>
                        <a:t>0.05</a:t>
                      </a:r>
                    </a:p>
                  </a:txBody>
                  <a:tcPr/>
                </a:tc>
                <a:tc>
                  <a:txBody>
                    <a:bodyPr/>
                    <a:lstStyle/>
                    <a:p>
                      <a:pPr algn="ctr"/>
                      <a:r>
                        <a:rPr lang="en-US" dirty="0"/>
                        <a:t>0.01</a:t>
                      </a:r>
                    </a:p>
                  </a:txBody>
                  <a:tcPr/>
                </a:tc>
                <a:tc>
                  <a:txBody>
                    <a:bodyPr/>
                    <a:lstStyle/>
                    <a:p>
                      <a:pPr algn="ctr"/>
                      <a:endParaRPr lang="en-US" dirty="0"/>
                    </a:p>
                  </a:txBody>
                  <a:tcPr>
                    <a:solidFill>
                      <a:schemeClr val="accent6">
                        <a:lumMod val="75000"/>
                      </a:schemeClr>
                    </a:solidFill>
                  </a:tcPr>
                </a:tc>
                <a:extLst>
                  <a:ext uri="{0D108BD9-81ED-4DB2-BD59-A6C34878D82A}">
                    <a16:rowId xmlns:a16="http://schemas.microsoft.com/office/drawing/2014/main" val="1649755072"/>
                  </a:ext>
                </a:extLst>
              </a:tr>
              <a:tr h="348780">
                <a:tc>
                  <a:txBody>
                    <a:bodyPr/>
                    <a:lstStyle/>
                    <a:p>
                      <a:r>
                        <a:rPr lang="en-US" dirty="0"/>
                        <a:t>Median</a:t>
                      </a:r>
                    </a:p>
                  </a:txBody>
                  <a:tcPr/>
                </a:tc>
                <a:tc>
                  <a:txBody>
                    <a:bodyPr/>
                    <a:lstStyle/>
                    <a:p>
                      <a:pPr algn="ctr"/>
                      <a:r>
                        <a:rPr lang="en-US" dirty="0"/>
                        <a:t>0.1</a:t>
                      </a:r>
                    </a:p>
                  </a:txBody>
                  <a:tcPr/>
                </a:tc>
                <a:tc>
                  <a:txBody>
                    <a:bodyPr/>
                    <a:lstStyle/>
                    <a:p>
                      <a:pPr algn="ctr"/>
                      <a:r>
                        <a:rPr lang="en-US" dirty="0"/>
                        <a:t>0.08</a:t>
                      </a:r>
                    </a:p>
                  </a:txBody>
                  <a:tcPr/>
                </a:tc>
                <a:tc>
                  <a:txBody>
                    <a:bodyPr/>
                    <a:lstStyle/>
                    <a:p>
                      <a:pPr algn="ctr"/>
                      <a:r>
                        <a:rPr lang="en-US" dirty="0"/>
                        <a:t>0.02</a:t>
                      </a:r>
                    </a:p>
                  </a:txBody>
                  <a:tcPr/>
                </a:tc>
                <a:tc>
                  <a:txBody>
                    <a:bodyPr/>
                    <a:lstStyle/>
                    <a:p>
                      <a:pPr algn="ctr"/>
                      <a:r>
                        <a:rPr lang="en-US" dirty="0"/>
                        <a:t>0.77</a:t>
                      </a:r>
                    </a:p>
                  </a:txBody>
                  <a:tcPr>
                    <a:solidFill>
                      <a:schemeClr val="accent6">
                        <a:lumMod val="75000"/>
                      </a:schemeClr>
                    </a:solidFill>
                  </a:tcPr>
                </a:tc>
                <a:extLst>
                  <a:ext uri="{0D108BD9-81ED-4DB2-BD59-A6C34878D82A}">
                    <a16:rowId xmlns:a16="http://schemas.microsoft.com/office/drawing/2014/main" val="1846027024"/>
                  </a:ext>
                </a:extLst>
              </a:tr>
              <a:tr h="348780">
                <a:tc>
                  <a:txBody>
                    <a:bodyPr/>
                    <a:lstStyle/>
                    <a:p>
                      <a:r>
                        <a:rPr lang="en-US" dirty="0"/>
                        <a:t>Upper 10%</a:t>
                      </a:r>
                    </a:p>
                  </a:txBody>
                  <a:tcPr/>
                </a:tc>
                <a:tc>
                  <a:txBody>
                    <a:bodyPr/>
                    <a:lstStyle/>
                    <a:p>
                      <a:pPr algn="ctr"/>
                      <a:r>
                        <a:rPr lang="en-US" dirty="0"/>
                        <a:t>0.16</a:t>
                      </a:r>
                    </a:p>
                  </a:txBody>
                  <a:tcPr/>
                </a:tc>
                <a:tc>
                  <a:txBody>
                    <a:bodyPr/>
                    <a:lstStyle/>
                    <a:p>
                      <a:pPr algn="ctr"/>
                      <a:r>
                        <a:rPr lang="en-US" dirty="0"/>
                        <a:t>0.15</a:t>
                      </a:r>
                    </a:p>
                  </a:txBody>
                  <a:tcPr/>
                </a:tc>
                <a:tc>
                  <a:txBody>
                    <a:bodyPr/>
                    <a:lstStyle/>
                    <a:p>
                      <a:pPr algn="ctr"/>
                      <a:r>
                        <a:rPr lang="en-US" dirty="0"/>
                        <a:t>0.03</a:t>
                      </a:r>
                    </a:p>
                  </a:txBody>
                  <a:tcPr/>
                </a:tc>
                <a:tc>
                  <a:txBody>
                    <a:bodyPr/>
                    <a:lstStyle/>
                    <a:p>
                      <a:pPr algn="ctr"/>
                      <a:endParaRPr lang="en-US" dirty="0"/>
                    </a:p>
                  </a:txBody>
                  <a:tcPr>
                    <a:solidFill>
                      <a:schemeClr val="accent6">
                        <a:lumMod val="75000"/>
                      </a:schemeClr>
                    </a:solidFill>
                  </a:tcPr>
                </a:tc>
                <a:extLst>
                  <a:ext uri="{0D108BD9-81ED-4DB2-BD59-A6C34878D82A}">
                    <a16:rowId xmlns:a16="http://schemas.microsoft.com/office/drawing/2014/main" val="3423954349"/>
                  </a:ext>
                </a:extLst>
              </a:tr>
            </a:tbl>
          </a:graphicData>
        </a:graphic>
      </p:graphicFrame>
      <p:graphicFrame>
        <p:nvGraphicFramePr>
          <p:cNvPr id="8" name="Table 7">
            <a:extLst>
              <a:ext uri="{FF2B5EF4-FFF2-40B4-BE49-F238E27FC236}">
                <a16:creationId xmlns:a16="http://schemas.microsoft.com/office/drawing/2014/main" id="{B93B6A2E-2CBA-7476-0CE6-31442147D675}"/>
              </a:ext>
            </a:extLst>
          </p:cNvPr>
          <p:cNvGraphicFramePr>
            <a:graphicFrameLocks noGrp="1"/>
          </p:cNvGraphicFramePr>
          <p:nvPr>
            <p:extLst>
              <p:ext uri="{D42A27DB-BD31-4B8C-83A1-F6EECF244321}">
                <p14:modId xmlns:p14="http://schemas.microsoft.com/office/powerpoint/2010/main" val="1641855271"/>
              </p:ext>
            </p:extLst>
          </p:nvPr>
        </p:nvGraphicFramePr>
        <p:xfrm>
          <a:off x="5430416" y="2830530"/>
          <a:ext cx="6230540" cy="1463040"/>
        </p:xfrm>
        <a:graphic>
          <a:graphicData uri="http://schemas.openxmlformats.org/drawingml/2006/table">
            <a:tbl>
              <a:tblPr firstRow="1" bandRow="1">
                <a:tableStyleId>{5C22544A-7EE6-4342-B048-85BDC9FD1C3A}</a:tableStyleId>
              </a:tblPr>
              <a:tblGrid>
                <a:gridCol w="1246108">
                  <a:extLst>
                    <a:ext uri="{9D8B030D-6E8A-4147-A177-3AD203B41FA5}">
                      <a16:colId xmlns:a16="http://schemas.microsoft.com/office/drawing/2014/main" val="647838819"/>
                    </a:ext>
                  </a:extLst>
                </a:gridCol>
                <a:gridCol w="1246108">
                  <a:extLst>
                    <a:ext uri="{9D8B030D-6E8A-4147-A177-3AD203B41FA5}">
                      <a16:colId xmlns:a16="http://schemas.microsoft.com/office/drawing/2014/main" val="928668954"/>
                    </a:ext>
                  </a:extLst>
                </a:gridCol>
                <a:gridCol w="1246108">
                  <a:extLst>
                    <a:ext uri="{9D8B030D-6E8A-4147-A177-3AD203B41FA5}">
                      <a16:colId xmlns:a16="http://schemas.microsoft.com/office/drawing/2014/main" val="2481210076"/>
                    </a:ext>
                  </a:extLst>
                </a:gridCol>
                <a:gridCol w="1246108">
                  <a:extLst>
                    <a:ext uri="{9D8B030D-6E8A-4147-A177-3AD203B41FA5}">
                      <a16:colId xmlns:a16="http://schemas.microsoft.com/office/drawing/2014/main" val="1348299776"/>
                    </a:ext>
                  </a:extLst>
                </a:gridCol>
                <a:gridCol w="1246108">
                  <a:extLst>
                    <a:ext uri="{9D8B030D-6E8A-4147-A177-3AD203B41FA5}">
                      <a16:colId xmlns:a16="http://schemas.microsoft.com/office/drawing/2014/main" val="289370593"/>
                    </a:ext>
                  </a:extLst>
                </a:gridCol>
              </a:tblGrid>
              <a:tr h="348780">
                <a:tc>
                  <a:txBody>
                    <a:bodyPr/>
                    <a:lstStyle/>
                    <a:p>
                      <a:r>
                        <a:rPr lang="en-US" dirty="0"/>
                        <a:t>Wheat</a:t>
                      </a:r>
                    </a:p>
                  </a:txBody>
                  <a:tcPr/>
                </a:tc>
                <a:tc>
                  <a:txBody>
                    <a:bodyPr/>
                    <a:lstStyle/>
                    <a:p>
                      <a:pPr algn="ctr"/>
                      <a:r>
                        <a:rPr lang="en-US" dirty="0"/>
                        <a:t>USDA</a:t>
                      </a:r>
                    </a:p>
                  </a:txBody>
                  <a:tcPr/>
                </a:tc>
                <a:tc>
                  <a:txBody>
                    <a:bodyPr/>
                    <a:lstStyle/>
                    <a:p>
                      <a:pPr algn="ctr"/>
                      <a:r>
                        <a:rPr lang="en-US" dirty="0"/>
                        <a:t>FAO</a:t>
                      </a:r>
                    </a:p>
                  </a:txBody>
                  <a:tcPr/>
                </a:tc>
                <a:tc>
                  <a:txBody>
                    <a:bodyPr/>
                    <a:lstStyle/>
                    <a:p>
                      <a:pPr algn="ctr"/>
                      <a:r>
                        <a:rPr lang="en-US" dirty="0"/>
                        <a:t>GTAP</a:t>
                      </a:r>
                    </a:p>
                  </a:txBody>
                  <a:tcPr/>
                </a:tc>
                <a:tc>
                  <a:txBody>
                    <a:bodyPr/>
                    <a:lstStyle/>
                    <a:p>
                      <a:pPr algn="ctr"/>
                      <a:r>
                        <a:rPr lang="en-US" dirty="0"/>
                        <a:t>CET</a:t>
                      </a:r>
                    </a:p>
                  </a:txBody>
                  <a:tcPr>
                    <a:solidFill>
                      <a:schemeClr val="accent6">
                        <a:lumMod val="75000"/>
                      </a:schemeClr>
                    </a:solidFill>
                  </a:tcPr>
                </a:tc>
                <a:extLst>
                  <a:ext uri="{0D108BD9-81ED-4DB2-BD59-A6C34878D82A}">
                    <a16:rowId xmlns:a16="http://schemas.microsoft.com/office/drawing/2014/main" val="289584326"/>
                  </a:ext>
                </a:extLst>
              </a:tr>
              <a:tr h="348780">
                <a:tc>
                  <a:txBody>
                    <a:bodyPr/>
                    <a:lstStyle/>
                    <a:p>
                      <a:r>
                        <a:rPr lang="en-US" dirty="0"/>
                        <a:t>Lower 10%</a:t>
                      </a:r>
                    </a:p>
                  </a:txBody>
                  <a:tcPr/>
                </a:tc>
                <a:tc>
                  <a:txBody>
                    <a:bodyPr/>
                    <a:lstStyle/>
                    <a:p>
                      <a:pPr algn="ctr"/>
                      <a:r>
                        <a:rPr lang="en-US" dirty="0"/>
                        <a:t>0.5</a:t>
                      </a:r>
                    </a:p>
                  </a:txBody>
                  <a:tcPr/>
                </a:tc>
                <a:tc>
                  <a:txBody>
                    <a:bodyPr/>
                    <a:lstStyle/>
                    <a:p>
                      <a:pPr algn="ctr"/>
                      <a:r>
                        <a:rPr lang="en-US" dirty="0"/>
                        <a:t>0.36</a:t>
                      </a:r>
                    </a:p>
                  </a:txBody>
                  <a:tcPr/>
                </a:tc>
                <a:tc>
                  <a:txBody>
                    <a:bodyPr/>
                    <a:lstStyle/>
                    <a:p>
                      <a:pPr algn="ctr"/>
                      <a:r>
                        <a:rPr lang="en-US" dirty="0"/>
                        <a:t>0.05</a:t>
                      </a:r>
                    </a:p>
                  </a:txBody>
                  <a:tcPr/>
                </a:tc>
                <a:tc>
                  <a:txBody>
                    <a:bodyPr/>
                    <a:lstStyle/>
                    <a:p>
                      <a:pPr algn="ctr"/>
                      <a:endParaRPr lang="en-US" dirty="0"/>
                    </a:p>
                  </a:txBody>
                  <a:tcPr>
                    <a:solidFill>
                      <a:schemeClr val="accent6">
                        <a:lumMod val="75000"/>
                      </a:schemeClr>
                    </a:solidFill>
                  </a:tcPr>
                </a:tc>
                <a:extLst>
                  <a:ext uri="{0D108BD9-81ED-4DB2-BD59-A6C34878D82A}">
                    <a16:rowId xmlns:a16="http://schemas.microsoft.com/office/drawing/2014/main" val="1649755072"/>
                  </a:ext>
                </a:extLst>
              </a:tr>
              <a:tr h="348780">
                <a:tc>
                  <a:txBody>
                    <a:bodyPr/>
                    <a:lstStyle/>
                    <a:p>
                      <a:r>
                        <a:rPr lang="en-US" dirty="0"/>
                        <a:t>Median</a:t>
                      </a:r>
                    </a:p>
                  </a:txBody>
                  <a:tcPr/>
                </a:tc>
                <a:tc>
                  <a:txBody>
                    <a:bodyPr/>
                    <a:lstStyle/>
                    <a:p>
                      <a:pPr algn="ctr"/>
                      <a:r>
                        <a:rPr lang="en-US" dirty="0"/>
                        <a:t>0.54</a:t>
                      </a:r>
                    </a:p>
                  </a:txBody>
                  <a:tcPr/>
                </a:tc>
                <a:tc>
                  <a:txBody>
                    <a:bodyPr/>
                    <a:lstStyle/>
                    <a:p>
                      <a:pPr algn="ctr"/>
                      <a:r>
                        <a:rPr lang="en-US" dirty="0"/>
                        <a:t>0.74</a:t>
                      </a:r>
                    </a:p>
                  </a:txBody>
                  <a:tcPr/>
                </a:tc>
                <a:tc>
                  <a:txBody>
                    <a:bodyPr/>
                    <a:lstStyle/>
                    <a:p>
                      <a:pPr algn="ctr"/>
                      <a:r>
                        <a:rPr lang="en-US" dirty="0"/>
                        <a:t>0.17</a:t>
                      </a:r>
                    </a:p>
                  </a:txBody>
                  <a:tcPr/>
                </a:tc>
                <a:tc>
                  <a:txBody>
                    <a:bodyPr/>
                    <a:lstStyle/>
                    <a:p>
                      <a:pPr algn="ctr"/>
                      <a:r>
                        <a:rPr lang="en-US" dirty="0"/>
                        <a:t>0.97</a:t>
                      </a:r>
                    </a:p>
                  </a:txBody>
                  <a:tcPr>
                    <a:solidFill>
                      <a:schemeClr val="accent6">
                        <a:lumMod val="75000"/>
                      </a:schemeClr>
                    </a:solidFill>
                  </a:tcPr>
                </a:tc>
                <a:extLst>
                  <a:ext uri="{0D108BD9-81ED-4DB2-BD59-A6C34878D82A}">
                    <a16:rowId xmlns:a16="http://schemas.microsoft.com/office/drawing/2014/main" val="1846027024"/>
                  </a:ext>
                </a:extLst>
              </a:tr>
              <a:tr h="348780">
                <a:tc>
                  <a:txBody>
                    <a:bodyPr/>
                    <a:lstStyle/>
                    <a:p>
                      <a:r>
                        <a:rPr lang="en-US" dirty="0"/>
                        <a:t>Upper 10%</a:t>
                      </a:r>
                    </a:p>
                  </a:txBody>
                  <a:tcPr/>
                </a:tc>
                <a:tc>
                  <a:txBody>
                    <a:bodyPr/>
                    <a:lstStyle/>
                    <a:p>
                      <a:pPr algn="ctr"/>
                      <a:r>
                        <a:rPr lang="en-US" dirty="0"/>
                        <a:t>1.41</a:t>
                      </a:r>
                    </a:p>
                  </a:txBody>
                  <a:tcPr/>
                </a:tc>
                <a:tc>
                  <a:txBody>
                    <a:bodyPr/>
                    <a:lstStyle/>
                    <a:p>
                      <a:pPr algn="ctr"/>
                      <a:r>
                        <a:rPr lang="en-US" dirty="0"/>
                        <a:t>1.89</a:t>
                      </a:r>
                    </a:p>
                  </a:txBody>
                  <a:tcPr/>
                </a:tc>
                <a:tc>
                  <a:txBody>
                    <a:bodyPr/>
                    <a:lstStyle/>
                    <a:p>
                      <a:pPr algn="ctr"/>
                      <a:r>
                        <a:rPr lang="en-US" dirty="0"/>
                        <a:t>0.31</a:t>
                      </a:r>
                    </a:p>
                  </a:txBody>
                  <a:tcPr/>
                </a:tc>
                <a:tc>
                  <a:txBody>
                    <a:bodyPr/>
                    <a:lstStyle/>
                    <a:p>
                      <a:pPr algn="ctr"/>
                      <a:endParaRPr lang="en-US" dirty="0"/>
                    </a:p>
                  </a:txBody>
                  <a:tcPr>
                    <a:solidFill>
                      <a:schemeClr val="accent6">
                        <a:lumMod val="75000"/>
                      </a:schemeClr>
                    </a:solidFill>
                  </a:tcPr>
                </a:tc>
                <a:extLst>
                  <a:ext uri="{0D108BD9-81ED-4DB2-BD59-A6C34878D82A}">
                    <a16:rowId xmlns:a16="http://schemas.microsoft.com/office/drawing/2014/main" val="3423954349"/>
                  </a:ext>
                </a:extLst>
              </a:tr>
            </a:tbl>
          </a:graphicData>
        </a:graphic>
      </p:graphicFrame>
      <p:graphicFrame>
        <p:nvGraphicFramePr>
          <p:cNvPr id="3" name="Table 2">
            <a:extLst>
              <a:ext uri="{FF2B5EF4-FFF2-40B4-BE49-F238E27FC236}">
                <a16:creationId xmlns:a16="http://schemas.microsoft.com/office/drawing/2014/main" id="{64DF5FDF-B8E7-831F-8596-4FB2D124E645}"/>
              </a:ext>
            </a:extLst>
          </p:cNvPr>
          <p:cNvGraphicFramePr>
            <a:graphicFrameLocks noGrp="1"/>
          </p:cNvGraphicFramePr>
          <p:nvPr>
            <p:extLst>
              <p:ext uri="{D42A27DB-BD31-4B8C-83A1-F6EECF244321}">
                <p14:modId xmlns:p14="http://schemas.microsoft.com/office/powerpoint/2010/main" val="3125321380"/>
              </p:ext>
            </p:extLst>
          </p:nvPr>
        </p:nvGraphicFramePr>
        <p:xfrm>
          <a:off x="5430416" y="4356553"/>
          <a:ext cx="6230540" cy="1463040"/>
        </p:xfrm>
        <a:graphic>
          <a:graphicData uri="http://schemas.openxmlformats.org/drawingml/2006/table">
            <a:tbl>
              <a:tblPr firstRow="1" bandRow="1">
                <a:tableStyleId>{5C22544A-7EE6-4342-B048-85BDC9FD1C3A}</a:tableStyleId>
              </a:tblPr>
              <a:tblGrid>
                <a:gridCol w="1246108">
                  <a:extLst>
                    <a:ext uri="{9D8B030D-6E8A-4147-A177-3AD203B41FA5}">
                      <a16:colId xmlns:a16="http://schemas.microsoft.com/office/drawing/2014/main" val="647838819"/>
                    </a:ext>
                  </a:extLst>
                </a:gridCol>
                <a:gridCol w="1246108">
                  <a:extLst>
                    <a:ext uri="{9D8B030D-6E8A-4147-A177-3AD203B41FA5}">
                      <a16:colId xmlns:a16="http://schemas.microsoft.com/office/drawing/2014/main" val="928668954"/>
                    </a:ext>
                  </a:extLst>
                </a:gridCol>
                <a:gridCol w="1246108">
                  <a:extLst>
                    <a:ext uri="{9D8B030D-6E8A-4147-A177-3AD203B41FA5}">
                      <a16:colId xmlns:a16="http://schemas.microsoft.com/office/drawing/2014/main" val="2481210076"/>
                    </a:ext>
                  </a:extLst>
                </a:gridCol>
                <a:gridCol w="1246108">
                  <a:extLst>
                    <a:ext uri="{9D8B030D-6E8A-4147-A177-3AD203B41FA5}">
                      <a16:colId xmlns:a16="http://schemas.microsoft.com/office/drawing/2014/main" val="1348299776"/>
                    </a:ext>
                  </a:extLst>
                </a:gridCol>
                <a:gridCol w="1246108">
                  <a:extLst>
                    <a:ext uri="{9D8B030D-6E8A-4147-A177-3AD203B41FA5}">
                      <a16:colId xmlns:a16="http://schemas.microsoft.com/office/drawing/2014/main" val="289370593"/>
                    </a:ext>
                  </a:extLst>
                </a:gridCol>
              </a:tblGrid>
              <a:tr h="348780">
                <a:tc>
                  <a:txBody>
                    <a:bodyPr/>
                    <a:lstStyle/>
                    <a:p>
                      <a:r>
                        <a:rPr lang="en-US" dirty="0"/>
                        <a:t>Soy/OSD</a:t>
                      </a:r>
                    </a:p>
                  </a:txBody>
                  <a:tcPr/>
                </a:tc>
                <a:tc>
                  <a:txBody>
                    <a:bodyPr/>
                    <a:lstStyle/>
                    <a:p>
                      <a:pPr algn="ctr"/>
                      <a:r>
                        <a:rPr lang="en-US" dirty="0"/>
                        <a:t>USDA</a:t>
                      </a:r>
                    </a:p>
                  </a:txBody>
                  <a:tcPr/>
                </a:tc>
                <a:tc>
                  <a:txBody>
                    <a:bodyPr/>
                    <a:lstStyle/>
                    <a:p>
                      <a:pPr algn="ctr"/>
                      <a:r>
                        <a:rPr lang="en-US" dirty="0"/>
                        <a:t>FAO</a:t>
                      </a:r>
                    </a:p>
                  </a:txBody>
                  <a:tcPr/>
                </a:tc>
                <a:tc>
                  <a:txBody>
                    <a:bodyPr/>
                    <a:lstStyle/>
                    <a:p>
                      <a:pPr algn="ctr"/>
                      <a:r>
                        <a:rPr lang="en-US" dirty="0"/>
                        <a:t>GTAP</a:t>
                      </a:r>
                    </a:p>
                  </a:txBody>
                  <a:tcPr/>
                </a:tc>
                <a:tc>
                  <a:txBody>
                    <a:bodyPr/>
                    <a:lstStyle/>
                    <a:p>
                      <a:pPr algn="ctr"/>
                      <a:r>
                        <a:rPr lang="en-US" dirty="0"/>
                        <a:t>CET</a:t>
                      </a:r>
                    </a:p>
                  </a:txBody>
                  <a:tcPr>
                    <a:solidFill>
                      <a:schemeClr val="accent6">
                        <a:lumMod val="75000"/>
                      </a:schemeClr>
                    </a:solidFill>
                  </a:tcPr>
                </a:tc>
                <a:extLst>
                  <a:ext uri="{0D108BD9-81ED-4DB2-BD59-A6C34878D82A}">
                    <a16:rowId xmlns:a16="http://schemas.microsoft.com/office/drawing/2014/main" val="289584326"/>
                  </a:ext>
                </a:extLst>
              </a:tr>
              <a:tr h="348780">
                <a:tc>
                  <a:txBody>
                    <a:bodyPr/>
                    <a:lstStyle/>
                    <a:p>
                      <a:r>
                        <a:rPr lang="en-US" dirty="0"/>
                        <a:t>Lower 10%</a:t>
                      </a:r>
                    </a:p>
                  </a:txBody>
                  <a:tcPr/>
                </a:tc>
                <a:tc>
                  <a:txBody>
                    <a:bodyPr/>
                    <a:lstStyle/>
                    <a:p>
                      <a:pPr algn="ctr"/>
                      <a:r>
                        <a:rPr lang="en-US" dirty="0"/>
                        <a:t>0.17</a:t>
                      </a:r>
                    </a:p>
                  </a:txBody>
                  <a:tcPr/>
                </a:tc>
                <a:tc>
                  <a:txBody>
                    <a:bodyPr/>
                    <a:lstStyle/>
                    <a:p>
                      <a:pPr algn="ctr"/>
                      <a:r>
                        <a:rPr lang="en-US" dirty="0"/>
                        <a:t>0.18</a:t>
                      </a:r>
                    </a:p>
                  </a:txBody>
                  <a:tcPr/>
                </a:tc>
                <a:tc>
                  <a:txBody>
                    <a:bodyPr/>
                    <a:lstStyle/>
                    <a:p>
                      <a:pPr algn="ctr"/>
                      <a:r>
                        <a:rPr lang="en-US" dirty="0"/>
                        <a:t>0.01</a:t>
                      </a:r>
                    </a:p>
                  </a:txBody>
                  <a:tcPr/>
                </a:tc>
                <a:tc>
                  <a:txBody>
                    <a:bodyPr/>
                    <a:lstStyle/>
                    <a:p>
                      <a:pPr algn="ctr"/>
                      <a:endParaRPr lang="en-US" dirty="0"/>
                    </a:p>
                  </a:txBody>
                  <a:tcPr>
                    <a:solidFill>
                      <a:schemeClr val="accent6">
                        <a:lumMod val="75000"/>
                      </a:schemeClr>
                    </a:solidFill>
                  </a:tcPr>
                </a:tc>
                <a:extLst>
                  <a:ext uri="{0D108BD9-81ED-4DB2-BD59-A6C34878D82A}">
                    <a16:rowId xmlns:a16="http://schemas.microsoft.com/office/drawing/2014/main" val="1649755072"/>
                  </a:ext>
                </a:extLst>
              </a:tr>
              <a:tr h="348780">
                <a:tc>
                  <a:txBody>
                    <a:bodyPr/>
                    <a:lstStyle/>
                    <a:p>
                      <a:r>
                        <a:rPr lang="en-US" dirty="0"/>
                        <a:t>Median</a:t>
                      </a:r>
                    </a:p>
                  </a:txBody>
                  <a:tcPr/>
                </a:tc>
                <a:tc>
                  <a:txBody>
                    <a:bodyPr/>
                    <a:lstStyle/>
                    <a:p>
                      <a:pPr algn="ctr"/>
                      <a:r>
                        <a:rPr lang="en-US" dirty="0"/>
                        <a:t>0.23</a:t>
                      </a:r>
                    </a:p>
                  </a:txBody>
                  <a:tcPr/>
                </a:tc>
                <a:tc>
                  <a:txBody>
                    <a:bodyPr/>
                    <a:lstStyle/>
                    <a:p>
                      <a:pPr algn="ctr"/>
                      <a:r>
                        <a:rPr lang="en-US" dirty="0"/>
                        <a:t>0.29</a:t>
                      </a:r>
                    </a:p>
                  </a:txBody>
                  <a:tcPr/>
                </a:tc>
                <a:tc>
                  <a:txBody>
                    <a:bodyPr/>
                    <a:lstStyle/>
                    <a:p>
                      <a:pPr algn="ctr"/>
                      <a:r>
                        <a:rPr lang="en-US" dirty="0"/>
                        <a:t>0.04</a:t>
                      </a:r>
                    </a:p>
                  </a:txBody>
                  <a:tcPr/>
                </a:tc>
                <a:tc>
                  <a:txBody>
                    <a:bodyPr/>
                    <a:lstStyle/>
                    <a:p>
                      <a:pPr algn="ctr"/>
                      <a:r>
                        <a:rPr lang="en-US" dirty="0"/>
                        <a:t>0.73</a:t>
                      </a:r>
                    </a:p>
                  </a:txBody>
                  <a:tcPr>
                    <a:solidFill>
                      <a:schemeClr val="accent6">
                        <a:lumMod val="75000"/>
                      </a:schemeClr>
                    </a:solidFill>
                  </a:tcPr>
                </a:tc>
                <a:extLst>
                  <a:ext uri="{0D108BD9-81ED-4DB2-BD59-A6C34878D82A}">
                    <a16:rowId xmlns:a16="http://schemas.microsoft.com/office/drawing/2014/main" val="1846027024"/>
                  </a:ext>
                </a:extLst>
              </a:tr>
              <a:tr h="348780">
                <a:tc>
                  <a:txBody>
                    <a:bodyPr/>
                    <a:lstStyle/>
                    <a:p>
                      <a:r>
                        <a:rPr lang="en-US" dirty="0"/>
                        <a:t>Upper 10%</a:t>
                      </a:r>
                    </a:p>
                  </a:txBody>
                  <a:tcPr/>
                </a:tc>
                <a:tc>
                  <a:txBody>
                    <a:bodyPr/>
                    <a:lstStyle/>
                    <a:p>
                      <a:pPr algn="ctr"/>
                      <a:r>
                        <a:rPr lang="en-US" dirty="0"/>
                        <a:t>0.53</a:t>
                      </a:r>
                    </a:p>
                  </a:txBody>
                  <a:tcPr/>
                </a:tc>
                <a:tc>
                  <a:txBody>
                    <a:bodyPr/>
                    <a:lstStyle/>
                    <a:p>
                      <a:pPr algn="ctr"/>
                      <a:r>
                        <a:rPr lang="en-US" dirty="0"/>
                        <a:t>0.4</a:t>
                      </a:r>
                    </a:p>
                  </a:txBody>
                  <a:tcPr/>
                </a:tc>
                <a:tc>
                  <a:txBody>
                    <a:bodyPr/>
                    <a:lstStyle/>
                    <a:p>
                      <a:pPr algn="ctr"/>
                      <a:r>
                        <a:rPr lang="en-US" dirty="0"/>
                        <a:t>0.08</a:t>
                      </a:r>
                    </a:p>
                  </a:txBody>
                  <a:tcPr/>
                </a:tc>
                <a:tc>
                  <a:txBody>
                    <a:bodyPr/>
                    <a:lstStyle/>
                    <a:p>
                      <a:pPr algn="ctr"/>
                      <a:endParaRPr lang="en-US" dirty="0"/>
                    </a:p>
                  </a:txBody>
                  <a:tcPr>
                    <a:solidFill>
                      <a:schemeClr val="accent6">
                        <a:lumMod val="75000"/>
                      </a:schemeClr>
                    </a:solidFill>
                  </a:tcPr>
                </a:tc>
                <a:extLst>
                  <a:ext uri="{0D108BD9-81ED-4DB2-BD59-A6C34878D82A}">
                    <a16:rowId xmlns:a16="http://schemas.microsoft.com/office/drawing/2014/main" val="3423954349"/>
                  </a:ext>
                </a:extLst>
              </a:tr>
            </a:tbl>
          </a:graphicData>
        </a:graphic>
      </p:graphicFrame>
    </p:spTree>
    <p:extLst>
      <p:ext uri="{BB962C8B-B14F-4D97-AF65-F5344CB8AC3E}">
        <p14:creationId xmlns:p14="http://schemas.microsoft.com/office/powerpoint/2010/main" val="17279544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73D20-2739-6DCB-1FF3-D60B6F474D84}"/>
              </a:ext>
            </a:extLst>
          </p:cNvPr>
          <p:cNvSpPr>
            <a:spLocks noGrp="1"/>
          </p:cNvSpPr>
          <p:nvPr>
            <p:ph type="title"/>
          </p:nvPr>
        </p:nvSpPr>
        <p:spPr/>
        <p:txBody>
          <a:bodyPr/>
          <a:lstStyle/>
          <a:p>
            <a:r>
              <a:rPr lang="en-US" dirty="0"/>
              <a:t>QLAS vs CTE (</a:t>
            </a:r>
            <a:r>
              <a:rPr lang="el-GR" dirty="0"/>
              <a:t>σ</a:t>
            </a:r>
            <a:r>
              <a:rPr lang="en-US" dirty="0"/>
              <a:t>=-1) (GTAP data, AEZ 10, USA)</a:t>
            </a:r>
          </a:p>
        </p:txBody>
      </p:sp>
      <p:pic>
        <p:nvPicPr>
          <p:cNvPr id="8" name="Content Placeholder 7" descr="A screen shot of a graph&#10;&#10;Description automatically generated">
            <a:extLst>
              <a:ext uri="{FF2B5EF4-FFF2-40B4-BE49-F238E27FC236}">
                <a16:creationId xmlns:a16="http://schemas.microsoft.com/office/drawing/2014/main" id="{F601F88F-AEAA-4DC7-DB43-3EFD30242899}"/>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p:pic>
      <p:pic>
        <p:nvPicPr>
          <p:cNvPr id="12" name="Content Placeholder 11" descr="A graph of a number of numbers&#10;&#10;Description automatically generated with medium confidence">
            <a:extLst>
              <a:ext uri="{FF2B5EF4-FFF2-40B4-BE49-F238E27FC236}">
                <a16:creationId xmlns:a16="http://schemas.microsoft.com/office/drawing/2014/main" id="{2609D58E-3263-3D03-21DE-3276F2361AED}"/>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p:pic>
    </p:spTree>
    <p:extLst>
      <p:ext uri="{BB962C8B-B14F-4D97-AF65-F5344CB8AC3E}">
        <p14:creationId xmlns:p14="http://schemas.microsoft.com/office/powerpoint/2010/main" val="5253333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111B38-23A8-1FA7-1AB7-47A17C98DE34}"/>
              </a:ext>
            </a:extLst>
          </p:cNvPr>
          <p:cNvSpPr>
            <a:spLocks noGrp="1"/>
          </p:cNvSpPr>
          <p:nvPr>
            <p:ph type="title"/>
          </p:nvPr>
        </p:nvSpPr>
        <p:spPr/>
        <p:txBody>
          <a:bodyPr/>
          <a:lstStyle/>
          <a:p>
            <a:r>
              <a:rPr lang="en-US" dirty="0"/>
              <a:t>Cross-return elasticities also appear off</a:t>
            </a:r>
          </a:p>
        </p:txBody>
      </p:sp>
      <p:sp>
        <p:nvSpPr>
          <p:cNvPr id="3" name="Content Placeholder 2">
            <a:extLst>
              <a:ext uri="{FF2B5EF4-FFF2-40B4-BE49-F238E27FC236}">
                <a16:creationId xmlns:a16="http://schemas.microsoft.com/office/drawing/2014/main" id="{0DCB2AA0-37D8-2551-E52D-AF56E4FAF84C}"/>
              </a:ext>
            </a:extLst>
          </p:cNvPr>
          <p:cNvSpPr>
            <a:spLocks noGrp="1"/>
          </p:cNvSpPr>
          <p:nvPr>
            <p:ph sz="half" idx="1"/>
          </p:nvPr>
        </p:nvSpPr>
        <p:spPr>
          <a:xfrm>
            <a:off x="609600" y="1600204"/>
            <a:ext cx="5763208" cy="2321434"/>
          </a:xfrm>
        </p:spPr>
        <p:txBody>
          <a:bodyPr>
            <a:normAutofit fontScale="92500" lnSpcReduction="10000"/>
          </a:bodyPr>
          <a:lstStyle/>
          <a:p>
            <a:r>
              <a:rPr lang="en-US" dirty="0"/>
              <a:t>Cross return elasticities for corn and soybeans appear to be low (we expect them to be close to zero due to their complementarity)</a:t>
            </a:r>
          </a:p>
          <a:p>
            <a:r>
              <a:rPr lang="en-US" dirty="0"/>
              <a:t>Elasticity of soybeans/OSD area to corn/GRO returns:</a:t>
            </a:r>
          </a:p>
        </p:txBody>
      </p:sp>
      <p:graphicFrame>
        <p:nvGraphicFramePr>
          <p:cNvPr id="15" name="Table 14">
            <a:extLst>
              <a:ext uri="{FF2B5EF4-FFF2-40B4-BE49-F238E27FC236}">
                <a16:creationId xmlns:a16="http://schemas.microsoft.com/office/drawing/2014/main" id="{3791E397-393F-AC97-4F7C-5E8BDCE148C3}"/>
              </a:ext>
            </a:extLst>
          </p:cNvPr>
          <p:cNvGraphicFramePr>
            <a:graphicFrameLocks noGrp="1"/>
          </p:cNvGraphicFramePr>
          <p:nvPr>
            <p:extLst>
              <p:ext uri="{D42A27DB-BD31-4B8C-83A1-F6EECF244321}">
                <p14:modId xmlns:p14="http://schemas.microsoft.com/office/powerpoint/2010/main" val="2754075208"/>
              </p:ext>
            </p:extLst>
          </p:nvPr>
        </p:nvGraphicFramePr>
        <p:xfrm>
          <a:off x="443635" y="3921637"/>
          <a:ext cx="6230540" cy="1463040"/>
        </p:xfrm>
        <a:graphic>
          <a:graphicData uri="http://schemas.openxmlformats.org/drawingml/2006/table">
            <a:tbl>
              <a:tblPr firstRow="1" bandRow="1">
                <a:tableStyleId>{5C22544A-7EE6-4342-B048-85BDC9FD1C3A}</a:tableStyleId>
              </a:tblPr>
              <a:tblGrid>
                <a:gridCol w="1246108">
                  <a:extLst>
                    <a:ext uri="{9D8B030D-6E8A-4147-A177-3AD203B41FA5}">
                      <a16:colId xmlns:a16="http://schemas.microsoft.com/office/drawing/2014/main" val="647838819"/>
                    </a:ext>
                  </a:extLst>
                </a:gridCol>
                <a:gridCol w="1246108">
                  <a:extLst>
                    <a:ext uri="{9D8B030D-6E8A-4147-A177-3AD203B41FA5}">
                      <a16:colId xmlns:a16="http://schemas.microsoft.com/office/drawing/2014/main" val="928668954"/>
                    </a:ext>
                  </a:extLst>
                </a:gridCol>
                <a:gridCol w="1246108">
                  <a:extLst>
                    <a:ext uri="{9D8B030D-6E8A-4147-A177-3AD203B41FA5}">
                      <a16:colId xmlns:a16="http://schemas.microsoft.com/office/drawing/2014/main" val="2481210076"/>
                    </a:ext>
                  </a:extLst>
                </a:gridCol>
                <a:gridCol w="1246108">
                  <a:extLst>
                    <a:ext uri="{9D8B030D-6E8A-4147-A177-3AD203B41FA5}">
                      <a16:colId xmlns:a16="http://schemas.microsoft.com/office/drawing/2014/main" val="1348299776"/>
                    </a:ext>
                  </a:extLst>
                </a:gridCol>
                <a:gridCol w="1246108">
                  <a:extLst>
                    <a:ext uri="{9D8B030D-6E8A-4147-A177-3AD203B41FA5}">
                      <a16:colId xmlns:a16="http://schemas.microsoft.com/office/drawing/2014/main" val="361567346"/>
                    </a:ext>
                  </a:extLst>
                </a:gridCol>
              </a:tblGrid>
              <a:tr h="348780">
                <a:tc>
                  <a:txBody>
                    <a:bodyPr/>
                    <a:lstStyle/>
                    <a:p>
                      <a:endParaRPr lang="en-US" dirty="0"/>
                    </a:p>
                  </a:txBody>
                  <a:tcPr/>
                </a:tc>
                <a:tc>
                  <a:txBody>
                    <a:bodyPr/>
                    <a:lstStyle/>
                    <a:p>
                      <a:pPr algn="ctr"/>
                      <a:r>
                        <a:rPr lang="en-US" dirty="0"/>
                        <a:t>USDA</a:t>
                      </a:r>
                    </a:p>
                  </a:txBody>
                  <a:tcPr/>
                </a:tc>
                <a:tc>
                  <a:txBody>
                    <a:bodyPr/>
                    <a:lstStyle/>
                    <a:p>
                      <a:pPr algn="ctr"/>
                      <a:r>
                        <a:rPr lang="en-US" dirty="0"/>
                        <a:t>FAO</a:t>
                      </a:r>
                    </a:p>
                  </a:txBody>
                  <a:tcPr/>
                </a:tc>
                <a:tc>
                  <a:txBody>
                    <a:bodyPr/>
                    <a:lstStyle/>
                    <a:p>
                      <a:pPr algn="ctr"/>
                      <a:r>
                        <a:rPr lang="en-US" dirty="0"/>
                        <a:t>GTAP</a:t>
                      </a:r>
                    </a:p>
                  </a:txBody>
                  <a:tcPr/>
                </a:tc>
                <a:tc>
                  <a:txBody>
                    <a:bodyPr/>
                    <a:lstStyle/>
                    <a:p>
                      <a:pPr algn="ctr"/>
                      <a:r>
                        <a:rPr lang="en-US" dirty="0"/>
                        <a:t>CET</a:t>
                      </a:r>
                    </a:p>
                  </a:txBody>
                  <a:tcPr>
                    <a:solidFill>
                      <a:schemeClr val="accent6">
                        <a:lumMod val="75000"/>
                      </a:schemeClr>
                    </a:solidFill>
                  </a:tcPr>
                </a:tc>
                <a:extLst>
                  <a:ext uri="{0D108BD9-81ED-4DB2-BD59-A6C34878D82A}">
                    <a16:rowId xmlns:a16="http://schemas.microsoft.com/office/drawing/2014/main" val="289584326"/>
                  </a:ext>
                </a:extLst>
              </a:tr>
              <a:tr h="348780">
                <a:tc>
                  <a:txBody>
                    <a:bodyPr/>
                    <a:lstStyle/>
                    <a:p>
                      <a:r>
                        <a:rPr lang="en-US" dirty="0"/>
                        <a:t>Lower 10%</a:t>
                      </a:r>
                    </a:p>
                  </a:txBody>
                  <a:tcPr/>
                </a:tc>
                <a:tc>
                  <a:txBody>
                    <a:bodyPr/>
                    <a:lstStyle/>
                    <a:p>
                      <a:pPr algn="ctr"/>
                      <a:r>
                        <a:rPr lang="en-US" dirty="0"/>
                        <a:t>-0.12</a:t>
                      </a:r>
                    </a:p>
                  </a:txBody>
                  <a:tcPr/>
                </a:tc>
                <a:tc>
                  <a:txBody>
                    <a:bodyPr/>
                    <a:lstStyle/>
                    <a:p>
                      <a:pPr algn="ctr"/>
                      <a:r>
                        <a:rPr lang="en-US" dirty="0"/>
                        <a:t>-0.06</a:t>
                      </a:r>
                    </a:p>
                  </a:txBody>
                  <a:tcPr/>
                </a:tc>
                <a:tc>
                  <a:txBody>
                    <a:bodyPr/>
                    <a:lstStyle/>
                    <a:p>
                      <a:pPr algn="ctr"/>
                      <a:r>
                        <a:rPr lang="en-US" dirty="0"/>
                        <a:t>-0.01</a:t>
                      </a:r>
                    </a:p>
                  </a:txBody>
                  <a:tcPr/>
                </a:tc>
                <a:tc>
                  <a:txBody>
                    <a:bodyPr/>
                    <a:lstStyle/>
                    <a:p>
                      <a:pPr algn="ctr"/>
                      <a:endParaRPr lang="en-US" dirty="0"/>
                    </a:p>
                  </a:txBody>
                  <a:tcPr>
                    <a:solidFill>
                      <a:schemeClr val="accent6">
                        <a:lumMod val="75000"/>
                      </a:schemeClr>
                    </a:solidFill>
                  </a:tcPr>
                </a:tc>
                <a:extLst>
                  <a:ext uri="{0D108BD9-81ED-4DB2-BD59-A6C34878D82A}">
                    <a16:rowId xmlns:a16="http://schemas.microsoft.com/office/drawing/2014/main" val="1649755072"/>
                  </a:ext>
                </a:extLst>
              </a:tr>
              <a:tr h="348780">
                <a:tc>
                  <a:txBody>
                    <a:bodyPr/>
                    <a:lstStyle/>
                    <a:p>
                      <a:r>
                        <a:rPr lang="en-US" dirty="0"/>
                        <a:t>Median</a:t>
                      </a:r>
                    </a:p>
                  </a:txBody>
                  <a:tcPr/>
                </a:tc>
                <a:tc>
                  <a:txBody>
                    <a:bodyPr/>
                    <a:lstStyle/>
                    <a:p>
                      <a:pPr algn="ctr"/>
                      <a:r>
                        <a:rPr lang="en-US" dirty="0"/>
                        <a:t>-0.07</a:t>
                      </a:r>
                    </a:p>
                  </a:txBody>
                  <a:tcPr/>
                </a:tc>
                <a:tc>
                  <a:txBody>
                    <a:bodyPr/>
                    <a:lstStyle/>
                    <a:p>
                      <a:pPr algn="ctr"/>
                      <a:r>
                        <a:rPr lang="en-US" dirty="0"/>
                        <a:t>-0.03</a:t>
                      </a:r>
                    </a:p>
                  </a:txBody>
                  <a:tcPr/>
                </a:tc>
                <a:tc>
                  <a:txBody>
                    <a:bodyPr/>
                    <a:lstStyle/>
                    <a:p>
                      <a:pPr algn="ctr"/>
                      <a:r>
                        <a:rPr lang="en-US" dirty="0"/>
                        <a:t>0.01</a:t>
                      </a:r>
                    </a:p>
                  </a:txBody>
                  <a:tcPr/>
                </a:tc>
                <a:tc>
                  <a:txBody>
                    <a:bodyPr/>
                    <a:lstStyle/>
                    <a:p>
                      <a:pPr algn="ctr"/>
                      <a:r>
                        <a:rPr lang="en-US" dirty="0"/>
                        <a:t>-0.23</a:t>
                      </a:r>
                    </a:p>
                  </a:txBody>
                  <a:tcPr>
                    <a:solidFill>
                      <a:schemeClr val="accent6">
                        <a:lumMod val="75000"/>
                      </a:schemeClr>
                    </a:solidFill>
                  </a:tcPr>
                </a:tc>
                <a:extLst>
                  <a:ext uri="{0D108BD9-81ED-4DB2-BD59-A6C34878D82A}">
                    <a16:rowId xmlns:a16="http://schemas.microsoft.com/office/drawing/2014/main" val="1846027024"/>
                  </a:ext>
                </a:extLst>
              </a:tr>
              <a:tr h="348780">
                <a:tc>
                  <a:txBody>
                    <a:bodyPr/>
                    <a:lstStyle/>
                    <a:p>
                      <a:r>
                        <a:rPr lang="en-US" dirty="0"/>
                        <a:t>Upper 10%</a:t>
                      </a:r>
                    </a:p>
                  </a:txBody>
                  <a:tcPr/>
                </a:tc>
                <a:tc>
                  <a:txBody>
                    <a:bodyPr/>
                    <a:lstStyle/>
                    <a:p>
                      <a:pPr algn="ctr"/>
                      <a:r>
                        <a:rPr lang="en-US" dirty="0"/>
                        <a:t>-0.01</a:t>
                      </a:r>
                    </a:p>
                  </a:txBody>
                  <a:tcPr/>
                </a:tc>
                <a:tc>
                  <a:txBody>
                    <a:bodyPr/>
                    <a:lstStyle/>
                    <a:p>
                      <a:pPr algn="ctr"/>
                      <a:r>
                        <a:rPr lang="en-US" dirty="0"/>
                        <a:t>-0.08</a:t>
                      </a:r>
                    </a:p>
                  </a:txBody>
                  <a:tcPr/>
                </a:tc>
                <a:tc>
                  <a:txBody>
                    <a:bodyPr/>
                    <a:lstStyle/>
                    <a:p>
                      <a:pPr algn="ctr"/>
                      <a:r>
                        <a:rPr lang="en-US" dirty="0"/>
                        <a:t>0.02</a:t>
                      </a:r>
                    </a:p>
                  </a:txBody>
                  <a:tcPr/>
                </a:tc>
                <a:tc>
                  <a:txBody>
                    <a:bodyPr/>
                    <a:lstStyle/>
                    <a:p>
                      <a:pPr algn="ctr"/>
                      <a:endParaRPr lang="en-US" dirty="0"/>
                    </a:p>
                  </a:txBody>
                  <a:tcPr>
                    <a:solidFill>
                      <a:schemeClr val="accent6">
                        <a:lumMod val="75000"/>
                      </a:schemeClr>
                    </a:solidFill>
                  </a:tcPr>
                </a:tc>
                <a:extLst>
                  <a:ext uri="{0D108BD9-81ED-4DB2-BD59-A6C34878D82A}">
                    <a16:rowId xmlns:a16="http://schemas.microsoft.com/office/drawing/2014/main" val="3423954349"/>
                  </a:ext>
                </a:extLst>
              </a:tr>
            </a:tbl>
          </a:graphicData>
        </a:graphic>
      </p:graphicFrame>
      <p:pic>
        <p:nvPicPr>
          <p:cNvPr id="7" name="Content Placeholder 6" descr="A graph of a tall tower&#10;&#10;Description automatically generated with medium confidence">
            <a:extLst>
              <a:ext uri="{FF2B5EF4-FFF2-40B4-BE49-F238E27FC236}">
                <a16:creationId xmlns:a16="http://schemas.microsoft.com/office/drawing/2014/main" id="{D7B94FCF-472E-A982-BABF-1046E634FE22}"/>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807200" y="1794592"/>
            <a:ext cx="5384800" cy="4038597"/>
          </a:xfrm>
        </p:spPr>
      </p:pic>
    </p:spTree>
    <p:extLst>
      <p:ext uri="{BB962C8B-B14F-4D97-AF65-F5344CB8AC3E}">
        <p14:creationId xmlns:p14="http://schemas.microsoft.com/office/powerpoint/2010/main" val="35658583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66FF9F-4296-9C38-F6D4-8E061CC1A69A}"/>
              </a:ext>
            </a:extLst>
          </p:cNvPr>
          <p:cNvSpPr>
            <a:spLocks noGrp="1"/>
          </p:cNvSpPr>
          <p:nvPr>
            <p:ph type="title"/>
          </p:nvPr>
        </p:nvSpPr>
        <p:spPr/>
        <p:txBody>
          <a:bodyPr/>
          <a:lstStyle/>
          <a:p>
            <a:r>
              <a:rPr lang="en-US" dirty="0"/>
              <a:t>Forest-Ag Land Estimation results for AEZ 11</a:t>
            </a:r>
          </a:p>
        </p:txBody>
      </p:sp>
      <p:graphicFrame>
        <p:nvGraphicFramePr>
          <p:cNvPr id="10" name="Content Placeholder 9">
            <a:extLst>
              <a:ext uri="{FF2B5EF4-FFF2-40B4-BE49-F238E27FC236}">
                <a16:creationId xmlns:a16="http://schemas.microsoft.com/office/drawing/2014/main" id="{5672A590-8463-BB8D-45D5-C53DDF1847C1}"/>
              </a:ext>
            </a:extLst>
          </p:cNvPr>
          <p:cNvGraphicFramePr>
            <a:graphicFrameLocks noGrp="1"/>
          </p:cNvGraphicFramePr>
          <p:nvPr>
            <p:ph sz="half" idx="2"/>
            <p:extLst>
              <p:ext uri="{D42A27DB-BD31-4B8C-83A1-F6EECF244321}">
                <p14:modId xmlns:p14="http://schemas.microsoft.com/office/powerpoint/2010/main" val="3530974923"/>
              </p:ext>
            </p:extLst>
          </p:nvPr>
        </p:nvGraphicFramePr>
        <p:xfrm>
          <a:off x="5788056" y="1291706"/>
          <a:ext cx="5794344" cy="2040255"/>
        </p:xfrm>
        <a:graphic>
          <a:graphicData uri="http://schemas.openxmlformats.org/drawingml/2006/table">
            <a:tbl>
              <a:tblPr firstRow="1" bandRow="1">
                <a:tableStyleId>{5C22544A-7EE6-4342-B048-85BDC9FD1C3A}</a:tableStyleId>
              </a:tblPr>
              <a:tblGrid>
                <a:gridCol w="1448586">
                  <a:extLst>
                    <a:ext uri="{9D8B030D-6E8A-4147-A177-3AD203B41FA5}">
                      <a16:colId xmlns:a16="http://schemas.microsoft.com/office/drawing/2014/main" val="956143682"/>
                    </a:ext>
                  </a:extLst>
                </a:gridCol>
                <a:gridCol w="1448586">
                  <a:extLst>
                    <a:ext uri="{9D8B030D-6E8A-4147-A177-3AD203B41FA5}">
                      <a16:colId xmlns:a16="http://schemas.microsoft.com/office/drawing/2014/main" val="2445367346"/>
                    </a:ext>
                  </a:extLst>
                </a:gridCol>
                <a:gridCol w="1448586">
                  <a:extLst>
                    <a:ext uri="{9D8B030D-6E8A-4147-A177-3AD203B41FA5}">
                      <a16:colId xmlns:a16="http://schemas.microsoft.com/office/drawing/2014/main" val="644475172"/>
                    </a:ext>
                  </a:extLst>
                </a:gridCol>
                <a:gridCol w="1448586">
                  <a:extLst>
                    <a:ext uri="{9D8B030D-6E8A-4147-A177-3AD203B41FA5}">
                      <a16:colId xmlns:a16="http://schemas.microsoft.com/office/drawing/2014/main" val="4000593136"/>
                    </a:ext>
                  </a:extLst>
                </a:gridCol>
              </a:tblGrid>
              <a:tr h="344374">
                <a:tc>
                  <a:txBody>
                    <a:bodyPr/>
                    <a:lstStyle/>
                    <a:p>
                      <a:endParaRPr lang="en-US" sz="1800" dirty="0"/>
                    </a:p>
                  </a:txBody>
                  <a:tcPr/>
                </a:tc>
                <a:tc>
                  <a:txBody>
                    <a:bodyPr/>
                    <a:lstStyle/>
                    <a:p>
                      <a:r>
                        <a:rPr lang="en-US" sz="1600"/>
                        <a:t>Crops</a:t>
                      </a:r>
                    </a:p>
                  </a:txBody>
                  <a:tcPr/>
                </a:tc>
                <a:tc>
                  <a:txBody>
                    <a:bodyPr/>
                    <a:lstStyle/>
                    <a:p>
                      <a:r>
                        <a:rPr lang="en-US" sz="1600"/>
                        <a:t>Forestland</a:t>
                      </a:r>
                    </a:p>
                  </a:txBody>
                  <a:tcPr/>
                </a:tc>
                <a:tc>
                  <a:txBody>
                    <a:bodyPr/>
                    <a:lstStyle/>
                    <a:p>
                      <a:r>
                        <a:rPr lang="en-US" sz="1600"/>
                        <a:t>Pastureland</a:t>
                      </a:r>
                    </a:p>
                  </a:txBody>
                  <a:tcPr/>
                </a:tc>
                <a:extLst>
                  <a:ext uri="{0D108BD9-81ED-4DB2-BD59-A6C34878D82A}">
                    <a16:rowId xmlns:a16="http://schemas.microsoft.com/office/drawing/2014/main" val="189474895"/>
                  </a:ext>
                </a:extLst>
              </a:tr>
              <a:tr h="518330">
                <a:tc>
                  <a:txBody>
                    <a:bodyPr/>
                    <a:lstStyle/>
                    <a:p>
                      <a:r>
                        <a:rPr lang="en-US" sz="1800"/>
                        <a:t>Crops</a:t>
                      </a:r>
                    </a:p>
                  </a:txBody>
                  <a:tcPr/>
                </a:tc>
                <a:tc>
                  <a:txBody>
                    <a:bodyPr/>
                    <a:lstStyle/>
                    <a:p>
                      <a:pPr algn="ctr" fontAlgn="b"/>
                      <a:r>
                        <a:rPr lang="en-US" sz="2000" b="0" i="0" u="none" strike="noStrike" dirty="0">
                          <a:solidFill>
                            <a:srgbClr val="000000"/>
                          </a:solidFill>
                          <a:effectLst/>
                          <a:latin typeface="Aptos Narrow" panose="020B0004020202020204" pitchFamily="34" charset="0"/>
                        </a:rPr>
                        <a:t>0.012 </a:t>
                      </a:r>
                    </a:p>
                    <a:p>
                      <a:pPr algn="ctr" fontAlgn="b"/>
                      <a:r>
                        <a:rPr lang="en-US" sz="1600" b="0" i="0" u="none" strike="noStrike" dirty="0">
                          <a:solidFill>
                            <a:srgbClr val="000000"/>
                          </a:solidFill>
                          <a:effectLst/>
                          <a:latin typeface="Aptos Narrow" panose="020B0004020202020204" pitchFamily="34" charset="0"/>
                        </a:rPr>
                        <a:t>(0.004 – 0.054)</a:t>
                      </a:r>
                    </a:p>
                  </a:txBody>
                  <a:tcPr marL="9525" marR="9525" marT="9525" marB="0" anchor="b"/>
                </a:tc>
                <a:tc>
                  <a:txBody>
                    <a:bodyPr/>
                    <a:lstStyle/>
                    <a:p>
                      <a:pPr algn="ctr" fontAlgn="b"/>
                      <a:r>
                        <a:rPr lang="en-US" sz="2000" b="0" i="0" u="none" strike="noStrike" dirty="0">
                          <a:solidFill>
                            <a:srgbClr val="000000"/>
                          </a:solidFill>
                          <a:effectLst/>
                          <a:latin typeface="Aptos Narrow" panose="020B0004020202020204" pitchFamily="34" charset="0"/>
                        </a:rPr>
                        <a:t>0.008</a:t>
                      </a:r>
                      <a:r>
                        <a:rPr lang="en-US" sz="1600" b="0" i="0" u="none" strike="noStrike" dirty="0">
                          <a:solidFill>
                            <a:srgbClr val="000000"/>
                          </a:solidFill>
                          <a:effectLst/>
                          <a:latin typeface="Aptos Narrow" panose="020B0004020202020204" pitchFamily="34" charset="0"/>
                        </a:rPr>
                        <a:t> </a:t>
                      </a:r>
                    </a:p>
                    <a:p>
                      <a:pPr algn="ctr" fontAlgn="b"/>
                      <a:r>
                        <a:rPr lang="en-US" sz="1600" b="0" i="0" u="none" strike="noStrike" dirty="0">
                          <a:solidFill>
                            <a:srgbClr val="000000"/>
                          </a:solidFill>
                          <a:effectLst/>
                          <a:latin typeface="Aptos Narrow" panose="020B0004020202020204" pitchFamily="34" charset="0"/>
                        </a:rPr>
                        <a:t>(0.003 – 0.062)</a:t>
                      </a:r>
                    </a:p>
                  </a:txBody>
                  <a:tcPr marL="9525" marR="9525" marT="9525" marB="0" anchor="b"/>
                </a:tc>
                <a:tc>
                  <a:txBody>
                    <a:bodyPr/>
                    <a:lstStyle/>
                    <a:p>
                      <a:pPr algn="ctr" fontAlgn="b"/>
                      <a:r>
                        <a:rPr lang="en-US" sz="2000" b="0" i="0" u="none" strike="noStrike" dirty="0">
                          <a:solidFill>
                            <a:srgbClr val="000000"/>
                          </a:solidFill>
                          <a:effectLst/>
                          <a:latin typeface="Aptos Narrow" panose="020B0004020202020204" pitchFamily="34" charset="0"/>
                        </a:rPr>
                        <a:t>-0.022 </a:t>
                      </a:r>
                    </a:p>
                    <a:p>
                      <a:pPr algn="ctr" fontAlgn="b"/>
                      <a:r>
                        <a:rPr lang="en-US" sz="1600" b="0" i="0" u="none" strike="noStrike" dirty="0">
                          <a:solidFill>
                            <a:srgbClr val="000000"/>
                          </a:solidFill>
                          <a:effectLst/>
                          <a:latin typeface="Aptos Narrow" panose="020B0004020202020204" pitchFamily="34" charset="0"/>
                        </a:rPr>
                        <a:t>(-0.084 – -0.006)</a:t>
                      </a:r>
                    </a:p>
                  </a:txBody>
                  <a:tcPr marL="9525" marR="9525" marT="9525" marB="0" anchor="b"/>
                </a:tc>
                <a:extLst>
                  <a:ext uri="{0D108BD9-81ED-4DB2-BD59-A6C34878D82A}">
                    <a16:rowId xmlns:a16="http://schemas.microsoft.com/office/drawing/2014/main" val="1040572592"/>
                  </a:ext>
                </a:extLst>
              </a:tr>
              <a:tr h="518330">
                <a:tc>
                  <a:txBody>
                    <a:bodyPr/>
                    <a:lstStyle/>
                    <a:p>
                      <a:r>
                        <a:rPr lang="en-US" sz="1800"/>
                        <a:t>Forestland</a:t>
                      </a:r>
                    </a:p>
                  </a:txBody>
                  <a:tcPr/>
                </a:tc>
                <a:tc>
                  <a:txBody>
                    <a:bodyPr/>
                    <a:lstStyle/>
                    <a:p>
                      <a:pPr algn="ctr" fontAlgn="b"/>
                      <a:r>
                        <a:rPr lang="en-US" sz="2000" b="0" i="0" u="none" strike="noStrike" dirty="0">
                          <a:solidFill>
                            <a:srgbClr val="000000"/>
                          </a:solidFill>
                          <a:effectLst/>
                          <a:latin typeface="Aptos Narrow" panose="020B0004020202020204" pitchFamily="34" charset="0"/>
                        </a:rPr>
                        <a:t>0.011 </a:t>
                      </a:r>
                    </a:p>
                    <a:p>
                      <a:pPr algn="ctr" fontAlgn="b"/>
                      <a:r>
                        <a:rPr lang="en-US" sz="1600" b="0" i="0" u="none" strike="noStrike" dirty="0">
                          <a:solidFill>
                            <a:srgbClr val="000000"/>
                          </a:solidFill>
                          <a:effectLst/>
                          <a:latin typeface="Aptos Narrow" panose="020B0004020202020204" pitchFamily="34" charset="0"/>
                        </a:rPr>
                        <a:t>(0.004 – 0.054)</a:t>
                      </a:r>
                    </a:p>
                  </a:txBody>
                  <a:tcPr marL="9525" marR="9525" marT="9525" marB="0" anchor="b"/>
                </a:tc>
                <a:tc>
                  <a:txBody>
                    <a:bodyPr/>
                    <a:lstStyle/>
                    <a:p>
                      <a:pPr algn="ctr" fontAlgn="b"/>
                      <a:r>
                        <a:rPr lang="en-US" sz="2000" b="0" i="0" u="none" strike="noStrike" dirty="0">
                          <a:solidFill>
                            <a:srgbClr val="000000"/>
                          </a:solidFill>
                          <a:effectLst/>
                          <a:latin typeface="Aptos Narrow" panose="020B0004020202020204" pitchFamily="34" charset="0"/>
                        </a:rPr>
                        <a:t>0.008</a:t>
                      </a:r>
                      <a:r>
                        <a:rPr lang="en-US" sz="1600" b="0" i="0" u="none" strike="noStrike" dirty="0">
                          <a:solidFill>
                            <a:srgbClr val="000000"/>
                          </a:solidFill>
                          <a:effectLst/>
                          <a:latin typeface="Aptos Narrow" panose="020B0004020202020204" pitchFamily="34" charset="0"/>
                        </a:rPr>
                        <a:t> </a:t>
                      </a:r>
                    </a:p>
                    <a:p>
                      <a:pPr algn="ctr" fontAlgn="b"/>
                      <a:r>
                        <a:rPr lang="en-US" sz="1600" b="0" i="0" u="none" strike="noStrike" dirty="0">
                          <a:solidFill>
                            <a:srgbClr val="000000"/>
                          </a:solidFill>
                          <a:effectLst/>
                          <a:latin typeface="Aptos Narrow" panose="020B0004020202020204" pitchFamily="34" charset="0"/>
                        </a:rPr>
                        <a:t>(0.003 – 0.062)</a:t>
                      </a:r>
                    </a:p>
                  </a:txBody>
                  <a:tcPr marL="9525" marR="9525" marT="9525" marB="0" anchor="b"/>
                </a:tc>
                <a:tc>
                  <a:txBody>
                    <a:bodyPr/>
                    <a:lstStyle/>
                    <a:p>
                      <a:pPr algn="ctr" fontAlgn="b"/>
                      <a:r>
                        <a:rPr lang="en-US" sz="2000" b="0" i="0" u="none" strike="noStrike" dirty="0">
                          <a:solidFill>
                            <a:srgbClr val="000000"/>
                          </a:solidFill>
                          <a:effectLst/>
                          <a:latin typeface="Aptos Narrow" panose="020B0004020202020204" pitchFamily="34" charset="0"/>
                        </a:rPr>
                        <a:t>-0.022 </a:t>
                      </a:r>
                    </a:p>
                    <a:p>
                      <a:pPr algn="ctr" fontAlgn="b"/>
                      <a:r>
                        <a:rPr lang="en-US" sz="1600" b="0" i="0" u="none" strike="noStrike" dirty="0">
                          <a:solidFill>
                            <a:srgbClr val="000000"/>
                          </a:solidFill>
                          <a:effectLst/>
                          <a:latin typeface="Aptos Narrow" panose="020B0004020202020204" pitchFamily="34" charset="0"/>
                        </a:rPr>
                        <a:t>(-0.085 – -0.007)</a:t>
                      </a:r>
                    </a:p>
                  </a:txBody>
                  <a:tcPr marL="9525" marR="9525" marT="9525" marB="0" anchor="b"/>
                </a:tc>
                <a:extLst>
                  <a:ext uri="{0D108BD9-81ED-4DB2-BD59-A6C34878D82A}">
                    <a16:rowId xmlns:a16="http://schemas.microsoft.com/office/drawing/2014/main" val="2646574099"/>
                  </a:ext>
                </a:extLst>
              </a:tr>
              <a:tr h="518330">
                <a:tc>
                  <a:txBody>
                    <a:bodyPr/>
                    <a:lstStyle/>
                    <a:p>
                      <a:r>
                        <a:rPr lang="en-US" sz="1800" dirty="0"/>
                        <a:t>Pastureland</a:t>
                      </a:r>
                    </a:p>
                  </a:txBody>
                  <a:tcPr/>
                </a:tc>
                <a:tc>
                  <a:txBody>
                    <a:bodyPr/>
                    <a:lstStyle/>
                    <a:p>
                      <a:pPr algn="ctr" fontAlgn="b"/>
                      <a:r>
                        <a:rPr lang="en-US" sz="2000" b="0" i="0" u="none" strike="noStrike" dirty="0">
                          <a:solidFill>
                            <a:srgbClr val="000000"/>
                          </a:solidFill>
                          <a:effectLst/>
                          <a:latin typeface="Aptos Narrow" panose="020B0004020202020204" pitchFamily="34" charset="0"/>
                        </a:rPr>
                        <a:t>-0.023 </a:t>
                      </a:r>
                    </a:p>
                    <a:p>
                      <a:pPr algn="ctr" fontAlgn="b"/>
                      <a:r>
                        <a:rPr lang="en-US" sz="1600" b="0" i="0" u="none" strike="noStrike" dirty="0">
                          <a:solidFill>
                            <a:srgbClr val="000000"/>
                          </a:solidFill>
                          <a:effectLst/>
                          <a:latin typeface="Aptos Narrow" panose="020B0004020202020204" pitchFamily="34" charset="0"/>
                        </a:rPr>
                        <a:t>(-0.109 – -0.008)</a:t>
                      </a:r>
                    </a:p>
                  </a:txBody>
                  <a:tcPr marL="9525" marR="9525" marT="9525" marB="0" anchor="b"/>
                </a:tc>
                <a:tc>
                  <a:txBody>
                    <a:bodyPr/>
                    <a:lstStyle/>
                    <a:p>
                      <a:pPr algn="ctr" fontAlgn="b"/>
                      <a:r>
                        <a:rPr lang="en-US" sz="2000" b="0" i="0" u="none" strike="noStrike" dirty="0">
                          <a:solidFill>
                            <a:srgbClr val="000000"/>
                          </a:solidFill>
                          <a:effectLst/>
                          <a:latin typeface="Aptos Narrow" panose="020B0004020202020204" pitchFamily="34" charset="0"/>
                        </a:rPr>
                        <a:t>-0.015 </a:t>
                      </a:r>
                    </a:p>
                    <a:p>
                      <a:pPr algn="ctr" fontAlgn="b"/>
                      <a:r>
                        <a:rPr lang="en-US" sz="1600" b="0" i="0" u="none" strike="noStrike" dirty="0">
                          <a:solidFill>
                            <a:srgbClr val="000000"/>
                          </a:solidFill>
                          <a:effectLst/>
                          <a:latin typeface="Aptos Narrow" panose="020B0004020202020204" pitchFamily="34" charset="0"/>
                        </a:rPr>
                        <a:t>(-0.124 – -0.006)</a:t>
                      </a:r>
                    </a:p>
                  </a:txBody>
                  <a:tcPr marL="9525" marR="9525" marT="9525" marB="0" anchor="b"/>
                </a:tc>
                <a:tc>
                  <a:txBody>
                    <a:bodyPr/>
                    <a:lstStyle/>
                    <a:p>
                      <a:pPr algn="ctr" fontAlgn="b"/>
                      <a:r>
                        <a:rPr lang="en-US" sz="2000" b="0" i="0" u="none" strike="noStrike" dirty="0">
                          <a:solidFill>
                            <a:srgbClr val="000000"/>
                          </a:solidFill>
                          <a:effectLst/>
                          <a:latin typeface="Aptos Narrow" panose="020B0004020202020204" pitchFamily="34" charset="0"/>
                        </a:rPr>
                        <a:t>0.044 </a:t>
                      </a:r>
                    </a:p>
                    <a:p>
                      <a:pPr algn="ctr" fontAlgn="b"/>
                      <a:r>
                        <a:rPr lang="en-US" sz="1600" b="0" i="0" u="none" strike="noStrike" dirty="0">
                          <a:solidFill>
                            <a:srgbClr val="000000"/>
                          </a:solidFill>
                          <a:effectLst/>
                          <a:latin typeface="Aptos Narrow" panose="020B0004020202020204" pitchFamily="34" charset="0"/>
                        </a:rPr>
                        <a:t>(0.013 – 0.167)</a:t>
                      </a:r>
                    </a:p>
                  </a:txBody>
                  <a:tcPr marL="9525" marR="9525" marT="9525" marB="0" anchor="b"/>
                </a:tc>
                <a:extLst>
                  <a:ext uri="{0D108BD9-81ED-4DB2-BD59-A6C34878D82A}">
                    <a16:rowId xmlns:a16="http://schemas.microsoft.com/office/drawing/2014/main" val="1474357878"/>
                  </a:ext>
                </a:extLst>
              </a:tr>
            </a:tbl>
          </a:graphicData>
        </a:graphic>
      </p:graphicFrame>
      <p:pic>
        <p:nvPicPr>
          <p:cNvPr id="9" name="Content Placeholder 8" descr="A map of the world with red dots&#10;&#10;Description automatically generated">
            <a:extLst>
              <a:ext uri="{FF2B5EF4-FFF2-40B4-BE49-F238E27FC236}">
                <a16:creationId xmlns:a16="http://schemas.microsoft.com/office/drawing/2014/main" id="{A1B95F2B-1C46-F908-8B32-97C5D9A3F5D2}"/>
              </a:ext>
            </a:extLst>
          </p:cNvPr>
          <p:cNvPicPr>
            <a:picLocks noGrp="1" noChangeAspect="1"/>
          </p:cNvPicPr>
          <p:nvPr>
            <p:ph sz="half" idx="1"/>
          </p:nvPr>
        </p:nvPicPr>
        <p:blipFill rotWithShape="1">
          <a:blip r:embed="rId2">
            <a:extLst>
              <a:ext uri="{28A0092B-C50C-407E-A947-70E740481C1C}">
                <a14:useLocalDpi xmlns:a14="http://schemas.microsoft.com/office/drawing/2010/main" val="0"/>
              </a:ext>
            </a:extLst>
          </a:blip>
          <a:srcRect l="12278" t="12737" r="4592" b="18050"/>
          <a:stretch/>
        </p:blipFill>
        <p:spPr bwMode="auto">
          <a:xfrm>
            <a:off x="2964" y="1442384"/>
            <a:ext cx="5836658" cy="242982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2D0B7D94-F812-4E18-89E5-B777ED6AA429}"/>
              </a:ext>
            </a:extLst>
          </p:cNvPr>
          <p:cNvSpPr txBox="1"/>
          <p:nvPr/>
        </p:nvSpPr>
        <p:spPr>
          <a:xfrm>
            <a:off x="5942028" y="3321699"/>
            <a:ext cx="5486400" cy="369332"/>
          </a:xfrm>
          <a:prstGeom prst="rect">
            <a:avLst/>
          </a:prstGeom>
          <a:noFill/>
        </p:spPr>
        <p:txBody>
          <a:bodyPr wrap="square" rtlCol="0">
            <a:spAutoFit/>
          </a:bodyPr>
          <a:lstStyle/>
          <a:p>
            <a:pPr algn="ctr"/>
            <a:r>
              <a:rPr lang="en-US" dirty="0"/>
              <a:t> Elasticity estimates and 80 percent confidence bounds</a:t>
            </a:r>
          </a:p>
        </p:txBody>
      </p:sp>
      <p:graphicFrame>
        <p:nvGraphicFramePr>
          <p:cNvPr id="3" name="Content Placeholder 9">
            <a:extLst>
              <a:ext uri="{FF2B5EF4-FFF2-40B4-BE49-F238E27FC236}">
                <a16:creationId xmlns:a16="http://schemas.microsoft.com/office/drawing/2014/main" id="{FF766167-8C3C-2AB9-4254-46D70FA250AF}"/>
              </a:ext>
            </a:extLst>
          </p:cNvPr>
          <p:cNvGraphicFramePr>
            <a:graphicFrameLocks/>
          </p:cNvGraphicFramePr>
          <p:nvPr>
            <p:extLst>
              <p:ext uri="{D42A27DB-BD31-4B8C-83A1-F6EECF244321}">
                <p14:modId xmlns:p14="http://schemas.microsoft.com/office/powerpoint/2010/main" val="2616696500"/>
              </p:ext>
            </p:extLst>
          </p:nvPr>
        </p:nvGraphicFramePr>
        <p:xfrm>
          <a:off x="5788056" y="3691031"/>
          <a:ext cx="5794344" cy="2223901"/>
        </p:xfrm>
        <a:graphic>
          <a:graphicData uri="http://schemas.openxmlformats.org/drawingml/2006/table">
            <a:tbl>
              <a:tblPr firstRow="1" bandRow="1">
                <a:tableStyleId>{5C22544A-7EE6-4342-B048-85BDC9FD1C3A}</a:tableStyleId>
              </a:tblPr>
              <a:tblGrid>
                <a:gridCol w="1448586">
                  <a:extLst>
                    <a:ext uri="{9D8B030D-6E8A-4147-A177-3AD203B41FA5}">
                      <a16:colId xmlns:a16="http://schemas.microsoft.com/office/drawing/2014/main" val="956143682"/>
                    </a:ext>
                  </a:extLst>
                </a:gridCol>
                <a:gridCol w="1448586">
                  <a:extLst>
                    <a:ext uri="{9D8B030D-6E8A-4147-A177-3AD203B41FA5}">
                      <a16:colId xmlns:a16="http://schemas.microsoft.com/office/drawing/2014/main" val="2445367346"/>
                    </a:ext>
                  </a:extLst>
                </a:gridCol>
                <a:gridCol w="1448586">
                  <a:extLst>
                    <a:ext uri="{9D8B030D-6E8A-4147-A177-3AD203B41FA5}">
                      <a16:colId xmlns:a16="http://schemas.microsoft.com/office/drawing/2014/main" val="644475172"/>
                    </a:ext>
                  </a:extLst>
                </a:gridCol>
                <a:gridCol w="1448586">
                  <a:extLst>
                    <a:ext uri="{9D8B030D-6E8A-4147-A177-3AD203B41FA5}">
                      <a16:colId xmlns:a16="http://schemas.microsoft.com/office/drawing/2014/main" val="4000593136"/>
                    </a:ext>
                  </a:extLst>
                </a:gridCol>
              </a:tblGrid>
              <a:tr h="403216">
                <a:tc>
                  <a:txBody>
                    <a:bodyPr/>
                    <a:lstStyle/>
                    <a:p>
                      <a:endParaRPr lang="en-US" sz="1800" dirty="0"/>
                    </a:p>
                  </a:txBody>
                  <a:tcPr>
                    <a:solidFill>
                      <a:schemeClr val="accent6">
                        <a:lumMod val="75000"/>
                      </a:schemeClr>
                    </a:solidFill>
                  </a:tcPr>
                </a:tc>
                <a:tc>
                  <a:txBody>
                    <a:bodyPr/>
                    <a:lstStyle/>
                    <a:p>
                      <a:r>
                        <a:rPr lang="en-US" sz="1600" dirty="0"/>
                        <a:t>Crops</a:t>
                      </a:r>
                    </a:p>
                  </a:txBody>
                  <a:tcPr>
                    <a:solidFill>
                      <a:schemeClr val="accent6">
                        <a:lumMod val="75000"/>
                      </a:schemeClr>
                    </a:solidFill>
                  </a:tcPr>
                </a:tc>
                <a:tc>
                  <a:txBody>
                    <a:bodyPr/>
                    <a:lstStyle/>
                    <a:p>
                      <a:r>
                        <a:rPr lang="en-US" sz="1600" dirty="0"/>
                        <a:t>Forestland</a:t>
                      </a:r>
                    </a:p>
                  </a:txBody>
                  <a:tcPr>
                    <a:solidFill>
                      <a:schemeClr val="accent6">
                        <a:lumMod val="75000"/>
                      </a:schemeClr>
                    </a:solidFill>
                  </a:tcPr>
                </a:tc>
                <a:tc>
                  <a:txBody>
                    <a:bodyPr/>
                    <a:lstStyle/>
                    <a:p>
                      <a:r>
                        <a:rPr lang="en-US" sz="1600" dirty="0"/>
                        <a:t>Pastureland</a:t>
                      </a:r>
                    </a:p>
                  </a:txBody>
                  <a:tcPr>
                    <a:solidFill>
                      <a:schemeClr val="accent6">
                        <a:lumMod val="75000"/>
                      </a:schemeClr>
                    </a:solidFill>
                  </a:tcPr>
                </a:tc>
                <a:extLst>
                  <a:ext uri="{0D108BD9-81ED-4DB2-BD59-A6C34878D82A}">
                    <a16:rowId xmlns:a16="http://schemas.microsoft.com/office/drawing/2014/main" val="189474895"/>
                  </a:ext>
                </a:extLst>
              </a:tr>
              <a:tr h="606895">
                <a:tc>
                  <a:txBody>
                    <a:bodyPr/>
                    <a:lstStyle/>
                    <a:p>
                      <a:r>
                        <a:rPr lang="en-US" sz="1800" dirty="0"/>
                        <a:t>Crops</a:t>
                      </a:r>
                    </a:p>
                  </a:txBody>
                  <a:tcPr>
                    <a:solidFill>
                      <a:schemeClr val="accent6">
                        <a:lumMod val="75000"/>
                      </a:schemeClr>
                    </a:solidFill>
                  </a:tcPr>
                </a:tc>
                <a:tc>
                  <a:txBody>
                    <a:bodyPr/>
                    <a:lstStyle/>
                    <a:p>
                      <a:pPr algn="ctr" fontAlgn="b"/>
                      <a:r>
                        <a:rPr lang="en-US" sz="2000" b="0" i="0" u="none" strike="noStrike" dirty="0">
                          <a:solidFill>
                            <a:srgbClr val="000000"/>
                          </a:solidFill>
                          <a:effectLst/>
                          <a:latin typeface="Aptos Narrow" panose="020B0004020202020204" pitchFamily="34" charset="0"/>
                        </a:rPr>
                        <a:t>0.104</a:t>
                      </a:r>
                    </a:p>
                    <a:p>
                      <a:pPr algn="ctr" fontAlgn="b"/>
                      <a:r>
                        <a:rPr lang="en-US" sz="1600" b="0" i="0" u="none" strike="noStrike" dirty="0">
                          <a:solidFill>
                            <a:srgbClr val="000000"/>
                          </a:solidFill>
                          <a:effectLst/>
                          <a:latin typeface="Aptos Narrow" panose="020B0004020202020204" pitchFamily="34" charset="0"/>
                        </a:rPr>
                        <a:t>(0.045 – 0.250)</a:t>
                      </a:r>
                    </a:p>
                  </a:txBody>
                  <a:tcPr marL="9525" marR="9525" marT="9525" marB="0" anchor="b">
                    <a:solidFill>
                      <a:schemeClr val="accent6">
                        <a:lumMod val="75000"/>
                      </a:schemeClr>
                    </a:solidFill>
                  </a:tcPr>
                </a:tc>
                <a:tc>
                  <a:txBody>
                    <a:bodyPr/>
                    <a:lstStyle/>
                    <a:p>
                      <a:pPr algn="ctr" fontAlgn="b"/>
                      <a:r>
                        <a:rPr lang="en-US" sz="2000" b="0" i="0" u="none" strike="noStrike" dirty="0">
                          <a:solidFill>
                            <a:srgbClr val="000000"/>
                          </a:solidFill>
                          <a:effectLst/>
                          <a:latin typeface="Aptos Narrow" panose="020B0004020202020204" pitchFamily="34" charset="0"/>
                        </a:rPr>
                        <a:t>-0.131</a:t>
                      </a:r>
                    </a:p>
                    <a:p>
                      <a:pPr algn="ctr" fontAlgn="b"/>
                      <a:r>
                        <a:rPr lang="en-US" sz="1600" b="0" i="0" u="none" strike="noStrike" dirty="0">
                          <a:solidFill>
                            <a:srgbClr val="000000"/>
                          </a:solidFill>
                          <a:effectLst/>
                          <a:latin typeface="Aptos Narrow" panose="020B0004020202020204" pitchFamily="34" charset="0"/>
                        </a:rPr>
                        <a:t>(-0.174 – -0.046)</a:t>
                      </a:r>
                    </a:p>
                  </a:txBody>
                  <a:tcPr marL="9525" marR="9525" marT="9525" marB="0" anchor="b">
                    <a:solidFill>
                      <a:schemeClr val="accent6">
                        <a:lumMod val="75000"/>
                      </a:schemeClr>
                    </a:solidFill>
                  </a:tcPr>
                </a:tc>
                <a:tc>
                  <a:txBody>
                    <a:bodyPr/>
                    <a:lstStyle/>
                    <a:p>
                      <a:pPr algn="ctr" fontAlgn="b"/>
                      <a:r>
                        <a:rPr lang="en-US" sz="2000" b="0" i="0" u="none" strike="noStrike" dirty="0">
                          <a:solidFill>
                            <a:srgbClr val="000000"/>
                          </a:solidFill>
                          <a:effectLst/>
                          <a:latin typeface="Aptos Narrow" panose="020B0004020202020204" pitchFamily="34" charset="0"/>
                        </a:rPr>
                        <a:t>-0.301</a:t>
                      </a:r>
                    </a:p>
                    <a:p>
                      <a:pPr algn="ctr" fontAlgn="b"/>
                      <a:r>
                        <a:rPr lang="en-US" sz="1600" b="0" i="0" u="none" strike="noStrike" dirty="0">
                          <a:solidFill>
                            <a:srgbClr val="000000"/>
                          </a:solidFill>
                          <a:effectLst/>
                          <a:latin typeface="Aptos Narrow" panose="020B0004020202020204" pitchFamily="34" charset="0"/>
                        </a:rPr>
                        <a:t>(-0.361 – -0.215)</a:t>
                      </a:r>
                    </a:p>
                  </a:txBody>
                  <a:tcPr marL="9525" marR="9525" marT="9525" marB="0" anchor="b">
                    <a:solidFill>
                      <a:schemeClr val="accent6">
                        <a:lumMod val="75000"/>
                      </a:schemeClr>
                    </a:solidFill>
                  </a:tcPr>
                </a:tc>
                <a:extLst>
                  <a:ext uri="{0D108BD9-81ED-4DB2-BD59-A6C34878D82A}">
                    <a16:rowId xmlns:a16="http://schemas.microsoft.com/office/drawing/2014/main" val="1040572592"/>
                  </a:ext>
                </a:extLst>
              </a:tr>
              <a:tr h="606895">
                <a:tc>
                  <a:txBody>
                    <a:bodyPr/>
                    <a:lstStyle/>
                    <a:p>
                      <a:r>
                        <a:rPr lang="en-US" sz="1800"/>
                        <a:t>Forestland</a:t>
                      </a:r>
                    </a:p>
                  </a:txBody>
                  <a:tcPr>
                    <a:solidFill>
                      <a:schemeClr val="accent6">
                        <a:lumMod val="75000"/>
                      </a:schemeClr>
                    </a:solidFill>
                  </a:tcPr>
                </a:tc>
                <a:tc>
                  <a:txBody>
                    <a:bodyPr/>
                    <a:lstStyle/>
                    <a:p>
                      <a:pPr algn="ctr" fontAlgn="b"/>
                      <a:r>
                        <a:rPr lang="en-US" sz="2000" b="0" i="0" u="none" strike="noStrike" dirty="0">
                          <a:solidFill>
                            <a:srgbClr val="000000"/>
                          </a:solidFill>
                          <a:effectLst/>
                          <a:latin typeface="Aptos Narrow" panose="020B0004020202020204" pitchFamily="34" charset="0"/>
                        </a:rPr>
                        <a:t>-0.166</a:t>
                      </a:r>
                    </a:p>
                    <a:p>
                      <a:pPr algn="ctr" fontAlgn="b"/>
                      <a:r>
                        <a:rPr lang="en-US" sz="1600" b="0" i="0" u="none" strike="noStrike" dirty="0">
                          <a:solidFill>
                            <a:srgbClr val="000000"/>
                          </a:solidFill>
                          <a:effectLst/>
                          <a:latin typeface="Aptos Narrow" panose="020B0004020202020204" pitchFamily="34" charset="0"/>
                        </a:rPr>
                        <a:t>(-0.192 – -0.088)</a:t>
                      </a:r>
                    </a:p>
                  </a:txBody>
                  <a:tcPr marL="9525" marR="9525" marT="9525" marB="0" anchor="b">
                    <a:solidFill>
                      <a:schemeClr val="accent6">
                        <a:lumMod val="75000"/>
                      </a:schemeClr>
                    </a:solidFill>
                  </a:tcPr>
                </a:tc>
                <a:tc>
                  <a:txBody>
                    <a:bodyPr/>
                    <a:lstStyle/>
                    <a:p>
                      <a:pPr algn="ctr" fontAlgn="b"/>
                      <a:r>
                        <a:rPr lang="en-US" sz="2000" b="0" i="0" u="none" strike="noStrike" dirty="0">
                          <a:solidFill>
                            <a:srgbClr val="000000"/>
                          </a:solidFill>
                          <a:effectLst/>
                          <a:latin typeface="Aptos Narrow" panose="020B0004020202020204" pitchFamily="34" charset="0"/>
                        </a:rPr>
                        <a:t>0.166</a:t>
                      </a:r>
                      <a:endParaRPr lang="en-US" sz="1600" b="0" i="0" u="none" strike="noStrike" dirty="0">
                        <a:solidFill>
                          <a:srgbClr val="000000"/>
                        </a:solidFill>
                        <a:effectLst/>
                        <a:latin typeface="Aptos Narrow" panose="020B0004020202020204" pitchFamily="34" charset="0"/>
                      </a:endParaRPr>
                    </a:p>
                    <a:p>
                      <a:pPr algn="ctr" fontAlgn="b"/>
                      <a:r>
                        <a:rPr lang="en-US" sz="1600" b="0" i="0" u="none" strike="noStrike" dirty="0">
                          <a:solidFill>
                            <a:srgbClr val="000000"/>
                          </a:solidFill>
                          <a:effectLst/>
                          <a:latin typeface="Aptos Narrow" panose="020B0004020202020204" pitchFamily="34" charset="0"/>
                        </a:rPr>
                        <a:t>(0.088 – 0.192)</a:t>
                      </a:r>
                    </a:p>
                  </a:txBody>
                  <a:tcPr marL="9525" marR="9525" marT="9525" marB="0" anchor="b">
                    <a:solidFill>
                      <a:schemeClr val="accent6">
                        <a:lumMod val="75000"/>
                      </a:schemeClr>
                    </a:solidFill>
                  </a:tcPr>
                </a:tc>
                <a:tc>
                  <a:txBody>
                    <a:bodyPr/>
                    <a:lstStyle/>
                    <a:p>
                      <a:pPr algn="ctr" fontAlgn="b"/>
                      <a:r>
                        <a:rPr lang="en-US" sz="2000" b="0" i="0" u="none" strike="noStrike" dirty="0">
                          <a:solidFill>
                            <a:srgbClr val="000000"/>
                          </a:solidFill>
                          <a:effectLst/>
                          <a:latin typeface="Aptos Narrow" panose="020B0004020202020204" pitchFamily="34" charset="0"/>
                        </a:rPr>
                        <a:t>-0.166</a:t>
                      </a:r>
                    </a:p>
                    <a:p>
                      <a:pPr algn="ctr" fontAlgn="b"/>
                      <a:r>
                        <a:rPr lang="en-US" sz="1600" b="0" i="0" u="none" strike="noStrike" dirty="0">
                          <a:solidFill>
                            <a:srgbClr val="000000"/>
                          </a:solidFill>
                          <a:effectLst/>
                          <a:latin typeface="Aptos Narrow" panose="020B0004020202020204" pitchFamily="34" charset="0"/>
                        </a:rPr>
                        <a:t>(-0.192 – -0.088)</a:t>
                      </a:r>
                    </a:p>
                  </a:txBody>
                  <a:tcPr marL="9525" marR="9525" marT="9525" marB="0" anchor="b">
                    <a:solidFill>
                      <a:schemeClr val="accent6">
                        <a:lumMod val="75000"/>
                      </a:schemeClr>
                    </a:solidFill>
                  </a:tcPr>
                </a:tc>
                <a:extLst>
                  <a:ext uri="{0D108BD9-81ED-4DB2-BD59-A6C34878D82A}">
                    <a16:rowId xmlns:a16="http://schemas.microsoft.com/office/drawing/2014/main" val="2646574099"/>
                  </a:ext>
                </a:extLst>
              </a:tr>
              <a:tr h="606895">
                <a:tc>
                  <a:txBody>
                    <a:bodyPr/>
                    <a:lstStyle/>
                    <a:p>
                      <a:r>
                        <a:rPr lang="en-US" sz="1800" dirty="0"/>
                        <a:t>Pastureland</a:t>
                      </a:r>
                    </a:p>
                  </a:txBody>
                  <a:tcPr>
                    <a:solidFill>
                      <a:schemeClr val="accent6">
                        <a:lumMod val="75000"/>
                      </a:schemeClr>
                    </a:solidFill>
                  </a:tcPr>
                </a:tc>
                <a:tc>
                  <a:txBody>
                    <a:bodyPr/>
                    <a:lstStyle/>
                    <a:p>
                      <a:pPr algn="ctr" fontAlgn="b"/>
                      <a:r>
                        <a:rPr lang="en-US" sz="2000" b="0" i="0" u="none" strike="noStrike" dirty="0">
                          <a:solidFill>
                            <a:srgbClr val="000000"/>
                          </a:solidFill>
                          <a:effectLst/>
                          <a:latin typeface="Aptos Narrow" panose="020B0004020202020204" pitchFamily="34" charset="0"/>
                        </a:rPr>
                        <a:t>-0.039</a:t>
                      </a:r>
                    </a:p>
                    <a:p>
                      <a:pPr algn="ctr" fontAlgn="b"/>
                      <a:r>
                        <a:rPr lang="en-US" sz="1600" b="0" i="0" u="none" strike="noStrike" dirty="0">
                          <a:solidFill>
                            <a:srgbClr val="000000"/>
                          </a:solidFill>
                          <a:effectLst/>
                          <a:latin typeface="Aptos Narrow" panose="020B0004020202020204" pitchFamily="34" charset="0"/>
                        </a:rPr>
                        <a:t>(-0.127 – -0.015</a:t>
                      </a:r>
                    </a:p>
                  </a:txBody>
                  <a:tcPr marL="9525" marR="9525" marT="9525" marB="0" anchor="b">
                    <a:solidFill>
                      <a:schemeClr val="accent6">
                        <a:lumMod val="75000"/>
                      </a:schemeClr>
                    </a:solidFill>
                  </a:tcPr>
                </a:tc>
                <a:tc>
                  <a:txBody>
                    <a:bodyPr/>
                    <a:lstStyle/>
                    <a:p>
                      <a:pPr algn="ctr" fontAlgn="b"/>
                      <a:r>
                        <a:rPr lang="en-US" sz="2000" b="0" i="0" u="none" strike="noStrike" dirty="0">
                          <a:solidFill>
                            <a:srgbClr val="000000"/>
                          </a:solidFill>
                          <a:effectLst/>
                          <a:latin typeface="Aptos Narrow" panose="020B0004020202020204" pitchFamily="34" charset="0"/>
                        </a:rPr>
                        <a:t>-0.015</a:t>
                      </a:r>
                    </a:p>
                    <a:p>
                      <a:pPr algn="ctr" fontAlgn="b"/>
                      <a:r>
                        <a:rPr lang="en-US" sz="1600" b="0" i="0" u="none" strike="noStrike" dirty="0">
                          <a:solidFill>
                            <a:srgbClr val="000000"/>
                          </a:solidFill>
                          <a:effectLst/>
                          <a:latin typeface="Aptos Narrow" panose="020B0004020202020204" pitchFamily="34" charset="0"/>
                        </a:rPr>
                        <a:t>(-0.054 – -0.004)</a:t>
                      </a:r>
                    </a:p>
                  </a:txBody>
                  <a:tcPr marL="9525" marR="9525" marT="9525" marB="0" anchor="b">
                    <a:solidFill>
                      <a:schemeClr val="accent6">
                        <a:lumMod val="75000"/>
                      </a:schemeClr>
                    </a:solidFill>
                  </a:tcPr>
                </a:tc>
                <a:tc>
                  <a:txBody>
                    <a:bodyPr/>
                    <a:lstStyle/>
                    <a:p>
                      <a:pPr algn="ctr" fontAlgn="b"/>
                      <a:r>
                        <a:rPr lang="en-US" sz="2000" b="0" i="0" u="none" strike="noStrike" dirty="0">
                          <a:solidFill>
                            <a:srgbClr val="000000"/>
                          </a:solidFill>
                          <a:effectLst/>
                          <a:latin typeface="Aptos Narrow" panose="020B0004020202020204" pitchFamily="34" charset="0"/>
                        </a:rPr>
                        <a:t>0.452 </a:t>
                      </a:r>
                    </a:p>
                    <a:p>
                      <a:pPr algn="ctr" fontAlgn="b"/>
                      <a:r>
                        <a:rPr lang="en-US" sz="1600" b="0" i="0" u="none" strike="noStrike" dirty="0">
                          <a:solidFill>
                            <a:srgbClr val="000000"/>
                          </a:solidFill>
                          <a:effectLst/>
                          <a:latin typeface="Aptos Narrow" panose="020B0004020202020204" pitchFamily="34" charset="0"/>
                        </a:rPr>
                        <a:t>(0.329 – 0.479)</a:t>
                      </a:r>
                    </a:p>
                  </a:txBody>
                  <a:tcPr marL="9525" marR="9525" marT="9525" marB="0" anchor="b">
                    <a:solidFill>
                      <a:schemeClr val="accent6">
                        <a:lumMod val="75000"/>
                      </a:schemeClr>
                    </a:solidFill>
                  </a:tcPr>
                </a:tc>
                <a:extLst>
                  <a:ext uri="{0D108BD9-81ED-4DB2-BD59-A6C34878D82A}">
                    <a16:rowId xmlns:a16="http://schemas.microsoft.com/office/drawing/2014/main" val="1474357878"/>
                  </a:ext>
                </a:extLst>
              </a:tr>
            </a:tbl>
          </a:graphicData>
        </a:graphic>
      </p:graphicFrame>
      <p:sp>
        <p:nvSpPr>
          <p:cNvPr id="5" name="TextBox 4">
            <a:extLst>
              <a:ext uri="{FF2B5EF4-FFF2-40B4-BE49-F238E27FC236}">
                <a16:creationId xmlns:a16="http://schemas.microsoft.com/office/drawing/2014/main" id="{38850680-F967-40A2-55A1-10CA540EA235}"/>
              </a:ext>
            </a:extLst>
          </p:cNvPr>
          <p:cNvSpPr txBox="1"/>
          <p:nvPr/>
        </p:nvSpPr>
        <p:spPr>
          <a:xfrm>
            <a:off x="5636451" y="5904670"/>
            <a:ext cx="6097554" cy="369332"/>
          </a:xfrm>
          <a:prstGeom prst="rect">
            <a:avLst/>
          </a:prstGeom>
          <a:noFill/>
        </p:spPr>
        <p:txBody>
          <a:bodyPr wrap="square">
            <a:spAutoFit/>
          </a:bodyPr>
          <a:lstStyle/>
          <a:p>
            <a:pPr algn="ctr"/>
            <a:r>
              <a:rPr lang="en-US" dirty="0"/>
              <a:t>GTAP values (10 </a:t>
            </a:r>
            <a:r>
              <a:rPr lang="en-US" sz="1800" b="0" i="0" u="none" strike="noStrike" dirty="0">
                <a:solidFill>
                  <a:srgbClr val="000000"/>
                </a:solidFill>
                <a:effectLst/>
                <a:latin typeface="Aptos Narrow" panose="020B0004020202020204" pitchFamily="34" charset="0"/>
              </a:rPr>
              <a:t>– 90 percentiles)</a:t>
            </a:r>
            <a:endParaRPr lang="en-US" dirty="0"/>
          </a:p>
        </p:txBody>
      </p:sp>
      <p:sp>
        <p:nvSpPr>
          <p:cNvPr id="6" name="TextBox 5">
            <a:extLst>
              <a:ext uri="{FF2B5EF4-FFF2-40B4-BE49-F238E27FC236}">
                <a16:creationId xmlns:a16="http://schemas.microsoft.com/office/drawing/2014/main" id="{ECE52293-74BF-CF93-ED2B-BAD2FAF0A8A0}"/>
              </a:ext>
            </a:extLst>
          </p:cNvPr>
          <p:cNvSpPr txBox="1"/>
          <p:nvPr/>
        </p:nvSpPr>
        <p:spPr>
          <a:xfrm>
            <a:off x="150051" y="4789894"/>
            <a:ext cx="5486400" cy="646331"/>
          </a:xfrm>
          <a:prstGeom prst="rect">
            <a:avLst/>
          </a:prstGeom>
          <a:noFill/>
        </p:spPr>
        <p:txBody>
          <a:bodyPr wrap="square" rtlCol="0">
            <a:spAutoFit/>
          </a:bodyPr>
          <a:lstStyle/>
          <a:p>
            <a:pPr algn="ctr"/>
            <a:r>
              <a:rPr lang="en-US" dirty="0"/>
              <a:t>Elasticities implied by the GTAP parameters/CET structure with (</a:t>
            </a:r>
            <a:r>
              <a:rPr lang="el-GR" dirty="0"/>
              <a:t>σ</a:t>
            </a:r>
            <a:r>
              <a:rPr lang="en-US" baseline="-25000" dirty="0"/>
              <a:t>1</a:t>
            </a:r>
            <a:r>
              <a:rPr lang="en-US" dirty="0"/>
              <a:t>=-0.2 and </a:t>
            </a:r>
            <a:r>
              <a:rPr lang="el-GR" dirty="0"/>
              <a:t>σ</a:t>
            </a:r>
            <a:r>
              <a:rPr lang="en-US" baseline="-25000" dirty="0"/>
              <a:t>2</a:t>
            </a:r>
            <a:r>
              <a:rPr lang="en-US" dirty="0"/>
              <a:t>=-0.5) much larger</a:t>
            </a:r>
          </a:p>
        </p:txBody>
      </p:sp>
      <p:cxnSp>
        <p:nvCxnSpPr>
          <p:cNvPr id="8" name="Straight Arrow Connector 7">
            <a:extLst>
              <a:ext uri="{FF2B5EF4-FFF2-40B4-BE49-F238E27FC236}">
                <a16:creationId xmlns:a16="http://schemas.microsoft.com/office/drawing/2014/main" id="{609CB656-A3F2-3234-33EF-4418D167ACD8}"/>
              </a:ext>
            </a:extLst>
          </p:cNvPr>
          <p:cNvCxnSpPr/>
          <p:nvPr/>
        </p:nvCxnSpPr>
        <p:spPr>
          <a:xfrm>
            <a:off x="4730620" y="5243804"/>
            <a:ext cx="75578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678590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0F4FA-6724-13FA-53ED-E914AE45A091}"/>
              </a:ext>
            </a:extLst>
          </p:cNvPr>
          <p:cNvSpPr>
            <a:spLocks noGrp="1"/>
          </p:cNvSpPr>
          <p:nvPr>
            <p:ph type="title"/>
          </p:nvPr>
        </p:nvSpPr>
        <p:spPr/>
        <p:txBody>
          <a:bodyPr>
            <a:normAutofit/>
          </a:bodyPr>
          <a:lstStyle/>
          <a:p>
            <a:r>
              <a:rPr lang="en-US" dirty="0"/>
              <a:t>Very similar story in AEZ 5</a:t>
            </a:r>
          </a:p>
        </p:txBody>
      </p:sp>
      <p:pic>
        <p:nvPicPr>
          <p:cNvPr id="8" name="Content Placeholder 7" descr="A map of the world with red countries/regions&#10;&#10;Description automatically generated">
            <a:extLst>
              <a:ext uri="{FF2B5EF4-FFF2-40B4-BE49-F238E27FC236}">
                <a16:creationId xmlns:a16="http://schemas.microsoft.com/office/drawing/2014/main" id="{81E7D255-7DFC-BD1E-D000-1A2C2A6C51C7}"/>
              </a:ext>
            </a:extLst>
          </p:cNvPr>
          <p:cNvPicPr>
            <a:picLocks noGrp="1" noChangeAspect="1"/>
          </p:cNvPicPr>
          <p:nvPr>
            <p:ph sz="half" idx="1"/>
          </p:nvPr>
        </p:nvPicPr>
        <p:blipFill rotWithShape="1">
          <a:blip r:embed="rId3">
            <a:extLst>
              <a:ext uri="{28A0092B-C50C-407E-A947-70E740481C1C}">
                <a14:useLocalDpi xmlns:a14="http://schemas.microsoft.com/office/drawing/2010/main" val="0"/>
              </a:ext>
            </a:extLst>
          </a:blip>
          <a:srcRect l="11023" t="13162" r="6217" b="16411"/>
          <a:stretch/>
        </p:blipFill>
        <p:spPr>
          <a:xfrm>
            <a:off x="1884273" y="2852205"/>
            <a:ext cx="7432866" cy="3162580"/>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p:spPr>
      </p:pic>
      <p:pic>
        <p:nvPicPr>
          <p:cNvPr id="3" name="Content Placeholder 5">
            <a:extLst>
              <a:ext uri="{FF2B5EF4-FFF2-40B4-BE49-F238E27FC236}">
                <a16:creationId xmlns:a16="http://schemas.microsoft.com/office/drawing/2014/main" id="{0BED31B3-D503-82D4-4C74-3A0DC557603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900702" y="1180530"/>
            <a:ext cx="4939459" cy="3704594"/>
          </a:xfrm>
          <a:prstGeom prst="rect">
            <a:avLst/>
          </a:prstGeom>
        </p:spPr>
      </p:pic>
      <p:pic>
        <p:nvPicPr>
          <p:cNvPr id="9" name="Content Placeholder 5">
            <a:extLst>
              <a:ext uri="{FF2B5EF4-FFF2-40B4-BE49-F238E27FC236}">
                <a16:creationId xmlns:a16="http://schemas.microsoft.com/office/drawing/2014/main" id="{986A0DC2-A430-CF8C-8815-906A4707D78D}"/>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361251" y="1180530"/>
            <a:ext cx="4939459" cy="3704594"/>
          </a:xfrm>
          <a:prstGeom prst="rect">
            <a:avLst/>
          </a:prstGeom>
        </p:spPr>
      </p:pic>
    </p:spTree>
    <p:extLst>
      <p:ext uri="{BB962C8B-B14F-4D97-AF65-F5344CB8AC3E}">
        <p14:creationId xmlns:p14="http://schemas.microsoft.com/office/powerpoint/2010/main" val="20060478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344DA172-D180-FAAE-17D7-4D104944B72C}"/>
              </a:ext>
            </a:extLst>
          </p:cNvPr>
          <p:cNvSpPr>
            <a:spLocks noGrp="1"/>
          </p:cNvSpPr>
          <p:nvPr>
            <p:ph type="title"/>
          </p:nvPr>
        </p:nvSpPr>
        <p:spPr>
          <a:xfrm>
            <a:off x="609600" y="186611"/>
            <a:ext cx="10972800" cy="829809"/>
          </a:xfrm>
        </p:spPr>
        <p:txBody>
          <a:bodyPr/>
          <a:lstStyle/>
          <a:p>
            <a:r>
              <a:rPr lang="en-US" dirty="0"/>
              <a:t>Conclusions</a:t>
            </a:r>
          </a:p>
        </p:txBody>
      </p:sp>
      <p:sp>
        <p:nvSpPr>
          <p:cNvPr id="9" name="Content Placeholder 8">
            <a:extLst>
              <a:ext uri="{FF2B5EF4-FFF2-40B4-BE49-F238E27FC236}">
                <a16:creationId xmlns:a16="http://schemas.microsoft.com/office/drawing/2014/main" id="{DBEC6F8E-D61B-926F-F0D9-1E746BB75ADD}"/>
              </a:ext>
            </a:extLst>
          </p:cNvPr>
          <p:cNvSpPr>
            <a:spLocks noGrp="1"/>
          </p:cNvSpPr>
          <p:nvPr>
            <p:ph idx="1"/>
          </p:nvPr>
        </p:nvSpPr>
        <p:spPr>
          <a:xfrm>
            <a:off x="609600" y="895738"/>
            <a:ext cx="10972800" cy="5066523"/>
          </a:xfrm>
        </p:spPr>
        <p:txBody>
          <a:bodyPr>
            <a:normAutofit fontScale="77500" lnSpcReduction="20000"/>
          </a:bodyPr>
          <a:lstStyle/>
          <a:p>
            <a:r>
              <a:rPr lang="en-US" dirty="0"/>
              <a:t>Estimation of QLAS could help us with more accurate modeling of land allocation issues in GTAP</a:t>
            </a:r>
          </a:p>
          <a:p>
            <a:pPr lvl="1"/>
            <a:r>
              <a:rPr lang="en-US" dirty="0"/>
              <a:t>Elasticities in transforming land among forest, pasture and crop appear smaller than assumed in the GTAP parameter database and CET transformation structure</a:t>
            </a:r>
          </a:p>
          <a:p>
            <a:pPr lvl="1"/>
            <a:r>
              <a:rPr lang="en-US" dirty="0"/>
              <a:t>In principle we could have region-specific elasticity parameters to make the correction in the CET system to partly overcome the problem</a:t>
            </a:r>
          </a:p>
          <a:p>
            <a:r>
              <a:rPr lang="en-US" dirty="0"/>
              <a:t>At the crop level, CET is not capable of allowing for low/positive cross-return elasticities observed in data</a:t>
            </a:r>
          </a:p>
          <a:p>
            <a:pPr lvl="1"/>
            <a:r>
              <a:rPr lang="en-US" dirty="0"/>
              <a:t>QLAS is able to fix the problem</a:t>
            </a:r>
          </a:p>
          <a:p>
            <a:r>
              <a:rPr lang="en-US" dirty="0"/>
              <a:t>Moving to quantity-based model would make the models simpler</a:t>
            </a:r>
          </a:p>
          <a:p>
            <a:pPr lvl="1"/>
            <a:r>
              <a:rPr lang="en-US" dirty="0"/>
              <a:t>No need to have a parallel land allocation to CET for accounting purposes</a:t>
            </a:r>
          </a:p>
          <a:p>
            <a:r>
              <a:rPr lang="en-US" dirty="0"/>
              <a:t>Some work remains to clean GTAP data (or find another source) for consistent estimation</a:t>
            </a:r>
          </a:p>
          <a:p>
            <a:pPr lvl="1"/>
            <a:r>
              <a:rPr lang="en-US" dirty="0"/>
              <a:t>Some small values in GTAP-LU estimation may be introducing bias</a:t>
            </a:r>
          </a:p>
          <a:p>
            <a:pPr lvl="1"/>
            <a:r>
              <a:rPr lang="en-US" dirty="0"/>
              <a:t>Double cropping currently ignored</a:t>
            </a:r>
          </a:p>
        </p:txBody>
      </p:sp>
    </p:spTree>
    <p:extLst>
      <p:ext uri="{BB962C8B-B14F-4D97-AF65-F5344CB8AC3E}">
        <p14:creationId xmlns:p14="http://schemas.microsoft.com/office/powerpoint/2010/main" val="37147609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FFD7433-DC78-42C5-B8A8-06753D02DC6A}"/>
              </a:ext>
            </a:extLst>
          </p:cNvPr>
          <p:cNvSpPr txBox="1"/>
          <p:nvPr/>
        </p:nvSpPr>
        <p:spPr>
          <a:xfrm>
            <a:off x="0" y="0"/>
            <a:ext cx="8229600" cy="1559638"/>
          </a:xfrm>
          <a:prstGeom prst="rect">
            <a:avLst/>
          </a:prstGeom>
          <a:gradFill flip="none" rotWithShape="1">
            <a:gsLst>
              <a:gs pos="0">
                <a:schemeClr val="tx2">
                  <a:shade val="30000"/>
                  <a:satMod val="115000"/>
                  <a:lumMod val="100000"/>
                </a:schemeClr>
              </a:gs>
              <a:gs pos="33000">
                <a:schemeClr val="tx2">
                  <a:shade val="67500"/>
                  <a:satMod val="115000"/>
                </a:schemeClr>
              </a:gs>
              <a:gs pos="67000">
                <a:schemeClr val="accent1">
                  <a:lumMod val="75000"/>
                </a:schemeClr>
              </a:gs>
            </a:gsLst>
            <a:path path="circle">
              <a:fillToRect t="100000" r="100000"/>
            </a:path>
            <a:tileRect l="-100000" b="-100000"/>
          </a:gradFill>
        </p:spPr>
        <p:txBody>
          <a:bodyPr wrap="square" rtlCol="0">
            <a:spAutoFit/>
          </a:bodyPr>
          <a:lstStyle/>
          <a:p>
            <a:endParaRPr lang="en-US"/>
          </a:p>
        </p:txBody>
      </p:sp>
      <p:sp>
        <p:nvSpPr>
          <p:cNvPr id="4" name="TextBox 3">
            <a:extLst>
              <a:ext uri="{FF2B5EF4-FFF2-40B4-BE49-F238E27FC236}">
                <a16:creationId xmlns:a16="http://schemas.microsoft.com/office/drawing/2014/main" id="{94C0DC7E-D75E-4F74-97C8-ABC2D9CEA991}"/>
              </a:ext>
            </a:extLst>
          </p:cNvPr>
          <p:cNvSpPr txBox="1"/>
          <p:nvPr/>
        </p:nvSpPr>
        <p:spPr>
          <a:xfrm>
            <a:off x="699713" y="248038"/>
            <a:ext cx="7063721" cy="1159200"/>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400" b="0" i="0" u="none" strike="noStrike" kern="1200" cap="none" spc="0" normalizeH="0" baseline="0" noProof="0">
                <a:ln>
                  <a:noFill/>
                </a:ln>
                <a:solidFill>
                  <a:srgbClr val="FFFFFF"/>
                </a:solidFill>
                <a:effectLst/>
                <a:uLnTx/>
                <a:uFillTx/>
                <a:latin typeface="Calibri Light" panose="020F0302020204030204"/>
                <a:ea typeface="+mn-ea"/>
                <a:cs typeface="+mn-cs"/>
              </a:rPr>
              <a:t>Like, Share,</a:t>
            </a:r>
            <a:r>
              <a:rPr lang="en-US" sz="4400">
                <a:solidFill>
                  <a:srgbClr val="FFFFFF"/>
                </a:solidFill>
                <a:latin typeface="Calibri Light" panose="020F0302020204030204"/>
              </a:rPr>
              <a:t> </a:t>
            </a:r>
            <a:r>
              <a:rPr kumimoji="0" lang="en-US" sz="4400" b="0" i="0" u="none" strike="noStrike" kern="1200" cap="none" spc="0" normalizeH="0" baseline="0" noProof="0">
                <a:ln>
                  <a:noFill/>
                </a:ln>
                <a:solidFill>
                  <a:srgbClr val="FFFFFF"/>
                </a:solidFill>
                <a:effectLst/>
                <a:uLnTx/>
                <a:uFillTx/>
                <a:latin typeface="Calibri Light" panose="020F0302020204030204"/>
                <a:ea typeface="+mn-ea"/>
                <a:cs typeface="+mn-cs"/>
              </a:rPr>
              <a:t>&amp; Follow ERS </a:t>
            </a:r>
          </a:p>
        </p:txBody>
      </p:sp>
      <p:sp>
        <p:nvSpPr>
          <p:cNvPr id="56" name="Content Placeholder 2">
            <a:extLst>
              <a:ext uri="{FF2B5EF4-FFF2-40B4-BE49-F238E27FC236}">
                <a16:creationId xmlns:a16="http://schemas.microsoft.com/office/drawing/2014/main" id="{537DD978-E00C-4B7D-A784-92E4D6B15E4D}"/>
              </a:ext>
            </a:extLst>
          </p:cNvPr>
          <p:cNvSpPr txBox="1">
            <a:spLocks/>
          </p:cNvSpPr>
          <p:nvPr/>
        </p:nvSpPr>
        <p:spPr>
          <a:xfrm>
            <a:off x="609600" y="3540041"/>
            <a:ext cx="2525513" cy="798893"/>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600" b="0" i="0" u="none" strike="noStrike" kern="1200" cap="none" spc="0" normalizeH="0" baseline="0" noProof="0">
                <a:ln>
                  <a:noFill/>
                </a:ln>
                <a:solidFill>
                  <a:prstClr val="black"/>
                </a:solidFill>
                <a:effectLst/>
                <a:uLnTx/>
                <a:uFillTx/>
                <a:latin typeface="Calibri Light" panose="020F0302020204030204"/>
                <a:ea typeface="+mn-ea"/>
                <a:cs typeface="+mn-cs"/>
              </a:rPr>
              <a:t>www.ers.usda.gov </a:t>
            </a: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	</a:t>
            </a:r>
            <a:endParaRPr kumimoji="0" lang="en-US" sz="1800" b="0" i="0" u="none" strike="noStrike" kern="1200" cap="none" spc="0" normalizeH="0" baseline="0" noProof="0">
              <a:ln>
                <a:noFill/>
              </a:ln>
              <a:solidFill>
                <a:prstClr val="black"/>
              </a:solidFill>
              <a:effectLst/>
              <a:uLnTx/>
              <a:uFillTx/>
              <a:latin typeface="Calibri Light" panose="020F0302020204030204"/>
              <a:ea typeface="+mn-ea"/>
              <a:cs typeface="+mn-cs"/>
            </a:endParaRPr>
          </a:p>
        </p:txBody>
      </p:sp>
      <p:pic>
        <p:nvPicPr>
          <p:cNvPr id="58" name="Picture 10">
            <a:extLst>
              <a:ext uri="{FF2B5EF4-FFF2-40B4-BE49-F238E27FC236}">
                <a16:creationId xmlns:a16="http://schemas.microsoft.com/office/drawing/2014/main" id="{CF3B0269-575A-4EC9-9589-837F157BAD9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27511" y="2396446"/>
            <a:ext cx="1531517" cy="1051151"/>
          </a:xfrm>
          <a:prstGeom prst="rect">
            <a:avLst/>
          </a:prstGeom>
          <a:noFill/>
          <a:extLst>
            <a:ext uri="{909E8E84-426E-40DD-AFC4-6F175D3DCCD1}">
              <a14:hiddenFill xmlns:a14="http://schemas.microsoft.com/office/drawing/2010/main">
                <a:solidFill>
                  <a:srgbClr val="FFFFFF"/>
                </a:solidFill>
              </a14:hiddenFill>
            </a:ext>
          </a:extLst>
        </p:spPr>
      </p:pic>
      <p:sp>
        <p:nvSpPr>
          <p:cNvPr id="59" name="Content Placeholder 2">
            <a:extLst>
              <a:ext uri="{FF2B5EF4-FFF2-40B4-BE49-F238E27FC236}">
                <a16:creationId xmlns:a16="http://schemas.microsoft.com/office/drawing/2014/main" id="{9087FD14-18A9-471D-88D0-99E7752945D7}"/>
              </a:ext>
            </a:extLst>
          </p:cNvPr>
          <p:cNvSpPr txBox="1">
            <a:spLocks/>
          </p:cNvSpPr>
          <p:nvPr/>
        </p:nvSpPr>
        <p:spPr>
          <a:xfrm>
            <a:off x="7017196" y="3538578"/>
            <a:ext cx="1364804" cy="443476"/>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US" sz="1600" b="0" i="0" u="none" strike="noStrike" kern="1200" cap="none" spc="0" normalizeH="0" baseline="0" noProof="0">
                <a:ln>
                  <a:noFill/>
                </a:ln>
                <a:solidFill>
                  <a:prstClr val="black"/>
                </a:solidFill>
                <a:effectLst/>
                <a:uLnTx/>
                <a:uFillTx/>
                <a:latin typeface="Calibri Light" panose="020F0302020204030204"/>
                <a:ea typeface="+mn-ea"/>
                <a:cs typeface="+mn-cs"/>
              </a:rPr>
              <a:t>@USDA_ERS</a:t>
            </a:r>
          </a:p>
        </p:txBody>
      </p:sp>
      <p:sp>
        <p:nvSpPr>
          <p:cNvPr id="60" name="Content Placeholder 2">
            <a:extLst>
              <a:ext uri="{FF2B5EF4-FFF2-40B4-BE49-F238E27FC236}">
                <a16:creationId xmlns:a16="http://schemas.microsoft.com/office/drawing/2014/main" id="{F1532702-7288-4D7A-A5D8-68E17EB040AF}"/>
              </a:ext>
            </a:extLst>
          </p:cNvPr>
          <p:cNvSpPr txBox="1">
            <a:spLocks/>
          </p:cNvSpPr>
          <p:nvPr/>
        </p:nvSpPr>
        <p:spPr>
          <a:xfrm>
            <a:off x="8763000" y="3540041"/>
            <a:ext cx="2898236" cy="798893"/>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US" sz="1600" b="0" i="0" u="none" strike="noStrike" kern="1200" cap="none" spc="0" normalizeH="0" baseline="0" noProof="0">
                <a:ln>
                  <a:noFill/>
                </a:ln>
                <a:solidFill>
                  <a:prstClr val="black"/>
                </a:solidFill>
                <a:effectLst/>
                <a:uLnTx/>
                <a:uFillTx/>
                <a:latin typeface="Calibri Light" panose="020F0302020204030204"/>
                <a:ea typeface="+mn-ea"/>
                <a:cs typeface="+mn-cs"/>
              </a:rPr>
              <a:t>linkedin.com/company/</a:t>
            </a:r>
          </a:p>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US" sz="1600" b="0" i="0" u="none" strike="noStrike" kern="1200" cap="none" spc="0" normalizeH="0" baseline="0" noProof="0" err="1">
                <a:ln>
                  <a:noFill/>
                </a:ln>
                <a:solidFill>
                  <a:prstClr val="black"/>
                </a:solidFill>
                <a:effectLst/>
                <a:uLnTx/>
                <a:uFillTx/>
                <a:latin typeface="Calibri Light" panose="020F0302020204030204"/>
                <a:ea typeface="+mn-ea"/>
                <a:cs typeface="+mn-cs"/>
              </a:rPr>
              <a:t>usda</a:t>
            </a:r>
            <a:r>
              <a:rPr kumimoji="0" lang="en-US" sz="1600" b="0" i="0" u="none" strike="noStrike" kern="1200" cap="none" spc="0" normalizeH="0" baseline="0" noProof="0">
                <a:ln>
                  <a:noFill/>
                </a:ln>
                <a:solidFill>
                  <a:prstClr val="black"/>
                </a:solidFill>
                <a:effectLst/>
                <a:uLnTx/>
                <a:uFillTx/>
                <a:latin typeface="Calibri Light" panose="020F0302020204030204"/>
                <a:ea typeface="+mn-ea"/>
                <a:cs typeface="+mn-cs"/>
              </a:rPr>
              <a:t>-economic-research-service</a:t>
            </a:r>
          </a:p>
        </p:txBody>
      </p:sp>
      <p:pic>
        <p:nvPicPr>
          <p:cNvPr id="61" name="Picture 60">
            <a:extLst>
              <a:ext uri="{FF2B5EF4-FFF2-40B4-BE49-F238E27FC236}">
                <a16:creationId xmlns:a16="http://schemas.microsoft.com/office/drawing/2014/main" id="{89C6B325-A09E-4C1F-890F-A0BF42050D0E}"/>
              </a:ext>
            </a:extLst>
          </p:cNvPr>
          <p:cNvPicPr>
            <a:picLocks noChangeAspect="1"/>
          </p:cNvPicPr>
          <p:nvPr/>
        </p:nvPicPr>
        <p:blipFill>
          <a:blip r:embed="rId4"/>
          <a:stretch>
            <a:fillRect/>
          </a:stretch>
        </p:blipFill>
        <p:spPr>
          <a:xfrm>
            <a:off x="9525000" y="2333612"/>
            <a:ext cx="1173640" cy="1116555"/>
          </a:xfrm>
          <a:prstGeom prst="rect">
            <a:avLst/>
          </a:prstGeom>
        </p:spPr>
      </p:pic>
      <p:sp>
        <p:nvSpPr>
          <p:cNvPr id="63" name="Content Placeholder 2">
            <a:extLst>
              <a:ext uri="{FF2B5EF4-FFF2-40B4-BE49-F238E27FC236}">
                <a16:creationId xmlns:a16="http://schemas.microsoft.com/office/drawing/2014/main" id="{2D3B1BC5-265A-4C9D-BC73-41624D5F7E38}"/>
              </a:ext>
            </a:extLst>
          </p:cNvPr>
          <p:cNvSpPr txBox="1">
            <a:spLocks/>
          </p:cNvSpPr>
          <p:nvPr/>
        </p:nvSpPr>
        <p:spPr>
          <a:xfrm>
            <a:off x="3352800" y="3540041"/>
            <a:ext cx="2898236" cy="798893"/>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US" sz="1600" b="0" i="0" u="none" strike="noStrike" kern="1200" cap="none" spc="0" normalizeH="0" baseline="0" noProof="0">
                <a:ln>
                  <a:noFill/>
                </a:ln>
                <a:solidFill>
                  <a:prstClr val="black"/>
                </a:solidFill>
                <a:effectLst/>
                <a:uLnTx/>
                <a:uFillTx/>
                <a:latin typeface="Calibri Light" panose="020F0302020204030204"/>
                <a:ea typeface="+mn-ea"/>
                <a:cs typeface="+mn-cs"/>
              </a:rPr>
              <a:t>www.ers.usda.gov/</a:t>
            </a:r>
          </a:p>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0" lang="en-US" sz="1600" b="0" i="0" u="none" strike="noStrike" kern="1200" cap="none" spc="0" normalizeH="0" baseline="0" noProof="0">
                <a:ln>
                  <a:noFill/>
                </a:ln>
                <a:solidFill>
                  <a:prstClr val="black"/>
                </a:solidFill>
                <a:effectLst/>
                <a:uLnTx/>
                <a:uFillTx/>
                <a:latin typeface="Calibri Light" panose="020F0302020204030204"/>
                <a:ea typeface="+mn-ea"/>
                <a:cs typeface="+mn-cs"/>
              </a:rPr>
              <a:t>data-products/charts-of-note</a:t>
            </a:r>
          </a:p>
        </p:txBody>
      </p:sp>
      <p:sp>
        <p:nvSpPr>
          <p:cNvPr id="64" name="Text Placeholder 2">
            <a:extLst>
              <a:ext uri="{FF2B5EF4-FFF2-40B4-BE49-F238E27FC236}">
                <a16:creationId xmlns:a16="http://schemas.microsoft.com/office/drawing/2014/main" id="{6A673221-E4A4-4C3E-9962-D240092248DE}"/>
              </a:ext>
            </a:extLst>
          </p:cNvPr>
          <p:cNvSpPr txBox="1">
            <a:spLocks/>
          </p:cNvSpPr>
          <p:nvPr/>
        </p:nvSpPr>
        <p:spPr>
          <a:xfrm>
            <a:off x="1913097" y="4338934"/>
            <a:ext cx="8365805" cy="1527664"/>
          </a:xfrm>
          <a:prstGeom prst="rect">
            <a:avLst/>
          </a:prstGeom>
        </p:spPr>
        <p:txBody>
          <a:bodyPr vert="horz" lIns="91440" tIns="45720" rIns="91440" bIns="45720" rtlCol="0" anchor="ctr">
            <a:norm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10000"/>
              </a:lnSpc>
              <a:spcBef>
                <a:spcPts val="0"/>
              </a:spcBef>
              <a:spcAft>
                <a:spcPts val="600"/>
              </a:spcAft>
              <a:buClrTx/>
              <a:buSzTx/>
              <a:buFontTx/>
              <a:buNone/>
              <a:tabLst/>
              <a:defRPr/>
            </a:pPr>
            <a:r>
              <a:rPr kumimoji="0" lang="en-US" sz="1800" b="1" i="0" u="none" strike="noStrike" kern="1200" cap="none" spc="0" normalizeH="0" baseline="0" noProof="0">
                <a:ln>
                  <a:noFill/>
                </a:ln>
                <a:solidFill>
                  <a:prstClr val="black">
                    <a:lumMod val="95000"/>
                    <a:lumOff val="5000"/>
                  </a:prstClr>
                </a:solidFill>
                <a:effectLst/>
                <a:uLnTx/>
                <a:uFillTx/>
                <a:latin typeface="Calibri" panose="020F0502020204030204"/>
                <a:ea typeface="+mn-ea"/>
                <a:cs typeface="+mn-cs"/>
              </a:rPr>
              <a:t>Subscribe to Weekly E-mail Notifications: </a:t>
            </a:r>
            <a:r>
              <a:rPr kumimoji="0" lang="en-US" sz="1800" b="0" i="0" u="none" strike="noStrike" kern="1200" cap="none" spc="0" normalizeH="0" baseline="0" noProof="0">
                <a:ln>
                  <a:noFill/>
                </a:ln>
                <a:solidFill>
                  <a:prstClr val="black">
                    <a:lumMod val="95000"/>
                    <a:lumOff val="5000"/>
                  </a:prstClr>
                </a:solidFill>
                <a:effectLst/>
                <a:uLnTx/>
                <a:uFillTx/>
                <a:latin typeface="Calibri" panose="020F0502020204030204"/>
                <a:ea typeface="+mn-ea"/>
                <a:cs typeface="+mn-cs"/>
                <a:hlinkClick r:id="rId5"/>
              </a:rPr>
              <a:t>www.ers.usda.gov/subscribe</a:t>
            </a:r>
            <a:r>
              <a:rPr kumimoji="0" lang="en-US" sz="1800" b="0" i="0" u="none" strike="noStrike" kern="1200" cap="none" spc="0" normalizeH="0" baseline="0" noProof="0">
                <a:ln>
                  <a:noFill/>
                </a:ln>
                <a:solidFill>
                  <a:prstClr val="black">
                    <a:lumMod val="95000"/>
                    <a:lumOff val="5000"/>
                  </a:prstClr>
                </a:solidFill>
                <a:effectLst/>
                <a:uLnTx/>
                <a:uFillTx/>
                <a:latin typeface="Calibri" panose="020F0502020204030204"/>
                <a:ea typeface="+mn-ea"/>
                <a:cs typeface="+mn-cs"/>
              </a:rPr>
              <a:t>    </a:t>
            </a:r>
            <a:endParaRPr kumimoji="0" lang="en-US" sz="1800" b="0" i="0" u="none" strike="noStrike" kern="1200" cap="none" spc="0" normalizeH="0" baseline="0" noProof="0">
              <a:ln>
                <a:noFill/>
              </a:ln>
              <a:solidFill>
                <a:prstClr val="black">
                  <a:lumMod val="95000"/>
                  <a:lumOff val="5000"/>
                </a:prstClr>
              </a:solidFill>
              <a:effectLst/>
              <a:uLnTx/>
              <a:uFillTx/>
              <a:latin typeface="Calibri Light" panose="020F0302020204030204"/>
              <a:ea typeface="+mn-ea"/>
              <a:cs typeface="+mn-cs"/>
            </a:endParaRPr>
          </a:p>
          <a:p>
            <a:pPr marL="0" marR="0" lvl="0" indent="0" algn="ctr" defTabSz="914400" rtl="0" eaLnBrk="1" fontAlgn="auto" latinLnBrk="0" hangingPunct="1">
              <a:lnSpc>
                <a:spcPct val="110000"/>
              </a:lnSpc>
              <a:spcBef>
                <a:spcPts val="0"/>
              </a:spcBef>
              <a:spcAft>
                <a:spcPts val="600"/>
              </a:spcAft>
              <a:buClrTx/>
              <a:buSzTx/>
              <a:buFontTx/>
              <a:buNone/>
              <a:tabLst/>
              <a:defRPr/>
            </a:pPr>
            <a:r>
              <a:rPr kumimoji="0" lang="en-US" sz="1800" b="1" i="0" u="none" strike="noStrike" kern="1200" cap="none" spc="0" normalizeH="0" baseline="0" noProof="0">
                <a:ln>
                  <a:noFill/>
                </a:ln>
                <a:solidFill>
                  <a:prstClr val="black">
                    <a:lumMod val="95000"/>
                    <a:lumOff val="5000"/>
                  </a:prstClr>
                </a:solidFill>
                <a:effectLst/>
                <a:uLnTx/>
                <a:uFillTx/>
                <a:latin typeface="Calibri" panose="020F0502020204030204" pitchFamily="34" charset="0"/>
                <a:ea typeface="+mn-ea"/>
                <a:cs typeface="Calibri" panose="020F0502020204030204" pitchFamily="34" charset="0"/>
              </a:rPr>
              <a:t>Learn About Careers at ERS: </a:t>
            </a:r>
            <a:r>
              <a:rPr kumimoji="0" lang="en-US" sz="1800" b="0" i="0" u="none" strike="noStrike" kern="1200" cap="none" spc="0" normalizeH="0" baseline="0" noProof="0">
                <a:ln>
                  <a:noFill/>
                </a:ln>
                <a:solidFill>
                  <a:prstClr val="black">
                    <a:tint val="75000"/>
                  </a:prstClr>
                </a:solidFill>
                <a:effectLst/>
                <a:uLnTx/>
                <a:uFillTx/>
                <a:latin typeface="Calibri" panose="020F0502020204030204"/>
                <a:ea typeface="+mn-ea"/>
                <a:cs typeface="+mn-cs"/>
                <a:hlinkClick r:id="rId6"/>
              </a:rPr>
              <a:t>www.ers.usda.gov/about-ers/careers-at-ers</a:t>
            </a:r>
            <a:endParaRPr kumimoji="0" lang="en-US" sz="18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47924A38-4FC2-44CE-97BF-D3520C7A7E95}"/>
              </a:ext>
            </a:extLst>
          </p:cNvPr>
          <p:cNvSpPr txBox="1"/>
          <p:nvPr/>
        </p:nvSpPr>
        <p:spPr>
          <a:xfrm>
            <a:off x="8229600" y="0"/>
            <a:ext cx="3962400" cy="1559638"/>
          </a:xfrm>
          <a:prstGeom prst="rect">
            <a:avLst/>
          </a:prstGeom>
          <a:solidFill>
            <a:schemeClr val="tx2"/>
          </a:solidFill>
        </p:spPr>
        <p:txBody>
          <a:bodyPr wrap="square" rtlCol="0">
            <a:spAutoFit/>
          </a:bodyPr>
          <a:lstStyle/>
          <a:p>
            <a:endParaRPr lang="en-US"/>
          </a:p>
        </p:txBody>
      </p:sp>
      <p:pic>
        <p:nvPicPr>
          <p:cNvPr id="2" name="Picture 1">
            <a:extLst>
              <a:ext uri="{FF2B5EF4-FFF2-40B4-BE49-F238E27FC236}">
                <a16:creationId xmlns:a16="http://schemas.microsoft.com/office/drawing/2014/main" id="{5B522573-E317-4977-832D-8D1CB060D8A6}"/>
              </a:ext>
            </a:extLst>
          </p:cNvPr>
          <p:cNvPicPr>
            <a:picLocks noChangeAspect="1"/>
          </p:cNvPicPr>
          <p:nvPr/>
        </p:nvPicPr>
        <p:blipFill rotWithShape="1">
          <a:blip r:embed="rId7"/>
          <a:srcRect l="59888" t="11714" r="2104" b="4198"/>
          <a:stretch/>
        </p:blipFill>
        <p:spPr>
          <a:xfrm>
            <a:off x="4236560" y="2218962"/>
            <a:ext cx="1173640" cy="1236186"/>
          </a:xfrm>
          <a:prstGeom prst="rect">
            <a:avLst/>
          </a:prstGeom>
        </p:spPr>
      </p:pic>
      <p:grpSp>
        <p:nvGrpSpPr>
          <p:cNvPr id="11" name="Group 10">
            <a:extLst>
              <a:ext uri="{FF2B5EF4-FFF2-40B4-BE49-F238E27FC236}">
                <a16:creationId xmlns:a16="http://schemas.microsoft.com/office/drawing/2014/main" id="{395544E1-FC61-420B-9C6B-60CD96B5CCA2}"/>
              </a:ext>
            </a:extLst>
          </p:cNvPr>
          <p:cNvGrpSpPr/>
          <p:nvPr/>
        </p:nvGrpSpPr>
        <p:grpSpPr>
          <a:xfrm>
            <a:off x="7143217" y="2312445"/>
            <a:ext cx="1112762" cy="1116555"/>
            <a:chOff x="7143217" y="2312445"/>
            <a:chExt cx="1112762" cy="1116555"/>
          </a:xfrm>
        </p:grpSpPr>
        <p:sp>
          <p:nvSpPr>
            <p:cNvPr id="8" name="Rectangle: Rounded Corners 7">
              <a:extLst>
                <a:ext uri="{FF2B5EF4-FFF2-40B4-BE49-F238E27FC236}">
                  <a16:creationId xmlns:a16="http://schemas.microsoft.com/office/drawing/2014/main" id="{67FF2C10-8EA9-7126-CF65-1C56A5D2E1BE}"/>
                </a:ext>
              </a:extLst>
            </p:cNvPr>
            <p:cNvSpPr/>
            <p:nvPr/>
          </p:nvSpPr>
          <p:spPr>
            <a:xfrm>
              <a:off x="7143217" y="2312445"/>
              <a:ext cx="1112762" cy="1116555"/>
            </a:xfrm>
            <a:prstGeom prst="roundRect">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pic>
          <p:nvPicPr>
            <p:cNvPr id="10" name="Picture 9" descr="Icon&#10;&#10;Description automatically generated">
              <a:extLst>
                <a:ext uri="{FF2B5EF4-FFF2-40B4-BE49-F238E27FC236}">
                  <a16:creationId xmlns:a16="http://schemas.microsoft.com/office/drawing/2014/main" id="{52D7E9F3-56D7-F5E2-65FE-B79EFD31EB62}"/>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268921" y="2438400"/>
              <a:ext cx="861353" cy="880375"/>
            </a:xfrm>
            <a:prstGeom prst="rect">
              <a:avLst/>
            </a:prstGeom>
          </p:spPr>
        </p:pic>
      </p:grpSp>
    </p:spTree>
    <p:extLst>
      <p:ext uri="{BB962C8B-B14F-4D97-AF65-F5344CB8AC3E}">
        <p14:creationId xmlns:p14="http://schemas.microsoft.com/office/powerpoint/2010/main" val="41681972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6819CB-5E84-4FAF-AF21-032F421AE846}"/>
              </a:ext>
            </a:extLst>
          </p:cNvPr>
          <p:cNvSpPr>
            <a:spLocks noGrp="1"/>
          </p:cNvSpPr>
          <p:nvPr>
            <p:ph type="title" idx="4294967295"/>
          </p:nvPr>
        </p:nvSpPr>
        <p:spPr>
          <a:xfrm>
            <a:off x="609600" y="2857500"/>
            <a:ext cx="10972800" cy="1143000"/>
          </a:xfrm>
        </p:spPr>
        <p:txBody>
          <a:bodyPr>
            <a:normAutofit fontScale="90000"/>
          </a:bodyPr>
          <a:lstStyle/>
          <a:p>
            <a:r>
              <a:rPr lang="en-US" sz="3600"/>
              <a:t>Presenter Name</a:t>
            </a:r>
            <a:br>
              <a:rPr lang="en-US" sz="3600"/>
            </a:br>
            <a:r>
              <a:rPr lang="en-US" sz="3600"/>
              <a:t>USDA Economic Research Service</a:t>
            </a:r>
            <a:br>
              <a:rPr lang="en-US" sz="3600"/>
            </a:br>
            <a:r>
              <a:rPr lang="en-US" sz="3600"/>
              <a:t>Job Title</a:t>
            </a:r>
            <a:br>
              <a:rPr lang="en-US" sz="3600"/>
            </a:br>
            <a:br>
              <a:rPr lang="en-US" sz="3600"/>
            </a:br>
            <a:r>
              <a:rPr lang="en-US" sz="3600"/>
              <a:t>Email address (if needed)</a:t>
            </a:r>
          </a:p>
        </p:txBody>
      </p:sp>
    </p:spTree>
    <p:extLst>
      <p:ext uri="{BB962C8B-B14F-4D97-AF65-F5344CB8AC3E}">
        <p14:creationId xmlns:p14="http://schemas.microsoft.com/office/powerpoint/2010/main" val="6127030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FBAAA0-B5C8-C7AA-BFD5-C9051056DAE6}"/>
              </a:ext>
            </a:extLst>
          </p:cNvPr>
          <p:cNvSpPr>
            <a:spLocks noGrp="1"/>
          </p:cNvSpPr>
          <p:nvPr>
            <p:ph type="title"/>
          </p:nvPr>
        </p:nvSpPr>
        <p:spPr/>
        <p:txBody>
          <a:bodyPr>
            <a:normAutofit fontScale="90000"/>
          </a:bodyPr>
          <a:lstStyle/>
          <a:p>
            <a:r>
              <a:rPr lang="en-US" dirty="0"/>
              <a:t>Comparison of top-level elasticities from CET and QLAS (AEZ 11)</a:t>
            </a:r>
          </a:p>
        </p:txBody>
      </p:sp>
      <p:sp>
        <p:nvSpPr>
          <p:cNvPr id="3" name="Content Placeholder 2">
            <a:extLst>
              <a:ext uri="{FF2B5EF4-FFF2-40B4-BE49-F238E27FC236}">
                <a16:creationId xmlns:a16="http://schemas.microsoft.com/office/drawing/2014/main" id="{5A9C0247-2936-FD44-EEAF-54B9E0E73E90}"/>
              </a:ext>
            </a:extLst>
          </p:cNvPr>
          <p:cNvSpPr>
            <a:spLocks noGrp="1"/>
          </p:cNvSpPr>
          <p:nvPr>
            <p:ph sz="half" idx="1"/>
          </p:nvPr>
        </p:nvSpPr>
        <p:spPr>
          <a:xfrm>
            <a:off x="609600" y="1600203"/>
            <a:ext cx="4612849" cy="4038597"/>
          </a:xfrm>
        </p:spPr>
        <p:txBody>
          <a:bodyPr>
            <a:normAutofit/>
          </a:bodyPr>
          <a:lstStyle/>
          <a:p>
            <a:r>
              <a:rPr lang="en-US" dirty="0"/>
              <a:t>Different elasticities for each country/AEZ</a:t>
            </a:r>
          </a:p>
          <a:p>
            <a:r>
              <a:rPr lang="en-US" dirty="0"/>
              <a:t>Typically, lower top-level elasticities in QLAS than implied by CET with (</a:t>
            </a:r>
            <a:r>
              <a:rPr lang="el-GR" dirty="0"/>
              <a:t>σ</a:t>
            </a:r>
            <a:r>
              <a:rPr lang="en-US" baseline="-25000" dirty="0"/>
              <a:t>1</a:t>
            </a:r>
            <a:r>
              <a:rPr lang="en-US" dirty="0"/>
              <a:t>=-0.2 and </a:t>
            </a:r>
            <a:r>
              <a:rPr lang="el-GR" dirty="0"/>
              <a:t>σ</a:t>
            </a:r>
            <a:r>
              <a:rPr lang="en-US" baseline="-25000" dirty="0"/>
              <a:t>2</a:t>
            </a:r>
            <a:r>
              <a:rPr lang="en-US" dirty="0"/>
              <a:t>=-0.5)</a:t>
            </a:r>
          </a:p>
        </p:txBody>
      </p:sp>
      <p:pic>
        <p:nvPicPr>
          <p:cNvPr id="12" name="Content Placeholder 11" descr="A graph of different colored squares&#10;&#10;Description automatically generated with medium confidence">
            <a:extLst>
              <a:ext uri="{FF2B5EF4-FFF2-40B4-BE49-F238E27FC236}">
                <a16:creationId xmlns:a16="http://schemas.microsoft.com/office/drawing/2014/main" id="{F75D87AA-1C08-938F-CB00-2A38CD691BE9}"/>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637229" y="1600203"/>
            <a:ext cx="5945171" cy="4458875"/>
          </a:xfrm>
        </p:spPr>
      </p:pic>
    </p:spTree>
    <p:extLst>
      <p:ext uri="{BB962C8B-B14F-4D97-AF65-F5344CB8AC3E}">
        <p14:creationId xmlns:p14="http://schemas.microsoft.com/office/powerpoint/2010/main" val="3327800798"/>
      </p:ext>
    </p:extLst>
  </p:cSld>
  <p:clrMapOvr>
    <a:masterClrMapping/>
  </p:clrMapOvr>
</p:sld>
</file>

<file path=ppt/theme/theme1.xml><?xml version="1.0" encoding="utf-8"?>
<a:theme xmlns:a="http://schemas.openxmlformats.org/drawingml/2006/main" name="ERS Title Pa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roduct_x0020_Type xmlns="698fad51-7952-431e-8cbd-401639f7140b">Chart/Table</Product_x0020_Type>
    <Report_x002f_Article_x0020_Link xmlns="698fad51-7952-431e-8cbd-401639f7140b">
      <Url xsi:nil="true"/>
      <Description xsi:nil="true"/>
    </Report_x002f_Article_x0020_Link>
    <Division xmlns="698fad51-7952-431e-8cbd-401639f7140b" xsi:nil="true"/>
    <Designer xmlns="698fad51-7952-431e-8cbd-401639f7140b">
      <UserInfo>
        <DisplayName/>
        <AccountId xsi:nil="true"/>
        <AccountType/>
      </UserInfo>
    </Designer>
    <Publication_x0020_Type xmlns="698fad51-7952-431e-8cbd-401639f7140b"/>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B1C04496294934A89327E0E10E966B2" ma:contentTypeVersion="16" ma:contentTypeDescription="Create a new document." ma:contentTypeScope="" ma:versionID="a126f1f9fd76965f7851d0b42935763e">
  <xsd:schema xmlns:xsd="http://www.w3.org/2001/XMLSchema" xmlns:xs="http://www.w3.org/2001/XMLSchema" xmlns:p="http://schemas.microsoft.com/office/2006/metadata/properties" xmlns:ns2="698fad51-7952-431e-8cbd-401639f7140b" xmlns:ns3="d2e86295-2718-4682-b51d-675a0256ea4a" targetNamespace="http://schemas.microsoft.com/office/2006/metadata/properties" ma:root="true" ma:fieldsID="b532da2fbce47b54b0f9a66ff6fc53c6" ns2:_="" ns3:_="">
    <xsd:import namespace="698fad51-7952-431e-8cbd-401639f7140b"/>
    <xsd:import namespace="d2e86295-2718-4682-b51d-675a0256ea4a"/>
    <xsd:element name="properties">
      <xsd:complexType>
        <xsd:sequence>
          <xsd:element name="documentManagement">
            <xsd:complexType>
              <xsd:all>
                <xsd:element ref="ns2:Publication_x0020_Type" minOccurs="0"/>
                <xsd:element ref="ns2:Product_x0020_Type" minOccurs="0"/>
                <xsd:element ref="ns2:Designer" minOccurs="0"/>
                <xsd:element ref="ns2:Report_x002f_Article_x0020_Link" minOccurs="0"/>
                <xsd:element ref="ns3:SharedWithUsers" minOccurs="0"/>
                <xsd:element ref="ns3:SharedWithDetails" minOccurs="0"/>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Division"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98fad51-7952-431e-8cbd-401639f7140b" elementFormDefault="qualified">
    <xsd:import namespace="http://schemas.microsoft.com/office/2006/documentManagement/types"/>
    <xsd:import namespace="http://schemas.microsoft.com/office/infopath/2007/PartnerControls"/>
    <xsd:element name="Publication_x0020_Type" ma:index="2" nillable="true" ma:displayName="Publication Type" ma:internalName="Publication_x0020_Type">
      <xsd:complexType>
        <xsd:complexContent>
          <xsd:extension base="dms:MultiChoice">
            <xsd:sequence>
              <xsd:element name="Value" maxOccurs="unbounded" minOccurs="0" nillable="true">
                <xsd:simpleType>
                  <xsd:restriction base="dms:Choice">
                    <xsd:enumeration value="Amber Waves"/>
                    <xsd:enumeration value="Chart of Note"/>
                    <xsd:enumeration value="Report"/>
                    <xsd:enumeration value="Outlook Report"/>
                    <xsd:enumeration value="General Design"/>
                  </xsd:restriction>
                </xsd:simpleType>
              </xsd:element>
            </xsd:sequence>
          </xsd:extension>
        </xsd:complexContent>
      </xsd:complexType>
    </xsd:element>
    <xsd:element name="Product_x0020_Type" ma:index="3" nillable="true" ma:displayName="Product Type" ma:default="Chart/Table" ma:format="Dropdown" ma:internalName="Product_x0020_Type">
      <xsd:simpleType>
        <xsd:restriction base="dms:Choice">
          <xsd:enumeration value="Chart/Table"/>
          <xsd:enumeration value="Infographic"/>
          <xsd:enumeration value="Brochure"/>
          <xsd:enumeration value="Brand Graphic"/>
          <xsd:enumeration value="Poster"/>
          <xsd:enumeration value="Display"/>
          <xsd:enumeration value="Photo"/>
          <xsd:enumeration value="Map"/>
          <xsd:enumeration value="Template"/>
          <xsd:enumeration value="Video"/>
          <xsd:enumeration value="Report"/>
          <xsd:enumeration value="Guidance"/>
        </xsd:restriction>
      </xsd:simpleType>
    </xsd:element>
    <xsd:element name="Designer" ma:index="4" nillable="true" ma:displayName="Designer" ma:list="UserInfo" ma:SharePointGroup="0" ma:internalName="Designer" ma:readOnly="false"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Report_x002f_Article_x0020_Link" ma:index="5" nillable="true" ma:displayName="Report/Article Link" ma:format="Hyperlink" ma:internalName="Report_x002f_Article_x0020_Link">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Division" ma:index="21" nillable="true" ma:displayName="Division" ma:description="This defines which division the product originated from" ma:format="Dropdown" ma:internalName="Division">
      <xsd:simpleType>
        <xsd:restriction base="dms:Choice">
          <xsd:enumeration value="MTED"/>
          <xsd:enumeration value="RRED"/>
          <xsd:enumeration value="FED"/>
        </xsd:restriction>
      </xsd:simpleType>
    </xsd:element>
    <xsd:element name="MediaServiceLocation" ma:index="22"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2e86295-2718-4682-b51d-675a0256ea4a"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7"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DBD1941-05B2-4343-811C-B86C7A9B2005}">
  <ds:schemaRefs>
    <ds:schemaRef ds:uri="698fad51-7952-431e-8cbd-401639f7140b"/>
    <ds:schemaRef ds:uri="d2e86295-2718-4682-b51d-675a0256ea4a"/>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EAFDF0B6-1661-4177-B1E6-1C82CF739F98}">
  <ds:schemaRefs>
    <ds:schemaRef ds:uri="http://schemas.microsoft.com/sharepoint/v3/contenttype/forms"/>
  </ds:schemaRefs>
</ds:datastoreItem>
</file>

<file path=customXml/itemProps3.xml><?xml version="1.0" encoding="utf-8"?>
<ds:datastoreItem xmlns:ds="http://schemas.openxmlformats.org/officeDocument/2006/customXml" ds:itemID="{A2DC7735-B7C4-4843-9E07-1B4B5397B1CF}">
  <ds:schemaRefs>
    <ds:schemaRef ds:uri="698fad51-7952-431e-8cbd-401639f7140b"/>
    <ds:schemaRef ds:uri="d2e86295-2718-4682-b51d-675a0256ea4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199</TotalTime>
  <Words>1806</Words>
  <Application>Microsoft Office PowerPoint</Application>
  <PresentationFormat>Widescreen</PresentationFormat>
  <Paragraphs>277</Paragraphs>
  <Slides>19</Slides>
  <Notes>4</Notes>
  <HiddenSlides>1</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19</vt:i4>
      </vt:variant>
    </vt:vector>
  </HeadingPairs>
  <TitlesOfParts>
    <vt:vector size="30" baseType="lpstr">
      <vt:lpstr>Aptos Narrow</vt:lpstr>
      <vt:lpstr>Arial</vt:lpstr>
      <vt:lpstr>Calibri</vt:lpstr>
      <vt:lpstr>Calibri Light</vt:lpstr>
      <vt:lpstr>Cambria Math</vt:lpstr>
      <vt:lpstr>Courier New</vt:lpstr>
      <vt:lpstr>Segoe UI</vt:lpstr>
      <vt:lpstr>Wingdings</vt:lpstr>
      <vt:lpstr>ERS Title Page</vt:lpstr>
      <vt:lpstr>Custom Design</vt:lpstr>
      <vt:lpstr>1_Custom Design</vt:lpstr>
      <vt:lpstr>Quantity-based Land Allocation System: Bringing Realistic and Consistent Land Allocation to the GTAP Model  Kristiina Ala-Kokko (Kansas State University)  Jayson Beckman, Maros Ivanic, Noé J Nava (Economic Research Service) 27th Annual GTAP Conference June 4, 2024  ​ This research was supported by the USDA, Economic Research Service. The findings and conclusions in this manuscript are those of the authors and should not be construed to represent any official USDA or U.S. Government determination or policy. </vt:lpstr>
      <vt:lpstr>Land allocation remains an important policy topic</vt:lpstr>
      <vt:lpstr>Nested CET in GTAP-AEZ/BIO model</vt:lpstr>
      <vt:lpstr>Elasticity matrix is restricted under simple CET</vt:lpstr>
      <vt:lpstr>Nested CET gives one more parameter for a more flexible elasticity matrix</vt:lpstr>
      <vt:lpstr>Land accounting does not work in CET</vt:lpstr>
      <vt:lpstr>Quantity-based land allocation system</vt:lpstr>
      <vt:lpstr>Estimation procedure</vt:lpstr>
      <vt:lpstr>This estimation worked well with good data (USDA &amp; FAO)</vt:lpstr>
      <vt:lpstr>Estimating the same structure using GTAP-LU data</vt:lpstr>
      <vt:lpstr>Estimation results for AEZ 10—United States</vt:lpstr>
      <vt:lpstr>QLAS vs CTE (σ=-1) (GTAP data, AEZ 10, USA)</vt:lpstr>
      <vt:lpstr>Cross-return elasticities also appear off</vt:lpstr>
      <vt:lpstr>Forest-Ag Land Estimation results for AEZ 11</vt:lpstr>
      <vt:lpstr>Very similar story in AEZ 5</vt:lpstr>
      <vt:lpstr>Conclusions</vt:lpstr>
      <vt:lpstr>PowerPoint Presentation</vt:lpstr>
      <vt:lpstr>Presenter Name USDA Economic Research Service Job Title  Email address (if needed)</vt:lpstr>
      <vt:lpstr>Comparison of top-level elasticities from CET and QLAS (AEZ 11)</vt:lpstr>
    </vt:vector>
  </TitlesOfParts>
  <Company>USDA-ERS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ctaylor</dc:creator>
  <cp:lastModifiedBy>Ivanic, Maros - REE-ERS</cp:lastModifiedBy>
  <cp:revision>1</cp:revision>
  <dcterms:created xsi:type="dcterms:W3CDTF">2014-04-29T12:26:48Z</dcterms:created>
  <dcterms:modified xsi:type="dcterms:W3CDTF">2024-06-07T13:35:39Z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0x010100EB1C04496294934A89327E0E10E966B2</vt:lpwstr>
  </property>
</Properties>
</file>