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94" r:id="rId3"/>
    <p:sldId id="272" r:id="rId4"/>
    <p:sldId id="274" r:id="rId5"/>
    <p:sldId id="284" r:id="rId6"/>
    <p:sldId id="277" r:id="rId7"/>
    <p:sldId id="278" r:id="rId8"/>
    <p:sldId id="285" r:id="rId9"/>
    <p:sldId id="29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59" r:id="rId19"/>
  </p:sldIdLst>
  <p:sldSz cx="9144000" cy="5143500" type="screen16x9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8">
          <p15:clr>
            <a:srgbClr val="A4A3A4"/>
          </p15:clr>
        </p15:guide>
        <p15:guide id="2" orient="horz" pos="106">
          <p15:clr>
            <a:srgbClr val="A4A3A4"/>
          </p15:clr>
        </p15:guide>
        <p15:guide id="3" orient="horz" pos="2811">
          <p15:clr>
            <a:srgbClr val="A4A3A4"/>
          </p15:clr>
        </p15:guide>
        <p15:guide id="4" pos="391">
          <p15:clr>
            <a:srgbClr val="A4A3A4"/>
          </p15:clr>
        </p15:guide>
        <p15:guide id="5" pos="56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172"/>
    <a:srgbClr val="34B233"/>
    <a:srgbClr val="3F9C35"/>
    <a:srgbClr val="FFFFFF"/>
    <a:srgbClr val="000000"/>
    <a:srgbClr val="292929"/>
    <a:srgbClr val="D5D2CA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50" d="100"/>
          <a:sy n="150" d="100"/>
        </p:scale>
        <p:origin x="456" y="126"/>
      </p:cViewPr>
      <p:guideLst>
        <p:guide orient="horz" pos="928"/>
        <p:guide orient="horz" pos="106"/>
        <p:guide orient="horz" pos="2811"/>
        <p:guide pos="391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B90ACF-AE64-46BE-A2D9-A6D2B90EE4CE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0951A8-29B2-478E-AD99-7B8A969C6530}">
      <dgm:prSet phldrT="[Text]" custT="1"/>
      <dgm:spPr/>
      <dgm:t>
        <a:bodyPr/>
        <a:lstStyle/>
        <a:p>
          <a:r>
            <a:rPr lang="en-US" sz="800"/>
            <a:t>Total Expenditure, private household</a:t>
          </a:r>
        </a:p>
      </dgm:t>
    </dgm:pt>
    <dgm:pt modelId="{FF8652AE-1444-4408-BD6A-A8D229251310}" type="parTrans" cxnId="{721FEF3E-1687-4272-8E87-CD2CC489625F}">
      <dgm:prSet/>
      <dgm:spPr/>
      <dgm:t>
        <a:bodyPr/>
        <a:lstStyle/>
        <a:p>
          <a:endParaRPr lang="en-US"/>
        </a:p>
      </dgm:t>
    </dgm:pt>
    <dgm:pt modelId="{76E16D60-9185-4102-95A8-5E5966015C45}" type="sibTrans" cxnId="{721FEF3E-1687-4272-8E87-CD2CC489625F}">
      <dgm:prSet/>
      <dgm:spPr/>
      <dgm:t>
        <a:bodyPr/>
        <a:lstStyle/>
        <a:p>
          <a:endParaRPr lang="en-US"/>
        </a:p>
      </dgm:t>
    </dgm:pt>
    <dgm:pt modelId="{35A26E22-97C1-42F8-8ED9-0F4C54751646}">
      <dgm:prSet phldrT="[Text]" custT="1"/>
      <dgm:spPr/>
      <dgm:t>
        <a:bodyPr/>
        <a:lstStyle/>
        <a:p>
          <a:r>
            <a:rPr lang="en-US" sz="800"/>
            <a:t>VPP(c,r)=</a:t>
          </a:r>
        </a:p>
        <a:p>
          <a:r>
            <a:rPr lang="en-US" sz="800"/>
            <a:t>PPA(c,r)*QPA(c,r)</a:t>
          </a:r>
        </a:p>
      </dgm:t>
    </dgm:pt>
    <dgm:pt modelId="{0973CE4B-77DF-47EE-946C-406A3124C20F}" type="parTrans" cxnId="{5BAAECBC-9F8C-473E-B4D1-0901B80107DA}">
      <dgm:prSet/>
      <dgm:spPr/>
      <dgm:t>
        <a:bodyPr/>
        <a:lstStyle/>
        <a:p>
          <a:endParaRPr lang="en-US"/>
        </a:p>
      </dgm:t>
    </dgm:pt>
    <dgm:pt modelId="{B96A650E-7053-40FD-ACA7-7248B33F7BB3}" type="sibTrans" cxnId="{5BAAECBC-9F8C-473E-B4D1-0901B80107DA}">
      <dgm:prSet/>
      <dgm:spPr/>
      <dgm:t>
        <a:bodyPr/>
        <a:lstStyle/>
        <a:p>
          <a:endParaRPr lang="en-US"/>
        </a:p>
      </dgm:t>
    </dgm:pt>
    <dgm:pt modelId="{7D8F138B-E1FD-4CF8-918D-CF21D8EDE5AF}">
      <dgm:prSet phldrT="[Text]" custT="1"/>
      <dgm:spPr/>
      <dgm:t>
        <a:bodyPr/>
        <a:lstStyle/>
        <a:p>
          <a:r>
            <a:rPr lang="en-US" sz="800"/>
            <a:t>VMPP(c,r)</a:t>
          </a:r>
        </a:p>
        <a:p>
          <a:r>
            <a:rPr lang="en-US" sz="800"/>
            <a:t>=PPMA(c,r)*QPMA(c,r)</a:t>
          </a:r>
        </a:p>
      </dgm:t>
    </dgm:pt>
    <dgm:pt modelId="{667779AD-5231-4C28-AA38-A6E87FA5B9E9}" type="parTrans" cxnId="{EF4E8AB7-2E6F-4981-B3DC-440F3ED40A59}">
      <dgm:prSet/>
      <dgm:spPr/>
      <dgm:t>
        <a:bodyPr/>
        <a:lstStyle/>
        <a:p>
          <a:endParaRPr lang="en-US"/>
        </a:p>
      </dgm:t>
    </dgm:pt>
    <dgm:pt modelId="{DD90B84A-50FE-4B05-9CCC-FB79CED68FA3}" type="sibTrans" cxnId="{EF4E8AB7-2E6F-4981-B3DC-440F3ED40A59}">
      <dgm:prSet/>
      <dgm:spPr/>
      <dgm:t>
        <a:bodyPr/>
        <a:lstStyle/>
        <a:p>
          <a:endParaRPr lang="en-US"/>
        </a:p>
      </dgm:t>
    </dgm:pt>
    <dgm:pt modelId="{9DC42182-91BC-479C-9FE5-0D343ABEB496}">
      <dgm:prSet phldrT="[Text]" custT="1"/>
      <dgm:spPr/>
      <dgm:t>
        <a:bodyPr/>
        <a:lstStyle/>
        <a:p>
          <a:r>
            <a:rPr lang="en-US" sz="800"/>
            <a:t>VDPP(c,r)=</a:t>
          </a:r>
        </a:p>
        <a:p>
          <a:r>
            <a:rPr lang="en-US" sz="800"/>
            <a:t>PPDA(c,r)*QPDA(c,r)</a:t>
          </a:r>
        </a:p>
      </dgm:t>
    </dgm:pt>
    <dgm:pt modelId="{2F7819B9-AD55-4936-8F70-E2E04218358C}" type="parTrans" cxnId="{BFBD0621-3E11-448A-B20F-CEFDB114D04B}">
      <dgm:prSet/>
      <dgm:spPr/>
      <dgm:t>
        <a:bodyPr/>
        <a:lstStyle/>
        <a:p>
          <a:endParaRPr lang="en-US"/>
        </a:p>
      </dgm:t>
    </dgm:pt>
    <dgm:pt modelId="{EC471D04-20EC-4142-8189-36238EACFC10}" type="sibTrans" cxnId="{BFBD0621-3E11-448A-B20F-CEFDB114D04B}">
      <dgm:prSet/>
      <dgm:spPr/>
      <dgm:t>
        <a:bodyPr/>
        <a:lstStyle/>
        <a:p>
          <a:endParaRPr lang="en-US"/>
        </a:p>
      </dgm:t>
    </dgm:pt>
    <dgm:pt modelId="{BBBEDC1B-5F0B-4C5B-98FC-9609C2377F2D}">
      <dgm:prSet phldrT="[Text]" custT="1"/>
      <dgm:spPr/>
      <dgm:t>
        <a:bodyPr/>
        <a:lstStyle/>
        <a:p>
          <a:r>
            <a:rPr lang="en-US" sz="800"/>
            <a:t>....</a:t>
          </a:r>
        </a:p>
      </dgm:t>
    </dgm:pt>
    <dgm:pt modelId="{50F4790C-45BE-473A-9ED1-02362016BB36}" type="parTrans" cxnId="{66C34B3F-DA17-4E50-ADAD-558876AFF88D}">
      <dgm:prSet/>
      <dgm:spPr/>
      <dgm:t>
        <a:bodyPr/>
        <a:lstStyle/>
        <a:p>
          <a:endParaRPr lang="en-US"/>
        </a:p>
      </dgm:t>
    </dgm:pt>
    <dgm:pt modelId="{6C3CF42E-D619-4491-A065-F507441C55E4}" type="sibTrans" cxnId="{66C34B3F-DA17-4E50-ADAD-558876AFF88D}">
      <dgm:prSet/>
      <dgm:spPr/>
      <dgm:t>
        <a:bodyPr/>
        <a:lstStyle/>
        <a:p>
          <a:endParaRPr lang="en-US"/>
        </a:p>
      </dgm:t>
    </dgm:pt>
    <dgm:pt modelId="{9118E7FC-D37F-4784-96FE-13D4BB9BCC5F}">
      <dgm:prSet phldrT="[Text]" custT="1"/>
      <dgm:spPr/>
      <dgm:t>
        <a:bodyPr/>
        <a:lstStyle/>
        <a:p>
          <a:r>
            <a:rPr lang="en-US" sz="800"/>
            <a:t>VPP(c,n)=</a:t>
          </a:r>
        </a:p>
        <a:p>
          <a:r>
            <a:rPr lang="en-US" sz="800"/>
            <a:t>PPA(c,n)*QPA(c,n)</a:t>
          </a:r>
        </a:p>
      </dgm:t>
    </dgm:pt>
    <dgm:pt modelId="{76CF95BA-C725-4E1D-8FE3-F12DD85762D3}" type="parTrans" cxnId="{4C7B943C-4C7F-4400-8708-4DF0A6C30B93}">
      <dgm:prSet/>
      <dgm:spPr/>
      <dgm:t>
        <a:bodyPr/>
        <a:lstStyle/>
        <a:p>
          <a:endParaRPr lang="en-US"/>
        </a:p>
      </dgm:t>
    </dgm:pt>
    <dgm:pt modelId="{21B8B4AC-A159-4A54-A559-41A5650C5C5E}" type="sibTrans" cxnId="{4C7B943C-4C7F-4400-8708-4DF0A6C30B93}">
      <dgm:prSet/>
      <dgm:spPr/>
      <dgm:t>
        <a:bodyPr/>
        <a:lstStyle/>
        <a:p>
          <a:endParaRPr lang="en-US"/>
        </a:p>
      </dgm:t>
    </dgm:pt>
    <dgm:pt modelId="{A19EC802-D680-432C-8D1C-D913C4643BF6}">
      <dgm:prSet phldrT="[Text]" custT="1"/>
      <dgm:spPr/>
      <dgm:t>
        <a:bodyPr/>
        <a:lstStyle/>
        <a:p>
          <a:r>
            <a:rPr lang="en-US" sz="800"/>
            <a:t>MPTAX(c,r)</a:t>
          </a:r>
        </a:p>
      </dgm:t>
    </dgm:pt>
    <dgm:pt modelId="{00F77A40-2F04-4DD5-B853-0918575C44A2}" type="parTrans" cxnId="{8124FD6E-E14F-4B18-AF10-7BD2976BA3CB}">
      <dgm:prSet/>
      <dgm:spPr/>
      <dgm:t>
        <a:bodyPr/>
        <a:lstStyle/>
        <a:p>
          <a:endParaRPr lang="en-US"/>
        </a:p>
      </dgm:t>
    </dgm:pt>
    <dgm:pt modelId="{38990955-55D4-4204-8A88-C3FB603B84F6}" type="sibTrans" cxnId="{8124FD6E-E14F-4B18-AF10-7BD2976BA3CB}">
      <dgm:prSet/>
      <dgm:spPr/>
      <dgm:t>
        <a:bodyPr/>
        <a:lstStyle/>
        <a:p>
          <a:endParaRPr lang="en-US"/>
        </a:p>
      </dgm:t>
    </dgm:pt>
    <dgm:pt modelId="{521E2E92-9536-4F4A-A257-C94569E91E1B}">
      <dgm:prSet phldrT="[Text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800"/>
            <a:t>VMPBA(c,r)=</a:t>
          </a:r>
        </a:p>
        <a:p>
          <a:r>
            <a:rPr lang="en-US" sz="800"/>
            <a:t>PPMB(c,r)*QPMA(c,r)</a:t>
          </a:r>
        </a:p>
      </dgm:t>
    </dgm:pt>
    <dgm:pt modelId="{7A11AF55-67FB-440B-9694-D5A58E9FC2CE}" type="parTrans" cxnId="{9A4835AE-0FA2-49BC-B0A7-B640E779E3D8}">
      <dgm:prSet/>
      <dgm:spPr/>
      <dgm:t>
        <a:bodyPr/>
        <a:lstStyle/>
        <a:p>
          <a:endParaRPr lang="en-US"/>
        </a:p>
      </dgm:t>
    </dgm:pt>
    <dgm:pt modelId="{9E57DDAF-12B2-40B1-9C7F-05FA897CC976}" type="sibTrans" cxnId="{9A4835AE-0FA2-49BC-B0A7-B640E779E3D8}">
      <dgm:prSet/>
      <dgm:spPr/>
      <dgm:t>
        <a:bodyPr/>
        <a:lstStyle/>
        <a:p>
          <a:endParaRPr lang="en-US"/>
        </a:p>
      </dgm:t>
    </dgm:pt>
    <dgm:pt modelId="{0D3FCAAF-1909-4466-9587-47EFA57E2D5A}">
      <dgm:prSet phldrT="[Text]" custT="1"/>
      <dgm:spPr/>
      <dgm:t>
        <a:bodyPr/>
        <a:lstStyle/>
        <a:p>
          <a:r>
            <a:rPr lang="en-US" sz="800"/>
            <a:t>DPTAX(c,r)</a:t>
          </a:r>
        </a:p>
      </dgm:t>
    </dgm:pt>
    <dgm:pt modelId="{4BFD6787-B4E5-473A-8A17-FC0BC3F30732}" type="parTrans" cxnId="{4FEE0D94-E238-4515-B6BA-82DEA900A9B5}">
      <dgm:prSet/>
      <dgm:spPr/>
      <dgm:t>
        <a:bodyPr/>
        <a:lstStyle/>
        <a:p>
          <a:endParaRPr lang="en-US"/>
        </a:p>
      </dgm:t>
    </dgm:pt>
    <dgm:pt modelId="{225CF9F8-7F05-40A9-B2E6-6634D8CFFEE8}" type="sibTrans" cxnId="{4FEE0D94-E238-4515-B6BA-82DEA900A9B5}">
      <dgm:prSet/>
      <dgm:spPr/>
      <dgm:t>
        <a:bodyPr/>
        <a:lstStyle/>
        <a:p>
          <a:endParaRPr lang="en-US"/>
        </a:p>
      </dgm:t>
    </dgm:pt>
    <dgm:pt modelId="{8F3907B4-7216-4DD8-9819-E8EACDB75069}">
      <dgm:prSet phldrT="[Text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800"/>
            <a:t>VDPBA(c,r)=</a:t>
          </a:r>
        </a:p>
        <a:p>
          <a:r>
            <a:rPr lang="en-US" sz="800"/>
            <a:t>PPDB(c,r)*QPDA(c,r)</a:t>
          </a:r>
        </a:p>
      </dgm:t>
    </dgm:pt>
    <dgm:pt modelId="{4BCEE179-D15E-4FAF-B8E3-7F4429177DA1}" type="parTrans" cxnId="{CC2D478D-6F4C-4E24-A861-D59ADAE55262}">
      <dgm:prSet/>
      <dgm:spPr/>
      <dgm:t>
        <a:bodyPr/>
        <a:lstStyle/>
        <a:p>
          <a:endParaRPr lang="en-US"/>
        </a:p>
      </dgm:t>
    </dgm:pt>
    <dgm:pt modelId="{78175350-60D7-4D57-9E70-7A95BB4429D6}" type="sibTrans" cxnId="{CC2D478D-6F4C-4E24-A861-D59ADAE55262}">
      <dgm:prSet/>
      <dgm:spPr/>
      <dgm:t>
        <a:bodyPr/>
        <a:lstStyle/>
        <a:p>
          <a:endParaRPr lang="en-US"/>
        </a:p>
      </dgm:t>
    </dgm:pt>
    <dgm:pt modelId="{1F32A65F-8F25-4DE0-BAA4-BBED3E3FF6E1}">
      <dgm:prSet phldrT="[Text]" custT="1"/>
      <dgm:spPr/>
      <dgm:t>
        <a:bodyPr/>
        <a:lstStyle/>
        <a:p>
          <a:r>
            <a:rPr lang="en-US" sz="800"/>
            <a:t>VMPB(c,r)=</a:t>
          </a:r>
        </a:p>
        <a:p>
          <a:r>
            <a:rPr lang="en-US" sz="800"/>
            <a:t>PMS(c,r)*QPM(c,r)</a:t>
          </a:r>
        </a:p>
      </dgm:t>
    </dgm:pt>
    <dgm:pt modelId="{45941A65-4DBB-42A5-98ED-76324193FD69}" type="parTrans" cxnId="{900CBB9E-E380-44D1-B382-566FF0853BD4}">
      <dgm:prSet/>
      <dgm:spPr/>
      <dgm:t>
        <a:bodyPr/>
        <a:lstStyle/>
        <a:p>
          <a:endParaRPr lang="en-US"/>
        </a:p>
      </dgm:t>
    </dgm:pt>
    <dgm:pt modelId="{4D2B16E8-0FC3-4DB7-ADBD-C7A200594BD4}" type="sibTrans" cxnId="{900CBB9E-E380-44D1-B382-566FF0853BD4}">
      <dgm:prSet/>
      <dgm:spPr/>
      <dgm:t>
        <a:bodyPr/>
        <a:lstStyle/>
        <a:p>
          <a:endParaRPr lang="en-US"/>
        </a:p>
      </dgm:t>
    </dgm:pt>
    <dgm:pt modelId="{718DBE5D-40CC-4BE2-A943-30D50FD370E4}">
      <dgm:prSet phldrT="[Text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800" dirty="0"/>
            <a:t>MMARGB(</a:t>
          </a:r>
          <a:r>
            <a:rPr lang="en-US" sz="800" dirty="0" err="1"/>
            <a:t>c,wt,r</a:t>
          </a:r>
          <a:r>
            <a:rPr lang="en-US" sz="800" dirty="0"/>
            <a:t>)=</a:t>
          </a:r>
        </a:p>
        <a:p>
          <a:r>
            <a:rPr lang="en-US" sz="800" dirty="0"/>
            <a:t>MMPDS(</a:t>
          </a:r>
          <a:r>
            <a:rPr lang="en-US" sz="800" dirty="0" err="1"/>
            <a:t>c,wt,r</a:t>
          </a:r>
          <a:r>
            <a:rPr lang="en-GB" sz="800" dirty="0"/>
            <a:t>)*QRPM(</a:t>
          </a:r>
          <a:r>
            <a:rPr lang="en-GB" sz="800" dirty="0" err="1"/>
            <a:t>c,wt,r</a:t>
          </a:r>
          <a:r>
            <a:rPr lang="en-GB" sz="800" dirty="0"/>
            <a:t>)</a:t>
          </a:r>
          <a:endParaRPr lang="en-US" sz="800" dirty="0"/>
        </a:p>
      </dgm:t>
    </dgm:pt>
    <dgm:pt modelId="{5E1E382A-5312-4E17-A93B-31F1BF398F1A}" type="parTrans" cxnId="{5817C772-D601-494F-8B71-D201DF509F0A}">
      <dgm:prSet/>
      <dgm:spPr/>
      <dgm:t>
        <a:bodyPr/>
        <a:lstStyle/>
        <a:p>
          <a:endParaRPr lang="en-US"/>
        </a:p>
      </dgm:t>
    </dgm:pt>
    <dgm:pt modelId="{FFD29C9F-D60D-42EC-9689-B729BC60861D}" type="sibTrans" cxnId="{5817C772-D601-494F-8B71-D201DF509F0A}">
      <dgm:prSet/>
      <dgm:spPr/>
      <dgm:t>
        <a:bodyPr/>
        <a:lstStyle/>
        <a:p>
          <a:endParaRPr lang="en-US"/>
        </a:p>
      </dgm:t>
    </dgm:pt>
    <dgm:pt modelId="{54017C84-AA54-48DC-96AE-1734EE29B7F7}">
      <dgm:prSet phldrT="[Text]" custT="1"/>
      <dgm:spPr/>
      <dgm:t>
        <a:bodyPr/>
        <a:lstStyle/>
        <a:p>
          <a:r>
            <a:rPr lang="en-US" sz="800"/>
            <a:t>VDPB(c,r)=</a:t>
          </a:r>
        </a:p>
        <a:p>
          <a:r>
            <a:rPr lang="en-US" sz="800"/>
            <a:t>PDS(c,r)*QPD(c,r)</a:t>
          </a:r>
        </a:p>
      </dgm:t>
    </dgm:pt>
    <dgm:pt modelId="{04E37917-EB0A-4322-9DCE-F220DAD62132}" type="parTrans" cxnId="{58448A18-C584-4DA9-BD02-2EB9401B5F8A}">
      <dgm:prSet/>
      <dgm:spPr/>
      <dgm:t>
        <a:bodyPr/>
        <a:lstStyle/>
        <a:p>
          <a:endParaRPr lang="en-US"/>
        </a:p>
      </dgm:t>
    </dgm:pt>
    <dgm:pt modelId="{72E570F8-0B05-4E66-A39F-5A44923A3CE3}" type="sibTrans" cxnId="{58448A18-C584-4DA9-BD02-2EB9401B5F8A}">
      <dgm:prSet/>
      <dgm:spPr/>
      <dgm:t>
        <a:bodyPr/>
        <a:lstStyle/>
        <a:p>
          <a:endParaRPr lang="en-US"/>
        </a:p>
      </dgm:t>
    </dgm:pt>
    <dgm:pt modelId="{AB13501C-4001-4484-80DF-C766528C7873}">
      <dgm:prSet phldrT="[Text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800" dirty="0"/>
            <a:t>DMARGB(</a:t>
          </a:r>
          <a:r>
            <a:rPr lang="en-US" sz="800" dirty="0" err="1"/>
            <a:t>c,wt,r</a:t>
          </a:r>
          <a:r>
            <a:rPr lang="en-US" sz="800" dirty="0"/>
            <a:t>)=</a:t>
          </a:r>
        </a:p>
        <a:p>
          <a:r>
            <a:rPr lang="en-US" sz="800" dirty="0"/>
            <a:t>DMPDS(</a:t>
          </a:r>
          <a:r>
            <a:rPr lang="en-US" sz="800" dirty="0" err="1"/>
            <a:t>c,wt,r</a:t>
          </a:r>
          <a:r>
            <a:rPr lang="en-US" sz="800" dirty="0"/>
            <a:t>)*QRPD(</a:t>
          </a:r>
          <a:r>
            <a:rPr lang="en-US" sz="800" dirty="0" err="1"/>
            <a:t>c,wt,r</a:t>
          </a:r>
          <a:r>
            <a:rPr lang="en-US" sz="800" dirty="0"/>
            <a:t>)</a:t>
          </a:r>
        </a:p>
      </dgm:t>
    </dgm:pt>
    <dgm:pt modelId="{EB55A7FA-0E13-47E1-BF4A-AA16C6E6F2A8}" type="parTrans" cxnId="{63E5A955-DBF0-4ADB-8EB4-8A1E57FDD799}">
      <dgm:prSet/>
      <dgm:spPr/>
      <dgm:t>
        <a:bodyPr/>
        <a:lstStyle/>
        <a:p>
          <a:endParaRPr lang="en-US"/>
        </a:p>
      </dgm:t>
    </dgm:pt>
    <dgm:pt modelId="{C6858C3E-3E44-4B7D-A3A0-E174C74EA885}" type="sibTrans" cxnId="{63E5A955-DBF0-4ADB-8EB4-8A1E57FDD799}">
      <dgm:prSet/>
      <dgm:spPr/>
      <dgm:t>
        <a:bodyPr/>
        <a:lstStyle/>
        <a:p>
          <a:endParaRPr lang="en-US"/>
        </a:p>
      </dgm:t>
    </dgm:pt>
    <dgm:pt modelId="{EA641C8F-B423-4F48-887E-BC053482F093}">
      <dgm:prSet phldrT="[Text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800"/>
            <a:t>VMARGMB(c,wt,wc,r)=</a:t>
          </a:r>
        </a:p>
        <a:p>
          <a:r>
            <a:rPr lang="en-US" sz="800"/>
            <a:t>PDS(wc,r)*QMARGM(c,wt,wc,r)</a:t>
          </a:r>
        </a:p>
      </dgm:t>
    </dgm:pt>
    <dgm:pt modelId="{B9F9F95A-1226-47BE-A3E4-09D36373DC2E}" type="parTrans" cxnId="{C70F1102-4A74-4CB8-A9A1-BFC618A989C1}">
      <dgm:prSet/>
      <dgm:spPr/>
      <dgm:t>
        <a:bodyPr/>
        <a:lstStyle/>
        <a:p>
          <a:endParaRPr lang="en-US"/>
        </a:p>
      </dgm:t>
    </dgm:pt>
    <dgm:pt modelId="{7686FE4C-45CD-4151-B144-45A28E7C0E89}" type="sibTrans" cxnId="{C70F1102-4A74-4CB8-A9A1-BFC618A989C1}">
      <dgm:prSet/>
      <dgm:spPr/>
      <dgm:t>
        <a:bodyPr/>
        <a:lstStyle/>
        <a:p>
          <a:endParaRPr lang="en-US"/>
        </a:p>
      </dgm:t>
    </dgm:pt>
    <dgm:pt modelId="{C52F4B91-224D-46D9-9536-EA95C3CBA258}">
      <dgm:prSet phldrT="[Text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800"/>
            <a:t>VMARGDB(c,wt,wc,r)=</a:t>
          </a:r>
        </a:p>
        <a:p>
          <a:r>
            <a:rPr lang="en-US" sz="800"/>
            <a:t>PDS(wc,r)*QMARGD(c,wt,wc,r)</a:t>
          </a:r>
        </a:p>
      </dgm:t>
    </dgm:pt>
    <dgm:pt modelId="{D78E6EFD-7D2E-4CE8-80AD-47DC281C9EDB}" type="parTrans" cxnId="{90885842-8B0F-48A4-8A9A-56F573856405}">
      <dgm:prSet/>
      <dgm:spPr/>
      <dgm:t>
        <a:bodyPr/>
        <a:lstStyle/>
        <a:p>
          <a:endParaRPr lang="en-US"/>
        </a:p>
      </dgm:t>
    </dgm:pt>
    <dgm:pt modelId="{A9373F5E-BC95-4CD3-B128-00C661EA94D2}" type="sibTrans" cxnId="{90885842-8B0F-48A4-8A9A-56F573856405}">
      <dgm:prSet/>
      <dgm:spPr/>
      <dgm:t>
        <a:bodyPr/>
        <a:lstStyle/>
        <a:p>
          <a:endParaRPr lang="en-US"/>
        </a:p>
      </dgm:t>
    </dgm:pt>
    <dgm:pt modelId="{F5052925-4340-4CB2-8A0E-AE6E2EC461B0}" type="pres">
      <dgm:prSet presAssocID="{38B90ACF-AE64-46BE-A2D9-A6D2B90EE4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98BCD62-4B8E-4876-9458-7969BCF572F3}" type="pres">
      <dgm:prSet presAssocID="{C00951A8-29B2-478E-AD99-7B8A969C6530}" presName="hierRoot1" presStyleCnt="0"/>
      <dgm:spPr/>
    </dgm:pt>
    <dgm:pt modelId="{C5CD3B82-38A9-4B0B-B98E-B7A01324F85B}" type="pres">
      <dgm:prSet presAssocID="{C00951A8-29B2-478E-AD99-7B8A969C6530}" presName="composite" presStyleCnt="0"/>
      <dgm:spPr/>
    </dgm:pt>
    <dgm:pt modelId="{E3473095-B4E0-4A45-B5B2-9E09F50F1F13}" type="pres">
      <dgm:prSet presAssocID="{C00951A8-29B2-478E-AD99-7B8A969C6530}" presName="background" presStyleLbl="node0" presStyleIdx="0" presStyleCnt="1"/>
      <dgm:spPr/>
    </dgm:pt>
    <dgm:pt modelId="{5680D523-597F-4684-AF4E-E4541D3B764C}" type="pres">
      <dgm:prSet presAssocID="{C00951A8-29B2-478E-AD99-7B8A969C6530}" presName="text" presStyleLbl="fgAcc0" presStyleIdx="0" presStyleCnt="1" custScaleX="190257" custScaleY="135892" custLinFactNeighborX="72586" custLinFactNeighborY="-77730">
        <dgm:presLayoutVars>
          <dgm:chPref val="3"/>
        </dgm:presLayoutVars>
      </dgm:prSet>
      <dgm:spPr/>
    </dgm:pt>
    <dgm:pt modelId="{591BDA85-00DA-4F1F-8012-A54F68D09C2C}" type="pres">
      <dgm:prSet presAssocID="{C00951A8-29B2-478E-AD99-7B8A969C6530}" presName="hierChild2" presStyleCnt="0"/>
      <dgm:spPr/>
    </dgm:pt>
    <dgm:pt modelId="{AE6EBDCD-1911-44BF-8C91-C1F564B9EDF4}" type="pres">
      <dgm:prSet presAssocID="{0973CE4B-77DF-47EE-946C-406A3124C20F}" presName="Name10" presStyleLbl="parChTrans1D2" presStyleIdx="0" presStyleCnt="3"/>
      <dgm:spPr/>
    </dgm:pt>
    <dgm:pt modelId="{6A3ACB78-0D62-4F34-B3FA-E30B7679DE53}" type="pres">
      <dgm:prSet presAssocID="{35A26E22-97C1-42F8-8ED9-0F4C54751646}" presName="hierRoot2" presStyleCnt="0"/>
      <dgm:spPr/>
    </dgm:pt>
    <dgm:pt modelId="{18C226AC-8F08-4841-9E8A-8C717A4A2EB8}" type="pres">
      <dgm:prSet presAssocID="{35A26E22-97C1-42F8-8ED9-0F4C54751646}" presName="composite2" presStyleCnt="0"/>
      <dgm:spPr/>
    </dgm:pt>
    <dgm:pt modelId="{74588645-4A37-4682-B0BE-EE3A4ADD563E}" type="pres">
      <dgm:prSet presAssocID="{35A26E22-97C1-42F8-8ED9-0F4C54751646}" presName="background2" presStyleLbl="node2" presStyleIdx="0" presStyleCnt="3"/>
      <dgm:spPr/>
    </dgm:pt>
    <dgm:pt modelId="{D4663ED5-8408-4D23-886D-AA32EB805329}" type="pres">
      <dgm:prSet presAssocID="{35A26E22-97C1-42F8-8ED9-0F4C54751646}" presName="text2" presStyleLbl="fgAcc2" presStyleIdx="0" presStyleCnt="3" custScaleX="196219" custScaleY="116577">
        <dgm:presLayoutVars>
          <dgm:chPref val="3"/>
        </dgm:presLayoutVars>
      </dgm:prSet>
      <dgm:spPr/>
    </dgm:pt>
    <dgm:pt modelId="{CB319E86-B037-41A4-9C65-9A55A6ACFFAB}" type="pres">
      <dgm:prSet presAssocID="{35A26E22-97C1-42F8-8ED9-0F4C54751646}" presName="hierChild3" presStyleCnt="0"/>
      <dgm:spPr/>
    </dgm:pt>
    <dgm:pt modelId="{21271E1D-6D2C-41CA-81AF-41DAAD270EEE}" type="pres">
      <dgm:prSet presAssocID="{667779AD-5231-4C28-AA38-A6E87FA5B9E9}" presName="Name17" presStyleLbl="parChTrans1D3" presStyleIdx="0" presStyleCnt="2"/>
      <dgm:spPr/>
    </dgm:pt>
    <dgm:pt modelId="{96DA5281-C8DE-4D5E-9730-EDFF2BCEF279}" type="pres">
      <dgm:prSet presAssocID="{7D8F138B-E1FD-4CF8-918D-CF21D8EDE5AF}" presName="hierRoot3" presStyleCnt="0"/>
      <dgm:spPr/>
    </dgm:pt>
    <dgm:pt modelId="{424BBE1C-5E38-42C9-BFC6-CE2D1DD80305}" type="pres">
      <dgm:prSet presAssocID="{7D8F138B-E1FD-4CF8-918D-CF21D8EDE5AF}" presName="composite3" presStyleCnt="0"/>
      <dgm:spPr/>
    </dgm:pt>
    <dgm:pt modelId="{6BE7655B-9FE8-4565-8099-2C76F852EED1}" type="pres">
      <dgm:prSet presAssocID="{7D8F138B-E1FD-4CF8-918D-CF21D8EDE5AF}" presName="background3" presStyleLbl="node3" presStyleIdx="0" presStyleCnt="2"/>
      <dgm:spPr/>
    </dgm:pt>
    <dgm:pt modelId="{524CCA14-55FB-4E76-A65F-BBC3C3BB51D9}" type="pres">
      <dgm:prSet presAssocID="{7D8F138B-E1FD-4CF8-918D-CF21D8EDE5AF}" presName="text3" presStyleLbl="fgAcc3" presStyleIdx="0" presStyleCnt="2" custScaleX="218815" custScaleY="145180">
        <dgm:presLayoutVars>
          <dgm:chPref val="3"/>
        </dgm:presLayoutVars>
      </dgm:prSet>
      <dgm:spPr/>
    </dgm:pt>
    <dgm:pt modelId="{E2CF84B0-9212-476F-821A-DADCDF8F62E8}" type="pres">
      <dgm:prSet presAssocID="{7D8F138B-E1FD-4CF8-918D-CF21D8EDE5AF}" presName="hierChild4" presStyleCnt="0"/>
      <dgm:spPr/>
    </dgm:pt>
    <dgm:pt modelId="{B5ED7393-B122-4346-8AB2-990ED8C493D5}" type="pres">
      <dgm:prSet presAssocID="{00F77A40-2F04-4DD5-B853-0918575C44A2}" presName="Name23" presStyleLbl="parChTrans1D4" presStyleIdx="0" presStyleCnt="10"/>
      <dgm:spPr/>
    </dgm:pt>
    <dgm:pt modelId="{6E6F9F27-BF07-4F76-9E59-706E637825F7}" type="pres">
      <dgm:prSet presAssocID="{A19EC802-D680-432C-8D1C-D913C4643BF6}" presName="hierRoot4" presStyleCnt="0"/>
      <dgm:spPr/>
    </dgm:pt>
    <dgm:pt modelId="{F490D7CF-CDBC-4858-92BD-A09B4AA99323}" type="pres">
      <dgm:prSet presAssocID="{A19EC802-D680-432C-8D1C-D913C4643BF6}" presName="composite4" presStyleCnt="0"/>
      <dgm:spPr/>
    </dgm:pt>
    <dgm:pt modelId="{CAF61E88-14EA-4BF7-B296-D9E9D2B8CE87}" type="pres">
      <dgm:prSet presAssocID="{A19EC802-D680-432C-8D1C-D913C4643BF6}" presName="background4" presStyleLbl="node4" presStyleIdx="0" presStyleCnt="10"/>
      <dgm:spPr/>
    </dgm:pt>
    <dgm:pt modelId="{284F28D9-4946-4A72-ADD9-507546ACD36C}" type="pres">
      <dgm:prSet presAssocID="{A19EC802-D680-432C-8D1C-D913C4643BF6}" presName="text4" presStyleLbl="fgAcc4" presStyleIdx="0" presStyleCnt="10" custScaleX="158928">
        <dgm:presLayoutVars>
          <dgm:chPref val="3"/>
        </dgm:presLayoutVars>
      </dgm:prSet>
      <dgm:spPr/>
    </dgm:pt>
    <dgm:pt modelId="{33BCB8C6-C282-48DE-82D9-C7324733A376}" type="pres">
      <dgm:prSet presAssocID="{A19EC802-D680-432C-8D1C-D913C4643BF6}" presName="hierChild5" presStyleCnt="0"/>
      <dgm:spPr/>
    </dgm:pt>
    <dgm:pt modelId="{DFB58C91-F884-473B-A45B-EDB9FB874348}" type="pres">
      <dgm:prSet presAssocID="{7A11AF55-67FB-440B-9694-D5A58E9FC2CE}" presName="Name23" presStyleLbl="parChTrans1D4" presStyleIdx="1" presStyleCnt="10"/>
      <dgm:spPr/>
    </dgm:pt>
    <dgm:pt modelId="{5A1D9C66-40D5-4FC6-BDBB-548C2C98CABA}" type="pres">
      <dgm:prSet presAssocID="{521E2E92-9536-4F4A-A257-C94569E91E1B}" presName="hierRoot4" presStyleCnt="0"/>
      <dgm:spPr/>
    </dgm:pt>
    <dgm:pt modelId="{F8B1B78D-C406-47C4-824C-6343AD5E32B8}" type="pres">
      <dgm:prSet presAssocID="{521E2E92-9536-4F4A-A257-C94569E91E1B}" presName="composite4" presStyleCnt="0"/>
      <dgm:spPr/>
    </dgm:pt>
    <dgm:pt modelId="{868C90A9-C9C7-4839-AA04-CD97D9E8AA6D}" type="pres">
      <dgm:prSet presAssocID="{521E2E92-9536-4F4A-A257-C94569E91E1B}" presName="background4" presStyleLbl="node4" presStyleIdx="1" presStyleCnt="10"/>
      <dgm:spPr/>
    </dgm:pt>
    <dgm:pt modelId="{212EAED5-3D02-4906-AE06-AF1A8E6DF41A}" type="pres">
      <dgm:prSet presAssocID="{521E2E92-9536-4F4A-A257-C94569E91E1B}" presName="text4" presStyleLbl="fgAcc4" presStyleIdx="1" presStyleCnt="10" custScaleX="203718" custScaleY="135515">
        <dgm:presLayoutVars>
          <dgm:chPref val="3"/>
        </dgm:presLayoutVars>
      </dgm:prSet>
      <dgm:spPr/>
    </dgm:pt>
    <dgm:pt modelId="{ED6CC489-F884-461F-ADD7-878FA89B9113}" type="pres">
      <dgm:prSet presAssocID="{521E2E92-9536-4F4A-A257-C94569E91E1B}" presName="hierChild5" presStyleCnt="0"/>
      <dgm:spPr/>
    </dgm:pt>
    <dgm:pt modelId="{589A928D-58BE-430E-8BB1-EB084EE66097}" type="pres">
      <dgm:prSet presAssocID="{45941A65-4DBB-42A5-98ED-76324193FD69}" presName="Name23" presStyleLbl="parChTrans1D4" presStyleIdx="2" presStyleCnt="10"/>
      <dgm:spPr/>
    </dgm:pt>
    <dgm:pt modelId="{20324CED-6598-47CB-AA15-D4F4D324C315}" type="pres">
      <dgm:prSet presAssocID="{1F32A65F-8F25-4DE0-BAA4-BBED3E3FF6E1}" presName="hierRoot4" presStyleCnt="0"/>
      <dgm:spPr/>
    </dgm:pt>
    <dgm:pt modelId="{214D65C7-9607-403C-A259-6F2A6BBAC65D}" type="pres">
      <dgm:prSet presAssocID="{1F32A65F-8F25-4DE0-BAA4-BBED3E3FF6E1}" presName="composite4" presStyleCnt="0"/>
      <dgm:spPr/>
    </dgm:pt>
    <dgm:pt modelId="{876D2D7D-358A-4AB5-9A19-87D28B9BB4B3}" type="pres">
      <dgm:prSet presAssocID="{1F32A65F-8F25-4DE0-BAA4-BBED3E3FF6E1}" presName="background4" presStyleLbl="node4" presStyleIdx="2" presStyleCnt="10"/>
      <dgm:spPr/>
    </dgm:pt>
    <dgm:pt modelId="{91FE402E-50F9-4974-9948-82F4F6C748D0}" type="pres">
      <dgm:prSet presAssocID="{1F32A65F-8F25-4DE0-BAA4-BBED3E3FF6E1}" presName="text4" presStyleLbl="fgAcc4" presStyleIdx="2" presStyleCnt="10" custScaleX="179912" custScaleY="129560">
        <dgm:presLayoutVars>
          <dgm:chPref val="3"/>
        </dgm:presLayoutVars>
      </dgm:prSet>
      <dgm:spPr/>
    </dgm:pt>
    <dgm:pt modelId="{34C09445-719D-4BDB-9FCA-DE80B780F8E9}" type="pres">
      <dgm:prSet presAssocID="{1F32A65F-8F25-4DE0-BAA4-BBED3E3FF6E1}" presName="hierChild5" presStyleCnt="0"/>
      <dgm:spPr/>
    </dgm:pt>
    <dgm:pt modelId="{D274B945-6AA5-4F44-AEFE-16FDF553C007}" type="pres">
      <dgm:prSet presAssocID="{5E1E382A-5312-4E17-A93B-31F1BF398F1A}" presName="Name23" presStyleLbl="parChTrans1D4" presStyleIdx="3" presStyleCnt="10"/>
      <dgm:spPr/>
    </dgm:pt>
    <dgm:pt modelId="{C905C9B6-B943-43B0-ACC3-5BC15EE28AE0}" type="pres">
      <dgm:prSet presAssocID="{718DBE5D-40CC-4BE2-A943-30D50FD370E4}" presName="hierRoot4" presStyleCnt="0"/>
      <dgm:spPr/>
    </dgm:pt>
    <dgm:pt modelId="{D000367E-6B7C-4C23-9FC7-BF4DA57FCC58}" type="pres">
      <dgm:prSet presAssocID="{718DBE5D-40CC-4BE2-A943-30D50FD370E4}" presName="composite4" presStyleCnt="0"/>
      <dgm:spPr/>
    </dgm:pt>
    <dgm:pt modelId="{8D864629-3F24-416E-AE9F-CC069A9CA9D4}" type="pres">
      <dgm:prSet presAssocID="{718DBE5D-40CC-4BE2-A943-30D50FD370E4}" presName="background4" presStyleLbl="node4" presStyleIdx="3" presStyleCnt="10"/>
      <dgm:spPr/>
    </dgm:pt>
    <dgm:pt modelId="{7841F5BA-9C8C-4A1E-9928-DC9686590D32}" type="pres">
      <dgm:prSet presAssocID="{718DBE5D-40CC-4BE2-A943-30D50FD370E4}" presName="text4" presStyleLbl="fgAcc4" presStyleIdx="3" presStyleCnt="10" custScaleX="267822" custScaleY="139918">
        <dgm:presLayoutVars>
          <dgm:chPref val="3"/>
        </dgm:presLayoutVars>
      </dgm:prSet>
      <dgm:spPr/>
    </dgm:pt>
    <dgm:pt modelId="{95E9B4B7-E1CA-4B28-8AAB-5849702BE920}" type="pres">
      <dgm:prSet presAssocID="{718DBE5D-40CC-4BE2-A943-30D50FD370E4}" presName="hierChild5" presStyleCnt="0"/>
      <dgm:spPr/>
    </dgm:pt>
    <dgm:pt modelId="{0C5A8CE7-37CD-4120-A228-43714AAEBF86}" type="pres">
      <dgm:prSet presAssocID="{B9F9F95A-1226-47BE-A3E4-09D36373DC2E}" presName="Name23" presStyleLbl="parChTrans1D4" presStyleIdx="4" presStyleCnt="10"/>
      <dgm:spPr/>
    </dgm:pt>
    <dgm:pt modelId="{00343510-7277-4069-B74C-89F8848117F0}" type="pres">
      <dgm:prSet presAssocID="{EA641C8F-B423-4F48-887E-BC053482F093}" presName="hierRoot4" presStyleCnt="0"/>
      <dgm:spPr/>
    </dgm:pt>
    <dgm:pt modelId="{CAEE4804-6B52-4333-A07D-A432A90C93D6}" type="pres">
      <dgm:prSet presAssocID="{EA641C8F-B423-4F48-887E-BC053482F093}" presName="composite4" presStyleCnt="0"/>
      <dgm:spPr/>
    </dgm:pt>
    <dgm:pt modelId="{819D372F-DC22-4A59-BEF4-F091FBE8BCDB}" type="pres">
      <dgm:prSet presAssocID="{EA641C8F-B423-4F48-887E-BC053482F093}" presName="background4" presStyleLbl="node4" presStyleIdx="4" presStyleCnt="10"/>
      <dgm:spPr/>
    </dgm:pt>
    <dgm:pt modelId="{80014CAE-3D19-4CBE-8AA5-FAFA74CBB7AC}" type="pres">
      <dgm:prSet presAssocID="{EA641C8F-B423-4F48-887E-BC053482F093}" presName="text4" presStyleLbl="fgAcc4" presStyleIdx="4" presStyleCnt="10" custScaleX="316941" custScaleY="146185">
        <dgm:presLayoutVars>
          <dgm:chPref val="3"/>
        </dgm:presLayoutVars>
      </dgm:prSet>
      <dgm:spPr/>
    </dgm:pt>
    <dgm:pt modelId="{40259950-2F46-4529-A703-8B049C971E0A}" type="pres">
      <dgm:prSet presAssocID="{EA641C8F-B423-4F48-887E-BC053482F093}" presName="hierChild5" presStyleCnt="0"/>
      <dgm:spPr/>
    </dgm:pt>
    <dgm:pt modelId="{E608A982-2318-4380-B8A2-F7DDB581ECF3}" type="pres">
      <dgm:prSet presAssocID="{2F7819B9-AD55-4936-8F70-E2E04218358C}" presName="Name17" presStyleLbl="parChTrans1D3" presStyleIdx="1" presStyleCnt="2"/>
      <dgm:spPr/>
    </dgm:pt>
    <dgm:pt modelId="{6F5B148A-1D8C-4B8F-B7A4-63B08AD536B1}" type="pres">
      <dgm:prSet presAssocID="{9DC42182-91BC-479C-9FE5-0D343ABEB496}" presName="hierRoot3" presStyleCnt="0"/>
      <dgm:spPr/>
    </dgm:pt>
    <dgm:pt modelId="{ECF18E6C-94AB-423A-9559-925FA96F657C}" type="pres">
      <dgm:prSet presAssocID="{9DC42182-91BC-479C-9FE5-0D343ABEB496}" presName="composite3" presStyleCnt="0"/>
      <dgm:spPr/>
    </dgm:pt>
    <dgm:pt modelId="{C4B305A1-3BD9-4835-A116-7374A353E003}" type="pres">
      <dgm:prSet presAssocID="{9DC42182-91BC-479C-9FE5-0D343ABEB496}" presName="background3" presStyleLbl="node3" presStyleIdx="1" presStyleCnt="2"/>
      <dgm:spPr/>
    </dgm:pt>
    <dgm:pt modelId="{7D6B2FDA-05E8-4545-A868-29684492A6B9}" type="pres">
      <dgm:prSet presAssocID="{9DC42182-91BC-479C-9FE5-0D343ABEB496}" presName="text3" presStyleLbl="fgAcc3" presStyleIdx="1" presStyleCnt="2" custScaleX="190618" custScaleY="155651" custLinFactNeighborX="72719">
        <dgm:presLayoutVars>
          <dgm:chPref val="3"/>
        </dgm:presLayoutVars>
      </dgm:prSet>
      <dgm:spPr/>
    </dgm:pt>
    <dgm:pt modelId="{806974CF-CE25-40B4-92B8-66BF1BECC8C3}" type="pres">
      <dgm:prSet presAssocID="{9DC42182-91BC-479C-9FE5-0D343ABEB496}" presName="hierChild4" presStyleCnt="0"/>
      <dgm:spPr/>
    </dgm:pt>
    <dgm:pt modelId="{1432B101-89DA-4E8F-A128-4C3A8DABAF88}" type="pres">
      <dgm:prSet presAssocID="{4BFD6787-B4E5-473A-8A17-FC0BC3F30732}" presName="Name23" presStyleLbl="parChTrans1D4" presStyleIdx="5" presStyleCnt="10"/>
      <dgm:spPr/>
    </dgm:pt>
    <dgm:pt modelId="{A5C987B4-67F0-4A81-B2C5-75971CD48D4F}" type="pres">
      <dgm:prSet presAssocID="{0D3FCAAF-1909-4466-9587-47EFA57E2D5A}" presName="hierRoot4" presStyleCnt="0"/>
      <dgm:spPr/>
    </dgm:pt>
    <dgm:pt modelId="{BF986F70-6590-457E-9855-0DBE56860E82}" type="pres">
      <dgm:prSet presAssocID="{0D3FCAAF-1909-4466-9587-47EFA57E2D5A}" presName="composite4" presStyleCnt="0"/>
      <dgm:spPr/>
    </dgm:pt>
    <dgm:pt modelId="{1753492D-BE3F-4145-B112-091743C9F6A1}" type="pres">
      <dgm:prSet presAssocID="{0D3FCAAF-1909-4466-9587-47EFA57E2D5A}" presName="background4" presStyleLbl="node4" presStyleIdx="5" presStyleCnt="10"/>
      <dgm:spPr/>
    </dgm:pt>
    <dgm:pt modelId="{F037B145-A998-4336-A862-394B60693FBE}" type="pres">
      <dgm:prSet presAssocID="{0D3FCAAF-1909-4466-9587-47EFA57E2D5A}" presName="text4" presStyleLbl="fgAcc4" presStyleIdx="5" presStyleCnt="10" custScaleX="154337" custLinFactNeighborX="72719">
        <dgm:presLayoutVars>
          <dgm:chPref val="3"/>
        </dgm:presLayoutVars>
      </dgm:prSet>
      <dgm:spPr/>
    </dgm:pt>
    <dgm:pt modelId="{8BA3A9DE-8AE0-4403-922E-384A3416876E}" type="pres">
      <dgm:prSet presAssocID="{0D3FCAAF-1909-4466-9587-47EFA57E2D5A}" presName="hierChild5" presStyleCnt="0"/>
      <dgm:spPr/>
    </dgm:pt>
    <dgm:pt modelId="{3295F1DA-7BB6-42EA-BE66-BC859BD0DC40}" type="pres">
      <dgm:prSet presAssocID="{4BCEE179-D15E-4FAF-B8E3-7F4429177DA1}" presName="Name23" presStyleLbl="parChTrans1D4" presStyleIdx="6" presStyleCnt="10"/>
      <dgm:spPr/>
    </dgm:pt>
    <dgm:pt modelId="{42CE38BC-92B0-450D-9003-15CF299DB190}" type="pres">
      <dgm:prSet presAssocID="{8F3907B4-7216-4DD8-9819-E8EACDB75069}" presName="hierRoot4" presStyleCnt="0"/>
      <dgm:spPr/>
    </dgm:pt>
    <dgm:pt modelId="{F23300FA-83F8-4942-966C-6F8CBFF32331}" type="pres">
      <dgm:prSet presAssocID="{8F3907B4-7216-4DD8-9819-E8EACDB75069}" presName="composite4" presStyleCnt="0"/>
      <dgm:spPr/>
    </dgm:pt>
    <dgm:pt modelId="{EDD9CC33-0992-42FE-B568-79023338B574}" type="pres">
      <dgm:prSet presAssocID="{8F3907B4-7216-4DD8-9819-E8EACDB75069}" presName="background4" presStyleLbl="node4" presStyleIdx="6" presStyleCnt="10"/>
      <dgm:spPr/>
    </dgm:pt>
    <dgm:pt modelId="{55EE3919-08FC-4CF0-B580-6E10A76F9A68}" type="pres">
      <dgm:prSet presAssocID="{8F3907B4-7216-4DD8-9819-E8EACDB75069}" presName="text4" presStyleLbl="fgAcc4" presStyleIdx="6" presStyleCnt="10" custScaleX="186294" custScaleY="127430" custLinFactNeighborX="72882" custLinFactNeighborY="578">
        <dgm:presLayoutVars>
          <dgm:chPref val="3"/>
        </dgm:presLayoutVars>
      </dgm:prSet>
      <dgm:spPr/>
    </dgm:pt>
    <dgm:pt modelId="{FD4179AC-FA89-4130-B092-92E0BDF0C6D2}" type="pres">
      <dgm:prSet presAssocID="{8F3907B4-7216-4DD8-9819-E8EACDB75069}" presName="hierChild5" presStyleCnt="0"/>
      <dgm:spPr/>
    </dgm:pt>
    <dgm:pt modelId="{3052AF1C-A6FA-4E42-8574-F86078762DE5}" type="pres">
      <dgm:prSet presAssocID="{04E37917-EB0A-4322-9DCE-F220DAD62132}" presName="Name23" presStyleLbl="parChTrans1D4" presStyleIdx="7" presStyleCnt="10"/>
      <dgm:spPr/>
    </dgm:pt>
    <dgm:pt modelId="{3CC3160D-327F-449C-8062-9E9870180D0A}" type="pres">
      <dgm:prSet presAssocID="{54017C84-AA54-48DC-96AE-1734EE29B7F7}" presName="hierRoot4" presStyleCnt="0"/>
      <dgm:spPr/>
    </dgm:pt>
    <dgm:pt modelId="{1DEAB14C-7B2F-420E-A05F-F0BD7B7C62EA}" type="pres">
      <dgm:prSet presAssocID="{54017C84-AA54-48DC-96AE-1734EE29B7F7}" presName="composite4" presStyleCnt="0"/>
      <dgm:spPr/>
    </dgm:pt>
    <dgm:pt modelId="{620D4AF1-A84B-48E1-871A-81D33AFCCCB5}" type="pres">
      <dgm:prSet presAssocID="{54017C84-AA54-48DC-96AE-1734EE29B7F7}" presName="background4" presStyleLbl="node4" presStyleIdx="7" presStyleCnt="10"/>
      <dgm:spPr/>
    </dgm:pt>
    <dgm:pt modelId="{C71B054E-3850-47F3-B94C-0A496CC29056}" type="pres">
      <dgm:prSet presAssocID="{54017C84-AA54-48DC-96AE-1734EE29B7F7}" presName="text4" presStyleLbl="fgAcc4" presStyleIdx="7" presStyleCnt="10" custScaleX="169898" custScaleY="105547" custLinFactNeighborX="60052" custLinFactNeighborY="2425">
        <dgm:presLayoutVars>
          <dgm:chPref val="3"/>
        </dgm:presLayoutVars>
      </dgm:prSet>
      <dgm:spPr/>
    </dgm:pt>
    <dgm:pt modelId="{68F780E1-BE11-463F-81A4-117AA9AF1198}" type="pres">
      <dgm:prSet presAssocID="{54017C84-AA54-48DC-96AE-1734EE29B7F7}" presName="hierChild5" presStyleCnt="0"/>
      <dgm:spPr/>
    </dgm:pt>
    <dgm:pt modelId="{840C2C62-B506-4113-89F2-4288899F852C}" type="pres">
      <dgm:prSet presAssocID="{EB55A7FA-0E13-47E1-BF4A-AA16C6E6F2A8}" presName="Name23" presStyleLbl="parChTrans1D4" presStyleIdx="8" presStyleCnt="10"/>
      <dgm:spPr/>
    </dgm:pt>
    <dgm:pt modelId="{B7929B5F-43A0-4770-9B83-DF786498A496}" type="pres">
      <dgm:prSet presAssocID="{AB13501C-4001-4484-80DF-C766528C7873}" presName="hierRoot4" presStyleCnt="0"/>
      <dgm:spPr/>
    </dgm:pt>
    <dgm:pt modelId="{98A51E85-E94A-4F4F-B45A-5F08B294305B}" type="pres">
      <dgm:prSet presAssocID="{AB13501C-4001-4484-80DF-C766528C7873}" presName="composite4" presStyleCnt="0"/>
      <dgm:spPr/>
    </dgm:pt>
    <dgm:pt modelId="{CD6EA332-8EB3-4A7F-864C-E46B508F35B6}" type="pres">
      <dgm:prSet presAssocID="{AB13501C-4001-4484-80DF-C766528C7873}" presName="background4" presStyleLbl="node4" presStyleIdx="8" presStyleCnt="10"/>
      <dgm:spPr/>
    </dgm:pt>
    <dgm:pt modelId="{BC05C89A-33B6-44BD-BA5C-17E5C2A9CE19}" type="pres">
      <dgm:prSet presAssocID="{AB13501C-4001-4484-80DF-C766528C7873}" presName="text4" presStyleLbl="fgAcc4" presStyleIdx="8" presStyleCnt="10" custScaleX="271487" custScaleY="117423" custLinFactNeighborX="87768">
        <dgm:presLayoutVars>
          <dgm:chPref val="3"/>
        </dgm:presLayoutVars>
      </dgm:prSet>
      <dgm:spPr/>
    </dgm:pt>
    <dgm:pt modelId="{BEA14EB4-2554-4693-8DBD-A92095C2A869}" type="pres">
      <dgm:prSet presAssocID="{AB13501C-4001-4484-80DF-C766528C7873}" presName="hierChild5" presStyleCnt="0"/>
      <dgm:spPr/>
    </dgm:pt>
    <dgm:pt modelId="{8DC2D440-A305-4CBA-939E-D74340E9C401}" type="pres">
      <dgm:prSet presAssocID="{D78E6EFD-7D2E-4CE8-80AD-47DC281C9EDB}" presName="Name23" presStyleLbl="parChTrans1D4" presStyleIdx="9" presStyleCnt="10"/>
      <dgm:spPr/>
    </dgm:pt>
    <dgm:pt modelId="{F352E369-2A65-470F-9DCA-B69CA9AEFCAF}" type="pres">
      <dgm:prSet presAssocID="{C52F4B91-224D-46D9-9536-EA95C3CBA258}" presName="hierRoot4" presStyleCnt="0"/>
      <dgm:spPr/>
    </dgm:pt>
    <dgm:pt modelId="{3C15BBE2-0C08-4F63-8AD4-0FF47EAE8E98}" type="pres">
      <dgm:prSet presAssocID="{C52F4B91-224D-46D9-9536-EA95C3CBA258}" presName="composite4" presStyleCnt="0"/>
      <dgm:spPr/>
    </dgm:pt>
    <dgm:pt modelId="{DD30C665-CA3F-464A-A6C4-5E746AEB1D76}" type="pres">
      <dgm:prSet presAssocID="{C52F4B91-224D-46D9-9536-EA95C3CBA258}" presName="background4" presStyleLbl="node4" presStyleIdx="9" presStyleCnt="10"/>
      <dgm:spPr/>
    </dgm:pt>
    <dgm:pt modelId="{3E3FCBB7-C6B7-4F93-9AC2-4E84BE4B2EDC}" type="pres">
      <dgm:prSet presAssocID="{C52F4B91-224D-46D9-9536-EA95C3CBA258}" presName="text4" presStyleLbl="fgAcc4" presStyleIdx="9" presStyleCnt="10" custScaleX="290645" custScaleY="136150" custLinFactNeighborX="87759" custLinFactNeighborY="420">
        <dgm:presLayoutVars>
          <dgm:chPref val="3"/>
        </dgm:presLayoutVars>
      </dgm:prSet>
      <dgm:spPr/>
    </dgm:pt>
    <dgm:pt modelId="{09C5CDB3-7265-4E0D-9DD2-F32E32BDF368}" type="pres">
      <dgm:prSet presAssocID="{C52F4B91-224D-46D9-9536-EA95C3CBA258}" presName="hierChild5" presStyleCnt="0"/>
      <dgm:spPr/>
    </dgm:pt>
    <dgm:pt modelId="{F50514BB-3D67-48C7-A229-4FAC84BDFEAB}" type="pres">
      <dgm:prSet presAssocID="{50F4790C-45BE-473A-9ED1-02362016BB36}" presName="Name10" presStyleLbl="parChTrans1D2" presStyleIdx="1" presStyleCnt="3"/>
      <dgm:spPr/>
    </dgm:pt>
    <dgm:pt modelId="{B95A5722-773E-4F58-826E-89033A6D86E2}" type="pres">
      <dgm:prSet presAssocID="{BBBEDC1B-5F0B-4C5B-98FC-9609C2377F2D}" presName="hierRoot2" presStyleCnt="0"/>
      <dgm:spPr/>
    </dgm:pt>
    <dgm:pt modelId="{950791F4-6CE8-4A3E-9968-73AF454D2475}" type="pres">
      <dgm:prSet presAssocID="{BBBEDC1B-5F0B-4C5B-98FC-9609C2377F2D}" presName="composite2" presStyleCnt="0"/>
      <dgm:spPr/>
    </dgm:pt>
    <dgm:pt modelId="{1E102485-D991-4BEE-8598-5B380E336B52}" type="pres">
      <dgm:prSet presAssocID="{BBBEDC1B-5F0B-4C5B-98FC-9609C2377F2D}" presName="background2" presStyleLbl="node2" presStyleIdx="1" presStyleCnt="3"/>
      <dgm:spPr/>
    </dgm:pt>
    <dgm:pt modelId="{E51DA045-64DA-4130-8E79-8AF3BD9F0C7B}" type="pres">
      <dgm:prSet presAssocID="{BBBEDC1B-5F0B-4C5B-98FC-9609C2377F2D}" presName="text2" presStyleLbl="fgAcc2" presStyleIdx="1" presStyleCnt="3" custScaleX="121682" custScaleY="93920">
        <dgm:presLayoutVars>
          <dgm:chPref val="3"/>
        </dgm:presLayoutVars>
      </dgm:prSet>
      <dgm:spPr/>
    </dgm:pt>
    <dgm:pt modelId="{939DC28D-8143-4B0B-A29A-1538956DB77B}" type="pres">
      <dgm:prSet presAssocID="{BBBEDC1B-5F0B-4C5B-98FC-9609C2377F2D}" presName="hierChild3" presStyleCnt="0"/>
      <dgm:spPr/>
    </dgm:pt>
    <dgm:pt modelId="{04106EF2-F402-4199-A47A-5E3904B3FBC3}" type="pres">
      <dgm:prSet presAssocID="{76CF95BA-C725-4E1D-8FE3-F12DD85762D3}" presName="Name10" presStyleLbl="parChTrans1D2" presStyleIdx="2" presStyleCnt="3"/>
      <dgm:spPr/>
    </dgm:pt>
    <dgm:pt modelId="{44A08BBE-E3CC-4163-87BF-2CC5E51AC797}" type="pres">
      <dgm:prSet presAssocID="{9118E7FC-D37F-4784-96FE-13D4BB9BCC5F}" presName="hierRoot2" presStyleCnt="0"/>
      <dgm:spPr/>
    </dgm:pt>
    <dgm:pt modelId="{D15763C1-2542-4F4F-AFFE-F4E488F0D3F7}" type="pres">
      <dgm:prSet presAssocID="{9118E7FC-D37F-4784-96FE-13D4BB9BCC5F}" presName="composite2" presStyleCnt="0"/>
      <dgm:spPr/>
    </dgm:pt>
    <dgm:pt modelId="{B3A313F2-E2C0-41DA-A722-8C8E2E6F8C01}" type="pres">
      <dgm:prSet presAssocID="{9118E7FC-D37F-4784-96FE-13D4BB9BCC5F}" presName="background2" presStyleLbl="node2" presStyleIdx="2" presStyleCnt="3"/>
      <dgm:spPr/>
    </dgm:pt>
    <dgm:pt modelId="{78131F87-6337-45DF-8117-2902C8FAB3F1}" type="pres">
      <dgm:prSet presAssocID="{9118E7FC-D37F-4784-96FE-13D4BB9BCC5F}" presName="text2" presStyleLbl="fgAcc2" presStyleIdx="2" presStyleCnt="3" custScaleX="176610" custScaleY="106835">
        <dgm:presLayoutVars>
          <dgm:chPref val="3"/>
        </dgm:presLayoutVars>
      </dgm:prSet>
      <dgm:spPr/>
    </dgm:pt>
    <dgm:pt modelId="{04EF0E48-C02D-4FF9-A4AF-254BE1D79F29}" type="pres">
      <dgm:prSet presAssocID="{9118E7FC-D37F-4784-96FE-13D4BB9BCC5F}" presName="hierChild3" presStyleCnt="0"/>
      <dgm:spPr/>
    </dgm:pt>
  </dgm:ptLst>
  <dgm:cxnLst>
    <dgm:cxn modelId="{C70F1102-4A74-4CB8-A9A1-BFC618A989C1}" srcId="{718DBE5D-40CC-4BE2-A943-30D50FD370E4}" destId="{EA641C8F-B423-4F48-887E-BC053482F093}" srcOrd="0" destOrd="0" parTransId="{B9F9F95A-1226-47BE-A3E4-09D36373DC2E}" sibTransId="{7686FE4C-45CD-4151-B144-45A28E7C0E89}"/>
    <dgm:cxn modelId="{DFA01007-D064-438D-B940-BB6D2BD4B91D}" type="presOf" srcId="{45941A65-4DBB-42A5-98ED-76324193FD69}" destId="{589A928D-58BE-430E-8BB1-EB084EE66097}" srcOrd="0" destOrd="0" presId="urn:microsoft.com/office/officeart/2005/8/layout/hierarchy1"/>
    <dgm:cxn modelId="{60EFFB12-2475-411E-8FE2-2C0CA4DFEF14}" type="presOf" srcId="{BBBEDC1B-5F0B-4C5B-98FC-9609C2377F2D}" destId="{E51DA045-64DA-4130-8E79-8AF3BD9F0C7B}" srcOrd="0" destOrd="0" presId="urn:microsoft.com/office/officeart/2005/8/layout/hierarchy1"/>
    <dgm:cxn modelId="{D7543313-ED18-4065-BA8D-853F39FB6E4B}" type="presOf" srcId="{4BCEE179-D15E-4FAF-B8E3-7F4429177DA1}" destId="{3295F1DA-7BB6-42EA-BE66-BC859BD0DC40}" srcOrd="0" destOrd="0" presId="urn:microsoft.com/office/officeart/2005/8/layout/hierarchy1"/>
    <dgm:cxn modelId="{58448A18-C584-4DA9-BD02-2EB9401B5F8A}" srcId="{8F3907B4-7216-4DD8-9819-E8EACDB75069}" destId="{54017C84-AA54-48DC-96AE-1734EE29B7F7}" srcOrd="0" destOrd="0" parTransId="{04E37917-EB0A-4322-9DCE-F220DAD62132}" sibTransId="{72E570F8-0B05-4E66-A39F-5A44923A3CE3}"/>
    <dgm:cxn modelId="{99E9BF19-A120-481A-AB73-E3DCB850CEDF}" type="presOf" srcId="{04E37917-EB0A-4322-9DCE-F220DAD62132}" destId="{3052AF1C-A6FA-4E42-8574-F86078762DE5}" srcOrd="0" destOrd="0" presId="urn:microsoft.com/office/officeart/2005/8/layout/hierarchy1"/>
    <dgm:cxn modelId="{ECB4151B-63B1-4D69-9856-74776DE9A91A}" type="presOf" srcId="{718DBE5D-40CC-4BE2-A943-30D50FD370E4}" destId="{7841F5BA-9C8C-4A1E-9928-DC9686590D32}" srcOrd="0" destOrd="0" presId="urn:microsoft.com/office/officeart/2005/8/layout/hierarchy1"/>
    <dgm:cxn modelId="{F67BD71B-CF55-4D93-B2DE-73B4772AAE85}" type="presOf" srcId="{7D8F138B-E1FD-4CF8-918D-CF21D8EDE5AF}" destId="{524CCA14-55FB-4E76-A65F-BBC3C3BB51D9}" srcOrd="0" destOrd="0" presId="urn:microsoft.com/office/officeart/2005/8/layout/hierarchy1"/>
    <dgm:cxn modelId="{BFBD0621-3E11-448A-B20F-CEFDB114D04B}" srcId="{35A26E22-97C1-42F8-8ED9-0F4C54751646}" destId="{9DC42182-91BC-479C-9FE5-0D343ABEB496}" srcOrd="1" destOrd="0" parTransId="{2F7819B9-AD55-4936-8F70-E2E04218358C}" sibTransId="{EC471D04-20EC-4142-8189-36238EACFC10}"/>
    <dgm:cxn modelId="{7735B024-C0D0-4ECB-AB68-3C53DBDDE87B}" type="presOf" srcId="{AB13501C-4001-4484-80DF-C766528C7873}" destId="{BC05C89A-33B6-44BD-BA5C-17E5C2A9CE19}" srcOrd="0" destOrd="0" presId="urn:microsoft.com/office/officeart/2005/8/layout/hierarchy1"/>
    <dgm:cxn modelId="{B7FC1636-C975-49C4-9978-E21BCFCBD909}" type="presOf" srcId="{76CF95BA-C725-4E1D-8FE3-F12DD85762D3}" destId="{04106EF2-F402-4199-A47A-5E3904B3FBC3}" srcOrd="0" destOrd="0" presId="urn:microsoft.com/office/officeart/2005/8/layout/hierarchy1"/>
    <dgm:cxn modelId="{4C7B943C-4C7F-4400-8708-4DF0A6C30B93}" srcId="{C00951A8-29B2-478E-AD99-7B8A969C6530}" destId="{9118E7FC-D37F-4784-96FE-13D4BB9BCC5F}" srcOrd="2" destOrd="0" parTransId="{76CF95BA-C725-4E1D-8FE3-F12DD85762D3}" sibTransId="{21B8B4AC-A159-4A54-A559-41A5650C5C5E}"/>
    <dgm:cxn modelId="{33AE313E-7C1F-4D20-875B-76C41C5A08E6}" type="presOf" srcId="{35A26E22-97C1-42F8-8ED9-0F4C54751646}" destId="{D4663ED5-8408-4D23-886D-AA32EB805329}" srcOrd="0" destOrd="0" presId="urn:microsoft.com/office/officeart/2005/8/layout/hierarchy1"/>
    <dgm:cxn modelId="{721FEF3E-1687-4272-8E87-CD2CC489625F}" srcId="{38B90ACF-AE64-46BE-A2D9-A6D2B90EE4CE}" destId="{C00951A8-29B2-478E-AD99-7B8A969C6530}" srcOrd="0" destOrd="0" parTransId="{FF8652AE-1444-4408-BD6A-A8D229251310}" sibTransId="{76E16D60-9185-4102-95A8-5E5966015C45}"/>
    <dgm:cxn modelId="{66C34B3F-DA17-4E50-ADAD-558876AFF88D}" srcId="{C00951A8-29B2-478E-AD99-7B8A969C6530}" destId="{BBBEDC1B-5F0B-4C5B-98FC-9609C2377F2D}" srcOrd="1" destOrd="0" parTransId="{50F4790C-45BE-473A-9ED1-02362016BB36}" sibTransId="{6C3CF42E-D619-4491-A065-F507441C55E4}"/>
    <dgm:cxn modelId="{90885842-8B0F-48A4-8A9A-56F573856405}" srcId="{AB13501C-4001-4484-80DF-C766528C7873}" destId="{C52F4B91-224D-46D9-9536-EA95C3CBA258}" srcOrd="0" destOrd="0" parTransId="{D78E6EFD-7D2E-4CE8-80AD-47DC281C9EDB}" sibTransId="{A9373F5E-BC95-4CD3-B128-00C661EA94D2}"/>
    <dgm:cxn modelId="{422C4C68-276F-4CF9-9DA9-BB1272BFA1AE}" type="presOf" srcId="{667779AD-5231-4C28-AA38-A6E87FA5B9E9}" destId="{21271E1D-6D2C-41CA-81AF-41DAAD270EEE}" srcOrd="0" destOrd="0" presId="urn:microsoft.com/office/officeart/2005/8/layout/hierarchy1"/>
    <dgm:cxn modelId="{7673F96A-3DBA-4CC7-AF3D-0530BFC961C7}" type="presOf" srcId="{EB55A7FA-0E13-47E1-BF4A-AA16C6E6F2A8}" destId="{840C2C62-B506-4113-89F2-4288899F852C}" srcOrd="0" destOrd="0" presId="urn:microsoft.com/office/officeart/2005/8/layout/hierarchy1"/>
    <dgm:cxn modelId="{FC531A6D-9A47-481B-9013-7EA4EBF21AED}" type="presOf" srcId="{521E2E92-9536-4F4A-A257-C94569E91E1B}" destId="{212EAED5-3D02-4906-AE06-AF1A8E6DF41A}" srcOrd="0" destOrd="0" presId="urn:microsoft.com/office/officeart/2005/8/layout/hierarchy1"/>
    <dgm:cxn modelId="{8124FD6E-E14F-4B18-AF10-7BD2976BA3CB}" srcId="{7D8F138B-E1FD-4CF8-918D-CF21D8EDE5AF}" destId="{A19EC802-D680-432C-8D1C-D913C4643BF6}" srcOrd="0" destOrd="0" parTransId="{00F77A40-2F04-4DD5-B853-0918575C44A2}" sibTransId="{38990955-55D4-4204-8A88-C3FB603B84F6}"/>
    <dgm:cxn modelId="{D6893052-E3DF-4D76-A48C-C6D6C15BC246}" type="presOf" srcId="{0D3FCAAF-1909-4466-9587-47EFA57E2D5A}" destId="{F037B145-A998-4336-A862-394B60693FBE}" srcOrd="0" destOrd="0" presId="urn:microsoft.com/office/officeart/2005/8/layout/hierarchy1"/>
    <dgm:cxn modelId="{5817C772-D601-494F-8B71-D201DF509F0A}" srcId="{521E2E92-9536-4F4A-A257-C94569E91E1B}" destId="{718DBE5D-40CC-4BE2-A943-30D50FD370E4}" srcOrd="1" destOrd="0" parTransId="{5E1E382A-5312-4E17-A93B-31F1BF398F1A}" sibTransId="{FFD29C9F-D60D-42EC-9689-B729BC60861D}"/>
    <dgm:cxn modelId="{D8C55C73-81C7-4432-8306-418EB39F8061}" type="presOf" srcId="{50F4790C-45BE-473A-9ED1-02362016BB36}" destId="{F50514BB-3D67-48C7-A229-4FAC84BDFEAB}" srcOrd="0" destOrd="0" presId="urn:microsoft.com/office/officeart/2005/8/layout/hierarchy1"/>
    <dgm:cxn modelId="{63E5A955-DBF0-4ADB-8EB4-8A1E57FDD799}" srcId="{8F3907B4-7216-4DD8-9819-E8EACDB75069}" destId="{AB13501C-4001-4484-80DF-C766528C7873}" srcOrd="1" destOrd="0" parTransId="{EB55A7FA-0E13-47E1-BF4A-AA16C6E6F2A8}" sibTransId="{C6858C3E-3E44-4B7D-A3A0-E174C74EA885}"/>
    <dgm:cxn modelId="{5A1FAF59-C286-48DF-9AE6-07DC38BD961B}" type="presOf" srcId="{B9F9F95A-1226-47BE-A3E4-09D36373DC2E}" destId="{0C5A8CE7-37CD-4120-A228-43714AAEBF86}" srcOrd="0" destOrd="0" presId="urn:microsoft.com/office/officeart/2005/8/layout/hierarchy1"/>
    <dgm:cxn modelId="{F1DF887C-846C-449D-9356-18C3EE6DE8C5}" type="presOf" srcId="{9DC42182-91BC-479C-9FE5-0D343ABEB496}" destId="{7D6B2FDA-05E8-4545-A868-29684492A6B9}" srcOrd="0" destOrd="0" presId="urn:microsoft.com/office/officeart/2005/8/layout/hierarchy1"/>
    <dgm:cxn modelId="{2E5E2D83-CFED-4720-8D91-CD3970E04F26}" type="presOf" srcId="{5E1E382A-5312-4E17-A93B-31F1BF398F1A}" destId="{D274B945-6AA5-4F44-AEFE-16FDF553C007}" srcOrd="0" destOrd="0" presId="urn:microsoft.com/office/officeart/2005/8/layout/hierarchy1"/>
    <dgm:cxn modelId="{8C0FC683-5CE0-4754-BC81-47167C8AEC53}" type="presOf" srcId="{C52F4B91-224D-46D9-9536-EA95C3CBA258}" destId="{3E3FCBB7-C6B7-4F93-9AC2-4E84BE4B2EDC}" srcOrd="0" destOrd="0" presId="urn:microsoft.com/office/officeart/2005/8/layout/hierarchy1"/>
    <dgm:cxn modelId="{28303585-A36C-47AA-AA20-829313FB203B}" type="presOf" srcId="{38B90ACF-AE64-46BE-A2D9-A6D2B90EE4CE}" destId="{F5052925-4340-4CB2-8A0E-AE6E2EC461B0}" srcOrd="0" destOrd="0" presId="urn:microsoft.com/office/officeart/2005/8/layout/hierarchy1"/>
    <dgm:cxn modelId="{75ADBF85-96BB-411A-A8CE-B362CE2B3194}" type="presOf" srcId="{7A11AF55-67FB-440B-9694-D5A58E9FC2CE}" destId="{DFB58C91-F884-473B-A45B-EDB9FB874348}" srcOrd="0" destOrd="0" presId="urn:microsoft.com/office/officeart/2005/8/layout/hierarchy1"/>
    <dgm:cxn modelId="{4C44D88A-C250-4AB6-BF55-A3A209B89BB6}" type="presOf" srcId="{0973CE4B-77DF-47EE-946C-406A3124C20F}" destId="{AE6EBDCD-1911-44BF-8C91-C1F564B9EDF4}" srcOrd="0" destOrd="0" presId="urn:microsoft.com/office/officeart/2005/8/layout/hierarchy1"/>
    <dgm:cxn modelId="{CC2D478D-6F4C-4E24-A861-D59ADAE55262}" srcId="{0D3FCAAF-1909-4466-9587-47EFA57E2D5A}" destId="{8F3907B4-7216-4DD8-9819-E8EACDB75069}" srcOrd="0" destOrd="0" parTransId="{4BCEE179-D15E-4FAF-B8E3-7F4429177DA1}" sibTransId="{78175350-60D7-4D57-9E70-7A95BB4429D6}"/>
    <dgm:cxn modelId="{D206A492-9BF3-42F3-9ABB-DB8FE367FD61}" type="presOf" srcId="{8F3907B4-7216-4DD8-9819-E8EACDB75069}" destId="{55EE3919-08FC-4CF0-B580-6E10A76F9A68}" srcOrd="0" destOrd="0" presId="urn:microsoft.com/office/officeart/2005/8/layout/hierarchy1"/>
    <dgm:cxn modelId="{4FEE0D94-E238-4515-B6BA-82DEA900A9B5}" srcId="{9DC42182-91BC-479C-9FE5-0D343ABEB496}" destId="{0D3FCAAF-1909-4466-9587-47EFA57E2D5A}" srcOrd="0" destOrd="0" parTransId="{4BFD6787-B4E5-473A-8A17-FC0BC3F30732}" sibTransId="{225CF9F8-7F05-40A9-B2E6-6634D8CFFEE8}"/>
    <dgm:cxn modelId="{03419794-E021-47EC-AECA-DAF68809A9AC}" type="presOf" srcId="{C00951A8-29B2-478E-AD99-7B8A969C6530}" destId="{5680D523-597F-4684-AF4E-E4541D3B764C}" srcOrd="0" destOrd="0" presId="urn:microsoft.com/office/officeart/2005/8/layout/hierarchy1"/>
    <dgm:cxn modelId="{C9643199-C3E8-4B22-AF0C-96EE5A28E39C}" type="presOf" srcId="{00F77A40-2F04-4DD5-B853-0918575C44A2}" destId="{B5ED7393-B122-4346-8AB2-990ED8C493D5}" srcOrd="0" destOrd="0" presId="urn:microsoft.com/office/officeart/2005/8/layout/hierarchy1"/>
    <dgm:cxn modelId="{F4DC0B9D-EE36-4ECE-A3C7-3AEAD81141A3}" type="presOf" srcId="{2F7819B9-AD55-4936-8F70-E2E04218358C}" destId="{E608A982-2318-4380-B8A2-F7DDB581ECF3}" srcOrd="0" destOrd="0" presId="urn:microsoft.com/office/officeart/2005/8/layout/hierarchy1"/>
    <dgm:cxn modelId="{C14D169E-EC51-4A8F-9BE3-440B375502AC}" type="presOf" srcId="{54017C84-AA54-48DC-96AE-1734EE29B7F7}" destId="{C71B054E-3850-47F3-B94C-0A496CC29056}" srcOrd="0" destOrd="0" presId="urn:microsoft.com/office/officeart/2005/8/layout/hierarchy1"/>
    <dgm:cxn modelId="{900CBB9E-E380-44D1-B382-566FF0853BD4}" srcId="{521E2E92-9536-4F4A-A257-C94569E91E1B}" destId="{1F32A65F-8F25-4DE0-BAA4-BBED3E3FF6E1}" srcOrd="0" destOrd="0" parTransId="{45941A65-4DBB-42A5-98ED-76324193FD69}" sibTransId="{4D2B16E8-0FC3-4DB7-ADBD-C7A200594BD4}"/>
    <dgm:cxn modelId="{DC7EA5A5-5AA7-4213-A566-37F23EC3A939}" type="presOf" srcId="{9118E7FC-D37F-4784-96FE-13D4BB9BCC5F}" destId="{78131F87-6337-45DF-8117-2902C8FAB3F1}" srcOrd="0" destOrd="0" presId="urn:microsoft.com/office/officeart/2005/8/layout/hierarchy1"/>
    <dgm:cxn modelId="{9A4835AE-0FA2-49BC-B0A7-B640E779E3D8}" srcId="{A19EC802-D680-432C-8D1C-D913C4643BF6}" destId="{521E2E92-9536-4F4A-A257-C94569E91E1B}" srcOrd="0" destOrd="0" parTransId="{7A11AF55-67FB-440B-9694-D5A58E9FC2CE}" sibTransId="{9E57DDAF-12B2-40B1-9C7F-05FA897CC976}"/>
    <dgm:cxn modelId="{12D89CB3-1845-42A6-B7E8-E080A29A700E}" type="presOf" srcId="{A19EC802-D680-432C-8D1C-D913C4643BF6}" destId="{284F28D9-4946-4A72-ADD9-507546ACD36C}" srcOrd="0" destOrd="0" presId="urn:microsoft.com/office/officeart/2005/8/layout/hierarchy1"/>
    <dgm:cxn modelId="{EF4E8AB7-2E6F-4981-B3DC-440F3ED40A59}" srcId="{35A26E22-97C1-42F8-8ED9-0F4C54751646}" destId="{7D8F138B-E1FD-4CF8-918D-CF21D8EDE5AF}" srcOrd="0" destOrd="0" parTransId="{667779AD-5231-4C28-AA38-A6E87FA5B9E9}" sibTransId="{DD90B84A-50FE-4B05-9CCC-FB79CED68FA3}"/>
    <dgm:cxn modelId="{5BAAECBC-9F8C-473E-B4D1-0901B80107DA}" srcId="{C00951A8-29B2-478E-AD99-7B8A969C6530}" destId="{35A26E22-97C1-42F8-8ED9-0F4C54751646}" srcOrd="0" destOrd="0" parTransId="{0973CE4B-77DF-47EE-946C-406A3124C20F}" sibTransId="{B96A650E-7053-40FD-ACA7-7248B33F7BB3}"/>
    <dgm:cxn modelId="{1B361CBF-1865-43D2-A727-61B91FE48305}" type="presOf" srcId="{4BFD6787-B4E5-473A-8A17-FC0BC3F30732}" destId="{1432B101-89DA-4E8F-A128-4C3A8DABAF88}" srcOrd="0" destOrd="0" presId="urn:microsoft.com/office/officeart/2005/8/layout/hierarchy1"/>
    <dgm:cxn modelId="{D93E19C1-430B-4821-9B0C-31BDCA141026}" type="presOf" srcId="{EA641C8F-B423-4F48-887E-BC053482F093}" destId="{80014CAE-3D19-4CBE-8AA5-FAFA74CBB7AC}" srcOrd="0" destOrd="0" presId="urn:microsoft.com/office/officeart/2005/8/layout/hierarchy1"/>
    <dgm:cxn modelId="{D9D55FD8-46E8-486F-B4A2-433767399C63}" type="presOf" srcId="{1F32A65F-8F25-4DE0-BAA4-BBED3E3FF6E1}" destId="{91FE402E-50F9-4974-9948-82F4F6C748D0}" srcOrd="0" destOrd="0" presId="urn:microsoft.com/office/officeart/2005/8/layout/hierarchy1"/>
    <dgm:cxn modelId="{C52D2EE5-8584-4A54-B275-7543E2AE108D}" type="presOf" srcId="{D78E6EFD-7D2E-4CE8-80AD-47DC281C9EDB}" destId="{8DC2D440-A305-4CBA-939E-D74340E9C401}" srcOrd="0" destOrd="0" presId="urn:microsoft.com/office/officeart/2005/8/layout/hierarchy1"/>
    <dgm:cxn modelId="{F34E8A53-DD6F-4371-9608-29CDB9A54D06}" type="presParOf" srcId="{F5052925-4340-4CB2-8A0E-AE6E2EC461B0}" destId="{398BCD62-4B8E-4876-9458-7969BCF572F3}" srcOrd="0" destOrd="0" presId="urn:microsoft.com/office/officeart/2005/8/layout/hierarchy1"/>
    <dgm:cxn modelId="{1347AB0C-B62B-4666-9976-E1A1B7F9383A}" type="presParOf" srcId="{398BCD62-4B8E-4876-9458-7969BCF572F3}" destId="{C5CD3B82-38A9-4B0B-B98E-B7A01324F85B}" srcOrd="0" destOrd="0" presId="urn:microsoft.com/office/officeart/2005/8/layout/hierarchy1"/>
    <dgm:cxn modelId="{E89ABDA0-0BB6-496F-912B-8E92503424F7}" type="presParOf" srcId="{C5CD3B82-38A9-4B0B-B98E-B7A01324F85B}" destId="{E3473095-B4E0-4A45-B5B2-9E09F50F1F13}" srcOrd="0" destOrd="0" presId="urn:microsoft.com/office/officeart/2005/8/layout/hierarchy1"/>
    <dgm:cxn modelId="{D205EE96-FF81-4F22-8782-2468FDD1D7D1}" type="presParOf" srcId="{C5CD3B82-38A9-4B0B-B98E-B7A01324F85B}" destId="{5680D523-597F-4684-AF4E-E4541D3B764C}" srcOrd="1" destOrd="0" presId="urn:microsoft.com/office/officeart/2005/8/layout/hierarchy1"/>
    <dgm:cxn modelId="{FB38660E-DE34-4883-9872-058B46F5AA6D}" type="presParOf" srcId="{398BCD62-4B8E-4876-9458-7969BCF572F3}" destId="{591BDA85-00DA-4F1F-8012-A54F68D09C2C}" srcOrd="1" destOrd="0" presId="urn:microsoft.com/office/officeart/2005/8/layout/hierarchy1"/>
    <dgm:cxn modelId="{5D1BFF86-0642-4F6D-BC61-AE45E26020A5}" type="presParOf" srcId="{591BDA85-00DA-4F1F-8012-A54F68D09C2C}" destId="{AE6EBDCD-1911-44BF-8C91-C1F564B9EDF4}" srcOrd="0" destOrd="0" presId="urn:microsoft.com/office/officeart/2005/8/layout/hierarchy1"/>
    <dgm:cxn modelId="{5F0EC078-CA85-46B8-971A-5F17C42EC125}" type="presParOf" srcId="{591BDA85-00DA-4F1F-8012-A54F68D09C2C}" destId="{6A3ACB78-0D62-4F34-B3FA-E30B7679DE53}" srcOrd="1" destOrd="0" presId="urn:microsoft.com/office/officeart/2005/8/layout/hierarchy1"/>
    <dgm:cxn modelId="{931E4639-B1E9-485C-9B8D-39630A48AC95}" type="presParOf" srcId="{6A3ACB78-0D62-4F34-B3FA-E30B7679DE53}" destId="{18C226AC-8F08-4841-9E8A-8C717A4A2EB8}" srcOrd="0" destOrd="0" presId="urn:microsoft.com/office/officeart/2005/8/layout/hierarchy1"/>
    <dgm:cxn modelId="{1150327E-41F5-4EB8-86CC-22B54F2222D6}" type="presParOf" srcId="{18C226AC-8F08-4841-9E8A-8C717A4A2EB8}" destId="{74588645-4A37-4682-B0BE-EE3A4ADD563E}" srcOrd="0" destOrd="0" presId="urn:microsoft.com/office/officeart/2005/8/layout/hierarchy1"/>
    <dgm:cxn modelId="{BCDD039F-1E17-4278-BEE5-C84E5881B42D}" type="presParOf" srcId="{18C226AC-8F08-4841-9E8A-8C717A4A2EB8}" destId="{D4663ED5-8408-4D23-886D-AA32EB805329}" srcOrd="1" destOrd="0" presId="urn:microsoft.com/office/officeart/2005/8/layout/hierarchy1"/>
    <dgm:cxn modelId="{E039D9A8-2B45-455B-A437-AC907DAA78BB}" type="presParOf" srcId="{6A3ACB78-0D62-4F34-B3FA-E30B7679DE53}" destId="{CB319E86-B037-41A4-9C65-9A55A6ACFFAB}" srcOrd="1" destOrd="0" presId="urn:microsoft.com/office/officeart/2005/8/layout/hierarchy1"/>
    <dgm:cxn modelId="{0D327820-E979-4D81-908C-8F6923835E8A}" type="presParOf" srcId="{CB319E86-B037-41A4-9C65-9A55A6ACFFAB}" destId="{21271E1D-6D2C-41CA-81AF-41DAAD270EEE}" srcOrd="0" destOrd="0" presId="urn:microsoft.com/office/officeart/2005/8/layout/hierarchy1"/>
    <dgm:cxn modelId="{E34BC63C-664F-40A1-80E8-D3015B1DF0A1}" type="presParOf" srcId="{CB319E86-B037-41A4-9C65-9A55A6ACFFAB}" destId="{96DA5281-C8DE-4D5E-9730-EDFF2BCEF279}" srcOrd="1" destOrd="0" presId="urn:microsoft.com/office/officeart/2005/8/layout/hierarchy1"/>
    <dgm:cxn modelId="{9C507E1E-C437-406E-95A7-B60BAD865A5E}" type="presParOf" srcId="{96DA5281-C8DE-4D5E-9730-EDFF2BCEF279}" destId="{424BBE1C-5E38-42C9-BFC6-CE2D1DD80305}" srcOrd="0" destOrd="0" presId="urn:microsoft.com/office/officeart/2005/8/layout/hierarchy1"/>
    <dgm:cxn modelId="{67ADBD54-8E1B-43E1-93D8-B41B2DD3026D}" type="presParOf" srcId="{424BBE1C-5E38-42C9-BFC6-CE2D1DD80305}" destId="{6BE7655B-9FE8-4565-8099-2C76F852EED1}" srcOrd="0" destOrd="0" presId="urn:microsoft.com/office/officeart/2005/8/layout/hierarchy1"/>
    <dgm:cxn modelId="{8B97A971-ED95-49D8-B1AE-7000C132DF9A}" type="presParOf" srcId="{424BBE1C-5E38-42C9-BFC6-CE2D1DD80305}" destId="{524CCA14-55FB-4E76-A65F-BBC3C3BB51D9}" srcOrd="1" destOrd="0" presId="urn:microsoft.com/office/officeart/2005/8/layout/hierarchy1"/>
    <dgm:cxn modelId="{5BD3566E-8CDC-4009-885F-69BA839BAAB5}" type="presParOf" srcId="{96DA5281-C8DE-4D5E-9730-EDFF2BCEF279}" destId="{E2CF84B0-9212-476F-821A-DADCDF8F62E8}" srcOrd="1" destOrd="0" presId="urn:microsoft.com/office/officeart/2005/8/layout/hierarchy1"/>
    <dgm:cxn modelId="{C4C9BF67-9DD1-48C8-839F-338078EB9EF7}" type="presParOf" srcId="{E2CF84B0-9212-476F-821A-DADCDF8F62E8}" destId="{B5ED7393-B122-4346-8AB2-990ED8C493D5}" srcOrd="0" destOrd="0" presId="urn:microsoft.com/office/officeart/2005/8/layout/hierarchy1"/>
    <dgm:cxn modelId="{764561DC-689E-4AAA-AAEE-3F55FA97949A}" type="presParOf" srcId="{E2CF84B0-9212-476F-821A-DADCDF8F62E8}" destId="{6E6F9F27-BF07-4F76-9E59-706E637825F7}" srcOrd="1" destOrd="0" presId="urn:microsoft.com/office/officeart/2005/8/layout/hierarchy1"/>
    <dgm:cxn modelId="{3935D761-00E1-4BCB-BEC6-712D88267409}" type="presParOf" srcId="{6E6F9F27-BF07-4F76-9E59-706E637825F7}" destId="{F490D7CF-CDBC-4858-92BD-A09B4AA99323}" srcOrd="0" destOrd="0" presId="urn:microsoft.com/office/officeart/2005/8/layout/hierarchy1"/>
    <dgm:cxn modelId="{38E54891-0B9C-4CFC-A771-FBAC0CA69DE1}" type="presParOf" srcId="{F490D7CF-CDBC-4858-92BD-A09B4AA99323}" destId="{CAF61E88-14EA-4BF7-B296-D9E9D2B8CE87}" srcOrd="0" destOrd="0" presId="urn:microsoft.com/office/officeart/2005/8/layout/hierarchy1"/>
    <dgm:cxn modelId="{B6581D3C-FBCF-4031-BD1A-9CFDCCA6D561}" type="presParOf" srcId="{F490D7CF-CDBC-4858-92BD-A09B4AA99323}" destId="{284F28D9-4946-4A72-ADD9-507546ACD36C}" srcOrd="1" destOrd="0" presId="urn:microsoft.com/office/officeart/2005/8/layout/hierarchy1"/>
    <dgm:cxn modelId="{870FCACF-AD1A-4896-A16F-A27613950E94}" type="presParOf" srcId="{6E6F9F27-BF07-4F76-9E59-706E637825F7}" destId="{33BCB8C6-C282-48DE-82D9-C7324733A376}" srcOrd="1" destOrd="0" presId="urn:microsoft.com/office/officeart/2005/8/layout/hierarchy1"/>
    <dgm:cxn modelId="{8716EC4B-7633-450A-B6B6-FBD9FF9A011D}" type="presParOf" srcId="{33BCB8C6-C282-48DE-82D9-C7324733A376}" destId="{DFB58C91-F884-473B-A45B-EDB9FB874348}" srcOrd="0" destOrd="0" presId="urn:microsoft.com/office/officeart/2005/8/layout/hierarchy1"/>
    <dgm:cxn modelId="{97392809-5E76-49E9-BF34-BF79CB696C7F}" type="presParOf" srcId="{33BCB8C6-C282-48DE-82D9-C7324733A376}" destId="{5A1D9C66-40D5-4FC6-BDBB-548C2C98CABA}" srcOrd="1" destOrd="0" presId="urn:microsoft.com/office/officeart/2005/8/layout/hierarchy1"/>
    <dgm:cxn modelId="{471637B7-E2D7-4A3B-93BF-07E0E7FEF38D}" type="presParOf" srcId="{5A1D9C66-40D5-4FC6-BDBB-548C2C98CABA}" destId="{F8B1B78D-C406-47C4-824C-6343AD5E32B8}" srcOrd="0" destOrd="0" presId="urn:microsoft.com/office/officeart/2005/8/layout/hierarchy1"/>
    <dgm:cxn modelId="{C1AC43D0-AA4A-48BE-8874-6A4B4FA88317}" type="presParOf" srcId="{F8B1B78D-C406-47C4-824C-6343AD5E32B8}" destId="{868C90A9-C9C7-4839-AA04-CD97D9E8AA6D}" srcOrd="0" destOrd="0" presId="urn:microsoft.com/office/officeart/2005/8/layout/hierarchy1"/>
    <dgm:cxn modelId="{A3154C21-BC4E-44C0-85E7-A7D51DE34628}" type="presParOf" srcId="{F8B1B78D-C406-47C4-824C-6343AD5E32B8}" destId="{212EAED5-3D02-4906-AE06-AF1A8E6DF41A}" srcOrd="1" destOrd="0" presId="urn:microsoft.com/office/officeart/2005/8/layout/hierarchy1"/>
    <dgm:cxn modelId="{41006E81-672D-482D-86B4-4D47DA4B7B18}" type="presParOf" srcId="{5A1D9C66-40D5-4FC6-BDBB-548C2C98CABA}" destId="{ED6CC489-F884-461F-ADD7-878FA89B9113}" srcOrd="1" destOrd="0" presId="urn:microsoft.com/office/officeart/2005/8/layout/hierarchy1"/>
    <dgm:cxn modelId="{3301A159-EAFA-43B6-804B-0B3807870D2C}" type="presParOf" srcId="{ED6CC489-F884-461F-ADD7-878FA89B9113}" destId="{589A928D-58BE-430E-8BB1-EB084EE66097}" srcOrd="0" destOrd="0" presId="urn:microsoft.com/office/officeart/2005/8/layout/hierarchy1"/>
    <dgm:cxn modelId="{5EF2931E-BE86-45AB-81CC-BCA44491BE68}" type="presParOf" srcId="{ED6CC489-F884-461F-ADD7-878FA89B9113}" destId="{20324CED-6598-47CB-AA15-D4F4D324C315}" srcOrd="1" destOrd="0" presId="urn:microsoft.com/office/officeart/2005/8/layout/hierarchy1"/>
    <dgm:cxn modelId="{BDB15AD5-5D61-4F4A-B759-7967256E65DF}" type="presParOf" srcId="{20324CED-6598-47CB-AA15-D4F4D324C315}" destId="{214D65C7-9607-403C-A259-6F2A6BBAC65D}" srcOrd="0" destOrd="0" presId="urn:microsoft.com/office/officeart/2005/8/layout/hierarchy1"/>
    <dgm:cxn modelId="{DA4C7D0F-B64B-4D65-9D92-5DFAC46D62E7}" type="presParOf" srcId="{214D65C7-9607-403C-A259-6F2A6BBAC65D}" destId="{876D2D7D-358A-4AB5-9A19-87D28B9BB4B3}" srcOrd="0" destOrd="0" presId="urn:microsoft.com/office/officeart/2005/8/layout/hierarchy1"/>
    <dgm:cxn modelId="{E16D5CD2-5C4A-457A-B0C2-219E03546F0C}" type="presParOf" srcId="{214D65C7-9607-403C-A259-6F2A6BBAC65D}" destId="{91FE402E-50F9-4974-9948-82F4F6C748D0}" srcOrd="1" destOrd="0" presId="urn:microsoft.com/office/officeart/2005/8/layout/hierarchy1"/>
    <dgm:cxn modelId="{B3639A40-CE49-4CAD-9E61-A29773AD9D1B}" type="presParOf" srcId="{20324CED-6598-47CB-AA15-D4F4D324C315}" destId="{34C09445-719D-4BDB-9FCA-DE80B780F8E9}" srcOrd="1" destOrd="0" presId="urn:microsoft.com/office/officeart/2005/8/layout/hierarchy1"/>
    <dgm:cxn modelId="{69484C90-C7E3-4740-9CD9-D871B6217C39}" type="presParOf" srcId="{ED6CC489-F884-461F-ADD7-878FA89B9113}" destId="{D274B945-6AA5-4F44-AEFE-16FDF553C007}" srcOrd="2" destOrd="0" presId="urn:microsoft.com/office/officeart/2005/8/layout/hierarchy1"/>
    <dgm:cxn modelId="{B5B502C2-ECD8-4557-8B72-E903FA389968}" type="presParOf" srcId="{ED6CC489-F884-461F-ADD7-878FA89B9113}" destId="{C905C9B6-B943-43B0-ACC3-5BC15EE28AE0}" srcOrd="3" destOrd="0" presId="urn:microsoft.com/office/officeart/2005/8/layout/hierarchy1"/>
    <dgm:cxn modelId="{2FF1C6CF-C7D1-4060-B9AD-6795BE5658CA}" type="presParOf" srcId="{C905C9B6-B943-43B0-ACC3-5BC15EE28AE0}" destId="{D000367E-6B7C-4C23-9FC7-BF4DA57FCC58}" srcOrd="0" destOrd="0" presId="urn:microsoft.com/office/officeart/2005/8/layout/hierarchy1"/>
    <dgm:cxn modelId="{F189DEB6-1105-4CD5-AC84-3989D7521752}" type="presParOf" srcId="{D000367E-6B7C-4C23-9FC7-BF4DA57FCC58}" destId="{8D864629-3F24-416E-AE9F-CC069A9CA9D4}" srcOrd="0" destOrd="0" presId="urn:microsoft.com/office/officeart/2005/8/layout/hierarchy1"/>
    <dgm:cxn modelId="{9A1F3B3E-5439-4408-B9E7-280779C6588D}" type="presParOf" srcId="{D000367E-6B7C-4C23-9FC7-BF4DA57FCC58}" destId="{7841F5BA-9C8C-4A1E-9928-DC9686590D32}" srcOrd="1" destOrd="0" presId="urn:microsoft.com/office/officeart/2005/8/layout/hierarchy1"/>
    <dgm:cxn modelId="{F6041E80-E26C-470B-8B64-DF1FB173B5A7}" type="presParOf" srcId="{C905C9B6-B943-43B0-ACC3-5BC15EE28AE0}" destId="{95E9B4B7-E1CA-4B28-8AAB-5849702BE920}" srcOrd="1" destOrd="0" presId="urn:microsoft.com/office/officeart/2005/8/layout/hierarchy1"/>
    <dgm:cxn modelId="{1523CCD2-558B-4A0E-9CA7-84EF82940126}" type="presParOf" srcId="{95E9B4B7-E1CA-4B28-8AAB-5849702BE920}" destId="{0C5A8CE7-37CD-4120-A228-43714AAEBF86}" srcOrd="0" destOrd="0" presId="urn:microsoft.com/office/officeart/2005/8/layout/hierarchy1"/>
    <dgm:cxn modelId="{BF1A7B7F-BC5A-4CFF-9DD3-11D3F85F9CF7}" type="presParOf" srcId="{95E9B4B7-E1CA-4B28-8AAB-5849702BE920}" destId="{00343510-7277-4069-B74C-89F8848117F0}" srcOrd="1" destOrd="0" presId="urn:microsoft.com/office/officeart/2005/8/layout/hierarchy1"/>
    <dgm:cxn modelId="{0711BBEE-C52B-4EC8-934C-D794A04CEFCB}" type="presParOf" srcId="{00343510-7277-4069-B74C-89F8848117F0}" destId="{CAEE4804-6B52-4333-A07D-A432A90C93D6}" srcOrd="0" destOrd="0" presId="urn:microsoft.com/office/officeart/2005/8/layout/hierarchy1"/>
    <dgm:cxn modelId="{37D9E0C6-B4A0-425C-81F7-F8ECAF140E35}" type="presParOf" srcId="{CAEE4804-6B52-4333-A07D-A432A90C93D6}" destId="{819D372F-DC22-4A59-BEF4-F091FBE8BCDB}" srcOrd="0" destOrd="0" presId="urn:microsoft.com/office/officeart/2005/8/layout/hierarchy1"/>
    <dgm:cxn modelId="{9614AEFF-1D01-451C-BB39-CA72754B171C}" type="presParOf" srcId="{CAEE4804-6B52-4333-A07D-A432A90C93D6}" destId="{80014CAE-3D19-4CBE-8AA5-FAFA74CBB7AC}" srcOrd="1" destOrd="0" presId="urn:microsoft.com/office/officeart/2005/8/layout/hierarchy1"/>
    <dgm:cxn modelId="{BE59119E-5DA4-4507-8BF3-80A9B6336732}" type="presParOf" srcId="{00343510-7277-4069-B74C-89F8848117F0}" destId="{40259950-2F46-4529-A703-8B049C971E0A}" srcOrd="1" destOrd="0" presId="urn:microsoft.com/office/officeart/2005/8/layout/hierarchy1"/>
    <dgm:cxn modelId="{01898485-3A52-4531-A3EE-C2BB237414D1}" type="presParOf" srcId="{CB319E86-B037-41A4-9C65-9A55A6ACFFAB}" destId="{E608A982-2318-4380-B8A2-F7DDB581ECF3}" srcOrd="2" destOrd="0" presId="urn:microsoft.com/office/officeart/2005/8/layout/hierarchy1"/>
    <dgm:cxn modelId="{4F82A613-2F69-4500-AB6F-36AF6A34FA61}" type="presParOf" srcId="{CB319E86-B037-41A4-9C65-9A55A6ACFFAB}" destId="{6F5B148A-1D8C-4B8F-B7A4-63B08AD536B1}" srcOrd="3" destOrd="0" presId="urn:microsoft.com/office/officeart/2005/8/layout/hierarchy1"/>
    <dgm:cxn modelId="{A0CEDD88-1070-47CF-8AB5-D4BA02232101}" type="presParOf" srcId="{6F5B148A-1D8C-4B8F-B7A4-63B08AD536B1}" destId="{ECF18E6C-94AB-423A-9559-925FA96F657C}" srcOrd="0" destOrd="0" presId="urn:microsoft.com/office/officeart/2005/8/layout/hierarchy1"/>
    <dgm:cxn modelId="{018BA6D7-C534-4AC1-847E-424BA1615F2E}" type="presParOf" srcId="{ECF18E6C-94AB-423A-9559-925FA96F657C}" destId="{C4B305A1-3BD9-4835-A116-7374A353E003}" srcOrd="0" destOrd="0" presId="urn:microsoft.com/office/officeart/2005/8/layout/hierarchy1"/>
    <dgm:cxn modelId="{E1047C0B-024E-4830-A419-6E5F20EF0944}" type="presParOf" srcId="{ECF18E6C-94AB-423A-9559-925FA96F657C}" destId="{7D6B2FDA-05E8-4545-A868-29684492A6B9}" srcOrd="1" destOrd="0" presId="urn:microsoft.com/office/officeart/2005/8/layout/hierarchy1"/>
    <dgm:cxn modelId="{2BB04D10-35BD-4AD2-82DA-B951E26AE1E5}" type="presParOf" srcId="{6F5B148A-1D8C-4B8F-B7A4-63B08AD536B1}" destId="{806974CF-CE25-40B4-92B8-66BF1BECC8C3}" srcOrd="1" destOrd="0" presId="urn:microsoft.com/office/officeart/2005/8/layout/hierarchy1"/>
    <dgm:cxn modelId="{AAF5A1DF-787C-4F81-90CA-94A46C22F745}" type="presParOf" srcId="{806974CF-CE25-40B4-92B8-66BF1BECC8C3}" destId="{1432B101-89DA-4E8F-A128-4C3A8DABAF88}" srcOrd="0" destOrd="0" presId="urn:microsoft.com/office/officeart/2005/8/layout/hierarchy1"/>
    <dgm:cxn modelId="{FF2AA68F-4883-4BB1-8F85-48FA6409100C}" type="presParOf" srcId="{806974CF-CE25-40B4-92B8-66BF1BECC8C3}" destId="{A5C987B4-67F0-4A81-B2C5-75971CD48D4F}" srcOrd="1" destOrd="0" presId="urn:microsoft.com/office/officeart/2005/8/layout/hierarchy1"/>
    <dgm:cxn modelId="{AF857803-6C47-4DE8-B38A-AB79650BB985}" type="presParOf" srcId="{A5C987B4-67F0-4A81-B2C5-75971CD48D4F}" destId="{BF986F70-6590-457E-9855-0DBE56860E82}" srcOrd="0" destOrd="0" presId="urn:microsoft.com/office/officeart/2005/8/layout/hierarchy1"/>
    <dgm:cxn modelId="{D2A50E82-4A20-4B55-A03A-45E2FD3812AE}" type="presParOf" srcId="{BF986F70-6590-457E-9855-0DBE56860E82}" destId="{1753492D-BE3F-4145-B112-091743C9F6A1}" srcOrd="0" destOrd="0" presId="urn:microsoft.com/office/officeart/2005/8/layout/hierarchy1"/>
    <dgm:cxn modelId="{E454366C-0A9E-46FC-8FB9-CC5CE0CA6261}" type="presParOf" srcId="{BF986F70-6590-457E-9855-0DBE56860E82}" destId="{F037B145-A998-4336-A862-394B60693FBE}" srcOrd="1" destOrd="0" presId="urn:microsoft.com/office/officeart/2005/8/layout/hierarchy1"/>
    <dgm:cxn modelId="{47A61544-C745-4E1D-A6C4-71AEF7127AD3}" type="presParOf" srcId="{A5C987B4-67F0-4A81-B2C5-75971CD48D4F}" destId="{8BA3A9DE-8AE0-4403-922E-384A3416876E}" srcOrd="1" destOrd="0" presId="urn:microsoft.com/office/officeart/2005/8/layout/hierarchy1"/>
    <dgm:cxn modelId="{053B691D-9507-4D2F-AABD-9D80D76849E0}" type="presParOf" srcId="{8BA3A9DE-8AE0-4403-922E-384A3416876E}" destId="{3295F1DA-7BB6-42EA-BE66-BC859BD0DC40}" srcOrd="0" destOrd="0" presId="urn:microsoft.com/office/officeart/2005/8/layout/hierarchy1"/>
    <dgm:cxn modelId="{E01FA578-CE36-4DAD-8391-C0B65B2C21DC}" type="presParOf" srcId="{8BA3A9DE-8AE0-4403-922E-384A3416876E}" destId="{42CE38BC-92B0-450D-9003-15CF299DB190}" srcOrd="1" destOrd="0" presId="urn:microsoft.com/office/officeart/2005/8/layout/hierarchy1"/>
    <dgm:cxn modelId="{2115F7FB-DD07-4E31-80F0-C2AA25E6518C}" type="presParOf" srcId="{42CE38BC-92B0-450D-9003-15CF299DB190}" destId="{F23300FA-83F8-4942-966C-6F8CBFF32331}" srcOrd="0" destOrd="0" presId="urn:microsoft.com/office/officeart/2005/8/layout/hierarchy1"/>
    <dgm:cxn modelId="{C661B068-926A-41A8-966A-DD218D9D135F}" type="presParOf" srcId="{F23300FA-83F8-4942-966C-6F8CBFF32331}" destId="{EDD9CC33-0992-42FE-B568-79023338B574}" srcOrd="0" destOrd="0" presId="urn:microsoft.com/office/officeart/2005/8/layout/hierarchy1"/>
    <dgm:cxn modelId="{DBDC15FF-F550-464C-ACF1-05A9CB6B0501}" type="presParOf" srcId="{F23300FA-83F8-4942-966C-6F8CBFF32331}" destId="{55EE3919-08FC-4CF0-B580-6E10A76F9A68}" srcOrd="1" destOrd="0" presId="urn:microsoft.com/office/officeart/2005/8/layout/hierarchy1"/>
    <dgm:cxn modelId="{70C1EEA9-D35C-46F7-9C15-75BCE7C3CDC2}" type="presParOf" srcId="{42CE38BC-92B0-450D-9003-15CF299DB190}" destId="{FD4179AC-FA89-4130-B092-92E0BDF0C6D2}" srcOrd="1" destOrd="0" presId="urn:microsoft.com/office/officeart/2005/8/layout/hierarchy1"/>
    <dgm:cxn modelId="{4B2E42C9-12F1-45DF-ADD9-A2522AF8D4A2}" type="presParOf" srcId="{FD4179AC-FA89-4130-B092-92E0BDF0C6D2}" destId="{3052AF1C-A6FA-4E42-8574-F86078762DE5}" srcOrd="0" destOrd="0" presId="urn:microsoft.com/office/officeart/2005/8/layout/hierarchy1"/>
    <dgm:cxn modelId="{3F5A3A04-AB72-4F47-8851-125FBE3DBE5E}" type="presParOf" srcId="{FD4179AC-FA89-4130-B092-92E0BDF0C6D2}" destId="{3CC3160D-327F-449C-8062-9E9870180D0A}" srcOrd="1" destOrd="0" presId="urn:microsoft.com/office/officeart/2005/8/layout/hierarchy1"/>
    <dgm:cxn modelId="{BD9E2E6F-6411-4C43-930A-F20FE32F0AC2}" type="presParOf" srcId="{3CC3160D-327F-449C-8062-9E9870180D0A}" destId="{1DEAB14C-7B2F-420E-A05F-F0BD7B7C62EA}" srcOrd="0" destOrd="0" presId="urn:microsoft.com/office/officeart/2005/8/layout/hierarchy1"/>
    <dgm:cxn modelId="{374C3D0B-1D8E-4DB0-8155-CB6971ACC38B}" type="presParOf" srcId="{1DEAB14C-7B2F-420E-A05F-F0BD7B7C62EA}" destId="{620D4AF1-A84B-48E1-871A-81D33AFCCCB5}" srcOrd="0" destOrd="0" presId="urn:microsoft.com/office/officeart/2005/8/layout/hierarchy1"/>
    <dgm:cxn modelId="{87BEF007-2D5B-43CD-94FE-6DFE95AC167E}" type="presParOf" srcId="{1DEAB14C-7B2F-420E-A05F-F0BD7B7C62EA}" destId="{C71B054E-3850-47F3-B94C-0A496CC29056}" srcOrd="1" destOrd="0" presId="urn:microsoft.com/office/officeart/2005/8/layout/hierarchy1"/>
    <dgm:cxn modelId="{2270B9FF-7CAC-4669-9162-388955970782}" type="presParOf" srcId="{3CC3160D-327F-449C-8062-9E9870180D0A}" destId="{68F780E1-BE11-463F-81A4-117AA9AF1198}" srcOrd="1" destOrd="0" presId="urn:microsoft.com/office/officeart/2005/8/layout/hierarchy1"/>
    <dgm:cxn modelId="{6ABFFA5C-E5ED-4EFE-B608-DF9E54BDAA54}" type="presParOf" srcId="{FD4179AC-FA89-4130-B092-92E0BDF0C6D2}" destId="{840C2C62-B506-4113-89F2-4288899F852C}" srcOrd="2" destOrd="0" presId="urn:microsoft.com/office/officeart/2005/8/layout/hierarchy1"/>
    <dgm:cxn modelId="{97EFF65D-6FE0-4CE8-B54F-C86CFB3704AB}" type="presParOf" srcId="{FD4179AC-FA89-4130-B092-92E0BDF0C6D2}" destId="{B7929B5F-43A0-4770-9B83-DF786498A496}" srcOrd="3" destOrd="0" presId="urn:microsoft.com/office/officeart/2005/8/layout/hierarchy1"/>
    <dgm:cxn modelId="{C8406BB0-1080-4D8B-AE7D-E7FD923ED454}" type="presParOf" srcId="{B7929B5F-43A0-4770-9B83-DF786498A496}" destId="{98A51E85-E94A-4F4F-B45A-5F08B294305B}" srcOrd="0" destOrd="0" presId="urn:microsoft.com/office/officeart/2005/8/layout/hierarchy1"/>
    <dgm:cxn modelId="{2CC0E898-6222-4C24-B27D-FFF37BA165A9}" type="presParOf" srcId="{98A51E85-E94A-4F4F-B45A-5F08B294305B}" destId="{CD6EA332-8EB3-4A7F-864C-E46B508F35B6}" srcOrd="0" destOrd="0" presId="urn:microsoft.com/office/officeart/2005/8/layout/hierarchy1"/>
    <dgm:cxn modelId="{FFCCA719-10AD-461D-8C73-5753FC911644}" type="presParOf" srcId="{98A51E85-E94A-4F4F-B45A-5F08B294305B}" destId="{BC05C89A-33B6-44BD-BA5C-17E5C2A9CE19}" srcOrd="1" destOrd="0" presId="urn:microsoft.com/office/officeart/2005/8/layout/hierarchy1"/>
    <dgm:cxn modelId="{5C472C96-29ED-4270-869C-00215D848DF0}" type="presParOf" srcId="{B7929B5F-43A0-4770-9B83-DF786498A496}" destId="{BEA14EB4-2554-4693-8DBD-A92095C2A869}" srcOrd="1" destOrd="0" presId="urn:microsoft.com/office/officeart/2005/8/layout/hierarchy1"/>
    <dgm:cxn modelId="{E5951C66-7CB1-4D1D-80EC-EB2EDFD0D7B8}" type="presParOf" srcId="{BEA14EB4-2554-4693-8DBD-A92095C2A869}" destId="{8DC2D440-A305-4CBA-939E-D74340E9C401}" srcOrd="0" destOrd="0" presId="urn:microsoft.com/office/officeart/2005/8/layout/hierarchy1"/>
    <dgm:cxn modelId="{0D7C3305-390D-44FD-AC8F-3826DD796318}" type="presParOf" srcId="{BEA14EB4-2554-4693-8DBD-A92095C2A869}" destId="{F352E369-2A65-470F-9DCA-B69CA9AEFCAF}" srcOrd="1" destOrd="0" presId="urn:microsoft.com/office/officeart/2005/8/layout/hierarchy1"/>
    <dgm:cxn modelId="{15447596-B425-42C2-8DE3-35788FA9BCA7}" type="presParOf" srcId="{F352E369-2A65-470F-9DCA-B69CA9AEFCAF}" destId="{3C15BBE2-0C08-4F63-8AD4-0FF47EAE8E98}" srcOrd="0" destOrd="0" presId="urn:microsoft.com/office/officeart/2005/8/layout/hierarchy1"/>
    <dgm:cxn modelId="{76A991C6-6D5F-4EF2-A7E1-76E54CF4D204}" type="presParOf" srcId="{3C15BBE2-0C08-4F63-8AD4-0FF47EAE8E98}" destId="{DD30C665-CA3F-464A-A6C4-5E746AEB1D76}" srcOrd="0" destOrd="0" presId="urn:microsoft.com/office/officeart/2005/8/layout/hierarchy1"/>
    <dgm:cxn modelId="{81617036-EA5E-4365-9D5B-A7588299D72C}" type="presParOf" srcId="{3C15BBE2-0C08-4F63-8AD4-0FF47EAE8E98}" destId="{3E3FCBB7-C6B7-4F93-9AC2-4E84BE4B2EDC}" srcOrd="1" destOrd="0" presId="urn:microsoft.com/office/officeart/2005/8/layout/hierarchy1"/>
    <dgm:cxn modelId="{72A48B5F-3530-440D-BFCF-4F1C95B5511C}" type="presParOf" srcId="{F352E369-2A65-470F-9DCA-B69CA9AEFCAF}" destId="{09C5CDB3-7265-4E0D-9DD2-F32E32BDF368}" srcOrd="1" destOrd="0" presId="urn:microsoft.com/office/officeart/2005/8/layout/hierarchy1"/>
    <dgm:cxn modelId="{44FDA40F-42CD-405F-9D92-BE1FFEFFC004}" type="presParOf" srcId="{591BDA85-00DA-4F1F-8012-A54F68D09C2C}" destId="{F50514BB-3D67-48C7-A229-4FAC84BDFEAB}" srcOrd="2" destOrd="0" presId="urn:microsoft.com/office/officeart/2005/8/layout/hierarchy1"/>
    <dgm:cxn modelId="{6510F5C7-DA30-4E9A-A476-7F8653666F11}" type="presParOf" srcId="{591BDA85-00DA-4F1F-8012-A54F68D09C2C}" destId="{B95A5722-773E-4F58-826E-89033A6D86E2}" srcOrd="3" destOrd="0" presId="urn:microsoft.com/office/officeart/2005/8/layout/hierarchy1"/>
    <dgm:cxn modelId="{E67E0A22-C774-434F-BD33-BA7457CE4928}" type="presParOf" srcId="{B95A5722-773E-4F58-826E-89033A6D86E2}" destId="{950791F4-6CE8-4A3E-9968-73AF454D2475}" srcOrd="0" destOrd="0" presId="urn:microsoft.com/office/officeart/2005/8/layout/hierarchy1"/>
    <dgm:cxn modelId="{05FAD9A8-E72E-4515-BBF8-212CD88BAD3F}" type="presParOf" srcId="{950791F4-6CE8-4A3E-9968-73AF454D2475}" destId="{1E102485-D991-4BEE-8598-5B380E336B52}" srcOrd="0" destOrd="0" presId="urn:microsoft.com/office/officeart/2005/8/layout/hierarchy1"/>
    <dgm:cxn modelId="{703F956B-72A4-4EA0-ADF6-1120BBD8DFAB}" type="presParOf" srcId="{950791F4-6CE8-4A3E-9968-73AF454D2475}" destId="{E51DA045-64DA-4130-8E79-8AF3BD9F0C7B}" srcOrd="1" destOrd="0" presId="urn:microsoft.com/office/officeart/2005/8/layout/hierarchy1"/>
    <dgm:cxn modelId="{5F1ED308-B595-446C-A99E-BFD5B64A3641}" type="presParOf" srcId="{B95A5722-773E-4F58-826E-89033A6D86E2}" destId="{939DC28D-8143-4B0B-A29A-1538956DB77B}" srcOrd="1" destOrd="0" presId="urn:microsoft.com/office/officeart/2005/8/layout/hierarchy1"/>
    <dgm:cxn modelId="{BD7F2167-03F4-42DE-B03B-595ACC801B76}" type="presParOf" srcId="{591BDA85-00DA-4F1F-8012-A54F68D09C2C}" destId="{04106EF2-F402-4199-A47A-5E3904B3FBC3}" srcOrd="4" destOrd="0" presId="urn:microsoft.com/office/officeart/2005/8/layout/hierarchy1"/>
    <dgm:cxn modelId="{7E068205-D911-4D03-B0DF-C9AA4B54320E}" type="presParOf" srcId="{591BDA85-00DA-4F1F-8012-A54F68D09C2C}" destId="{44A08BBE-E3CC-4163-87BF-2CC5E51AC797}" srcOrd="5" destOrd="0" presId="urn:microsoft.com/office/officeart/2005/8/layout/hierarchy1"/>
    <dgm:cxn modelId="{81FA0869-F0D6-42A1-9A87-F815D58F48AC}" type="presParOf" srcId="{44A08BBE-E3CC-4163-87BF-2CC5E51AC797}" destId="{D15763C1-2542-4F4F-AFFE-F4E488F0D3F7}" srcOrd="0" destOrd="0" presId="urn:microsoft.com/office/officeart/2005/8/layout/hierarchy1"/>
    <dgm:cxn modelId="{DFD19440-B50F-4FB9-AF87-2550C06E435B}" type="presParOf" srcId="{D15763C1-2542-4F4F-AFFE-F4E488F0D3F7}" destId="{B3A313F2-E2C0-41DA-A722-8C8E2E6F8C01}" srcOrd="0" destOrd="0" presId="urn:microsoft.com/office/officeart/2005/8/layout/hierarchy1"/>
    <dgm:cxn modelId="{FB239F96-097E-40A8-A215-59008F06F31A}" type="presParOf" srcId="{D15763C1-2542-4F4F-AFFE-F4E488F0D3F7}" destId="{78131F87-6337-45DF-8117-2902C8FAB3F1}" srcOrd="1" destOrd="0" presId="urn:microsoft.com/office/officeart/2005/8/layout/hierarchy1"/>
    <dgm:cxn modelId="{634658C0-91AE-401C-BCB5-3DE6D792B340}" type="presParOf" srcId="{44A08BBE-E3CC-4163-87BF-2CC5E51AC797}" destId="{04EF0E48-C02D-4FF9-A4AF-254BE1D79F2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106EF2-F402-4199-A47A-5E3904B3FBC3}">
      <dsp:nvSpPr>
        <dsp:cNvPr id="0" name=""/>
        <dsp:cNvSpPr/>
      </dsp:nvSpPr>
      <dsp:spPr>
        <a:xfrm>
          <a:off x="4030288" y="364151"/>
          <a:ext cx="522104" cy="192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664"/>
              </a:lnTo>
              <a:lnTo>
                <a:pt x="522104" y="147664"/>
              </a:lnTo>
              <a:lnTo>
                <a:pt x="522104" y="1922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0514BB-3D67-48C7-A229-4FAC84BDFEAB}">
      <dsp:nvSpPr>
        <dsp:cNvPr id="0" name=""/>
        <dsp:cNvSpPr/>
      </dsp:nvSpPr>
      <dsp:spPr>
        <a:xfrm>
          <a:off x="3728424" y="364151"/>
          <a:ext cx="301864" cy="192206"/>
        </a:xfrm>
        <a:custGeom>
          <a:avLst/>
          <a:gdLst/>
          <a:ahLst/>
          <a:cxnLst/>
          <a:rect l="0" t="0" r="0" b="0"/>
          <a:pathLst>
            <a:path>
              <a:moveTo>
                <a:pt x="301864" y="0"/>
              </a:moveTo>
              <a:lnTo>
                <a:pt x="301864" y="147664"/>
              </a:lnTo>
              <a:lnTo>
                <a:pt x="0" y="147664"/>
              </a:lnTo>
              <a:lnTo>
                <a:pt x="0" y="1922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C2D440-A305-4CBA-939E-D74340E9C401}">
      <dsp:nvSpPr>
        <dsp:cNvPr id="0" name=""/>
        <dsp:cNvSpPr/>
      </dsp:nvSpPr>
      <dsp:spPr>
        <a:xfrm>
          <a:off x="4904931" y="2999775"/>
          <a:ext cx="91440" cy="141120"/>
        </a:xfrm>
        <a:custGeom>
          <a:avLst/>
          <a:gdLst/>
          <a:ahLst/>
          <a:cxnLst/>
          <a:rect l="0" t="0" r="0" b="0"/>
          <a:pathLst>
            <a:path>
              <a:moveTo>
                <a:pt x="45763" y="0"/>
              </a:moveTo>
              <a:lnTo>
                <a:pt x="45763" y="96577"/>
              </a:lnTo>
              <a:lnTo>
                <a:pt x="45720" y="96577"/>
              </a:lnTo>
              <a:lnTo>
                <a:pt x="45720" y="1411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C2C62-B506-4113-89F2-4288899F852C}">
      <dsp:nvSpPr>
        <dsp:cNvPr id="0" name=""/>
        <dsp:cNvSpPr/>
      </dsp:nvSpPr>
      <dsp:spPr>
        <a:xfrm>
          <a:off x="4417246" y="2503187"/>
          <a:ext cx="533448" cy="1380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530"/>
              </a:lnTo>
              <a:lnTo>
                <a:pt x="533448" y="93530"/>
              </a:lnTo>
              <a:lnTo>
                <a:pt x="533448" y="13807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2AF1C-A6FA-4E42-8574-F86078762DE5}">
      <dsp:nvSpPr>
        <dsp:cNvPr id="0" name=""/>
        <dsp:cNvSpPr/>
      </dsp:nvSpPr>
      <dsp:spPr>
        <a:xfrm>
          <a:off x="3649454" y="2503187"/>
          <a:ext cx="767791" cy="145477"/>
        </a:xfrm>
        <a:custGeom>
          <a:avLst/>
          <a:gdLst/>
          <a:ahLst/>
          <a:cxnLst/>
          <a:rect l="0" t="0" r="0" b="0"/>
          <a:pathLst>
            <a:path>
              <a:moveTo>
                <a:pt x="767791" y="0"/>
              </a:moveTo>
              <a:lnTo>
                <a:pt x="767791" y="100934"/>
              </a:lnTo>
              <a:lnTo>
                <a:pt x="0" y="100934"/>
              </a:lnTo>
              <a:lnTo>
                <a:pt x="0" y="1454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95F1DA-7BB6-42EA-BE66-BC859BD0DC40}">
      <dsp:nvSpPr>
        <dsp:cNvPr id="0" name=""/>
        <dsp:cNvSpPr/>
      </dsp:nvSpPr>
      <dsp:spPr>
        <a:xfrm>
          <a:off x="4370742" y="1972517"/>
          <a:ext cx="91440" cy="1416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7060"/>
              </a:lnTo>
              <a:lnTo>
                <a:pt x="46503" y="97060"/>
              </a:lnTo>
              <a:lnTo>
                <a:pt x="46503" y="14160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32B101-89DA-4E8F-A128-4C3A8DABAF88}">
      <dsp:nvSpPr>
        <dsp:cNvPr id="0" name=""/>
        <dsp:cNvSpPr/>
      </dsp:nvSpPr>
      <dsp:spPr>
        <a:xfrm>
          <a:off x="4370742" y="1527360"/>
          <a:ext cx="91440" cy="1398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98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8A982-2318-4380-B8A2-F7DDB581ECF3}">
      <dsp:nvSpPr>
        <dsp:cNvPr id="0" name=""/>
        <dsp:cNvSpPr/>
      </dsp:nvSpPr>
      <dsp:spPr>
        <a:xfrm>
          <a:off x="2857313" y="912289"/>
          <a:ext cx="1559148" cy="139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295"/>
              </a:lnTo>
              <a:lnTo>
                <a:pt x="1559148" y="95295"/>
              </a:lnTo>
              <a:lnTo>
                <a:pt x="1559148" y="1398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5A8CE7-37CD-4120-A228-43714AAEBF86}">
      <dsp:nvSpPr>
        <dsp:cNvPr id="0" name=""/>
        <dsp:cNvSpPr/>
      </dsp:nvSpPr>
      <dsp:spPr>
        <a:xfrm>
          <a:off x="2155827" y="3061172"/>
          <a:ext cx="91440" cy="1398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98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74B945-6AA5-4F44-AEFE-16FDF553C007}">
      <dsp:nvSpPr>
        <dsp:cNvPr id="0" name=""/>
        <dsp:cNvSpPr/>
      </dsp:nvSpPr>
      <dsp:spPr>
        <a:xfrm>
          <a:off x="1715599" y="2494138"/>
          <a:ext cx="485948" cy="139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295"/>
              </a:lnTo>
              <a:lnTo>
                <a:pt x="485948" y="95295"/>
              </a:lnTo>
              <a:lnTo>
                <a:pt x="485948" y="1398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9A928D-58BE-430E-8BB1-EB084EE66097}">
      <dsp:nvSpPr>
        <dsp:cNvPr id="0" name=""/>
        <dsp:cNvSpPr/>
      </dsp:nvSpPr>
      <dsp:spPr>
        <a:xfrm>
          <a:off x="1018307" y="2494138"/>
          <a:ext cx="697291" cy="139837"/>
        </a:xfrm>
        <a:custGeom>
          <a:avLst/>
          <a:gdLst/>
          <a:ahLst/>
          <a:cxnLst/>
          <a:rect l="0" t="0" r="0" b="0"/>
          <a:pathLst>
            <a:path>
              <a:moveTo>
                <a:pt x="697291" y="0"/>
              </a:moveTo>
              <a:lnTo>
                <a:pt x="697291" y="95295"/>
              </a:lnTo>
              <a:lnTo>
                <a:pt x="0" y="95295"/>
              </a:lnTo>
              <a:lnTo>
                <a:pt x="0" y="1398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B58C91-F884-473B-A45B-EDB9FB874348}">
      <dsp:nvSpPr>
        <dsp:cNvPr id="0" name=""/>
        <dsp:cNvSpPr/>
      </dsp:nvSpPr>
      <dsp:spPr>
        <a:xfrm>
          <a:off x="1669879" y="1940547"/>
          <a:ext cx="91440" cy="1398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98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ED7393-B122-4346-8AB2-990ED8C493D5}">
      <dsp:nvSpPr>
        <dsp:cNvPr id="0" name=""/>
        <dsp:cNvSpPr/>
      </dsp:nvSpPr>
      <dsp:spPr>
        <a:xfrm>
          <a:off x="1669879" y="1495390"/>
          <a:ext cx="91440" cy="1398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98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271E1D-6D2C-41CA-81AF-41DAAD270EEE}">
      <dsp:nvSpPr>
        <dsp:cNvPr id="0" name=""/>
        <dsp:cNvSpPr/>
      </dsp:nvSpPr>
      <dsp:spPr>
        <a:xfrm>
          <a:off x="1715599" y="912289"/>
          <a:ext cx="1141714" cy="139837"/>
        </a:xfrm>
        <a:custGeom>
          <a:avLst/>
          <a:gdLst/>
          <a:ahLst/>
          <a:cxnLst/>
          <a:rect l="0" t="0" r="0" b="0"/>
          <a:pathLst>
            <a:path>
              <a:moveTo>
                <a:pt x="1141714" y="0"/>
              </a:moveTo>
              <a:lnTo>
                <a:pt x="1141714" y="95295"/>
              </a:lnTo>
              <a:lnTo>
                <a:pt x="0" y="95295"/>
              </a:lnTo>
              <a:lnTo>
                <a:pt x="0" y="1398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EBDCD-1911-44BF-8C91-C1F564B9EDF4}">
      <dsp:nvSpPr>
        <dsp:cNvPr id="0" name=""/>
        <dsp:cNvSpPr/>
      </dsp:nvSpPr>
      <dsp:spPr>
        <a:xfrm>
          <a:off x="2857313" y="364151"/>
          <a:ext cx="1172974" cy="192206"/>
        </a:xfrm>
        <a:custGeom>
          <a:avLst/>
          <a:gdLst/>
          <a:ahLst/>
          <a:cxnLst/>
          <a:rect l="0" t="0" r="0" b="0"/>
          <a:pathLst>
            <a:path>
              <a:moveTo>
                <a:pt x="1172974" y="0"/>
              </a:moveTo>
              <a:lnTo>
                <a:pt x="1172974" y="147664"/>
              </a:lnTo>
              <a:lnTo>
                <a:pt x="0" y="147664"/>
              </a:lnTo>
              <a:lnTo>
                <a:pt x="0" y="1922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473095-B4E0-4A45-B5B2-9E09F50F1F13}">
      <dsp:nvSpPr>
        <dsp:cNvPr id="0" name=""/>
        <dsp:cNvSpPr/>
      </dsp:nvSpPr>
      <dsp:spPr>
        <a:xfrm>
          <a:off x="3572894" y="-50752"/>
          <a:ext cx="914789" cy="4149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680D523-597F-4684-AF4E-E4541D3B764C}">
      <dsp:nvSpPr>
        <dsp:cNvPr id="0" name=""/>
        <dsp:cNvSpPr/>
      </dsp:nvSpPr>
      <dsp:spPr>
        <a:xfrm>
          <a:off x="3626318" y="0"/>
          <a:ext cx="914789" cy="414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Total Expenditure, private household</a:t>
          </a:r>
        </a:p>
      </dsp:txBody>
      <dsp:txXfrm>
        <a:off x="3638470" y="12152"/>
        <a:ext cx="890485" cy="390600"/>
      </dsp:txXfrm>
    </dsp:sp>
    <dsp:sp modelId="{74588645-4A37-4682-B0BE-EE3A4ADD563E}">
      <dsp:nvSpPr>
        <dsp:cNvPr id="0" name=""/>
        <dsp:cNvSpPr/>
      </dsp:nvSpPr>
      <dsp:spPr>
        <a:xfrm>
          <a:off x="2385586" y="556357"/>
          <a:ext cx="943455" cy="3559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4663ED5-8408-4D23-886D-AA32EB805329}">
      <dsp:nvSpPr>
        <dsp:cNvPr id="0" name=""/>
        <dsp:cNvSpPr/>
      </dsp:nvSpPr>
      <dsp:spPr>
        <a:xfrm>
          <a:off x="2439010" y="607110"/>
          <a:ext cx="943455" cy="3559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VPP(c,r)=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PPA(c,r)*QPA(c,r)</a:t>
          </a:r>
        </a:p>
      </dsp:txBody>
      <dsp:txXfrm>
        <a:off x="2449435" y="617535"/>
        <a:ext cx="922605" cy="335081"/>
      </dsp:txXfrm>
    </dsp:sp>
    <dsp:sp modelId="{6BE7655B-9FE8-4565-8099-2C76F852EED1}">
      <dsp:nvSpPr>
        <dsp:cNvPr id="0" name=""/>
        <dsp:cNvSpPr/>
      </dsp:nvSpPr>
      <dsp:spPr>
        <a:xfrm>
          <a:off x="1189548" y="1052127"/>
          <a:ext cx="1052101" cy="4432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24CCA14-55FB-4E76-A65F-BBC3C3BB51D9}">
      <dsp:nvSpPr>
        <dsp:cNvPr id="0" name=""/>
        <dsp:cNvSpPr/>
      </dsp:nvSpPr>
      <dsp:spPr>
        <a:xfrm>
          <a:off x="1242972" y="1102880"/>
          <a:ext cx="1052101" cy="4432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VMPP(c,r)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=PPMA(c,r)*QPMA(c,r)</a:t>
          </a:r>
        </a:p>
      </dsp:txBody>
      <dsp:txXfrm>
        <a:off x="1255955" y="1115863"/>
        <a:ext cx="1026135" cy="417296"/>
      </dsp:txXfrm>
    </dsp:sp>
    <dsp:sp modelId="{CAF61E88-14EA-4BF7-B296-D9E9D2B8CE87}">
      <dsp:nvSpPr>
        <dsp:cNvPr id="0" name=""/>
        <dsp:cNvSpPr/>
      </dsp:nvSpPr>
      <dsp:spPr>
        <a:xfrm>
          <a:off x="1333522" y="1635227"/>
          <a:ext cx="764153" cy="3053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84F28D9-4946-4A72-ADD9-507546ACD36C}">
      <dsp:nvSpPr>
        <dsp:cNvPr id="0" name=""/>
        <dsp:cNvSpPr/>
      </dsp:nvSpPr>
      <dsp:spPr>
        <a:xfrm>
          <a:off x="1386946" y="1685980"/>
          <a:ext cx="764153" cy="3053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MPTAX(c,r)</a:t>
          </a:r>
        </a:p>
      </dsp:txBody>
      <dsp:txXfrm>
        <a:off x="1395888" y="1694922"/>
        <a:ext cx="746269" cy="287435"/>
      </dsp:txXfrm>
    </dsp:sp>
    <dsp:sp modelId="{868C90A9-C9C7-4839-AA04-CD97D9E8AA6D}">
      <dsp:nvSpPr>
        <dsp:cNvPr id="0" name=""/>
        <dsp:cNvSpPr/>
      </dsp:nvSpPr>
      <dsp:spPr>
        <a:xfrm>
          <a:off x="1225843" y="2080384"/>
          <a:ext cx="979512" cy="4137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12EAED5-3D02-4906-AE06-AF1A8E6DF41A}">
      <dsp:nvSpPr>
        <dsp:cNvPr id="0" name=""/>
        <dsp:cNvSpPr/>
      </dsp:nvSpPr>
      <dsp:spPr>
        <a:xfrm>
          <a:off x="1279267" y="2131137"/>
          <a:ext cx="979512" cy="413753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VMPBA(c,r)=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PPMB(c,r)*QPMA(c,r)</a:t>
          </a:r>
        </a:p>
      </dsp:txBody>
      <dsp:txXfrm>
        <a:off x="1291385" y="2143255"/>
        <a:ext cx="955276" cy="389517"/>
      </dsp:txXfrm>
    </dsp:sp>
    <dsp:sp modelId="{876D2D7D-358A-4AB5-9A19-87D28B9BB4B3}">
      <dsp:nvSpPr>
        <dsp:cNvPr id="0" name=""/>
        <dsp:cNvSpPr/>
      </dsp:nvSpPr>
      <dsp:spPr>
        <a:xfrm>
          <a:off x="585783" y="2633976"/>
          <a:ext cx="865048" cy="3955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1FE402E-50F9-4974-9948-82F4F6C748D0}">
      <dsp:nvSpPr>
        <dsp:cNvPr id="0" name=""/>
        <dsp:cNvSpPr/>
      </dsp:nvSpPr>
      <dsp:spPr>
        <a:xfrm>
          <a:off x="639207" y="2684729"/>
          <a:ext cx="865048" cy="3955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VMPB(c,r)=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PMS(c,r)*QPM(c,r)</a:t>
          </a:r>
        </a:p>
      </dsp:txBody>
      <dsp:txXfrm>
        <a:off x="650793" y="2696315"/>
        <a:ext cx="841876" cy="372399"/>
      </dsp:txXfrm>
    </dsp:sp>
    <dsp:sp modelId="{8D864629-3F24-416E-AE9F-CC069A9CA9D4}">
      <dsp:nvSpPr>
        <dsp:cNvPr id="0" name=""/>
        <dsp:cNvSpPr/>
      </dsp:nvSpPr>
      <dsp:spPr>
        <a:xfrm>
          <a:off x="1557680" y="2633976"/>
          <a:ext cx="1287735" cy="427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841F5BA-9C8C-4A1E-9928-DC9686590D32}">
      <dsp:nvSpPr>
        <dsp:cNvPr id="0" name=""/>
        <dsp:cNvSpPr/>
      </dsp:nvSpPr>
      <dsp:spPr>
        <a:xfrm>
          <a:off x="1611104" y="2684729"/>
          <a:ext cx="1287735" cy="427196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MMARGB(</a:t>
          </a:r>
          <a:r>
            <a:rPr lang="en-US" sz="800" kern="1200" dirty="0" err="1"/>
            <a:t>c,wt,r</a:t>
          </a:r>
          <a:r>
            <a:rPr lang="en-US" sz="800" kern="1200" dirty="0"/>
            <a:t>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MMPDS(</a:t>
          </a:r>
          <a:r>
            <a:rPr lang="en-US" sz="800" kern="1200" dirty="0" err="1"/>
            <a:t>c,wt,r</a:t>
          </a:r>
          <a:r>
            <a:rPr lang="en-GB" sz="800" kern="1200" dirty="0"/>
            <a:t>)*QRPM(</a:t>
          </a:r>
          <a:r>
            <a:rPr lang="en-GB" sz="800" kern="1200" dirty="0" err="1"/>
            <a:t>c,wt,r</a:t>
          </a:r>
          <a:r>
            <a:rPr lang="en-GB" sz="800" kern="1200" dirty="0"/>
            <a:t>)</a:t>
          </a:r>
          <a:endParaRPr lang="en-US" sz="800" kern="1200" dirty="0"/>
        </a:p>
      </dsp:txBody>
      <dsp:txXfrm>
        <a:off x="1623616" y="2697241"/>
        <a:ext cx="1262711" cy="402172"/>
      </dsp:txXfrm>
    </dsp:sp>
    <dsp:sp modelId="{819D372F-DC22-4A59-BEF4-F091FBE8BCDB}">
      <dsp:nvSpPr>
        <dsp:cNvPr id="0" name=""/>
        <dsp:cNvSpPr/>
      </dsp:nvSpPr>
      <dsp:spPr>
        <a:xfrm>
          <a:off x="1439593" y="3201010"/>
          <a:ext cx="1523908" cy="4463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0014CAE-3D19-4CBE-8AA5-FAFA74CBB7AC}">
      <dsp:nvSpPr>
        <dsp:cNvPr id="0" name=""/>
        <dsp:cNvSpPr/>
      </dsp:nvSpPr>
      <dsp:spPr>
        <a:xfrm>
          <a:off x="1493017" y="3251763"/>
          <a:ext cx="1523908" cy="446330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VMARGMB(c,wt,wc,r)=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PDS(wc,r)*QMARGM(c,wt,wc,r)</a:t>
          </a:r>
        </a:p>
      </dsp:txBody>
      <dsp:txXfrm>
        <a:off x="1506090" y="3264836"/>
        <a:ext cx="1497762" cy="420184"/>
      </dsp:txXfrm>
    </dsp:sp>
    <dsp:sp modelId="{C4B305A1-3BD9-4835-A116-7374A353E003}">
      <dsp:nvSpPr>
        <dsp:cNvPr id="0" name=""/>
        <dsp:cNvSpPr/>
      </dsp:nvSpPr>
      <dsp:spPr>
        <a:xfrm>
          <a:off x="3958199" y="1052127"/>
          <a:ext cx="916524" cy="4752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D6B2FDA-05E8-4545-A868-29684492A6B9}">
      <dsp:nvSpPr>
        <dsp:cNvPr id="0" name=""/>
        <dsp:cNvSpPr/>
      </dsp:nvSpPr>
      <dsp:spPr>
        <a:xfrm>
          <a:off x="4011624" y="1102880"/>
          <a:ext cx="916524" cy="4752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VDPP(c,r)=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PPDA(c,r)*QPDA(c,r)</a:t>
          </a:r>
        </a:p>
      </dsp:txBody>
      <dsp:txXfrm>
        <a:off x="4025543" y="1116799"/>
        <a:ext cx="888686" cy="447394"/>
      </dsp:txXfrm>
    </dsp:sp>
    <dsp:sp modelId="{1753492D-BE3F-4145-B112-091743C9F6A1}">
      <dsp:nvSpPr>
        <dsp:cNvPr id="0" name=""/>
        <dsp:cNvSpPr/>
      </dsp:nvSpPr>
      <dsp:spPr>
        <a:xfrm>
          <a:off x="4045422" y="1667197"/>
          <a:ext cx="742079" cy="3053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037B145-A998-4336-A862-394B60693FBE}">
      <dsp:nvSpPr>
        <dsp:cNvPr id="0" name=""/>
        <dsp:cNvSpPr/>
      </dsp:nvSpPr>
      <dsp:spPr>
        <a:xfrm>
          <a:off x="4098846" y="1717950"/>
          <a:ext cx="742079" cy="3053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DPTAX(c,r)</a:t>
          </a:r>
        </a:p>
      </dsp:txBody>
      <dsp:txXfrm>
        <a:off x="4107788" y="1726892"/>
        <a:ext cx="724195" cy="287435"/>
      </dsp:txXfrm>
    </dsp:sp>
    <dsp:sp modelId="{EDD9CC33-0992-42FE-B568-79023338B574}">
      <dsp:nvSpPr>
        <dsp:cNvPr id="0" name=""/>
        <dsp:cNvSpPr/>
      </dsp:nvSpPr>
      <dsp:spPr>
        <a:xfrm>
          <a:off x="3969378" y="2114119"/>
          <a:ext cx="895734" cy="3890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5EE3919-08FC-4CF0-B580-6E10A76F9A68}">
      <dsp:nvSpPr>
        <dsp:cNvPr id="0" name=""/>
        <dsp:cNvSpPr/>
      </dsp:nvSpPr>
      <dsp:spPr>
        <a:xfrm>
          <a:off x="4022803" y="2164872"/>
          <a:ext cx="895734" cy="389068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VDPBA(c,r)=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PPDB(c,r)*QPDA(c,r)</a:t>
          </a:r>
        </a:p>
      </dsp:txBody>
      <dsp:txXfrm>
        <a:off x="4034198" y="2176267"/>
        <a:ext cx="872944" cy="366278"/>
      </dsp:txXfrm>
    </dsp:sp>
    <dsp:sp modelId="{620D4AF1-A84B-48E1-871A-81D33AFCCCB5}">
      <dsp:nvSpPr>
        <dsp:cNvPr id="0" name=""/>
        <dsp:cNvSpPr/>
      </dsp:nvSpPr>
      <dsp:spPr>
        <a:xfrm>
          <a:off x="3241004" y="2648664"/>
          <a:ext cx="816899" cy="322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71B054E-3850-47F3-B94C-0A496CC29056}">
      <dsp:nvSpPr>
        <dsp:cNvPr id="0" name=""/>
        <dsp:cNvSpPr/>
      </dsp:nvSpPr>
      <dsp:spPr>
        <a:xfrm>
          <a:off x="3294428" y="2699417"/>
          <a:ext cx="816899" cy="322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VDPB(c,r)=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PDS(c,r)*QPD(c,r)</a:t>
          </a:r>
        </a:p>
      </dsp:txBody>
      <dsp:txXfrm>
        <a:off x="3303867" y="2708856"/>
        <a:ext cx="798021" cy="303377"/>
      </dsp:txXfrm>
    </dsp:sp>
    <dsp:sp modelId="{CD6EA332-8EB3-4A7F-864C-E46B508F35B6}">
      <dsp:nvSpPr>
        <dsp:cNvPr id="0" name=""/>
        <dsp:cNvSpPr/>
      </dsp:nvSpPr>
      <dsp:spPr>
        <a:xfrm>
          <a:off x="4298015" y="2641260"/>
          <a:ext cx="1305357" cy="358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C05C89A-33B6-44BD-BA5C-17E5C2A9CE19}">
      <dsp:nvSpPr>
        <dsp:cNvPr id="0" name=""/>
        <dsp:cNvSpPr/>
      </dsp:nvSpPr>
      <dsp:spPr>
        <a:xfrm>
          <a:off x="4351439" y="2692013"/>
          <a:ext cx="1305357" cy="358514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DMARGB(</a:t>
          </a:r>
          <a:r>
            <a:rPr lang="en-US" sz="800" kern="1200" dirty="0" err="1"/>
            <a:t>c,wt,r</a:t>
          </a:r>
          <a:r>
            <a:rPr lang="en-US" sz="800" kern="1200" dirty="0"/>
            <a:t>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DMPDS(</a:t>
          </a:r>
          <a:r>
            <a:rPr lang="en-US" sz="800" kern="1200" dirty="0" err="1"/>
            <a:t>c,wt,r</a:t>
          </a:r>
          <a:r>
            <a:rPr lang="en-US" sz="800" kern="1200" dirty="0"/>
            <a:t>)*QRPD(</a:t>
          </a:r>
          <a:r>
            <a:rPr lang="en-US" sz="800" kern="1200" dirty="0" err="1"/>
            <a:t>c,wt,r</a:t>
          </a:r>
          <a:r>
            <a:rPr lang="en-US" sz="800" kern="1200" dirty="0"/>
            <a:t>)</a:t>
          </a:r>
        </a:p>
      </dsp:txBody>
      <dsp:txXfrm>
        <a:off x="4361940" y="2702514"/>
        <a:ext cx="1284355" cy="337512"/>
      </dsp:txXfrm>
    </dsp:sp>
    <dsp:sp modelId="{DD30C665-CA3F-464A-A6C4-5E746AEB1D76}">
      <dsp:nvSpPr>
        <dsp:cNvPr id="0" name=""/>
        <dsp:cNvSpPr/>
      </dsp:nvSpPr>
      <dsp:spPr>
        <a:xfrm>
          <a:off x="4251915" y="3140896"/>
          <a:ext cx="1397472" cy="4156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E3FCBB7-C6B7-4F93-9AC2-4E84BE4B2EDC}">
      <dsp:nvSpPr>
        <dsp:cNvPr id="0" name=""/>
        <dsp:cNvSpPr/>
      </dsp:nvSpPr>
      <dsp:spPr>
        <a:xfrm>
          <a:off x="4305339" y="3191649"/>
          <a:ext cx="1397472" cy="415692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VMARGDB(c,wt,wc,r)=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PDS(wc,r)*QMARGD(c,wt,wc,r)</a:t>
          </a:r>
        </a:p>
      </dsp:txBody>
      <dsp:txXfrm>
        <a:off x="4317514" y="3203824"/>
        <a:ext cx="1373122" cy="391342"/>
      </dsp:txXfrm>
    </dsp:sp>
    <dsp:sp modelId="{1E102485-D991-4BEE-8598-5B380E336B52}">
      <dsp:nvSpPr>
        <dsp:cNvPr id="0" name=""/>
        <dsp:cNvSpPr/>
      </dsp:nvSpPr>
      <dsp:spPr>
        <a:xfrm>
          <a:off x="3435890" y="556357"/>
          <a:ext cx="585068" cy="2867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51DA045-64DA-4130-8E79-8AF3BD9F0C7B}">
      <dsp:nvSpPr>
        <dsp:cNvPr id="0" name=""/>
        <dsp:cNvSpPr/>
      </dsp:nvSpPr>
      <dsp:spPr>
        <a:xfrm>
          <a:off x="3489314" y="607110"/>
          <a:ext cx="585068" cy="286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....</a:t>
          </a:r>
        </a:p>
      </dsp:txBody>
      <dsp:txXfrm>
        <a:off x="3497713" y="615509"/>
        <a:ext cx="568270" cy="269957"/>
      </dsp:txXfrm>
    </dsp:sp>
    <dsp:sp modelId="{B3A313F2-E2C0-41DA-A722-8C8E2E6F8C01}">
      <dsp:nvSpPr>
        <dsp:cNvPr id="0" name=""/>
        <dsp:cNvSpPr/>
      </dsp:nvSpPr>
      <dsp:spPr>
        <a:xfrm>
          <a:off x="4127806" y="556357"/>
          <a:ext cx="849172" cy="3261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8131F87-6337-45DF-8117-2902C8FAB3F1}">
      <dsp:nvSpPr>
        <dsp:cNvPr id="0" name=""/>
        <dsp:cNvSpPr/>
      </dsp:nvSpPr>
      <dsp:spPr>
        <a:xfrm>
          <a:off x="4181231" y="607110"/>
          <a:ext cx="849172" cy="3261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VPP(c,n)=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PPA(c,n)*QPA(c,n)</a:t>
          </a:r>
        </a:p>
      </dsp:txBody>
      <dsp:txXfrm>
        <a:off x="4190785" y="616664"/>
        <a:ext cx="830064" cy="307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FC83C-B988-4A9E-9713-F559C31F4362}" type="datetimeFigureOut">
              <a:rPr lang="nl-NL" smtClean="0"/>
              <a:t>23-6-2021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45D2F-C69D-4D90-B22B-9B2DC58DBD5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4121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869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</a:t>
            </a:r>
            <a:r>
              <a:rPr lang="en-US" dirty="0" err="1"/>
              <a:t>gtap</a:t>
            </a:r>
            <a:r>
              <a:rPr lang="en-US" dirty="0"/>
              <a:t> , data included but as aggregated sector</a:t>
            </a:r>
          </a:p>
          <a:p>
            <a:r>
              <a:rPr lang="en-US" dirty="0"/>
              <a:t>No link consumption which should be there</a:t>
            </a:r>
          </a:p>
          <a:p>
            <a:r>
              <a:rPr lang="nl-NL" dirty="0"/>
              <a:t>Solution: waste as </a:t>
            </a:r>
            <a:r>
              <a:rPr lang="nl-NL" dirty="0" err="1"/>
              <a:t>margin</a:t>
            </a:r>
            <a:r>
              <a:rPr lang="nl-NL" dirty="0"/>
              <a:t> commodity</a:t>
            </a:r>
          </a:p>
          <a:p>
            <a:r>
              <a:rPr lang="nl-NL" dirty="0"/>
              <a:t>Follow </a:t>
            </a:r>
            <a:r>
              <a:rPr lang="nl-NL" dirty="0" err="1"/>
              <a:t>method</a:t>
            </a:r>
            <a:r>
              <a:rPr lang="nl-NL" dirty="0"/>
              <a:t> </a:t>
            </a:r>
            <a:r>
              <a:rPr lang="nl-NL" dirty="0" err="1"/>
              <a:t>gtap_m</a:t>
            </a:r>
            <a:r>
              <a:rPr lang="nl-NL" dirty="0"/>
              <a:t> </a:t>
            </a:r>
            <a:r>
              <a:rPr lang="en-GB" dirty="0"/>
              <a:t>by Peterson (2006)</a:t>
            </a:r>
          </a:p>
          <a:p>
            <a:endParaRPr lang="en-GB" dirty="0"/>
          </a:p>
          <a:p>
            <a:r>
              <a:rPr lang="en-GB" dirty="0"/>
              <a:t>White cells normal demand</a:t>
            </a:r>
          </a:p>
          <a:p>
            <a:r>
              <a:rPr lang="en-GB" dirty="0"/>
              <a:t>Green cells adjusted with waste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6320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intensive module</a:t>
            </a:r>
          </a:p>
          <a:p>
            <a:r>
              <a:rPr lang="en-US" dirty="0"/>
              <a:t>Data about: waste generation, collection and treatment</a:t>
            </a:r>
          </a:p>
          <a:p>
            <a:r>
              <a:rPr lang="en-US" dirty="0"/>
              <a:t>Sources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2832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developed database world, we translated that to 141 </a:t>
            </a:r>
            <a:r>
              <a:rPr lang="en-US" dirty="0" err="1"/>
              <a:t>gtap</a:t>
            </a:r>
            <a:r>
              <a:rPr lang="en-US" dirty="0"/>
              <a:t> regions,2014</a:t>
            </a:r>
          </a:p>
          <a:p>
            <a:endParaRPr lang="en-US" dirty="0"/>
          </a:p>
          <a:p>
            <a:r>
              <a:rPr lang="en-US" dirty="0"/>
              <a:t>Total waste generated shown on left</a:t>
            </a:r>
          </a:p>
          <a:p>
            <a:r>
              <a:rPr lang="en-US" dirty="0"/>
              <a:t>Composition show on the right</a:t>
            </a:r>
          </a:p>
          <a:p>
            <a:endParaRPr lang="en-US" dirty="0"/>
          </a:p>
          <a:p>
            <a:r>
              <a:rPr lang="en-US" dirty="0"/>
              <a:t>Quite some different waste materials. We focus on food and garden waste, paper glass and rest waste. Other materials for now left out.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972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Watse</a:t>
            </a:r>
            <a:r>
              <a:rPr lang="en-US" dirty="0"/>
              <a:t> </a:t>
            </a:r>
            <a:r>
              <a:rPr lang="en-US" dirty="0" err="1"/>
              <a:t>gerantion</a:t>
            </a:r>
            <a:r>
              <a:rPr lang="en-US" dirty="0"/>
              <a:t> needs to be linked to consumption of goods. No world wide database for this</a:t>
            </a:r>
          </a:p>
          <a:p>
            <a:r>
              <a:rPr lang="en-US" dirty="0"/>
              <a:t>Solution for now is weights based on intermediate expenditure data</a:t>
            </a:r>
          </a:p>
          <a:p>
            <a:endParaRPr lang="en-US" dirty="0"/>
          </a:p>
          <a:p>
            <a:r>
              <a:rPr lang="en-US" dirty="0"/>
              <a:t>Example paper</a:t>
            </a:r>
          </a:p>
          <a:p>
            <a:endParaRPr lang="en-US" dirty="0"/>
          </a:p>
          <a:p>
            <a:r>
              <a:rPr lang="en-US" dirty="0"/>
              <a:t>Ending up with results in the right corner.</a:t>
            </a:r>
          </a:p>
          <a:p>
            <a:endParaRPr lang="en-US" dirty="0"/>
          </a:p>
          <a:p>
            <a:r>
              <a:rPr lang="en-US" dirty="0"/>
              <a:t>Note that we link garden waste to dwellings therefore high garden waste in services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5183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Waste collection: not all waste is collected, magnet does not account for dumping yet</a:t>
            </a:r>
          </a:p>
          <a:p>
            <a:r>
              <a:rPr lang="en-US" dirty="0"/>
              <a:t>Lots of waste not yet separately collected in 2014, about half for paper rest lower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434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Treatment differs over the world, landfilling still very popular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1135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Ssp2 baseline with </a:t>
            </a:r>
            <a:r>
              <a:rPr lang="en-US" dirty="0" err="1"/>
              <a:t>wb</a:t>
            </a:r>
            <a:r>
              <a:rPr lang="en-US" dirty="0"/>
              <a:t> project of waste growth per capita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7766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Lets to large increase in waste, especially Africa high growth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8200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 Sankey: </a:t>
            </a:r>
          </a:p>
          <a:p>
            <a:r>
              <a:rPr lang="en-US" dirty="0"/>
              <a:t>Lots of waste come from manufacturing</a:t>
            </a:r>
          </a:p>
          <a:p>
            <a:r>
              <a:rPr lang="en-US" dirty="0"/>
              <a:t>30% composted, 50% recycled</a:t>
            </a:r>
          </a:p>
          <a:p>
            <a:r>
              <a:rPr lang="en-US" dirty="0"/>
              <a:t>Recycling composting little </a:t>
            </a:r>
            <a:r>
              <a:rPr lang="en-US" dirty="0" err="1"/>
              <a:t>ghg</a:t>
            </a:r>
            <a:r>
              <a:rPr lang="en-US" dirty="0"/>
              <a:t> gasses.</a:t>
            </a:r>
          </a:p>
          <a:p>
            <a:endParaRPr lang="en-US" dirty="0"/>
          </a:p>
          <a:p>
            <a:r>
              <a:rPr lang="en-US" dirty="0"/>
              <a:t>Landfilling contributes disproportional to </a:t>
            </a:r>
            <a:r>
              <a:rPr lang="en-US" dirty="0" err="1"/>
              <a:t>ghg</a:t>
            </a:r>
            <a:r>
              <a:rPr lang="en-US" dirty="0"/>
              <a:t> emissions still 40%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8375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Lots of differences MS</a:t>
            </a:r>
          </a:p>
          <a:p>
            <a:endParaRPr lang="en-US" dirty="0"/>
          </a:p>
          <a:p>
            <a:r>
              <a:rPr lang="en-US" dirty="0"/>
              <a:t>Incineration highest </a:t>
            </a:r>
            <a:r>
              <a:rPr lang="en-US" dirty="0" err="1"/>
              <a:t>eu</a:t>
            </a:r>
            <a:r>
              <a:rPr lang="en-US" dirty="0"/>
              <a:t> will stay that way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8317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14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67564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553175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959012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364849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Tijdelijke aanduiding voor tekst 21"/>
          <p:cNvSpPr>
            <a:spLocks noGrp="1"/>
          </p:cNvSpPr>
          <p:nvPr>
            <p:ph type="body" sz="quarter" idx="20"/>
          </p:nvPr>
        </p:nvSpPr>
        <p:spPr>
          <a:xfrm>
            <a:off x="505856" y="1234871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19" name="Tijdelijke aanduiding voor tekst 21"/>
          <p:cNvSpPr>
            <a:spLocks noGrp="1"/>
          </p:cNvSpPr>
          <p:nvPr>
            <p:ph type="body" sz="quarter" idx="21"/>
          </p:nvPr>
        </p:nvSpPr>
        <p:spPr>
          <a:xfrm>
            <a:off x="505856" y="1648186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83988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858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8401" y="1474788"/>
            <a:ext cx="4051491" cy="298608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364830"/>
            <a:ext cx="4102100" cy="3097633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473200"/>
            <a:ext cx="4102100" cy="298926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5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493200" y="1368000"/>
            <a:ext cx="8398800" cy="309240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 hasCustomPrompt="1"/>
          </p:nvPr>
        </p:nvSpPr>
        <p:spPr>
          <a:xfrm>
            <a:off x="2293449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logo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16" name="Tijdelijke aanduiding voor afbeelding 24"/>
          <p:cNvSpPr>
            <a:spLocks noGrp="1"/>
          </p:cNvSpPr>
          <p:nvPr>
            <p:ph type="pic" sz="quarter" idx="24" hasCustomPrompt="1"/>
          </p:nvPr>
        </p:nvSpPr>
        <p:spPr>
          <a:xfrm>
            <a:off x="3643126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logo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17" name="Tijdelijke aanduiding voor afbeelding 24"/>
          <p:cNvSpPr>
            <a:spLocks noGrp="1"/>
          </p:cNvSpPr>
          <p:nvPr>
            <p:ph type="pic" sz="quarter" idx="25" hasCustomPrompt="1"/>
          </p:nvPr>
        </p:nvSpPr>
        <p:spPr>
          <a:xfrm>
            <a:off x="4992803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logo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18" name="Tijdelijke aanduiding voor afbeelding 24"/>
          <p:cNvSpPr>
            <a:spLocks noGrp="1"/>
          </p:cNvSpPr>
          <p:nvPr>
            <p:ph type="pic" sz="quarter" idx="26" hasCustomPrompt="1"/>
          </p:nvPr>
        </p:nvSpPr>
        <p:spPr>
          <a:xfrm>
            <a:off x="6342480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logo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2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67564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553175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Tijdelijke aanduiding voor afbeelding 24"/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4959012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364849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Tijdelijke aanduiding voor tekst 21"/>
          <p:cNvSpPr>
            <a:spLocks noGrp="1"/>
          </p:cNvSpPr>
          <p:nvPr>
            <p:ph type="body" sz="quarter" idx="20"/>
          </p:nvPr>
        </p:nvSpPr>
        <p:spPr>
          <a:xfrm>
            <a:off x="505856" y="1234871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28" name="Tijdelijke aanduiding voor tekst 21"/>
          <p:cNvSpPr>
            <a:spLocks noGrp="1"/>
          </p:cNvSpPr>
          <p:nvPr>
            <p:ph type="body" sz="quarter" idx="21"/>
          </p:nvPr>
        </p:nvSpPr>
        <p:spPr>
          <a:xfrm>
            <a:off x="505856" y="1648186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51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recta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504000" y="1368000"/>
            <a:ext cx="3874036" cy="3091979"/>
          </a:xfrm>
        </p:spPr>
        <p:txBody>
          <a:bodyPr l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561600" y="169210"/>
            <a:ext cx="3816000" cy="987200"/>
          </a:xfrm>
        </p:spPr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4607588" y="170100"/>
            <a:ext cx="4284000" cy="4284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20713" y="1473201"/>
            <a:ext cx="2556000" cy="1980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78944" y="1473201"/>
            <a:ext cx="2556000" cy="1980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337175" y="1473201"/>
            <a:ext cx="2556000" cy="1980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14" name="Titel 1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15" name="Tijdelijke aanduiding voor tekst 21"/>
          <p:cNvSpPr>
            <a:spLocks noGrp="1"/>
          </p:cNvSpPr>
          <p:nvPr>
            <p:ph type="body" sz="quarter" idx="20"/>
          </p:nvPr>
        </p:nvSpPr>
        <p:spPr>
          <a:xfrm>
            <a:off x="505856" y="3507017"/>
            <a:ext cx="2673132" cy="955446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17" name="Tijdelijke aanduiding voor tekst 21"/>
          <p:cNvSpPr>
            <a:spLocks noGrp="1"/>
          </p:cNvSpPr>
          <p:nvPr>
            <p:ph type="body" sz="quarter" idx="26"/>
          </p:nvPr>
        </p:nvSpPr>
        <p:spPr>
          <a:xfrm>
            <a:off x="6215589" y="3507854"/>
            <a:ext cx="2673132" cy="955446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18" name="Tijdelijke aanduiding voor tekst 21"/>
          <p:cNvSpPr>
            <a:spLocks noGrp="1"/>
          </p:cNvSpPr>
          <p:nvPr>
            <p:ph type="body" sz="quarter" idx="27"/>
          </p:nvPr>
        </p:nvSpPr>
        <p:spPr>
          <a:xfrm>
            <a:off x="3364454" y="3507854"/>
            <a:ext cx="2673132" cy="955446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 with 2 squa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20713" y="1473201"/>
            <a:ext cx="4059604" cy="2987862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474463"/>
            <a:ext cx="4060800" cy="298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18745" y="1107712"/>
            <a:ext cx="8274430" cy="334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ectangula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15950" y="166688"/>
            <a:ext cx="4032000" cy="42903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59588" y="166688"/>
            <a:ext cx="4032000" cy="428966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1" y="0"/>
            <a:ext cx="9143999" cy="51435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 bwMode="white">
          <a:xfrm>
            <a:off x="561600" y="172641"/>
            <a:ext cx="8330400" cy="576832"/>
          </a:xfrm>
          <a:noFill/>
          <a:ln w="0"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Klik om de stijl te 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98238" y="1365481"/>
            <a:ext cx="8394937" cy="3092400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620713" y="1473200"/>
            <a:ext cx="8272462" cy="298926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cir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4598375" y="168357"/>
            <a:ext cx="4294800" cy="4294105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561600" y="169210"/>
            <a:ext cx="3816000" cy="987200"/>
          </a:xfrm>
        </p:spPr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6" name="Tijdelijke aanduiding voor afbeelding 24"/>
          <p:cNvSpPr>
            <a:spLocks noGrp="1"/>
          </p:cNvSpPr>
          <p:nvPr>
            <p:ph type="pic" sz="quarter" idx="19" hasCustomPrompt="1"/>
          </p:nvPr>
        </p:nvSpPr>
        <p:spPr>
          <a:xfrm>
            <a:off x="2293449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logo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9" name="Tijdelijke aanduiding voor afbeelding 24"/>
          <p:cNvSpPr>
            <a:spLocks noGrp="1"/>
          </p:cNvSpPr>
          <p:nvPr>
            <p:ph type="pic" sz="quarter" idx="24" hasCustomPrompt="1"/>
          </p:nvPr>
        </p:nvSpPr>
        <p:spPr>
          <a:xfrm>
            <a:off x="3643126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logo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10" name="Tijdelijke aanduiding voor afbeelding 24"/>
          <p:cNvSpPr>
            <a:spLocks noGrp="1"/>
          </p:cNvSpPr>
          <p:nvPr>
            <p:ph type="pic" sz="quarter" idx="25" hasCustomPrompt="1"/>
          </p:nvPr>
        </p:nvSpPr>
        <p:spPr>
          <a:xfrm>
            <a:off x="4992803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logo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11" name="Tijdelijke aanduiding voor afbeelding 24"/>
          <p:cNvSpPr>
            <a:spLocks noGrp="1"/>
          </p:cNvSpPr>
          <p:nvPr>
            <p:ph type="pic" sz="quarter" idx="26" hasCustomPrompt="1"/>
          </p:nvPr>
        </p:nvSpPr>
        <p:spPr>
          <a:xfrm>
            <a:off x="6342480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logo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12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504000" y="1368000"/>
            <a:ext cx="3874036" cy="3091979"/>
          </a:xfrm>
        </p:spPr>
        <p:txBody>
          <a:bodyPr l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>
          <a:xfrm>
            <a:off x="561600" y="169210"/>
            <a:ext cx="3816000" cy="987200"/>
          </a:xfrm>
        </p:spPr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4598375" y="168357"/>
            <a:ext cx="4294800" cy="4294105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/>
              <a:t>Klik</a:t>
            </a:r>
            <a:r>
              <a:rPr lang="en-GB" noProof="0" dirty="0"/>
              <a:t> op het pictogram </a:t>
            </a:r>
            <a:r>
              <a:rPr lang="en-GB" noProof="0" dirty="0" err="1"/>
              <a:t>als</a:t>
            </a:r>
            <a:r>
              <a:rPr lang="en-GB" noProof="0" dirty="0"/>
              <a:t> u </a:t>
            </a:r>
            <a:r>
              <a:rPr lang="en-GB" noProof="0" dirty="0" err="1"/>
              <a:t>een</a:t>
            </a:r>
            <a:r>
              <a:rPr lang="en-GB" noProof="0" dirty="0"/>
              <a:t> </a:t>
            </a:r>
            <a:r>
              <a:rPr lang="en-GB" noProof="0" dirty="0" err="1"/>
              <a:t>afbeelding</a:t>
            </a:r>
            <a:r>
              <a:rPr lang="en-GB" noProof="0" dirty="0"/>
              <a:t> wilt </a:t>
            </a:r>
            <a:r>
              <a:rPr lang="en-GB" noProof="0" dirty="0" err="1"/>
              <a:t>toevoegen</a:t>
            </a:r>
            <a:endParaRPr lang="en-GB" noProof="0" dirty="0"/>
          </a:p>
        </p:txBody>
      </p:sp>
      <p:sp>
        <p:nvSpPr>
          <p:cNvPr id="11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504000" y="1368000"/>
            <a:ext cx="3874036" cy="3091979"/>
          </a:xfrm>
        </p:spPr>
        <p:txBody>
          <a:bodyPr l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264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slide with cir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172641"/>
            <a:ext cx="3276000" cy="101481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168358"/>
            <a:ext cx="5040000" cy="378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6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376438"/>
            <a:ext cx="3276600" cy="309555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920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561600" y="169210"/>
            <a:ext cx="8330400" cy="576832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</p:spPr>
        <p:txBody>
          <a:bodyPr vert="horz" wrap="square" lIns="18000" tIns="18000" rIns="91440" bIns="180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501567" y="1368000"/>
            <a:ext cx="8391607" cy="30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endParaRPr lang="en-GB" dirty="0"/>
          </a:p>
        </p:txBody>
      </p:sp>
      <p:sp>
        <p:nvSpPr>
          <p:cNvPr id="4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8463600" y="4773600"/>
            <a:ext cx="468000" cy="123188"/>
          </a:xfrm>
          <a:prstGeom prst="rect">
            <a:avLst/>
          </a:prstGeom>
          <a:noFill/>
        </p:spPr>
        <p:txBody>
          <a:bodyPr wrap="square" tIns="0" rIns="36000" bIns="0" rtlCol="0">
            <a:noAutofit/>
          </a:bodyPr>
          <a:lstStyle>
            <a:lvl1pPr>
              <a:lnSpc>
                <a:spcPts val="900"/>
              </a:lnSpc>
              <a:defRPr lang="nl-NL" sz="800" smtClean="0">
                <a:latin typeface="Verdana" pitchFamily="34" charset="0"/>
              </a:defRPr>
            </a:lvl1pPr>
          </a:lstStyle>
          <a:p>
            <a:pPr algn="r"/>
            <a:fld id="{F25965E0-7062-474C-8671-DB3A3CE669B0}" type="slidenum">
              <a:rPr lang="en-GB" smtClean="0"/>
              <a:pPr algn="r"/>
              <a:t>‹#›</a:t>
            </a:fld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E30808-6B6D-4E2E-92F7-980407802B6B}"/>
              </a:ext>
            </a:extLst>
          </p:cNvPr>
          <p:cNvPicPr>
            <a:picLocks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  <p:sldLayoutId id="2147483674" r:id="rId21"/>
  </p:sldLayoutIdLst>
  <p:hf hdr="0" ftr="0" dt="0"/>
  <p:txStyles>
    <p:titleStyle>
      <a:lvl1pPr algn="l" rtl="0" fontAlgn="base">
        <a:lnSpc>
          <a:spcPts val="3200"/>
        </a:lnSpc>
        <a:spcBef>
          <a:spcPct val="0"/>
        </a:spcBef>
        <a:spcAft>
          <a:spcPct val="0"/>
        </a:spcAft>
        <a:defRPr sz="26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400"/>
        </a:lnSpc>
        <a:spcBef>
          <a:spcPts val="11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400"/>
        </a:lnSpc>
        <a:spcBef>
          <a:spcPts val="9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400"/>
        </a:lnSpc>
        <a:spcBef>
          <a:spcPts val="900"/>
        </a:spcBef>
        <a:spcAft>
          <a:spcPct val="0"/>
        </a:spcAft>
        <a:buSzPct val="115000"/>
        <a:buFont typeface="Verdana" pitchFamily="34" charset="0"/>
        <a:buChar char="●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400"/>
        </a:lnSpc>
        <a:spcBef>
          <a:spcPts val="900"/>
        </a:spcBef>
        <a:spcAft>
          <a:spcPct val="0"/>
        </a:spcAft>
        <a:buSzPct val="115000"/>
        <a:buFont typeface="Verdana" pitchFamily="34" charset="0"/>
        <a:buChar char="●"/>
        <a:defRPr sz="18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400"/>
        </a:lnSpc>
        <a:spcBef>
          <a:spcPts val="900"/>
        </a:spcBef>
        <a:spcAft>
          <a:spcPct val="0"/>
        </a:spcAft>
        <a:buSzPct val="115000"/>
        <a:buFont typeface="Verdana" pitchFamily="34" charset="0"/>
        <a:buChar char="●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1600" y="169210"/>
            <a:ext cx="8330400" cy="987200"/>
          </a:xfrm>
        </p:spPr>
        <p:txBody>
          <a:bodyPr/>
          <a:lstStyle/>
          <a:p>
            <a:pPr algn="ctr"/>
            <a:r>
              <a:rPr lang="en-US" dirty="0"/>
              <a:t>Waste management and circular economy in a CGE framework</a:t>
            </a:r>
            <a:endParaRPr lang="en-GB" dirty="0"/>
          </a:p>
        </p:txBody>
      </p:sp>
      <p:pic>
        <p:nvPicPr>
          <p:cNvPr id="16" name="Tijdelijke aanduiding voor afbeelding 15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Tijdelijke aanduiding voor afbeelding 13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Tijdelijke aanduiding voor afbeelding 12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jdelijke aanduiding voor tekst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GTAP Conference, June 2021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/>
              <a:t>Heleen Bartelings, Monika Verma, Kirsten Boysen-Urban</a:t>
            </a:r>
          </a:p>
        </p:txBody>
      </p:sp>
    </p:spTree>
    <p:extLst>
      <p:ext uri="{BB962C8B-B14F-4D97-AF65-F5344CB8AC3E}">
        <p14:creationId xmlns:p14="http://schemas.microsoft.com/office/powerpoint/2010/main" val="198388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45C6E-1BB2-46E8-97B1-E3AF9162F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0" y="172641"/>
            <a:ext cx="7350629" cy="593738"/>
          </a:xfrm>
        </p:spPr>
        <p:txBody>
          <a:bodyPr/>
          <a:lstStyle/>
          <a:p>
            <a:pPr algn="ctr"/>
            <a:r>
              <a:rPr lang="en-GB" dirty="0"/>
              <a:t>Outline 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4E750-C4BD-4115-8594-C3268B3E73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Introduction MAGNET</a:t>
            </a:r>
          </a:p>
          <a:p>
            <a:r>
              <a:rPr lang="en-GB" dirty="0"/>
              <a:t>Model Changes to include waste</a:t>
            </a:r>
          </a:p>
          <a:p>
            <a:r>
              <a:rPr lang="en-GB" dirty="0"/>
              <a:t>Data collection needed for the new module</a:t>
            </a:r>
          </a:p>
          <a:p>
            <a:r>
              <a:rPr lang="en-GB" dirty="0"/>
              <a:t>Baseline results: what to expect of the new module</a:t>
            </a:r>
          </a:p>
          <a:p>
            <a:r>
              <a:rPr lang="en-GB" dirty="0"/>
              <a:t>Future scenario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A635D-91C5-458C-88F3-4634D9ACC6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831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035" y="108348"/>
            <a:ext cx="7217087" cy="767952"/>
          </a:xfrm>
        </p:spPr>
        <p:txBody>
          <a:bodyPr/>
          <a:lstStyle/>
          <a:p>
            <a:pPr algn="ctr"/>
            <a:r>
              <a:rPr lang="en-GB" sz="2100" dirty="0"/>
              <a:t>Modular Applied </a:t>
            </a:r>
            <a:r>
              <a:rPr lang="en-GB" sz="2100" dirty="0" err="1"/>
              <a:t>GENeral</a:t>
            </a:r>
            <a:r>
              <a:rPr lang="en-GB" sz="2100" dirty="0"/>
              <a:t> Equilibrium Tool</a:t>
            </a:r>
            <a:br>
              <a:rPr lang="en-GB" sz="2100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97199" y="1146828"/>
            <a:ext cx="7349601" cy="34557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</a:pPr>
            <a:r>
              <a:rPr lang="en-GB" sz="1400" dirty="0"/>
              <a:t>global economic model  based on GTAP</a:t>
            </a:r>
          </a:p>
          <a:p>
            <a:r>
              <a:rPr lang="en-US" sz="1400" dirty="0"/>
              <a:t>Modular setup: ability to include or exclude modules depending on projects</a:t>
            </a:r>
          </a:p>
          <a:p>
            <a:r>
              <a:rPr lang="en-US" sz="1400" dirty="0"/>
              <a:t>Ability to include new sectors and commodities</a:t>
            </a:r>
          </a:p>
          <a:p>
            <a:r>
              <a:rPr lang="en-GB" sz="1400" dirty="0"/>
              <a:t>141 regions, ~100 commodities</a:t>
            </a:r>
          </a:p>
          <a:p>
            <a:r>
              <a:rPr lang="en-GB" sz="1400" dirty="0"/>
              <a:t>Runs from 2014-2050 or 2100</a:t>
            </a:r>
          </a:p>
          <a:p>
            <a:r>
              <a:rPr lang="en-GB" sz="1400" dirty="0"/>
              <a:t>Allows for counterfactual analysis </a:t>
            </a:r>
          </a:p>
          <a:p>
            <a:r>
              <a:rPr lang="en-GB" sz="1400" dirty="0"/>
              <a:t>Used by WECR, European Commission, TI, FAO and the OECD</a:t>
            </a:r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133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2641"/>
            <a:ext cx="8398200" cy="576832"/>
          </a:xfrm>
        </p:spPr>
        <p:txBody>
          <a:bodyPr/>
          <a:lstStyle/>
          <a:p>
            <a:pPr algn="ctr"/>
            <a:r>
              <a:rPr lang="en-GB" dirty="0"/>
              <a:t>Current modules in the MAGNET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4</a:t>
            </a:fld>
            <a:endParaRPr lang="en-GB" dirty="0"/>
          </a:p>
        </p:txBody>
      </p:sp>
      <p:sp>
        <p:nvSpPr>
          <p:cNvPr id="5" name="Hexagon 4"/>
          <p:cNvSpPr/>
          <p:nvPr/>
        </p:nvSpPr>
        <p:spPr>
          <a:xfrm>
            <a:off x="2289572" y="2178844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Endogenous land supply</a:t>
            </a:r>
          </a:p>
        </p:txBody>
      </p:sp>
      <p:sp>
        <p:nvSpPr>
          <p:cNvPr id="6" name="Hexagon 5"/>
          <p:cNvSpPr/>
          <p:nvPr/>
        </p:nvSpPr>
        <p:spPr>
          <a:xfrm>
            <a:off x="4432697" y="2200275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Segmented factor markets</a:t>
            </a:r>
          </a:p>
        </p:txBody>
      </p:sp>
      <p:sp>
        <p:nvSpPr>
          <p:cNvPr id="7" name="Hexagon 6"/>
          <p:cNvSpPr/>
          <p:nvPr/>
        </p:nvSpPr>
        <p:spPr>
          <a:xfrm>
            <a:off x="3364707" y="1564481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Fully flexible CET land allocation</a:t>
            </a:r>
          </a:p>
        </p:txBody>
      </p:sp>
      <p:sp>
        <p:nvSpPr>
          <p:cNvPr id="8" name="Hexagon 7"/>
          <p:cNvSpPr/>
          <p:nvPr/>
        </p:nvSpPr>
        <p:spPr>
          <a:xfrm>
            <a:off x="2285999" y="3429000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Fully flexible CES production structure</a:t>
            </a:r>
          </a:p>
        </p:txBody>
      </p:sp>
      <p:sp>
        <p:nvSpPr>
          <p:cNvPr id="9" name="Hexagon 8"/>
          <p:cNvSpPr/>
          <p:nvPr/>
        </p:nvSpPr>
        <p:spPr>
          <a:xfrm>
            <a:off x="5497114" y="2850356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CAP</a:t>
            </a:r>
          </a:p>
        </p:txBody>
      </p:sp>
      <p:sp>
        <p:nvSpPr>
          <p:cNvPr id="10" name="Hexagon 9"/>
          <p:cNvSpPr/>
          <p:nvPr/>
        </p:nvSpPr>
        <p:spPr>
          <a:xfrm>
            <a:off x="4425552" y="3450431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Production quota</a:t>
            </a:r>
          </a:p>
        </p:txBody>
      </p:sp>
      <p:sp>
        <p:nvSpPr>
          <p:cNvPr id="11" name="Hexagon 10"/>
          <p:cNvSpPr/>
          <p:nvPr/>
        </p:nvSpPr>
        <p:spPr>
          <a:xfrm>
            <a:off x="4454127" y="964406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Biofuel directives (1</a:t>
            </a:r>
            <a:r>
              <a:rPr lang="en-GB" sz="900" baseline="30000" dirty="0">
                <a:solidFill>
                  <a:schemeClr val="bg1"/>
                </a:solidFill>
              </a:rPr>
              <a:t>st</a:t>
            </a:r>
            <a:r>
              <a:rPr lang="en-GB" sz="900" dirty="0">
                <a:solidFill>
                  <a:schemeClr val="bg1"/>
                </a:solidFill>
              </a:rPr>
              <a:t>,2</a:t>
            </a:r>
            <a:r>
              <a:rPr lang="en-GB" sz="900" baseline="30000" dirty="0">
                <a:solidFill>
                  <a:schemeClr val="bg1"/>
                </a:solidFill>
              </a:rPr>
              <a:t>nd </a:t>
            </a:r>
            <a:r>
              <a:rPr lang="en-GB" sz="900" dirty="0">
                <a:solidFill>
                  <a:schemeClr val="bg1"/>
                </a:solidFill>
              </a:rPr>
              <a:t>&amp; bio-electricity)</a:t>
            </a:r>
          </a:p>
        </p:txBody>
      </p:sp>
      <p:sp>
        <p:nvSpPr>
          <p:cNvPr id="12" name="Hexagon 11"/>
          <p:cNvSpPr/>
          <p:nvPr/>
        </p:nvSpPr>
        <p:spPr>
          <a:xfrm>
            <a:off x="3364707" y="2814638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Labour supply module</a:t>
            </a:r>
          </a:p>
        </p:txBody>
      </p:sp>
      <p:sp>
        <p:nvSpPr>
          <p:cNvPr id="13" name="Hexagon 12"/>
          <p:cNvSpPr/>
          <p:nvPr/>
        </p:nvSpPr>
        <p:spPr>
          <a:xfrm>
            <a:off x="1221577" y="2800350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Residue supply module</a:t>
            </a:r>
          </a:p>
        </p:txBody>
      </p:sp>
      <p:sp>
        <p:nvSpPr>
          <p:cNvPr id="14" name="Hexagon 13"/>
          <p:cNvSpPr/>
          <p:nvPr/>
        </p:nvSpPr>
        <p:spPr>
          <a:xfrm>
            <a:off x="6579393" y="1014413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GHG emissions</a:t>
            </a:r>
          </a:p>
        </p:txBody>
      </p:sp>
      <p:sp>
        <p:nvSpPr>
          <p:cNvPr id="15" name="Hexagon 14"/>
          <p:cNvSpPr/>
          <p:nvPr/>
        </p:nvSpPr>
        <p:spPr>
          <a:xfrm>
            <a:off x="5511402" y="1614488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Multiple households</a:t>
            </a:r>
          </a:p>
        </p:txBody>
      </p:sp>
      <p:sp>
        <p:nvSpPr>
          <p:cNvPr id="16" name="Hexagon 15"/>
          <p:cNvSpPr/>
          <p:nvPr/>
        </p:nvSpPr>
        <p:spPr>
          <a:xfrm>
            <a:off x="6579393" y="2250281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Nutrients in (private) consumption</a:t>
            </a:r>
          </a:p>
        </p:txBody>
      </p:sp>
      <p:sp>
        <p:nvSpPr>
          <p:cNvPr id="17" name="Hexagon 16"/>
          <p:cNvSpPr/>
          <p:nvPr/>
        </p:nvSpPr>
        <p:spPr>
          <a:xfrm>
            <a:off x="2293144" y="935831"/>
            <a:ext cx="1321594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Endogenous R&amp;D</a:t>
            </a:r>
          </a:p>
        </p:txBody>
      </p:sp>
      <p:sp>
        <p:nvSpPr>
          <p:cNvPr id="18" name="Hexagon 17"/>
          <p:cNvSpPr/>
          <p:nvPr/>
        </p:nvSpPr>
        <p:spPr>
          <a:xfrm>
            <a:off x="6579393" y="3489852"/>
            <a:ext cx="1371601" cy="1200150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825" dirty="0">
                <a:solidFill>
                  <a:schemeClr val="bg1"/>
                </a:solidFill>
              </a:rPr>
              <a:t>Waste Collection and treatment</a:t>
            </a:r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BE223717-58C7-4C76-A469-A26C2D22A7C9}"/>
              </a:ext>
            </a:extLst>
          </p:cNvPr>
          <p:cNvSpPr/>
          <p:nvPr/>
        </p:nvSpPr>
        <p:spPr>
          <a:xfrm>
            <a:off x="1184077" y="1557338"/>
            <a:ext cx="1371601" cy="120015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540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GB" sz="900" dirty="0">
                <a:solidFill>
                  <a:schemeClr val="bg1"/>
                </a:solidFill>
              </a:rPr>
              <a:t>Fisheries Aquaculture Fish-processing</a:t>
            </a:r>
          </a:p>
        </p:txBody>
      </p:sp>
    </p:spTree>
    <p:extLst>
      <p:ext uri="{BB962C8B-B14F-4D97-AF65-F5344CB8AC3E}">
        <p14:creationId xmlns:p14="http://schemas.microsoft.com/office/powerpoint/2010/main" val="2877773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6C36E4C-4C32-43A4-9715-8A99A65C85C4}"/>
              </a:ext>
            </a:extLst>
          </p:cNvPr>
          <p:cNvSpPr/>
          <p:nvPr/>
        </p:nvSpPr>
        <p:spPr>
          <a:xfrm>
            <a:off x="1593850" y="3321050"/>
            <a:ext cx="5308600" cy="1149350"/>
          </a:xfrm>
          <a:prstGeom prst="rect">
            <a:avLst/>
          </a:prstGeom>
          <a:noFill/>
          <a:ln>
            <a:solidFill>
              <a:srgbClr val="0051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F6D442-496C-4E50-B60A-DD2835AAE8D4}"/>
              </a:ext>
            </a:extLst>
          </p:cNvPr>
          <p:cNvSpPr/>
          <p:nvPr/>
        </p:nvSpPr>
        <p:spPr>
          <a:xfrm>
            <a:off x="1866900" y="2730500"/>
            <a:ext cx="5035550" cy="520700"/>
          </a:xfrm>
          <a:prstGeom prst="rect">
            <a:avLst/>
          </a:prstGeom>
          <a:noFill/>
          <a:ln>
            <a:solidFill>
              <a:srgbClr val="0051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3E0DE0-72E9-4590-9939-78697CFC1A91}"/>
              </a:ext>
            </a:extLst>
          </p:cNvPr>
          <p:cNvSpPr/>
          <p:nvPr/>
        </p:nvSpPr>
        <p:spPr>
          <a:xfrm>
            <a:off x="1403350" y="2095500"/>
            <a:ext cx="5499100" cy="590550"/>
          </a:xfrm>
          <a:prstGeom prst="rect">
            <a:avLst/>
          </a:prstGeom>
          <a:noFill/>
          <a:ln>
            <a:solidFill>
              <a:srgbClr val="0051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6E99C1-4B7D-4F87-AA8F-73C4AECE0E53}"/>
              </a:ext>
            </a:extLst>
          </p:cNvPr>
          <p:cNvSpPr/>
          <p:nvPr/>
        </p:nvSpPr>
        <p:spPr>
          <a:xfrm>
            <a:off x="1498600" y="920750"/>
            <a:ext cx="5403850" cy="1123950"/>
          </a:xfrm>
          <a:prstGeom prst="rect">
            <a:avLst/>
          </a:prstGeom>
          <a:noFill/>
          <a:ln>
            <a:solidFill>
              <a:srgbClr val="0051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65F4B7-1CF1-4C54-9CFB-79A7D4B10D12}"/>
              </a:ext>
            </a:extLst>
          </p:cNvPr>
          <p:cNvSpPr/>
          <p:nvPr/>
        </p:nvSpPr>
        <p:spPr>
          <a:xfrm>
            <a:off x="723900" y="908050"/>
            <a:ext cx="7905750" cy="1123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700" y="172641"/>
            <a:ext cx="7423150" cy="593738"/>
          </a:xfrm>
        </p:spPr>
        <p:txBody>
          <a:bodyPr/>
          <a:lstStyle/>
          <a:p>
            <a:pPr algn="ctr"/>
            <a:r>
              <a:rPr lang="en-GB" dirty="0"/>
              <a:t>Model Changes: Waste in Magnet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5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9E119E-5B49-44F3-AC3C-67AEC3179B3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99433" y="876300"/>
            <a:ext cx="5459328" cy="36545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2FA365-BF18-46D9-B24F-DE53E8554AA5}"/>
              </a:ext>
            </a:extLst>
          </p:cNvPr>
          <p:cNvSpPr txBox="1"/>
          <p:nvPr/>
        </p:nvSpPr>
        <p:spPr>
          <a:xfrm>
            <a:off x="6957928" y="1331369"/>
            <a:ext cx="1786964" cy="302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Waste Generation</a:t>
            </a:r>
            <a:endParaRPr lang="nl-NL" sz="1400" dirty="0" err="1">
              <a:latin typeface="Verdana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7443FE-CD51-4426-B485-BB27FDF4D2D8}"/>
              </a:ext>
            </a:extLst>
          </p:cNvPr>
          <p:cNvSpPr txBox="1"/>
          <p:nvPr/>
        </p:nvSpPr>
        <p:spPr>
          <a:xfrm>
            <a:off x="6981104" y="2184782"/>
            <a:ext cx="1671483" cy="302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Waste Collection</a:t>
            </a:r>
            <a:endParaRPr lang="nl-NL" sz="1400" dirty="0" err="1">
              <a:latin typeface="Verdana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92E7EE-BD46-4A87-A1DB-C45AF708758B}"/>
              </a:ext>
            </a:extLst>
          </p:cNvPr>
          <p:cNvSpPr txBox="1"/>
          <p:nvPr/>
        </p:nvSpPr>
        <p:spPr>
          <a:xfrm>
            <a:off x="6981104" y="2827378"/>
            <a:ext cx="1716496" cy="302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Waste Treatment</a:t>
            </a:r>
            <a:endParaRPr lang="nl-NL" sz="1400" dirty="0" err="1">
              <a:latin typeface="Verdana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9BB165-29AB-40D6-9855-A870952AB94F}"/>
              </a:ext>
            </a:extLst>
          </p:cNvPr>
          <p:cNvSpPr txBox="1"/>
          <p:nvPr/>
        </p:nvSpPr>
        <p:spPr>
          <a:xfrm>
            <a:off x="7047828" y="3669160"/>
            <a:ext cx="2002343" cy="302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Use waste materials</a:t>
            </a:r>
            <a:endParaRPr lang="nl-NL" sz="1400" dirty="0" err="1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635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690" y="172642"/>
            <a:ext cx="8180739" cy="576832"/>
          </a:xfrm>
        </p:spPr>
        <p:txBody>
          <a:bodyPr/>
          <a:lstStyle/>
          <a:p>
            <a:r>
              <a:rPr lang="en-GB" dirty="0"/>
              <a:t>Model Changes: Waste as a margin commodity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6</a:t>
            </a:fld>
            <a:endParaRPr lang="en-GB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8ED593E-35D0-4FB7-B116-ECB0DB635D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7472399"/>
              </p:ext>
            </p:extLst>
          </p:nvPr>
        </p:nvGraphicFramePr>
        <p:xfrm>
          <a:off x="2887355" y="1073890"/>
          <a:ext cx="5866634" cy="369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816FECB-C5D7-44D4-AC68-CEC99EBA6E32}"/>
              </a:ext>
            </a:extLst>
          </p:cNvPr>
          <p:cNvSpPr txBox="1"/>
          <p:nvPr/>
        </p:nvSpPr>
        <p:spPr>
          <a:xfrm>
            <a:off x="390011" y="1150816"/>
            <a:ext cx="2990467" cy="2841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Modeling waste:</a:t>
            </a:r>
          </a:p>
          <a:p>
            <a:pPr>
              <a:lnSpc>
                <a:spcPts val="1800"/>
              </a:lnSpc>
            </a:pPr>
            <a:endParaRPr lang="en-US" sz="14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Waste collection/treatment in GTAP in sector “WTR”</a:t>
            </a:r>
          </a:p>
          <a:p>
            <a:pPr>
              <a:lnSpc>
                <a:spcPts val="1800"/>
              </a:lnSpc>
            </a:pPr>
            <a:endParaRPr lang="en-US" sz="14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No link to consumption</a:t>
            </a:r>
          </a:p>
          <a:p>
            <a:pPr>
              <a:lnSpc>
                <a:spcPts val="1800"/>
              </a:lnSpc>
            </a:pPr>
            <a:endParaRPr lang="en-US" sz="14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Waste needs to be linked to consumption</a:t>
            </a:r>
          </a:p>
          <a:p>
            <a:pPr>
              <a:lnSpc>
                <a:spcPts val="1800"/>
              </a:lnSpc>
            </a:pPr>
            <a:endParaRPr lang="en-US" sz="1400" dirty="0">
              <a:latin typeface="Verdana" pitchFamily="34" charset="0"/>
            </a:endParaRP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Verdana" pitchFamily="34" charset="0"/>
            </a:endParaRP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nl-NL" sz="1400" dirty="0" err="1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456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0" y="172641"/>
            <a:ext cx="8483600" cy="593738"/>
          </a:xfrm>
        </p:spPr>
        <p:txBody>
          <a:bodyPr/>
          <a:lstStyle/>
          <a:p>
            <a:pPr algn="ctr"/>
            <a:r>
              <a:rPr lang="en-GB" dirty="0"/>
              <a:t>Database construction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7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698C40-853D-4259-AD0C-8C48E243AB59}"/>
              </a:ext>
            </a:extLst>
          </p:cNvPr>
          <p:cNvSpPr txBox="1"/>
          <p:nvPr/>
        </p:nvSpPr>
        <p:spPr>
          <a:xfrm>
            <a:off x="933882" y="968208"/>
            <a:ext cx="7314768" cy="330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50"/>
              </a:lnSpc>
            </a:pPr>
            <a:r>
              <a:rPr lang="en-GB" sz="1050" dirty="0">
                <a:latin typeface="Verdana" pitchFamily="34" charset="0"/>
              </a:rPr>
              <a:t>Need Collected about:</a:t>
            </a:r>
          </a:p>
          <a:p>
            <a:pPr>
              <a:lnSpc>
                <a:spcPts val="1350"/>
              </a:lnSpc>
            </a:pPr>
            <a:endParaRPr lang="en-GB" sz="1050" dirty="0">
              <a:latin typeface="Verdana" pitchFamily="34" charset="0"/>
            </a:endParaRPr>
          </a:p>
          <a:p>
            <a:pPr marL="214313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Waste Generation</a:t>
            </a:r>
          </a:p>
          <a:p>
            <a:pPr marL="214313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endParaRPr lang="en-GB" sz="1050" dirty="0">
              <a:latin typeface="Verdana" pitchFamily="34" charset="0"/>
            </a:endParaRPr>
          </a:p>
          <a:p>
            <a:pPr marL="557213" lvl="1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Composition waste (garden, food, glass paper and other waste)</a:t>
            </a:r>
          </a:p>
          <a:p>
            <a:pPr marL="557213" lvl="1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By consumption commodity</a:t>
            </a:r>
          </a:p>
          <a:p>
            <a:pPr marL="214313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endParaRPr lang="en-GB" sz="1050" dirty="0">
              <a:latin typeface="Verdana" pitchFamily="34" charset="0"/>
            </a:endParaRPr>
          </a:p>
          <a:p>
            <a:pPr marL="214313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Waste collection</a:t>
            </a:r>
          </a:p>
          <a:p>
            <a:pPr marL="557213" lvl="1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Collection rate</a:t>
            </a:r>
          </a:p>
          <a:p>
            <a:pPr marL="557213" lvl="1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Collection of food waste</a:t>
            </a:r>
          </a:p>
          <a:p>
            <a:pPr marL="557213" lvl="1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Collection costs &amp; value</a:t>
            </a:r>
          </a:p>
          <a:p>
            <a:pPr marL="557213" lvl="1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endParaRPr lang="en-GB" sz="1050" dirty="0">
              <a:latin typeface="Verdana" pitchFamily="34" charset="0"/>
            </a:endParaRPr>
          </a:p>
          <a:p>
            <a:pPr marL="214313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Treatment of waste and use of recycled and composted materials</a:t>
            </a:r>
          </a:p>
          <a:p>
            <a:pPr marL="557213" lvl="1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Treatment costs &amp; value</a:t>
            </a:r>
          </a:p>
          <a:p>
            <a:pPr marL="557213" lvl="1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Emissions</a:t>
            </a:r>
          </a:p>
          <a:p>
            <a:pPr marL="214313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endParaRPr lang="en-GB" sz="1050" dirty="0">
              <a:latin typeface="Verdana" pitchFamily="34" charset="0"/>
            </a:endParaRPr>
          </a:p>
          <a:p>
            <a:pPr marL="214313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r>
              <a:rPr lang="en-GB" sz="1050" dirty="0">
                <a:latin typeface="Verdana" pitchFamily="34" charset="0"/>
              </a:rPr>
              <a:t>Sources: World Bank, EU Fusions, </a:t>
            </a:r>
            <a:r>
              <a:rPr lang="nl-NL" sz="1050" dirty="0">
                <a:latin typeface="Verdana" pitchFamily="34" charset="0"/>
              </a:rPr>
              <a:t>RDC-Environment </a:t>
            </a:r>
            <a:r>
              <a:rPr lang="nl-NL" sz="1050" dirty="0" err="1">
                <a:latin typeface="Verdana" pitchFamily="34" charset="0"/>
              </a:rPr>
              <a:t>and</a:t>
            </a:r>
            <a:r>
              <a:rPr lang="nl-NL" sz="1050" dirty="0">
                <a:latin typeface="Verdana" pitchFamily="34" charset="0"/>
              </a:rPr>
              <a:t> </a:t>
            </a:r>
            <a:r>
              <a:rPr lang="nl-NL" sz="1050" dirty="0" err="1">
                <a:latin typeface="Verdana" pitchFamily="34" charset="0"/>
              </a:rPr>
              <a:t>Pira</a:t>
            </a:r>
            <a:r>
              <a:rPr lang="nl-NL" sz="1050" dirty="0">
                <a:latin typeface="Verdana" pitchFamily="34" charset="0"/>
              </a:rPr>
              <a:t> International </a:t>
            </a:r>
            <a:endParaRPr lang="en-GB" sz="1050" dirty="0">
              <a:latin typeface="Verdana" pitchFamily="34" charset="0"/>
            </a:endParaRPr>
          </a:p>
          <a:p>
            <a:pPr marL="557213" lvl="1" indent="-214313">
              <a:lnSpc>
                <a:spcPts val="1350"/>
              </a:lnSpc>
              <a:buFont typeface="Arial" panose="020B0604020202020204" pitchFamily="34" charset="0"/>
              <a:buChar char="•"/>
            </a:pPr>
            <a:endParaRPr lang="en-GB" sz="1050" dirty="0" err="1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750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B9C8-BAA9-4854-A06C-E696723D7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72641"/>
            <a:ext cx="8413750" cy="576832"/>
          </a:xfrm>
        </p:spPr>
        <p:txBody>
          <a:bodyPr/>
          <a:lstStyle/>
          <a:p>
            <a:pPr algn="ctr"/>
            <a:r>
              <a:rPr lang="en-GB" dirty="0"/>
              <a:t>Data: Waste generation 2014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52269-E561-4327-8ABD-E35C64AFB6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8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19C4E4-6F9A-4B7F-B680-4EB98371B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4" y="1324397"/>
            <a:ext cx="4949676" cy="29785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D6C860-2467-4C05-B300-2E8D4348F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207" y="1123352"/>
            <a:ext cx="4137519" cy="35741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278A01-B6A5-450C-B05C-D4BEECF91C95}"/>
              </a:ext>
            </a:extLst>
          </p:cNvPr>
          <p:cNvSpPr txBox="1"/>
          <p:nvPr/>
        </p:nvSpPr>
        <p:spPr>
          <a:xfrm>
            <a:off x="202715" y="738576"/>
            <a:ext cx="5661358" cy="302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Total Municipal Waste generated in 2014 and its composition</a:t>
            </a:r>
            <a:endParaRPr lang="nl-NL" sz="1400" dirty="0" err="1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313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1E0BE2-4626-4807-AADA-41D4E5E4A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Attributing waste generation to consumption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FD42C-66DE-49E5-B484-728438DB0C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9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424D07-B714-4805-B08C-66031CDED036}"/>
              </a:ext>
            </a:extLst>
          </p:cNvPr>
          <p:cNvSpPr txBox="1"/>
          <p:nvPr/>
        </p:nvSpPr>
        <p:spPr>
          <a:xfrm>
            <a:off x="449201" y="1082675"/>
            <a:ext cx="4400300" cy="2841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No world-wide material flow data base available:</a:t>
            </a:r>
          </a:p>
          <a:p>
            <a:pPr>
              <a:lnSpc>
                <a:spcPts val="1800"/>
              </a:lnSpc>
            </a:pPr>
            <a:endParaRPr lang="en-US" sz="14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Waste generation linked to consumption based on weights calculated form GTAP intermediate expenditure data</a:t>
            </a:r>
          </a:p>
          <a:p>
            <a:pPr>
              <a:lnSpc>
                <a:spcPts val="1800"/>
              </a:lnSpc>
            </a:pPr>
            <a:endParaRPr lang="en-US" sz="14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For example: </a:t>
            </a:r>
          </a:p>
          <a:p>
            <a:pPr>
              <a:lnSpc>
                <a:spcPts val="1800"/>
              </a:lnSpc>
            </a:pPr>
            <a:endParaRPr lang="en-US" sz="14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The more paper is used to create a product</a:t>
            </a:r>
          </a:p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The more paper waste is produced during consumption of the product</a:t>
            </a:r>
            <a:endParaRPr lang="nl-NL" sz="1400" dirty="0" err="1">
              <a:latin typeface="Verdana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3E739A-FB6D-4A43-B4E8-922AEDDB8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501" y="817235"/>
            <a:ext cx="4218400" cy="1957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51F1B3-FE36-4046-8DD2-1E64931FE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501" y="2774951"/>
            <a:ext cx="4161039" cy="215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58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3A117-028A-48CA-9399-B37B9BA34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172641"/>
            <a:ext cx="8369300" cy="570309"/>
          </a:xfrm>
        </p:spPr>
        <p:txBody>
          <a:bodyPr wrap="square" anchor="t">
            <a:normAutofit fontScale="90000"/>
          </a:bodyPr>
          <a:lstStyle/>
          <a:p>
            <a:pPr algn="ctr"/>
            <a:r>
              <a:rPr lang="en-GB" dirty="0"/>
              <a:t>Data: Waste Collection 2014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A31A3-8938-4209-BAF1-941092CBA6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532359" y="4806000"/>
            <a:ext cx="351000" cy="123188"/>
          </a:xfrm>
        </p:spPr>
        <p:txBody>
          <a:bodyPr wrap="square">
            <a:normAutofit/>
          </a:bodyPr>
          <a:lstStyle/>
          <a:p>
            <a:pPr algn="r">
              <a:spcAft>
                <a:spcPts val="450"/>
              </a:spcAft>
            </a:pPr>
            <a:fld id="{F25965E0-7062-474C-8671-DB3A3CE669B0}" type="slidenum">
              <a:rPr lang="en-GB" smtClean="0"/>
              <a:pPr algn="r">
                <a:spcAft>
                  <a:spcPts val="450"/>
                </a:spcAft>
              </a:pPr>
              <a:t>10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38F74-678F-4CEE-926B-A1AEDAB30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1315"/>
            <a:ext cx="4644353" cy="26109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ED6B82-F286-4FE9-8C3B-FA35734EF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186" y="1358400"/>
            <a:ext cx="4442688" cy="30967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BE182A-797F-4BE1-B4AF-FE260BBC48AC}"/>
              </a:ext>
            </a:extLst>
          </p:cNvPr>
          <p:cNvSpPr txBox="1"/>
          <p:nvPr/>
        </p:nvSpPr>
        <p:spPr>
          <a:xfrm>
            <a:off x="469900" y="1054003"/>
            <a:ext cx="8052012" cy="302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Not all waste generated is collected and if collected still a lot is collected as rest waste:</a:t>
            </a:r>
            <a:endParaRPr lang="nl-NL" sz="1400" dirty="0" err="1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503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C9089-FF32-4D0E-9FA6-51F1CE06B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0" y="172641"/>
            <a:ext cx="8464550" cy="593738"/>
          </a:xfrm>
        </p:spPr>
        <p:txBody>
          <a:bodyPr/>
          <a:lstStyle/>
          <a:p>
            <a:pPr algn="ctr"/>
            <a:r>
              <a:rPr lang="en-GB" dirty="0"/>
              <a:t>Data: Waste treatment 2014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84A0E-C93C-4620-81CB-5994E5D5D6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11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DE9153-DA52-460A-9A72-907B9326431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731" y="991276"/>
            <a:ext cx="4319588" cy="25743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A5C241-5EF5-495D-A0E6-BFCEABA4BCE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720683" y="2101104"/>
            <a:ext cx="4209677" cy="26724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719F01-2D2B-4285-8E8B-DAC5A298B152}"/>
              </a:ext>
            </a:extLst>
          </p:cNvPr>
          <p:cNvSpPr txBox="1"/>
          <p:nvPr/>
        </p:nvSpPr>
        <p:spPr>
          <a:xfrm>
            <a:off x="4964722" y="991276"/>
            <a:ext cx="3965637" cy="302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Waste treatment differs a lot over regions</a:t>
            </a:r>
            <a:endParaRPr lang="nl-NL" sz="1400" dirty="0" err="1">
              <a:latin typeface="Verdan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C1664-1DFF-40C4-8367-0E2795E2BC23}"/>
              </a:ext>
            </a:extLst>
          </p:cNvPr>
          <p:cNvSpPr txBox="1"/>
          <p:nvPr/>
        </p:nvSpPr>
        <p:spPr>
          <a:xfrm>
            <a:off x="5000210" y="1365322"/>
            <a:ext cx="3650620" cy="533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latin typeface="Verdana" pitchFamily="34" charset="0"/>
              </a:rPr>
              <a:t>Landfilling still the dominant treatment option in many regions</a:t>
            </a:r>
            <a:endParaRPr lang="nl-NL" sz="1400" dirty="0" err="1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3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4E794-652C-4887-9245-90A1F23C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172642"/>
            <a:ext cx="8483600" cy="978458"/>
          </a:xfrm>
        </p:spPr>
        <p:txBody>
          <a:bodyPr/>
          <a:lstStyle/>
          <a:p>
            <a:r>
              <a:rPr lang="en-GB" dirty="0"/>
              <a:t>Baseline: Macro Assumptions and waste generation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89750-E495-43B1-9EFA-75BB2BE9CD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12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16149A-C34B-45C4-B981-D9889D7B771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81965" y="1421514"/>
            <a:ext cx="3709035" cy="25662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B61494-45CA-4947-BA7B-B15FF6661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856" y="1286828"/>
            <a:ext cx="3968179" cy="303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56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AD176-05C1-4DC6-B5C0-E9987583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172641"/>
            <a:ext cx="8121650" cy="576832"/>
          </a:xfrm>
        </p:spPr>
        <p:txBody>
          <a:bodyPr/>
          <a:lstStyle/>
          <a:p>
            <a:pPr algn="ctr"/>
            <a:r>
              <a:rPr lang="en-GB" dirty="0"/>
              <a:t>Baseline Results: Development waste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44192-A025-4E68-B500-71555A5ADC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13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00F89F-82A9-4234-B7C0-B3179D59696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58900" y="1254292"/>
            <a:ext cx="6009703" cy="285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70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0F8C-21DD-437C-A87F-1AF345DD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0" y="172641"/>
            <a:ext cx="8331200" cy="576832"/>
          </a:xfrm>
        </p:spPr>
        <p:txBody>
          <a:bodyPr/>
          <a:lstStyle/>
          <a:p>
            <a:pPr algn="ctr"/>
            <a:r>
              <a:rPr lang="en-GB" dirty="0"/>
              <a:t>Baseline Results: Waste flows Europe 2050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9B5CF-B501-45E2-918C-09D82E3BBC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14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A8E980-6F54-461D-8AD9-EBADEDB62BF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58900" y="838200"/>
            <a:ext cx="6109703" cy="358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5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9203-1C7D-410C-84F6-01508C896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72641"/>
            <a:ext cx="8451850" cy="583009"/>
          </a:xfrm>
        </p:spPr>
        <p:txBody>
          <a:bodyPr/>
          <a:lstStyle/>
          <a:p>
            <a:pPr algn="ctr"/>
            <a:r>
              <a:rPr lang="en-GB" dirty="0"/>
              <a:t>Baseline Results: Collection &amp; Treatment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F7383-F67E-467D-8EA3-C3011D9124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15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D4BD2-3B4D-4525-8C43-9200806D6F2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69950" y="1047750"/>
            <a:ext cx="79629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49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04400-FE0E-4DB6-8801-69770971C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172642"/>
            <a:ext cx="8102600" cy="469532"/>
          </a:xfrm>
        </p:spPr>
        <p:txBody>
          <a:bodyPr/>
          <a:lstStyle/>
          <a:p>
            <a:pPr algn="ctr"/>
            <a:r>
              <a:rPr lang="en-GB" dirty="0"/>
              <a:t>Baseline results: Zooming in on Green waste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D3897-5DE1-474B-9509-50FF361E83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16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ABE28B-21F1-47F2-B64A-D4F67393D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65" y="763762"/>
            <a:ext cx="8415069" cy="431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34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6B553-245E-4AD8-8466-CFD2E9577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172641"/>
            <a:ext cx="8366450" cy="576832"/>
          </a:xfrm>
        </p:spPr>
        <p:txBody>
          <a:bodyPr/>
          <a:lstStyle/>
          <a:p>
            <a:pPr algn="ctr"/>
            <a:r>
              <a:rPr lang="en-GB" dirty="0"/>
              <a:t>Scenarios: Policy questions to answer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305F9-B2CE-41E5-857A-00A631E2BE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1529" y="939935"/>
            <a:ext cx="8420071" cy="3543165"/>
          </a:xfrm>
        </p:spPr>
        <p:txBody>
          <a:bodyPr/>
          <a:lstStyle/>
          <a:p>
            <a:pPr marL="0" indent="0">
              <a:buNone/>
            </a:pPr>
            <a:r>
              <a:rPr lang="en-GB" sz="1400" dirty="0"/>
              <a:t>The benefit of modelling the cradle to grave flow of waste allows to run simulations mimicking interventions at every stage of waste stream. The framework can be used to simulate:</a:t>
            </a:r>
          </a:p>
          <a:p>
            <a:pPr lvl="1"/>
            <a:r>
              <a:rPr lang="en-GB" sz="1400" dirty="0"/>
              <a:t>Consumer waste reduction, food waste reduction</a:t>
            </a:r>
          </a:p>
          <a:p>
            <a:pPr lvl="1"/>
            <a:r>
              <a:rPr lang="en-GB" sz="1400" dirty="0"/>
              <a:t>Impact of rest waste taxation</a:t>
            </a:r>
          </a:p>
          <a:p>
            <a:pPr lvl="1"/>
            <a:r>
              <a:rPr lang="en-GB" sz="1400" dirty="0"/>
              <a:t>Impact of subsidizing green waste or recycled waste collection</a:t>
            </a:r>
          </a:p>
          <a:p>
            <a:pPr lvl="1"/>
            <a:r>
              <a:rPr lang="en-GB" sz="1400" dirty="0"/>
              <a:t>Impact of subsidizing recycling, composting </a:t>
            </a:r>
          </a:p>
          <a:p>
            <a:pPr marL="522685" lvl="1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654A1-D0A7-464D-A466-036040A5C8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9408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61600" y="169210"/>
            <a:ext cx="3816000" cy="576832"/>
          </a:xfrm>
        </p:spPr>
        <p:txBody>
          <a:bodyPr/>
          <a:lstStyle/>
          <a:p>
            <a:r>
              <a:rPr lang="en-GB" dirty="0"/>
              <a:t>Thank You!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81A4765-8B24-4EE7-8E78-499F5AE2EE1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  <p:sp>
        <p:nvSpPr>
          <p:cNvPr id="6" name="Tijdelijke aanduiding voor tekst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More information about MAGNET can be found at:</a:t>
            </a:r>
          </a:p>
          <a:p>
            <a:r>
              <a:rPr lang="en-GB" dirty="0"/>
              <a:t>https://www.magnet-model.eu/</a:t>
            </a:r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en-GB" smtClean="0"/>
              <a:pPr algn="r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436754"/>
      </p:ext>
    </p:extLst>
  </p:cSld>
  <p:clrMapOvr>
    <a:masterClrMapping/>
  </p:clrMapOvr>
</p:sld>
</file>

<file path=ppt/theme/theme1.xml><?xml version="1.0" encoding="utf-8"?>
<a:theme xmlns:a="http://schemas.openxmlformats.org/drawingml/2006/main" name="W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2696</TotalTime>
  <Words>1064</Words>
  <Application>Microsoft Office PowerPoint</Application>
  <PresentationFormat>On-screen Show (16:9)</PresentationFormat>
  <Paragraphs>189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Verdana</vt:lpstr>
      <vt:lpstr>Wingdings</vt:lpstr>
      <vt:lpstr>WUR</vt:lpstr>
      <vt:lpstr>Waste management and circular economy in a CGE framework</vt:lpstr>
      <vt:lpstr>Outline Presentation</vt:lpstr>
      <vt:lpstr>Modular Applied GENeral Equilibrium Tool </vt:lpstr>
      <vt:lpstr>Current modules in the MAGNET model</vt:lpstr>
      <vt:lpstr>Model Changes: Waste in Magnet</vt:lpstr>
      <vt:lpstr>Model Changes: Waste as a margin commodity</vt:lpstr>
      <vt:lpstr>Database construction</vt:lpstr>
      <vt:lpstr>Data: Waste generation 2014</vt:lpstr>
      <vt:lpstr>Attributing waste generation to consumption</vt:lpstr>
      <vt:lpstr>Data: Waste Collection 2014</vt:lpstr>
      <vt:lpstr>Data: Waste treatment 2014</vt:lpstr>
      <vt:lpstr>Baseline: Macro Assumptions and waste generation development</vt:lpstr>
      <vt:lpstr>Baseline Results: Development waste</vt:lpstr>
      <vt:lpstr>Baseline Results: Waste flows Europe 2050</vt:lpstr>
      <vt:lpstr>Baseline Results: Collection &amp; Treatment </vt:lpstr>
      <vt:lpstr>Baseline results: Zooming in on Green waste</vt:lpstr>
      <vt:lpstr>Scenarios: Policy questions to answer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Bartelings, Heleen</cp:lastModifiedBy>
  <cp:revision>318</cp:revision>
  <dcterms:created xsi:type="dcterms:W3CDTF">2011-09-29T08:30:03Z</dcterms:created>
  <dcterms:modified xsi:type="dcterms:W3CDTF">2021-06-23T09:27:51Z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WHUKW.pptx</vt:lpwstr>
  </property>
</Properties>
</file>