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346" r:id="rId3"/>
    <p:sldId id="372" r:id="rId4"/>
    <p:sldId id="343" r:id="rId5"/>
    <p:sldId id="373" r:id="rId6"/>
    <p:sldId id="368" r:id="rId7"/>
    <p:sldId id="328" r:id="rId8"/>
    <p:sldId id="350" r:id="rId9"/>
    <p:sldId id="355" r:id="rId10"/>
    <p:sldId id="349" r:id="rId11"/>
    <p:sldId id="374" r:id="rId12"/>
    <p:sldId id="380" r:id="rId13"/>
    <p:sldId id="362" r:id="rId14"/>
    <p:sldId id="363" r:id="rId15"/>
    <p:sldId id="376" r:id="rId16"/>
    <p:sldId id="377" r:id="rId17"/>
    <p:sldId id="378" r:id="rId18"/>
    <p:sldId id="379" r:id="rId19"/>
    <p:sldId id="361" r:id="rId20"/>
    <p:sldId id="369" r:id="rId21"/>
    <p:sldId id="370" r:id="rId22"/>
    <p:sldId id="371" r:id="rId23"/>
    <p:sldId id="292" r:id="rId24"/>
    <p:sldId id="365" r:id="rId25"/>
    <p:sldId id="356" r:id="rId2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8FAA"/>
    <a:srgbClr val="0046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0B6326-4769-4B3E-A99C-FFCEC3AB232B}" v="253" dt="2026-06-18T14:47:07.707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Helle Formatvorlage 3 - Akz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Helle Formatvorlage 1 - Akz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8B1032C-EA38-4F05-BA0D-38AFFFC7BED3}" styleName="Helle Formatvorlage 3 - Akz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madou Jallow" userId="108a98d4-ee7a-427b-b4b2-861ebed5f356" providerId="ADAL" clId="{E171EB0F-78CC-405F-A77F-88E3623DD97F}"/>
    <pc:docChg chg="undo custSel addSld delSld modSld sldOrd addSection delSection modSection">
      <pc:chgData name="Mamadou Jallow" userId="108a98d4-ee7a-427b-b4b2-861ebed5f356" providerId="ADAL" clId="{E171EB0F-78CC-405F-A77F-88E3623DD97F}" dt="2026-06-11T17:10:28.990" v="8263" actId="255"/>
      <pc:docMkLst>
        <pc:docMk/>
      </pc:docMkLst>
      <pc:sldChg chg="addSp delSp modSp mod">
        <pc:chgData name="Mamadou Jallow" userId="108a98d4-ee7a-427b-b4b2-861ebed5f356" providerId="ADAL" clId="{E171EB0F-78CC-405F-A77F-88E3623DD97F}" dt="2026-06-11T16:05:55.354" v="7379" actId="20577"/>
        <pc:sldMkLst>
          <pc:docMk/>
          <pc:sldMk cId="1663907393" sldId="256"/>
        </pc:sldMkLst>
        <pc:spChg chg="mod">
          <ac:chgData name="Mamadou Jallow" userId="108a98d4-ee7a-427b-b4b2-861ebed5f356" providerId="ADAL" clId="{E171EB0F-78CC-405F-A77F-88E3623DD97F}" dt="2026-06-11T15:35:53.409" v="7277" actId="207"/>
          <ac:spMkLst>
            <pc:docMk/>
            <pc:sldMk cId="1663907393" sldId="256"/>
            <ac:spMk id="2" creationId="{00000000-0000-0000-0000-000000000000}"/>
          </ac:spMkLst>
        </pc:spChg>
        <pc:spChg chg="mod">
          <ac:chgData name="Mamadou Jallow" userId="108a98d4-ee7a-427b-b4b2-861ebed5f356" providerId="ADAL" clId="{E171EB0F-78CC-405F-A77F-88E3623DD97F}" dt="2026-06-11T15:36:41.778" v="7286" actId="14100"/>
          <ac:spMkLst>
            <pc:docMk/>
            <pc:sldMk cId="1663907393" sldId="256"/>
            <ac:spMk id="3" creationId="{00000000-0000-0000-0000-000000000000}"/>
          </ac:spMkLst>
        </pc:spChg>
        <pc:spChg chg="add mod">
          <ac:chgData name="Mamadou Jallow" userId="108a98d4-ee7a-427b-b4b2-861ebed5f356" providerId="ADAL" clId="{E171EB0F-78CC-405F-A77F-88E3623DD97F}" dt="2026-06-11T15:35:36.272" v="7276" actId="255"/>
          <ac:spMkLst>
            <pc:docMk/>
            <pc:sldMk cId="1663907393" sldId="256"/>
            <ac:spMk id="11" creationId="{B41E34F1-8E7E-457C-AF50-542C9A37F83A}"/>
          </ac:spMkLst>
        </pc:spChg>
        <pc:spChg chg="add mod">
          <ac:chgData name="Mamadou Jallow" userId="108a98d4-ee7a-427b-b4b2-861ebed5f356" providerId="ADAL" clId="{E171EB0F-78CC-405F-A77F-88E3623DD97F}" dt="2026-06-11T16:05:55.354" v="7379" actId="20577"/>
          <ac:spMkLst>
            <pc:docMk/>
            <pc:sldMk cId="1663907393" sldId="256"/>
            <ac:spMk id="13" creationId="{B629C21E-4E5D-4879-AD9F-161E01273B35}"/>
          </ac:spMkLst>
        </pc:spChg>
      </pc:sldChg>
      <pc:sldChg chg="addSp delSp modSp add del mod">
        <pc:chgData name="Mamadou Jallow" userId="108a98d4-ee7a-427b-b4b2-861ebed5f356" providerId="ADAL" clId="{E171EB0F-78CC-405F-A77F-88E3623DD97F}" dt="2026-06-11T12:31:13.225" v="5652" actId="21"/>
        <pc:sldMkLst>
          <pc:docMk/>
          <pc:sldMk cId="3957675925" sldId="292"/>
        </pc:sldMkLst>
      </pc:sldChg>
      <pc:sldChg chg="del">
        <pc:chgData name="Mamadou Jallow" userId="108a98d4-ee7a-427b-b4b2-861ebed5f356" providerId="ADAL" clId="{E171EB0F-78CC-405F-A77F-88E3623DD97F}" dt="2026-06-10T17:26:26.451" v="170" actId="2696"/>
        <pc:sldMkLst>
          <pc:docMk/>
          <pc:sldMk cId="3356645886" sldId="318"/>
        </pc:sldMkLst>
      </pc:sldChg>
      <pc:sldChg chg="del">
        <pc:chgData name="Mamadou Jallow" userId="108a98d4-ee7a-427b-b4b2-861ebed5f356" providerId="ADAL" clId="{E171EB0F-78CC-405F-A77F-88E3623DD97F}" dt="2026-06-10T17:43:45.952" v="643" actId="2696"/>
        <pc:sldMkLst>
          <pc:docMk/>
          <pc:sldMk cId="2716304110" sldId="320"/>
        </pc:sldMkLst>
      </pc:sldChg>
      <pc:sldChg chg="add del">
        <pc:chgData name="Mamadou Jallow" userId="108a98d4-ee7a-427b-b4b2-861ebed5f356" providerId="ADAL" clId="{E171EB0F-78CC-405F-A77F-88E3623DD97F}" dt="2026-06-10T17:46:52.901" v="680" actId="2696"/>
        <pc:sldMkLst>
          <pc:docMk/>
          <pc:sldMk cId="3156105496" sldId="324"/>
        </pc:sldMkLst>
      </pc:sldChg>
      <pc:sldChg chg="modSp add del mod">
        <pc:chgData name="Mamadou Jallow" userId="108a98d4-ee7a-427b-b4b2-861ebed5f356" providerId="ADAL" clId="{E171EB0F-78CC-405F-A77F-88E3623DD97F}" dt="2026-06-11T16:44:12.532" v="8038" actId="20577"/>
        <pc:sldMkLst>
          <pc:docMk/>
          <pc:sldMk cId="2932356864" sldId="328"/>
        </pc:sldMkLst>
        <pc:spChg chg="mod">
          <ac:chgData name="Mamadou Jallow" userId="108a98d4-ee7a-427b-b4b2-861ebed5f356" providerId="ADAL" clId="{E171EB0F-78CC-405F-A77F-88E3623DD97F}" dt="2026-06-11T12:15:12.585" v="5197" actId="20577"/>
          <ac:spMkLst>
            <pc:docMk/>
            <pc:sldMk cId="2932356864" sldId="328"/>
            <ac:spMk id="4" creationId="{8E8B3E98-D367-9357-89C3-C4EAE1904B4D}"/>
          </ac:spMkLst>
        </pc:spChg>
        <pc:spChg chg="mod">
          <ac:chgData name="Mamadou Jallow" userId="108a98d4-ee7a-427b-b4b2-861ebed5f356" providerId="ADAL" clId="{E171EB0F-78CC-405F-A77F-88E3623DD97F}" dt="2026-06-11T16:14:19.720" v="7558" actId="20577"/>
          <ac:spMkLst>
            <pc:docMk/>
            <pc:sldMk cId="2932356864" sldId="328"/>
            <ac:spMk id="10" creationId="{7EC8A4C1-B29A-4CE1-93B2-4564372E32A8}"/>
          </ac:spMkLst>
        </pc:spChg>
        <pc:spChg chg="mod">
          <ac:chgData name="Mamadou Jallow" userId="108a98d4-ee7a-427b-b4b2-861ebed5f356" providerId="ADAL" clId="{E171EB0F-78CC-405F-A77F-88E3623DD97F}" dt="2026-06-11T16:44:12.532" v="8038" actId="20577"/>
          <ac:spMkLst>
            <pc:docMk/>
            <pc:sldMk cId="2932356864" sldId="328"/>
            <ac:spMk id="13" creationId="{03C7DD22-88E5-4947-803D-2476A65C5E68}"/>
          </ac:spMkLst>
        </pc:spChg>
        <pc:spChg chg="mod">
          <ac:chgData name="Mamadou Jallow" userId="108a98d4-ee7a-427b-b4b2-861ebed5f356" providerId="ADAL" clId="{E171EB0F-78CC-405F-A77F-88E3623DD97F}" dt="2026-06-11T14:50:31.105" v="6748" actId="1076"/>
          <ac:spMkLst>
            <pc:docMk/>
            <pc:sldMk cId="2932356864" sldId="328"/>
            <ac:spMk id="14" creationId="{062B4AD5-D039-47B8-9439-E7804D48CE8B}"/>
          </ac:spMkLst>
        </pc:spChg>
      </pc:sldChg>
      <pc:sldChg chg="add del">
        <pc:chgData name="Mamadou Jallow" userId="108a98d4-ee7a-427b-b4b2-861ebed5f356" providerId="ADAL" clId="{E171EB0F-78CC-405F-A77F-88E3623DD97F}" dt="2026-06-10T17:46:56.753" v="681" actId="2696"/>
        <pc:sldMkLst>
          <pc:docMk/>
          <pc:sldMk cId="2136654951" sldId="331"/>
        </pc:sldMkLst>
      </pc:sldChg>
      <pc:sldChg chg="add del">
        <pc:chgData name="Mamadou Jallow" userId="108a98d4-ee7a-427b-b4b2-861ebed5f356" providerId="ADAL" clId="{E171EB0F-78CC-405F-A77F-88E3623DD97F}" dt="2026-06-10T17:47:01.847" v="683" actId="2696"/>
        <pc:sldMkLst>
          <pc:docMk/>
          <pc:sldMk cId="1662518231" sldId="332"/>
        </pc:sldMkLst>
      </pc:sldChg>
      <pc:sldChg chg="add del">
        <pc:chgData name="Mamadou Jallow" userId="108a98d4-ee7a-427b-b4b2-861ebed5f356" providerId="ADAL" clId="{E171EB0F-78CC-405F-A77F-88E3623DD97F}" dt="2026-06-10T17:47:04.922" v="684" actId="2696"/>
        <pc:sldMkLst>
          <pc:docMk/>
          <pc:sldMk cId="1284474474" sldId="333"/>
        </pc:sldMkLst>
      </pc:sldChg>
      <pc:sldChg chg="del">
        <pc:chgData name="Mamadou Jallow" userId="108a98d4-ee7a-427b-b4b2-861ebed5f356" providerId="ADAL" clId="{E171EB0F-78CC-405F-A77F-88E3623DD97F}" dt="2026-06-10T17:43:50.270" v="644" actId="2696"/>
        <pc:sldMkLst>
          <pc:docMk/>
          <pc:sldMk cId="3423191212" sldId="334"/>
        </pc:sldMkLst>
      </pc:sldChg>
      <pc:sldChg chg="del">
        <pc:chgData name="Mamadou Jallow" userId="108a98d4-ee7a-427b-b4b2-861ebed5f356" providerId="ADAL" clId="{E171EB0F-78CC-405F-A77F-88E3623DD97F}" dt="2026-06-10T17:43:26.851" v="639" actId="2696"/>
        <pc:sldMkLst>
          <pc:docMk/>
          <pc:sldMk cId="956878892" sldId="335"/>
        </pc:sldMkLst>
      </pc:sldChg>
      <pc:sldChg chg="del">
        <pc:chgData name="Mamadou Jallow" userId="108a98d4-ee7a-427b-b4b2-861ebed5f356" providerId="ADAL" clId="{E171EB0F-78CC-405F-A77F-88E3623DD97F}" dt="2026-06-10T17:43:56.095" v="645" actId="2696"/>
        <pc:sldMkLst>
          <pc:docMk/>
          <pc:sldMk cId="753367958" sldId="336"/>
        </pc:sldMkLst>
      </pc:sldChg>
      <pc:sldChg chg="add del">
        <pc:chgData name="Mamadou Jallow" userId="108a98d4-ee7a-427b-b4b2-861ebed5f356" providerId="ADAL" clId="{E171EB0F-78CC-405F-A77F-88E3623DD97F}" dt="2026-06-10T17:46:59.489" v="682" actId="2696"/>
        <pc:sldMkLst>
          <pc:docMk/>
          <pc:sldMk cId="4099432300" sldId="337"/>
        </pc:sldMkLst>
      </pc:sldChg>
      <pc:sldChg chg="del">
        <pc:chgData name="Mamadou Jallow" userId="108a98d4-ee7a-427b-b4b2-861ebed5f356" providerId="ADAL" clId="{E171EB0F-78CC-405F-A77F-88E3623DD97F}" dt="2026-06-10T17:43:38.621" v="642" actId="2696"/>
        <pc:sldMkLst>
          <pc:docMk/>
          <pc:sldMk cId="4114061333" sldId="340"/>
        </pc:sldMkLst>
      </pc:sldChg>
      <pc:sldChg chg="addSp modSp add del mod ord">
        <pc:chgData name="Mamadou Jallow" userId="108a98d4-ee7a-427b-b4b2-861ebed5f356" providerId="ADAL" clId="{E171EB0F-78CC-405F-A77F-88E3623DD97F}" dt="2026-06-11T15:21:49.153" v="7168" actId="2696"/>
        <pc:sldMkLst>
          <pc:docMk/>
          <pc:sldMk cId="4103064511" sldId="341"/>
        </pc:sldMkLst>
      </pc:sldChg>
      <pc:sldChg chg="del">
        <pc:chgData name="Mamadou Jallow" userId="108a98d4-ee7a-427b-b4b2-861ebed5f356" providerId="ADAL" clId="{E171EB0F-78CC-405F-A77F-88E3623DD97F}" dt="2026-06-10T17:44:07.096" v="648" actId="2696"/>
        <pc:sldMkLst>
          <pc:docMk/>
          <pc:sldMk cId="1187488633" sldId="342"/>
        </pc:sldMkLst>
      </pc:sldChg>
      <pc:sldChg chg="addSp delSp modSp add del mod">
        <pc:chgData name="Mamadou Jallow" userId="108a98d4-ee7a-427b-b4b2-861ebed5f356" providerId="ADAL" clId="{E171EB0F-78CC-405F-A77F-88E3623DD97F}" dt="2026-06-11T17:10:01.930" v="8260" actId="113"/>
        <pc:sldMkLst>
          <pc:docMk/>
          <pc:sldMk cId="2819648486" sldId="343"/>
        </pc:sldMkLst>
        <pc:spChg chg="add mod">
          <ac:chgData name="Mamadou Jallow" userId="108a98d4-ee7a-427b-b4b2-861ebed5f356" providerId="ADAL" clId="{E171EB0F-78CC-405F-A77F-88E3623DD97F}" dt="2026-06-11T14:04:06.061" v="6206" actId="1076"/>
          <ac:spMkLst>
            <pc:docMk/>
            <pc:sldMk cId="2819648486" sldId="343"/>
            <ac:spMk id="2" creationId="{42191210-87BE-42A6-B839-D5807522E57F}"/>
          </ac:spMkLst>
        </pc:spChg>
        <pc:spChg chg="mod">
          <ac:chgData name="Mamadou Jallow" userId="108a98d4-ee7a-427b-b4b2-861ebed5f356" providerId="ADAL" clId="{E171EB0F-78CC-405F-A77F-88E3623DD97F}" dt="2026-06-11T12:15:05.752" v="5196" actId="20577"/>
          <ac:spMkLst>
            <pc:docMk/>
            <pc:sldMk cId="2819648486" sldId="343"/>
            <ac:spMk id="4" creationId="{8A2377C8-D7D5-4553-B51C-DAAA8D760E75}"/>
          </ac:spMkLst>
        </pc:spChg>
        <pc:spChg chg="mod">
          <ac:chgData name="Mamadou Jallow" userId="108a98d4-ee7a-427b-b4b2-861ebed5f356" providerId="ADAL" clId="{E171EB0F-78CC-405F-A77F-88E3623DD97F}" dt="2026-06-11T17:10:01.930" v="8260" actId="113"/>
          <ac:spMkLst>
            <pc:docMk/>
            <pc:sldMk cId="2819648486" sldId="343"/>
            <ac:spMk id="6" creationId="{0C245C6C-D2A2-4858-BB78-7A1A01F668E4}"/>
          </ac:spMkLst>
        </pc:spChg>
        <pc:spChg chg="mod">
          <ac:chgData name="Mamadou Jallow" userId="108a98d4-ee7a-427b-b4b2-861ebed5f356" providerId="ADAL" clId="{E171EB0F-78CC-405F-A77F-88E3623DD97F}" dt="2026-06-11T14:02:24.046" v="6199" actId="21"/>
          <ac:spMkLst>
            <pc:docMk/>
            <pc:sldMk cId="2819648486" sldId="343"/>
            <ac:spMk id="7" creationId="{528A13C2-808A-4A5D-BAFE-E059BB9422F4}"/>
          </ac:spMkLst>
        </pc:spChg>
        <pc:spChg chg="add mod">
          <ac:chgData name="Mamadou Jallow" userId="108a98d4-ee7a-427b-b4b2-861ebed5f356" providerId="ADAL" clId="{E171EB0F-78CC-405F-A77F-88E3623DD97F}" dt="2026-06-11T14:05:32.828" v="6216" actId="13822"/>
          <ac:spMkLst>
            <pc:docMk/>
            <pc:sldMk cId="2819648486" sldId="343"/>
            <ac:spMk id="8" creationId="{417CAAE9-A71F-4A10-8640-28E2A9A20514}"/>
          </ac:spMkLst>
        </pc:spChg>
        <pc:spChg chg="add mod">
          <ac:chgData name="Mamadou Jallow" userId="108a98d4-ee7a-427b-b4b2-861ebed5f356" providerId="ADAL" clId="{E171EB0F-78CC-405F-A77F-88E3623DD97F}" dt="2026-06-11T14:05:29.735" v="6215" actId="13822"/>
          <ac:spMkLst>
            <pc:docMk/>
            <pc:sldMk cId="2819648486" sldId="343"/>
            <ac:spMk id="9" creationId="{3738DE61-1E00-47E4-B0D4-7A73BA8DF9A1}"/>
          </ac:spMkLst>
        </pc:spChg>
        <pc:spChg chg="add mod">
          <ac:chgData name="Mamadou Jallow" userId="108a98d4-ee7a-427b-b4b2-861ebed5f356" providerId="ADAL" clId="{E171EB0F-78CC-405F-A77F-88E3623DD97F}" dt="2026-06-11T16:40:29.916" v="8011" actId="20577"/>
          <ac:spMkLst>
            <pc:docMk/>
            <pc:sldMk cId="2819648486" sldId="343"/>
            <ac:spMk id="11" creationId="{906F0CC9-022A-4D5B-BC9E-835740E80CD8}"/>
          </ac:spMkLst>
        </pc:spChg>
        <pc:spChg chg="add mod">
          <ac:chgData name="Mamadou Jallow" userId="108a98d4-ee7a-427b-b4b2-861ebed5f356" providerId="ADAL" clId="{E171EB0F-78CC-405F-A77F-88E3623DD97F}" dt="2026-06-11T17:09:48.790" v="8259" actId="255"/>
          <ac:spMkLst>
            <pc:docMk/>
            <pc:sldMk cId="2819648486" sldId="343"/>
            <ac:spMk id="13" creationId="{1C7EE13F-F15B-40AD-8076-14B9469177CA}"/>
          </ac:spMkLst>
        </pc:spChg>
        <pc:spChg chg="add mod">
          <ac:chgData name="Mamadou Jallow" userId="108a98d4-ee7a-427b-b4b2-861ebed5f356" providerId="ADAL" clId="{E171EB0F-78CC-405F-A77F-88E3623DD97F}" dt="2026-06-11T16:42:22.275" v="8014" actId="20577"/>
          <ac:spMkLst>
            <pc:docMk/>
            <pc:sldMk cId="2819648486" sldId="343"/>
            <ac:spMk id="17" creationId="{0A6D4EEF-2CAA-45DE-926A-8EC58FBE9050}"/>
          </ac:spMkLst>
        </pc:spChg>
        <pc:picChg chg="mod">
          <ac:chgData name="Mamadou Jallow" userId="108a98d4-ee7a-427b-b4b2-861ebed5f356" providerId="ADAL" clId="{E171EB0F-78CC-405F-A77F-88E3623DD97F}" dt="2026-06-11T12:13:12.076" v="5180" actId="14100"/>
          <ac:picMkLst>
            <pc:docMk/>
            <pc:sldMk cId="2819648486" sldId="343"/>
            <ac:picMk id="4100" creationId="{5EB79AA0-32A8-469C-A427-3A088B3A965F}"/>
          </ac:picMkLst>
        </pc:picChg>
        <pc:cxnChg chg="add mod">
          <ac:chgData name="Mamadou Jallow" userId="108a98d4-ee7a-427b-b4b2-861ebed5f356" providerId="ADAL" clId="{E171EB0F-78CC-405F-A77F-88E3623DD97F}" dt="2026-06-11T17:09:48.790" v="8259" actId="255"/>
          <ac:cxnSpMkLst>
            <pc:docMk/>
            <pc:sldMk cId="2819648486" sldId="343"/>
            <ac:cxnSpMk id="15" creationId="{D7ADAF41-AF4E-4197-A94E-66CE9EBE0896}"/>
          </ac:cxnSpMkLst>
        </pc:cxnChg>
      </pc:sldChg>
      <pc:sldChg chg="del">
        <pc:chgData name="Mamadou Jallow" userId="108a98d4-ee7a-427b-b4b2-861ebed5f356" providerId="ADAL" clId="{E171EB0F-78CC-405F-A77F-88E3623DD97F}" dt="2026-06-10T17:43:59.603" v="646" actId="2696"/>
        <pc:sldMkLst>
          <pc:docMk/>
          <pc:sldMk cId="3488619530" sldId="344"/>
        </pc:sldMkLst>
      </pc:sldChg>
      <pc:sldChg chg="del">
        <pc:chgData name="Mamadou Jallow" userId="108a98d4-ee7a-427b-b4b2-861ebed5f356" providerId="ADAL" clId="{E171EB0F-78CC-405F-A77F-88E3623DD97F}" dt="2026-06-10T17:44:04.112" v="647" actId="2696"/>
        <pc:sldMkLst>
          <pc:docMk/>
          <pc:sldMk cId="1562821504" sldId="345"/>
        </pc:sldMkLst>
      </pc:sldChg>
      <pc:sldChg chg="addSp delSp modSp add del mod">
        <pc:chgData name="Mamadou Jallow" userId="108a98d4-ee7a-427b-b4b2-861ebed5f356" providerId="ADAL" clId="{E171EB0F-78CC-405F-A77F-88E3623DD97F}" dt="2026-06-11T17:10:28.990" v="8263" actId="255"/>
        <pc:sldMkLst>
          <pc:docMk/>
          <pc:sldMk cId="501404105" sldId="346"/>
        </pc:sldMkLst>
        <pc:spChg chg="mod">
          <ac:chgData name="Mamadou Jallow" userId="108a98d4-ee7a-427b-b4b2-861ebed5f356" providerId="ADAL" clId="{E171EB0F-78CC-405F-A77F-88E3623DD97F}" dt="2026-06-11T17:10:28.990" v="8263" actId="255"/>
          <ac:spMkLst>
            <pc:docMk/>
            <pc:sldMk cId="501404105" sldId="346"/>
            <ac:spMk id="3" creationId="{00000000-0000-0000-0000-000000000000}"/>
          </ac:spMkLst>
        </pc:spChg>
        <pc:spChg chg="add mod">
          <ac:chgData name="Mamadou Jallow" userId="108a98d4-ee7a-427b-b4b2-861ebed5f356" providerId="ADAL" clId="{E171EB0F-78CC-405F-A77F-88E3623DD97F}" dt="2026-06-11T14:27:59.943" v="6364" actId="14100"/>
          <ac:spMkLst>
            <pc:docMk/>
            <pc:sldMk cId="501404105" sldId="346"/>
            <ac:spMk id="5" creationId="{B2CC5CF3-7B21-43FB-AD48-281F0003DB09}"/>
          </ac:spMkLst>
        </pc:spChg>
        <pc:spChg chg="add mod">
          <ac:chgData name="Mamadou Jallow" userId="108a98d4-ee7a-427b-b4b2-861ebed5f356" providerId="ADAL" clId="{E171EB0F-78CC-405F-A77F-88E3623DD97F}" dt="2026-06-11T15:37:44.236" v="7287" actId="1076"/>
          <ac:spMkLst>
            <pc:docMk/>
            <pc:sldMk cId="501404105" sldId="346"/>
            <ac:spMk id="6" creationId="{443A692A-7E39-4E78-854B-DFD9A77AD6CB}"/>
          </ac:spMkLst>
        </pc:spChg>
        <pc:spChg chg="mod">
          <ac:chgData name="Mamadou Jallow" userId="108a98d4-ee7a-427b-b4b2-861ebed5f356" providerId="ADAL" clId="{E171EB0F-78CC-405F-A77F-88E3623DD97F}" dt="2026-06-11T11:52:49.517" v="5004" actId="1076"/>
          <ac:spMkLst>
            <pc:docMk/>
            <pc:sldMk cId="501404105" sldId="346"/>
            <ac:spMk id="7" creationId="{00000000-0000-0000-0000-000000000000}"/>
          </ac:spMkLst>
        </pc:spChg>
        <pc:spChg chg="add mod">
          <ac:chgData name="Mamadou Jallow" userId="108a98d4-ee7a-427b-b4b2-861ebed5f356" providerId="ADAL" clId="{E171EB0F-78CC-405F-A77F-88E3623DD97F}" dt="2026-06-11T15:37:56.808" v="7290" actId="1076"/>
          <ac:spMkLst>
            <pc:docMk/>
            <pc:sldMk cId="501404105" sldId="346"/>
            <ac:spMk id="10" creationId="{56F37196-1882-41B1-85AB-7A7EAB6154A1}"/>
          </ac:spMkLst>
        </pc:spChg>
        <pc:spChg chg="add mod">
          <ac:chgData name="Mamadou Jallow" userId="108a98d4-ee7a-427b-b4b2-861ebed5f356" providerId="ADAL" clId="{E171EB0F-78CC-405F-A77F-88E3623DD97F}" dt="2026-06-11T15:37:53.059" v="7289" actId="1076"/>
          <ac:spMkLst>
            <pc:docMk/>
            <pc:sldMk cId="501404105" sldId="346"/>
            <ac:spMk id="11" creationId="{4B2362CE-CC73-488C-A28B-06800B056DDE}"/>
          </ac:spMkLst>
        </pc:spChg>
      </pc:sldChg>
      <pc:sldChg chg="del">
        <pc:chgData name="Mamadou Jallow" userId="108a98d4-ee7a-427b-b4b2-861ebed5f356" providerId="ADAL" clId="{E171EB0F-78CC-405F-A77F-88E3623DD97F}" dt="2026-06-10T17:26:32.496" v="171" actId="2696"/>
        <pc:sldMkLst>
          <pc:docMk/>
          <pc:sldMk cId="2589663269" sldId="348"/>
        </pc:sldMkLst>
      </pc:sldChg>
      <pc:sldChg chg="addSp delSp modSp add del mod">
        <pc:chgData name="Mamadou Jallow" userId="108a98d4-ee7a-427b-b4b2-861ebed5f356" providerId="ADAL" clId="{E171EB0F-78CC-405F-A77F-88E3623DD97F}" dt="2026-06-11T17:08:36.743" v="8253" actId="20577"/>
        <pc:sldMkLst>
          <pc:docMk/>
          <pc:sldMk cId="3217855781" sldId="349"/>
        </pc:sldMkLst>
        <pc:spChg chg="mod">
          <ac:chgData name="Mamadou Jallow" userId="108a98d4-ee7a-427b-b4b2-861ebed5f356" providerId="ADAL" clId="{E171EB0F-78CC-405F-A77F-88E3623DD97F}" dt="2026-06-11T17:08:13.923" v="8249" actId="255"/>
          <ac:spMkLst>
            <pc:docMk/>
            <pc:sldMk cId="3217855781" sldId="349"/>
            <ac:spMk id="2" creationId="{7DFD90C3-E791-FB99-3383-A638AE773471}"/>
          </ac:spMkLst>
        </pc:spChg>
        <pc:spChg chg="add mod">
          <ac:chgData name="Mamadou Jallow" userId="108a98d4-ee7a-427b-b4b2-861ebed5f356" providerId="ADAL" clId="{E171EB0F-78CC-405F-A77F-88E3623DD97F}" dt="2026-06-11T12:19:26.157" v="5215" actId="20577"/>
          <ac:spMkLst>
            <pc:docMk/>
            <pc:sldMk cId="3217855781" sldId="349"/>
            <ac:spMk id="9" creationId="{7F100EBD-DABE-4C64-9890-C13A734313EC}"/>
          </ac:spMkLst>
        </pc:spChg>
        <pc:spChg chg="add mod">
          <ac:chgData name="Mamadou Jallow" userId="108a98d4-ee7a-427b-b4b2-861ebed5f356" providerId="ADAL" clId="{E171EB0F-78CC-405F-A77F-88E3623DD97F}" dt="2026-06-11T15:01:05.291" v="6841" actId="1076"/>
          <ac:spMkLst>
            <pc:docMk/>
            <pc:sldMk cId="3217855781" sldId="349"/>
            <ac:spMk id="10" creationId="{87DBDBFB-4D3B-4ED8-80FD-B34380FE6498}"/>
          </ac:spMkLst>
        </pc:spChg>
        <pc:spChg chg="mod">
          <ac:chgData name="Mamadou Jallow" userId="108a98d4-ee7a-427b-b4b2-861ebed5f356" providerId="ADAL" clId="{E171EB0F-78CC-405F-A77F-88E3623DD97F}" dt="2026-06-11T16:54:39.390" v="8184" actId="1076"/>
          <ac:spMkLst>
            <pc:docMk/>
            <pc:sldMk cId="3217855781" sldId="349"/>
            <ac:spMk id="15" creationId="{94938339-A940-4247-90C9-1858A82C885F}"/>
          </ac:spMkLst>
        </pc:spChg>
        <pc:spChg chg="mod">
          <ac:chgData name="Mamadou Jallow" userId="108a98d4-ee7a-427b-b4b2-861ebed5f356" providerId="ADAL" clId="{E171EB0F-78CC-405F-A77F-88E3623DD97F}" dt="2026-06-11T16:58:47.575" v="8222" actId="255"/>
          <ac:spMkLst>
            <pc:docMk/>
            <pc:sldMk cId="3217855781" sldId="349"/>
            <ac:spMk id="21" creationId="{04ABC9AE-7EE7-40E3-A3B0-E9045476E40A}"/>
          </ac:spMkLst>
        </pc:spChg>
        <pc:spChg chg="mod">
          <ac:chgData name="Mamadou Jallow" userId="108a98d4-ee7a-427b-b4b2-861ebed5f356" providerId="ADAL" clId="{E171EB0F-78CC-405F-A77F-88E3623DD97F}" dt="2026-06-11T17:08:20.777" v="8250" actId="113"/>
          <ac:spMkLst>
            <pc:docMk/>
            <pc:sldMk cId="3217855781" sldId="349"/>
            <ac:spMk id="25" creationId="{B8E23929-9289-42C9-8E69-857E7E35AAE3}"/>
          </ac:spMkLst>
        </pc:spChg>
        <pc:spChg chg="mod">
          <ac:chgData name="Mamadou Jallow" userId="108a98d4-ee7a-427b-b4b2-861ebed5f356" providerId="ADAL" clId="{E171EB0F-78CC-405F-A77F-88E3623DD97F}" dt="2026-06-11T17:08:36.743" v="8253" actId="20577"/>
          <ac:spMkLst>
            <pc:docMk/>
            <pc:sldMk cId="3217855781" sldId="349"/>
            <ac:spMk id="26" creationId="{7C9D96EF-6853-4C5B-A3C5-235D869935E2}"/>
          </ac:spMkLst>
        </pc:spChg>
        <pc:spChg chg="mod">
          <ac:chgData name="Mamadou Jallow" userId="108a98d4-ee7a-427b-b4b2-861ebed5f356" providerId="ADAL" clId="{E171EB0F-78CC-405F-A77F-88E3623DD97F}" dt="2026-06-11T15:00:50.287" v="6839" actId="255"/>
          <ac:spMkLst>
            <pc:docMk/>
            <pc:sldMk cId="3217855781" sldId="349"/>
            <ac:spMk id="29" creationId="{185D0665-1E3E-4161-99CD-74F4F56CBF9F}"/>
          </ac:spMkLst>
        </pc:spChg>
        <pc:graphicFrameChg chg="mod modGraphic">
          <ac:chgData name="Mamadou Jallow" userId="108a98d4-ee7a-427b-b4b2-861ebed5f356" providerId="ADAL" clId="{E171EB0F-78CC-405F-A77F-88E3623DD97F}" dt="2026-06-11T17:04:47.517" v="8225" actId="1076"/>
          <ac:graphicFrameMkLst>
            <pc:docMk/>
            <pc:sldMk cId="3217855781" sldId="349"/>
            <ac:graphicFrameMk id="5" creationId="{01DD408B-CA86-6E27-A70B-804FCA032305}"/>
          </ac:graphicFrameMkLst>
        </pc:graphicFrameChg>
      </pc:sldChg>
      <pc:sldChg chg="addSp delSp modSp add del mod">
        <pc:chgData name="Mamadou Jallow" userId="108a98d4-ee7a-427b-b4b2-861ebed5f356" providerId="ADAL" clId="{E171EB0F-78CC-405F-A77F-88E3623DD97F}" dt="2026-06-11T16:45:05.951" v="8051" actId="20577"/>
        <pc:sldMkLst>
          <pc:docMk/>
          <pc:sldMk cId="1166922151" sldId="350"/>
        </pc:sldMkLst>
        <pc:spChg chg="mod">
          <ac:chgData name="Mamadou Jallow" userId="108a98d4-ee7a-427b-b4b2-861ebed5f356" providerId="ADAL" clId="{E171EB0F-78CC-405F-A77F-88E3623DD97F}" dt="2026-06-11T12:15:34.881" v="5200" actId="1076"/>
          <ac:spMkLst>
            <pc:docMk/>
            <pc:sldMk cId="1166922151" sldId="350"/>
            <ac:spMk id="3" creationId="{84BED242-91B6-D110-A110-0836DCC795C2}"/>
          </ac:spMkLst>
        </pc:spChg>
        <pc:spChg chg="add mod">
          <ac:chgData name="Mamadou Jallow" userId="108a98d4-ee7a-427b-b4b2-861ebed5f356" providerId="ADAL" clId="{E171EB0F-78CC-405F-A77F-88E3623DD97F}" dt="2026-06-11T12:18:47.923" v="5208" actId="2711"/>
          <ac:spMkLst>
            <pc:docMk/>
            <pc:sldMk cId="1166922151" sldId="350"/>
            <ac:spMk id="5" creationId="{307AC30D-A90B-409F-AA96-47CEC0897377}"/>
          </ac:spMkLst>
        </pc:spChg>
        <pc:spChg chg="mod">
          <ac:chgData name="Mamadou Jallow" userId="108a98d4-ee7a-427b-b4b2-861ebed5f356" providerId="ADAL" clId="{E171EB0F-78CC-405F-A77F-88E3623DD97F}" dt="2026-06-11T16:45:05.951" v="8051" actId="20577"/>
          <ac:spMkLst>
            <pc:docMk/>
            <pc:sldMk cId="1166922151" sldId="350"/>
            <ac:spMk id="6" creationId="{261C974C-3582-4D11-BBA2-92995A15CEC0}"/>
          </ac:spMkLst>
        </pc:spChg>
        <pc:spChg chg="mod">
          <ac:chgData name="Mamadou Jallow" userId="108a98d4-ee7a-427b-b4b2-861ebed5f356" providerId="ADAL" clId="{E171EB0F-78CC-405F-A77F-88E3623DD97F}" dt="2026-06-11T16:16:35.155" v="7603" actId="207"/>
          <ac:spMkLst>
            <pc:docMk/>
            <pc:sldMk cId="1166922151" sldId="350"/>
            <ac:spMk id="8" creationId="{99FF658E-730C-382F-D787-AA5A77FF212E}"/>
          </ac:spMkLst>
        </pc:spChg>
        <pc:spChg chg="add mod">
          <ac:chgData name="Mamadou Jallow" userId="108a98d4-ee7a-427b-b4b2-861ebed5f356" providerId="ADAL" clId="{E171EB0F-78CC-405F-A77F-88E3623DD97F}" dt="2026-06-11T14:55:19.283" v="6797" actId="1076"/>
          <ac:spMkLst>
            <pc:docMk/>
            <pc:sldMk cId="1166922151" sldId="350"/>
            <ac:spMk id="9" creationId="{E27EC997-5D34-40C1-B052-0F09FADB350F}"/>
          </ac:spMkLst>
        </pc:spChg>
        <pc:spChg chg="add mod">
          <ac:chgData name="Mamadou Jallow" userId="108a98d4-ee7a-427b-b4b2-861ebed5f356" providerId="ADAL" clId="{E171EB0F-78CC-405F-A77F-88E3623DD97F}" dt="2026-06-11T16:16:07.320" v="7598" actId="1076"/>
          <ac:spMkLst>
            <pc:docMk/>
            <pc:sldMk cId="1166922151" sldId="350"/>
            <ac:spMk id="11" creationId="{850AC6DA-33D6-42AD-8347-BFB8F53561E2}"/>
          </ac:spMkLst>
        </pc:spChg>
        <pc:graphicFrameChg chg="modGraphic">
          <ac:chgData name="Mamadou Jallow" userId="108a98d4-ee7a-427b-b4b2-861ebed5f356" providerId="ADAL" clId="{E171EB0F-78CC-405F-A77F-88E3623DD97F}" dt="2026-06-11T16:19:02.972" v="7627" actId="20577"/>
          <ac:graphicFrameMkLst>
            <pc:docMk/>
            <pc:sldMk cId="1166922151" sldId="350"/>
            <ac:graphicFrameMk id="4" creationId="{BAA7AD84-E16F-BBBB-64BA-6C94B9EBCAAE}"/>
          </ac:graphicFrameMkLst>
        </pc:graphicFrameChg>
        <pc:picChg chg="mod">
          <ac:chgData name="Mamadou Jallow" userId="108a98d4-ee7a-427b-b4b2-861ebed5f356" providerId="ADAL" clId="{E171EB0F-78CC-405F-A77F-88E3623DD97F}" dt="2026-06-11T16:17:47.351" v="7619" actId="14100"/>
          <ac:picMkLst>
            <pc:docMk/>
            <pc:sldMk cId="1166922151" sldId="350"/>
            <ac:picMk id="10" creationId="{7B407350-2DEB-4C08-AEE7-A468AB7086CD}"/>
          </ac:picMkLst>
        </pc:picChg>
      </pc:sldChg>
      <pc:sldChg chg="del">
        <pc:chgData name="Mamadou Jallow" userId="108a98d4-ee7a-427b-b4b2-861ebed5f356" providerId="ADAL" clId="{E171EB0F-78CC-405F-A77F-88E3623DD97F}" dt="2026-06-10T17:26:36.671" v="172" actId="2696"/>
        <pc:sldMkLst>
          <pc:docMk/>
          <pc:sldMk cId="1415497668" sldId="351"/>
        </pc:sldMkLst>
      </pc:sldChg>
      <pc:sldChg chg="addSp delSp modSp add del mod">
        <pc:chgData name="Mamadou Jallow" userId="108a98d4-ee7a-427b-b4b2-861ebed5f356" providerId="ADAL" clId="{E171EB0F-78CC-405F-A77F-88E3623DD97F}" dt="2026-06-11T16:47:44.218" v="8088" actId="207"/>
        <pc:sldMkLst>
          <pc:docMk/>
          <pc:sldMk cId="1382514492" sldId="355"/>
        </pc:sldMkLst>
        <pc:spChg chg="mod">
          <ac:chgData name="Mamadou Jallow" userId="108a98d4-ee7a-427b-b4b2-861ebed5f356" providerId="ADAL" clId="{E171EB0F-78CC-405F-A77F-88E3623DD97F}" dt="2026-06-11T16:47:15.415" v="8085" actId="20577"/>
          <ac:spMkLst>
            <pc:docMk/>
            <pc:sldMk cId="1382514492" sldId="355"/>
            <ac:spMk id="6" creationId="{4F65D36A-D417-4B2E-8EB6-150C16A0C548}"/>
          </ac:spMkLst>
        </pc:spChg>
        <pc:spChg chg="mod">
          <ac:chgData name="Mamadou Jallow" userId="108a98d4-ee7a-427b-b4b2-861ebed5f356" providerId="ADAL" clId="{E171EB0F-78CC-405F-A77F-88E3623DD97F}" dt="2026-06-11T16:46:09.274" v="8068" actId="20577"/>
          <ac:spMkLst>
            <pc:docMk/>
            <pc:sldMk cId="1382514492" sldId="355"/>
            <ac:spMk id="7" creationId="{7C43923D-BD35-4BCC-A724-7213AA9E3C10}"/>
          </ac:spMkLst>
        </pc:spChg>
        <pc:spChg chg="mod">
          <ac:chgData name="Mamadou Jallow" userId="108a98d4-ee7a-427b-b4b2-861ebed5f356" providerId="ADAL" clId="{E171EB0F-78CC-405F-A77F-88E3623DD97F}" dt="2026-06-11T16:20:40.856" v="7648" actId="20577"/>
          <ac:spMkLst>
            <pc:docMk/>
            <pc:sldMk cId="1382514492" sldId="355"/>
            <ac:spMk id="10" creationId="{ABEE29FC-CB48-497C-8B15-AD4697257B04}"/>
          </ac:spMkLst>
        </pc:spChg>
        <pc:spChg chg="add mod">
          <ac:chgData name="Mamadou Jallow" userId="108a98d4-ee7a-427b-b4b2-861ebed5f356" providerId="ADAL" clId="{E171EB0F-78CC-405F-A77F-88E3623DD97F}" dt="2026-06-11T12:19:13.051" v="5212" actId="1076"/>
          <ac:spMkLst>
            <pc:docMk/>
            <pc:sldMk cId="1382514492" sldId="355"/>
            <ac:spMk id="11" creationId="{C34994DB-3072-4DC2-B08A-D9E5146A564A}"/>
          </ac:spMkLst>
        </pc:spChg>
        <pc:spChg chg="mod">
          <ac:chgData name="Mamadou Jallow" userId="108a98d4-ee7a-427b-b4b2-861ebed5f356" providerId="ADAL" clId="{E171EB0F-78CC-405F-A77F-88E3623DD97F}" dt="2026-06-11T16:46:58.278" v="8081" actId="20577"/>
          <ac:spMkLst>
            <pc:docMk/>
            <pc:sldMk cId="1382514492" sldId="355"/>
            <ac:spMk id="12" creationId="{BC888BD1-9E83-41D1-89C8-838071028C62}"/>
          </ac:spMkLst>
        </pc:spChg>
        <pc:spChg chg="mod">
          <ac:chgData name="Mamadou Jallow" userId="108a98d4-ee7a-427b-b4b2-861ebed5f356" providerId="ADAL" clId="{E171EB0F-78CC-405F-A77F-88E3623DD97F}" dt="2026-06-11T16:20:47.517" v="7649" actId="1076"/>
          <ac:spMkLst>
            <pc:docMk/>
            <pc:sldMk cId="1382514492" sldId="355"/>
            <ac:spMk id="17" creationId="{3766E68B-A18C-4BE2-8AFB-DFC12D17BF0A}"/>
          </ac:spMkLst>
        </pc:spChg>
        <pc:picChg chg="mod">
          <ac:chgData name="Mamadou Jallow" userId="108a98d4-ee7a-427b-b4b2-861ebed5f356" providerId="ADAL" clId="{E171EB0F-78CC-405F-A77F-88E3623DD97F}" dt="2026-06-11T15:19:08.639" v="7132" actId="14100"/>
          <ac:picMkLst>
            <pc:docMk/>
            <pc:sldMk cId="1382514492" sldId="355"/>
            <ac:picMk id="27" creationId="{7BC1B2DB-2656-4FE2-8D02-F39196214F5A}"/>
          </ac:picMkLst>
        </pc:picChg>
      </pc:sldChg>
      <pc:sldChg chg="addSp delSp modSp add del mod">
        <pc:chgData name="Mamadou Jallow" userId="108a98d4-ee7a-427b-b4b2-861ebed5f356" providerId="ADAL" clId="{E171EB0F-78CC-405F-A77F-88E3623DD97F}" dt="2026-06-11T17:06:41.274" v="8240" actId="1076"/>
        <pc:sldMkLst>
          <pc:docMk/>
          <pc:sldMk cId="3809117827" sldId="356"/>
        </pc:sldMkLst>
        <pc:spChg chg="mod">
          <ac:chgData name="Mamadou Jallow" userId="108a98d4-ee7a-427b-b4b2-861ebed5f356" providerId="ADAL" clId="{E171EB0F-78CC-405F-A77F-88E3623DD97F}" dt="2026-06-11T17:05:10.486" v="8229" actId="113"/>
          <ac:spMkLst>
            <pc:docMk/>
            <pc:sldMk cId="3809117827" sldId="356"/>
            <ac:spMk id="2" creationId="{65DFB67C-0F3B-405B-B4CB-1BBB1F2766FB}"/>
          </ac:spMkLst>
        </pc:spChg>
        <pc:spChg chg="mod">
          <ac:chgData name="Mamadou Jallow" userId="108a98d4-ee7a-427b-b4b2-861ebed5f356" providerId="ADAL" clId="{E171EB0F-78CC-405F-A77F-88E3623DD97F}" dt="2026-06-11T17:06:32.333" v="8238" actId="255"/>
          <ac:spMkLst>
            <pc:docMk/>
            <pc:sldMk cId="3809117827" sldId="356"/>
            <ac:spMk id="8" creationId="{89151A44-8442-452D-9E7E-27573D435345}"/>
          </ac:spMkLst>
        </pc:spChg>
        <pc:spChg chg="add mod">
          <ac:chgData name="Mamadou Jallow" userId="108a98d4-ee7a-427b-b4b2-861ebed5f356" providerId="ADAL" clId="{E171EB0F-78CC-405F-A77F-88E3623DD97F}" dt="2026-06-11T17:06:38.600" v="8239" actId="255"/>
          <ac:spMkLst>
            <pc:docMk/>
            <pc:sldMk cId="3809117827" sldId="356"/>
            <ac:spMk id="9" creationId="{AF6D7B90-9D48-470F-97D5-1C839641D920}"/>
          </ac:spMkLst>
        </pc:spChg>
        <pc:spChg chg="add mod">
          <ac:chgData name="Mamadou Jallow" userId="108a98d4-ee7a-427b-b4b2-861ebed5f356" providerId="ADAL" clId="{E171EB0F-78CC-405F-A77F-88E3623DD97F}" dt="2026-06-11T17:06:41.274" v="8240" actId="1076"/>
          <ac:spMkLst>
            <pc:docMk/>
            <pc:sldMk cId="3809117827" sldId="356"/>
            <ac:spMk id="10" creationId="{1BD876D7-7F29-4BFC-A431-E50480F9DB71}"/>
          </ac:spMkLst>
        </pc:spChg>
        <pc:spChg chg="add mod">
          <ac:chgData name="Mamadou Jallow" userId="108a98d4-ee7a-427b-b4b2-861ebed5f356" providerId="ADAL" clId="{E171EB0F-78CC-405F-A77F-88E3623DD97F}" dt="2026-06-11T12:19:55.011" v="5223" actId="20577"/>
          <ac:spMkLst>
            <pc:docMk/>
            <pc:sldMk cId="3809117827" sldId="356"/>
            <ac:spMk id="11" creationId="{D155CB59-7EBA-42AC-B4E0-B1B51A473809}"/>
          </ac:spMkLst>
        </pc:spChg>
        <pc:spChg chg="add mod">
          <ac:chgData name="Mamadou Jallow" userId="108a98d4-ee7a-427b-b4b2-861ebed5f356" providerId="ADAL" clId="{E171EB0F-78CC-405F-A77F-88E3623DD97F}" dt="2026-06-11T15:23:03.611" v="7175"/>
          <ac:spMkLst>
            <pc:docMk/>
            <pc:sldMk cId="3809117827" sldId="356"/>
            <ac:spMk id="13" creationId="{E8A4C12D-AC04-4C1D-8FCA-5F50B089E03A}"/>
          </ac:spMkLst>
        </pc:spChg>
        <pc:picChg chg="mod">
          <ac:chgData name="Mamadou Jallow" userId="108a98d4-ee7a-427b-b4b2-861ebed5f356" providerId="ADAL" clId="{E171EB0F-78CC-405F-A77F-88E3623DD97F}" dt="2026-06-11T15:11:10.008" v="7063" actId="14100"/>
          <ac:picMkLst>
            <pc:docMk/>
            <pc:sldMk cId="3809117827" sldId="356"/>
            <ac:picMk id="1026" creationId="{46AA53E4-7D0D-400B-A4B0-E58FA02F08B0}"/>
          </ac:picMkLst>
        </pc:picChg>
        <pc:picChg chg="mod">
          <ac:chgData name="Mamadou Jallow" userId="108a98d4-ee7a-427b-b4b2-861ebed5f356" providerId="ADAL" clId="{E171EB0F-78CC-405F-A77F-88E3623DD97F}" dt="2026-06-11T15:10:57.869" v="7062" actId="14100"/>
          <ac:picMkLst>
            <pc:docMk/>
            <pc:sldMk cId="3809117827" sldId="356"/>
            <ac:picMk id="1028" creationId="{4ABBC541-CDCA-422A-A8E2-91D8916BBBF0}"/>
          </ac:picMkLst>
        </pc:picChg>
      </pc:sldChg>
      <pc:sldChg chg="del">
        <pc:chgData name="Mamadou Jallow" userId="108a98d4-ee7a-427b-b4b2-861ebed5f356" providerId="ADAL" clId="{E171EB0F-78CC-405F-A77F-88E3623DD97F}" dt="2026-06-10T17:43:35.222" v="641" actId="2696"/>
        <pc:sldMkLst>
          <pc:docMk/>
          <pc:sldMk cId="2485705894" sldId="357"/>
        </pc:sldMkLst>
      </pc:sldChg>
      <pc:sldChg chg="add del">
        <pc:chgData name="Mamadou Jallow" userId="108a98d4-ee7a-427b-b4b2-861ebed5f356" providerId="ADAL" clId="{E171EB0F-78CC-405F-A77F-88E3623DD97F}" dt="2026-06-10T17:46:48.781" v="679" actId="2696"/>
        <pc:sldMkLst>
          <pc:docMk/>
          <pc:sldMk cId="1715279853" sldId="358"/>
        </pc:sldMkLst>
      </pc:sldChg>
      <pc:sldChg chg="del">
        <pc:chgData name="Mamadou Jallow" userId="108a98d4-ee7a-427b-b4b2-861ebed5f356" providerId="ADAL" clId="{E171EB0F-78CC-405F-A77F-88E3623DD97F}" dt="2026-06-10T17:41:55.298" v="627" actId="2696"/>
        <pc:sldMkLst>
          <pc:docMk/>
          <pc:sldMk cId="707582485" sldId="359"/>
        </pc:sldMkLst>
      </pc:sldChg>
      <pc:sldChg chg="del">
        <pc:chgData name="Mamadou Jallow" userId="108a98d4-ee7a-427b-b4b2-861ebed5f356" providerId="ADAL" clId="{E171EB0F-78CC-405F-A77F-88E3623DD97F}" dt="2026-06-10T17:43:24.413" v="638" actId="2696"/>
        <pc:sldMkLst>
          <pc:docMk/>
          <pc:sldMk cId="2605294064" sldId="360"/>
        </pc:sldMkLst>
      </pc:sldChg>
      <pc:sldChg chg="modSp add del mod">
        <pc:chgData name="Mamadou Jallow" userId="108a98d4-ee7a-427b-b4b2-861ebed5f356" providerId="ADAL" clId="{E171EB0F-78CC-405F-A77F-88E3623DD97F}" dt="2026-06-11T17:05:42.246" v="8234" actId="255"/>
        <pc:sldMkLst>
          <pc:docMk/>
          <pc:sldMk cId="4062204131" sldId="361"/>
        </pc:sldMkLst>
        <pc:spChg chg="mod">
          <ac:chgData name="Mamadou Jallow" userId="108a98d4-ee7a-427b-b4b2-861ebed5f356" providerId="ADAL" clId="{E171EB0F-78CC-405F-A77F-88E3623DD97F}" dt="2026-06-11T17:05:42.246" v="8234" actId="255"/>
          <ac:spMkLst>
            <pc:docMk/>
            <pc:sldMk cId="4062204131" sldId="361"/>
            <ac:spMk id="2" creationId="{E2AC9AA0-AF94-44B9-88D6-1B23BBB6C79F}"/>
          </ac:spMkLst>
        </pc:spChg>
        <pc:spChg chg="mod">
          <ac:chgData name="Mamadou Jallow" userId="108a98d4-ee7a-427b-b4b2-861ebed5f356" providerId="ADAL" clId="{E171EB0F-78CC-405F-A77F-88E3623DD97F}" dt="2026-06-11T16:51:32.882" v="8149" actId="20577"/>
          <ac:spMkLst>
            <pc:docMk/>
            <pc:sldMk cId="4062204131" sldId="361"/>
            <ac:spMk id="6" creationId="{10A2472C-E22D-459B-9C5B-A16D155708F9}"/>
          </ac:spMkLst>
        </pc:spChg>
      </pc:sldChg>
      <pc:sldChg chg="addSp delSp modSp add del mod">
        <pc:chgData name="Mamadou Jallow" userId="108a98d4-ee7a-427b-b4b2-861ebed5f356" providerId="ADAL" clId="{E171EB0F-78CC-405F-A77F-88E3623DD97F}" dt="2026-06-11T17:07:30.800" v="8246" actId="14100"/>
        <pc:sldMkLst>
          <pc:docMk/>
          <pc:sldMk cId="2969926241" sldId="362"/>
        </pc:sldMkLst>
        <pc:spChg chg="add mod">
          <ac:chgData name="Mamadou Jallow" userId="108a98d4-ee7a-427b-b4b2-861ebed5f356" providerId="ADAL" clId="{E171EB0F-78CC-405F-A77F-88E3623DD97F}" dt="2026-06-11T12:19:38.626" v="5220" actId="14100"/>
          <ac:spMkLst>
            <pc:docMk/>
            <pc:sldMk cId="2969926241" sldId="362"/>
            <ac:spMk id="6" creationId="{823A57F7-C7FF-483D-96B7-8461E6F6F938}"/>
          </ac:spMkLst>
        </pc:spChg>
        <pc:spChg chg="add mod">
          <ac:chgData name="Mamadou Jallow" userId="108a98d4-ee7a-427b-b4b2-861ebed5f356" providerId="ADAL" clId="{E171EB0F-78CC-405F-A77F-88E3623DD97F}" dt="2026-06-11T16:21:03.652" v="7651" actId="20577"/>
          <ac:spMkLst>
            <pc:docMk/>
            <pc:sldMk cId="2969926241" sldId="362"/>
            <ac:spMk id="9" creationId="{89BD7A61-CA42-4A11-BFBE-38DC40D42606}"/>
          </ac:spMkLst>
        </pc:spChg>
        <pc:spChg chg="add mod">
          <ac:chgData name="Mamadou Jallow" userId="108a98d4-ee7a-427b-b4b2-861ebed5f356" providerId="ADAL" clId="{E171EB0F-78CC-405F-A77F-88E3623DD97F}" dt="2026-06-11T15:08:21.600" v="7050" actId="1076"/>
          <ac:spMkLst>
            <pc:docMk/>
            <pc:sldMk cId="2969926241" sldId="362"/>
            <ac:spMk id="10" creationId="{92D95601-BC18-4778-B310-5C691EA609E3}"/>
          </ac:spMkLst>
        </pc:spChg>
      </pc:sldChg>
      <pc:sldChg chg="addSp delSp modSp add del mod">
        <pc:chgData name="Mamadou Jallow" userId="108a98d4-ee7a-427b-b4b2-861ebed5f356" providerId="ADAL" clId="{E171EB0F-78CC-405F-A77F-88E3623DD97F}" dt="2026-06-11T17:07:37.917" v="8247" actId="1076"/>
        <pc:sldMkLst>
          <pc:docMk/>
          <pc:sldMk cId="2620912909" sldId="363"/>
        </pc:sldMkLst>
        <pc:spChg chg="add mod">
          <ac:chgData name="Mamadou Jallow" userId="108a98d4-ee7a-427b-b4b2-861ebed5f356" providerId="ADAL" clId="{E171EB0F-78CC-405F-A77F-88E3623DD97F}" dt="2026-06-11T17:07:37.917" v="8247" actId="1076"/>
          <ac:spMkLst>
            <pc:docMk/>
            <pc:sldMk cId="2620912909" sldId="363"/>
            <ac:spMk id="9" creationId="{7FAD372B-3824-4036-B6A4-C08EC8BCC7EF}"/>
          </ac:spMkLst>
        </pc:spChg>
        <pc:spChg chg="mod">
          <ac:chgData name="Mamadou Jallow" userId="108a98d4-ee7a-427b-b4b2-861ebed5f356" providerId="ADAL" clId="{E171EB0F-78CC-405F-A77F-88E3623DD97F}" dt="2026-06-11T16:21:21.541" v="7658" actId="20577"/>
          <ac:spMkLst>
            <pc:docMk/>
            <pc:sldMk cId="2620912909" sldId="363"/>
            <ac:spMk id="10" creationId="{3335CF7F-C3EA-4B01-A8CB-15784B713F1B}"/>
          </ac:spMkLst>
        </pc:spChg>
        <pc:picChg chg="mod">
          <ac:chgData name="Mamadou Jallow" userId="108a98d4-ee7a-427b-b4b2-861ebed5f356" providerId="ADAL" clId="{E171EB0F-78CC-405F-A77F-88E3623DD97F}" dt="2026-06-11T15:20:42.830" v="7162" actId="14100"/>
          <ac:picMkLst>
            <pc:docMk/>
            <pc:sldMk cId="2620912909" sldId="363"/>
            <ac:picMk id="3076" creationId="{956C31B8-5F39-4593-A0FE-CEB945F00C1B}"/>
          </ac:picMkLst>
        </pc:picChg>
      </pc:sldChg>
      <pc:sldChg chg="del">
        <pc:chgData name="Mamadou Jallow" userId="108a98d4-ee7a-427b-b4b2-861ebed5f356" providerId="ADAL" clId="{E171EB0F-78CC-405F-A77F-88E3623DD97F}" dt="2026-06-10T17:43:32.309" v="640" actId="2696"/>
        <pc:sldMkLst>
          <pc:docMk/>
          <pc:sldMk cId="4188290110" sldId="364"/>
        </pc:sldMkLst>
      </pc:sldChg>
      <pc:sldChg chg="addSp modSp add del mod">
        <pc:chgData name="Mamadou Jallow" userId="108a98d4-ee7a-427b-b4b2-861ebed5f356" providerId="ADAL" clId="{E171EB0F-78CC-405F-A77F-88E3623DD97F}" dt="2026-06-11T17:07:44.446" v="8248" actId="1076"/>
        <pc:sldMkLst>
          <pc:docMk/>
          <pc:sldMk cId="1850067537" sldId="365"/>
        </pc:sldMkLst>
        <pc:spChg chg="mod">
          <ac:chgData name="Mamadou Jallow" userId="108a98d4-ee7a-427b-b4b2-861ebed5f356" providerId="ADAL" clId="{E171EB0F-78CC-405F-A77F-88E3623DD97F}" dt="2026-06-11T17:07:44.446" v="8248" actId="1076"/>
          <ac:spMkLst>
            <pc:docMk/>
            <pc:sldMk cId="1850067537" sldId="365"/>
            <ac:spMk id="2" creationId="{7F16F3EE-0DC8-46FD-B653-25D602D6E7D4}"/>
          </ac:spMkLst>
        </pc:spChg>
        <pc:spChg chg="add mod">
          <ac:chgData name="Mamadou Jallow" userId="108a98d4-ee7a-427b-b4b2-861ebed5f356" providerId="ADAL" clId="{E171EB0F-78CC-405F-A77F-88E3623DD97F}" dt="2026-06-11T16:21:28.726" v="7660" actId="20577"/>
          <ac:spMkLst>
            <pc:docMk/>
            <pc:sldMk cId="1850067537" sldId="365"/>
            <ac:spMk id="8" creationId="{1D10BDCA-2D33-4824-99FB-89A1DEDD34D6}"/>
          </ac:spMkLst>
        </pc:spChg>
        <pc:picChg chg="mod modCrop">
          <ac:chgData name="Mamadou Jallow" userId="108a98d4-ee7a-427b-b4b2-861ebed5f356" providerId="ADAL" clId="{E171EB0F-78CC-405F-A77F-88E3623DD97F}" dt="2026-06-11T15:20:54.134" v="7164" actId="14100"/>
          <ac:picMkLst>
            <pc:docMk/>
            <pc:sldMk cId="1850067537" sldId="365"/>
            <ac:picMk id="6" creationId="{B7AFB9F3-5708-435C-9306-973959AE2607}"/>
          </ac:picMkLst>
        </pc:picChg>
      </pc:sldChg>
      <pc:sldChg chg="del">
        <pc:chgData name="Mamadou Jallow" userId="108a98d4-ee7a-427b-b4b2-861ebed5f356" providerId="ADAL" clId="{E171EB0F-78CC-405F-A77F-88E3623DD97F}" dt="2026-06-10T17:41:23.789" v="625" actId="2696"/>
        <pc:sldMkLst>
          <pc:docMk/>
          <pc:sldMk cId="3433947797" sldId="366"/>
        </pc:sldMkLst>
      </pc:sldChg>
      <pc:sldChg chg="del">
        <pc:chgData name="Mamadou Jallow" userId="108a98d4-ee7a-427b-b4b2-861ebed5f356" providerId="ADAL" clId="{E171EB0F-78CC-405F-A77F-88E3623DD97F}" dt="2026-06-10T17:41:51.401" v="626" actId="2696"/>
        <pc:sldMkLst>
          <pc:docMk/>
          <pc:sldMk cId="2132030966" sldId="367"/>
        </pc:sldMkLst>
      </pc:sldChg>
      <pc:sldChg chg="modSp add del mod">
        <pc:chgData name="Mamadou Jallow" userId="108a98d4-ee7a-427b-b4b2-861ebed5f356" providerId="ADAL" clId="{E171EB0F-78CC-405F-A77F-88E3623DD97F}" dt="2026-06-11T17:09:19.472" v="8255" actId="1076"/>
        <pc:sldMkLst>
          <pc:docMk/>
          <pc:sldMk cId="3181105834" sldId="368"/>
        </pc:sldMkLst>
        <pc:spChg chg="mod">
          <ac:chgData name="Mamadou Jallow" userId="108a98d4-ee7a-427b-b4b2-861ebed5f356" providerId="ADAL" clId="{E171EB0F-78CC-405F-A77F-88E3623DD97F}" dt="2026-06-11T14:41:08.302" v="6566" actId="1076"/>
          <ac:spMkLst>
            <pc:docMk/>
            <pc:sldMk cId="3181105834" sldId="368"/>
            <ac:spMk id="2" creationId="{C62190BB-6695-44FA-95CB-1EF1C9681A54}"/>
          </ac:spMkLst>
        </pc:spChg>
        <pc:spChg chg="mod">
          <ac:chgData name="Mamadou Jallow" userId="108a98d4-ee7a-427b-b4b2-861ebed5f356" providerId="ADAL" clId="{E171EB0F-78CC-405F-A77F-88E3623DD97F}" dt="2026-06-11T17:09:19.472" v="8255" actId="1076"/>
          <ac:spMkLst>
            <pc:docMk/>
            <pc:sldMk cId="3181105834" sldId="368"/>
            <ac:spMk id="7" creationId="{C2F22B98-796D-4446-94FB-8B58F2B33E1F}"/>
          </ac:spMkLst>
        </pc:spChg>
      </pc:sldChg>
      <pc:sldChg chg="modSp new mod">
        <pc:chgData name="Mamadou Jallow" userId="108a98d4-ee7a-427b-b4b2-861ebed5f356" providerId="ADAL" clId="{E171EB0F-78CC-405F-A77F-88E3623DD97F}" dt="2026-06-11T17:06:02.435" v="8237" actId="12"/>
        <pc:sldMkLst>
          <pc:docMk/>
          <pc:sldMk cId="88680270" sldId="369"/>
        </pc:sldMkLst>
        <pc:spChg chg="mod">
          <ac:chgData name="Mamadou Jallow" userId="108a98d4-ee7a-427b-b4b2-861ebed5f356" providerId="ADAL" clId="{E171EB0F-78CC-405F-A77F-88E3623DD97F}" dt="2026-06-11T17:05:56.995" v="8236" actId="255"/>
          <ac:spMkLst>
            <pc:docMk/>
            <pc:sldMk cId="88680270" sldId="369"/>
            <ac:spMk id="2" creationId="{B7BA62E2-34F5-4DD4-A936-B62BC9B15F1F}"/>
          </ac:spMkLst>
        </pc:spChg>
        <pc:spChg chg="mod">
          <ac:chgData name="Mamadou Jallow" userId="108a98d4-ee7a-427b-b4b2-861ebed5f356" providerId="ADAL" clId="{E171EB0F-78CC-405F-A77F-88E3623DD97F}" dt="2026-06-11T17:06:02.435" v="8237" actId="12"/>
          <ac:spMkLst>
            <pc:docMk/>
            <pc:sldMk cId="88680270" sldId="369"/>
            <ac:spMk id="6" creationId="{43B11FE9-F756-46A2-B4DD-2DA16308BF8F}"/>
          </ac:spMkLst>
        </pc:spChg>
      </pc:sldChg>
      <pc:sldChg chg="modSp add del mod">
        <pc:chgData name="Mamadou Jallow" userId="108a98d4-ee7a-427b-b4b2-861ebed5f356" providerId="ADAL" clId="{E171EB0F-78CC-405F-A77F-88E3623DD97F}" dt="2026-06-11T12:20:34.244" v="5224" actId="2696"/>
        <pc:sldMkLst>
          <pc:docMk/>
          <pc:sldMk cId="695530178" sldId="369"/>
        </pc:sldMkLst>
      </pc:sldChg>
      <pc:sldChg chg="addSp delSp modSp new mod">
        <pc:chgData name="Mamadou Jallow" userId="108a98d4-ee7a-427b-b4b2-861ebed5f356" providerId="ADAL" clId="{E171EB0F-78CC-405F-A77F-88E3623DD97F}" dt="2026-06-11T12:35:11.149" v="5802" actId="255"/>
        <pc:sldMkLst>
          <pc:docMk/>
          <pc:sldMk cId="226777582" sldId="370"/>
        </pc:sldMkLst>
        <pc:spChg chg="add mod">
          <ac:chgData name="Mamadou Jallow" userId="108a98d4-ee7a-427b-b4b2-861ebed5f356" providerId="ADAL" clId="{E171EB0F-78CC-405F-A77F-88E3623DD97F}" dt="2026-06-11T12:35:11.149" v="5802" actId="255"/>
          <ac:spMkLst>
            <pc:docMk/>
            <pc:sldMk cId="226777582" sldId="370"/>
            <ac:spMk id="7" creationId="{B0FEE500-CC91-4226-838D-5A6933B6335F}"/>
          </ac:spMkLst>
        </pc:spChg>
      </pc:sldChg>
      <pc:sldChg chg="del">
        <pc:chgData name="Mamadou Jallow" userId="108a98d4-ee7a-427b-b4b2-861ebed5f356" providerId="ADAL" clId="{E171EB0F-78CC-405F-A77F-88E3623DD97F}" dt="2026-06-10T17:43:09.756" v="636" actId="2696"/>
        <pc:sldMkLst>
          <pc:docMk/>
          <pc:sldMk cId="1952921477" sldId="370"/>
        </pc:sldMkLst>
      </pc:sldChg>
      <pc:sldChg chg="modSp new mod ord">
        <pc:chgData name="Mamadou Jallow" userId="108a98d4-ee7a-427b-b4b2-861ebed5f356" providerId="ADAL" clId="{E171EB0F-78CC-405F-A77F-88E3623DD97F}" dt="2026-06-11T15:21:34.473" v="7167" actId="255"/>
        <pc:sldMkLst>
          <pc:docMk/>
          <pc:sldMk cId="479000287" sldId="371"/>
        </pc:sldMkLst>
        <pc:spChg chg="mod">
          <ac:chgData name="Mamadou Jallow" userId="108a98d4-ee7a-427b-b4b2-861ebed5f356" providerId="ADAL" clId="{E171EB0F-78CC-405F-A77F-88E3623DD97F}" dt="2026-06-11T12:45:03.196" v="5889" actId="1076"/>
          <ac:spMkLst>
            <pc:docMk/>
            <pc:sldMk cId="479000287" sldId="371"/>
            <ac:spMk id="2" creationId="{C5D030B6-6F00-4E08-A35C-9065DB649AD7}"/>
          </ac:spMkLst>
        </pc:spChg>
        <pc:spChg chg="mod">
          <ac:chgData name="Mamadou Jallow" userId="108a98d4-ee7a-427b-b4b2-861ebed5f356" providerId="ADAL" clId="{E171EB0F-78CC-405F-A77F-88E3623DD97F}" dt="2026-06-11T15:21:34.473" v="7167" actId="255"/>
          <ac:spMkLst>
            <pc:docMk/>
            <pc:sldMk cId="479000287" sldId="371"/>
            <ac:spMk id="6" creationId="{38385E6D-3099-44CD-986C-353ADFD43EB0}"/>
          </ac:spMkLst>
        </pc:spChg>
      </pc:sldChg>
      <pc:sldChg chg="del">
        <pc:chgData name="Mamadou Jallow" userId="108a98d4-ee7a-427b-b4b2-861ebed5f356" providerId="ADAL" clId="{E171EB0F-78CC-405F-A77F-88E3623DD97F}" dt="2026-06-10T17:43:21.061" v="637" actId="2696"/>
        <pc:sldMkLst>
          <pc:docMk/>
          <pc:sldMk cId="2464614058" sldId="371"/>
        </pc:sldMkLst>
      </pc:sldChg>
      <pc:sldChg chg="addSp delSp modSp add mod">
        <pc:chgData name="Mamadou Jallow" userId="108a98d4-ee7a-427b-b4b2-861ebed5f356" providerId="ADAL" clId="{E171EB0F-78CC-405F-A77F-88E3623DD97F}" dt="2026-06-11T17:10:12.327" v="8262" actId="14100"/>
        <pc:sldMkLst>
          <pc:docMk/>
          <pc:sldMk cId="3001599948" sldId="372"/>
        </pc:sldMkLst>
        <pc:spChg chg="mod">
          <ac:chgData name="Mamadou Jallow" userId="108a98d4-ee7a-427b-b4b2-861ebed5f356" providerId="ADAL" clId="{E171EB0F-78CC-405F-A77F-88E3623DD97F}" dt="2026-06-11T15:39:14.584" v="7296" actId="14100"/>
          <ac:spMkLst>
            <pc:docMk/>
            <pc:sldMk cId="3001599948" sldId="372"/>
            <ac:spMk id="2" creationId="{AEE731A1-97D9-4AC7-ADE6-ABDB9DE9B574}"/>
          </ac:spMkLst>
        </pc:spChg>
        <pc:spChg chg="mod">
          <ac:chgData name="Mamadou Jallow" userId="108a98d4-ee7a-427b-b4b2-861ebed5f356" providerId="ADAL" clId="{E171EB0F-78CC-405F-A77F-88E3623DD97F}" dt="2026-06-11T14:26:09.389" v="6348" actId="20577"/>
          <ac:spMkLst>
            <pc:docMk/>
            <pc:sldMk cId="3001599948" sldId="372"/>
            <ac:spMk id="13" creationId="{CD0A1147-1F5B-4A95-9881-C8F98002D02F}"/>
          </ac:spMkLst>
        </pc:spChg>
        <pc:spChg chg="mod">
          <ac:chgData name="Mamadou Jallow" userId="108a98d4-ee7a-427b-b4b2-861ebed5f356" providerId="ADAL" clId="{E171EB0F-78CC-405F-A77F-88E3623DD97F}" dt="2026-06-11T14:25:49.039" v="6342" actId="1076"/>
          <ac:spMkLst>
            <pc:docMk/>
            <pc:sldMk cId="3001599948" sldId="372"/>
            <ac:spMk id="14" creationId="{A1007688-ED32-4447-9C94-FBAF3A29598E}"/>
          </ac:spMkLst>
        </pc:spChg>
        <pc:spChg chg="mod">
          <ac:chgData name="Mamadou Jallow" userId="108a98d4-ee7a-427b-b4b2-861ebed5f356" providerId="ADAL" clId="{E171EB0F-78CC-405F-A77F-88E3623DD97F}" dt="2026-06-11T17:10:12.327" v="8262" actId="14100"/>
          <ac:spMkLst>
            <pc:docMk/>
            <pc:sldMk cId="3001599948" sldId="372"/>
            <ac:spMk id="17" creationId="{D775367C-6F7A-446F-84B2-DBA646548995}"/>
          </ac:spMkLst>
        </pc:spChg>
        <pc:graphicFrameChg chg="mod">
          <ac:chgData name="Mamadou Jallow" userId="108a98d4-ee7a-427b-b4b2-861ebed5f356" providerId="ADAL" clId="{E171EB0F-78CC-405F-A77F-88E3623DD97F}" dt="2026-06-11T14:25:39.443" v="6340" actId="1076"/>
          <ac:graphicFrameMkLst>
            <pc:docMk/>
            <pc:sldMk cId="3001599948" sldId="372"/>
            <ac:graphicFrameMk id="8" creationId="{28141280-5501-4713-A9A3-F49B9F24E2E9}"/>
          </ac:graphicFrameMkLst>
        </pc:graphicFrameChg>
        <pc:graphicFrameChg chg="add mod">
          <ac:chgData name="Mamadou Jallow" userId="108a98d4-ee7a-427b-b4b2-861ebed5f356" providerId="ADAL" clId="{E171EB0F-78CC-405F-A77F-88E3623DD97F}" dt="2026-06-11T16:38:05.984" v="7988" actId="1076"/>
          <ac:graphicFrameMkLst>
            <pc:docMk/>
            <pc:sldMk cId="3001599948" sldId="372"/>
            <ac:graphicFrameMk id="15" creationId="{5770AD84-7505-4463-ADC1-3715EDB14874}"/>
          </ac:graphicFrameMkLst>
        </pc:graphicFrameChg>
      </pc:sldChg>
      <pc:sldMasterChg chg="addSldLayout delSldLayout">
        <pc:chgData name="Mamadou Jallow" userId="108a98d4-ee7a-427b-b4b2-861ebed5f356" providerId="ADAL" clId="{E171EB0F-78CC-405F-A77F-88E3623DD97F}" dt="2026-06-10T17:45:26.192" v="665" actId="2696"/>
        <pc:sldMasterMkLst>
          <pc:docMk/>
          <pc:sldMasterMk cId="1601469661" sldId="2147483648"/>
        </pc:sldMasterMkLst>
        <pc:sldLayoutChg chg="add del">
          <pc:chgData name="Mamadou Jallow" userId="108a98d4-ee7a-427b-b4b2-861ebed5f356" providerId="ADAL" clId="{E171EB0F-78CC-405F-A77F-88E3623DD97F}" dt="2026-06-10T17:45:26.192" v="665" actId="2696"/>
          <pc:sldLayoutMkLst>
            <pc:docMk/>
            <pc:sldMasterMk cId="1601469661" sldId="2147483648"/>
            <pc:sldLayoutMk cId="2675240530" sldId="2147483716"/>
          </pc:sldLayoutMkLst>
        </pc:sldLayoutChg>
        <pc:sldLayoutChg chg="add del">
          <pc:chgData name="Mamadou Jallow" userId="108a98d4-ee7a-427b-b4b2-861ebed5f356" providerId="ADAL" clId="{E171EB0F-78CC-405F-A77F-88E3623DD97F}" dt="2026-06-10T17:45:26.192" v="665" actId="2696"/>
          <pc:sldLayoutMkLst>
            <pc:docMk/>
            <pc:sldMasterMk cId="1601469661" sldId="2147483648"/>
            <pc:sldLayoutMk cId="3705628945" sldId="2147483717"/>
          </pc:sldLayoutMkLst>
        </pc:sldLayoutChg>
        <pc:sldLayoutChg chg="add del">
          <pc:chgData name="Mamadou Jallow" userId="108a98d4-ee7a-427b-b4b2-861ebed5f356" providerId="ADAL" clId="{E171EB0F-78CC-405F-A77F-88E3623DD97F}" dt="2026-06-10T17:45:26.192" v="665" actId="2696"/>
          <pc:sldLayoutMkLst>
            <pc:docMk/>
            <pc:sldMasterMk cId="1601469661" sldId="2147483648"/>
            <pc:sldLayoutMk cId="4050833189" sldId="2147483718"/>
          </pc:sldLayoutMkLst>
        </pc:sldLayoutChg>
      </pc:sldMasterChg>
    </pc:docChg>
  </pc:docChgLst>
  <pc:docChgLst>
    <pc:chgData name="Mamadou Jallow" userId="108a98d4-ee7a-427b-b4b2-861ebed5f356" providerId="ADAL" clId="{B20B6326-4769-4B3E-A99C-FFCEC3AB232B}"/>
    <pc:docChg chg="undo custSel addSld delSld modSld sldOrd">
      <pc:chgData name="Mamadou Jallow" userId="108a98d4-ee7a-427b-b4b2-861ebed5f356" providerId="ADAL" clId="{B20B6326-4769-4B3E-A99C-FFCEC3AB232B}" dt="2026-06-19T02:33:53.112" v="2867" actId="729"/>
      <pc:docMkLst>
        <pc:docMk/>
      </pc:docMkLst>
      <pc:sldChg chg="modSp mod">
        <pc:chgData name="Mamadou Jallow" userId="108a98d4-ee7a-427b-b4b2-861ebed5f356" providerId="ADAL" clId="{B20B6326-4769-4B3E-A99C-FFCEC3AB232B}" dt="2026-06-18T13:59:26.109" v="2186" actId="20577"/>
        <pc:sldMkLst>
          <pc:docMk/>
          <pc:sldMk cId="2932356864" sldId="328"/>
        </pc:sldMkLst>
        <pc:spChg chg="mod">
          <ac:chgData name="Mamadou Jallow" userId="108a98d4-ee7a-427b-b4b2-861ebed5f356" providerId="ADAL" clId="{B20B6326-4769-4B3E-A99C-FFCEC3AB232B}" dt="2026-06-18T13:59:26.109" v="2186" actId="20577"/>
          <ac:spMkLst>
            <pc:docMk/>
            <pc:sldMk cId="2932356864" sldId="328"/>
            <ac:spMk id="10" creationId="{7EC8A4C1-B29A-4CE1-93B2-4564372E32A8}"/>
          </ac:spMkLst>
        </pc:spChg>
        <pc:spChg chg="mod">
          <ac:chgData name="Mamadou Jallow" userId="108a98d4-ee7a-427b-b4b2-861ebed5f356" providerId="ADAL" clId="{B20B6326-4769-4B3E-A99C-FFCEC3AB232B}" dt="2026-06-18T07:26:03.798" v="1434" actId="20577"/>
          <ac:spMkLst>
            <pc:docMk/>
            <pc:sldMk cId="2932356864" sldId="328"/>
            <ac:spMk id="13" creationId="{03C7DD22-88E5-4947-803D-2476A65C5E68}"/>
          </ac:spMkLst>
        </pc:spChg>
      </pc:sldChg>
      <pc:sldChg chg="addSp modSp mod">
        <pc:chgData name="Mamadou Jallow" userId="108a98d4-ee7a-427b-b4b2-861ebed5f356" providerId="ADAL" clId="{B20B6326-4769-4B3E-A99C-FFCEC3AB232B}" dt="2026-06-18T03:23:58.358" v="901" actId="255"/>
        <pc:sldMkLst>
          <pc:docMk/>
          <pc:sldMk cId="2819648486" sldId="343"/>
        </pc:sldMkLst>
        <pc:spChg chg="add mod">
          <ac:chgData name="Mamadou Jallow" userId="108a98d4-ee7a-427b-b4b2-861ebed5f356" providerId="ADAL" clId="{B20B6326-4769-4B3E-A99C-FFCEC3AB232B}" dt="2026-06-18T03:23:58.358" v="901" actId="255"/>
          <ac:spMkLst>
            <pc:docMk/>
            <pc:sldMk cId="2819648486" sldId="343"/>
            <ac:spMk id="10" creationId="{10DB5560-3BF0-9C7E-77B0-E22B7BEA53EE}"/>
          </ac:spMkLst>
        </pc:spChg>
      </pc:sldChg>
      <pc:sldChg chg="modSp add del mod">
        <pc:chgData name="Mamadou Jallow" userId="108a98d4-ee7a-427b-b4b2-861ebed5f356" providerId="ADAL" clId="{B20B6326-4769-4B3E-A99C-FFCEC3AB232B}" dt="2026-06-18T14:04:51.393" v="2234" actId="20577"/>
        <pc:sldMkLst>
          <pc:docMk/>
          <pc:sldMk cId="3217855781" sldId="349"/>
        </pc:sldMkLst>
        <pc:spChg chg="mod">
          <ac:chgData name="Mamadou Jallow" userId="108a98d4-ee7a-427b-b4b2-861ebed5f356" providerId="ADAL" clId="{B20B6326-4769-4B3E-A99C-FFCEC3AB232B}" dt="2026-06-18T08:06:03.166" v="1470" actId="20577"/>
          <ac:spMkLst>
            <pc:docMk/>
            <pc:sldMk cId="3217855781" sldId="349"/>
            <ac:spMk id="15" creationId="{94938339-A940-4247-90C9-1858A82C885F}"/>
          </ac:spMkLst>
        </pc:spChg>
        <pc:spChg chg="mod">
          <ac:chgData name="Mamadou Jallow" userId="108a98d4-ee7a-427b-b4b2-861ebed5f356" providerId="ADAL" clId="{B20B6326-4769-4B3E-A99C-FFCEC3AB232B}" dt="2026-06-18T12:23:16.229" v="2163" actId="14100"/>
          <ac:spMkLst>
            <pc:docMk/>
            <pc:sldMk cId="3217855781" sldId="349"/>
            <ac:spMk id="21" creationId="{04ABC9AE-7EE7-40E3-A3B0-E9045476E40A}"/>
          </ac:spMkLst>
        </pc:spChg>
        <pc:spChg chg="mod">
          <ac:chgData name="Mamadou Jallow" userId="108a98d4-ee7a-427b-b4b2-861ebed5f356" providerId="ADAL" clId="{B20B6326-4769-4B3E-A99C-FFCEC3AB232B}" dt="2026-06-18T12:23:25.081" v="2164" actId="1076"/>
          <ac:spMkLst>
            <pc:docMk/>
            <pc:sldMk cId="3217855781" sldId="349"/>
            <ac:spMk id="25" creationId="{B8E23929-9289-42C9-8E69-857E7E35AAE3}"/>
          </ac:spMkLst>
        </pc:spChg>
        <pc:spChg chg="mod">
          <ac:chgData name="Mamadou Jallow" userId="108a98d4-ee7a-427b-b4b2-861ebed5f356" providerId="ADAL" clId="{B20B6326-4769-4B3E-A99C-FFCEC3AB232B}" dt="2026-06-18T12:23:43.997" v="2166" actId="20577"/>
          <ac:spMkLst>
            <pc:docMk/>
            <pc:sldMk cId="3217855781" sldId="349"/>
            <ac:spMk id="26" creationId="{7C9D96EF-6853-4C5B-A3C5-235D869935E2}"/>
          </ac:spMkLst>
        </pc:spChg>
        <pc:spChg chg="mod">
          <ac:chgData name="Mamadou Jallow" userId="108a98d4-ee7a-427b-b4b2-861ebed5f356" providerId="ADAL" clId="{B20B6326-4769-4B3E-A99C-FFCEC3AB232B}" dt="2026-06-18T03:36:39.876" v="1298" actId="20577"/>
          <ac:spMkLst>
            <pc:docMk/>
            <pc:sldMk cId="3217855781" sldId="349"/>
            <ac:spMk id="29" creationId="{185D0665-1E3E-4161-99CD-74F4F56CBF9F}"/>
          </ac:spMkLst>
        </pc:spChg>
        <pc:graphicFrameChg chg="mod modGraphic">
          <ac:chgData name="Mamadou Jallow" userId="108a98d4-ee7a-427b-b4b2-861ebed5f356" providerId="ADAL" clId="{B20B6326-4769-4B3E-A99C-FFCEC3AB232B}" dt="2026-06-18T14:04:51.393" v="2234" actId="20577"/>
          <ac:graphicFrameMkLst>
            <pc:docMk/>
            <pc:sldMk cId="3217855781" sldId="349"/>
            <ac:graphicFrameMk id="5" creationId="{01DD408B-CA86-6E27-A70B-804FCA032305}"/>
          </ac:graphicFrameMkLst>
        </pc:graphicFrameChg>
      </pc:sldChg>
      <pc:sldChg chg="modSp mod">
        <pc:chgData name="Mamadou Jallow" userId="108a98d4-ee7a-427b-b4b2-861ebed5f356" providerId="ADAL" clId="{B20B6326-4769-4B3E-A99C-FFCEC3AB232B}" dt="2026-06-18T12:01:06.916" v="1876" actId="20577"/>
        <pc:sldMkLst>
          <pc:docMk/>
          <pc:sldMk cId="1166922151" sldId="350"/>
        </pc:sldMkLst>
        <pc:graphicFrameChg chg="modGraphic">
          <ac:chgData name="Mamadou Jallow" userId="108a98d4-ee7a-427b-b4b2-861ebed5f356" providerId="ADAL" clId="{B20B6326-4769-4B3E-A99C-FFCEC3AB232B}" dt="2026-06-18T12:01:06.916" v="1876" actId="20577"/>
          <ac:graphicFrameMkLst>
            <pc:docMk/>
            <pc:sldMk cId="1166922151" sldId="350"/>
            <ac:graphicFrameMk id="4" creationId="{BAA7AD84-E16F-BBBB-64BA-6C94B9EBCAAE}"/>
          </ac:graphicFrameMkLst>
        </pc:graphicFrameChg>
      </pc:sldChg>
      <pc:sldChg chg="addSp delSp modSp mod">
        <pc:chgData name="Mamadou Jallow" userId="108a98d4-ee7a-427b-b4b2-861ebed5f356" providerId="ADAL" clId="{B20B6326-4769-4B3E-A99C-FFCEC3AB232B}" dt="2026-06-18T14:49:51.640" v="2821" actId="207"/>
        <pc:sldMkLst>
          <pc:docMk/>
          <pc:sldMk cId="1382514492" sldId="355"/>
        </pc:sldMkLst>
        <pc:spChg chg="del mod">
          <ac:chgData name="Mamadou Jallow" userId="108a98d4-ee7a-427b-b4b2-861ebed5f356" providerId="ADAL" clId="{B20B6326-4769-4B3E-A99C-FFCEC3AB232B}" dt="2026-06-18T03:28:46.945" v="1082" actId="478"/>
          <ac:spMkLst>
            <pc:docMk/>
            <pc:sldMk cId="1382514492" sldId="355"/>
            <ac:spMk id="2" creationId="{DECEE913-68E5-44F6-AA12-9CCBEB33EDC2}"/>
          </ac:spMkLst>
        </pc:spChg>
        <pc:spChg chg="add del mod">
          <ac:chgData name="Mamadou Jallow" userId="108a98d4-ee7a-427b-b4b2-861ebed5f356" providerId="ADAL" clId="{B20B6326-4769-4B3E-A99C-FFCEC3AB232B}" dt="2026-06-18T03:30:36.371" v="1183" actId="478"/>
          <ac:spMkLst>
            <pc:docMk/>
            <pc:sldMk cId="1382514492" sldId="355"/>
            <ac:spMk id="3" creationId="{B0A9F7D1-6A0F-2070-3909-A46FB675B7E7}"/>
          </ac:spMkLst>
        </pc:spChg>
        <pc:spChg chg="mod">
          <ac:chgData name="Mamadou Jallow" userId="108a98d4-ee7a-427b-b4b2-861ebed5f356" providerId="ADAL" clId="{B20B6326-4769-4B3E-A99C-FFCEC3AB232B}" dt="2026-06-18T07:53:01.730" v="1461" actId="20577"/>
          <ac:spMkLst>
            <pc:docMk/>
            <pc:sldMk cId="1382514492" sldId="355"/>
            <ac:spMk id="6" creationId="{4F65D36A-D417-4B2E-8EB6-150C16A0C548}"/>
          </ac:spMkLst>
        </pc:spChg>
        <pc:spChg chg="mod">
          <ac:chgData name="Mamadou Jallow" userId="108a98d4-ee7a-427b-b4b2-861ebed5f356" providerId="ADAL" clId="{B20B6326-4769-4B3E-A99C-FFCEC3AB232B}" dt="2026-06-18T14:49:51.640" v="2821" actId="207"/>
          <ac:spMkLst>
            <pc:docMk/>
            <pc:sldMk cId="1382514492" sldId="355"/>
            <ac:spMk id="10" creationId="{ABEE29FC-CB48-497C-8B15-AD4697257B04}"/>
          </ac:spMkLst>
        </pc:spChg>
        <pc:spChg chg="mod">
          <ac:chgData name="Mamadou Jallow" userId="108a98d4-ee7a-427b-b4b2-861ebed5f356" providerId="ADAL" clId="{B20B6326-4769-4B3E-A99C-FFCEC3AB232B}" dt="2026-06-18T14:01:54.439" v="2188" actId="20577"/>
          <ac:spMkLst>
            <pc:docMk/>
            <pc:sldMk cId="1382514492" sldId="355"/>
            <ac:spMk id="12" creationId="{BC888BD1-9E83-41D1-89C8-838071028C62}"/>
          </ac:spMkLst>
        </pc:spChg>
        <pc:spChg chg="mod">
          <ac:chgData name="Mamadou Jallow" userId="108a98d4-ee7a-427b-b4b2-861ebed5f356" providerId="ADAL" clId="{B20B6326-4769-4B3E-A99C-FFCEC3AB232B}" dt="2026-06-18T03:29:02.970" v="1085" actId="1076"/>
          <ac:spMkLst>
            <pc:docMk/>
            <pc:sldMk cId="1382514492" sldId="355"/>
            <ac:spMk id="17" creationId="{3766E68B-A18C-4BE2-8AFB-DFC12D17BF0A}"/>
          </ac:spMkLst>
        </pc:spChg>
        <pc:picChg chg="mod">
          <ac:chgData name="Mamadou Jallow" userId="108a98d4-ee7a-427b-b4b2-861ebed5f356" providerId="ADAL" clId="{B20B6326-4769-4B3E-A99C-FFCEC3AB232B}" dt="2026-06-18T03:32:00.188" v="1193" actId="1076"/>
          <ac:picMkLst>
            <pc:docMk/>
            <pc:sldMk cId="1382514492" sldId="355"/>
            <ac:picMk id="27" creationId="{7BC1B2DB-2656-4FE2-8D02-F39196214F5A}"/>
          </ac:picMkLst>
        </pc:picChg>
      </pc:sldChg>
      <pc:sldChg chg="mod ord modShow">
        <pc:chgData name="Mamadou Jallow" userId="108a98d4-ee7a-427b-b4b2-861ebed5f356" providerId="ADAL" clId="{B20B6326-4769-4B3E-A99C-FFCEC3AB232B}" dt="2026-06-18T03:58:12.537" v="1307"/>
        <pc:sldMkLst>
          <pc:docMk/>
          <pc:sldMk cId="3809117827" sldId="356"/>
        </pc:sldMkLst>
      </pc:sldChg>
      <pc:sldChg chg="modSp mod">
        <pc:chgData name="Mamadou Jallow" userId="108a98d4-ee7a-427b-b4b2-861ebed5f356" providerId="ADAL" clId="{B20B6326-4769-4B3E-A99C-FFCEC3AB232B}" dt="2026-06-19T02:31:55.875" v="2864" actId="20577"/>
        <pc:sldMkLst>
          <pc:docMk/>
          <pc:sldMk cId="4062204131" sldId="361"/>
        </pc:sldMkLst>
        <pc:spChg chg="mod">
          <ac:chgData name="Mamadou Jallow" userId="108a98d4-ee7a-427b-b4b2-861ebed5f356" providerId="ADAL" clId="{B20B6326-4769-4B3E-A99C-FFCEC3AB232B}" dt="2026-06-19T02:31:55.875" v="2864" actId="20577"/>
          <ac:spMkLst>
            <pc:docMk/>
            <pc:sldMk cId="4062204131" sldId="361"/>
            <ac:spMk id="6" creationId="{10A2472C-E22D-459B-9C5B-A16D155708F9}"/>
          </ac:spMkLst>
        </pc:spChg>
      </pc:sldChg>
      <pc:sldChg chg="addSp delSp modSp mod">
        <pc:chgData name="Mamadou Jallow" userId="108a98d4-ee7a-427b-b4b2-861ebed5f356" providerId="ADAL" clId="{B20B6326-4769-4B3E-A99C-FFCEC3AB232B}" dt="2026-06-18T14:47:26.571" v="2816" actId="478"/>
        <pc:sldMkLst>
          <pc:docMk/>
          <pc:sldMk cId="2969926241" sldId="362"/>
        </pc:sldMkLst>
        <pc:spChg chg="del mod">
          <ac:chgData name="Mamadou Jallow" userId="108a98d4-ee7a-427b-b4b2-861ebed5f356" providerId="ADAL" clId="{B20B6326-4769-4B3E-A99C-FFCEC3AB232B}" dt="2026-06-18T11:59:30.690" v="1864" actId="478"/>
          <ac:spMkLst>
            <pc:docMk/>
            <pc:sldMk cId="2969926241" sldId="362"/>
            <ac:spMk id="2" creationId="{958B9AF9-608A-49A1-93CD-EEC1E6FDD62B}"/>
          </ac:spMkLst>
        </pc:spChg>
        <pc:spChg chg="add del mod">
          <ac:chgData name="Mamadou Jallow" userId="108a98d4-ee7a-427b-b4b2-861ebed5f356" providerId="ADAL" clId="{B20B6326-4769-4B3E-A99C-FFCEC3AB232B}" dt="2026-06-18T11:59:33.657" v="1865" actId="478"/>
          <ac:spMkLst>
            <pc:docMk/>
            <pc:sldMk cId="2969926241" sldId="362"/>
            <ac:spMk id="4" creationId="{4D52EB34-5941-6E60-02F4-38355CA9321B}"/>
          </ac:spMkLst>
        </pc:spChg>
        <pc:spChg chg="del">
          <ac:chgData name="Mamadou Jallow" userId="108a98d4-ee7a-427b-b4b2-861ebed5f356" providerId="ADAL" clId="{B20B6326-4769-4B3E-A99C-FFCEC3AB232B}" dt="2026-06-18T05:52:03.438" v="1321" actId="478"/>
          <ac:spMkLst>
            <pc:docMk/>
            <pc:sldMk cId="2969926241" sldId="362"/>
            <ac:spMk id="8" creationId="{7983CC2F-6D88-4E36-81FF-48169AF3BA1F}"/>
          </ac:spMkLst>
        </pc:spChg>
        <pc:spChg chg="mod">
          <ac:chgData name="Mamadou Jallow" userId="108a98d4-ee7a-427b-b4b2-861ebed5f356" providerId="ADAL" clId="{B20B6326-4769-4B3E-A99C-FFCEC3AB232B}" dt="2026-06-18T14:11:58.006" v="2409" actId="20577"/>
          <ac:spMkLst>
            <pc:docMk/>
            <pc:sldMk cId="2969926241" sldId="362"/>
            <ac:spMk id="9" creationId="{89BD7A61-CA42-4A11-BFBE-38DC40D42606}"/>
          </ac:spMkLst>
        </pc:spChg>
        <pc:spChg chg="del mod">
          <ac:chgData name="Mamadou Jallow" userId="108a98d4-ee7a-427b-b4b2-861ebed5f356" providerId="ADAL" clId="{B20B6326-4769-4B3E-A99C-FFCEC3AB232B}" dt="2026-06-18T14:47:26.571" v="2816" actId="478"/>
          <ac:spMkLst>
            <pc:docMk/>
            <pc:sldMk cId="2969926241" sldId="362"/>
            <ac:spMk id="16" creationId="{9CBBD2EB-FF25-4531-8EBF-51903B3A6C97}"/>
          </ac:spMkLst>
        </pc:spChg>
        <pc:picChg chg="del">
          <ac:chgData name="Mamadou Jallow" userId="108a98d4-ee7a-427b-b4b2-861ebed5f356" providerId="ADAL" clId="{B20B6326-4769-4B3E-A99C-FFCEC3AB232B}" dt="2026-06-18T05:51:46.076" v="1317" actId="478"/>
          <ac:picMkLst>
            <pc:docMk/>
            <pc:sldMk cId="2969926241" sldId="362"/>
            <ac:picMk id="5" creationId="{A1F65D05-86BC-4009-B25D-2B078F4893CB}"/>
          </ac:picMkLst>
        </pc:picChg>
        <pc:picChg chg="add mod">
          <ac:chgData name="Mamadou Jallow" userId="108a98d4-ee7a-427b-b4b2-861ebed5f356" providerId="ADAL" clId="{B20B6326-4769-4B3E-A99C-FFCEC3AB232B}" dt="2026-06-18T11:59:57.713" v="1868" actId="1076"/>
          <ac:picMkLst>
            <pc:docMk/>
            <pc:sldMk cId="2969926241" sldId="362"/>
            <ac:picMk id="8194" creationId="{7E8340D1-55B1-8503-B3B6-1C885ED6A285}"/>
          </ac:picMkLst>
        </pc:picChg>
      </pc:sldChg>
      <pc:sldChg chg="addSp delSp modSp mod modShow">
        <pc:chgData name="Mamadou Jallow" userId="108a98d4-ee7a-427b-b4b2-861ebed5f356" providerId="ADAL" clId="{B20B6326-4769-4B3E-A99C-FFCEC3AB232B}" dt="2026-06-19T02:33:27.859" v="2865" actId="729"/>
        <pc:sldMkLst>
          <pc:docMk/>
          <pc:sldMk cId="2620912909" sldId="363"/>
        </pc:sldMkLst>
        <pc:spChg chg="add del mod">
          <ac:chgData name="Mamadou Jallow" userId="108a98d4-ee7a-427b-b4b2-861ebed5f356" providerId="ADAL" clId="{B20B6326-4769-4B3E-A99C-FFCEC3AB232B}" dt="2026-06-18T06:22:40.262" v="1391" actId="20577"/>
          <ac:spMkLst>
            <pc:docMk/>
            <pc:sldMk cId="2620912909" sldId="363"/>
            <ac:spMk id="2" creationId="{D4EC94C2-4F2B-8F20-9697-5A95EBF5C1DB}"/>
          </ac:spMkLst>
        </pc:spChg>
        <pc:spChg chg="mod">
          <ac:chgData name="Mamadou Jallow" userId="108a98d4-ee7a-427b-b4b2-861ebed5f356" providerId="ADAL" clId="{B20B6326-4769-4B3E-A99C-FFCEC3AB232B}" dt="2026-06-18T12:20:44.387" v="2136" actId="1076"/>
          <ac:spMkLst>
            <pc:docMk/>
            <pc:sldMk cId="2620912909" sldId="363"/>
            <ac:spMk id="9" creationId="{7FAD372B-3824-4036-B6A4-C08EC8BCC7EF}"/>
          </ac:spMkLst>
        </pc:spChg>
        <pc:spChg chg="mod">
          <ac:chgData name="Mamadou Jallow" userId="108a98d4-ee7a-427b-b4b2-861ebed5f356" providerId="ADAL" clId="{B20B6326-4769-4B3E-A99C-FFCEC3AB232B}" dt="2026-06-18T14:13:35.419" v="2413" actId="207"/>
          <ac:spMkLst>
            <pc:docMk/>
            <pc:sldMk cId="2620912909" sldId="363"/>
            <ac:spMk id="10" creationId="{3335CF7F-C3EA-4B01-A8CB-15784B713F1B}"/>
          </ac:spMkLst>
        </pc:spChg>
      </pc:sldChg>
      <pc:sldChg chg="mod ord modShow">
        <pc:chgData name="Mamadou Jallow" userId="108a98d4-ee7a-427b-b4b2-861ebed5f356" providerId="ADAL" clId="{B20B6326-4769-4B3E-A99C-FFCEC3AB232B}" dt="2026-06-18T12:00:23.162" v="1870"/>
        <pc:sldMkLst>
          <pc:docMk/>
          <pc:sldMk cId="1850067537" sldId="365"/>
        </pc:sldMkLst>
      </pc:sldChg>
      <pc:sldChg chg="modSp mod">
        <pc:chgData name="Mamadou Jallow" userId="108a98d4-ee7a-427b-b4b2-861ebed5f356" providerId="ADAL" clId="{B20B6326-4769-4B3E-A99C-FFCEC3AB232B}" dt="2026-06-16T14:01:33.806" v="501"/>
        <pc:sldMkLst>
          <pc:docMk/>
          <pc:sldMk cId="3181105834" sldId="368"/>
        </pc:sldMkLst>
        <pc:spChg chg="mod">
          <ac:chgData name="Mamadou Jallow" userId="108a98d4-ee7a-427b-b4b2-861ebed5f356" providerId="ADAL" clId="{B20B6326-4769-4B3E-A99C-FFCEC3AB232B}" dt="2026-06-16T14:01:33.806" v="501"/>
          <ac:spMkLst>
            <pc:docMk/>
            <pc:sldMk cId="3181105834" sldId="368"/>
            <ac:spMk id="7" creationId="{C2F22B98-796D-4446-94FB-8B58F2B33E1F}"/>
          </ac:spMkLst>
        </pc:spChg>
      </pc:sldChg>
      <pc:sldChg chg="modSp mod">
        <pc:chgData name="Mamadou Jallow" userId="108a98d4-ee7a-427b-b4b2-861ebed5f356" providerId="ADAL" clId="{B20B6326-4769-4B3E-A99C-FFCEC3AB232B}" dt="2026-06-18T14:24:21.711" v="2723" actId="33524"/>
        <pc:sldMkLst>
          <pc:docMk/>
          <pc:sldMk cId="88680270" sldId="369"/>
        </pc:sldMkLst>
        <pc:spChg chg="mod">
          <ac:chgData name="Mamadou Jallow" userId="108a98d4-ee7a-427b-b4b2-861ebed5f356" providerId="ADAL" clId="{B20B6326-4769-4B3E-A99C-FFCEC3AB232B}" dt="2026-06-18T14:24:21.711" v="2723" actId="33524"/>
          <ac:spMkLst>
            <pc:docMk/>
            <pc:sldMk cId="88680270" sldId="369"/>
            <ac:spMk id="6" creationId="{43B11FE9-F756-46A2-B4DD-2DA16308BF8F}"/>
          </ac:spMkLst>
        </pc:spChg>
      </pc:sldChg>
      <pc:sldChg chg="addSp modSp mod">
        <pc:chgData name="Mamadou Jallow" userId="108a98d4-ee7a-427b-b4b2-861ebed5f356" providerId="ADAL" clId="{B20B6326-4769-4B3E-A99C-FFCEC3AB232B}" dt="2026-06-18T11:12:51.757" v="1471" actId="1076"/>
        <pc:sldMkLst>
          <pc:docMk/>
          <pc:sldMk cId="3001599948" sldId="372"/>
        </pc:sldMkLst>
        <pc:spChg chg="add mod">
          <ac:chgData name="Mamadou Jallow" userId="108a98d4-ee7a-427b-b4b2-861ebed5f356" providerId="ADAL" clId="{B20B6326-4769-4B3E-A99C-FFCEC3AB232B}" dt="2026-06-18T11:12:51.757" v="1471" actId="1076"/>
          <ac:spMkLst>
            <pc:docMk/>
            <pc:sldMk cId="3001599948" sldId="372"/>
            <ac:spMk id="6" creationId="{874A38CC-D863-A69B-DB33-183614A2D8CE}"/>
          </ac:spMkLst>
        </pc:spChg>
      </pc:sldChg>
      <pc:sldChg chg="addSp delSp modSp new mod">
        <pc:chgData name="Mamadou Jallow" userId="108a98d4-ee7a-427b-b4b2-861ebed5f356" providerId="ADAL" clId="{B20B6326-4769-4B3E-A99C-FFCEC3AB232B}" dt="2026-06-18T13:56:50.809" v="2172" actId="20577"/>
        <pc:sldMkLst>
          <pc:docMk/>
          <pc:sldMk cId="563756188" sldId="373"/>
        </pc:sldMkLst>
        <pc:spChg chg="add mod">
          <ac:chgData name="Mamadou Jallow" userId="108a98d4-ee7a-427b-b4b2-861ebed5f356" providerId="ADAL" clId="{B20B6326-4769-4B3E-A99C-FFCEC3AB232B}" dt="2026-06-18T03:25:32.987" v="949" actId="255"/>
          <ac:spMkLst>
            <pc:docMk/>
            <pc:sldMk cId="563756188" sldId="373"/>
            <ac:spMk id="2" creationId="{C1F1F3D5-0F02-3F74-70E0-97806CCFDB10}"/>
          </ac:spMkLst>
        </pc:spChg>
        <pc:spChg chg="add mod">
          <ac:chgData name="Mamadou Jallow" userId="108a98d4-ee7a-427b-b4b2-861ebed5f356" providerId="ADAL" clId="{B20B6326-4769-4B3E-A99C-FFCEC3AB232B}" dt="2026-06-12T14:58:33.319" v="424" actId="1076"/>
          <ac:spMkLst>
            <pc:docMk/>
            <pc:sldMk cId="563756188" sldId="373"/>
            <ac:spMk id="16" creationId="{C5C84A44-038F-8482-2DC3-607153C5DF70}"/>
          </ac:spMkLst>
        </pc:spChg>
        <pc:spChg chg="add mod">
          <ac:chgData name="Mamadou Jallow" userId="108a98d4-ee7a-427b-b4b2-861ebed5f356" providerId="ADAL" clId="{B20B6326-4769-4B3E-A99C-FFCEC3AB232B}" dt="2026-06-18T13:56:50.809" v="2172" actId="20577"/>
          <ac:spMkLst>
            <pc:docMk/>
            <pc:sldMk cId="563756188" sldId="373"/>
            <ac:spMk id="17" creationId="{98934249-B0EF-2946-D1B9-7D0147EC666F}"/>
          </ac:spMkLst>
        </pc:spChg>
        <pc:picChg chg="add mod modCrop">
          <ac:chgData name="Mamadou Jallow" userId="108a98d4-ee7a-427b-b4b2-861ebed5f356" providerId="ADAL" clId="{B20B6326-4769-4B3E-A99C-FFCEC3AB232B}" dt="2026-06-12T15:06:59.670" v="470" actId="1076"/>
          <ac:picMkLst>
            <pc:docMk/>
            <pc:sldMk cId="563756188" sldId="373"/>
            <ac:picMk id="14" creationId="{28B40DBA-F038-17F6-BE8A-90398226B775}"/>
          </ac:picMkLst>
        </pc:picChg>
      </pc:sldChg>
      <pc:sldChg chg="addSp delSp modSp new mod ord modClrScheme chgLayout">
        <pc:chgData name="Mamadou Jallow" userId="108a98d4-ee7a-427b-b4b2-861ebed5f356" providerId="ADAL" clId="{B20B6326-4769-4B3E-A99C-FFCEC3AB232B}" dt="2026-06-18T14:47:14.777" v="2815" actId="1076"/>
        <pc:sldMkLst>
          <pc:docMk/>
          <pc:sldMk cId="4177322651" sldId="374"/>
        </pc:sldMkLst>
        <pc:spChg chg="del mod">
          <ac:chgData name="Mamadou Jallow" userId="108a98d4-ee7a-427b-b4b2-861ebed5f356" providerId="ADAL" clId="{B20B6326-4769-4B3E-A99C-FFCEC3AB232B}" dt="2026-06-18T14:08:02.169" v="2338" actId="478"/>
          <ac:spMkLst>
            <pc:docMk/>
            <pc:sldMk cId="4177322651" sldId="374"/>
            <ac:spMk id="2" creationId="{C96B0AE9-41E4-FA3B-498E-00B60DECAB68}"/>
          </ac:spMkLst>
        </pc:spChg>
        <pc:spChg chg="add mod">
          <ac:chgData name="Mamadou Jallow" userId="108a98d4-ee7a-427b-b4b2-861ebed5f356" providerId="ADAL" clId="{B20B6326-4769-4B3E-A99C-FFCEC3AB232B}" dt="2026-06-18T12:08:04.083" v="1967" actId="1076"/>
          <ac:spMkLst>
            <pc:docMk/>
            <pc:sldMk cId="4177322651" sldId="374"/>
            <ac:spMk id="6" creationId="{9BB9A10E-DF34-8B06-76DA-DDEC8226BE7D}"/>
          </ac:spMkLst>
        </pc:spChg>
        <pc:spChg chg="add mod">
          <ac:chgData name="Mamadou Jallow" userId="108a98d4-ee7a-427b-b4b2-861ebed5f356" providerId="ADAL" clId="{B20B6326-4769-4B3E-A99C-FFCEC3AB232B}" dt="2026-06-18T14:10:13.512" v="2387" actId="207"/>
          <ac:spMkLst>
            <pc:docMk/>
            <pc:sldMk cId="4177322651" sldId="374"/>
            <ac:spMk id="7" creationId="{5B5CE075-BA31-0348-EE21-EB821127D5A9}"/>
          </ac:spMkLst>
        </pc:spChg>
        <pc:spChg chg="add del mod">
          <ac:chgData name="Mamadou Jallow" userId="108a98d4-ee7a-427b-b4b2-861ebed5f356" providerId="ADAL" clId="{B20B6326-4769-4B3E-A99C-FFCEC3AB232B}" dt="2026-06-18T14:08:04.715" v="2339" actId="478"/>
          <ac:spMkLst>
            <pc:docMk/>
            <pc:sldMk cId="4177322651" sldId="374"/>
            <ac:spMk id="9" creationId="{4ADF56B6-87B0-D68B-A046-F764D3678B91}"/>
          </ac:spMkLst>
        </pc:spChg>
        <pc:spChg chg="add mod">
          <ac:chgData name="Mamadou Jallow" userId="108a98d4-ee7a-427b-b4b2-861ebed5f356" providerId="ADAL" clId="{B20B6326-4769-4B3E-A99C-FFCEC3AB232B}" dt="2026-06-18T14:47:14.777" v="2815" actId="1076"/>
          <ac:spMkLst>
            <pc:docMk/>
            <pc:sldMk cId="4177322651" sldId="374"/>
            <ac:spMk id="11" creationId="{8213C84C-415F-9420-6B0F-B3FD531B5FFD}"/>
          </ac:spMkLst>
        </pc:spChg>
        <pc:graphicFrameChg chg="add mod">
          <ac:chgData name="Mamadou Jallow" userId="108a98d4-ee7a-427b-b4b2-861ebed5f356" providerId="ADAL" clId="{B20B6326-4769-4B3E-A99C-FFCEC3AB232B}" dt="2026-06-18T12:07:47.622" v="1965" actId="1076"/>
          <ac:graphicFrameMkLst>
            <pc:docMk/>
            <pc:sldMk cId="4177322651" sldId="374"/>
            <ac:graphicFrameMk id="5" creationId="{71C7EC27-44AB-1127-4BE8-6EBE694E6DD8}"/>
          </ac:graphicFrameMkLst>
        </pc:graphicFrameChg>
      </pc:sldChg>
      <pc:sldChg chg="addSp delSp new del">
        <pc:chgData name="Mamadou Jallow" userId="108a98d4-ee7a-427b-b4b2-861ebed5f356" providerId="ADAL" clId="{B20B6326-4769-4B3E-A99C-FFCEC3AB232B}" dt="2026-06-17T17:36:34.896" v="552" actId="2696"/>
        <pc:sldMkLst>
          <pc:docMk/>
          <pc:sldMk cId="345178449" sldId="375"/>
        </pc:sldMkLst>
      </pc:sldChg>
      <pc:sldChg chg="addSp delSp modSp new mod">
        <pc:chgData name="Mamadou Jallow" userId="108a98d4-ee7a-427b-b4b2-861ebed5f356" providerId="ADAL" clId="{B20B6326-4769-4B3E-A99C-FFCEC3AB232B}" dt="2026-06-18T14:15:03.852" v="2457" actId="20577"/>
        <pc:sldMkLst>
          <pc:docMk/>
          <pc:sldMk cId="1080447951" sldId="376"/>
        </pc:sldMkLst>
        <pc:spChg chg="add del mod">
          <ac:chgData name="Mamadou Jallow" userId="108a98d4-ee7a-427b-b4b2-861ebed5f356" providerId="ADAL" clId="{B20B6326-4769-4B3E-A99C-FFCEC3AB232B}" dt="2026-06-18T12:18:47.112" v="2105" actId="478"/>
          <ac:spMkLst>
            <pc:docMk/>
            <pc:sldMk cId="1080447951" sldId="376"/>
            <ac:spMk id="4" creationId="{3042BAF6-155A-A553-454F-A91002F1530E}"/>
          </ac:spMkLst>
        </pc:spChg>
        <pc:spChg chg="add mod">
          <ac:chgData name="Mamadou Jallow" userId="108a98d4-ee7a-427b-b4b2-861ebed5f356" providerId="ADAL" clId="{B20B6326-4769-4B3E-A99C-FFCEC3AB232B}" dt="2026-06-18T14:15:03.852" v="2457" actId="20577"/>
          <ac:spMkLst>
            <pc:docMk/>
            <pc:sldMk cId="1080447951" sldId="376"/>
            <ac:spMk id="7" creationId="{58A71F6A-5811-391C-6323-EE1A1F3E1F4A}"/>
          </ac:spMkLst>
        </pc:spChg>
        <pc:picChg chg="add del mod">
          <ac:chgData name="Mamadou Jallow" userId="108a98d4-ee7a-427b-b4b2-861ebed5f356" providerId="ADAL" clId="{B20B6326-4769-4B3E-A99C-FFCEC3AB232B}" dt="2026-06-18T06:50:20.475" v="1412" actId="478"/>
          <ac:picMkLst>
            <pc:docMk/>
            <pc:sldMk cId="1080447951" sldId="376"/>
            <ac:picMk id="2050" creationId="{C0017CAA-F3DF-4A18-B49F-4B523ACA57B1}"/>
          </ac:picMkLst>
        </pc:picChg>
        <pc:picChg chg="add mod">
          <ac:chgData name="Mamadou Jallow" userId="108a98d4-ee7a-427b-b4b2-861ebed5f356" providerId="ADAL" clId="{B20B6326-4769-4B3E-A99C-FFCEC3AB232B}" dt="2026-06-18T12:16:54.659" v="1994" actId="14100"/>
          <ac:picMkLst>
            <pc:docMk/>
            <pc:sldMk cId="1080447951" sldId="376"/>
            <ac:picMk id="2054" creationId="{E0CC9DF6-834B-913B-5233-3CD8AB984641}"/>
          </ac:picMkLst>
        </pc:picChg>
      </pc:sldChg>
      <pc:sldChg chg="addSp delSp modSp new mod">
        <pc:chgData name="Mamadou Jallow" userId="108a98d4-ee7a-427b-b4b2-861ebed5f356" providerId="ADAL" clId="{B20B6326-4769-4B3E-A99C-FFCEC3AB232B}" dt="2026-06-18T14:16:27.157" v="2562" actId="207"/>
        <pc:sldMkLst>
          <pc:docMk/>
          <pc:sldMk cId="3005346071" sldId="377"/>
        </pc:sldMkLst>
        <pc:spChg chg="add mod">
          <ac:chgData name="Mamadou Jallow" userId="108a98d4-ee7a-427b-b4b2-861ebed5f356" providerId="ADAL" clId="{B20B6326-4769-4B3E-A99C-FFCEC3AB232B}" dt="2026-06-18T14:16:27.157" v="2562" actId="207"/>
          <ac:spMkLst>
            <pc:docMk/>
            <pc:sldMk cId="3005346071" sldId="377"/>
            <ac:spMk id="8" creationId="{592D9606-246E-4FF9-A2FE-CEB178CD4463}"/>
          </ac:spMkLst>
        </pc:spChg>
        <pc:picChg chg="add del mod">
          <ac:chgData name="Mamadou Jallow" userId="108a98d4-ee7a-427b-b4b2-861ebed5f356" providerId="ADAL" clId="{B20B6326-4769-4B3E-A99C-FFCEC3AB232B}" dt="2026-06-18T07:13:47.719" v="1416" actId="478"/>
          <ac:picMkLst>
            <pc:docMk/>
            <pc:sldMk cId="3005346071" sldId="377"/>
            <ac:picMk id="7" creationId="{FB165C51-77FC-3B8B-019A-44F01DA40397}"/>
          </ac:picMkLst>
        </pc:picChg>
        <pc:picChg chg="add">
          <ac:chgData name="Mamadou Jallow" userId="108a98d4-ee7a-427b-b4b2-861ebed5f356" providerId="ADAL" clId="{B20B6326-4769-4B3E-A99C-FFCEC3AB232B}" dt="2026-06-18T04:03:48.002" v="1308"/>
          <ac:picMkLst>
            <pc:docMk/>
            <pc:sldMk cId="3005346071" sldId="377"/>
            <ac:picMk id="4098" creationId="{4ECBBBEF-5DEC-3B85-4BCF-45517B103787}"/>
          </ac:picMkLst>
        </pc:picChg>
        <pc:picChg chg="add del">
          <ac:chgData name="Mamadou Jallow" userId="108a98d4-ee7a-427b-b4b2-861ebed5f356" providerId="ADAL" clId="{B20B6326-4769-4B3E-A99C-FFCEC3AB232B}" dt="2026-06-18T07:23:04.529" v="1422" actId="478"/>
          <ac:picMkLst>
            <pc:docMk/>
            <pc:sldMk cId="3005346071" sldId="377"/>
            <ac:picMk id="4100" creationId="{6710F69D-03C0-8B22-9D1D-48BA3E346403}"/>
          </ac:picMkLst>
        </pc:picChg>
        <pc:picChg chg="add mod">
          <ac:chgData name="Mamadou Jallow" userId="108a98d4-ee7a-427b-b4b2-861ebed5f356" providerId="ADAL" clId="{B20B6326-4769-4B3E-A99C-FFCEC3AB232B}" dt="2026-06-18T12:19:16.495" v="2111" actId="1076"/>
          <ac:picMkLst>
            <pc:docMk/>
            <pc:sldMk cId="3005346071" sldId="377"/>
            <ac:picMk id="4102" creationId="{C1D9B0AD-8C78-4236-A525-C0F5A499F0CC}"/>
          </ac:picMkLst>
        </pc:picChg>
      </pc:sldChg>
      <pc:sldChg chg="addSp delSp modSp new mod modClrScheme modShow chgLayout">
        <pc:chgData name="Mamadou Jallow" userId="108a98d4-ee7a-427b-b4b2-861ebed5f356" providerId="ADAL" clId="{B20B6326-4769-4B3E-A99C-FFCEC3AB232B}" dt="2026-06-19T02:33:42.291" v="2866" actId="729"/>
        <pc:sldMkLst>
          <pc:docMk/>
          <pc:sldMk cId="3781904360" sldId="378"/>
        </pc:sldMkLst>
        <pc:spChg chg="mod">
          <ac:chgData name="Mamadou Jallow" userId="108a98d4-ee7a-427b-b4b2-861ebed5f356" providerId="ADAL" clId="{B20B6326-4769-4B3E-A99C-FFCEC3AB232B}" dt="2026-06-17T18:05:30.458" v="627" actId="26606"/>
          <ac:spMkLst>
            <pc:docMk/>
            <pc:sldMk cId="3781904360" sldId="378"/>
            <ac:spMk id="3" creationId="{09ADB1C3-A284-3590-2383-AECA0EBA50DD}"/>
          </ac:spMkLst>
        </pc:spChg>
        <pc:spChg chg="mod">
          <ac:chgData name="Mamadou Jallow" userId="108a98d4-ee7a-427b-b4b2-861ebed5f356" providerId="ADAL" clId="{B20B6326-4769-4B3E-A99C-FFCEC3AB232B}" dt="2026-06-17T18:05:30.458" v="627" actId="26606"/>
          <ac:spMkLst>
            <pc:docMk/>
            <pc:sldMk cId="3781904360" sldId="378"/>
            <ac:spMk id="4" creationId="{942DE081-2FD6-10BA-04D1-FC05061267F0}"/>
          </ac:spMkLst>
        </pc:spChg>
        <pc:spChg chg="mod ord">
          <ac:chgData name="Mamadou Jallow" userId="108a98d4-ee7a-427b-b4b2-861ebed5f356" providerId="ADAL" clId="{B20B6326-4769-4B3E-A99C-FFCEC3AB232B}" dt="2026-06-17T18:05:30.458" v="627" actId="26606"/>
          <ac:spMkLst>
            <pc:docMk/>
            <pc:sldMk cId="3781904360" sldId="378"/>
            <ac:spMk id="5" creationId="{42149CC5-24D8-E49F-D4B9-96178F9B3AF7}"/>
          </ac:spMkLst>
        </pc:spChg>
        <pc:spChg chg="add mod">
          <ac:chgData name="Mamadou Jallow" userId="108a98d4-ee7a-427b-b4b2-861ebed5f356" providerId="ADAL" clId="{B20B6326-4769-4B3E-A99C-FFCEC3AB232B}" dt="2026-06-18T14:17:00.050" v="2573" actId="20577"/>
          <ac:spMkLst>
            <pc:docMk/>
            <pc:sldMk cId="3781904360" sldId="378"/>
            <ac:spMk id="13" creationId="{A5A7E74B-CA8A-34B4-B41F-180D34C74F64}"/>
          </ac:spMkLst>
        </pc:spChg>
        <pc:graphicFrameChg chg="add mod modGraphic">
          <ac:chgData name="Mamadou Jallow" userId="108a98d4-ee7a-427b-b4b2-861ebed5f356" providerId="ADAL" clId="{B20B6326-4769-4B3E-A99C-FFCEC3AB232B}" dt="2026-06-18T12:29:46.339" v="2167"/>
          <ac:graphicFrameMkLst>
            <pc:docMk/>
            <pc:sldMk cId="3781904360" sldId="378"/>
            <ac:graphicFrameMk id="8" creationId="{EB3EC211-4A3C-5863-34BE-143F11D1A4BA}"/>
          </ac:graphicFrameMkLst>
        </pc:graphicFrameChg>
      </pc:sldChg>
      <pc:sldChg chg="addSp delSp modSp new mod modClrScheme modShow chgLayout">
        <pc:chgData name="Mamadou Jallow" userId="108a98d4-ee7a-427b-b4b2-861ebed5f356" providerId="ADAL" clId="{B20B6326-4769-4B3E-A99C-FFCEC3AB232B}" dt="2026-06-19T02:33:53.112" v="2867" actId="729"/>
        <pc:sldMkLst>
          <pc:docMk/>
          <pc:sldMk cId="3427066472" sldId="379"/>
        </pc:sldMkLst>
        <pc:spChg chg="mod">
          <ac:chgData name="Mamadou Jallow" userId="108a98d4-ee7a-427b-b4b2-861ebed5f356" providerId="ADAL" clId="{B20B6326-4769-4B3E-A99C-FFCEC3AB232B}" dt="2026-06-17T17:58:57.063" v="619" actId="26606"/>
          <ac:spMkLst>
            <pc:docMk/>
            <pc:sldMk cId="3427066472" sldId="379"/>
            <ac:spMk id="2" creationId="{3FB6C740-AB89-0977-7312-D89C118C4E82}"/>
          </ac:spMkLst>
        </pc:spChg>
        <pc:spChg chg="mod">
          <ac:chgData name="Mamadou Jallow" userId="108a98d4-ee7a-427b-b4b2-861ebed5f356" providerId="ADAL" clId="{B20B6326-4769-4B3E-A99C-FFCEC3AB232B}" dt="2026-06-17T17:58:57.063" v="619" actId="26606"/>
          <ac:spMkLst>
            <pc:docMk/>
            <pc:sldMk cId="3427066472" sldId="379"/>
            <ac:spMk id="3" creationId="{824D9F2D-6DC9-F1B2-4E3D-83A55B444C06}"/>
          </ac:spMkLst>
        </pc:spChg>
        <pc:spChg chg="mod">
          <ac:chgData name="Mamadou Jallow" userId="108a98d4-ee7a-427b-b4b2-861ebed5f356" providerId="ADAL" clId="{B20B6326-4769-4B3E-A99C-FFCEC3AB232B}" dt="2026-06-17T17:58:57.063" v="619" actId="26606"/>
          <ac:spMkLst>
            <pc:docMk/>
            <pc:sldMk cId="3427066472" sldId="379"/>
            <ac:spMk id="5" creationId="{0A5520FA-4F7F-5731-BCED-8AF2857B2964}"/>
          </ac:spMkLst>
        </pc:spChg>
        <pc:spChg chg="add mod">
          <ac:chgData name="Mamadou Jallow" userId="108a98d4-ee7a-427b-b4b2-861ebed5f356" providerId="ADAL" clId="{B20B6326-4769-4B3E-A99C-FFCEC3AB232B}" dt="2026-06-18T14:17:14.956" v="2586" actId="20577"/>
          <ac:spMkLst>
            <pc:docMk/>
            <pc:sldMk cId="3427066472" sldId="379"/>
            <ac:spMk id="20" creationId="{05475010-0017-A757-424F-FF4B4A7C41E6}"/>
          </ac:spMkLst>
        </pc:spChg>
        <pc:graphicFrameChg chg="add mod modGraphic">
          <ac:chgData name="Mamadou Jallow" userId="108a98d4-ee7a-427b-b4b2-861ebed5f356" providerId="ADAL" clId="{B20B6326-4769-4B3E-A99C-FFCEC3AB232B}" dt="2026-06-18T12:29:56.812" v="2169" actId="207"/>
          <ac:graphicFrameMkLst>
            <pc:docMk/>
            <pc:sldMk cId="3427066472" sldId="379"/>
            <ac:graphicFrameMk id="6" creationId="{D16B5608-BECC-2586-58F1-EB7AAC40081F}"/>
          </ac:graphicFrameMkLst>
        </pc:graphicFrameChg>
      </pc:sldChg>
      <pc:sldChg chg="addSp delSp modSp new mod ord">
        <pc:chgData name="Mamadou Jallow" userId="108a98d4-ee7a-427b-b4b2-861ebed5f356" providerId="ADAL" clId="{B20B6326-4769-4B3E-A99C-FFCEC3AB232B}" dt="2026-06-18T14:11:09.983" v="2401" actId="20577"/>
        <pc:sldMkLst>
          <pc:docMk/>
          <pc:sldMk cId="132172880" sldId="380"/>
        </pc:sldMkLst>
        <pc:spChg chg="del">
          <ac:chgData name="Mamadou Jallow" userId="108a98d4-ee7a-427b-b4b2-861ebed5f356" providerId="ADAL" clId="{B20B6326-4769-4B3E-A99C-FFCEC3AB232B}" dt="2026-06-18T03:55:14.433" v="1302" actId="478"/>
          <ac:spMkLst>
            <pc:docMk/>
            <pc:sldMk cId="132172880" sldId="380"/>
            <ac:spMk id="2" creationId="{602D993C-44D0-26C0-314D-2A946E99D046}"/>
          </ac:spMkLst>
        </pc:spChg>
        <pc:spChg chg="del">
          <ac:chgData name="Mamadou Jallow" userId="108a98d4-ee7a-427b-b4b2-861ebed5f356" providerId="ADAL" clId="{B20B6326-4769-4B3E-A99C-FFCEC3AB232B}" dt="2026-06-18T03:55:11.271" v="1301" actId="478"/>
          <ac:spMkLst>
            <pc:docMk/>
            <pc:sldMk cId="132172880" sldId="380"/>
            <ac:spMk id="3" creationId="{1692A17F-FB28-7622-67BA-AEC7DF934263}"/>
          </ac:spMkLst>
        </pc:spChg>
        <pc:spChg chg="add mod">
          <ac:chgData name="Mamadou Jallow" userId="108a98d4-ee7a-427b-b4b2-861ebed5f356" providerId="ADAL" clId="{B20B6326-4769-4B3E-A99C-FFCEC3AB232B}" dt="2026-06-18T14:11:09.983" v="2401" actId="20577"/>
          <ac:spMkLst>
            <pc:docMk/>
            <pc:sldMk cId="132172880" sldId="380"/>
            <ac:spMk id="6" creationId="{774B72A4-5FBF-B85F-0230-3BE77028B9B8}"/>
          </ac:spMkLst>
        </pc:spChg>
        <pc:picChg chg="add mod">
          <ac:chgData name="Mamadou Jallow" userId="108a98d4-ee7a-427b-b4b2-861ebed5f356" providerId="ADAL" clId="{B20B6326-4769-4B3E-A99C-FFCEC3AB232B}" dt="2026-06-18T06:10:32.842" v="1362" actId="1076"/>
          <ac:picMkLst>
            <pc:docMk/>
            <pc:sldMk cId="132172880" sldId="380"/>
            <ac:picMk id="4" creationId="{AB1F7255-6063-FB0B-9517-C08EB5D439B6}"/>
          </ac:picMkLst>
        </pc:picChg>
        <pc:picChg chg="add mod">
          <ac:chgData name="Mamadou Jallow" userId="108a98d4-ee7a-427b-b4b2-861ebed5f356" providerId="ADAL" clId="{B20B6326-4769-4B3E-A99C-FFCEC3AB232B}" dt="2026-06-18T12:03:57.801" v="1896" actId="14100"/>
          <ac:picMkLst>
            <pc:docMk/>
            <pc:sldMk cId="132172880" sldId="380"/>
            <ac:picMk id="6146" creationId="{C341B8C4-0F38-1D6F-B1DE-1CE001B47A83}"/>
          </ac:picMkLst>
        </pc:picChg>
      </pc:sldChg>
      <pc:sldChg chg="addSp delSp modSp new del mod">
        <pc:chgData name="Mamadou Jallow" userId="108a98d4-ee7a-427b-b4b2-861ebed5f356" providerId="ADAL" clId="{B20B6326-4769-4B3E-A99C-FFCEC3AB232B}" dt="2026-06-18T07:18:11.908" v="1418" actId="2696"/>
        <pc:sldMkLst>
          <pc:docMk/>
          <pc:sldMk cId="3838070798" sldId="381"/>
        </pc:sldMkLst>
        <pc:spChg chg="del">
          <ac:chgData name="Mamadou Jallow" userId="108a98d4-ee7a-427b-b4b2-861ebed5f356" providerId="ADAL" clId="{B20B6326-4769-4B3E-A99C-FFCEC3AB232B}" dt="2026-06-18T04:04:14.613" v="1313" actId="478"/>
          <ac:spMkLst>
            <pc:docMk/>
            <pc:sldMk cId="3838070798" sldId="381"/>
            <ac:spMk id="2" creationId="{350B86FD-02FA-D425-5F66-C6A1AC68D2AB}"/>
          </ac:spMkLst>
        </pc:spChg>
        <pc:spChg chg="del mod">
          <ac:chgData name="Mamadou Jallow" userId="108a98d4-ee7a-427b-b4b2-861ebed5f356" providerId="ADAL" clId="{B20B6326-4769-4B3E-A99C-FFCEC3AB232B}" dt="2026-06-18T04:04:12.073" v="1312" actId="478"/>
          <ac:spMkLst>
            <pc:docMk/>
            <pc:sldMk cId="3838070798" sldId="381"/>
            <ac:spMk id="6" creationId="{C2FE7DD9-5B94-792C-80E8-9F003A718175}"/>
          </ac:spMkLst>
        </pc:spChg>
        <pc:picChg chg="add del mod">
          <ac:chgData name="Mamadou Jallow" userId="108a98d4-ee7a-427b-b4b2-861ebed5f356" providerId="ADAL" clId="{B20B6326-4769-4B3E-A99C-FFCEC3AB232B}" dt="2026-06-18T04:04:12.073" v="1312" actId="478"/>
          <ac:picMkLst>
            <pc:docMk/>
            <pc:sldMk cId="3838070798" sldId="381"/>
            <ac:picMk id="7170" creationId="{BD8675F0-D828-D8B3-A98E-040351725449}"/>
          </ac:picMkLst>
        </pc:picChg>
        <pc:picChg chg="add mod">
          <ac:chgData name="Mamadou Jallow" userId="108a98d4-ee7a-427b-b4b2-861ebed5f356" providerId="ADAL" clId="{B20B6326-4769-4B3E-A99C-FFCEC3AB232B}" dt="2026-06-18T04:04:50.264" v="1316" actId="732"/>
          <ac:picMkLst>
            <pc:docMk/>
            <pc:sldMk cId="3838070798" sldId="381"/>
            <ac:picMk id="7172" creationId="{8FB3F318-1CA9-8894-C0B9-5F7259DC5567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Sheet2!$V$3</c:f>
              <c:strCache>
                <c:ptCount val="1"/>
                <c:pt idx="0">
                  <c:v>productiobn share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2DC-4DF9-A180-936576D2A34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2DC-4DF9-A180-936576D2A34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2DC-4DF9-A180-936576D2A34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B2DC-4DF9-A180-936576D2A34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B2DC-4DF9-A180-936576D2A34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B2DC-4DF9-A180-936576D2A342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B2DC-4DF9-A180-936576D2A342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B2DC-4DF9-A180-936576D2A342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B2DC-4DF9-A180-936576D2A342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B2DC-4DF9-A180-936576D2A342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B2DC-4DF9-A180-936576D2A342}"/>
              </c:ext>
            </c:extLst>
          </c:dPt>
          <c:dLbls>
            <c:dLbl>
              <c:idx val="0"/>
              <c:spPr>
                <a:solidFill>
                  <a:sysClr val="window" lastClr="FFFFFF"/>
                </a:solidFill>
                <a:ln>
                  <a:solidFill>
                    <a:srgbClr val="4472C4"/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2"/>
                      </a:solidFill>
                      <a:latin typeface="Rockwell" panose="02060603020205020403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B2DC-4DF9-A180-936576D2A342}"/>
                </c:ext>
              </c:extLst>
            </c:dLbl>
            <c:dLbl>
              <c:idx val="1"/>
              <c:spPr>
                <a:solidFill>
                  <a:sysClr val="window" lastClr="FFFFFF"/>
                </a:solidFill>
                <a:ln>
                  <a:solidFill>
                    <a:srgbClr val="4472C4"/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2"/>
                      </a:solidFill>
                      <a:latin typeface="Rockwell" panose="02060603020205020403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3-B2DC-4DF9-A180-936576D2A342}"/>
                </c:ext>
              </c:extLst>
            </c:dLbl>
            <c:dLbl>
              <c:idx val="2"/>
              <c:spPr>
                <a:solidFill>
                  <a:sysClr val="window" lastClr="FFFFFF"/>
                </a:solidFill>
                <a:ln>
                  <a:solidFill>
                    <a:srgbClr val="4472C4"/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2"/>
                      </a:solidFill>
                      <a:latin typeface="Rockwell" panose="02060603020205020403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5-B2DC-4DF9-A180-936576D2A342}"/>
                </c:ext>
              </c:extLst>
            </c:dLbl>
            <c:dLbl>
              <c:idx val="3"/>
              <c:spPr>
                <a:solidFill>
                  <a:sysClr val="window" lastClr="FFFFFF"/>
                </a:solidFill>
                <a:ln>
                  <a:solidFill>
                    <a:srgbClr val="4472C4"/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2"/>
                      </a:solidFill>
                      <a:latin typeface="Rockwell" panose="02060603020205020403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7-B2DC-4DF9-A180-936576D2A342}"/>
                </c:ext>
              </c:extLst>
            </c:dLbl>
            <c:dLbl>
              <c:idx val="4"/>
              <c:spPr>
                <a:solidFill>
                  <a:sysClr val="window" lastClr="FFFFFF"/>
                </a:solidFill>
                <a:ln>
                  <a:solidFill>
                    <a:srgbClr val="4472C4"/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2"/>
                      </a:solidFill>
                      <a:latin typeface="Rockwell" panose="02060603020205020403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9-B2DC-4DF9-A180-936576D2A342}"/>
                </c:ext>
              </c:extLst>
            </c:dLbl>
            <c:dLbl>
              <c:idx val="5"/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tx2"/>
                        </a:solidFill>
                        <a:latin typeface="Rockwell" panose="02060603020205020403" pitchFamily="18" charset="0"/>
                        <a:ea typeface="+mn-ea"/>
                        <a:cs typeface="+mn-cs"/>
                      </a:defRPr>
                    </a:pPr>
                    <a:fld id="{BC8D2A00-26E2-4ECB-842F-108B1BC70FE5}" type="CATEGORYNAME">
                      <a:rPr lang="en-US">
                        <a:solidFill>
                          <a:schemeClr val="tx2"/>
                        </a:solidFill>
                      </a:rPr>
                      <a:pPr>
                        <a:defRPr>
                          <a:solidFill>
                            <a:schemeClr val="tx2"/>
                          </a:solidFill>
                        </a:defRPr>
                      </a:pPr>
                      <a:t>[CATEGORY NAME]</a:t>
                    </a:fld>
                    <a:r>
                      <a:rPr lang="en-US">
                        <a:solidFill>
                          <a:schemeClr val="tx2"/>
                        </a:solidFill>
                      </a:rPr>
                      <a:t>
</a:t>
                    </a:r>
                    <a:fld id="{A1D5B56F-8B33-4659-9B24-3C3D4463B230}" type="PERCENTAGE">
                      <a:rPr lang="en-US">
                        <a:solidFill>
                          <a:schemeClr val="tx2"/>
                        </a:solidFill>
                      </a:rPr>
                      <a:pPr>
                        <a:defRPr>
                          <a:solidFill>
                            <a:schemeClr val="tx2"/>
                          </a:solidFill>
                        </a:defRPr>
                      </a:pPr>
                      <a:t>[PERCENTAGE]</a:t>
                    </a:fld>
                    <a:endParaRPr lang="en-US">
                      <a:solidFill>
                        <a:schemeClr val="tx2"/>
                      </a:solidFill>
                    </a:endParaRPr>
                  </a:p>
                </c:rich>
              </c:tx>
              <c:spPr>
                <a:solidFill>
                  <a:sysClr val="window" lastClr="FFFFFF"/>
                </a:solidFill>
                <a:ln>
                  <a:solidFill>
                    <a:srgbClr val="4472C4"/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2"/>
                      </a:solidFill>
                      <a:latin typeface="Rockwell" panose="02060603020205020403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B2DC-4DF9-A180-936576D2A342}"/>
                </c:ext>
              </c:extLst>
            </c:dLbl>
            <c:dLbl>
              <c:idx val="6"/>
              <c:spPr>
                <a:solidFill>
                  <a:sysClr val="window" lastClr="FFFFFF"/>
                </a:solidFill>
                <a:ln>
                  <a:solidFill>
                    <a:srgbClr val="4472C4"/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2"/>
                      </a:solidFill>
                      <a:latin typeface="Rockwell" panose="02060603020205020403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D-B2DC-4DF9-A180-936576D2A342}"/>
                </c:ext>
              </c:extLst>
            </c:dLbl>
            <c:dLbl>
              <c:idx val="7"/>
              <c:spPr>
                <a:solidFill>
                  <a:sysClr val="window" lastClr="FFFFFF"/>
                </a:solidFill>
                <a:ln>
                  <a:solidFill>
                    <a:srgbClr val="4472C4"/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2"/>
                      </a:solidFill>
                      <a:latin typeface="Rockwell" panose="02060603020205020403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F-B2DC-4DF9-A180-936576D2A342}"/>
                </c:ext>
              </c:extLst>
            </c:dLbl>
            <c:dLbl>
              <c:idx val="8"/>
              <c:spPr>
                <a:solidFill>
                  <a:sysClr val="window" lastClr="FFFFFF"/>
                </a:solidFill>
                <a:ln>
                  <a:solidFill>
                    <a:srgbClr val="4472C4"/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2"/>
                      </a:solidFill>
                      <a:latin typeface="Rockwell" panose="02060603020205020403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11-B2DC-4DF9-A180-936576D2A342}"/>
                </c:ext>
              </c:extLst>
            </c:dLbl>
            <c:dLbl>
              <c:idx val="9"/>
              <c:spPr>
                <a:solidFill>
                  <a:sysClr val="window" lastClr="FFFFFF"/>
                </a:solidFill>
                <a:ln>
                  <a:solidFill>
                    <a:srgbClr val="4472C4"/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2"/>
                      </a:solidFill>
                      <a:latin typeface="Rockwell" panose="02060603020205020403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13-B2DC-4DF9-A180-936576D2A342}"/>
                </c:ext>
              </c:extLst>
            </c:dLbl>
            <c:dLbl>
              <c:idx val="10"/>
              <c:spPr>
                <a:solidFill>
                  <a:sysClr val="window" lastClr="FFFFFF"/>
                </a:solidFill>
                <a:ln>
                  <a:solidFill>
                    <a:srgbClr val="4472C4"/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2"/>
                      </a:solidFill>
                      <a:latin typeface="Rockwell" panose="02060603020205020403" pitchFamily="18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15-B2DC-4DF9-A180-936576D2A342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rgbClr val="4472C4"/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/>
                    </a:solidFill>
                    <a:latin typeface="Rockwell" panose="02060603020205020403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Sheet2!$U$4:$U$14</c:f>
              <c:strCache>
                <c:ptCount val="7"/>
                <c:pt idx="0">
                  <c:v>United States</c:v>
                </c:pt>
                <c:pt idx="1">
                  <c:v>China</c:v>
                </c:pt>
                <c:pt idx="2">
                  <c:v>Jordan</c:v>
                </c:pt>
                <c:pt idx="3">
                  <c:v>Morocco</c:v>
                </c:pt>
                <c:pt idx="4">
                  <c:v>Russia</c:v>
                </c:pt>
                <c:pt idx="5">
                  <c:v>Saudi Arabia</c:v>
                </c:pt>
                <c:pt idx="6">
                  <c:v>Rest of the world </c:v>
                </c:pt>
              </c:strCache>
            </c:strRef>
          </c:cat>
          <c:val>
            <c:numRef>
              <c:f>Sheet2!$V$4:$V$14</c:f>
              <c:numCache>
                <c:formatCode>0%</c:formatCode>
                <c:ptCount val="11"/>
                <c:pt idx="0">
                  <c:v>0.10532319391634981</c:v>
                </c:pt>
                <c:pt idx="1">
                  <c:v>0.53231939163498099</c:v>
                </c:pt>
                <c:pt idx="2">
                  <c:v>3.1178707224334599E-2</c:v>
                </c:pt>
                <c:pt idx="3">
                  <c:v>0.10266159695817491</c:v>
                </c:pt>
                <c:pt idx="4">
                  <c:v>4.7528517110266157E-2</c:v>
                </c:pt>
                <c:pt idx="5">
                  <c:v>1.7110266159695818E-2</c:v>
                </c:pt>
                <c:pt idx="6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B2DC-4DF9-A180-936576D2A342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latin typeface="Rockwell" panose="02060603020205020403" pitchFamily="18" charset="0"/>
        </a:defRPr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758612496102169"/>
          <c:y val="4.2137861884273188E-2"/>
          <c:w val="0.79850554812899399"/>
          <c:h val="0.899028483240722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'[Chart in Microsoft PowerPoint]Sheet2'!$AA$1</c:f>
              <c:strCache>
                <c:ptCount val="1"/>
                <c:pt idx="0">
                  <c:v>Phosphate rock reserves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'[Chart in Microsoft PowerPoint]Sheet2'!$Z$2:$Z$15</c:f>
              <c:strCache>
                <c:ptCount val="14"/>
                <c:pt idx="0">
                  <c:v>United States</c:v>
                </c:pt>
                <c:pt idx="1">
                  <c:v>Algeria</c:v>
                </c:pt>
                <c:pt idx="2">
                  <c:v>Australia</c:v>
                </c:pt>
                <c:pt idx="3">
                  <c:v>Brazil</c:v>
                </c:pt>
                <c:pt idx="4">
                  <c:v>China</c:v>
                </c:pt>
                <c:pt idx="5">
                  <c:v>Egypt</c:v>
                </c:pt>
                <c:pt idx="6">
                  <c:v>Finland</c:v>
                </c:pt>
                <c:pt idx="7">
                  <c:v>Jordan</c:v>
                </c:pt>
                <c:pt idx="8">
                  <c:v>Morocco</c:v>
                </c:pt>
                <c:pt idx="9">
                  <c:v>Russia</c:v>
                </c:pt>
                <c:pt idx="10">
                  <c:v>Saudi Arabia</c:v>
                </c:pt>
                <c:pt idx="11">
                  <c:v>South Africa</c:v>
                </c:pt>
                <c:pt idx="12">
                  <c:v>Syria</c:v>
                </c:pt>
                <c:pt idx="13">
                  <c:v>Rest of the world</c:v>
                </c:pt>
              </c:strCache>
            </c:strRef>
          </c:cat>
          <c:val>
            <c:numRef>
              <c:f>'[Chart in Microsoft PowerPoint]Sheet2'!$AA$2:$AA$15</c:f>
              <c:numCache>
                <c:formatCode>General</c:formatCode>
                <c:ptCount val="14"/>
                <c:pt idx="0">
                  <c:v>1</c:v>
                </c:pt>
                <c:pt idx="1">
                  <c:v>2.2000000000000002</c:v>
                </c:pt>
                <c:pt idx="2">
                  <c:v>1.1000000000000001</c:v>
                </c:pt>
                <c:pt idx="3">
                  <c:v>1.7</c:v>
                </c:pt>
                <c:pt idx="4">
                  <c:v>3.3</c:v>
                </c:pt>
                <c:pt idx="5">
                  <c:v>1.3</c:v>
                </c:pt>
                <c:pt idx="6">
                  <c:v>1</c:v>
                </c:pt>
                <c:pt idx="7">
                  <c:v>1.3</c:v>
                </c:pt>
                <c:pt idx="8">
                  <c:v>50</c:v>
                </c:pt>
                <c:pt idx="9">
                  <c:v>0.7</c:v>
                </c:pt>
                <c:pt idx="10">
                  <c:v>1.4</c:v>
                </c:pt>
                <c:pt idx="11">
                  <c:v>1.5</c:v>
                </c:pt>
                <c:pt idx="12">
                  <c:v>1.8</c:v>
                </c:pt>
                <c:pt idx="13">
                  <c:v>4.1390000000000002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9B-41A3-B855-E027917EA2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19657632"/>
        <c:axId val="419658048"/>
      </c:barChart>
      <c:catAx>
        <c:axId val="4196576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2"/>
                </a:solidFill>
                <a:latin typeface="Rockwell" panose="02060603020205020403" pitchFamily="18" charset="0"/>
                <a:ea typeface="+mn-ea"/>
                <a:cs typeface="+mn-cs"/>
              </a:defRPr>
            </a:pPr>
            <a:endParaRPr lang="en-US"/>
          </a:p>
        </c:txPr>
        <c:crossAx val="419658048"/>
        <c:crosses val="autoZero"/>
        <c:auto val="1"/>
        <c:lblAlgn val="ctr"/>
        <c:lblOffset val="100"/>
        <c:noMultiLvlLbl val="0"/>
      </c:catAx>
      <c:valAx>
        <c:axId val="4196580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2"/>
                </a:solidFill>
                <a:latin typeface="Rockwell" panose="02060603020205020403" pitchFamily="18" charset="0"/>
                <a:ea typeface="+mn-ea"/>
                <a:cs typeface="+mn-cs"/>
              </a:defRPr>
            </a:pPr>
            <a:endParaRPr lang="en-US"/>
          </a:p>
        </c:txPr>
        <c:crossAx val="419657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chemeClr val="tx2"/>
          </a:solidFill>
          <a:latin typeface="Rockwell" panose="02060603020205020403" pitchFamily="18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D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%Changes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Wheat</c:v>
                </c:pt>
                <c:pt idx="1">
                  <c:v> Paddy</c:v>
                </c:pt>
                <c:pt idx="2">
                  <c:v> Othgrains</c:v>
                </c:pt>
                <c:pt idx="3">
                  <c:v>Oilseed</c:v>
                </c:pt>
                <c:pt idx="4">
                  <c:v>Othcrops</c:v>
                </c:pt>
                <c:pt idx="5">
                  <c:v> Livstck</c:v>
                </c:pt>
                <c:pt idx="6">
                  <c:v>Phos</c:v>
                </c:pt>
                <c:pt idx="7">
                  <c:v>Roxt</c:v>
                </c:pt>
                <c:pt idx="8">
                  <c:v> Fcon</c:v>
                </c:pt>
                <c:pt idx="9">
                  <c:v> Rofd</c:v>
                </c:pt>
                <c:pt idx="10">
                  <c:v>OtherPfood</c:v>
                </c:pt>
                <c:pt idx="11">
                  <c:v> Pfr</c:v>
                </c:pt>
              </c:strCache>
            </c:strRef>
          </c:cat>
          <c:val>
            <c:numRef>
              <c:f>Sheet1!$B$2:$B$13</c:f>
              <c:numCache>
                <c:formatCode>0</c:formatCode>
                <c:ptCount val="12"/>
                <c:pt idx="0">
                  <c:v>-0.221</c:v>
                </c:pt>
                <c:pt idx="1">
                  <c:v>-0.47899999999999998</c:v>
                </c:pt>
                <c:pt idx="2">
                  <c:v>0.26400000000000001</c:v>
                </c:pt>
                <c:pt idx="3">
                  <c:v>-8.0000000000000002E-3</c:v>
                </c:pt>
                <c:pt idx="4">
                  <c:v>-0.60799999999999998</c:v>
                </c:pt>
                <c:pt idx="5">
                  <c:v>-0.72199999999999998</c:v>
                </c:pt>
                <c:pt idx="6">
                  <c:v>43.5</c:v>
                </c:pt>
                <c:pt idx="7">
                  <c:v>0.94699999999999995</c:v>
                </c:pt>
                <c:pt idx="8">
                  <c:v>-0.85399999999999998</c:v>
                </c:pt>
                <c:pt idx="9">
                  <c:v>-0.46100000000000002</c:v>
                </c:pt>
                <c:pt idx="10">
                  <c:v>-0.43099999999999999</c:v>
                </c:pt>
                <c:pt idx="11">
                  <c:v>8.9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BA-40D5-8EDA-0996CC469F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11448912"/>
        <c:axId val="1311440752"/>
      </c:barChart>
      <c:catAx>
        <c:axId val="1311448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1311440752"/>
        <c:crosses val="autoZero"/>
        <c:auto val="1"/>
        <c:lblAlgn val="ctr"/>
        <c:lblOffset val="100"/>
        <c:noMultiLvlLbl val="0"/>
      </c:catAx>
      <c:valAx>
        <c:axId val="1311440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1311448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/>
      </a:pPr>
      <a:endParaRPr lang="en-DE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0.21556</cdr:x>
      <cdr:y>0</cdr:y>
    </cdr:from>
    <cdr:to>
      <cdr:x>0.84421</cdr:x>
      <cdr:y>0.07943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AEE731A1-97D9-4AC7-ADE6-ABDB9DE9B574}"/>
            </a:ext>
          </a:extLst>
        </cdr:cNvPr>
        <cdr:cNvSpPr txBox="1"/>
      </cdr:nvSpPr>
      <cdr:spPr>
        <a:xfrm xmlns:a="http://schemas.openxmlformats.org/drawingml/2006/main">
          <a:off x="1082112" y="0"/>
          <a:ext cx="3155902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de-DE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DE" sz="1800" dirty="0">
              <a:latin typeface="Rockwell" panose="02060603020205020403" pitchFamily="18" charset="0"/>
            </a:rPr>
            <a:t>Production share(%)</a:t>
          </a:r>
          <a:endParaRPr lang="en-GB" sz="1800" dirty="0">
            <a:latin typeface="Rockwell" panose="02060603020205020403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D2B7C0-AE5A-44CA-8C07-7833E639FAAA}" type="datetimeFigureOut">
              <a:rPr lang="de-DE" smtClean="0"/>
              <a:t>18.06.2026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6D5F81-E6D3-4CFB-AD5E-034076274E5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52139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E2D893-BCE9-471C-B833-BB7A19EF6DE4}" type="datetimeFigureOut">
              <a:rPr lang="de-DE" smtClean="0"/>
              <a:t>18.06.2026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46AB94-199C-4148-8B5E-86FE1088B94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2194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46AB94-199C-4148-8B5E-86FE1088B94C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84860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46AB94-199C-4148-8B5E-86FE1088B94C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0956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0"/>
          </p:nvPr>
        </p:nvSpPr>
        <p:spPr>
          <a:xfrm>
            <a:off x="0" y="3392488"/>
            <a:ext cx="12192000" cy="3465512"/>
          </a:xfrm>
          <a:solidFill>
            <a:schemeClr val="bg2"/>
          </a:solidFill>
        </p:spPr>
        <p:txBody>
          <a:bodyPr/>
          <a:lstStyle/>
          <a:p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019176" y="2168525"/>
            <a:ext cx="10153650" cy="3852862"/>
          </a:xfrm>
          <a:solidFill>
            <a:schemeClr val="tx2">
              <a:alpha val="90000"/>
            </a:schemeClr>
          </a:solidFill>
        </p:spPr>
        <p:txBody>
          <a:bodyPr lIns="432000" tIns="1008000" rIns="180000" bIns="0" anchor="t"/>
          <a:lstStyle>
            <a:lvl1pPr algn="l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de-DE"/>
              <a:t>TITEL DER PRÄSENTATION </a:t>
            </a:r>
            <a:br>
              <a:rPr lang="de-DE"/>
            </a:br>
            <a:r>
              <a:rPr lang="de-DE"/>
              <a:t>MASTERFORMAT DURCH KLICKEN </a:t>
            </a:r>
            <a:br>
              <a:rPr lang="de-DE"/>
            </a:br>
            <a:r>
              <a:rPr lang="de-DE"/>
              <a:t>BEARBEITEN</a:t>
            </a:r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00" y="705458"/>
            <a:ext cx="2520000" cy="651596"/>
          </a:xfrm>
          <a:prstGeom prst="rect">
            <a:avLst/>
          </a:prstGeom>
        </p:spPr>
      </p:pic>
      <p:sp>
        <p:nvSpPr>
          <p:cNvPr id="21" name="Untertitel 2"/>
          <p:cNvSpPr txBox="1">
            <a:spLocks/>
          </p:cNvSpPr>
          <p:nvPr userDrawn="1"/>
        </p:nvSpPr>
        <p:spPr>
          <a:xfrm>
            <a:off x="1450975" y="2657022"/>
            <a:ext cx="9702800" cy="23013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kern="1200" spc="30" baseline="0">
                <a:solidFill>
                  <a:schemeClr val="bg1"/>
                </a:solidFill>
                <a:latin typeface="Rockwell" panose="02060603020205020403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chemeClr val="tx2"/>
              </a:buClr>
              <a:buSzPct val="90000"/>
              <a:buFontTx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SzPct val="80000"/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de-DE" err="1"/>
              <a:t>Fomatvorlagen</a:t>
            </a:r>
            <a:r>
              <a:rPr lang="de-DE"/>
              <a:t> des Textmasters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450975" y="5283200"/>
            <a:ext cx="9702799" cy="307974"/>
          </a:xfrm>
        </p:spPr>
        <p:txBody>
          <a:bodyPr anchor="b"/>
          <a:lstStyle>
            <a:lvl1pPr marL="0" indent="0" algn="l">
              <a:buNone/>
              <a:defRPr sz="16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Unterzeile, Datum, Referent, o.ä.</a:t>
            </a:r>
          </a:p>
        </p:txBody>
      </p:sp>
    </p:spTree>
    <p:extLst>
      <p:ext uri="{BB962C8B-B14F-4D97-AF65-F5344CB8AC3E}">
        <p14:creationId xmlns:p14="http://schemas.microsoft.com/office/powerpoint/2010/main" val="12917093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14">
          <p15:clr>
            <a:srgbClr val="FBAE40"/>
          </p15:clr>
        </p15:guide>
        <p15:guide id="2" orient="horz" pos="1661">
          <p15:clr>
            <a:srgbClr val="FBAE40"/>
          </p15:clr>
        </p15:guide>
        <p15:guide id="3" pos="642">
          <p15:clr>
            <a:srgbClr val="FBAE40"/>
          </p15:clr>
        </p15:guide>
        <p15:guide id="4" pos="703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weiß__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0"/>
          </p:nvPr>
        </p:nvSpPr>
        <p:spPr>
          <a:xfrm>
            <a:off x="0" y="3392488"/>
            <a:ext cx="12192000" cy="3465512"/>
          </a:xfrm>
          <a:solidFill>
            <a:schemeClr val="bg2"/>
          </a:solidFill>
        </p:spPr>
        <p:txBody>
          <a:bodyPr/>
          <a:lstStyle/>
          <a:p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019176" y="2168525"/>
            <a:ext cx="10153650" cy="3852862"/>
          </a:xfrm>
          <a:solidFill>
            <a:schemeClr val="tx2">
              <a:alpha val="90000"/>
            </a:schemeClr>
          </a:solidFill>
        </p:spPr>
        <p:txBody>
          <a:bodyPr lIns="432000" tIns="1008000" rIns="180000" bIns="0" anchor="t"/>
          <a:lstStyle>
            <a:lvl1pPr algn="l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de-DE"/>
              <a:t>TITEL DER PRÄSENTATION </a:t>
            </a:r>
            <a:br>
              <a:rPr lang="de-DE"/>
            </a:br>
            <a:r>
              <a:rPr lang="de-DE"/>
              <a:t>MASTERFORMAT DURCH KLICKEN </a:t>
            </a:r>
            <a:br>
              <a:rPr lang="de-DE"/>
            </a:br>
            <a:r>
              <a:rPr lang="de-DE"/>
              <a:t>BEARBEITEN</a:t>
            </a:r>
          </a:p>
        </p:txBody>
      </p:sp>
      <p:sp>
        <p:nvSpPr>
          <p:cNvPr id="21" name="Untertitel 2"/>
          <p:cNvSpPr txBox="1">
            <a:spLocks/>
          </p:cNvSpPr>
          <p:nvPr userDrawn="1"/>
        </p:nvSpPr>
        <p:spPr>
          <a:xfrm>
            <a:off x="1450975" y="2657022"/>
            <a:ext cx="9702800" cy="23013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kern="1200" spc="30" baseline="0">
                <a:solidFill>
                  <a:schemeClr val="bg1"/>
                </a:solidFill>
                <a:latin typeface="Rockwell" panose="02060603020205020403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chemeClr val="tx2"/>
              </a:buClr>
              <a:buSzPct val="90000"/>
              <a:buFontTx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FontTx/>
              <a:buNone/>
              <a:defRPr sz="1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SzPct val="80000"/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de-DE" err="1"/>
              <a:t>Fomatvorlagen</a:t>
            </a:r>
            <a:r>
              <a:rPr lang="de-DE"/>
              <a:t> des Textmasters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450975" y="5283200"/>
            <a:ext cx="9702799" cy="307974"/>
          </a:xfrm>
        </p:spPr>
        <p:txBody>
          <a:bodyPr anchor="b"/>
          <a:lstStyle>
            <a:lvl1pPr marL="0" indent="0" algn="l">
              <a:buNone/>
              <a:defRPr sz="16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err="1"/>
              <a:t>Subheading</a:t>
            </a:r>
            <a:r>
              <a:rPr lang="de-DE"/>
              <a:t>, </a:t>
            </a:r>
            <a:r>
              <a:rPr lang="de-DE" err="1"/>
              <a:t>date</a:t>
            </a:r>
            <a:r>
              <a:rPr lang="de-DE"/>
              <a:t>, </a:t>
            </a:r>
            <a:r>
              <a:rPr lang="de-DE" err="1"/>
              <a:t>speaker</a:t>
            </a:r>
            <a:r>
              <a:rPr lang="de-DE"/>
              <a:t>, etc.</a:t>
            </a:r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" y="705459"/>
            <a:ext cx="2520001" cy="651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6386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14">
          <p15:clr>
            <a:srgbClr val="FBAE40"/>
          </p15:clr>
        </p15:guide>
        <p15:guide id="2" orient="horz" pos="1661">
          <p15:clr>
            <a:srgbClr val="FBAE40"/>
          </p15:clr>
        </p15:guide>
        <p15:guide id="3" pos="642">
          <p15:clr>
            <a:srgbClr val="FBAE40"/>
          </p15:clr>
        </p15:guide>
        <p15:guide id="4" pos="703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weiß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>
          <a:xfrm>
            <a:off x="0" y="3392488"/>
            <a:ext cx="12192000" cy="3465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itel 1"/>
          <p:cNvSpPr>
            <a:spLocks noGrp="1"/>
          </p:cNvSpPr>
          <p:nvPr>
            <p:ph type="ctrTitle" hasCustomPrompt="1"/>
          </p:nvPr>
        </p:nvSpPr>
        <p:spPr>
          <a:xfrm>
            <a:off x="1019175" y="2168526"/>
            <a:ext cx="10153650" cy="3852862"/>
          </a:xfrm>
          <a:solidFill>
            <a:schemeClr val="bg2">
              <a:alpha val="80000"/>
            </a:schemeClr>
          </a:solidFill>
        </p:spPr>
        <p:txBody>
          <a:bodyPr lIns="432000" tIns="1008000" rIns="216000" bIns="0" anchor="t"/>
          <a:lstStyle>
            <a:lvl1pPr algn="l">
              <a:defRPr sz="3200" cap="all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TITEL DER PRÄSENTATION </a:t>
            </a:r>
            <a:br>
              <a:rPr lang="de-DE"/>
            </a:br>
            <a:r>
              <a:rPr lang="de-DE"/>
              <a:t>MASTERFORMAT DURCH KLICKEN </a:t>
            </a:r>
            <a:br>
              <a:rPr lang="de-DE"/>
            </a:br>
            <a:r>
              <a:rPr lang="de-DE"/>
              <a:t>BEARBEITEN            </a:t>
            </a:r>
          </a:p>
        </p:txBody>
      </p:sp>
      <p:sp>
        <p:nvSpPr>
          <p:cNvPr id="11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450975" y="5276772"/>
            <a:ext cx="9702799" cy="314402"/>
          </a:xfrm>
        </p:spPr>
        <p:txBody>
          <a:bodyPr anchor="b"/>
          <a:lstStyle>
            <a:lvl1pPr marL="0" indent="0" algn="l">
              <a:buNone/>
              <a:defRPr sz="1600" baseline="0">
                <a:solidFill>
                  <a:schemeClr val="tx2"/>
                </a:solidFill>
                <a:latin typeface="Segoe UI 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Unterzeile, Datum, Referent, o.ä.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450975" y="2636838"/>
            <a:ext cx="9419083" cy="411160"/>
          </a:xfrm>
        </p:spPr>
        <p:txBody>
          <a:bodyPr/>
          <a:lstStyle>
            <a:lvl1pPr>
              <a:defRPr sz="1800">
                <a:solidFill>
                  <a:schemeClr val="tx2"/>
                </a:solidFill>
                <a:latin typeface="Rockwell" panose="02060603020205020403" pitchFamily="18" charset="0"/>
              </a:defRPr>
            </a:lvl1pPr>
            <a:lvl2pPr>
              <a:defRPr sz="1800">
                <a:solidFill>
                  <a:schemeClr val="tx2"/>
                </a:solidFill>
                <a:latin typeface="Rockwell" panose="02060603020205020403" pitchFamily="18" charset="0"/>
              </a:defRPr>
            </a:lvl2pPr>
            <a:lvl3pPr>
              <a:defRPr sz="1800">
                <a:solidFill>
                  <a:schemeClr val="tx2"/>
                </a:solidFill>
                <a:latin typeface="Rockwell" panose="02060603020205020403" pitchFamily="18" charset="0"/>
              </a:defRPr>
            </a:lvl3pPr>
            <a:lvl4pPr>
              <a:defRPr sz="1800">
                <a:solidFill>
                  <a:schemeClr val="tx2"/>
                </a:solidFill>
                <a:latin typeface="Rockwell" panose="02060603020205020403" pitchFamily="18" charset="0"/>
              </a:defRPr>
            </a:lvl4pPr>
            <a:lvl5pPr>
              <a:defRPr sz="1800">
                <a:solidFill>
                  <a:schemeClr val="tx2"/>
                </a:solidFill>
                <a:latin typeface="Rockwell" panose="02060603020205020403" pitchFamily="18" charset="0"/>
              </a:defRPr>
            </a:lvl5pPr>
          </a:lstStyle>
          <a:p>
            <a:pPr lvl="0"/>
            <a:r>
              <a:rPr lang="de-DE" err="1"/>
              <a:t>Fomatvorlagen</a:t>
            </a:r>
            <a:r>
              <a:rPr lang="de-DE"/>
              <a:t> des Textmasters bearbeiten</a:t>
            </a:r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00" y="705458"/>
            <a:ext cx="2520000" cy="651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5736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14">
          <p15:clr>
            <a:srgbClr val="FBAE40"/>
          </p15:clr>
        </p15:guide>
        <p15:guide id="2" orient="horz" pos="1661">
          <p15:clr>
            <a:srgbClr val="FBAE40"/>
          </p15:clr>
        </p15:guide>
        <p15:guide id="3" pos="642">
          <p15:clr>
            <a:srgbClr val="FBAE40"/>
          </p15:clr>
        </p15:guide>
        <p15:guide id="4" pos="703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weiß ohne Bild_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>
          <a:xfrm>
            <a:off x="0" y="3392488"/>
            <a:ext cx="12192000" cy="3465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itel 1"/>
          <p:cNvSpPr>
            <a:spLocks noGrp="1"/>
          </p:cNvSpPr>
          <p:nvPr>
            <p:ph type="ctrTitle" hasCustomPrompt="1"/>
          </p:nvPr>
        </p:nvSpPr>
        <p:spPr>
          <a:xfrm>
            <a:off x="1019175" y="2168526"/>
            <a:ext cx="10153650" cy="3852862"/>
          </a:xfrm>
          <a:solidFill>
            <a:schemeClr val="bg2">
              <a:alpha val="80000"/>
            </a:schemeClr>
          </a:solidFill>
        </p:spPr>
        <p:txBody>
          <a:bodyPr lIns="432000" tIns="1008000" rIns="216000" bIns="0" anchor="t"/>
          <a:lstStyle>
            <a:lvl1pPr algn="l">
              <a:defRPr sz="3200" cap="all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TITEL DER PRÄSENTATION </a:t>
            </a:r>
            <a:br>
              <a:rPr lang="de-DE"/>
            </a:br>
            <a:r>
              <a:rPr lang="de-DE"/>
              <a:t>MASTERFORMAT DURCH KLICKEN </a:t>
            </a:r>
            <a:br>
              <a:rPr lang="de-DE"/>
            </a:br>
            <a:r>
              <a:rPr lang="de-DE"/>
              <a:t>BEARBEITEN            </a:t>
            </a:r>
          </a:p>
        </p:txBody>
      </p:sp>
      <p:sp>
        <p:nvSpPr>
          <p:cNvPr id="11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450975" y="5276772"/>
            <a:ext cx="9702799" cy="314402"/>
          </a:xfrm>
        </p:spPr>
        <p:txBody>
          <a:bodyPr anchor="b"/>
          <a:lstStyle>
            <a:lvl1pPr marL="0" indent="0" algn="l">
              <a:buNone/>
              <a:defRPr sz="1600" baseline="0">
                <a:solidFill>
                  <a:schemeClr val="tx2"/>
                </a:solidFill>
                <a:latin typeface="Segoe UI 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err="1"/>
              <a:t>Subheading</a:t>
            </a:r>
            <a:r>
              <a:rPr lang="de-DE"/>
              <a:t>, </a:t>
            </a:r>
            <a:r>
              <a:rPr lang="de-DE" err="1"/>
              <a:t>date</a:t>
            </a:r>
            <a:r>
              <a:rPr lang="de-DE"/>
              <a:t>, </a:t>
            </a:r>
            <a:r>
              <a:rPr lang="de-DE" err="1"/>
              <a:t>speaker</a:t>
            </a:r>
            <a:r>
              <a:rPr lang="de-DE"/>
              <a:t>, etc.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450975" y="2636838"/>
            <a:ext cx="9419083" cy="411160"/>
          </a:xfrm>
        </p:spPr>
        <p:txBody>
          <a:bodyPr/>
          <a:lstStyle>
            <a:lvl1pPr>
              <a:defRPr sz="1800">
                <a:solidFill>
                  <a:schemeClr val="tx2"/>
                </a:solidFill>
                <a:latin typeface="Rockwell" panose="02060603020205020403" pitchFamily="18" charset="0"/>
              </a:defRPr>
            </a:lvl1pPr>
            <a:lvl2pPr>
              <a:defRPr sz="1800">
                <a:solidFill>
                  <a:schemeClr val="tx2"/>
                </a:solidFill>
                <a:latin typeface="Rockwell" panose="02060603020205020403" pitchFamily="18" charset="0"/>
              </a:defRPr>
            </a:lvl2pPr>
            <a:lvl3pPr>
              <a:defRPr sz="1800">
                <a:solidFill>
                  <a:schemeClr val="tx2"/>
                </a:solidFill>
                <a:latin typeface="Rockwell" panose="02060603020205020403" pitchFamily="18" charset="0"/>
              </a:defRPr>
            </a:lvl3pPr>
            <a:lvl4pPr>
              <a:defRPr sz="1800">
                <a:solidFill>
                  <a:schemeClr val="tx2"/>
                </a:solidFill>
                <a:latin typeface="Rockwell" panose="02060603020205020403" pitchFamily="18" charset="0"/>
              </a:defRPr>
            </a:lvl4pPr>
            <a:lvl5pPr>
              <a:defRPr sz="1800">
                <a:solidFill>
                  <a:schemeClr val="tx2"/>
                </a:solidFill>
                <a:latin typeface="Rockwell" panose="02060603020205020403" pitchFamily="18" charset="0"/>
              </a:defRPr>
            </a:lvl5pPr>
          </a:lstStyle>
          <a:p>
            <a:pPr lvl="0"/>
            <a:r>
              <a:rPr lang="de-DE" err="1"/>
              <a:t>Fomatvorlagen</a:t>
            </a:r>
            <a:r>
              <a:rPr lang="de-DE"/>
              <a:t> des Textmasters bearbeiten</a:t>
            </a:r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" y="705459"/>
            <a:ext cx="2520001" cy="651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5307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14">
          <p15:clr>
            <a:srgbClr val="FBAE40"/>
          </p15:clr>
        </p15:guide>
        <p15:guide id="2" orient="horz" pos="1661">
          <p15:clr>
            <a:srgbClr val="FBAE40"/>
          </p15:clr>
        </p15:guide>
        <p15:guide id="3" pos="642">
          <p15:clr>
            <a:srgbClr val="FBAE40"/>
          </p15:clr>
        </p15:guide>
        <p15:guide id="4" pos="703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4"/>
          <p:cNvSpPr>
            <a:spLocks noGrp="1"/>
          </p:cNvSpPr>
          <p:nvPr>
            <p:ph type="pic" sz="quarter" idx="10"/>
          </p:nvPr>
        </p:nvSpPr>
        <p:spPr>
          <a:xfrm>
            <a:off x="0" y="3392488"/>
            <a:ext cx="12192000" cy="3465512"/>
          </a:xfrm>
          <a:solidFill>
            <a:schemeClr val="bg2"/>
          </a:solidFill>
        </p:spPr>
        <p:txBody>
          <a:bodyPr/>
          <a:lstStyle/>
          <a:p>
            <a:endParaRPr lang="de-DE"/>
          </a:p>
        </p:txBody>
      </p:sp>
      <p:sp>
        <p:nvSpPr>
          <p:cNvPr id="7" name="Rechteck 6"/>
          <p:cNvSpPr/>
          <p:nvPr userDrawn="1"/>
        </p:nvSpPr>
        <p:spPr>
          <a:xfrm>
            <a:off x="0" y="0"/>
            <a:ext cx="12192000" cy="3392488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019176" y="2168526"/>
            <a:ext cx="10153650" cy="3852862"/>
          </a:xfrm>
          <a:solidFill>
            <a:schemeClr val="bg2">
              <a:lumMod val="90000"/>
              <a:alpha val="80000"/>
            </a:schemeClr>
          </a:solidFill>
        </p:spPr>
        <p:txBody>
          <a:bodyPr lIns="432000" tIns="1008000" rIns="216000" bIns="0" anchor="t"/>
          <a:lstStyle>
            <a:lvl1pPr algn="l">
              <a:defRPr sz="3200" cap="all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TITEL DER PRÄSENTATION </a:t>
            </a:r>
            <a:br>
              <a:rPr lang="de-DE"/>
            </a:br>
            <a:r>
              <a:rPr lang="de-DE"/>
              <a:t>MASTERFORMAT DURCH KLICKEN </a:t>
            </a:r>
            <a:br>
              <a:rPr lang="de-DE"/>
            </a:br>
            <a:r>
              <a:rPr lang="de-DE"/>
              <a:t>BEARBEITEN            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450975" y="5276772"/>
            <a:ext cx="9702799" cy="314402"/>
          </a:xfrm>
        </p:spPr>
        <p:txBody>
          <a:bodyPr anchor="b"/>
          <a:lstStyle>
            <a:lvl1pPr marL="0" indent="0" algn="l">
              <a:buNone/>
              <a:defRPr sz="1600" baseline="0">
                <a:solidFill>
                  <a:schemeClr val="tx2"/>
                </a:solidFill>
                <a:latin typeface="Segoe UI 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Unterzeile, Datum, Referent, o.ä.</a:t>
            </a:r>
          </a:p>
        </p:txBody>
      </p:sp>
      <p:pic>
        <p:nvPicPr>
          <p:cNvPr id="16" name="Grafik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" y="705600"/>
            <a:ext cx="2520000" cy="651596"/>
          </a:xfrm>
          <a:prstGeom prst="rect">
            <a:avLst/>
          </a:prstGeom>
        </p:spPr>
      </p:pic>
      <p:sp>
        <p:nvSpPr>
          <p:cNvPr id="5" name="Textplatzhalter 4"/>
          <p:cNvSpPr>
            <a:spLocks noGrp="1"/>
          </p:cNvSpPr>
          <p:nvPr>
            <p:ph type="body" sz="quarter" idx="11"/>
          </p:nvPr>
        </p:nvSpPr>
        <p:spPr>
          <a:xfrm>
            <a:off x="1450975" y="2636838"/>
            <a:ext cx="9039225" cy="414587"/>
          </a:xfrm>
        </p:spPr>
        <p:txBody>
          <a:bodyPr/>
          <a:lstStyle>
            <a:lvl1pPr>
              <a:defRPr sz="1800" baseline="0">
                <a:solidFill>
                  <a:schemeClr val="tx2"/>
                </a:solidFill>
                <a:latin typeface="Rockwell" panose="02060603020205020403" pitchFamily="18" charset="0"/>
              </a:defRPr>
            </a:lvl1pPr>
            <a:lvl2pPr>
              <a:defRPr sz="1800">
                <a:solidFill>
                  <a:schemeClr val="tx2"/>
                </a:solidFill>
                <a:latin typeface="Rockwell" panose="02060603020205020403" pitchFamily="18" charset="0"/>
              </a:defRPr>
            </a:lvl2pPr>
            <a:lvl3pPr>
              <a:defRPr sz="1800">
                <a:solidFill>
                  <a:schemeClr val="tx2"/>
                </a:solidFill>
                <a:latin typeface="Rockwell" panose="02060603020205020403" pitchFamily="18" charset="0"/>
              </a:defRPr>
            </a:lvl3pPr>
            <a:lvl4pPr>
              <a:defRPr sz="1800">
                <a:solidFill>
                  <a:schemeClr val="tx2"/>
                </a:solidFill>
                <a:latin typeface="Rockwell" panose="02060603020205020403" pitchFamily="18" charset="0"/>
              </a:defRPr>
            </a:lvl4pPr>
            <a:lvl5pPr>
              <a:defRPr sz="1800">
                <a:solidFill>
                  <a:schemeClr val="tx2"/>
                </a:solidFill>
                <a:latin typeface="Rockwell" panose="02060603020205020403" pitchFamily="18" charset="0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28285082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14">
          <p15:clr>
            <a:srgbClr val="FBAE40"/>
          </p15:clr>
        </p15:guide>
        <p15:guide id="2" orient="horz" pos="1661">
          <p15:clr>
            <a:srgbClr val="FBAE40"/>
          </p15:clr>
        </p15:guide>
        <p15:guide id="3" pos="642">
          <p15:clr>
            <a:srgbClr val="FBAE40"/>
          </p15:clr>
        </p15:guide>
        <p15:guide id="4" pos="703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blau_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4"/>
          <p:cNvSpPr>
            <a:spLocks noGrp="1"/>
          </p:cNvSpPr>
          <p:nvPr>
            <p:ph type="pic" sz="quarter" idx="10"/>
          </p:nvPr>
        </p:nvSpPr>
        <p:spPr>
          <a:xfrm>
            <a:off x="0" y="3392488"/>
            <a:ext cx="12192000" cy="3465512"/>
          </a:xfrm>
          <a:solidFill>
            <a:schemeClr val="bg2"/>
          </a:solidFill>
        </p:spPr>
        <p:txBody>
          <a:bodyPr/>
          <a:lstStyle/>
          <a:p>
            <a:endParaRPr lang="de-DE"/>
          </a:p>
        </p:txBody>
      </p:sp>
      <p:sp>
        <p:nvSpPr>
          <p:cNvPr id="7" name="Rechteck 6"/>
          <p:cNvSpPr/>
          <p:nvPr userDrawn="1"/>
        </p:nvSpPr>
        <p:spPr>
          <a:xfrm>
            <a:off x="0" y="0"/>
            <a:ext cx="12192000" cy="3392488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019176" y="2168526"/>
            <a:ext cx="10153650" cy="3852862"/>
          </a:xfrm>
          <a:solidFill>
            <a:schemeClr val="bg2">
              <a:lumMod val="90000"/>
              <a:alpha val="80000"/>
            </a:schemeClr>
          </a:solidFill>
        </p:spPr>
        <p:txBody>
          <a:bodyPr lIns="432000" tIns="1008000" rIns="216000" bIns="0" anchor="t"/>
          <a:lstStyle>
            <a:lvl1pPr algn="l">
              <a:defRPr sz="3200" cap="all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TITEL DER PRÄSENTATION </a:t>
            </a:r>
            <a:br>
              <a:rPr lang="de-DE"/>
            </a:br>
            <a:r>
              <a:rPr lang="de-DE"/>
              <a:t>MASTERFORMAT DURCH KLICKEN </a:t>
            </a:r>
            <a:br>
              <a:rPr lang="de-DE"/>
            </a:br>
            <a:r>
              <a:rPr lang="de-DE"/>
              <a:t>BEARBEITEN            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450975" y="5276772"/>
            <a:ext cx="9702799" cy="314402"/>
          </a:xfrm>
        </p:spPr>
        <p:txBody>
          <a:bodyPr anchor="b"/>
          <a:lstStyle>
            <a:lvl1pPr marL="0" indent="0" algn="l">
              <a:buNone/>
              <a:defRPr sz="1600" baseline="0">
                <a:solidFill>
                  <a:schemeClr val="tx2"/>
                </a:solidFill>
                <a:latin typeface="Segoe UI 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err="1"/>
              <a:t>Subheading</a:t>
            </a:r>
            <a:r>
              <a:rPr lang="de-DE"/>
              <a:t>, </a:t>
            </a:r>
            <a:r>
              <a:rPr lang="de-DE" err="1"/>
              <a:t>date</a:t>
            </a:r>
            <a:r>
              <a:rPr lang="de-DE"/>
              <a:t>, </a:t>
            </a:r>
            <a:r>
              <a:rPr lang="de-DE" err="1"/>
              <a:t>speaker</a:t>
            </a:r>
            <a:r>
              <a:rPr lang="de-DE"/>
              <a:t>, etc.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/>
          </p:nvPr>
        </p:nvSpPr>
        <p:spPr>
          <a:xfrm>
            <a:off x="1450975" y="2636838"/>
            <a:ext cx="9039225" cy="414587"/>
          </a:xfrm>
        </p:spPr>
        <p:txBody>
          <a:bodyPr/>
          <a:lstStyle>
            <a:lvl1pPr>
              <a:defRPr sz="1800" baseline="0">
                <a:solidFill>
                  <a:schemeClr val="tx2"/>
                </a:solidFill>
                <a:latin typeface="Rockwell" panose="02060603020205020403" pitchFamily="18" charset="0"/>
              </a:defRPr>
            </a:lvl1pPr>
            <a:lvl2pPr>
              <a:defRPr sz="1800">
                <a:solidFill>
                  <a:schemeClr val="tx2"/>
                </a:solidFill>
                <a:latin typeface="Rockwell" panose="02060603020205020403" pitchFamily="18" charset="0"/>
              </a:defRPr>
            </a:lvl2pPr>
            <a:lvl3pPr>
              <a:defRPr sz="1800">
                <a:solidFill>
                  <a:schemeClr val="tx2"/>
                </a:solidFill>
                <a:latin typeface="Rockwell" panose="02060603020205020403" pitchFamily="18" charset="0"/>
              </a:defRPr>
            </a:lvl3pPr>
            <a:lvl4pPr>
              <a:defRPr sz="1800">
                <a:solidFill>
                  <a:schemeClr val="tx2"/>
                </a:solidFill>
                <a:latin typeface="Rockwell" panose="02060603020205020403" pitchFamily="18" charset="0"/>
              </a:defRPr>
            </a:lvl4pPr>
            <a:lvl5pPr>
              <a:defRPr sz="1800">
                <a:solidFill>
                  <a:schemeClr val="tx2"/>
                </a:solidFill>
                <a:latin typeface="Rockwell" panose="02060603020205020403" pitchFamily="18" charset="0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063" y="705600"/>
            <a:ext cx="2524262" cy="65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4069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14">
          <p15:clr>
            <a:srgbClr val="FBAE40"/>
          </p15:clr>
        </p15:guide>
        <p15:guide id="2" orient="horz" pos="1661">
          <p15:clr>
            <a:srgbClr val="FBAE40"/>
          </p15:clr>
        </p15:guide>
        <p15:guide id="3" pos="642">
          <p15:clr>
            <a:srgbClr val="FBAE40"/>
          </p15:clr>
        </p15:guide>
        <p15:guide id="4" pos="703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weiß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4"/>
          <p:cNvSpPr>
            <a:spLocks noGrp="1"/>
          </p:cNvSpPr>
          <p:nvPr>
            <p:ph type="pic" sz="quarter" idx="10"/>
          </p:nvPr>
        </p:nvSpPr>
        <p:spPr>
          <a:xfrm>
            <a:off x="5916613" y="0"/>
            <a:ext cx="6275386" cy="6858000"/>
          </a:xfrm>
          <a:solidFill>
            <a:schemeClr val="bg2"/>
          </a:solidFill>
        </p:spPr>
        <p:txBody>
          <a:bodyPr/>
          <a:lstStyle/>
          <a:p>
            <a:endParaRPr lang="de-DE"/>
          </a:p>
        </p:txBody>
      </p:sp>
      <p:sp>
        <p:nvSpPr>
          <p:cNvPr id="9" name="Titel 1"/>
          <p:cNvSpPr>
            <a:spLocks noGrp="1"/>
          </p:cNvSpPr>
          <p:nvPr>
            <p:ph type="ctrTitle" hasCustomPrompt="1"/>
          </p:nvPr>
        </p:nvSpPr>
        <p:spPr>
          <a:xfrm>
            <a:off x="1019175" y="2168526"/>
            <a:ext cx="5256213" cy="3852862"/>
          </a:xfrm>
          <a:solidFill>
            <a:schemeClr val="tx2">
              <a:alpha val="90000"/>
            </a:schemeClr>
          </a:solidFill>
        </p:spPr>
        <p:txBody>
          <a:bodyPr lIns="432000" tIns="432000" rIns="216000" bIns="0" anchor="t"/>
          <a:lstStyle>
            <a:lvl1pPr algn="l">
              <a:defRPr sz="3200" cap="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 DER PRÄSENTATION </a:t>
            </a:r>
            <a:br>
              <a:rPr lang="de-DE"/>
            </a:br>
            <a:r>
              <a:rPr lang="de-DE"/>
              <a:t>DURCH KLICKEN </a:t>
            </a:r>
            <a:br>
              <a:rPr lang="de-DE"/>
            </a:br>
            <a:r>
              <a:rPr lang="de-DE"/>
              <a:t>BEARBEITEN            </a:t>
            </a:r>
          </a:p>
        </p:txBody>
      </p:sp>
      <p:sp>
        <p:nvSpPr>
          <p:cNvPr id="11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451769" y="5455577"/>
            <a:ext cx="4464844" cy="310781"/>
          </a:xfrm>
        </p:spPr>
        <p:txBody>
          <a:bodyPr anchor="t" anchorCtr="0"/>
          <a:lstStyle>
            <a:lvl1pPr marL="0" indent="0" algn="l">
              <a:buNone/>
              <a:defRPr sz="1600" baseline="0">
                <a:solidFill>
                  <a:schemeClr val="bg1"/>
                </a:solidFill>
                <a:latin typeface="Rockwell" panose="020606030202050204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Datum, </a:t>
            </a:r>
            <a:r>
              <a:rPr lang="de-DE" err="1"/>
              <a:t>Referent:in</a:t>
            </a:r>
            <a:endParaRPr lang="de-DE"/>
          </a:p>
        </p:txBody>
      </p: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" y="705458"/>
            <a:ext cx="2520000" cy="651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253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14">
          <p15:clr>
            <a:srgbClr val="FBAE40"/>
          </p15:clr>
        </p15:guide>
        <p15:guide id="2" orient="horz" pos="1661">
          <p15:clr>
            <a:srgbClr val="FBAE40"/>
          </p15:clr>
        </p15:guide>
        <p15:guide id="3" pos="64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weiß Bild rechts_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4"/>
          <p:cNvSpPr>
            <a:spLocks noGrp="1"/>
          </p:cNvSpPr>
          <p:nvPr>
            <p:ph type="pic" sz="quarter" idx="10"/>
          </p:nvPr>
        </p:nvSpPr>
        <p:spPr>
          <a:xfrm>
            <a:off x="5916613" y="0"/>
            <a:ext cx="6275386" cy="6858000"/>
          </a:xfrm>
          <a:solidFill>
            <a:schemeClr val="bg2"/>
          </a:solidFill>
        </p:spPr>
        <p:txBody>
          <a:bodyPr/>
          <a:lstStyle/>
          <a:p>
            <a:endParaRPr lang="de-DE"/>
          </a:p>
        </p:txBody>
      </p:sp>
      <p:sp>
        <p:nvSpPr>
          <p:cNvPr id="9" name="Titel 1"/>
          <p:cNvSpPr>
            <a:spLocks noGrp="1"/>
          </p:cNvSpPr>
          <p:nvPr>
            <p:ph type="ctrTitle" hasCustomPrompt="1"/>
          </p:nvPr>
        </p:nvSpPr>
        <p:spPr>
          <a:xfrm>
            <a:off x="1019175" y="2168526"/>
            <a:ext cx="5256213" cy="3852862"/>
          </a:xfrm>
          <a:solidFill>
            <a:schemeClr val="tx2">
              <a:alpha val="90000"/>
            </a:schemeClr>
          </a:solidFill>
        </p:spPr>
        <p:txBody>
          <a:bodyPr lIns="432000" tIns="432000" rIns="216000" bIns="0" anchor="t"/>
          <a:lstStyle>
            <a:lvl1pPr algn="l">
              <a:defRPr sz="3200" cap="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 DER PRÄSENTATION </a:t>
            </a:r>
            <a:br>
              <a:rPr lang="de-DE"/>
            </a:br>
            <a:r>
              <a:rPr lang="de-DE"/>
              <a:t>DURCH KLICKEN </a:t>
            </a:r>
            <a:br>
              <a:rPr lang="de-DE"/>
            </a:br>
            <a:r>
              <a:rPr lang="de-DE"/>
              <a:t>BEARBEITEN            </a:t>
            </a:r>
          </a:p>
        </p:txBody>
      </p:sp>
      <p:sp>
        <p:nvSpPr>
          <p:cNvPr id="11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451769" y="5455577"/>
            <a:ext cx="4464844" cy="310781"/>
          </a:xfrm>
        </p:spPr>
        <p:txBody>
          <a:bodyPr anchor="t" anchorCtr="0"/>
          <a:lstStyle>
            <a:lvl1pPr marL="0" indent="0" algn="l">
              <a:buNone/>
              <a:defRPr sz="1600" baseline="0">
                <a:solidFill>
                  <a:schemeClr val="bg1"/>
                </a:solidFill>
                <a:latin typeface="Rockwell" panose="020606030202050204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Date, </a:t>
            </a:r>
            <a:r>
              <a:rPr lang="de-DE" err="1"/>
              <a:t>speaker</a:t>
            </a:r>
            <a:endParaRPr lang="de-DE"/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" y="705459"/>
            <a:ext cx="2520001" cy="651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6220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14">
          <p15:clr>
            <a:srgbClr val="FBAE40"/>
          </p15:clr>
        </p15:guide>
        <p15:guide id="2" orient="horz" pos="1661">
          <p15:clr>
            <a:srgbClr val="FBAE40"/>
          </p15:clr>
        </p15:guide>
        <p15:guide id="3" pos="64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halt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 userDrawn="1"/>
        </p:nvSpPr>
        <p:spPr>
          <a:xfrm>
            <a:off x="5916612" y="0"/>
            <a:ext cx="6281001" cy="6853715"/>
          </a:xfrm>
          <a:prstGeom prst="rect">
            <a:avLst/>
          </a:prstGeom>
          <a:solidFill>
            <a:schemeClr val="bg2">
              <a:lumMod val="7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 userDrawn="1"/>
        </p:nvSpPr>
        <p:spPr>
          <a:xfrm>
            <a:off x="695325" y="765176"/>
            <a:ext cx="5580063" cy="5256212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00150" y="2170112"/>
            <a:ext cx="4895850" cy="1222376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err="1"/>
              <a:t>inhalt</a:t>
            </a:r>
            <a:endParaRPr lang="de-DE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6759575" y="2168525"/>
            <a:ext cx="4737100" cy="3852863"/>
          </a:xfrm>
        </p:spPr>
        <p:txBody>
          <a:bodyPr/>
          <a:lstStyle>
            <a:lvl3pPr marL="285750" indent="-285750">
              <a:buClr>
                <a:schemeClr val="tx2"/>
              </a:buClr>
              <a:buSzPct val="140000"/>
              <a:buFont typeface="Segoe UI" panose="020B0502040204020203" pitchFamily="34" charset="0"/>
              <a:buChar char="•"/>
              <a:defRPr/>
            </a:lvl3pPr>
          </a:lstStyle>
          <a:p>
            <a:pPr lvl="2"/>
            <a:r>
              <a:rPr lang="de-DE" err="1"/>
              <a:t>Be</a:t>
            </a:r>
            <a:r>
              <a:rPr lang="de-DE"/>
              <a:t> </a:t>
            </a:r>
            <a:r>
              <a:rPr lang="de-DE" err="1"/>
              <a:t>Ut</a:t>
            </a:r>
            <a:r>
              <a:rPr lang="de-DE"/>
              <a:t> </a:t>
            </a:r>
            <a:r>
              <a:rPr lang="de-DE" err="1"/>
              <a:t>qui</a:t>
            </a:r>
            <a:r>
              <a:rPr lang="de-DE"/>
              <a:t> </a:t>
            </a:r>
            <a:r>
              <a:rPr lang="de-DE" err="1"/>
              <a:t>quae</a:t>
            </a:r>
            <a:r>
              <a:rPr lang="de-DE"/>
              <a:t>. </a:t>
            </a:r>
          </a:p>
          <a:p>
            <a:pPr lvl="2"/>
            <a:r>
              <a:rPr lang="de-DE" err="1"/>
              <a:t>Sum</a:t>
            </a:r>
            <a:r>
              <a:rPr lang="de-DE"/>
              <a:t> </a:t>
            </a:r>
            <a:r>
              <a:rPr lang="de-DE" err="1"/>
              <a:t>ilique</a:t>
            </a:r>
            <a:r>
              <a:rPr lang="de-DE"/>
              <a:t> </a:t>
            </a:r>
            <a:r>
              <a:rPr lang="de-DE" err="1"/>
              <a:t>pore</a:t>
            </a:r>
            <a:r>
              <a:rPr lang="de-DE"/>
              <a:t>, </a:t>
            </a:r>
            <a:r>
              <a:rPr lang="de-DE" err="1"/>
              <a:t>erae</a:t>
            </a:r>
            <a:r>
              <a:rPr lang="de-DE"/>
              <a:t> </a:t>
            </a:r>
            <a:r>
              <a:rPr lang="de-DE" err="1"/>
              <a:t>mos</a:t>
            </a:r>
            <a:r>
              <a:rPr lang="de-DE"/>
              <a:t> </a:t>
            </a:r>
            <a:r>
              <a:rPr lang="de-DE" err="1"/>
              <a:t>modignia</a:t>
            </a:r>
            <a:r>
              <a:rPr lang="de-DE"/>
              <a:t> </a:t>
            </a:r>
          </a:p>
          <a:p>
            <a:pPr lvl="2"/>
            <a:r>
              <a:rPr lang="de-DE" err="1"/>
              <a:t>debitq</a:t>
            </a:r>
            <a:r>
              <a:rPr lang="de-DE"/>
              <a:t> </a:t>
            </a:r>
            <a:r>
              <a:rPr lang="de-DE" err="1"/>
              <a:t>uam</a:t>
            </a:r>
            <a:r>
              <a:rPr lang="de-DE"/>
              <a:t>, </a:t>
            </a:r>
            <a:r>
              <a:rPr lang="de-DE" err="1"/>
              <a:t>conesed</a:t>
            </a:r>
            <a:r>
              <a:rPr lang="de-DE"/>
              <a:t> </a:t>
            </a:r>
            <a:r>
              <a:rPr lang="de-DE" err="1"/>
              <a:t>ips</a:t>
            </a:r>
            <a:endParaRPr lang="de-DE"/>
          </a:p>
          <a:p>
            <a:pPr lvl="2"/>
            <a:r>
              <a:rPr lang="de-DE" err="1"/>
              <a:t>andae</a:t>
            </a:r>
            <a:r>
              <a:rPr lang="de-DE"/>
              <a:t> </a:t>
            </a:r>
            <a:r>
              <a:rPr lang="de-DE" err="1"/>
              <a:t>Daeped</a:t>
            </a:r>
            <a:r>
              <a:rPr lang="de-DE"/>
              <a:t> unt. </a:t>
            </a:r>
            <a:r>
              <a:rPr lang="de-DE" err="1"/>
              <a:t>Hil</a:t>
            </a:r>
            <a:r>
              <a:rPr lang="de-DE"/>
              <a:t> </a:t>
            </a:r>
            <a:r>
              <a:rPr lang="de-DE" err="1"/>
              <a:t>magnia</a:t>
            </a:r>
            <a:endParaRPr lang="de-DE"/>
          </a:p>
          <a:p>
            <a:pPr lvl="2"/>
            <a:r>
              <a:rPr lang="de-DE" err="1"/>
              <a:t>Ugiat</a:t>
            </a:r>
            <a:r>
              <a:rPr lang="de-DE"/>
              <a:t> </a:t>
            </a:r>
            <a:r>
              <a:rPr lang="de-DE" err="1"/>
              <a:t>volorae</a:t>
            </a:r>
            <a:r>
              <a:rPr lang="de-DE"/>
              <a:t> </a:t>
            </a:r>
            <a:r>
              <a:rPr lang="de-DE" err="1"/>
              <a:t>ides</a:t>
            </a:r>
            <a:r>
              <a:rPr lang="de-DE"/>
              <a:t> </a:t>
            </a:r>
            <a:r>
              <a:rPr lang="de-DE" err="1"/>
              <a:t>aute</a:t>
            </a:r>
            <a:r>
              <a:rPr lang="de-DE"/>
              <a:t> </a:t>
            </a:r>
            <a:r>
              <a:rPr lang="de-DE" err="1"/>
              <a:t>adit</a:t>
            </a:r>
            <a:r>
              <a:rPr lang="de-DE"/>
              <a:t>, </a:t>
            </a:r>
            <a:r>
              <a:rPr lang="de-DE" err="1"/>
              <a:t>odit</a:t>
            </a:r>
            <a:r>
              <a:rPr lang="de-DE"/>
              <a:t> </a:t>
            </a:r>
            <a:r>
              <a:rPr lang="de-DE" err="1"/>
              <a:t>fugi</a:t>
            </a:r>
            <a:endParaRPr lang="de-DE"/>
          </a:p>
          <a:p>
            <a:pPr lvl="2"/>
            <a:r>
              <a:rPr lang="de-DE"/>
              <a:t> </a:t>
            </a:r>
            <a:r>
              <a:rPr lang="de-DE" err="1"/>
              <a:t>Be</a:t>
            </a:r>
            <a:r>
              <a:rPr lang="de-DE"/>
              <a:t> </a:t>
            </a:r>
            <a:r>
              <a:rPr lang="de-DE" err="1"/>
              <a:t>Ut</a:t>
            </a:r>
            <a:r>
              <a:rPr lang="de-DE"/>
              <a:t> </a:t>
            </a:r>
            <a:r>
              <a:rPr lang="de-DE" err="1"/>
              <a:t>qui</a:t>
            </a:r>
            <a:r>
              <a:rPr lang="de-DE"/>
              <a:t> </a:t>
            </a:r>
            <a:r>
              <a:rPr lang="de-DE" err="1"/>
              <a:t>quae</a:t>
            </a:r>
            <a:r>
              <a:rPr lang="de-DE"/>
              <a:t>. </a:t>
            </a:r>
          </a:p>
          <a:p>
            <a:pPr lvl="2"/>
            <a:r>
              <a:rPr lang="de-DE" err="1"/>
              <a:t>Sum</a:t>
            </a:r>
            <a:r>
              <a:rPr lang="de-DE"/>
              <a:t> </a:t>
            </a:r>
            <a:r>
              <a:rPr lang="de-DE" err="1"/>
              <a:t>ilique</a:t>
            </a:r>
            <a:r>
              <a:rPr lang="de-DE"/>
              <a:t> </a:t>
            </a:r>
            <a:r>
              <a:rPr lang="de-DE" err="1"/>
              <a:t>pore</a:t>
            </a:r>
            <a:r>
              <a:rPr lang="de-DE"/>
              <a:t>, </a:t>
            </a:r>
            <a:r>
              <a:rPr lang="de-DE" err="1"/>
              <a:t>erae</a:t>
            </a:r>
            <a:r>
              <a:rPr lang="de-DE"/>
              <a:t> </a:t>
            </a:r>
            <a:r>
              <a:rPr lang="de-DE" err="1"/>
              <a:t>mos</a:t>
            </a:r>
            <a:r>
              <a:rPr lang="de-DE"/>
              <a:t> </a:t>
            </a:r>
            <a:r>
              <a:rPr lang="de-DE" err="1"/>
              <a:t>modignia</a:t>
            </a:r>
            <a:r>
              <a:rPr lang="de-DE"/>
              <a:t> </a:t>
            </a:r>
          </a:p>
          <a:p>
            <a:pPr lvl="2"/>
            <a:r>
              <a:rPr lang="de-DE" err="1"/>
              <a:t>debitq</a:t>
            </a:r>
            <a:r>
              <a:rPr lang="de-DE"/>
              <a:t> </a:t>
            </a:r>
            <a:r>
              <a:rPr lang="de-DE" err="1"/>
              <a:t>uam</a:t>
            </a:r>
            <a:r>
              <a:rPr lang="de-DE"/>
              <a:t>, </a:t>
            </a:r>
            <a:r>
              <a:rPr lang="de-DE" err="1"/>
              <a:t>conesed</a:t>
            </a:r>
            <a:r>
              <a:rPr lang="de-DE"/>
              <a:t> </a:t>
            </a:r>
            <a:r>
              <a:rPr lang="de-DE" err="1"/>
              <a:t>ips</a:t>
            </a:r>
            <a:endParaRPr lang="de-DE"/>
          </a:p>
          <a:p>
            <a:pPr lvl="2"/>
            <a:r>
              <a:rPr lang="de-DE" err="1"/>
              <a:t>andae</a:t>
            </a:r>
            <a:r>
              <a:rPr lang="de-DE"/>
              <a:t> </a:t>
            </a:r>
            <a:r>
              <a:rPr lang="de-DE" err="1"/>
              <a:t>Daeped</a:t>
            </a:r>
            <a:r>
              <a:rPr lang="de-DE"/>
              <a:t> unt. </a:t>
            </a:r>
            <a:r>
              <a:rPr lang="de-DE" err="1"/>
              <a:t>Hil</a:t>
            </a:r>
            <a:r>
              <a:rPr lang="de-DE"/>
              <a:t> </a:t>
            </a:r>
            <a:r>
              <a:rPr lang="de-DE" err="1"/>
              <a:t>magnia</a:t>
            </a:r>
            <a:endParaRPr lang="de-DE"/>
          </a:p>
          <a:p>
            <a:pPr lvl="2"/>
            <a:r>
              <a:rPr lang="de-DE" err="1"/>
              <a:t>Ugiat</a:t>
            </a:r>
            <a:r>
              <a:rPr lang="de-DE"/>
              <a:t> </a:t>
            </a:r>
            <a:r>
              <a:rPr lang="de-DE" err="1"/>
              <a:t>volorae</a:t>
            </a:r>
            <a:r>
              <a:rPr lang="de-DE"/>
              <a:t> </a:t>
            </a:r>
            <a:r>
              <a:rPr lang="de-DE" err="1"/>
              <a:t>ides</a:t>
            </a:r>
            <a:r>
              <a:rPr lang="de-DE"/>
              <a:t> </a:t>
            </a:r>
            <a:r>
              <a:rPr lang="de-DE" err="1"/>
              <a:t>aute</a:t>
            </a:r>
            <a:r>
              <a:rPr lang="de-DE"/>
              <a:t> </a:t>
            </a:r>
            <a:r>
              <a:rPr lang="de-DE" err="1"/>
              <a:t>adit</a:t>
            </a:r>
            <a:r>
              <a:rPr lang="de-DE"/>
              <a:t>, </a:t>
            </a:r>
            <a:r>
              <a:rPr lang="de-DE" err="1"/>
              <a:t>odit</a:t>
            </a:r>
            <a:r>
              <a:rPr lang="de-DE"/>
              <a:t> fug</a:t>
            </a:r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5904ED0-418B-47F0-B554-DE71031F587F}" type="datetime1">
              <a:rPr lang="de-DE" smtClean="0"/>
              <a:t>18.06.2026</a:t>
            </a:fld>
            <a:endParaRPr lang="de-DE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de-DE"/>
              <a:t>Universität Hohenheim</a:t>
            </a:r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104B226-4361-4E3F-8691-235B281AC8CE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2763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halt Numm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 userDrawn="1"/>
        </p:nvSpPr>
        <p:spPr>
          <a:xfrm>
            <a:off x="5916612" y="0"/>
            <a:ext cx="6281001" cy="6853715"/>
          </a:xfrm>
          <a:prstGeom prst="rect">
            <a:avLst/>
          </a:prstGeom>
          <a:solidFill>
            <a:schemeClr val="bg2">
              <a:lumMod val="7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 userDrawn="1"/>
        </p:nvSpPr>
        <p:spPr>
          <a:xfrm>
            <a:off x="695325" y="765176"/>
            <a:ext cx="5580063" cy="5256212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200150" y="2170112"/>
            <a:ext cx="4895850" cy="1222376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err="1"/>
              <a:t>inhalt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59F78-E229-4877-B854-02F60CC91801}" type="datetime1">
              <a:rPr lang="de-DE" smtClean="0"/>
              <a:t>18.06.2026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Universität Hohenheim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4B226-4361-4E3F-8691-235B281AC8CE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6760800" y="2168525"/>
            <a:ext cx="4307599" cy="3852863"/>
          </a:xfrm>
        </p:spPr>
        <p:txBody>
          <a:bodyPr/>
          <a:lstStyle>
            <a:lvl3pPr marL="342900" indent="-342900">
              <a:buClr>
                <a:schemeClr val="tx2"/>
              </a:buClr>
              <a:buSzPct val="100000"/>
              <a:buFont typeface="+mj-lt"/>
              <a:buAutoNum type="arabicPeriod"/>
              <a:defRPr/>
            </a:lvl3pPr>
          </a:lstStyle>
          <a:p>
            <a:pPr lvl="2"/>
            <a:r>
              <a:rPr lang="de-DE" err="1"/>
              <a:t>Be</a:t>
            </a:r>
            <a:r>
              <a:rPr lang="de-DE"/>
              <a:t> </a:t>
            </a:r>
            <a:r>
              <a:rPr lang="de-DE" err="1"/>
              <a:t>Ut</a:t>
            </a:r>
            <a:r>
              <a:rPr lang="de-DE"/>
              <a:t> </a:t>
            </a:r>
            <a:r>
              <a:rPr lang="de-DE" err="1"/>
              <a:t>qui</a:t>
            </a:r>
            <a:r>
              <a:rPr lang="de-DE"/>
              <a:t> </a:t>
            </a:r>
            <a:r>
              <a:rPr lang="de-DE" err="1"/>
              <a:t>quae</a:t>
            </a:r>
            <a:r>
              <a:rPr lang="de-DE"/>
              <a:t>. </a:t>
            </a:r>
          </a:p>
          <a:p>
            <a:pPr lvl="2"/>
            <a:r>
              <a:rPr lang="de-DE" err="1"/>
              <a:t>Sum</a:t>
            </a:r>
            <a:r>
              <a:rPr lang="de-DE"/>
              <a:t> </a:t>
            </a:r>
            <a:r>
              <a:rPr lang="de-DE" err="1"/>
              <a:t>ilique</a:t>
            </a:r>
            <a:r>
              <a:rPr lang="de-DE"/>
              <a:t> </a:t>
            </a:r>
            <a:r>
              <a:rPr lang="de-DE" err="1"/>
              <a:t>pore</a:t>
            </a:r>
            <a:r>
              <a:rPr lang="de-DE"/>
              <a:t>, </a:t>
            </a:r>
            <a:r>
              <a:rPr lang="de-DE" err="1"/>
              <a:t>erae</a:t>
            </a:r>
            <a:r>
              <a:rPr lang="de-DE"/>
              <a:t> </a:t>
            </a:r>
            <a:r>
              <a:rPr lang="de-DE" err="1"/>
              <a:t>mos</a:t>
            </a:r>
            <a:r>
              <a:rPr lang="de-DE"/>
              <a:t> </a:t>
            </a:r>
            <a:r>
              <a:rPr lang="de-DE" err="1"/>
              <a:t>modignia</a:t>
            </a:r>
            <a:r>
              <a:rPr lang="de-DE"/>
              <a:t> </a:t>
            </a:r>
          </a:p>
          <a:p>
            <a:pPr lvl="2"/>
            <a:r>
              <a:rPr lang="de-DE" err="1"/>
              <a:t>debitq</a:t>
            </a:r>
            <a:r>
              <a:rPr lang="de-DE"/>
              <a:t> </a:t>
            </a:r>
            <a:r>
              <a:rPr lang="de-DE" err="1"/>
              <a:t>uam</a:t>
            </a:r>
            <a:r>
              <a:rPr lang="de-DE"/>
              <a:t>, </a:t>
            </a:r>
            <a:r>
              <a:rPr lang="de-DE" err="1"/>
              <a:t>conesed</a:t>
            </a:r>
            <a:r>
              <a:rPr lang="de-DE"/>
              <a:t> </a:t>
            </a:r>
            <a:r>
              <a:rPr lang="de-DE" err="1"/>
              <a:t>ips</a:t>
            </a:r>
            <a:endParaRPr lang="de-DE"/>
          </a:p>
          <a:p>
            <a:pPr lvl="2"/>
            <a:r>
              <a:rPr lang="de-DE" err="1"/>
              <a:t>andae</a:t>
            </a:r>
            <a:r>
              <a:rPr lang="de-DE"/>
              <a:t> </a:t>
            </a:r>
            <a:r>
              <a:rPr lang="de-DE" err="1"/>
              <a:t>Daeped</a:t>
            </a:r>
            <a:r>
              <a:rPr lang="de-DE"/>
              <a:t> unt. </a:t>
            </a:r>
            <a:r>
              <a:rPr lang="de-DE" err="1"/>
              <a:t>Hil</a:t>
            </a:r>
            <a:r>
              <a:rPr lang="de-DE"/>
              <a:t> </a:t>
            </a:r>
            <a:r>
              <a:rPr lang="de-DE" err="1"/>
              <a:t>magnia</a:t>
            </a:r>
            <a:endParaRPr lang="de-DE"/>
          </a:p>
          <a:p>
            <a:pPr lvl="2"/>
            <a:r>
              <a:rPr lang="de-DE" err="1"/>
              <a:t>Ugiat</a:t>
            </a:r>
            <a:r>
              <a:rPr lang="de-DE"/>
              <a:t> </a:t>
            </a:r>
            <a:r>
              <a:rPr lang="de-DE" err="1"/>
              <a:t>volorae</a:t>
            </a:r>
            <a:r>
              <a:rPr lang="de-DE"/>
              <a:t> </a:t>
            </a:r>
            <a:r>
              <a:rPr lang="de-DE" err="1"/>
              <a:t>ides</a:t>
            </a:r>
            <a:r>
              <a:rPr lang="de-DE"/>
              <a:t> </a:t>
            </a:r>
            <a:r>
              <a:rPr lang="de-DE" err="1"/>
              <a:t>aute</a:t>
            </a:r>
            <a:r>
              <a:rPr lang="de-DE"/>
              <a:t> </a:t>
            </a:r>
            <a:r>
              <a:rPr lang="de-DE" err="1"/>
              <a:t>adit</a:t>
            </a:r>
            <a:r>
              <a:rPr lang="de-DE"/>
              <a:t>, </a:t>
            </a:r>
            <a:r>
              <a:rPr lang="de-DE" err="1"/>
              <a:t>odit</a:t>
            </a:r>
            <a:r>
              <a:rPr lang="de-DE"/>
              <a:t> </a:t>
            </a:r>
            <a:r>
              <a:rPr lang="de-DE" err="1"/>
              <a:t>fugi</a:t>
            </a:r>
            <a:endParaRPr lang="de-DE"/>
          </a:p>
          <a:p>
            <a:pPr lvl="2"/>
            <a:r>
              <a:rPr lang="de-DE"/>
              <a:t> </a:t>
            </a:r>
            <a:r>
              <a:rPr lang="de-DE" err="1"/>
              <a:t>Be</a:t>
            </a:r>
            <a:r>
              <a:rPr lang="de-DE"/>
              <a:t> </a:t>
            </a:r>
            <a:r>
              <a:rPr lang="de-DE" err="1"/>
              <a:t>Ut</a:t>
            </a:r>
            <a:r>
              <a:rPr lang="de-DE"/>
              <a:t> </a:t>
            </a:r>
            <a:r>
              <a:rPr lang="de-DE" err="1"/>
              <a:t>qui</a:t>
            </a:r>
            <a:r>
              <a:rPr lang="de-DE"/>
              <a:t> </a:t>
            </a:r>
            <a:r>
              <a:rPr lang="de-DE" err="1"/>
              <a:t>quae</a:t>
            </a:r>
            <a:r>
              <a:rPr lang="de-DE"/>
              <a:t>. </a:t>
            </a:r>
          </a:p>
          <a:p>
            <a:pPr lvl="2"/>
            <a:r>
              <a:rPr lang="de-DE" err="1"/>
              <a:t>Sum</a:t>
            </a:r>
            <a:r>
              <a:rPr lang="de-DE"/>
              <a:t> </a:t>
            </a:r>
            <a:r>
              <a:rPr lang="de-DE" err="1"/>
              <a:t>ilique</a:t>
            </a:r>
            <a:r>
              <a:rPr lang="de-DE"/>
              <a:t> </a:t>
            </a:r>
            <a:r>
              <a:rPr lang="de-DE" err="1"/>
              <a:t>pore</a:t>
            </a:r>
            <a:r>
              <a:rPr lang="de-DE"/>
              <a:t>, </a:t>
            </a:r>
            <a:r>
              <a:rPr lang="de-DE" err="1"/>
              <a:t>erae</a:t>
            </a:r>
            <a:r>
              <a:rPr lang="de-DE"/>
              <a:t> </a:t>
            </a:r>
            <a:r>
              <a:rPr lang="de-DE" err="1"/>
              <a:t>mos</a:t>
            </a:r>
            <a:r>
              <a:rPr lang="de-DE"/>
              <a:t> </a:t>
            </a:r>
            <a:r>
              <a:rPr lang="de-DE" err="1"/>
              <a:t>modignia</a:t>
            </a:r>
            <a:r>
              <a:rPr lang="de-DE"/>
              <a:t> </a:t>
            </a:r>
          </a:p>
          <a:p>
            <a:pPr lvl="2"/>
            <a:r>
              <a:rPr lang="de-DE" err="1"/>
              <a:t>debitq</a:t>
            </a:r>
            <a:r>
              <a:rPr lang="de-DE"/>
              <a:t> </a:t>
            </a:r>
            <a:r>
              <a:rPr lang="de-DE" err="1"/>
              <a:t>uam</a:t>
            </a:r>
            <a:r>
              <a:rPr lang="de-DE"/>
              <a:t>, </a:t>
            </a:r>
            <a:r>
              <a:rPr lang="de-DE" err="1"/>
              <a:t>conesed</a:t>
            </a:r>
            <a:r>
              <a:rPr lang="de-DE"/>
              <a:t> </a:t>
            </a:r>
            <a:r>
              <a:rPr lang="de-DE" err="1"/>
              <a:t>ips</a:t>
            </a:r>
            <a:endParaRPr lang="de-DE"/>
          </a:p>
          <a:p>
            <a:pPr lvl="2"/>
            <a:r>
              <a:rPr lang="de-DE" err="1"/>
              <a:t>andae</a:t>
            </a:r>
            <a:r>
              <a:rPr lang="de-DE"/>
              <a:t> </a:t>
            </a:r>
            <a:r>
              <a:rPr lang="de-DE" err="1"/>
              <a:t>Daeped</a:t>
            </a:r>
            <a:r>
              <a:rPr lang="de-DE"/>
              <a:t> unt. </a:t>
            </a:r>
            <a:r>
              <a:rPr lang="de-DE" err="1"/>
              <a:t>Hil</a:t>
            </a:r>
            <a:r>
              <a:rPr lang="de-DE"/>
              <a:t> </a:t>
            </a:r>
            <a:r>
              <a:rPr lang="de-DE" err="1"/>
              <a:t>magnia</a:t>
            </a:r>
            <a:endParaRPr lang="de-DE"/>
          </a:p>
          <a:p>
            <a:pPr lvl="2"/>
            <a:r>
              <a:rPr lang="de-DE" err="1"/>
              <a:t>Ugiat</a:t>
            </a:r>
            <a:r>
              <a:rPr lang="de-DE"/>
              <a:t> </a:t>
            </a:r>
            <a:r>
              <a:rPr lang="de-DE" err="1"/>
              <a:t>volorae</a:t>
            </a:r>
            <a:r>
              <a:rPr lang="de-DE"/>
              <a:t> </a:t>
            </a:r>
            <a:r>
              <a:rPr lang="de-DE" err="1"/>
              <a:t>ides</a:t>
            </a:r>
            <a:r>
              <a:rPr lang="de-DE"/>
              <a:t> </a:t>
            </a:r>
            <a:r>
              <a:rPr lang="de-DE" err="1"/>
              <a:t>aute</a:t>
            </a:r>
            <a:r>
              <a:rPr lang="de-DE"/>
              <a:t> </a:t>
            </a:r>
            <a:r>
              <a:rPr lang="de-DE" err="1"/>
              <a:t>adit</a:t>
            </a:r>
            <a:r>
              <a:rPr lang="de-DE"/>
              <a:t>, </a:t>
            </a:r>
            <a:r>
              <a:rPr lang="de-DE" err="1"/>
              <a:t>odit</a:t>
            </a:r>
            <a:r>
              <a:rPr lang="de-DE"/>
              <a:t> fug</a:t>
            </a:r>
          </a:p>
        </p:txBody>
      </p:sp>
    </p:spTree>
    <p:extLst>
      <p:ext uri="{BB962C8B-B14F-4D97-AF65-F5344CB8AC3E}">
        <p14:creationId xmlns:p14="http://schemas.microsoft.com/office/powerpoint/2010/main" val="1797800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bre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1" name="Datumsplatzhalter 3"/>
          <p:cNvSpPr>
            <a:spLocks noGrp="1"/>
          </p:cNvSpPr>
          <p:nvPr>
            <p:ph type="dt" sz="half" idx="2"/>
          </p:nvPr>
        </p:nvSpPr>
        <p:spPr>
          <a:xfrm>
            <a:off x="695326" y="6176964"/>
            <a:ext cx="715463" cy="5445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spc="100" baseline="0">
                <a:solidFill>
                  <a:schemeClr val="tx1">
                    <a:tint val="75000"/>
                  </a:schemeClr>
                </a:solidFill>
                <a:latin typeface="Rockwell" panose="02060603020205020403" pitchFamily="18" charset="0"/>
              </a:defRPr>
            </a:lvl1pPr>
          </a:lstStyle>
          <a:p>
            <a:fld id="{6F23FAAE-3D25-4186-9775-739BF70C6A00}" type="datetime1">
              <a:rPr lang="de-DE" smtClean="0"/>
              <a:t>18.06.2026</a:t>
            </a:fld>
            <a:endParaRPr lang="de-DE"/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537200" y="6176964"/>
            <a:ext cx="9000000" cy="5445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spc="100" baseline="0">
                <a:solidFill>
                  <a:schemeClr val="tx1">
                    <a:lumMod val="60000"/>
                    <a:lumOff val="40000"/>
                  </a:schemeClr>
                </a:solidFill>
                <a:latin typeface="Rockwell" panose="02060603020205020403" pitchFamily="18" charset="0"/>
              </a:defRPr>
            </a:lvl1pPr>
          </a:lstStyle>
          <a:p>
            <a:r>
              <a:rPr lang="de-DE"/>
              <a:t>Universität Hohenheim</a:t>
            </a:r>
          </a:p>
        </p:txBody>
      </p:sp>
      <p:sp>
        <p:nvSpPr>
          <p:cNvPr id="13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664791" y="6176964"/>
            <a:ext cx="831883" cy="5445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>
                    <a:lumMod val="60000"/>
                    <a:lumOff val="40000"/>
                  </a:schemeClr>
                </a:solidFill>
                <a:latin typeface="Rockwell" panose="02060603020205020403" pitchFamily="18" charset="0"/>
              </a:defRPr>
            </a:lvl1pPr>
          </a:lstStyle>
          <a:p>
            <a:fld id="{2104B226-4361-4E3F-8691-235B281AC8CE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0"/>
          </p:nvPr>
        </p:nvSpPr>
        <p:spPr>
          <a:xfrm>
            <a:off x="695325" y="1808164"/>
            <a:ext cx="10801350" cy="4213224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923733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L links, Tex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695325" y="765176"/>
            <a:ext cx="5221288" cy="5256212"/>
          </a:xfrm>
          <a:prstGeom prst="rect">
            <a:avLst/>
          </a:prstGeom>
          <a:solidFill>
            <a:schemeClr val="bg2">
              <a:lumMod val="7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>
          <a:xfrm>
            <a:off x="1200151" y="1808162"/>
            <a:ext cx="4716462" cy="4213225"/>
          </a:xfrm>
        </p:spPr>
        <p:txBody>
          <a:bodyPr anchor="t" anchorCtr="0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1" name="Datumsplatzhalter 3"/>
          <p:cNvSpPr>
            <a:spLocks noGrp="1"/>
          </p:cNvSpPr>
          <p:nvPr>
            <p:ph type="dt" sz="half" idx="2"/>
          </p:nvPr>
        </p:nvSpPr>
        <p:spPr>
          <a:xfrm>
            <a:off x="695326" y="6176964"/>
            <a:ext cx="715463" cy="5445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spc="100" baseline="0">
                <a:solidFill>
                  <a:schemeClr val="tx1">
                    <a:tint val="75000"/>
                  </a:schemeClr>
                </a:solidFill>
                <a:latin typeface="Rockwell" panose="02060603020205020403" pitchFamily="18" charset="0"/>
              </a:defRPr>
            </a:lvl1pPr>
          </a:lstStyle>
          <a:p>
            <a:fld id="{220BFA7E-EAFA-4B49-86FA-98B5C6ABDC7B}" type="datetime1">
              <a:rPr lang="de-DE" smtClean="0"/>
              <a:t>18.06.2026</a:t>
            </a:fld>
            <a:endParaRPr lang="de-DE"/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537200" y="6176964"/>
            <a:ext cx="9000000" cy="5445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spc="100" baseline="0">
                <a:solidFill>
                  <a:schemeClr val="tx1">
                    <a:lumMod val="60000"/>
                    <a:lumOff val="40000"/>
                  </a:schemeClr>
                </a:solidFill>
                <a:latin typeface="Rockwell" panose="02060603020205020403" pitchFamily="18" charset="0"/>
              </a:defRPr>
            </a:lvl1pPr>
          </a:lstStyle>
          <a:p>
            <a:r>
              <a:rPr lang="de-DE"/>
              <a:t>Universität Hohenheim</a:t>
            </a:r>
          </a:p>
        </p:txBody>
      </p:sp>
      <p:sp>
        <p:nvSpPr>
          <p:cNvPr id="13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664791" y="6176964"/>
            <a:ext cx="831883" cy="5445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>
                    <a:lumMod val="60000"/>
                    <a:lumOff val="40000"/>
                  </a:schemeClr>
                </a:solidFill>
                <a:latin typeface="Rockwell" panose="02060603020205020403" pitchFamily="18" charset="0"/>
              </a:defRPr>
            </a:lvl1pPr>
          </a:lstStyle>
          <a:p>
            <a:fld id="{2104B226-4361-4E3F-8691-235B281AC8CE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0"/>
          </p:nvPr>
        </p:nvSpPr>
        <p:spPr>
          <a:xfrm>
            <a:off x="6275388" y="1808163"/>
            <a:ext cx="5221287" cy="4213225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3632146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L breit, Text 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11" name="Datumsplatzhalter 3"/>
          <p:cNvSpPr>
            <a:spLocks noGrp="1"/>
          </p:cNvSpPr>
          <p:nvPr>
            <p:ph type="dt" sz="half" idx="2"/>
          </p:nvPr>
        </p:nvSpPr>
        <p:spPr>
          <a:xfrm>
            <a:off x="695326" y="6176964"/>
            <a:ext cx="715463" cy="5445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spc="100" baseline="0">
                <a:solidFill>
                  <a:schemeClr val="tx1">
                    <a:tint val="75000"/>
                  </a:schemeClr>
                </a:solidFill>
                <a:latin typeface="Rockwell" panose="02060603020205020403" pitchFamily="18" charset="0"/>
              </a:defRPr>
            </a:lvl1pPr>
          </a:lstStyle>
          <a:p>
            <a:fld id="{0806749B-ED17-45D8-BD87-8DF61EB01B19}" type="datetime1">
              <a:rPr lang="de-DE" smtClean="0"/>
              <a:t>18.06.2026</a:t>
            </a:fld>
            <a:endParaRPr lang="de-DE"/>
          </a:p>
        </p:txBody>
      </p:sp>
      <p:sp>
        <p:nvSpPr>
          <p:cNvPr id="13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664791" y="6176964"/>
            <a:ext cx="831883" cy="5445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>
                    <a:lumMod val="60000"/>
                    <a:lumOff val="40000"/>
                  </a:schemeClr>
                </a:solidFill>
                <a:latin typeface="Rockwell" panose="02060603020205020403" pitchFamily="18" charset="0"/>
              </a:defRPr>
            </a:lvl1pPr>
          </a:lstStyle>
          <a:p>
            <a:fld id="{2104B226-4361-4E3F-8691-235B281AC8CE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275388" y="1808165"/>
            <a:ext cx="5221287" cy="4213224"/>
          </a:xfrm>
        </p:spPr>
        <p:txBody>
          <a:bodyPr/>
          <a:lstStyle/>
          <a:p>
            <a:pPr lvl="1"/>
            <a:r>
              <a:rPr lang="de-DE"/>
              <a:t>Zweite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/>
          </p:nvPr>
        </p:nvSpPr>
        <p:spPr>
          <a:xfrm>
            <a:off x="695325" y="1808164"/>
            <a:ext cx="5221288" cy="4213225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9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537200" y="6176964"/>
            <a:ext cx="9000000" cy="5445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spc="100" baseline="0">
                <a:solidFill>
                  <a:schemeClr val="tx1">
                    <a:lumMod val="60000"/>
                    <a:lumOff val="40000"/>
                  </a:schemeClr>
                </a:solidFill>
                <a:latin typeface="Rockwell" panose="02060603020205020403" pitchFamily="18" charset="0"/>
              </a:defRPr>
            </a:lvl1pPr>
          </a:lstStyle>
          <a:p>
            <a:r>
              <a:rPr lang="de-DE"/>
              <a:t>Universität Hohenheim</a:t>
            </a:r>
          </a:p>
        </p:txBody>
      </p:sp>
    </p:spTree>
    <p:extLst>
      <p:ext uri="{BB962C8B-B14F-4D97-AF65-F5344CB8AC3E}">
        <p14:creationId xmlns:p14="http://schemas.microsoft.com/office/powerpoint/2010/main" val="3001313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1" name="Datumsplatzhalter 3"/>
          <p:cNvSpPr>
            <a:spLocks noGrp="1"/>
          </p:cNvSpPr>
          <p:nvPr>
            <p:ph type="dt" sz="half" idx="2"/>
          </p:nvPr>
        </p:nvSpPr>
        <p:spPr>
          <a:xfrm>
            <a:off x="695326" y="6176964"/>
            <a:ext cx="715463" cy="5445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spc="100" baseline="0">
                <a:solidFill>
                  <a:schemeClr val="tx1">
                    <a:tint val="75000"/>
                  </a:schemeClr>
                </a:solidFill>
                <a:latin typeface="Rockwell" panose="02060603020205020403" pitchFamily="18" charset="0"/>
              </a:defRPr>
            </a:lvl1pPr>
          </a:lstStyle>
          <a:p>
            <a:fld id="{955A1C3C-E435-4881-99DE-3979DC97C6E5}" type="datetime1">
              <a:rPr lang="de-DE" smtClean="0"/>
              <a:t>18.06.2026</a:t>
            </a:fld>
            <a:endParaRPr lang="de-DE"/>
          </a:p>
        </p:txBody>
      </p:sp>
      <p:sp>
        <p:nvSpPr>
          <p:cNvPr id="13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664791" y="6176964"/>
            <a:ext cx="831883" cy="5445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>
                    <a:lumMod val="60000"/>
                    <a:lumOff val="40000"/>
                  </a:schemeClr>
                </a:solidFill>
                <a:latin typeface="Rockwell" panose="02060603020205020403" pitchFamily="18" charset="0"/>
              </a:defRPr>
            </a:lvl1pPr>
          </a:lstStyle>
          <a:p>
            <a:fld id="{2104B226-4361-4E3F-8691-235B281AC8CE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>
          <a:xfrm>
            <a:off x="695325" y="1808165"/>
            <a:ext cx="5221288" cy="4213224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2"/>
          </p:nvPr>
        </p:nvSpPr>
        <p:spPr>
          <a:xfrm>
            <a:off x="6275388" y="1808165"/>
            <a:ext cx="5221287" cy="4213224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cxnSp>
        <p:nvCxnSpPr>
          <p:cNvPr id="9" name="Gerader Verbinder 8"/>
          <p:cNvCxnSpPr>
            <a:stCxn id="10" idx="2"/>
          </p:cNvCxnSpPr>
          <p:nvPr userDrawn="1"/>
        </p:nvCxnSpPr>
        <p:spPr>
          <a:xfrm>
            <a:off x="6096000" y="1808164"/>
            <a:ext cx="0" cy="4368800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537200" y="6176964"/>
            <a:ext cx="9000000" cy="5445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spc="100" baseline="0">
                <a:solidFill>
                  <a:schemeClr val="tx1">
                    <a:lumMod val="60000"/>
                    <a:lumOff val="40000"/>
                  </a:schemeClr>
                </a:solidFill>
                <a:latin typeface="Rockwell" panose="02060603020205020403" pitchFamily="18" charset="0"/>
              </a:defRPr>
            </a:lvl1pPr>
          </a:lstStyle>
          <a:p>
            <a:r>
              <a:rPr lang="de-DE"/>
              <a:t>Universität Hohenheim</a:t>
            </a:r>
          </a:p>
        </p:txBody>
      </p:sp>
    </p:spTree>
    <p:extLst>
      <p:ext uri="{BB962C8B-B14F-4D97-AF65-F5344CB8AC3E}">
        <p14:creationId xmlns:p14="http://schemas.microsoft.com/office/powerpoint/2010/main" val="21992589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gleich_Farb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 userDrawn="1"/>
        </p:nvSpPr>
        <p:spPr>
          <a:xfrm>
            <a:off x="5916612" y="1808163"/>
            <a:ext cx="5580061" cy="4213225"/>
          </a:xfrm>
          <a:prstGeom prst="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 userDrawn="1"/>
        </p:nvSpPr>
        <p:spPr>
          <a:xfrm>
            <a:off x="695325" y="1808163"/>
            <a:ext cx="5580063" cy="4213225"/>
          </a:xfrm>
          <a:prstGeom prst="rect">
            <a:avLst/>
          </a:prstGeom>
          <a:solidFill>
            <a:schemeClr val="bg2">
              <a:lumMod val="7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1" name="Datumsplatzhalter 3"/>
          <p:cNvSpPr>
            <a:spLocks noGrp="1"/>
          </p:cNvSpPr>
          <p:nvPr>
            <p:ph type="dt" sz="half" idx="2"/>
          </p:nvPr>
        </p:nvSpPr>
        <p:spPr>
          <a:xfrm>
            <a:off x="695326" y="6176964"/>
            <a:ext cx="715463" cy="5445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spc="100" baseline="0">
                <a:solidFill>
                  <a:schemeClr val="tx1">
                    <a:tint val="75000"/>
                  </a:schemeClr>
                </a:solidFill>
                <a:latin typeface="Rockwell" panose="02060603020205020403" pitchFamily="18" charset="0"/>
              </a:defRPr>
            </a:lvl1pPr>
          </a:lstStyle>
          <a:p>
            <a:fld id="{86B73C19-AFD6-4442-BB4A-70E5102B0732}" type="datetime1">
              <a:rPr lang="de-DE" smtClean="0"/>
              <a:t>18.06.2026</a:t>
            </a:fld>
            <a:endParaRPr lang="de-DE"/>
          </a:p>
        </p:txBody>
      </p:sp>
      <p:sp>
        <p:nvSpPr>
          <p:cNvPr id="13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664791" y="6176964"/>
            <a:ext cx="831883" cy="5445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>
                    <a:lumMod val="60000"/>
                    <a:lumOff val="40000"/>
                  </a:schemeClr>
                </a:solidFill>
                <a:latin typeface="Rockwell" panose="02060603020205020403" pitchFamily="18" charset="0"/>
              </a:defRPr>
            </a:lvl1pPr>
          </a:lstStyle>
          <a:p>
            <a:fld id="{2104B226-4361-4E3F-8691-235B281AC8CE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>
          <a:xfrm>
            <a:off x="1010625" y="2168525"/>
            <a:ext cx="4869475" cy="3852863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2"/>
          </p:nvPr>
        </p:nvSpPr>
        <p:spPr>
          <a:xfrm>
            <a:off x="6570051" y="2168525"/>
            <a:ext cx="4926624" cy="3852863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6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537200" y="6176964"/>
            <a:ext cx="9000000" cy="5445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spc="100" baseline="0">
                <a:solidFill>
                  <a:schemeClr val="tx1">
                    <a:lumMod val="60000"/>
                    <a:lumOff val="40000"/>
                  </a:schemeClr>
                </a:solidFill>
                <a:latin typeface="Rockwell" panose="02060603020205020403" pitchFamily="18" charset="0"/>
              </a:defRPr>
            </a:lvl1pPr>
          </a:lstStyle>
          <a:p>
            <a:r>
              <a:rPr lang="de-DE"/>
              <a:t>Universität Hohenheim</a:t>
            </a:r>
          </a:p>
        </p:txBody>
      </p:sp>
    </p:spTree>
    <p:extLst>
      <p:ext uri="{BB962C8B-B14F-4D97-AF65-F5344CB8AC3E}">
        <p14:creationId xmlns:p14="http://schemas.microsoft.com/office/powerpoint/2010/main" val="12306649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precherwechs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115" y="2375188"/>
            <a:ext cx="6528185" cy="168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821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precherwechsel 3_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115" y="2375188"/>
            <a:ext cx="6528185" cy="168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5640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precherwechse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115" y="2375188"/>
            <a:ext cx="6528185" cy="168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057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precherwechsel 2__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115" y="2375188"/>
            <a:ext cx="6528185" cy="168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5607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precherwechs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65514" cy="6858000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115" y="2375188"/>
            <a:ext cx="6528185" cy="168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4931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precherwechsel 1_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65514" cy="6858000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115" y="2375188"/>
            <a:ext cx="6528185" cy="168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0923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precherwechse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01611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" y="406826"/>
            <a:ext cx="2847101" cy="73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4410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precherwechsel 4_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01611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4" y="406826"/>
            <a:ext cx="2847101" cy="73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4275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precherwechse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80133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4" y="5385226"/>
            <a:ext cx="2847101" cy="73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3016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precherwechsel 5_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80133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4" y="5396505"/>
            <a:ext cx="2847101" cy="73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8098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/Bild mit Farb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/>
          <p:cNvSpPr>
            <a:spLocks noGrp="1"/>
          </p:cNvSpPr>
          <p:nvPr>
            <p:ph type="pic" sz="quarter" idx="11"/>
          </p:nvPr>
        </p:nvSpPr>
        <p:spPr>
          <a:xfrm>
            <a:off x="5916612" y="0"/>
            <a:ext cx="6275387" cy="6858000"/>
          </a:xfrm>
          <a:solidFill>
            <a:schemeClr val="bg2"/>
          </a:solidFill>
        </p:spPr>
        <p:txBody>
          <a:bodyPr/>
          <a:lstStyle/>
          <a:p>
            <a:endParaRPr lang="de-DE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A63DD280-B4E6-4516-A18D-62F023A7BAC0}" type="datetime1">
              <a:rPr lang="de-DE" smtClean="0"/>
              <a:t>18.06.2026</a:t>
            </a:fld>
            <a:endParaRPr lang="de-DE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3"/>
          </p:nvPr>
        </p:nvSpPr>
        <p:spPr>
          <a:xfrm>
            <a:off x="1538243" y="6176964"/>
            <a:ext cx="4378370" cy="544512"/>
          </a:xfrm>
        </p:spPr>
        <p:txBody>
          <a:bodyPr/>
          <a:lstStyle/>
          <a:p>
            <a:r>
              <a:rPr lang="de-DE"/>
              <a:t>Universität Hohenheim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>
          <a:xfrm>
            <a:off x="695325" y="765175"/>
            <a:ext cx="5580063" cy="5275265"/>
          </a:xfrm>
          <a:solidFill>
            <a:schemeClr val="bg2">
              <a:lumMod val="90000"/>
              <a:alpha val="80000"/>
            </a:schemeClr>
          </a:solidFill>
        </p:spPr>
        <p:txBody>
          <a:bodyPr lIns="504000" tIns="1008000" anchor="t" anchorCtr="0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200151" y="3392488"/>
            <a:ext cx="4679950" cy="2628900"/>
          </a:xfrm>
        </p:spPr>
        <p:txBody>
          <a:bodyPr/>
          <a:lstStyle/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6470277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/Bild mit Farb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/>
          <p:cNvSpPr>
            <a:spLocks noGrp="1"/>
          </p:cNvSpPr>
          <p:nvPr>
            <p:ph type="pic" sz="quarter" idx="11"/>
          </p:nvPr>
        </p:nvSpPr>
        <p:spPr>
          <a:xfrm>
            <a:off x="5916612" y="0"/>
            <a:ext cx="6275387" cy="6858000"/>
          </a:xfrm>
          <a:solidFill>
            <a:schemeClr val="bg2"/>
          </a:solidFill>
        </p:spPr>
        <p:txBody>
          <a:bodyPr/>
          <a:lstStyle/>
          <a:p>
            <a:endParaRPr lang="de-DE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" y="0"/>
            <a:ext cx="6275387" cy="6858000"/>
          </a:xfrm>
          <a:solidFill>
            <a:schemeClr val="bg2">
              <a:lumMod val="90000"/>
              <a:alpha val="80000"/>
            </a:schemeClr>
          </a:solidFill>
        </p:spPr>
        <p:txBody>
          <a:bodyPr lIns="684000" tIns="720000" rIns="468000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95326" y="2168525"/>
            <a:ext cx="5184775" cy="3852863"/>
          </a:xfrm>
        </p:spPr>
        <p:txBody>
          <a:bodyPr/>
          <a:lstStyle/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6398971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/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/>
          <p:cNvSpPr>
            <a:spLocks noGrp="1"/>
          </p:cNvSpPr>
          <p:nvPr>
            <p:ph type="pic" sz="quarter" idx="11"/>
          </p:nvPr>
        </p:nvSpPr>
        <p:spPr>
          <a:xfrm>
            <a:off x="5916613" y="0"/>
            <a:ext cx="6275386" cy="6858000"/>
          </a:xfrm>
          <a:solidFill>
            <a:schemeClr val="bg2"/>
          </a:solidFill>
        </p:spPr>
        <p:txBody>
          <a:bodyPr/>
          <a:lstStyle/>
          <a:p>
            <a:endParaRPr lang="de-DE"/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>
          <a:xfrm>
            <a:off x="1200151" y="1808163"/>
            <a:ext cx="4470887" cy="1404938"/>
          </a:xfrm>
        </p:spPr>
        <p:txBody>
          <a:bodyPr anchor="t" anchorCtr="0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200151" y="3392488"/>
            <a:ext cx="4716462" cy="2628900"/>
          </a:xfrm>
        </p:spPr>
        <p:txBody>
          <a:bodyPr/>
          <a:lstStyle/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2A70E4EF-B743-4170-959F-8D84A6EDD271}" type="datetime1">
              <a:rPr lang="de-DE" smtClean="0"/>
              <a:t>18.06.2026</a:t>
            </a:fld>
            <a:endParaRPr lang="de-DE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3"/>
          </p:nvPr>
        </p:nvSpPr>
        <p:spPr>
          <a:xfrm>
            <a:off x="1538243" y="6176964"/>
            <a:ext cx="4378370" cy="544512"/>
          </a:xfrm>
        </p:spPr>
        <p:txBody>
          <a:bodyPr/>
          <a:lstStyle/>
          <a:p>
            <a:r>
              <a:rPr lang="de-DE"/>
              <a:t>Universität Hohenheim</a:t>
            </a:r>
          </a:p>
        </p:txBody>
      </p:sp>
    </p:spTree>
    <p:extLst>
      <p:ext uri="{BB962C8B-B14F-4D97-AF65-F5344CB8AC3E}">
        <p14:creationId xmlns:p14="http://schemas.microsoft.com/office/powerpoint/2010/main" val="16019204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HL/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>
          <a:xfrm>
            <a:off x="1200151" y="1808162"/>
            <a:ext cx="4716462" cy="4213225"/>
          </a:xfrm>
        </p:spPr>
        <p:txBody>
          <a:bodyPr anchor="t" anchorCtr="0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C7EB0F03-5D46-441B-96BD-942CA6FCC525}" type="datetime1">
              <a:rPr lang="de-DE" smtClean="0"/>
              <a:t>18.06.2026</a:t>
            </a:fld>
            <a:endParaRPr lang="de-DE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3"/>
          </p:nvPr>
        </p:nvSpPr>
        <p:spPr>
          <a:xfrm>
            <a:off x="1538243" y="6176964"/>
            <a:ext cx="9000000" cy="544512"/>
          </a:xfrm>
        </p:spPr>
        <p:txBody>
          <a:bodyPr/>
          <a:lstStyle/>
          <a:p>
            <a:r>
              <a:rPr lang="de-DE"/>
              <a:t>Universität Hohenheim</a:t>
            </a: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5"/>
          </p:nvPr>
        </p:nvSpPr>
        <p:spPr>
          <a:xfrm>
            <a:off x="6275388" y="765175"/>
            <a:ext cx="5221287" cy="5256213"/>
          </a:xfrm>
        </p:spPr>
        <p:txBody>
          <a:bodyPr/>
          <a:lstStyle/>
          <a:p>
            <a:endParaRPr lang="de-DE"/>
          </a:p>
        </p:txBody>
      </p:sp>
      <p:sp>
        <p:nvSpPr>
          <p:cNvPr id="11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664791" y="6176964"/>
            <a:ext cx="831883" cy="5445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>
                    <a:lumMod val="60000"/>
                    <a:lumOff val="40000"/>
                  </a:schemeClr>
                </a:solidFill>
                <a:latin typeface="Rockwell" panose="02060603020205020403" pitchFamily="18" charset="0"/>
              </a:defRPr>
            </a:lvl1pPr>
          </a:lstStyle>
          <a:p>
            <a:fld id="{2104B226-4361-4E3F-8691-235B281AC8CE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45147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HL,Text links +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>
          <a:xfrm>
            <a:off x="695326" y="765174"/>
            <a:ext cx="5221287" cy="1042989"/>
          </a:xfrm>
        </p:spPr>
        <p:txBody>
          <a:bodyPr anchor="t" anchorCtr="0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2"/>
          </p:nvPr>
        </p:nvSpPr>
        <p:spPr>
          <a:solidFill>
            <a:schemeClr val="bg1">
              <a:alpha val="0"/>
            </a:schemeClr>
          </a:solidFill>
        </p:spPr>
        <p:txBody>
          <a:bodyPr/>
          <a:lstStyle/>
          <a:p>
            <a:fld id="{03BA7AF7-6AC2-475D-9521-042F4C9A237B}" type="datetime1">
              <a:rPr lang="de-DE" smtClean="0"/>
              <a:t>18.06.2026</a:t>
            </a:fld>
            <a:endParaRPr lang="de-DE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3"/>
          </p:nvPr>
        </p:nvSpPr>
        <p:spPr>
          <a:solidFill>
            <a:schemeClr val="bg1">
              <a:alpha val="0"/>
            </a:schemeClr>
          </a:solidFill>
        </p:spPr>
        <p:txBody>
          <a:bodyPr/>
          <a:lstStyle/>
          <a:p>
            <a:r>
              <a:rPr lang="de-DE"/>
              <a:t>Universität Hohenheim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4"/>
          </p:nvPr>
        </p:nvSpPr>
        <p:spPr>
          <a:xfrm>
            <a:off x="6275388" y="765174"/>
            <a:ext cx="5221287" cy="5256213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664791" y="6176964"/>
            <a:ext cx="831883" cy="544512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>
                    <a:lumMod val="60000"/>
                    <a:lumOff val="40000"/>
                  </a:schemeClr>
                </a:solidFill>
                <a:latin typeface="Rockwell" panose="02060603020205020403" pitchFamily="18" charset="0"/>
              </a:defRPr>
            </a:lvl1pPr>
          </a:lstStyle>
          <a:p>
            <a:fld id="{2104B226-4361-4E3F-8691-235B281AC8CE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5"/>
          </p:nvPr>
        </p:nvSpPr>
        <p:spPr>
          <a:xfrm>
            <a:off x="695326" y="2168525"/>
            <a:ext cx="5221287" cy="385286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9175912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HL breit+2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>
          <a:xfrm>
            <a:off x="695326" y="765174"/>
            <a:ext cx="10801349" cy="1042989"/>
          </a:xfrm>
        </p:spPr>
        <p:txBody>
          <a:bodyPr anchor="t" anchorCtr="0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2"/>
          </p:nvPr>
        </p:nvSpPr>
        <p:spPr>
          <a:solidFill>
            <a:schemeClr val="bg1">
              <a:alpha val="0"/>
            </a:schemeClr>
          </a:solidFill>
        </p:spPr>
        <p:txBody>
          <a:bodyPr/>
          <a:lstStyle/>
          <a:p>
            <a:fld id="{700E0373-DA36-47A4-9F5D-3A227BA59A65}" type="datetime1">
              <a:rPr lang="de-DE" smtClean="0"/>
              <a:t>18.06.2026</a:t>
            </a:fld>
            <a:endParaRPr lang="de-DE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3"/>
          </p:nvPr>
        </p:nvSpPr>
        <p:spPr>
          <a:solidFill>
            <a:schemeClr val="bg1">
              <a:alpha val="0"/>
            </a:schemeClr>
          </a:solidFill>
        </p:spPr>
        <p:txBody>
          <a:bodyPr/>
          <a:lstStyle/>
          <a:p>
            <a:r>
              <a:rPr lang="de-DE"/>
              <a:t>Universität Hohenheim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4"/>
          </p:nvPr>
        </p:nvSpPr>
        <p:spPr>
          <a:xfrm>
            <a:off x="6275388" y="2168525"/>
            <a:ext cx="5221287" cy="3852862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664791" y="6176964"/>
            <a:ext cx="831883" cy="544512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>
                    <a:lumMod val="60000"/>
                    <a:lumOff val="40000"/>
                  </a:schemeClr>
                </a:solidFill>
                <a:latin typeface="Rockwell" panose="02060603020205020403" pitchFamily="18" charset="0"/>
              </a:defRPr>
            </a:lvl1pPr>
          </a:lstStyle>
          <a:p>
            <a:fld id="{2104B226-4361-4E3F-8691-235B281AC8CE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5"/>
          </p:nvPr>
        </p:nvSpPr>
        <p:spPr>
          <a:xfrm>
            <a:off x="695326" y="2168525"/>
            <a:ext cx="5221288" cy="3852863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2956443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/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>
          <a:xfrm>
            <a:off x="695327" y="764381"/>
            <a:ext cx="5184774" cy="1042989"/>
          </a:xfrm>
        </p:spPr>
        <p:txBody>
          <a:bodyPr anchor="t" anchorCtr="0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CB2672F3-9029-4547-8A51-DF8CB2A6F091}" type="datetime1">
              <a:rPr lang="de-DE" smtClean="0"/>
              <a:t>18.06.2026</a:t>
            </a:fld>
            <a:endParaRPr lang="de-DE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Universität Hohenheim</a:t>
            </a:r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14"/>
          </p:nvPr>
        </p:nvSpPr>
        <p:spPr>
          <a:xfrm>
            <a:off x="6254750" y="765175"/>
            <a:ext cx="2433638" cy="5256213"/>
          </a:xfrm>
          <a:noFill/>
        </p:spPr>
        <p:txBody>
          <a:bodyPr/>
          <a:lstStyle/>
          <a:p>
            <a:endParaRPr lang="de-DE"/>
          </a:p>
        </p:txBody>
      </p:sp>
      <p:sp>
        <p:nvSpPr>
          <p:cNvPr id="8" name="Bildplatzhalter 3"/>
          <p:cNvSpPr>
            <a:spLocks noGrp="1"/>
          </p:cNvSpPr>
          <p:nvPr>
            <p:ph type="pic" sz="quarter" idx="15"/>
          </p:nvPr>
        </p:nvSpPr>
        <p:spPr>
          <a:xfrm>
            <a:off x="9083675" y="764381"/>
            <a:ext cx="2433638" cy="5256213"/>
          </a:xfrm>
          <a:noFill/>
        </p:spPr>
        <p:txBody>
          <a:bodyPr/>
          <a:lstStyle/>
          <a:p>
            <a:endParaRPr lang="de-DE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6"/>
          </p:nvPr>
        </p:nvSpPr>
        <p:spPr>
          <a:xfrm>
            <a:off x="695325" y="2168525"/>
            <a:ext cx="5221288" cy="3852863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1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664791" y="6176964"/>
            <a:ext cx="831883" cy="5445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>
                    <a:lumMod val="60000"/>
                    <a:lumOff val="40000"/>
                  </a:schemeClr>
                </a:solidFill>
                <a:latin typeface="Rockwell" panose="02060603020205020403" pitchFamily="18" charset="0"/>
              </a:defRPr>
            </a:lvl1pPr>
          </a:lstStyle>
          <a:p>
            <a:fld id="{2104B226-4361-4E3F-8691-235B281AC8CE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7" hasCustomPrompt="1"/>
          </p:nvPr>
        </p:nvSpPr>
        <p:spPr>
          <a:xfrm>
            <a:off x="6254750" y="6110925"/>
            <a:ext cx="2433638" cy="368300"/>
          </a:xfrm>
        </p:spPr>
        <p:txBody>
          <a:bodyPr/>
          <a:lstStyle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900" baseline="0"/>
            </a:lvl3pPr>
          </a:lstStyle>
          <a:p>
            <a:pPr lvl="2"/>
            <a:r>
              <a:rPr lang="de-DE"/>
              <a:t>Bildunterschrift</a:t>
            </a:r>
          </a:p>
        </p:txBody>
      </p:sp>
      <p:sp>
        <p:nvSpPr>
          <p:cNvPr id="14" name="Textplatzhalt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9083675" y="6110925"/>
            <a:ext cx="2433638" cy="368300"/>
          </a:xfrm>
        </p:spPr>
        <p:txBody>
          <a:bodyPr/>
          <a:lstStyle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900" baseline="0"/>
            </a:lvl3pPr>
          </a:lstStyle>
          <a:p>
            <a:pPr lvl="2"/>
            <a:r>
              <a:rPr lang="de-DE"/>
              <a:t>Bildunterschrift</a:t>
            </a:r>
          </a:p>
        </p:txBody>
      </p:sp>
    </p:spTree>
    <p:extLst>
      <p:ext uri="{BB962C8B-B14F-4D97-AF65-F5344CB8AC3E}">
        <p14:creationId xmlns:p14="http://schemas.microsoft.com/office/powerpoint/2010/main" val="14737345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/4 Grafi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>
          <a:xfrm>
            <a:off x="695326" y="764381"/>
            <a:ext cx="5221287" cy="1042989"/>
          </a:xfrm>
        </p:spPr>
        <p:txBody>
          <a:bodyPr anchor="t" anchorCtr="0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5B53166D-E556-4634-A7E6-472FE153D901}" type="datetime1">
              <a:rPr lang="de-DE" smtClean="0"/>
              <a:t>18.06.2026</a:t>
            </a:fld>
            <a:endParaRPr lang="de-DE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3"/>
          </p:nvPr>
        </p:nvSpPr>
        <p:spPr>
          <a:xfrm>
            <a:off x="1538242" y="6176964"/>
            <a:ext cx="9000000" cy="544512"/>
          </a:xfrm>
        </p:spPr>
        <p:txBody>
          <a:bodyPr/>
          <a:lstStyle/>
          <a:p>
            <a:r>
              <a:rPr lang="de-DE"/>
              <a:t>Universität Hohenheim</a:t>
            </a:r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14"/>
          </p:nvPr>
        </p:nvSpPr>
        <p:spPr>
          <a:xfrm>
            <a:off x="6275388" y="765175"/>
            <a:ext cx="2449512" cy="2448719"/>
          </a:xfrm>
          <a:noFill/>
        </p:spPr>
        <p:txBody>
          <a:bodyPr/>
          <a:lstStyle/>
          <a:p>
            <a:endParaRPr lang="de-DE"/>
          </a:p>
        </p:txBody>
      </p:sp>
      <p:sp>
        <p:nvSpPr>
          <p:cNvPr id="8" name="Bildplatzhalter 3"/>
          <p:cNvSpPr>
            <a:spLocks noGrp="1"/>
          </p:cNvSpPr>
          <p:nvPr>
            <p:ph type="pic" sz="quarter" idx="15"/>
          </p:nvPr>
        </p:nvSpPr>
        <p:spPr>
          <a:xfrm>
            <a:off x="9083675" y="764381"/>
            <a:ext cx="2413000" cy="2448719"/>
          </a:xfrm>
          <a:noFill/>
        </p:spPr>
        <p:txBody>
          <a:bodyPr/>
          <a:lstStyle/>
          <a:p>
            <a:endParaRPr lang="de-DE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6"/>
          </p:nvPr>
        </p:nvSpPr>
        <p:spPr>
          <a:xfrm>
            <a:off x="695325" y="2168525"/>
            <a:ext cx="5221287" cy="3852863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1" name="Bildplatzhalter 3"/>
          <p:cNvSpPr>
            <a:spLocks noGrp="1"/>
          </p:cNvSpPr>
          <p:nvPr>
            <p:ph type="pic" sz="quarter" idx="17"/>
          </p:nvPr>
        </p:nvSpPr>
        <p:spPr>
          <a:xfrm>
            <a:off x="6275388" y="3572669"/>
            <a:ext cx="2449512" cy="2448719"/>
          </a:xfrm>
          <a:noFill/>
        </p:spPr>
        <p:txBody>
          <a:bodyPr/>
          <a:lstStyle/>
          <a:p>
            <a:endParaRPr lang="de-DE"/>
          </a:p>
        </p:txBody>
      </p:sp>
      <p:sp>
        <p:nvSpPr>
          <p:cNvPr id="12" name="Bildplatzhalter 3"/>
          <p:cNvSpPr>
            <a:spLocks noGrp="1"/>
          </p:cNvSpPr>
          <p:nvPr>
            <p:ph type="pic" sz="quarter" idx="18"/>
          </p:nvPr>
        </p:nvSpPr>
        <p:spPr>
          <a:xfrm>
            <a:off x="9083675" y="3571875"/>
            <a:ext cx="2413000" cy="2448719"/>
          </a:xfrm>
          <a:noFill/>
        </p:spPr>
        <p:txBody>
          <a:bodyPr/>
          <a:lstStyle/>
          <a:p>
            <a:endParaRPr lang="de-DE"/>
          </a:p>
        </p:txBody>
      </p:sp>
      <p:sp>
        <p:nvSpPr>
          <p:cNvPr id="13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664791" y="6176964"/>
            <a:ext cx="831883" cy="5445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>
                    <a:lumMod val="60000"/>
                    <a:lumOff val="40000"/>
                  </a:schemeClr>
                </a:solidFill>
                <a:latin typeface="Rockwell" panose="02060603020205020403" pitchFamily="18" charset="0"/>
              </a:defRPr>
            </a:lvl1pPr>
          </a:lstStyle>
          <a:p>
            <a:fld id="{2104B226-4361-4E3F-8691-235B281AC8CE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4" name="Textplatzhalter 12"/>
          <p:cNvSpPr>
            <a:spLocks noGrp="1"/>
          </p:cNvSpPr>
          <p:nvPr>
            <p:ph type="body" sz="quarter" idx="19" hasCustomPrompt="1"/>
          </p:nvPr>
        </p:nvSpPr>
        <p:spPr>
          <a:xfrm>
            <a:off x="6254750" y="6110925"/>
            <a:ext cx="2433638" cy="368300"/>
          </a:xfrm>
        </p:spPr>
        <p:txBody>
          <a:bodyPr/>
          <a:lstStyle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900" baseline="0"/>
            </a:lvl3pPr>
          </a:lstStyle>
          <a:p>
            <a:pPr lvl="2"/>
            <a:r>
              <a:rPr lang="de-DE"/>
              <a:t>Bildunterschrift</a:t>
            </a:r>
          </a:p>
        </p:txBody>
      </p:sp>
      <p:sp>
        <p:nvSpPr>
          <p:cNvPr id="15" name="Textplatzhalter 12"/>
          <p:cNvSpPr>
            <a:spLocks noGrp="1"/>
          </p:cNvSpPr>
          <p:nvPr>
            <p:ph type="body" sz="quarter" idx="20" hasCustomPrompt="1"/>
          </p:nvPr>
        </p:nvSpPr>
        <p:spPr>
          <a:xfrm>
            <a:off x="9083675" y="6110925"/>
            <a:ext cx="2433638" cy="368300"/>
          </a:xfrm>
        </p:spPr>
        <p:txBody>
          <a:bodyPr/>
          <a:lstStyle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900" baseline="0"/>
            </a:lvl3pPr>
          </a:lstStyle>
          <a:p>
            <a:pPr lvl="2"/>
            <a:r>
              <a:rPr lang="de-DE"/>
              <a:t>Bildunterschrift</a:t>
            </a:r>
          </a:p>
        </p:txBody>
      </p:sp>
      <p:sp>
        <p:nvSpPr>
          <p:cNvPr id="16" name="Textplatzhalter 12"/>
          <p:cNvSpPr>
            <a:spLocks noGrp="1"/>
          </p:cNvSpPr>
          <p:nvPr>
            <p:ph type="body" sz="quarter" idx="21" hasCustomPrompt="1"/>
          </p:nvPr>
        </p:nvSpPr>
        <p:spPr>
          <a:xfrm>
            <a:off x="6291262" y="3302637"/>
            <a:ext cx="2433638" cy="269238"/>
          </a:xfrm>
        </p:spPr>
        <p:txBody>
          <a:bodyPr/>
          <a:lstStyle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900" baseline="0"/>
            </a:lvl3pPr>
          </a:lstStyle>
          <a:p>
            <a:pPr lvl="2"/>
            <a:r>
              <a:rPr lang="de-DE"/>
              <a:t>Bildunterschrift</a:t>
            </a:r>
          </a:p>
        </p:txBody>
      </p:sp>
      <p:sp>
        <p:nvSpPr>
          <p:cNvPr id="17" name="Textplatzhalter 12"/>
          <p:cNvSpPr>
            <a:spLocks noGrp="1"/>
          </p:cNvSpPr>
          <p:nvPr>
            <p:ph type="body" sz="quarter" idx="22" hasCustomPrompt="1"/>
          </p:nvPr>
        </p:nvSpPr>
        <p:spPr>
          <a:xfrm>
            <a:off x="9120187" y="3302637"/>
            <a:ext cx="2376487" cy="269238"/>
          </a:xfrm>
        </p:spPr>
        <p:txBody>
          <a:bodyPr/>
          <a:lstStyle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900" baseline="0"/>
            </a:lvl3pPr>
          </a:lstStyle>
          <a:p>
            <a:pPr lvl="2"/>
            <a:r>
              <a:rPr lang="de-DE"/>
              <a:t>Bildunterschrift</a:t>
            </a:r>
          </a:p>
        </p:txBody>
      </p:sp>
    </p:spTree>
    <p:extLst>
      <p:ext uri="{BB962C8B-B14F-4D97-AF65-F5344CB8AC3E}">
        <p14:creationId xmlns:p14="http://schemas.microsoft.com/office/powerpoint/2010/main" val="2207050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ext/2 Grafi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>
          <a:xfrm>
            <a:off x="695326" y="764381"/>
            <a:ext cx="8029574" cy="1042989"/>
          </a:xfrm>
        </p:spPr>
        <p:txBody>
          <a:bodyPr anchor="t" anchorCtr="0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27236390-57F7-4D49-A96B-BE88224554E7}" type="datetime1">
              <a:rPr lang="de-DE" smtClean="0"/>
              <a:t>18.06.2026</a:t>
            </a:fld>
            <a:endParaRPr lang="de-DE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3"/>
          </p:nvPr>
        </p:nvSpPr>
        <p:spPr>
          <a:xfrm>
            <a:off x="1538242" y="6176964"/>
            <a:ext cx="9000000" cy="544512"/>
          </a:xfrm>
        </p:spPr>
        <p:txBody>
          <a:bodyPr/>
          <a:lstStyle/>
          <a:p>
            <a:r>
              <a:rPr lang="de-DE"/>
              <a:t>Universität Hohenheim</a:t>
            </a:r>
          </a:p>
        </p:txBody>
      </p:sp>
      <p:sp>
        <p:nvSpPr>
          <p:cNvPr id="8" name="Bildplatzhalter 3"/>
          <p:cNvSpPr>
            <a:spLocks noGrp="1"/>
          </p:cNvSpPr>
          <p:nvPr>
            <p:ph type="pic" sz="quarter" idx="15"/>
          </p:nvPr>
        </p:nvSpPr>
        <p:spPr>
          <a:xfrm>
            <a:off x="9083675" y="764381"/>
            <a:ext cx="2413000" cy="2448719"/>
          </a:xfrm>
          <a:noFill/>
        </p:spPr>
        <p:txBody>
          <a:bodyPr/>
          <a:lstStyle/>
          <a:p>
            <a:endParaRPr lang="de-DE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6"/>
          </p:nvPr>
        </p:nvSpPr>
        <p:spPr>
          <a:xfrm>
            <a:off x="695325" y="1807371"/>
            <a:ext cx="8029575" cy="421401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2" name="Bildplatzhalter 3"/>
          <p:cNvSpPr>
            <a:spLocks noGrp="1"/>
          </p:cNvSpPr>
          <p:nvPr>
            <p:ph type="pic" sz="quarter" idx="18"/>
          </p:nvPr>
        </p:nvSpPr>
        <p:spPr>
          <a:xfrm>
            <a:off x="9083675" y="3571875"/>
            <a:ext cx="2413000" cy="2448719"/>
          </a:xfrm>
          <a:noFill/>
        </p:spPr>
        <p:txBody>
          <a:bodyPr/>
          <a:lstStyle/>
          <a:p>
            <a:endParaRPr lang="de-DE"/>
          </a:p>
        </p:txBody>
      </p:sp>
      <p:sp>
        <p:nvSpPr>
          <p:cNvPr id="13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664791" y="6176964"/>
            <a:ext cx="831883" cy="5445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>
                    <a:lumMod val="60000"/>
                    <a:lumOff val="40000"/>
                  </a:schemeClr>
                </a:solidFill>
                <a:latin typeface="Rockwell" panose="02060603020205020403" pitchFamily="18" charset="0"/>
              </a:defRPr>
            </a:lvl1pPr>
          </a:lstStyle>
          <a:p>
            <a:fld id="{2104B226-4361-4E3F-8691-235B281AC8CE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5" name="Textplatzhalter 12"/>
          <p:cNvSpPr>
            <a:spLocks noGrp="1"/>
          </p:cNvSpPr>
          <p:nvPr>
            <p:ph type="body" sz="quarter" idx="20" hasCustomPrompt="1"/>
          </p:nvPr>
        </p:nvSpPr>
        <p:spPr>
          <a:xfrm>
            <a:off x="9083675" y="6110925"/>
            <a:ext cx="2433638" cy="368300"/>
          </a:xfrm>
        </p:spPr>
        <p:txBody>
          <a:bodyPr/>
          <a:lstStyle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900" baseline="0"/>
            </a:lvl3pPr>
          </a:lstStyle>
          <a:p>
            <a:pPr lvl="2"/>
            <a:r>
              <a:rPr lang="de-DE"/>
              <a:t>Bildunterschrift</a:t>
            </a:r>
          </a:p>
        </p:txBody>
      </p:sp>
      <p:sp>
        <p:nvSpPr>
          <p:cNvPr id="17" name="Textplatzhalter 12"/>
          <p:cNvSpPr>
            <a:spLocks noGrp="1"/>
          </p:cNvSpPr>
          <p:nvPr>
            <p:ph type="body" sz="quarter" idx="22" hasCustomPrompt="1"/>
          </p:nvPr>
        </p:nvSpPr>
        <p:spPr>
          <a:xfrm>
            <a:off x="9120187" y="3302637"/>
            <a:ext cx="2376487" cy="269238"/>
          </a:xfrm>
        </p:spPr>
        <p:txBody>
          <a:bodyPr/>
          <a:lstStyle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900" baseline="0"/>
            </a:lvl3pPr>
          </a:lstStyle>
          <a:p>
            <a:pPr lvl="2"/>
            <a:r>
              <a:rPr lang="de-DE"/>
              <a:t>Bildunterschrift</a:t>
            </a:r>
          </a:p>
        </p:txBody>
      </p:sp>
    </p:spTree>
    <p:extLst>
      <p:ext uri="{BB962C8B-B14F-4D97-AF65-F5344CB8AC3E}">
        <p14:creationId xmlns:p14="http://schemas.microsoft.com/office/powerpoint/2010/main" val="4745915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ild/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B5E05612-6275-457B-A599-934C0C8BCB10}" type="datetime1">
              <a:rPr lang="de-DE" smtClean="0"/>
              <a:t>18.06.2026</a:t>
            </a:fld>
            <a:endParaRPr lang="de-DE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3"/>
          </p:nvPr>
        </p:nvSpPr>
        <p:spPr>
          <a:xfrm>
            <a:off x="1538243" y="6176964"/>
            <a:ext cx="9000000" cy="544512"/>
          </a:xfrm>
        </p:spPr>
        <p:txBody>
          <a:bodyPr/>
          <a:lstStyle/>
          <a:p>
            <a:r>
              <a:rPr lang="de-DE"/>
              <a:t>Universität Hohenheim</a:t>
            </a:r>
          </a:p>
        </p:txBody>
      </p:sp>
      <p:sp>
        <p:nvSpPr>
          <p:cNvPr id="8" name="Bildplatzhalter 3"/>
          <p:cNvSpPr>
            <a:spLocks noGrp="1"/>
          </p:cNvSpPr>
          <p:nvPr>
            <p:ph type="pic" sz="quarter" idx="15"/>
          </p:nvPr>
        </p:nvSpPr>
        <p:spPr>
          <a:xfrm>
            <a:off x="695325" y="1"/>
            <a:ext cx="10801350" cy="6021388"/>
          </a:xfrm>
          <a:noFill/>
        </p:spPr>
        <p:txBody>
          <a:bodyPr/>
          <a:lstStyle/>
          <a:p>
            <a:endParaRPr lang="de-DE"/>
          </a:p>
        </p:txBody>
      </p:sp>
      <p:sp>
        <p:nvSpPr>
          <p:cNvPr id="13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664791" y="6176964"/>
            <a:ext cx="831883" cy="5445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>
                    <a:lumMod val="60000"/>
                    <a:lumOff val="40000"/>
                  </a:schemeClr>
                </a:solidFill>
                <a:latin typeface="Rockwell" panose="02060603020205020403" pitchFamily="18" charset="0"/>
              </a:defRPr>
            </a:lvl1pPr>
          </a:lstStyle>
          <a:p>
            <a:fld id="{2104B226-4361-4E3F-8691-235B281AC8CE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051720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ild/Video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55E91041-513C-4105-8CC9-C293BCD8EB83}" type="datetime1">
              <a:rPr lang="de-DE" smtClean="0"/>
              <a:t>18.06.2026</a:t>
            </a:fld>
            <a:endParaRPr lang="de-DE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Universität Hohenheim</a:t>
            </a:r>
          </a:p>
        </p:txBody>
      </p:sp>
      <p:sp>
        <p:nvSpPr>
          <p:cNvPr id="8" name="Bildplatzhalter 3"/>
          <p:cNvSpPr>
            <a:spLocks noGrp="1"/>
          </p:cNvSpPr>
          <p:nvPr>
            <p:ph type="pic" sz="quarter" idx="15"/>
          </p:nvPr>
        </p:nvSpPr>
        <p:spPr>
          <a:xfrm>
            <a:off x="695325" y="765175"/>
            <a:ext cx="10801350" cy="5256214"/>
          </a:xfrm>
          <a:noFill/>
        </p:spPr>
        <p:txBody>
          <a:bodyPr/>
          <a:lstStyle/>
          <a:p>
            <a:endParaRPr lang="de-DE"/>
          </a:p>
        </p:txBody>
      </p:sp>
      <p:sp>
        <p:nvSpPr>
          <p:cNvPr id="13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664791" y="6176964"/>
            <a:ext cx="831883" cy="5445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>
                    <a:lumMod val="60000"/>
                    <a:lumOff val="40000"/>
                  </a:schemeClr>
                </a:solidFill>
                <a:latin typeface="Rockwell" panose="02060603020205020403" pitchFamily="18" charset="0"/>
              </a:defRPr>
            </a:lvl1pPr>
          </a:lstStyle>
          <a:p>
            <a:fld id="{2104B226-4361-4E3F-8691-235B281AC8CE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917944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ild/Video mit Beschreibung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3"/>
          <p:cNvSpPr>
            <a:spLocks noGrp="1"/>
          </p:cNvSpPr>
          <p:nvPr>
            <p:ph type="pic" sz="quarter" idx="15"/>
          </p:nvPr>
        </p:nvSpPr>
        <p:spPr>
          <a:xfrm>
            <a:off x="695325" y="1"/>
            <a:ext cx="10801350" cy="6021388"/>
          </a:xfrm>
          <a:noFill/>
        </p:spPr>
        <p:txBody>
          <a:bodyPr/>
          <a:lstStyle/>
          <a:p>
            <a:endParaRPr lang="de-DE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503853F7-BAE5-4B42-98AC-05B62723B63F}" type="datetime1">
              <a:rPr lang="de-DE" smtClean="0"/>
              <a:t>18.06.2026</a:t>
            </a:fld>
            <a:endParaRPr lang="de-DE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Universität Hohenheim</a:t>
            </a:r>
          </a:p>
        </p:txBody>
      </p:sp>
      <p:sp>
        <p:nvSpPr>
          <p:cNvPr id="13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664791" y="6176964"/>
            <a:ext cx="831883" cy="5445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>
                    <a:lumMod val="60000"/>
                    <a:lumOff val="40000"/>
                  </a:schemeClr>
                </a:solidFill>
                <a:latin typeface="Rockwell" panose="02060603020205020403" pitchFamily="18" charset="0"/>
              </a:defRPr>
            </a:lvl1pPr>
          </a:lstStyle>
          <a:p>
            <a:fld id="{2104B226-4361-4E3F-8691-235B281AC8CE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" y="-1"/>
            <a:ext cx="5916612" cy="2447999"/>
          </a:xfrm>
          <a:solidFill>
            <a:schemeClr val="tx1">
              <a:lumMod val="75000"/>
              <a:alpha val="80000"/>
            </a:schemeClr>
          </a:solidFill>
        </p:spPr>
        <p:txBody>
          <a:bodyPr lIns="1224000" rIns="180000" anchor="ctr" anchorCtr="0"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82908826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379537" y="765175"/>
            <a:ext cx="10117138" cy="5256213"/>
          </a:xfrm>
        </p:spPr>
        <p:txBody>
          <a:bodyPr anchor="ctr" anchorCtr="0"/>
          <a:lstStyle>
            <a:lvl1pPr>
              <a:defRPr sz="4800" b="0" cap="none" spc="100" baseline="0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r>
              <a:rPr lang="de-DE"/>
              <a:t>„Zitat durch klicken bearbeiten“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379538" y="5661060"/>
            <a:ext cx="9562440" cy="360327"/>
          </a:xfrm>
        </p:spPr>
        <p:txBody>
          <a:bodyPr anchor="b" anchorCtr="0"/>
          <a:lstStyle>
            <a:lvl1pPr algn="l">
              <a:defRPr sz="1600" spc="0">
                <a:solidFill>
                  <a:schemeClr val="bg1"/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de-DE"/>
              <a:t>Urheber</a:t>
            </a:r>
          </a:p>
        </p:txBody>
      </p:sp>
    </p:spTree>
    <p:extLst>
      <p:ext uri="{BB962C8B-B14F-4D97-AF65-F5344CB8AC3E}">
        <p14:creationId xmlns:p14="http://schemas.microsoft.com/office/powerpoint/2010/main" val="10108461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69">
          <p15:clr>
            <a:srgbClr val="FBAE40"/>
          </p15:clr>
        </p15:guide>
        <p15:guide id="2" orient="horz" pos="166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Kapiteltrenn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695325" y="765175"/>
            <a:ext cx="10801350" cy="52562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/>
          <p:cNvSpPr/>
          <p:nvPr userDrawn="1"/>
        </p:nvSpPr>
        <p:spPr>
          <a:xfrm>
            <a:off x="0" y="8731"/>
            <a:ext cx="10801350" cy="5256213"/>
          </a:xfrm>
          <a:prstGeom prst="rect">
            <a:avLst/>
          </a:prstGeom>
          <a:solidFill>
            <a:schemeClr val="bg2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379538" y="2173286"/>
            <a:ext cx="7345362" cy="2443163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err="1"/>
              <a:t>Titeltrenner</a:t>
            </a:r>
            <a:r>
              <a:rPr lang="de-DE"/>
              <a:t>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0399446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69">
          <p15:clr>
            <a:srgbClr val="FBAE40"/>
          </p15:clr>
        </p15:guide>
        <p15:guide id="2" orient="horz" pos="166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Kapiteltrenner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7"/>
          <p:cNvSpPr>
            <a:spLocks noGrp="1"/>
          </p:cNvSpPr>
          <p:nvPr>
            <p:ph type="pic" sz="quarter" idx="16"/>
          </p:nvPr>
        </p:nvSpPr>
        <p:spPr>
          <a:xfrm>
            <a:off x="695325" y="765175"/>
            <a:ext cx="10781919" cy="5256213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0" y="1808163"/>
            <a:ext cx="6096000" cy="3168650"/>
          </a:xfrm>
          <a:solidFill>
            <a:schemeClr val="tx2">
              <a:alpha val="90000"/>
            </a:schemeClr>
          </a:solidFill>
        </p:spPr>
        <p:txBody>
          <a:bodyPr lIns="1188000" tIns="0" anchor="ctr" anchorCtr="0"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de-DE" err="1"/>
              <a:t>Kapiteltrenner</a:t>
            </a:r>
            <a:r>
              <a:rPr lang="de-DE"/>
              <a:t> mit </a:t>
            </a:r>
            <a:r>
              <a:rPr lang="de-DE" err="1"/>
              <a:t>bild</a:t>
            </a:r>
            <a:r>
              <a:rPr lang="de-DE"/>
              <a:t>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8197529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69">
          <p15:clr>
            <a:srgbClr val="FBAE40"/>
          </p15:clr>
        </p15:guide>
        <p15:guide id="2" orient="horz" pos="166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Kapiteltrenner mit Bild und Dr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7"/>
          <p:cNvSpPr>
            <a:spLocks noGrp="1"/>
          </p:cNvSpPr>
          <p:nvPr>
            <p:ph type="pic" sz="quarter" idx="16"/>
          </p:nvPr>
        </p:nvSpPr>
        <p:spPr>
          <a:xfrm>
            <a:off x="1" y="0"/>
            <a:ext cx="12191999" cy="6857999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2" name="Träne 1"/>
          <p:cNvSpPr/>
          <p:nvPr userDrawn="1"/>
        </p:nvSpPr>
        <p:spPr>
          <a:xfrm rot="5400000">
            <a:off x="695325" y="781844"/>
            <a:ext cx="5221288" cy="5221288"/>
          </a:xfrm>
          <a:prstGeom prst="teardrop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 hasCustomPrompt="1"/>
          </p:nvPr>
        </p:nvSpPr>
        <p:spPr>
          <a:xfrm>
            <a:off x="1390651" y="1808163"/>
            <a:ext cx="4525961" cy="3168650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err="1"/>
              <a:t>Titeltrenner</a:t>
            </a:r>
            <a:r>
              <a:rPr lang="de-DE"/>
              <a:t>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885135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69">
          <p15:clr>
            <a:srgbClr val="FBAE40"/>
          </p15:clr>
        </p15:guide>
        <p15:guide id="2" orient="horz" pos="166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Kapiteltrenner mit Fläche und Dr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695325" y="1808163"/>
            <a:ext cx="10801350" cy="5049837"/>
          </a:xfrm>
          <a:prstGeom prst="rect">
            <a:avLst/>
          </a:prstGeom>
          <a:solidFill>
            <a:schemeClr val="bg2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/>
              <a:t>Titelmasterformat durch Klicken bearbeiten</a:t>
            </a:r>
          </a:p>
          <a:p>
            <a:pPr algn="ctr"/>
            <a:endParaRPr lang="de-DE"/>
          </a:p>
        </p:txBody>
      </p:sp>
      <p:sp>
        <p:nvSpPr>
          <p:cNvPr id="2" name="Träne 1"/>
          <p:cNvSpPr/>
          <p:nvPr userDrawn="1"/>
        </p:nvSpPr>
        <p:spPr>
          <a:xfrm rot="5400000">
            <a:off x="3485356" y="781844"/>
            <a:ext cx="5221288" cy="5221288"/>
          </a:xfrm>
          <a:prstGeom prst="teardrop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>
          <a:xfrm>
            <a:off x="4089115" y="1808163"/>
            <a:ext cx="4206473" cy="3168650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err="1"/>
              <a:t>Titeltrenner</a:t>
            </a:r>
            <a:r>
              <a:rPr lang="de-DE"/>
              <a:t>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4323324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69">
          <p15:clr>
            <a:srgbClr val="FBAE40"/>
          </p15:clr>
        </p15:guide>
        <p15:guide id="2" orient="horz" pos="166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HL+Tabelle bre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1" name="Datumsplatzhalter 3"/>
          <p:cNvSpPr>
            <a:spLocks noGrp="1"/>
          </p:cNvSpPr>
          <p:nvPr>
            <p:ph type="dt" sz="half" idx="2"/>
          </p:nvPr>
        </p:nvSpPr>
        <p:spPr>
          <a:xfrm>
            <a:off x="695326" y="6176964"/>
            <a:ext cx="715463" cy="5445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spc="100" baseline="0">
                <a:solidFill>
                  <a:schemeClr val="tx1">
                    <a:tint val="75000"/>
                  </a:schemeClr>
                </a:solidFill>
                <a:latin typeface="Rockwell" panose="02060603020205020403" pitchFamily="18" charset="0"/>
              </a:defRPr>
            </a:lvl1pPr>
          </a:lstStyle>
          <a:p>
            <a:fld id="{C9FA0C1F-ACD8-4551-8ABF-AECB8322F2D7}" type="datetime1">
              <a:rPr lang="de-DE" smtClean="0"/>
              <a:t>18.06.2026</a:t>
            </a:fld>
            <a:endParaRPr lang="de-DE"/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537200" y="6176964"/>
            <a:ext cx="9000000" cy="5445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spc="100" baseline="0">
                <a:solidFill>
                  <a:schemeClr val="tx1">
                    <a:lumMod val="60000"/>
                    <a:lumOff val="40000"/>
                  </a:schemeClr>
                </a:solidFill>
                <a:latin typeface="Rockwell" panose="02060603020205020403" pitchFamily="18" charset="0"/>
              </a:defRPr>
            </a:lvl1pPr>
          </a:lstStyle>
          <a:p>
            <a:r>
              <a:rPr lang="de-DE"/>
              <a:t>Universität Hohenheim</a:t>
            </a:r>
          </a:p>
        </p:txBody>
      </p:sp>
      <p:sp>
        <p:nvSpPr>
          <p:cNvPr id="13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664791" y="6176964"/>
            <a:ext cx="831883" cy="5445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>
                    <a:lumMod val="60000"/>
                    <a:lumOff val="40000"/>
                  </a:schemeClr>
                </a:solidFill>
                <a:latin typeface="Rockwell" panose="02060603020205020403" pitchFamily="18" charset="0"/>
              </a:defRPr>
            </a:lvl1pPr>
          </a:lstStyle>
          <a:p>
            <a:fld id="{2104B226-4361-4E3F-8691-235B281AC8CE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3" name="Tabellenplatzhalter 2"/>
          <p:cNvSpPr>
            <a:spLocks noGrp="1"/>
          </p:cNvSpPr>
          <p:nvPr>
            <p:ph type="tbl" sz="quarter" idx="10"/>
          </p:nvPr>
        </p:nvSpPr>
        <p:spPr>
          <a:xfrm>
            <a:off x="695325" y="2168524"/>
            <a:ext cx="10801350" cy="3852863"/>
          </a:xfr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991409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HL+Tabelle hal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>
          <a:xfrm>
            <a:off x="695326" y="765175"/>
            <a:ext cx="5221288" cy="5256211"/>
          </a:xfrm>
        </p:spPr>
        <p:txBody>
          <a:bodyPr anchor="t" anchorCtr="0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1" name="Datumsplatzhalter 3"/>
          <p:cNvSpPr>
            <a:spLocks noGrp="1"/>
          </p:cNvSpPr>
          <p:nvPr>
            <p:ph type="dt" sz="half" idx="2"/>
          </p:nvPr>
        </p:nvSpPr>
        <p:spPr>
          <a:xfrm>
            <a:off x="695326" y="6176964"/>
            <a:ext cx="715463" cy="5445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spc="100" baseline="0">
                <a:solidFill>
                  <a:schemeClr val="tx1">
                    <a:tint val="75000"/>
                  </a:schemeClr>
                </a:solidFill>
                <a:latin typeface="Rockwell" panose="02060603020205020403" pitchFamily="18" charset="0"/>
              </a:defRPr>
            </a:lvl1pPr>
          </a:lstStyle>
          <a:p>
            <a:fld id="{30641D40-4BDE-40E6-9A4B-255146826323}" type="datetime1">
              <a:rPr lang="de-DE" smtClean="0"/>
              <a:t>18.06.2026</a:t>
            </a:fld>
            <a:endParaRPr lang="de-DE"/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537200" y="6176964"/>
            <a:ext cx="9000000" cy="5445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spc="100" baseline="0">
                <a:solidFill>
                  <a:schemeClr val="tx1">
                    <a:lumMod val="60000"/>
                    <a:lumOff val="40000"/>
                  </a:schemeClr>
                </a:solidFill>
                <a:latin typeface="Rockwell" panose="02060603020205020403" pitchFamily="18" charset="0"/>
              </a:defRPr>
            </a:lvl1pPr>
          </a:lstStyle>
          <a:p>
            <a:r>
              <a:rPr lang="de-DE"/>
              <a:t>Universität Hohenheim</a:t>
            </a:r>
          </a:p>
        </p:txBody>
      </p:sp>
      <p:sp>
        <p:nvSpPr>
          <p:cNvPr id="13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664791" y="6176964"/>
            <a:ext cx="831883" cy="5445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>
                    <a:lumMod val="60000"/>
                    <a:lumOff val="40000"/>
                  </a:schemeClr>
                </a:solidFill>
                <a:latin typeface="Rockwell" panose="02060603020205020403" pitchFamily="18" charset="0"/>
              </a:defRPr>
            </a:lvl1pPr>
          </a:lstStyle>
          <a:p>
            <a:fld id="{2104B226-4361-4E3F-8691-235B281AC8CE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3" name="Tabellenplatzhalter 2"/>
          <p:cNvSpPr>
            <a:spLocks noGrp="1"/>
          </p:cNvSpPr>
          <p:nvPr>
            <p:ph type="tbl" sz="quarter" idx="10"/>
          </p:nvPr>
        </p:nvSpPr>
        <p:spPr>
          <a:xfrm>
            <a:off x="6275387" y="765176"/>
            <a:ext cx="5221287" cy="5256212"/>
          </a:xfr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527857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HL+Tabelle 3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>
          <a:xfrm>
            <a:off x="695326" y="765175"/>
            <a:ext cx="2558237" cy="5256211"/>
          </a:xfrm>
        </p:spPr>
        <p:txBody>
          <a:bodyPr anchor="t" anchorCtr="0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1" name="Datumsplatzhalter 3"/>
          <p:cNvSpPr>
            <a:spLocks noGrp="1"/>
          </p:cNvSpPr>
          <p:nvPr>
            <p:ph type="dt" sz="half" idx="2"/>
          </p:nvPr>
        </p:nvSpPr>
        <p:spPr>
          <a:xfrm>
            <a:off x="695326" y="6176964"/>
            <a:ext cx="715463" cy="5445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spc="100" baseline="0">
                <a:solidFill>
                  <a:schemeClr val="tx1">
                    <a:tint val="75000"/>
                  </a:schemeClr>
                </a:solidFill>
                <a:latin typeface="Rockwell" panose="02060603020205020403" pitchFamily="18" charset="0"/>
              </a:defRPr>
            </a:lvl1pPr>
          </a:lstStyle>
          <a:p>
            <a:fld id="{696B4936-1126-42B6-990F-7762FFC02DB5}" type="datetime1">
              <a:rPr lang="de-DE" smtClean="0"/>
              <a:t>18.06.2026</a:t>
            </a:fld>
            <a:endParaRPr lang="de-DE"/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537200" y="6176964"/>
            <a:ext cx="9000000" cy="5445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spc="100" baseline="0">
                <a:solidFill>
                  <a:schemeClr val="tx1">
                    <a:lumMod val="60000"/>
                    <a:lumOff val="40000"/>
                  </a:schemeClr>
                </a:solidFill>
                <a:latin typeface="Rockwell" panose="02060603020205020403" pitchFamily="18" charset="0"/>
              </a:defRPr>
            </a:lvl1pPr>
          </a:lstStyle>
          <a:p>
            <a:r>
              <a:rPr lang="de-DE"/>
              <a:t>Universität Hohenheim</a:t>
            </a:r>
          </a:p>
        </p:txBody>
      </p:sp>
      <p:sp>
        <p:nvSpPr>
          <p:cNvPr id="13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664791" y="6176964"/>
            <a:ext cx="831883" cy="5445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>
                    <a:lumMod val="60000"/>
                    <a:lumOff val="40000"/>
                  </a:schemeClr>
                </a:solidFill>
                <a:latin typeface="Rockwell" panose="02060603020205020403" pitchFamily="18" charset="0"/>
              </a:defRPr>
            </a:lvl1pPr>
          </a:lstStyle>
          <a:p>
            <a:fld id="{2104B226-4361-4E3F-8691-235B281AC8CE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3" name="Tabellenplatzhalter 2"/>
          <p:cNvSpPr>
            <a:spLocks noGrp="1"/>
          </p:cNvSpPr>
          <p:nvPr>
            <p:ph type="tbl" sz="quarter" idx="10"/>
          </p:nvPr>
        </p:nvSpPr>
        <p:spPr>
          <a:xfrm>
            <a:off x="3467101" y="765176"/>
            <a:ext cx="8029574" cy="5256212"/>
          </a:xfr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459540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chlu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sz="quarter" idx="10"/>
          </p:nvPr>
        </p:nvSpPr>
        <p:spPr>
          <a:xfrm>
            <a:off x="0" y="3392488"/>
            <a:ext cx="12192000" cy="3465512"/>
          </a:xfrm>
          <a:solidFill>
            <a:schemeClr val="bg2"/>
          </a:solidFill>
        </p:spPr>
        <p:txBody>
          <a:bodyPr/>
          <a:lstStyle/>
          <a:p>
            <a:endParaRPr lang="de-DE"/>
          </a:p>
        </p:txBody>
      </p:sp>
      <p:sp>
        <p:nvSpPr>
          <p:cNvPr id="7" name="Titel 1"/>
          <p:cNvSpPr>
            <a:spLocks noGrp="1"/>
          </p:cNvSpPr>
          <p:nvPr>
            <p:ph type="ctrTitle" hasCustomPrompt="1"/>
          </p:nvPr>
        </p:nvSpPr>
        <p:spPr>
          <a:xfrm>
            <a:off x="1019176" y="2168525"/>
            <a:ext cx="10153650" cy="2808288"/>
          </a:xfrm>
          <a:solidFill>
            <a:schemeClr val="tx2">
              <a:alpha val="90000"/>
            </a:schemeClr>
          </a:solidFill>
        </p:spPr>
        <p:txBody>
          <a:bodyPr lIns="432000" tIns="1008000" rIns="216000" bIns="0" anchor="t"/>
          <a:lstStyle>
            <a:lvl1pPr algn="l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de-DE"/>
              <a:t>Vielen Dank für Ihre Aufmerksamkeit</a:t>
            </a: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00" y="705458"/>
            <a:ext cx="2520000" cy="651596"/>
          </a:xfrm>
          <a:prstGeom prst="rect">
            <a:avLst/>
          </a:prstGeom>
        </p:spPr>
      </p:pic>
      <p:sp>
        <p:nvSpPr>
          <p:cNvPr id="4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450975" y="4219881"/>
            <a:ext cx="9511551" cy="396569"/>
          </a:xfrm>
        </p:spPr>
        <p:txBody>
          <a:bodyPr anchor="b" anchorCtr="0"/>
          <a:lstStyle>
            <a:lvl3pPr>
              <a:defRPr>
                <a:solidFill>
                  <a:schemeClr val="bg1"/>
                </a:solidFill>
              </a:defRPr>
            </a:lvl3pPr>
          </a:lstStyle>
          <a:p>
            <a:pPr lvl="2"/>
            <a:r>
              <a:rPr lang="de-DE"/>
              <a:t>Unterzeile, Datum, Referent, o.ä.</a:t>
            </a:r>
          </a:p>
        </p:txBody>
      </p:sp>
    </p:spTree>
    <p:extLst>
      <p:ext uri="{BB962C8B-B14F-4D97-AF65-F5344CB8AC3E}">
        <p14:creationId xmlns:p14="http://schemas.microsoft.com/office/powerpoint/2010/main" val="25303968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2">
          <p15:clr>
            <a:srgbClr val="FBAE40"/>
          </p15:clr>
        </p15:guide>
        <p15:guide id="2" pos="914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chluss_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sz="quarter" idx="10"/>
          </p:nvPr>
        </p:nvSpPr>
        <p:spPr>
          <a:xfrm>
            <a:off x="0" y="3392488"/>
            <a:ext cx="12192000" cy="3465512"/>
          </a:xfrm>
          <a:solidFill>
            <a:schemeClr val="bg2"/>
          </a:solidFill>
        </p:spPr>
        <p:txBody>
          <a:bodyPr/>
          <a:lstStyle/>
          <a:p>
            <a:endParaRPr lang="de-DE"/>
          </a:p>
        </p:txBody>
      </p:sp>
      <p:sp>
        <p:nvSpPr>
          <p:cNvPr id="7" name="Titel 1"/>
          <p:cNvSpPr>
            <a:spLocks noGrp="1"/>
          </p:cNvSpPr>
          <p:nvPr>
            <p:ph type="ctrTitle" hasCustomPrompt="1"/>
          </p:nvPr>
        </p:nvSpPr>
        <p:spPr>
          <a:xfrm>
            <a:off x="1019176" y="2168525"/>
            <a:ext cx="10153650" cy="2808288"/>
          </a:xfrm>
          <a:solidFill>
            <a:schemeClr val="tx2">
              <a:alpha val="90000"/>
            </a:schemeClr>
          </a:solidFill>
        </p:spPr>
        <p:txBody>
          <a:bodyPr lIns="432000" tIns="1008000" rIns="216000" bIns="0" anchor="t"/>
          <a:lstStyle>
            <a:lvl1pPr algn="l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Thank you for your attention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450975" y="4219881"/>
            <a:ext cx="9511551" cy="396569"/>
          </a:xfrm>
        </p:spPr>
        <p:txBody>
          <a:bodyPr anchor="b" anchorCtr="0"/>
          <a:lstStyle>
            <a:lvl3pPr>
              <a:defRPr>
                <a:solidFill>
                  <a:schemeClr val="bg1"/>
                </a:solidFill>
              </a:defRPr>
            </a:lvl3pPr>
          </a:lstStyle>
          <a:p>
            <a:pPr lvl="2"/>
            <a:r>
              <a:rPr lang="de-DE"/>
              <a:t>Unterzeile, Datum, Referent, o.ä.</a:t>
            </a:r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00" y="705458"/>
            <a:ext cx="2520000" cy="651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1339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2">
          <p15:clr>
            <a:srgbClr val="FBAE40"/>
          </p15:clr>
        </p15:guide>
        <p15:guide id="2" pos="914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chluss 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>
          <a:xfrm>
            <a:off x="0" y="3392488"/>
            <a:ext cx="12192000" cy="3465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itel 1"/>
          <p:cNvSpPr>
            <a:spLocks noGrp="1"/>
          </p:cNvSpPr>
          <p:nvPr>
            <p:ph type="ctrTitle" hasCustomPrompt="1"/>
          </p:nvPr>
        </p:nvSpPr>
        <p:spPr>
          <a:xfrm>
            <a:off x="1019175" y="2168526"/>
            <a:ext cx="10477500" cy="2808287"/>
          </a:xfrm>
          <a:solidFill>
            <a:schemeClr val="bg2">
              <a:alpha val="80000"/>
            </a:schemeClr>
          </a:solidFill>
        </p:spPr>
        <p:txBody>
          <a:bodyPr lIns="396000" tIns="1008000" rIns="216000" bIns="0" anchor="t"/>
          <a:lstStyle>
            <a:lvl1pPr algn="l">
              <a:defRPr sz="3200" cap="all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Vielen Dank für Ihre </a:t>
            </a:r>
            <a:br>
              <a:rPr lang="de-DE"/>
            </a:br>
            <a:r>
              <a:rPr lang="de-DE"/>
              <a:t>Aufmerksamkeit</a:t>
            </a:r>
          </a:p>
        </p:txBody>
      </p:sp>
      <p:sp>
        <p:nvSpPr>
          <p:cNvPr id="11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470026" y="4222800"/>
            <a:ext cx="9719589" cy="314402"/>
          </a:xfrm>
        </p:spPr>
        <p:txBody>
          <a:bodyPr anchor="b"/>
          <a:lstStyle>
            <a:lvl1pPr marL="0" indent="0" algn="l">
              <a:buNone/>
              <a:defRPr sz="1600" baseline="0">
                <a:solidFill>
                  <a:schemeClr val="tx2"/>
                </a:solidFill>
                <a:latin typeface="Segoe UI 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Unterzeile, Datum, Referent, o.ä.</a:t>
            </a:r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00" y="705458"/>
            <a:ext cx="2520000" cy="651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3704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14" userDrawn="1">
          <p15:clr>
            <a:srgbClr val="FBAE40"/>
          </p15:clr>
        </p15:guide>
        <p15:guide id="2" orient="horz" pos="1661">
          <p15:clr>
            <a:srgbClr val="FBAE40"/>
          </p15:clr>
        </p15:guide>
        <p15:guide id="3" pos="642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chluss blau_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>
          <a:xfrm>
            <a:off x="0" y="3392488"/>
            <a:ext cx="12192000" cy="3465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itel 1"/>
          <p:cNvSpPr>
            <a:spLocks noGrp="1"/>
          </p:cNvSpPr>
          <p:nvPr>
            <p:ph type="ctrTitle" hasCustomPrompt="1"/>
          </p:nvPr>
        </p:nvSpPr>
        <p:spPr>
          <a:xfrm>
            <a:off x="1019175" y="2168526"/>
            <a:ext cx="10477500" cy="2808287"/>
          </a:xfrm>
          <a:solidFill>
            <a:schemeClr val="bg2">
              <a:alpha val="80000"/>
            </a:schemeClr>
          </a:solidFill>
        </p:spPr>
        <p:txBody>
          <a:bodyPr lIns="396000" tIns="1008000" rIns="216000" bIns="0" anchor="t"/>
          <a:lstStyle>
            <a:lvl1pPr algn="l">
              <a:defRPr sz="3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Thank you for </a:t>
            </a:r>
            <a:br>
              <a:rPr lang="en-US"/>
            </a:br>
            <a:r>
              <a:rPr lang="en-US"/>
              <a:t>your attention</a:t>
            </a:r>
            <a:endParaRPr lang="de-DE"/>
          </a:p>
        </p:txBody>
      </p:sp>
      <p:sp>
        <p:nvSpPr>
          <p:cNvPr id="11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470027" y="4222800"/>
            <a:ext cx="9795004" cy="314402"/>
          </a:xfrm>
        </p:spPr>
        <p:txBody>
          <a:bodyPr anchor="b"/>
          <a:lstStyle>
            <a:lvl1pPr marL="0" indent="0" algn="l">
              <a:buNone/>
              <a:defRPr sz="1600" baseline="0">
                <a:solidFill>
                  <a:schemeClr val="tx2"/>
                </a:solidFill>
                <a:latin typeface="Segoe UI 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Unterzeile, Datum, Referent, o.ä.</a:t>
            </a:r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00" y="705458"/>
            <a:ext cx="2520000" cy="651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403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14">
          <p15:clr>
            <a:srgbClr val="FBAE40"/>
          </p15:clr>
        </p15:guide>
        <p15:guide id="2" orient="horz" pos="1661">
          <p15:clr>
            <a:srgbClr val="FBAE40"/>
          </p15:clr>
        </p15:guide>
        <p15:guide id="3" pos="642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/>
          <p:cNvSpPr/>
          <p:nvPr userDrawn="1"/>
        </p:nvSpPr>
        <p:spPr>
          <a:xfrm>
            <a:off x="10775614" y="4620538"/>
            <a:ext cx="719709" cy="3173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695326" y="6176964"/>
            <a:ext cx="715463" cy="544512"/>
          </a:xfrm>
          <a:prstGeom prst="rect">
            <a:avLst/>
          </a:prstGeom>
        </p:spPr>
        <p:txBody>
          <a:bodyPr/>
          <a:lstStyle/>
          <a:p>
            <a:fld id="{175ED736-68E1-456C-A355-56FBC5C6A198}" type="datetime1">
              <a:rPr lang="de-DE" smtClean="0"/>
              <a:t>18.06.2026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1537200" y="6176964"/>
            <a:ext cx="9000000" cy="544512"/>
          </a:xfrm>
          <a:prstGeom prst="rect">
            <a:avLst/>
          </a:prstGeom>
        </p:spPr>
        <p:txBody>
          <a:bodyPr/>
          <a:lstStyle/>
          <a:p>
            <a:r>
              <a:rPr lang="de-DE"/>
              <a:t>Universität Hohenheim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10664791" y="6176964"/>
            <a:ext cx="831883" cy="544512"/>
          </a:xfrm>
          <a:prstGeom prst="rect">
            <a:avLst/>
          </a:prstGeom>
        </p:spPr>
        <p:txBody>
          <a:bodyPr/>
          <a:lstStyle/>
          <a:p>
            <a:fld id="{2104B226-4361-4E3F-8691-235B281AC8CE}" type="slidenum">
              <a:rPr lang="de-DE" smtClean="0"/>
              <a:t>‹#›</a:t>
            </a:fld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3600" y="5448314"/>
            <a:ext cx="573074" cy="573074"/>
          </a:xfrm>
          <a:prstGeom prst="rect">
            <a:avLst/>
          </a:prstGeom>
        </p:spPr>
      </p:pic>
      <p:sp>
        <p:nvSpPr>
          <p:cNvPr id="6" name="Titel 1"/>
          <p:cNvSpPr>
            <a:spLocks noGrp="1"/>
          </p:cNvSpPr>
          <p:nvPr>
            <p:ph type="title" hasCustomPrompt="1"/>
          </p:nvPr>
        </p:nvSpPr>
        <p:spPr>
          <a:xfrm>
            <a:off x="695325" y="765176"/>
            <a:ext cx="5184774" cy="1042987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Standards</a:t>
            </a:r>
          </a:p>
        </p:txBody>
      </p:sp>
      <p:sp>
        <p:nvSpPr>
          <p:cNvPr id="7" name="Rechteck 6"/>
          <p:cNvSpPr/>
          <p:nvPr userDrawn="1"/>
        </p:nvSpPr>
        <p:spPr>
          <a:xfrm>
            <a:off x="695325" y="4616450"/>
            <a:ext cx="2520100" cy="1404938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9" name="Gerader Verbinder 8"/>
          <p:cNvCxnSpPr/>
          <p:nvPr userDrawn="1"/>
        </p:nvCxnSpPr>
        <p:spPr>
          <a:xfrm>
            <a:off x="6254750" y="1808164"/>
            <a:ext cx="5241925" cy="0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räne 9"/>
          <p:cNvSpPr/>
          <p:nvPr userDrawn="1"/>
        </p:nvSpPr>
        <p:spPr>
          <a:xfrm>
            <a:off x="3456531" y="4616450"/>
            <a:ext cx="1369901" cy="1369901"/>
          </a:xfrm>
          <a:prstGeom prst="teardrop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11" name="Textfeld 10"/>
          <p:cNvSpPr txBox="1"/>
          <p:nvPr userDrawn="1"/>
        </p:nvSpPr>
        <p:spPr>
          <a:xfrm>
            <a:off x="10554789" y="4042240"/>
            <a:ext cx="94053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de-DE"/>
              <a:t>Symbole</a:t>
            </a:r>
          </a:p>
        </p:txBody>
      </p:sp>
      <p:graphicFrame>
        <p:nvGraphicFramePr>
          <p:cNvPr id="12" name="Tabelle 11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417083489"/>
              </p:ext>
            </p:extLst>
          </p:nvPr>
        </p:nvGraphicFramePr>
        <p:xfrm>
          <a:off x="695323" y="1810514"/>
          <a:ext cx="10800000" cy="18542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5760000">
                  <a:extLst>
                    <a:ext uri="{9D8B030D-6E8A-4147-A177-3AD203B41FA5}">
                      <a16:colId xmlns:a16="http://schemas.microsoft.com/office/drawing/2014/main" val="2034300086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4018947122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445799608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1373927132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3640517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de-DE" sz="1600"/>
                        <a:t>Benennung Spalte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de-DE" sz="1600"/>
                        <a:t>Spalte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de-DE" sz="1600"/>
                        <a:t>Spalte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de-DE" sz="1600" err="1"/>
                        <a:t>Credits</a:t>
                      </a:r>
                      <a:endParaRPr lang="de-DE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de-DE" sz="1600"/>
                        <a:t>Spalte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396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/>
                        <a:t>2000 Degree M.Sc. Food Systems</a:t>
                      </a:r>
                      <a:endParaRPr lang="de-DE" sz="1600"/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/>
                        <a:t>BE</a:t>
                      </a:r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/>
                        <a:t>-</a:t>
                      </a:r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/>
                        <a:t>120</a:t>
                      </a:r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/>
                        <a:t>1.6</a:t>
                      </a:r>
                    </a:p>
                  </a:txBody>
                  <a:tcPr anchor="ctr"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7358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/>
                        <a:t>3000 </a:t>
                      </a:r>
                      <a:r>
                        <a:rPr lang="de-DE" sz="1600" err="1"/>
                        <a:t>Compulsory</a:t>
                      </a:r>
                      <a:r>
                        <a:rPr lang="de-DE" sz="1600"/>
                        <a:t> Modules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/>
                        <a:t>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/>
                        <a:t>1.8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129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/>
                        <a:t>1507-440 SPOC: Introduction to Food Systems</a:t>
                      </a:r>
                      <a:endParaRPr lang="de-DE" sz="1600"/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/>
                        <a:t>BE</a:t>
                      </a:r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/>
                        <a:t>-</a:t>
                      </a:r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/>
                        <a:t>7.5</a:t>
                      </a:r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/>
                        <a:t>2.3</a:t>
                      </a:r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43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/>
                        <a:t>1507-450 </a:t>
                      </a:r>
                      <a:r>
                        <a:rPr lang="de-DE" sz="1600" err="1"/>
                        <a:t>AgFoodTech</a:t>
                      </a:r>
                      <a:endParaRPr lang="de-DE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/>
                        <a:t>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/>
                        <a:t>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/>
                        <a:t>1.7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18923"/>
                  </a:ext>
                </a:extLst>
              </a:tr>
            </a:tbl>
          </a:graphicData>
        </a:graphic>
      </p:graphicFrame>
      <p:sp>
        <p:nvSpPr>
          <p:cNvPr id="13" name="Textfeld 12"/>
          <p:cNvSpPr txBox="1"/>
          <p:nvPr userDrawn="1"/>
        </p:nvSpPr>
        <p:spPr>
          <a:xfrm>
            <a:off x="9082323" y="1252991"/>
            <a:ext cx="2413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de-DE"/>
              <a:t>Look Tabelle</a:t>
            </a:r>
          </a:p>
        </p:txBody>
      </p:sp>
      <p:graphicFrame>
        <p:nvGraphicFramePr>
          <p:cNvPr id="14" name="Inhaltsplatzhalter 6"/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976134078"/>
              </p:ext>
            </p:extLst>
          </p:nvPr>
        </p:nvGraphicFramePr>
        <p:xfrm>
          <a:off x="5094026" y="4622331"/>
          <a:ext cx="5221285" cy="11125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680583">
                  <a:extLst>
                    <a:ext uri="{9D8B030D-6E8A-4147-A177-3AD203B41FA5}">
                      <a16:colId xmlns:a16="http://schemas.microsoft.com/office/drawing/2014/main" val="928685103"/>
                    </a:ext>
                  </a:extLst>
                </a:gridCol>
                <a:gridCol w="1208315">
                  <a:extLst>
                    <a:ext uri="{9D8B030D-6E8A-4147-A177-3AD203B41FA5}">
                      <a16:colId xmlns:a16="http://schemas.microsoft.com/office/drawing/2014/main" val="2216239891"/>
                    </a:ext>
                  </a:extLst>
                </a:gridCol>
                <a:gridCol w="1159328">
                  <a:extLst>
                    <a:ext uri="{9D8B030D-6E8A-4147-A177-3AD203B41FA5}">
                      <a16:colId xmlns:a16="http://schemas.microsoft.com/office/drawing/2014/main" val="1190962114"/>
                    </a:ext>
                  </a:extLst>
                </a:gridCol>
                <a:gridCol w="1045029">
                  <a:extLst>
                    <a:ext uri="{9D8B030D-6E8A-4147-A177-3AD203B41FA5}">
                      <a16:colId xmlns:a16="http://schemas.microsoft.com/office/drawing/2014/main" val="2341469501"/>
                    </a:ext>
                  </a:extLst>
                </a:gridCol>
                <a:gridCol w="1128030">
                  <a:extLst>
                    <a:ext uri="{9D8B030D-6E8A-4147-A177-3AD203B41FA5}">
                      <a16:colId xmlns:a16="http://schemas.microsoft.com/office/drawing/2014/main" val="2363874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3F75"/>
                        </a:buClr>
                        <a:buSzTx/>
                        <a:buFont typeface="Wingdings"/>
                        <a:buNone/>
                        <a:defRPr/>
                      </a:pPr>
                      <a:r>
                        <a:rPr lang="de-DE" sz="14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1 - 25</a:t>
                      </a:r>
                      <a:endParaRPr>
                        <a:latin typeface="+mn-lt"/>
                      </a:endParaRPr>
                    </a:p>
                  </a:txBody>
                  <a:tcPr marL="104306" marR="104306" marT="52155" marB="5215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3F75"/>
                        </a:buClr>
                        <a:buSzTx/>
                        <a:buFont typeface="Wingdings"/>
                        <a:buNone/>
                        <a:defRPr/>
                      </a:pPr>
                      <a:r>
                        <a:rPr lang="de-DE" sz="1400" b="1" i="0" u="none" strike="noStrike" cap="none">
                          <a:ln>
                            <a:noFill/>
                          </a:ln>
                          <a:solidFill>
                            <a:srgbClr val="FF0000"/>
                          </a:solidFill>
                          <a:latin typeface="+mn-lt"/>
                        </a:rPr>
                        <a:t>26</a:t>
                      </a:r>
                      <a:r>
                        <a:rPr lang="de-DE" sz="14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 - 50</a:t>
                      </a:r>
                      <a:endParaRPr>
                        <a:latin typeface="+mn-lt"/>
                      </a:endParaRPr>
                    </a:p>
                  </a:txBody>
                  <a:tcPr marL="104306" marR="104306" marT="52155" marB="5215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3F75"/>
                        </a:buClr>
                        <a:buSzTx/>
                        <a:buFont typeface="Wingdings"/>
                        <a:buNone/>
                        <a:defRPr/>
                      </a:pPr>
                      <a:r>
                        <a:rPr lang="de-DE" sz="14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51 - 75</a:t>
                      </a:r>
                      <a:endParaRPr>
                        <a:latin typeface="+mn-lt"/>
                      </a:endParaRPr>
                    </a:p>
                  </a:txBody>
                  <a:tcPr marL="104306" marR="104306" marT="52155" marB="5215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3F75"/>
                        </a:buClr>
                        <a:buSzTx/>
                        <a:buFont typeface="Wingdings"/>
                        <a:buNone/>
                        <a:defRPr/>
                      </a:pPr>
                      <a:r>
                        <a:rPr lang="de-DE" sz="14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76 - 100</a:t>
                      </a:r>
                      <a:endParaRPr>
                        <a:latin typeface="+mn-lt"/>
                      </a:endParaRPr>
                    </a:p>
                  </a:txBody>
                  <a:tcPr marL="104306" marR="104306" marT="52155" marB="52155" anchor="ctr"/>
                </a:tc>
                <a:extLst>
                  <a:ext uri="{0D108BD9-81ED-4DB2-BD59-A6C34878D82A}">
                    <a16:rowId xmlns:a16="http://schemas.microsoft.com/office/drawing/2014/main" val="1591409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b="1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3F75"/>
                        </a:buClr>
                        <a:buSzTx/>
                        <a:buFont typeface="Wingdings"/>
                        <a:buNone/>
                        <a:defRPr/>
                      </a:pPr>
                      <a:r>
                        <a:rPr lang="de-DE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€ 30</a:t>
                      </a:r>
                      <a:endParaRPr>
                        <a:latin typeface="+mn-lt"/>
                      </a:endParaRPr>
                    </a:p>
                  </a:txBody>
                  <a:tcPr marL="104306" marR="104306" marT="52155" marB="5215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3F75"/>
                        </a:buClr>
                        <a:buSzTx/>
                        <a:buFont typeface="Wingdings"/>
                        <a:buNone/>
                        <a:defRPr/>
                      </a:pPr>
                      <a:r>
                        <a:rPr lang="de-DE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€ 20</a:t>
                      </a:r>
                      <a:endParaRPr>
                        <a:latin typeface="+mn-lt"/>
                      </a:endParaRPr>
                    </a:p>
                  </a:txBody>
                  <a:tcPr marL="104306" marR="104306" marT="52155" marB="5215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3F75"/>
                        </a:buClr>
                        <a:buSzTx/>
                        <a:buFont typeface="Wingdings"/>
                        <a:buNone/>
                        <a:defRPr/>
                      </a:pPr>
                      <a:r>
                        <a:rPr lang="de-DE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€ 10</a:t>
                      </a:r>
                      <a:endParaRPr>
                        <a:latin typeface="+mn-lt"/>
                      </a:endParaRPr>
                    </a:p>
                  </a:txBody>
                  <a:tcPr marL="104306" marR="104306" marT="52155" marB="5215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3F75"/>
                        </a:buClr>
                        <a:buSzTx/>
                        <a:buFont typeface="Wingdings"/>
                        <a:buNone/>
                        <a:defRPr/>
                      </a:pPr>
                      <a:r>
                        <a:rPr lang="de-DE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€ 0</a:t>
                      </a:r>
                      <a:endParaRPr>
                        <a:latin typeface="+mn-lt"/>
                      </a:endParaRPr>
                    </a:p>
                  </a:txBody>
                  <a:tcPr marL="104306" marR="104306" marT="52155" marB="52155" anchor="ctr"/>
                </a:tc>
                <a:extLst>
                  <a:ext uri="{0D108BD9-81ED-4DB2-BD59-A6C34878D82A}">
                    <a16:rowId xmlns:a16="http://schemas.microsoft.com/office/drawing/2014/main" val="2498317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b="1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3F75"/>
                        </a:buClr>
                        <a:buSzTx/>
                        <a:buFont typeface="Wingdings"/>
                        <a:buNone/>
                        <a:defRPr/>
                      </a:pPr>
                      <a:r>
                        <a:rPr lang="de-DE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€ 20</a:t>
                      </a:r>
                      <a:endParaRPr>
                        <a:latin typeface="+mn-lt"/>
                      </a:endParaRPr>
                    </a:p>
                  </a:txBody>
                  <a:tcPr marL="104306" marR="104306" marT="52155" marB="5215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3F75"/>
                        </a:buClr>
                        <a:buSzTx/>
                        <a:buFont typeface="Wingdings"/>
                        <a:buNone/>
                        <a:defRPr/>
                      </a:pPr>
                      <a:r>
                        <a:rPr lang="de-DE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€ 10</a:t>
                      </a:r>
                      <a:endParaRPr>
                        <a:latin typeface="+mn-lt"/>
                      </a:endParaRPr>
                    </a:p>
                  </a:txBody>
                  <a:tcPr marL="104306" marR="104306" marT="52155" marB="5215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3F75"/>
                        </a:buClr>
                        <a:buSzTx/>
                        <a:buFont typeface="Wingdings"/>
                        <a:buNone/>
                        <a:defRPr/>
                      </a:pPr>
                      <a:r>
                        <a:rPr lang="de-DE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€ 0</a:t>
                      </a:r>
                      <a:endParaRPr>
                        <a:latin typeface="+mn-lt"/>
                      </a:endParaRPr>
                    </a:p>
                  </a:txBody>
                  <a:tcPr marL="104306" marR="104306" marT="52155" marB="5215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3F75"/>
                        </a:buClr>
                        <a:buSzTx/>
                        <a:buFont typeface="Wingdings"/>
                        <a:buNone/>
                        <a:defRPr/>
                      </a:pPr>
                      <a:r>
                        <a:rPr lang="de-DE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</a:rPr>
                        <a:t>€ 30</a:t>
                      </a:r>
                      <a:endParaRPr>
                        <a:latin typeface="+mn-lt"/>
                      </a:endParaRPr>
                    </a:p>
                  </a:txBody>
                  <a:tcPr marL="104306" marR="104306" marT="52155" marB="52155" anchor="ctr"/>
                </a:tc>
                <a:extLst>
                  <a:ext uri="{0D108BD9-81ED-4DB2-BD59-A6C34878D82A}">
                    <a16:rowId xmlns:a16="http://schemas.microsoft.com/office/drawing/2014/main" val="217553299"/>
                  </a:ext>
                </a:extLst>
              </a:tr>
            </a:tbl>
          </a:graphicData>
        </a:graphic>
      </p:graphicFrame>
      <p:cxnSp>
        <p:nvCxnSpPr>
          <p:cNvPr id="15" name="Gerade Verbindung mit Pfeil 14"/>
          <p:cNvCxnSpPr/>
          <p:nvPr userDrawn="1"/>
        </p:nvCxnSpPr>
        <p:spPr>
          <a:xfrm>
            <a:off x="10920912" y="4774981"/>
            <a:ext cx="381000" cy="0"/>
          </a:xfrm>
          <a:prstGeom prst="straightConnector1">
            <a:avLst/>
          </a:prstGeom>
          <a:ln w="28575" cap="sq" cmpd="sng" algn="ctr">
            <a:solidFill>
              <a:schemeClr val="bg1"/>
            </a:solidFill>
            <a:prstDash val="solid"/>
            <a:round/>
            <a:headEnd type="none" w="med" len="med"/>
            <a:tailEnd type="arrow" w="lg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9" name="Gerader Verbinder 18"/>
          <p:cNvCxnSpPr/>
          <p:nvPr userDrawn="1"/>
        </p:nvCxnSpPr>
        <p:spPr>
          <a:xfrm>
            <a:off x="695325" y="4176257"/>
            <a:ext cx="4131107" cy="0"/>
          </a:xfrm>
          <a:prstGeom prst="line">
            <a:avLst/>
          </a:prstGeom>
          <a:ln w="6350" cap="sq" cmpd="sng" algn="ctr">
            <a:solidFill>
              <a:schemeClr val="tx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lg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309648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altsfoli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6"/>
          <p:cNvSpPr>
            <a:spLocks noGrp="1"/>
          </p:cNvSpPr>
          <p:nvPr>
            <p:ph type="body" sz="quarter" idx="10" hasCustomPrompt="1"/>
          </p:nvPr>
        </p:nvSpPr>
        <p:spPr>
          <a:xfrm>
            <a:off x="646306" y="404284"/>
            <a:ext cx="10969961" cy="572613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buNone/>
              <a:defRPr sz="2933">
                <a:solidFill>
                  <a:schemeClr val="tx1"/>
                </a:solidFill>
                <a:latin typeface="Arial Black"/>
                <a:cs typeface="Arial Black"/>
              </a:defRPr>
            </a:lvl1pPr>
            <a:lvl2pPr marL="609585" indent="0">
              <a:buNone/>
              <a:defRPr sz="3333">
                <a:latin typeface="Arial Black"/>
                <a:cs typeface="Arial Black"/>
              </a:defRPr>
            </a:lvl2pPr>
            <a:lvl3pPr marL="1219170" indent="0">
              <a:buNone/>
              <a:defRPr sz="3333">
                <a:latin typeface="Arial Black"/>
                <a:cs typeface="Arial Black"/>
              </a:defRPr>
            </a:lvl3pPr>
            <a:lvl4pPr marL="1828754" indent="0">
              <a:buNone/>
              <a:defRPr sz="3333">
                <a:latin typeface="Arial Black"/>
                <a:cs typeface="Arial Black"/>
              </a:defRPr>
            </a:lvl4pPr>
            <a:lvl5pPr marL="2438339" indent="0">
              <a:buNone/>
              <a:defRPr sz="3333">
                <a:latin typeface="Arial Black"/>
                <a:cs typeface="Arial Black"/>
              </a:defRPr>
            </a:lvl5pPr>
          </a:lstStyle>
          <a:p>
            <a:pPr lvl="0"/>
            <a:r>
              <a:rPr lang="en-US" noProof="0"/>
              <a:t>This is a headline</a:t>
            </a:r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646304" y="1077384"/>
            <a:ext cx="10969963" cy="461221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1219170" rtl="0" eaLnBrk="1" fontAlgn="auto" latinLnBrk="0" hangingPunct="1">
              <a:lnSpc>
                <a:spcPct val="114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13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 algn="l">
              <a:buNone/>
              <a:defRPr sz="2400">
                <a:solidFill>
                  <a:srgbClr val="003F7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19170" indent="0" algn="l">
              <a:buNone/>
              <a:defRPr sz="2400">
                <a:solidFill>
                  <a:srgbClr val="003F7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754" indent="0" algn="l">
              <a:buNone/>
              <a:defRPr sz="2400">
                <a:solidFill>
                  <a:srgbClr val="003F7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38339" indent="0" algn="l">
              <a:buNone/>
              <a:defRPr sz="2400">
                <a:solidFill>
                  <a:srgbClr val="003F7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To be completely frank with you: This is not your ad text, but so-called dummy text. However, we have decided on the ever popular "</a:t>
            </a:r>
            <a:r>
              <a:rPr lang="en-US" noProof="0" err="1"/>
              <a:t>Guaredisch</a:t>
            </a:r>
            <a:r>
              <a:rPr lang="en-US" noProof="0"/>
              <a:t> </a:t>
            </a:r>
            <a:r>
              <a:rPr lang="en-US" noProof="0" err="1"/>
              <a:t>Nedunfeg</a:t>
            </a:r>
            <a:r>
              <a:rPr lang="en-US" noProof="0"/>
              <a:t>" or the classic "</a:t>
            </a:r>
            <a:r>
              <a:rPr lang="en-US" noProof="0" err="1"/>
              <a:t>oxmox</a:t>
            </a:r>
            <a:r>
              <a:rPr lang="en-US" noProof="0"/>
              <a:t>" to refrain.</a:t>
            </a:r>
          </a:p>
        </p:txBody>
      </p:sp>
    </p:spTree>
    <p:extLst>
      <p:ext uri="{BB962C8B-B14F-4D97-AF65-F5344CB8AC3E}">
        <p14:creationId xmlns:p14="http://schemas.microsoft.com/office/powerpoint/2010/main" val="26752405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63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altsfoli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6"/>
          <p:cNvSpPr>
            <a:spLocks noGrp="1"/>
          </p:cNvSpPr>
          <p:nvPr>
            <p:ph type="body" sz="quarter" idx="10" hasCustomPrompt="1"/>
          </p:nvPr>
        </p:nvSpPr>
        <p:spPr>
          <a:xfrm>
            <a:off x="646306" y="404284"/>
            <a:ext cx="10969961" cy="572613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buNone/>
              <a:defRPr sz="2933">
                <a:solidFill>
                  <a:schemeClr val="tx1"/>
                </a:solidFill>
                <a:latin typeface="Arial Black"/>
                <a:cs typeface="Arial Black"/>
              </a:defRPr>
            </a:lvl1pPr>
            <a:lvl2pPr marL="609585" indent="0">
              <a:buNone/>
              <a:defRPr sz="3333">
                <a:latin typeface="Arial Black"/>
                <a:cs typeface="Arial Black"/>
              </a:defRPr>
            </a:lvl2pPr>
            <a:lvl3pPr marL="1219170" indent="0">
              <a:buNone/>
              <a:defRPr sz="3333">
                <a:latin typeface="Arial Black"/>
                <a:cs typeface="Arial Black"/>
              </a:defRPr>
            </a:lvl3pPr>
            <a:lvl4pPr marL="1828754" indent="0">
              <a:buNone/>
              <a:defRPr sz="3333">
                <a:latin typeface="Arial Black"/>
                <a:cs typeface="Arial Black"/>
              </a:defRPr>
            </a:lvl4pPr>
            <a:lvl5pPr marL="2438339" indent="0">
              <a:buNone/>
              <a:defRPr sz="3333">
                <a:latin typeface="Arial Black"/>
                <a:cs typeface="Arial Black"/>
              </a:defRPr>
            </a:lvl5pPr>
          </a:lstStyle>
          <a:p>
            <a:pPr lvl="0"/>
            <a:r>
              <a:rPr lang="en-US" noProof="0"/>
              <a:t>This is a headline</a:t>
            </a:r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646304" y="1077385"/>
            <a:ext cx="10969963" cy="4602980"/>
          </a:xfrm>
          <a:prstGeom prst="rect">
            <a:avLst/>
          </a:prstGeom>
        </p:spPr>
        <p:txBody>
          <a:bodyPr numCol="2" spcCol="216000"/>
          <a:lstStyle>
            <a:lvl1pPr marL="0" marR="0" indent="0" algn="l" defTabSz="1219170" rtl="0" eaLnBrk="1" fontAlgn="auto" latinLnBrk="0" hangingPunct="1">
              <a:lnSpc>
                <a:spcPct val="114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13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 algn="l">
              <a:buNone/>
              <a:defRPr sz="2400">
                <a:solidFill>
                  <a:srgbClr val="003F7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19170" indent="0" algn="l">
              <a:buNone/>
              <a:defRPr sz="2400">
                <a:solidFill>
                  <a:srgbClr val="003F7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754" indent="0" algn="l">
              <a:buNone/>
              <a:defRPr sz="2400">
                <a:solidFill>
                  <a:srgbClr val="003F7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38339" indent="0" algn="l">
              <a:buNone/>
              <a:defRPr sz="2400">
                <a:solidFill>
                  <a:srgbClr val="003F7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To be completely frank with you: This is not your ad text, but so-called dummy text. However, we have decided on the ever popular "</a:t>
            </a:r>
            <a:r>
              <a:rPr lang="en-US" noProof="0" err="1"/>
              <a:t>Guaredisch</a:t>
            </a:r>
            <a:r>
              <a:rPr lang="en-US" noProof="0"/>
              <a:t> </a:t>
            </a:r>
            <a:r>
              <a:rPr lang="en-US" noProof="0" err="1"/>
              <a:t>Nedunfeg</a:t>
            </a:r>
            <a:r>
              <a:rPr lang="en-US" noProof="0"/>
              <a:t>" or the classic "</a:t>
            </a:r>
            <a:r>
              <a:rPr lang="en-US" noProof="0" err="1"/>
              <a:t>oxmox</a:t>
            </a:r>
            <a:r>
              <a:rPr lang="en-US" noProof="0"/>
              <a:t>" to refrain. </a:t>
            </a:r>
          </a:p>
          <a:p>
            <a:pPr lvl="0"/>
            <a:r>
              <a:rPr lang="en-US" noProof="0"/>
              <a:t>To be completely frank with you: This is not your ad text, but so-called dummy text. However, we have decided on the ever popular "</a:t>
            </a:r>
            <a:r>
              <a:rPr lang="en-US" noProof="0" err="1"/>
              <a:t>Guaredisch</a:t>
            </a:r>
            <a:r>
              <a:rPr lang="en-US" noProof="0"/>
              <a:t> </a:t>
            </a:r>
            <a:r>
              <a:rPr lang="en-US" noProof="0" err="1"/>
              <a:t>Nedunfeg</a:t>
            </a:r>
            <a:r>
              <a:rPr lang="en-US" noProof="0"/>
              <a:t>" or the classic "</a:t>
            </a:r>
            <a:r>
              <a:rPr lang="en-US" noProof="0" err="1"/>
              <a:t>oxmox</a:t>
            </a:r>
            <a:r>
              <a:rPr lang="en-US" noProof="0"/>
              <a:t>" to refrain. </a:t>
            </a:r>
          </a:p>
          <a:p>
            <a:pPr lvl="0"/>
            <a:r>
              <a:rPr lang="en-US" noProof="0"/>
              <a:t>To be completely frank with you: This is not your ad text, but so-called dummy text. However, we have decided on the ever popular "</a:t>
            </a:r>
            <a:r>
              <a:rPr lang="en-US" noProof="0" err="1"/>
              <a:t>Guaredisch</a:t>
            </a:r>
            <a:r>
              <a:rPr lang="en-US" noProof="0"/>
              <a:t> </a:t>
            </a:r>
            <a:r>
              <a:rPr lang="en-US" noProof="0" err="1"/>
              <a:t>Nedunfeg</a:t>
            </a:r>
            <a:r>
              <a:rPr lang="en-US" noProof="0"/>
              <a:t>" or the classic "</a:t>
            </a:r>
            <a:r>
              <a:rPr lang="en-US" noProof="0" err="1"/>
              <a:t>oxmox</a:t>
            </a:r>
            <a:r>
              <a:rPr lang="en-US" noProof="0"/>
              <a:t>" to refrain. </a:t>
            </a:r>
          </a:p>
        </p:txBody>
      </p:sp>
    </p:spTree>
    <p:extLst>
      <p:ext uri="{BB962C8B-B14F-4D97-AF65-F5344CB8AC3E}">
        <p14:creationId xmlns:p14="http://schemas.microsoft.com/office/powerpoint/2010/main" val="37056289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63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haltsfolie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/>
          <p:cNvSpPr>
            <a:spLocks noGrp="1"/>
          </p:cNvSpPr>
          <p:nvPr>
            <p:ph type="body" sz="quarter" idx="10" hasCustomPrompt="1"/>
          </p:nvPr>
        </p:nvSpPr>
        <p:spPr>
          <a:xfrm>
            <a:off x="646307" y="404284"/>
            <a:ext cx="10969960" cy="572613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buNone/>
              <a:defRPr sz="2933">
                <a:solidFill>
                  <a:schemeClr val="tx1"/>
                </a:solidFill>
                <a:latin typeface="Arial Black"/>
                <a:cs typeface="Arial Black"/>
              </a:defRPr>
            </a:lvl1pPr>
            <a:lvl2pPr marL="609585" indent="0">
              <a:buNone/>
              <a:defRPr sz="3333">
                <a:latin typeface="Arial Black"/>
                <a:cs typeface="Arial Black"/>
              </a:defRPr>
            </a:lvl2pPr>
            <a:lvl3pPr marL="1219170" indent="0">
              <a:buNone/>
              <a:defRPr sz="3333">
                <a:latin typeface="Arial Black"/>
                <a:cs typeface="Arial Black"/>
              </a:defRPr>
            </a:lvl3pPr>
            <a:lvl4pPr marL="1828754" indent="0">
              <a:buNone/>
              <a:defRPr sz="3333">
                <a:latin typeface="Arial Black"/>
                <a:cs typeface="Arial Black"/>
              </a:defRPr>
            </a:lvl4pPr>
            <a:lvl5pPr marL="2438339" indent="0">
              <a:buNone/>
              <a:defRPr sz="3333">
                <a:latin typeface="Arial Black"/>
                <a:cs typeface="Arial Black"/>
              </a:defRPr>
            </a:lvl5pPr>
          </a:lstStyle>
          <a:p>
            <a:pPr lvl="0"/>
            <a:r>
              <a:rPr lang="en-US" noProof="0"/>
              <a:t>This is a headline</a:t>
            </a:r>
          </a:p>
        </p:txBody>
      </p:sp>
      <p:sp>
        <p:nvSpPr>
          <p:cNvPr id="18" name="Rechteck 17"/>
          <p:cNvSpPr/>
          <p:nvPr userDrawn="1"/>
        </p:nvSpPr>
        <p:spPr>
          <a:xfrm>
            <a:off x="360608" y="3571741"/>
            <a:ext cx="1614152" cy="10904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sp>
        <p:nvSpPr>
          <p:cNvPr id="26" name="Inhaltsplatzhalter 25"/>
          <p:cNvSpPr>
            <a:spLocks noGrp="1"/>
          </p:cNvSpPr>
          <p:nvPr>
            <p:ph sz="quarter" idx="16" hasCustomPrompt="1"/>
          </p:nvPr>
        </p:nvSpPr>
        <p:spPr>
          <a:xfrm>
            <a:off x="6288617" y="1077386"/>
            <a:ext cx="5327649" cy="46122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Click on </a:t>
            </a:r>
            <a:r>
              <a:rPr lang="de-DE" err="1"/>
              <a:t>symbol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insert</a:t>
            </a:r>
            <a:r>
              <a:rPr lang="de-DE"/>
              <a:t> </a:t>
            </a:r>
            <a:r>
              <a:rPr lang="de-DE" err="1"/>
              <a:t>object</a:t>
            </a:r>
            <a:endParaRPr lang="de-DE"/>
          </a:p>
        </p:txBody>
      </p:sp>
      <p:sp>
        <p:nvSpPr>
          <p:cNvPr id="8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638671" y="1077384"/>
            <a:ext cx="5408648" cy="4612216"/>
          </a:xfrm>
          <a:prstGeom prst="rect">
            <a:avLst/>
          </a:prstGeom>
        </p:spPr>
        <p:txBody>
          <a:bodyPr numCol="1" spcCol="0"/>
          <a:lstStyle>
            <a:lvl1pPr marL="380990" marR="0" indent="-380990" algn="l" defTabSz="1219170" rtl="0" eaLnBrk="1" fontAlgn="auto" latinLnBrk="0" hangingPunct="1">
              <a:lnSpc>
                <a:spcPct val="114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13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 algn="l">
              <a:buNone/>
              <a:defRPr sz="2400">
                <a:solidFill>
                  <a:srgbClr val="003F7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19170" indent="0" algn="l">
              <a:buNone/>
              <a:defRPr sz="2400">
                <a:solidFill>
                  <a:srgbClr val="003F7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754" indent="0" algn="l">
              <a:buNone/>
              <a:defRPr sz="2400">
                <a:solidFill>
                  <a:srgbClr val="003F7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38339" indent="0" algn="l">
              <a:buNone/>
              <a:defRPr sz="2400">
                <a:solidFill>
                  <a:srgbClr val="003F7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To be completely frank with you: This is not your ad text, but so-called dummy text. However, we have decided on the ever popular "</a:t>
            </a:r>
            <a:r>
              <a:rPr lang="en-US" noProof="0" err="1"/>
              <a:t>Guaredisch</a:t>
            </a:r>
            <a:r>
              <a:rPr lang="en-US" noProof="0"/>
              <a:t> </a:t>
            </a:r>
            <a:r>
              <a:rPr lang="en-US" noProof="0" err="1"/>
              <a:t>Nedunfeg</a:t>
            </a:r>
            <a:r>
              <a:rPr lang="en-US" noProof="0"/>
              <a:t>" or the classic "</a:t>
            </a:r>
            <a:r>
              <a:rPr lang="en-US" noProof="0" err="1"/>
              <a:t>oxmox</a:t>
            </a:r>
            <a:r>
              <a:rPr lang="en-US" noProof="0"/>
              <a:t>" to refrain. </a:t>
            </a:r>
          </a:p>
        </p:txBody>
      </p:sp>
    </p:spTree>
    <p:extLst>
      <p:ext uri="{BB962C8B-B14F-4D97-AF65-F5344CB8AC3E}">
        <p14:creationId xmlns:p14="http://schemas.microsoft.com/office/powerpoint/2010/main" val="40508331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63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image" Target="../media/image2.png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95325" y="765176"/>
            <a:ext cx="10801349" cy="10429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/>
              <a:t>TITELMASTERFORMAT DURCH KLICKEN BEARBEITEN JDLFJS ÜBER SDKRJE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95325" y="2168525"/>
            <a:ext cx="10801349" cy="38528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FOLGERUNG VIERTE EBENE 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95326" y="6176964"/>
            <a:ext cx="715463" cy="5445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spc="100" baseline="0">
                <a:solidFill>
                  <a:schemeClr val="tx1">
                    <a:tint val="75000"/>
                  </a:schemeClr>
                </a:solidFill>
                <a:latin typeface="Rockwell" panose="02060603020205020403" pitchFamily="18" charset="0"/>
              </a:defRPr>
            </a:lvl1pPr>
          </a:lstStyle>
          <a:p>
            <a:fld id="{73D8CDB8-9316-4F2E-B752-45AE4A1C9A49}" type="datetime1">
              <a:rPr lang="de-DE" smtClean="0"/>
              <a:t>18.06.2026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538243" y="6176964"/>
            <a:ext cx="9000000" cy="5445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spc="100" baseline="0">
                <a:solidFill>
                  <a:schemeClr val="tx1">
                    <a:lumMod val="60000"/>
                    <a:lumOff val="40000"/>
                  </a:schemeClr>
                </a:solidFill>
                <a:latin typeface="Rockwell" panose="02060603020205020403" pitchFamily="18" charset="0"/>
              </a:defRPr>
            </a:lvl1pPr>
          </a:lstStyle>
          <a:p>
            <a:r>
              <a:rPr lang="de-DE"/>
              <a:t>Universität Hohenheim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664791" y="6176964"/>
            <a:ext cx="831883" cy="54451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>
                    <a:lumMod val="60000"/>
                    <a:lumOff val="40000"/>
                  </a:schemeClr>
                </a:solidFill>
                <a:latin typeface="Rockwell" panose="02060603020205020403" pitchFamily="18" charset="0"/>
              </a:defRPr>
            </a:lvl1pPr>
          </a:lstStyle>
          <a:p>
            <a:fld id="{2104B226-4361-4E3F-8691-235B281AC8CE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1469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05" r:id="rId2"/>
    <p:sldLayoutId id="2147483669" r:id="rId3"/>
    <p:sldLayoutId id="2147483706" r:id="rId4"/>
    <p:sldLayoutId id="2147483660" r:id="rId5"/>
    <p:sldLayoutId id="2147483707" r:id="rId6"/>
    <p:sldLayoutId id="2147483701" r:id="rId7"/>
    <p:sldLayoutId id="2147483708" r:id="rId8"/>
    <p:sldLayoutId id="2147483670" r:id="rId9"/>
    <p:sldLayoutId id="2147483671" r:id="rId10"/>
    <p:sldLayoutId id="2147483650" r:id="rId11"/>
    <p:sldLayoutId id="2147483674" r:id="rId12"/>
    <p:sldLayoutId id="2147483673" r:id="rId13"/>
    <p:sldLayoutId id="2147483675" r:id="rId14"/>
    <p:sldLayoutId id="2147483677" r:id="rId15"/>
    <p:sldLayoutId id="2147483664" r:id="rId16"/>
    <p:sldLayoutId id="2147483709" r:id="rId17"/>
    <p:sldLayoutId id="2147483668" r:id="rId18"/>
    <p:sldLayoutId id="2147483710" r:id="rId19"/>
    <p:sldLayoutId id="2147483661" r:id="rId20"/>
    <p:sldLayoutId id="2147483711" r:id="rId21"/>
    <p:sldLayoutId id="2147483662" r:id="rId22"/>
    <p:sldLayoutId id="2147483712" r:id="rId23"/>
    <p:sldLayoutId id="2147483663" r:id="rId24"/>
    <p:sldLayoutId id="2147483713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99" r:id="rId31"/>
    <p:sldLayoutId id="2147483683" r:id="rId32"/>
    <p:sldLayoutId id="2147483684" r:id="rId33"/>
    <p:sldLayoutId id="2147483703" r:id="rId34"/>
    <p:sldLayoutId id="2147483685" r:id="rId35"/>
    <p:sldLayoutId id="2147483704" r:id="rId36"/>
    <p:sldLayoutId id="2147483686" r:id="rId37"/>
    <p:sldLayoutId id="2147483689" r:id="rId38"/>
    <p:sldLayoutId id="2147483690" r:id="rId39"/>
    <p:sldLayoutId id="2147483667" r:id="rId40"/>
    <p:sldLayoutId id="2147483691" r:id="rId41"/>
    <p:sldLayoutId id="2147483696" r:id="rId42"/>
    <p:sldLayoutId id="2147483692" r:id="rId43"/>
    <p:sldLayoutId id="2147483693" r:id="rId44"/>
    <p:sldLayoutId id="2147483694" r:id="rId45"/>
    <p:sldLayoutId id="2147483666" r:id="rId46"/>
    <p:sldLayoutId id="2147483715" r:id="rId47"/>
    <p:sldLayoutId id="2147483702" r:id="rId48"/>
    <p:sldLayoutId id="2147483714" r:id="rId49"/>
    <p:sldLayoutId id="2147483655" r:id="rId50"/>
    <p:sldLayoutId id="2147483716" r:id="rId51"/>
    <p:sldLayoutId id="2147483717" r:id="rId52"/>
    <p:sldLayoutId id="2147483718" r:id="rId5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 cap="all" spc="0" baseline="0">
          <a:solidFill>
            <a:srgbClr val="004678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spcAft>
          <a:spcPts val="0"/>
        </a:spcAft>
        <a:buFont typeface="Arial" panose="020B0604020202020204" pitchFamily="34" charset="0"/>
        <a:buNone/>
        <a:defRPr sz="2200" kern="1200" spc="30" baseline="0">
          <a:solidFill>
            <a:schemeClr val="tx1">
              <a:lumMod val="75000"/>
            </a:schemeClr>
          </a:solidFill>
          <a:latin typeface="Rockwell" panose="02060603020205020403" pitchFamily="18" charset="0"/>
          <a:ea typeface="+mn-ea"/>
          <a:cs typeface="+mn-cs"/>
        </a:defRPr>
      </a:lvl1pPr>
      <a:lvl2pPr marL="288000" indent="-288000" algn="l" defTabSz="914400" rtl="0" eaLnBrk="1" latinLnBrk="0" hangingPunct="1">
        <a:lnSpc>
          <a:spcPct val="100000"/>
        </a:lnSpc>
        <a:spcBef>
          <a:spcPts val="800"/>
        </a:spcBef>
        <a:spcAft>
          <a:spcPts val="500"/>
        </a:spcAft>
        <a:buClr>
          <a:schemeClr val="tx2"/>
        </a:buClr>
        <a:buSzPct val="90000"/>
        <a:buFontTx/>
        <a:buBlip>
          <a:blip r:embed="rId55"/>
        </a:buBlip>
        <a:defRPr sz="18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00000"/>
        </a:lnSpc>
        <a:spcBef>
          <a:spcPts val="500"/>
        </a:spcBef>
        <a:spcAft>
          <a:spcPts val="500"/>
        </a:spcAft>
        <a:buFontTx/>
        <a:buNone/>
        <a:defRPr sz="16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3pPr>
      <a:lvl4pPr marL="288000" indent="-288000" algn="l" defTabSz="914400" rtl="0" eaLnBrk="1" latinLnBrk="0" hangingPunct="1">
        <a:lnSpc>
          <a:spcPct val="90000"/>
        </a:lnSpc>
        <a:spcBef>
          <a:spcPts val="1000"/>
        </a:spcBef>
        <a:spcAft>
          <a:spcPts val="1000"/>
        </a:spcAft>
        <a:buFontTx/>
        <a:buBlip>
          <a:blip r:embed="rId56"/>
        </a:buBlip>
        <a:defRPr sz="1800" kern="1200" baseline="0">
          <a:solidFill>
            <a:schemeClr val="tx2"/>
          </a:solidFill>
          <a:latin typeface="+mj-lt"/>
          <a:ea typeface="+mn-ea"/>
          <a:cs typeface="+mn-cs"/>
        </a:defRPr>
      </a:lvl4pPr>
      <a:lvl5pPr marL="540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SzPct val="80000"/>
        <a:buFontTx/>
        <a:buBlip>
          <a:blip r:embed="rId57"/>
        </a:buBlip>
        <a:defRPr sz="1600" kern="1200">
          <a:solidFill>
            <a:schemeClr val="tx1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38">
          <p15:clr>
            <a:srgbClr val="F26B43"/>
          </p15:clr>
        </p15:guide>
        <p15:guide id="2" pos="3840">
          <p15:clr>
            <a:srgbClr val="F26B43"/>
          </p15:clr>
        </p15:guide>
        <p15:guide id="3" pos="7242">
          <p15:clr>
            <a:srgbClr val="F26B43"/>
          </p15:clr>
        </p15:guide>
        <p15:guide id="4" pos="3953">
          <p15:clr>
            <a:srgbClr val="F26B43"/>
          </p15:clr>
        </p15:guide>
        <p15:guide id="5" pos="5496">
          <p15:clr>
            <a:srgbClr val="F26B43"/>
          </p15:clr>
        </p15:guide>
        <p15:guide id="6" pos="3727">
          <p15:clr>
            <a:srgbClr val="F26B43"/>
          </p15:clr>
        </p15:guide>
        <p15:guide id="7" pos="2184">
          <p15:clr>
            <a:srgbClr val="F26B43"/>
          </p15:clr>
        </p15:guide>
        <p15:guide id="8" pos="1958">
          <p15:clr>
            <a:srgbClr val="F26B43"/>
          </p15:clr>
        </p15:guide>
        <p15:guide id="9" pos="756">
          <p15:clr>
            <a:srgbClr val="F26B43"/>
          </p15:clr>
        </p15:guide>
        <p15:guide id="10" pos="5722">
          <p15:clr>
            <a:srgbClr val="F26B43"/>
          </p15:clr>
        </p15:guide>
        <p15:guide id="11" orient="horz" pos="1139">
          <p15:clr>
            <a:srgbClr val="F26B43"/>
          </p15:clr>
        </p15:guide>
        <p15:guide id="12" orient="horz" pos="1366">
          <p15:clr>
            <a:srgbClr val="F26B43"/>
          </p15:clr>
        </p15:guide>
        <p15:guide id="13" orient="horz" pos="2024">
          <p15:clr>
            <a:srgbClr val="F26B43"/>
          </p15:clr>
        </p15:guide>
        <p15:guide id="14" orient="horz" pos="2251">
          <p15:clr>
            <a:srgbClr val="F26B43"/>
          </p15:clr>
        </p15:guide>
        <p15:guide id="15" orient="horz" pos="2908">
          <p15:clr>
            <a:srgbClr val="F26B43"/>
          </p15:clr>
        </p15:guide>
        <p15:guide id="16" orient="horz" pos="3135">
          <p15:clr>
            <a:srgbClr val="F26B43"/>
          </p15:clr>
        </p15:guide>
        <p15:guide id="17" orient="horz" pos="3793">
          <p15:clr>
            <a:srgbClr val="F26B43"/>
          </p15:clr>
        </p15:guide>
        <p15:guide id="18" orient="horz" pos="482">
          <p15:clr>
            <a:srgbClr val="F26B43"/>
          </p15:clr>
        </p15:guide>
        <p15:guide id="19" orient="horz" pos="2137">
          <p15:clr>
            <a:srgbClr val="F26B43"/>
          </p15:clr>
        </p15:guide>
        <p15:guide id="20" orient="horz" pos="40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mailto:mamadou.Jallow@uni-hohenheim.de" TargetMode="Externa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j.gloenvcha.2018.03.007" TargetMode="External"/><Relationship Id="rId2" Type="http://schemas.openxmlformats.org/officeDocument/2006/relationships/hyperlink" Target="https://www.gtap.agecon.purdue.edu/resources/res_display.asp?RecordID=4901" TargetMode="Externa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doi.org/10.1007/s10368-017-0385-3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019175" y="1567882"/>
            <a:ext cx="10153650" cy="3557361"/>
          </a:xfrm>
        </p:spPr>
        <p:txBody>
          <a:bodyPr/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GB" sz="2000" b="1" kern="10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From Mines to Meals: Assessing the Food Security Impacts of Phosphate Rock Scarcity in a Global CGE Model</a:t>
            </a:r>
            <a:br>
              <a:rPr lang="en-GB" sz="2000" kern="100">
                <a:effectLst/>
                <a:latin typeface="Aptos"/>
                <a:ea typeface="Aptos"/>
                <a:cs typeface="Times New Roman" panose="02020603050405020304" pitchFamily="18" charset="0"/>
              </a:rPr>
            </a:br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714283" y="3551129"/>
            <a:ext cx="8243909" cy="1319367"/>
          </a:xfrm>
        </p:spPr>
        <p:txBody>
          <a:bodyPr/>
          <a:lstStyle/>
          <a:p>
            <a:endParaRPr lang="de-DE" sz="1800">
              <a:latin typeface="Rockwell" panose="02060603020205020403" pitchFamily="18" charset="0"/>
              <a:cs typeface="Arial" panose="020B0604020202020204" pitchFamily="34" charset="0"/>
            </a:endParaRPr>
          </a:p>
          <a:p>
            <a:pPr algn="ctr"/>
            <a:endParaRPr lang="de-DE" sz="1800">
              <a:latin typeface="Rockwell" panose="02060603020205020403" pitchFamily="18" charset="0"/>
              <a:cs typeface="Arial" panose="020B0604020202020204" pitchFamily="34" charset="0"/>
            </a:endParaRPr>
          </a:p>
          <a:p>
            <a:pPr algn="ctr"/>
            <a:endParaRPr lang="de-DE" sz="1800">
              <a:latin typeface="Rockwell" panose="02060603020205020403" pitchFamily="18" charset="0"/>
              <a:cs typeface="Arial" panose="020B0604020202020204" pitchFamily="34" charset="0"/>
            </a:endParaRPr>
          </a:p>
          <a:p>
            <a:pPr algn="ctr"/>
            <a:endParaRPr lang="de-DE" sz="1800">
              <a:latin typeface="Rockwell" panose="02060603020205020403" pitchFamily="18" charset="0"/>
              <a:cs typeface="Arial" panose="020B0604020202020204" pitchFamily="34" charset="0"/>
            </a:endParaRPr>
          </a:p>
          <a:p>
            <a:pPr algn="ctr"/>
            <a:r>
              <a:rPr lang="de-DE">
                <a:latin typeface="Rockwell" panose="02060603020205020403" pitchFamily="18" charset="0"/>
                <a:cs typeface="Arial" panose="020B0604020202020204" pitchFamily="34" charset="0"/>
              </a:rPr>
              <a:t>Mamadou Jallow &amp; Kirsten Boysen-Urban </a:t>
            </a:r>
          </a:p>
          <a:p>
            <a:endParaRPr lang="de-DE">
              <a:latin typeface="Rockwell" panose="02060603020205020403" pitchFamily="18" charset="0"/>
              <a:cs typeface="Arial" panose="020B0604020202020204" pitchFamily="34" charset="0"/>
            </a:endParaRPr>
          </a:p>
          <a:p>
            <a:r>
              <a:rPr lang="en-GB" b="0" i="0">
                <a:effectLst/>
                <a:latin typeface="Rockwell" panose="02060603020205020403" pitchFamily="18" charset="0"/>
              </a:rPr>
              <a:t>University of Hohenheim</a:t>
            </a:r>
            <a:br>
              <a:rPr lang="en-GB">
                <a:latin typeface="Rockwell" panose="02060603020205020403" pitchFamily="18" charset="0"/>
              </a:rPr>
            </a:br>
            <a:r>
              <a:rPr lang="en-GB">
                <a:latin typeface="Rockwell" panose="02060603020205020403" pitchFamily="18" charset="0"/>
              </a:rPr>
              <a:t>Department of I</a:t>
            </a:r>
            <a:r>
              <a:rPr lang="en-GB" b="0" i="0">
                <a:effectLst/>
                <a:latin typeface="Rockwell" panose="02060603020205020403" pitchFamily="18" charset="0"/>
              </a:rPr>
              <a:t>nternational Agricultural Trade and Food Security</a:t>
            </a:r>
            <a:endParaRPr lang="de-DE">
              <a:latin typeface="Rockwell" panose="02060603020205020403" pitchFamily="18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CDCA04-5203-430B-ACCC-55AC38C5AADE}"/>
              </a:ext>
            </a:extLst>
          </p:cNvPr>
          <p:cNvSpPr txBox="1"/>
          <p:nvPr/>
        </p:nvSpPr>
        <p:spPr>
          <a:xfrm>
            <a:off x="3682652" y="51252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1E34F1-8E7E-457C-AF50-542C9A37F83A}"/>
              </a:ext>
            </a:extLst>
          </p:cNvPr>
          <p:cNvSpPr txBox="1"/>
          <p:nvPr/>
        </p:nvSpPr>
        <p:spPr>
          <a:xfrm>
            <a:off x="2791737" y="5309910"/>
            <a:ext cx="74983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i="0">
                <a:solidFill>
                  <a:srgbClr val="000000"/>
                </a:solidFill>
                <a:effectLst/>
                <a:latin typeface="Rockwell" panose="02060603020205020403" pitchFamily="18" charset="0"/>
              </a:rPr>
              <a:t>GTAP 29th Annual Conference on Global Economic Analysis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29C21E-4E5D-4879-AD9F-161E01273B35}"/>
              </a:ext>
            </a:extLst>
          </p:cNvPr>
          <p:cNvSpPr txBox="1"/>
          <p:nvPr/>
        </p:nvSpPr>
        <p:spPr>
          <a:xfrm>
            <a:off x="5741617" y="5817681"/>
            <a:ext cx="25944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i="0" dirty="0">
                <a:solidFill>
                  <a:srgbClr val="000000"/>
                </a:solidFill>
                <a:effectLst/>
                <a:latin typeface="Rockwell" panose="02060603020205020403" pitchFamily="18" charset="0"/>
              </a:rPr>
              <a:t>17- </a:t>
            </a:r>
            <a:r>
              <a:rPr lang="en-US" b="1" i="1" dirty="0">
                <a:solidFill>
                  <a:srgbClr val="000000"/>
                </a:solidFill>
                <a:latin typeface="Rockwell" panose="02060603020205020403" pitchFamily="18" charset="0"/>
              </a:rPr>
              <a:t>19</a:t>
            </a:r>
            <a:r>
              <a:rPr kumimoji="0" lang="en-US" b="1" i="1" u="none" strike="noStrike" kern="1200" cap="none" spc="0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ckwell" panose="02060603020205020403" pitchFamily="18" charset="0"/>
              </a:rPr>
              <a:t>th</a:t>
            </a:r>
            <a:r>
              <a:rPr kumimoji="0" lang="en-US" b="1" i="1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ckwell" panose="02060603020205020403" pitchFamily="18" charset="0"/>
              </a:rPr>
              <a:t> </a:t>
            </a:r>
            <a:r>
              <a:rPr lang="en-US" b="1" i="1" dirty="0">
                <a:solidFill>
                  <a:srgbClr val="000000"/>
                </a:solidFill>
                <a:latin typeface="Rockwell" panose="02060603020205020403" pitchFamily="18" charset="0"/>
              </a:rPr>
              <a:t>, </a:t>
            </a:r>
            <a:r>
              <a:rPr lang="en-GB" b="1" i="0" dirty="0">
                <a:solidFill>
                  <a:srgbClr val="000000"/>
                </a:solidFill>
                <a:effectLst/>
                <a:latin typeface="Rockwell" panose="02060603020205020403" pitchFamily="18" charset="0"/>
              </a:rPr>
              <a:t>June </a:t>
            </a:r>
            <a:r>
              <a:rPr kumimoji="0" lang="en-US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ckwell" panose="02060603020205020403" pitchFamily="18" charset="0"/>
              </a:rPr>
              <a:t> 2026</a:t>
            </a:r>
            <a:r>
              <a:rPr kumimoji="0" lang="de-DE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ckwell" panose="02060603020205020403" pitchFamily="18" charset="0"/>
              </a:rPr>
              <a:t> </a:t>
            </a:r>
            <a:endParaRPr lang="en-GB" b="1" dirty="0"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907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6525" y="405354"/>
            <a:ext cx="10801349" cy="340604"/>
          </a:xfrm>
        </p:spPr>
        <p:txBody>
          <a:bodyPr/>
          <a:lstStyle/>
          <a:p>
            <a:r>
              <a:rPr lang="en-US" sz="2400" cap="none">
                <a:latin typeface="Rockwell" panose="02060603020205020403" pitchFamily="18" charset="0"/>
              </a:rPr>
              <a:t>Introduction</a:t>
            </a:r>
            <a:br>
              <a:rPr lang="en-US" sz="2400">
                <a:latin typeface="Rockwell" panose="02060603020205020403" pitchFamily="18" charset="0"/>
              </a:rPr>
            </a:br>
            <a:endParaRPr lang="de-DE" sz="2400">
              <a:latin typeface="Rockwell" panose="02060603020205020403" pitchFamily="18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4294967295"/>
          </p:nvPr>
        </p:nvSpPr>
        <p:spPr>
          <a:xfrm>
            <a:off x="632971" y="841794"/>
            <a:ext cx="10801349" cy="4806154"/>
          </a:xfrm>
        </p:spPr>
        <p:txBody>
          <a:bodyPr/>
          <a:lstStyle/>
          <a:p>
            <a:endParaRPr lang="en-GB" sz="1800">
              <a:cs typeface="Times New Roman" panose="02020603050405020304" pitchFamily="18" charset="0"/>
            </a:endParaRP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sz="1600">
                <a:cs typeface="Times New Roman" panose="02020603050405020304" pitchFamily="18" charset="0"/>
              </a:rPr>
              <a:t>Global population is projected to reach ~10.3 billion by 2100 </a:t>
            </a:r>
            <a:r>
              <a:rPr lang="en-GB" sz="1600">
                <a:effectLst/>
                <a:ea typeface="Times New Roman" panose="02020603050405020304" pitchFamily="18" charset="0"/>
              </a:rPr>
              <a:t>(UN DESA, 2024).</a:t>
            </a: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GB" sz="1600">
              <a:effectLst/>
              <a:ea typeface="Times New Roman" panose="02020603050405020304" pitchFamily="18" charset="0"/>
            </a:endParaRP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sz="1600">
                <a:solidFill>
                  <a:schemeClr val="tx1"/>
                </a:solidFill>
                <a:cs typeface="Times New Roman" panose="02020603050405020304" pitchFamily="18" charset="0"/>
              </a:rPr>
              <a:t>Meeting the food needs of this people requires a significant increase in food production (estimated at 50-70%).</a:t>
            </a: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GB" sz="160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sz="1600">
                <a:solidFill>
                  <a:schemeClr val="tx1"/>
                </a:solidFill>
                <a:cs typeface="Times New Roman" panose="02020603050405020304" pitchFamily="18" charset="0"/>
              </a:rPr>
              <a:t>Phosphorus fertiliser is key in this drive (crucial for crop and livestock production). However, it is sourced from phosphate rock (PR) </a:t>
            </a:r>
            <a:r>
              <a:rPr lang="en-GB" sz="1600">
                <a:solidFill>
                  <a:schemeClr val="tx1"/>
                </a:solidFill>
              </a:rPr>
              <a:t>(Chen et al., 2017)</a:t>
            </a:r>
            <a:r>
              <a:rPr lang="en-GB" sz="1600">
                <a:solidFill>
                  <a:schemeClr val="tx1"/>
                </a:solidFill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GB" sz="1600">
              <a:solidFill>
                <a:schemeClr val="accent1"/>
              </a:solidFill>
              <a:cs typeface="Times New Roman" panose="02020603050405020304" pitchFamily="18" charset="0"/>
            </a:endParaRP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sz="1600">
                <a:cs typeface="Times New Roman" panose="02020603050405020304" pitchFamily="18" charset="0"/>
              </a:rPr>
              <a:t>The continued supply of PR is constrained by three key factors:</a:t>
            </a:r>
          </a:p>
          <a:p>
            <a:pPr>
              <a:spcBef>
                <a:spcPts val="0"/>
              </a:spcBef>
            </a:pPr>
            <a:r>
              <a:rPr lang="en-GB" sz="1600">
                <a:solidFill>
                  <a:schemeClr val="tx2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   </a:t>
            </a:r>
            <a:endParaRPr lang="en-GB" sz="1600">
              <a:solidFill>
                <a:schemeClr val="accent1"/>
              </a:solidFill>
              <a:cs typeface="Times New Roman" panose="02020603050405020304" pitchFamily="18" charset="0"/>
            </a:endParaRP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GB" sz="1800">
              <a:solidFill>
                <a:schemeClr val="accent1"/>
              </a:solidFill>
              <a:cs typeface="Times New Roman" panose="02020603050405020304" pitchFamily="18" charset="0"/>
            </a:endParaRP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GB" sz="1800">
              <a:solidFill>
                <a:schemeClr val="accent1"/>
              </a:solidFill>
              <a:cs typeface="Times New Roman" panose="02020603050405020304" pitchFamily="18" charset="0"/>
            </a:endParaRP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GB" sz="180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en-GB" sz="180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en-GB" sz="1600">
              <a:solidFill>
                <a:schemeClr val="accent1"/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FC555C-3FE3-4FA2-ADC5-A63E0AFA04E1}" type="datetime1">
              <a:rPr kumimoji="0" lang="de-DE" sz="800" b="0" i="0" u="none" strike="noStrike" kern="1200" cap="none" spc="100" normalizeH="0" baseline="0" noProof="0" smtClean="0">
                <a:ln>
                  <a:noFill/>
                </a:ln>
                <a:solidFill>
                  <a:srgbClr val="525250">
                    <a:tint val="75000"/>
                  </a:srgb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18.06.2026</a:t>
            </a:fld>
            <a:endParaRPr kumimoji="0" lang="de-DE" sz="800" b="0" i="0" u="none" strike="noStrike" kern="1200" cap="none" spc="100" normalizeH="0" baseline="0" noProof="0">
              <a:ln>
                <a:noFill/>
              </a:ln>
              <a:solidFill>
                <a:srgbClr val="525250">
                  <a:tint val="75000"/>
                </a:srgbClr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4"/>
          </p:nvPr>
        </p:nvSpPr>
        <p:spPr>
          <a:xfrm>
            <a:off x="10605991" y="6143965"/>
            <a:ext cx="831883" cy="54451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4B226-4361-4E3F-8691-235B281AC8CE}" type="slidenum">
              <a:rPr kumimoji="0" lang="de-DE" sz="800" b="0" i="0" u="none" strike="noStrike" kern="1200" cap="none" spc="0" normalizeH="0" baseline="0" noProof="0" smtClean="0">
                <a:ln>
                  <a:noFill/>
                </a:ln>
                <a:solidFill>
                  <a:srgbClr val="525250">
                    <a:lumMod val="60000"/>
                    <a:lumOff val="40000"/>
                  </a:srgb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800" b="0" i="0" u="none" strike="noStrike" kern="1200" cap="none" spc="0" normalizeH="0" baseline="0" noProof="0">
              <a:ln>
                <a:noFill/>
              </a:ln>
              <a:solidFill>
                <a:srgbClr val="525250">
                  <a:lumMod val="60000"/>
                  <a:lumOff val="40000"/>
                </a:srgbClr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CC5CF3-7B21-43FB-AD48-281F0003DB09}"/>
              </a:ext>
            </a:extLst>
          </p:cNvPr>
          <p:cNvSpPr/>
          <p:nvPr/>
        </p:nvSpPr>
        <p:spPr>
          <a:xfrm>
            <a:off x="939751" y="3790561"/>
            <a:ext cx="9452473" cy="1501685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3A692A-7E39-4E78-854B-DFD9A77AD6CB}"/>
              </a:ext>
            </a:extLst>
          </p:cNvPr>
          <p:cNvSpPr txBox="1"/>
          <p:nvPr/>
        </p:nvSpPr>
        <p:spPr>
          <a:xfrm>
            <a:off x="1227515" y="4279793"/>
            <a:ext cx="231108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de-DE" sz="1400">
                <a:latin typeface="Rockwell" panose="02060603020205020403" pitchFamily="18" charset="0"/>
              </a:rPr>
              <a:t>PR is a finite resource (non-renewable)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F37196-1882-41B1-85AB-7A7EAB6154A1}"/>
              </a:ext>
            </a:extLst>
          </p:cNvPr>
          <p:cNvSpPr txBox="1"/>
          <p:nvPr/>
        </p:nvSpPr>
        <p:spPr>
          <a:xfrm>
            <a:off x="4451541" y="4275685"/>
            <a:ext cx="2513872" cy="52322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de-DE" sz="1400">
                <a:latin typeface="Rockwell" panose="02060603020205020403" pitchFamily="18" charset="0"/>
              </a:rPr>
              <a:t>Reserves concentration (geopolitical risk factor)</a:t>
            </a:r>
            <a:endParaRPr lang="en-GB" sz="1400">
              <a:latin typeface="Rockwell" panose="020606030202050204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B2362CE-CC73-488C-A28B-06800B056DDE}"/>
              </a:ext>
            </a:extLst>
          </p:cNvPr>
          <p:cNvSpPr txBox="1"/>
          <p:nvPr/>
        </p:nvSpPr>
        <p:spPr>
          <a:xfrm>
            <a:off x="7640877" y="4302876"/>
            <a:ext cx="2431933" cy="477054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400">
                <a:latin typeface="Rockwell" panose="02060603020205020403" pitchFamily="18" charset="0"/>
              </a:rPr>
              <a:t>Market vulnerability</a:t>
            </a:r>
          </a:p>
          <a:p>
            <a:r>
              <a:rPr lang="de-DE" sz="1100">
                <a:latin typeface="Rockwell" panose="02060603020205020403" pitchFamily="18" charset="0"/>
              </a:rPr>
              <a:t> </a:t>
            </a:r>
            <a:endParaRPr lang="en-GB" sz="1100">
              <a:latin typeface="Rockwell" panose="02060603020205020403" pitchFamily="18" charset="0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98D85C-3F72-47D2-ACCB-9664FB231B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Universität Hohenheim</a:t>
            </a:r>
          </a:p>
        </p:txBody>
      </p:sp>
    </p:spTree>
    <p:extLst>
      <p:ext uri="{BB962C8B-B14F-4D97-AF65-F5344CB8AC3E}">
        <p14:creationId xmlns:p14="http://schemas.microsoft.com/office/powerpoint/2010/main" val="501404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65F231-A118-4E61-9131-7DF67F0DDC5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161667D-A584-46BE-B8D1-F6BEBBA2D385}" type="datetime1">
              <a:rPr lang="de-DE" smtClean="0"/>
              <a:t>18.06.2026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987851-8B7A-46FC-AC23-5277640477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96000" y="6161557"/>
            <a:ext cx="9000000" cy="544512"/>
          </a:xfrm>
        </p:spPr>
        <p:txBody>
          <a:bodyPr/>
          <a:lstStyle/>
          <a:p>
            <a:r>
              <a:rPr lang="de-DE"/>
              <a:t>Universität Hohenheim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2F98A4-00A8-4711-8C39-F36BF7CFDE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4791" y="6161557"/>
            <a:ext cx="831883" cy="544512"/>
          </a:xfrm>
        </p:spPr>
        <p:txBody>
          <a:bodyPr/>
          <a:lstStyle/>
          <a:p>
            <a:fld id="{2104B226-4361-4E3F-8691-235B281AC8CE}" type="slidenum">
              <a:rPr lang="de-DE" smtClean="0"/>
              <a:pPr/>
              <a:t>3</a:t>
            </a:fld>
            <a:endParaRPr lang="de-DE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28141280-5501-4713-A9A3-F49B9F24E2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9387695"/>
              </p:ext>
            </p:extLst>
          </p:nvPr>
        </p:nvGraphicFramePr>
        <p:xfrm>
          <a:off x="7069553" y="702483"/>
          <a:ext cx="5020096" cy="4649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A1007688-ED32-4447-9C94-FBAF3A29598E}"/>
              </a:ext>
            </a:extLst>
          </p:cNvPr>
          <p:cNvSpPr txBox="1"/>
          <p:nvPr/>
        </p:nvSpPr>
        <p:spPr>
          <a:xfrm>
            <a:off x="3369318" y="6269348"/>
            <a:ext cx="58997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>
                <a:solidFill>
                  <a:schemeClr val="accent1"/>
                </a:solidFill>
                <a:latin typeface="Rockwell" panose="02060603020205020403" pitchFamily="18" charset="0"/>
              </a:rPr>
              <a:t>	</a:t>
            </a:r>
            <a:r>
              <a:rPr lang="en-GB" sz="900">
                <a:solidFill>
                  <a:schemeClr val="accent1"/>
                </a:solidFill>
                <a:latin typeface="Rockwell" panose="02060603020205020403" pitchFamily="18" charset="0"/>
              </a:rPr>
              <a:t>Data source: U.S. Geological Survey, Mineral Commodity Summaries, 2018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775367C-6F7A-446F-84B2-DBA646548995}"/>
              </a:ext>
            </a:extLst>
          </p:cNvPr>
          <p:cNvSpPr txBox="1"/>
          <p:nvPr/>
        </p:nvSpPr>
        <p:spPr>
          <a:xfrm>
            <a:off x="2252926" y="162339"/>
            <a:ext cx="8187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>
                <a:solidFill>
                  <a:schemeClr val="tx2"/>
                </a:solidFill>
                <a:latin typeface="Rockwell" panose="02060603020205020403" pitchFamily="18" charset="0"/>
              </a:rPr>
              <a:t>Phosphate rock: reserve concentration vs. production concentration</a:t>
            </a:r>
            <a:endParaRPr lang="en-GB" b="1">
              <a:solidFill>
                <a:schemeClr val="tx2"/>
              </a:solidFill>
              <a:latin typeface="Rockwell" panose="02060603020205020403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D0A1147-1F5B-4A95-9881-C8F98002D02F}"/>
              </a:ext>
            </a:extLst>
          </p:cNvPr>
          <p:cNvSpPr txBox="1"/>
          <p:nvPr/>
        </p:nvSpPr>
        <p:spPr>
          <a:xfrm>
            <a:off x="7461727" y="5502928"/>
            <a:ext cx="40349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>
                <a:latin typeface="Rockwell" panose="02060603020205020403" pitchFamily="18" charset="0"/>
              </a:rPr>
              <a:t>Takeaway</a:t>
            </a:r>
            <a:r>
              <a:rPr lang="en-GB" sz="1200">
                <a:latin typeface="Rockwell" panose="02060603020205020403" pitchFamily="18" charset="0"/>
              </a:rPr>
              <a:t>: Countries with smaller reserve base may experience faster depletion, increasing future supply risks and dependence on reserve-rich exporters.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E731A1-97D9-4AC7-ADE6-ABDB9DE9B574}"/>
              </a:ext>
            </a:extLst>
          </p:cNvPr>
          <p:cNvSpPr txBox="1"/>
          <p:nvPr/>
        </p:nvSpPr>
        <p:spPr>
          <a:xfrm>
            <a:off x="2521185" y="702483"/>
            <a:ext cx="3466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>
                <a:latin typeface="Rockwell" panose="02060603020205020403" pitchFamily="18" charset="0"/>
              </a:rPr>
              <a:t>Reserve in millions metric tons</a:t>
            </a:r>
            <a:endParaRPr lang="en-GB">
              <a:latin typeface="Rockwell" panose="02060603020205020403" pitchFamily="18" charset="0"/>
            </a:endParaRP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5770AD84-7505-4463-ADC1-3715EDB148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6778403"/>
              </p:ext>
            </p:extLst>
          </p:nvPr>
        </p:nvGraphicFramePr>
        <p:xfrm>
          <a:off x="695326" y="1096517"/>
          <a:ext cx="6216807" cy="44262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74A38CC-D863-A69B-DB33-183614A2D8CE}"/>
              </a:ext>
            </a:extLst>
          </p:cNvPr>
          <p:cNvSpPr txBox="1"/>
          <p:nvPr/>
        </p:nvSpPr>
        <p:spPr>
          <a:xfrm>
            <a:off x="3080620" y="5656309"/>
            <a:ext cx="29068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Rockwell" panose="02060603020205020403" pitchFamily="18" charset="0"/>
              </a:rPr>
              <a:t>Own computation with data from USGS</a:t>
            </a:r>
            <a:endParaRPr lang="en-DE" sz="1200" dirty="0"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1599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F70419-015C-4894-B891-59DFC6FD5B84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695326" y="6574508"/>
            <a:ext cx="715463" cy="146968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24F5A04-406F-416D-9B4A-1D25952E0176}" type="datetime1">
              <a:rPr lang="de-DE" smtClean="0"/>
              <a:t>18.06.2026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2377C8-D7D5-4553-B51C-DAAA8D760E7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1537790" y="6493797"/>
            <a:ext cx="9000000" cy="27225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/>
              <a:t>Universität Hohenheim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5EB79AA0-32A8-469C-A427-3A088B3A96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51"/>
          <a:stretch/>
        </p:blipFill>
        <p:spPr bwMode="auto">
          <a:xfrm>
            <a:off x="1053057" y="1368192"/>
            <a:ext cx="8817453" cy="4986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56A7FD-7B98-4506-8413-B1B471972B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4791" y="6176964"/>
            <a:ext cx="831883" cy="54451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104B226-4361-4E3F-8691-235B281AC8CE}" type="slidenum">
              <a:rPr lang="de-DE" smtClean="0"/>
              <a:pPr>
                <a:spcAft>
                  <a:spcPts val="600"/>
                </a:spcAft>
              </a:pPr>
              <a:t>4</a:t>
            </a:fld>
            <a:endParaRPr lang="de-D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245C6C-D2A2-4858-BB78-7A1A01F668E4}"/>
              </a:ext>
            </a:extLst>
          </p:cNvPr>
          <p:cNvSpPr txBox="1"/>
          <p:nvPr/>
        </p:nvSpPr>
        <p:spPr>
          <a:xfrm>
            <a:off x="3317231" y="106678"/>
            <a:ext cx="4868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>
                <a:solidFill>
                  <a:schemeClr val="tx2"/>
                </a:solidFill>
                <a:latin typeface="Rockwell" panose="02060603020205020403" pitchFamily="18" charset="0"/>
              </a:rPr>
              <a:t>Phosphate rock </a:t>
            </a:r>
            <a:r>
              <a:rPr lang="de-DE" b="1" err="1">
                <a:solidFill>
                  <a:schemeClr val="tx2"/>
                </a:solidFill>
                <a:latin typeface="Rockwell" panose="02060603020205020403" pitchFamily="18" charset="0"/>
              </a:rPr>
              <a:t>mining</a:t>
            </a:r>
            <a:r>
              <a:rPr lang="de-DE" b="1">
                <a:solidFill>
                  <a:schemeClr val="tx2"/>
                </a:solidFill>
                <a:latin typeface="Rockwell" panose="02060603020205020403" pitchFamily="18" charset="0"/>
              </a:rPr>
              <a:t> </a:t>
            </a:r>
            <a:r>
              <a:rPr lang="de-DE" b="1" err="1">
                <a:solidFill>
                  <a:schemeClr val="tx2"/>
                </a:solidFill>
                <a:latin typeface="Rockwell" panose="02060603020205020403" pitchFamily="18" charset="0"/>
              </a:rPr>
              <a:t>value</a:t>
            </a:r>
            <a:r>
              <a:rPr lang="de-DE" b="1">
                <a:solidFill>
                  <a:schemeClr val="tx2"/>
                </a:solidFill>
                <a:latin typeface="Rockwell" panose="02060603020205020403" pitchFamily="18" charset="0"/>
              </a:rPr>
              <a:t> </a:t>
            </a:r>
            <a:r>
              <a:rPr lang="de-DE" b="1" err="1">
                <a:solidFill>
                  <a:schemeClr val="tx2"/>
                </a:solidFill>
                <a:latin typeface="Rockwell" panose="02060603020205020403" pitchFamily="18" charset="0"/>
              </a:rPr>
              <a:t>chain</a:t>
            </a:r>
            <a:endParaRPr lang="en-GB" b="1">
              <a:solidFill>
                <a:schemeClr val="tx2"/>
              </a:solidFill>
              <a:latin typeface="Rockwell" panose="02060603020205020403" pitchFamily="18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28A13C2-808A-4A5D-BAFE-E059BB9422F4}"/>
              </a:ext>
            </a:extLst>
          </p:cNvPr>
          <p:cNvSpPr/>
          <p:nvPr/>
        </p:nvSpPr>
        <p:spPr>
          <a:xfrm>
            <a:off x="5959427" y="939452"/>
            <a:ext cx="4167866" cy="1730983"/>
          </a:xfrm>
          <a:prstGeom prst="ellipse">
            <a:avLst/>
          </a:prstGeom>
          <a:solidFill>
            <a:schemeClr val="accent6">
              <a:alpha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C7EE13F-F15B-40AD-8076-14B9469177CA}"/>
              </a:ext>
            </a:extLst>
          </p:cNvPr>
          <p:cNvSpPr txBox="1"/>
          <p:nvPr/>
        </p:nvSpPr>
        <p:spPr>
          <a:xfrm>
            <a:off x="1217113" y="730154"/>
            <a:ext cx="3992840" cy="830997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GB" sz="1600">
                <a:latin typeface="Rockwell" panose="02060603020205020403" pitchFamily="18" charset="0"/>
              </a:rPr>
              <a:t>The study focuses on the transmission from phosphate mining → fertilizer markets → agriculture sector.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7ADAF41-AF4E-4197-A94E-66CE9EBE0896}"/>
              </a:ext>
            </a:extLst>
          </p:cNvPr>
          <p:cNvCxnSpPr>
            <a:cxnSpLocks/>
            <a:stCxn id="13" idx="3"/>
          </p:cNvCxnSpPr>
          <p:nvPr/>
        </p:nvCxnSpPr>
        <p:spPr>
          <a:xfrm>
            <a:off x="5209953" y="1145653"/>
            <a:ext cx="886047" cy="220377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42191210-87BE-42A6-B839-D5807522E57F}"/>
              </a:ext>
            </a:extLst>
          </p:cNvPr>
          <p:cNvSpPr txBox="1"/>
          <p:nvPr/>
        </p:nvSpPr>
        <p:spPr>
          <a:xfrm>
            <a:off x="7396619" y="1176709"/>
            <a:ext cx="4748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>
                <a:latin typeface="Rockwell" panose="02060603020205020403" pitchFamily="18" charset="0"/>
              </a:rPr>
              <a:t>80%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6F0CC9-022A-4D5B-BC9E-835740E80CD8}"/>
              </a:ext>
            </a:extLst>
          </p:cNvPr>
          <p:cNvSpPr txBox="1"/>
          <p:nvPr/>
        </p:nvSpPr>
        <p:spPr>
          <a:xfrm>
            <a:off x="10537790" y="1678291"/>
            <a:ext cx="1317812" cy="430887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>
                <a:latin typeface="Rockwell" panose="02060603020205020403" pitchFamily="18" charset="0"/>
              </a:rPr>
              <a:t>Consume 90% of mined PR </a:t>
            </a:r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417CAAE9-A71F-4A10-8640-28E2A9A20514}"/>
              </a:ext>
            </a:extLst>
          </p:cNvPr>
          <p:cNvSpPr/>
          <p:nvPr/>
        </p:nvSpPr>
        <p:spPr>
          <a:xfrm>
            <a:off x="10296395" y="1117036"/>
            <a:ext cx="209980" cy="1553399"/>
          </a:xfrm>
          <a:prstGeom prst="rightBrace">
            <a:avLst/>
          </a:prstGeom>
          <a:ln>
            <a:headEnd type="none" w="med" len="med"/>
            <a:tailEnd type="none" w="lg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3738DE61-1E00-47E4-B0D4-7A73BA8DF9A1}"/>
              </a:ext>
            </a:extLst>
          </p:cNvPr>
          <p:cNvSpPr/>
          <p:nvPr/>
        </p:nvSpPr>
        <p:spPr>
          <a:xfrm>
            <a:off x="10352762" y="2768252"/>
            <a:ext cx="209980" cy="3586588"/>
          </a:xfrm>
          <a:prstGeom prst="rightBrace">
            <a:avLst/>
          </a:prstGeom>
          <a:ln>
            <a:headEnd type="none" w="med" len="med"/>
            <a:tailEnd type="none" w="lg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A6D4EEF-2CAA-45DE-926A-8EC58FBE9050}"/>
              </a:ext>
            </a:extLst>
          </p:cNvPr>
          <p:cNvSpPr txBox="1"/>
          <p:nvPr/>
        </p:nvSpPr>
        <p:spPr>
          <a:xfrm>
            <a:off x="10615034" y="4346102"/>
            <a:ext cx="1317812" cy="430887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>
                <a:latin typeface="Rockwell" panose="02060603020205020403" pitchFamily="18" charset="0"/>
              </a:rPr>
              <a:t>Consume 10% of mine PR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DB5560-3BF0-9C7E-77B0-E22B7BEA53EE}"/>
              </a:ext>
            </a:extLst>
          </p:cNvPr>
          <p:cNvSpPr txBox="1"/>
          <p:nvPr/>
        </p:nvSpPr>
        <p:spPr>
          <a:xfrm>
            <a:off x="2395728" y="5992298"/>
            <a:ext cx="30276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Rockwell" panose="02060603020205020403" pitchFamily="18" charset="0"/>
              </a:rPr>
              <a:t>Own illustration with data from literature</a:t>
            </a:r>
            <a:endParaRPr lang="en-DE" sz="1200" dirty="0"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648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09A578-2491-B5C8-1FFF-874C3F81A85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23FAAE-3D25-4186-9775-739BF70C6A00}" type="datetime1">
              <a:rPr lang="de-DE" smtClean="0"/>
              <a:t>18.06.2026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24BE6C-D390-BBCD-3A67-85A6EEEE33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Universität Hohenheim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6ACDAE-E395-2ED6-DF3C-B52511FF1F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104B226-4361-4E3F-8691-235B281AC8CE}" type="slidenum">
              <a:rPr lang="de-DE" smtClean="0"/>
              <a:pPr/>
              <a:t>5</a:t>
            </a:fld>
            <a:endParaRPr lang="de-DE"/>
          </a:p>
        </p:txBody>
      </p:sp>
      <p:pic>
        <p:nvPicPr>
          <p:cNvPr id="14" name="Picture 13" descr="A graph with blue dots and black text&#10;&#10;AI-generated content may be incorrect.">
            <a:extLst>
              <a:ext uri="{FF2B5EF4-FFF2-40B4-BE49-F238E27FC236}">
                <a16:creationId xmlns:a16="http://schemas.microsoft.com/office/drawing/2014/main" id="{28B40DBA-F038-17F6-BE8A-90398226B7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5"/>
          <a:stretch/>
        </p:blipFill>
        <p:spPr>
          <a:xfrm>
            <a:off x="368581" y="1051560"/>
            <a:ext cx="7717536" cy="442177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5C84A44-038F-8482-2DC3-607153C5DF70}"/>
              </a:ext>
            </a:extLst>
          </p:cNvPr>
          <p:cNvSpPr txBox="1"/>
          <p:nvPr/>
        </p:nvSpPr>
        <p:spPr>
          <a:xfrm>
            <a:off x="8275320" y="1366897"/>
            <a:ext cx="354809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600" dirty="0">
                <a:latin typeface="Rockwell" panose="02060603020205020403" pitchFamily="18" charset="0"/>
              </a:rPr>
              <a:t>Russia and Morocco are the EU’s dominant suppliers of phosphate rock and phosphate fertiliser.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1600" dirty="0">
              <a:latin typeface="Rockwell" panose="020606030202050204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600" dirty="0">
                <a:latin typeface="Rockwell" panose="02060603020205020403" pitchFamily="18" charset="0"/>
              </a:rPr>
              <a:t>China has no direct phosphate rock exports to the EU, but it is present in the EU’s phosphate fertiliser supply chain</a:t>
            </a:r>
            <a:endParaRPr lang="en-DE" sz="1600" dirty="0">
              <a:latin typeface="Rockwell" panose="02060603020205020403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8934249-B0EF-2946-D1B9-7D0147EC666F}"/>
              </a:ext>
            </a:extLst>
          </p:cNvPr>
          <p:cNvSpPr txBox="1"/>
          <p:nvPr/>
        </p:nvSpPr>
        <p:spPr>
          <a:xfrm>
            <a:off x="695326" y="212893"/>
            <a:ext cx="10460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tx2"/>
                </a:solidFill>
                <a:latin typeface="Rockwell" panose="02060603020205020403" pitchFamily="18" charset="0"/>
              </a:rPr>
              <a:t>EU trade links with major phosphate producers (Millions USD): Highlighting exposure</a:t>
            </a:r>
            <a:endParaRPr lang="en-DE" b="1" dirty="0">
              <a:solidFill>
                <a:schemeClr val="tx2"/>
              </a:solidFill>
              <a:latin typeface="Rockwell" panose="020606030202050204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F1F3D5-0F02-3F74-70E0-97806CCFDB10}"/>
              </a:ext>
            </a:extLst>
          </p:cNvPr>
          <p:cNvSpPr txBox="1"/>
          <p:nvPr/>
        </p:nvSpPr>
        <p:spPr>
          <a:xfrm>
            <a:off x="2834640" y="5586984"/>
            <a:ext cx="33210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Rockwell" panose="02060603020205020403" pitchFamily="18" charset="0"/>
              </a:rPr>
              <a:t>Own computation with data from WITS</a:t>
            </a:r>
            <a:endParaRPr lang="en-DE" sz="1400" dirty="0"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756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190BB-6695-44FA-95CB-1EF1C9681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189122"/>
            <a:ext cx="2335973" cy="312699"/>
          </a:xfrm>
        </p:spPr>
        <p:txBody>
          <a:bodyPr/>
          <a:lstStyle/>
          <a:p>
            <a:r>
              <a:rPr lang="en-GB" sz="2400" b="1" cap="none">
                <a:latin typeface="Rockwell" panose="02060603020205020403" pitchFamily="18" charset="0"/>
              </a:rPr>
              <a:t>Research Gap </a:t>
            </a:r>
            <a:br>
              <a:rPr lang="en-DE" sz="2400" b="1" cap="none">
                <a:latin typeface="Rockwell" panose="02060603020205020403" pitchFamily="18" charset="0"/>
              </a:rPr>
            </a:br>
            <a:endParaRPr lang="en-GB" sz="2400" cap="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C39D72-999F-497F-9B14-246A7791103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EA9D21-9EBB-4FEC-84D7-75FC535A849F}" type="datetime1">
              <a:rPr lang="de-DE" smtClean="0"/>
              <a:t>18.06.2026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F5C842-7B7C-4B4D-B704-33D3116646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Universität Hohenheim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B80492-F5CB-408B-B634-CE7248AFB4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104B226-4361-4E3F-8691-235B281AC8CE}" type="slidenum">
              <a:rPr lang="de-DE" smtClean="0"/>
              <a:pPr/>
              <a:t>6</a:t>
            </a:fld>
            <a:endParaRPr lang="de-DE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C2F22B98-796D-4446-94FB-8B58F2B33E1F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659769" y="854393"/>
            <a:ext cx="10872462" cy="452431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Most studies focus only on supply side with limited links to economic and agri-food </a:t>
            </a:r>
            <a:r>
              <a:rPr lang="en-US" altLang="en-US" sz="1600" dirty="0">
                <a:solidFill>
                  <a:schemeClr val="tx1"/>
                </a:solidFill>
              </a:rPr>
              <a:t>demand (demand side) </a:t>
            </a:r>
            <a:r>
              <a:rPr lang="en-GB" sz="1600" dirty="0"/>
              <a:t>(</a:t>
            </a:r>
            <a:r>
              <a:rPr lang="en-GB" sz="1600" dirty="0" err="1"/>
              <a:t>e.g</a:t>
            </a:r>
            <a:r>
              <a:rPr lang="en-GB" sz="1600" dirty="0"/>
              <a:t>,  Fixen &amp; Johnston, 2012; Li et al., 2019; Walan et al., 2014; </a:t>
            </a:r>
            <a:r>
              <a:rPr lang="en-GB" sz="1600" dirty="0" err="1"/>
              <a:t>Illakwahhi</a:t>
            </a:r>
            <a:r>
              <a:rPr lang="en-GB" sz="1600" dirty="0"/>
              <a:t> et al., 2024)</a:t>
            </a:r>
            <a:r>
              <a:rPr kumimoji="0" lang="en-US" alt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 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endParaRPr kumimoji="0" lang="en-US" altLang="en-US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The fertilizer markets are </a:t>
            </a:r>
            <a:r>
              <a:rPr lang="en-GB" sz="1600" dirty="0"/>
              <a:t>modelled</a:t>
            </a:r>
            <a:r>
              <a:rPr kumimoji="0" lang="en-US" alt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 but PR remain hidden within aggregate mining sectors</a:t>
            </a:r>
            <a:r>
              <a:rPr lang="en-GB" sz="1600" i="1" dirty="0"/>
              <a:t> (</a:t>
            </a:r>
            <a:r>
              <a:rPr lang="en-GB" sz="1600" i="1" dirty="0" err="1"/>
              <a:t>e.g</a:t>
            </a:r>
            <a:r>
              <a:rPr lang="en-GB" sz="1600" i="1" dirty="0"/>
              <a:t>, </a:t>
            </a:r>
            <a:r>
              <a:rPr lang="en-GB" sz="1600" i="1" dirty="0" err="1"/>
              <a:t>Bartelings</a:t>
            </a:r>
            <a:r>
              <a:rPr lang="en-GB" sz="1600" i="1" dirty="0"/>
              <a:t> et al., 2016; von Lampe et al., 2014)</a:t>
            </a:r>
            <a:r>
              <a:rPr kumimoji="0" lang="en-US" alt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 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endParaRPr kumimoji="0" lang="en-US" altLang="en-US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Some GTAP extensions improved the representation of minerals and metals, but </a:t>
            </a:r>
            <a:r>
              <a:rPr lang="en-US" altLang="en-US" sz="1600" dirty="0">
                <a:solidFill>
                  <a:schemeClr val="tx1"/>
                </a:solidFill>
              </a:rPr>
              <a:t>PR not </a:t>
            </a:r>
            <a:r>
              <a:rPr kumimoji="0" lang="en-US" alt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modelled as a distinct mining sector </a:t>
            </a:r>
            <a:r>
              <a:rPr lang="en-GB" sz="1600" i="1" dirty="0"/>
              <a:t>(</a:t>
            </a:r>
            <a:r>
              <a:rPr lang="en-GB" sz="1600" i="1" dirty="0" err="1"/>
              <a:t>e.g</a:t>
            </a:r>
            <a:r>
              <a:rPr lang="en-GB" sz="1600" i="1" dirty="0"/>
              <a:t>, Winning et al., 2017; </a:t>
            </a:r>
            <a:r>
              <a:rPr lang="en-GB" sz="1600" i="1" dirty="0" err="1"/>
              <a:t>Chepeliev</a:t>
            </a:r>
            <a:r>
              <a:rPr lang="en-GB" sz="1600" i="1" dirty="0"/>
              <a:t>, 2024)</a:t>
            </a:r>
            <a:r>
              <a:rPr kumimoji="0" lang="en-US" alt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endParaRPr kumimoji="0" lang="en-US" altLang="en-US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lang="en-US" altLang="en-US" sz="1600" dirty="0">
                <a:solidFill>
                  <a:schemeClr val="tx1"/>
                </a:solidFill>
              </a:rPr>
              <a:t>PR mining remain hidden in GTAP-CE V11 database</a:t>
            </a:r>
            <a:r>
              <a:rPr lang="en-GB" altLang="en-US" sz="1600" dirty="0">
                <a:solidFill>
                  <a:schemeClr val="tx1"/>
                </a:solidFill>
              </a:rPr>
              <a:t> </a:t>
            </a:r>
            <a:r>
              <a:rPr lang="en-GB" sz="1600" b="0" dirty="0">
                <a:solidFill>
                  <a:schemeClr val="tx1"/>
                </a:solidFill>
                <a:latin typeface="Rockwell" panose="02060603020205020403" pitchFamily="18" charset="0"/>
                <a:ea typeface="Aptos"/>
              </a:rPr>
              <a:t>(</a:t>
            </a:r>
            <a:r>
              <a:rPr lang="en-GB" sz="1600" b="0" dirty="0" err="1">
                <a:solidFill>
                  <a:schemeClr val="tx1"/>
                </a:solidFill>
                <a:latin typeface="Rockwell" panose="02060603020205020403" pitchFamily="18" charset="0"/>
                <a:ea typeface="Aptos"/>
              </a:rPr>
              <a:t>Chepeliev</a:t>
            </a:r>
            <a:r>
              <a:rPr lang="en-GB" sz="1600" b="0" dirty="0">
                <a:solidFill>
                  <a:schemeClr val="tx1"/>
                </a:solidFill>
                <a:latin typeface="Rockwell" panose="02060603020205020403" pitchFamily="18" charset="0"/>
                <a:ea typeface="Aptos"/>
              </a:rPr>
              <a:t>, 2022)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endParaRPr lang="en-GB" sz="1600" b="0" dirty="0">
              <a:solidFill>
                <a:schemeClr val="tx1"/>
              </a:solidFill>
              <a:latin typeface="Rockwell" panose="02060603020205020403" pitchFamily="18" charset="0"/>
              <a:ea typeface="Aptos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lang="en-GB" sz="1600" dirty="0"/>
              <a:t>PR  is the main upstream raw material for phosphate fertilizer, without modelling it as a distinct sector, the model cannot clearly show how a reduction in PR mining affects fertilizer production, crop production, prices, consumption, and trade.</a:t>
            </a:r>
            <a:endParaRPr lang="en-GB" sz="1600" dirty="0">
              <a:solidFill>
                <a:schemeClr val="tx1"/>
              </a:solidFill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endParaRPr lang="en-GB" sz="1600" b="0" dirty="0">
              <a:solidFill>
                <a:schemeClr val="tx1"/>
              </a:solidFill>
              <a:latin typeface="Rockwell" panose="02060603020205020403" pitchFamily="18" charset="0"/>
              <a:ea typeface="Aptos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lang="en-GB" sz="1600" dirty="0">
                <a:solidFill>
                  <a:schemeClr val="tx1"/>
                </a:solidFill>
              </a:rPr>
              <a:t>An explicit representation of phosphate rock production activities in the GTAP database and model is required to address this gap.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chemeClr val="accent1"/>
                </a:solidFill>
              </a:rPr>
              <a:t>                            </a:t>
            </a:r>
            <a:endParaRPr kumimoji="0" lang="en-US" altLang="en-US" sz="1600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105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79C8A4-16AE-C561-4E7C-5BA6BD552D3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BA9777-A4F7-4C6B-88B3-C14EA3B859AC}" type="datetime1">
              <a:rPr lang="de-DE" smtClean="0"/>
              <a:t>18.06.2026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8B3E98-D367-9357-89C3-C4EAE1904B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Universität Hohenheim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9012FD-1CC9-327E-F546-94101D2B5F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104B226-4361-4E3F-8691-235B281AC8CE}" type="slidenum">
              <a:rPr lang="de-DE" smtClean="0"/>
              <a:pPr/>
              <a:t>7</a:t>
            </a:fld>
            <a:endParaRPr lang="de-D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BCCAF2-C85A-2286-64E3-C2B6C62E5114}"/>
              </a:ext>
            </a:extLst>
          </p:cNvPr>
          <p:cNvSpPr txBox="1"/>
          <p:nvPr/>
        </p:nvSpPr>
        <p:spPr>
          <a:xfrm>
            <a:off x="987552" y="1088136"/>
            <a:ext cx="247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 </a:t>
            </a:r>
            <a:endParaRPr lang="en-DE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EC8A4C1-B29A-4CE1-93B2-4564372E32A8}"/>
              </a:ext>
            </a:extLst>
          </p:cNvPr>
          <p:cNvSpPr/>
          <p:nvPr/>
        </p:nvSpPr>
        <p:spPr>
          <a:xfrm>
            <a:off x="506958" y="1085358"/>
            <a:ext cx="11060482" cy="1030631"/>
          </a:xfrm>
          <a:prstGeom prst="roundRect">
            <a:avLst/>
          </a:prstGeom>
          <a:solidFill>
            <a:schemeClr val="bg2">
              <a:alpha val="4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15000"/>
              </a:lnSpc>
              <a:spcAft>
                <a:spcPts val="300"/>
              </a:spcAft>
              <a:tabLst>
                <a:tab pos="457200" algn="l"/>
              </a:tabLst>
            </a:pPr>
            <a:r>
              <a:rPr lang="en-GB" dirty="0">
                <a:solidFill>
                  <a:schemeClr val="tx2"/>
                </a:solidFill>
                <a:latin typeface="Rockwell" panose="02060603020205020403" pitchFamily="18" charset="0"/>
              </a:rPr>
              <a:t>Question</a:t>
            </a:r>
          </a:p>
          <a:p>
            <a:pPr lvl="0">
              <a:lnSpc>
                <a:spcPct val="115000"/>
              </a:lnSpc>
              <a:spcAft>
                <a:spcPts val="300"/>
              </a:spcAft>
              <a:tabLst>
                <a:tab pos="457200" algn="l"/>
              </a:tabLst>
            </a:pPr>
            <a:r>
              <a:rPr lang="en-GB" dirty="0">
                <a:solidFill>
                  <a:schemeClr val="tx1"/>
                </a:solidFill>
                <a:latin typeface="Rockwell" panose="02060603020205020403" pitchFamily="18" charset="0"/>
              </a:rPr>
              <a:t>How does a reduction in the technical efficiency of  PR mining affect global agri-food markets?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3C7DD22-88E5-4947-803D-2476A65C5E68}"/>
              </a:ext>
            </a:extLst>
          </p:cNvPr>
          <p:cNvSpPr/>
          <p:nvPr/>
        </p:nvSpPr>
        <p:spPr>
          <a:xfrm>
            <a:off x="401217" y="2774510"/>
            <a:ext cx="11271965" cy="2924834"/>
          </a:xfrm>
          <a:prstGeom prst="roundRect">
            <a:avLst/>
          </a:prstGeom>
          <a:solidFill>
            <a:schemeClr val="bg2">
              <a:alpha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GB" dirty="0">
                <a:solidFill>
                  <a:schemeClr val="tx2"/>
                </a:solidFill>
                <a:latin typeface="Rockwell" panose="02060603020205020403" pitchFamily="18" charset="0"/>
              </a:rPr>
              <a:t>Objectives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chemeClr val="tx1"/>
                </a:solidFill>
                <a:latin typeface="Rockwell" panose="02060603020205020403" pitchFamily="18" charset="0"/>
              </a:rPr>
              <a:t>Extends the GTAP-CE V11 database by introducing an explicit PR mining sector: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dirty="0">
              <a:solidFill>
                <a:schemeClr val="tx1"/>
              </a:solidFill>
              <a:latin typeface="Rockwell" panose="020606030202050204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chemeClr val="tx1"/>
                </a:solidFill>
                <a:latin typeface="Rockwell" panose="02060603020205020403" pitchFamily="18" charset="0"/>
              </a:rPr>
              <a:t>Model the impact of phosphate rock depletion scenarios (-</a:t>
            </a:r>
            <a:r>
              <a:rPr lang="en-GB" dirty="0" err="1">
                <a:solidFill>
                  <a:schemeClr val="tx1"/>
                </a:solidFill>
                <a:latin typeface="Rockwell" panose="02060603020205020403" pitchFamily="18" charset="0"/>
              </a:rPr>
              <a:t>tfp</a:t>
            </a:r>
            <a:r>
              <a:rPr lang="en-GB" dirty="0">
                <a:solidFill>
                  <a:schemeClr val="tx1"/>
                </a:solidFill>
                <a:latin typeface="Rockwell" panose="02060603020205020403" pitchFamily="18" charset="0"/>
              </a:rPr>
              <a:t>) on agri-food markets.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dirty="0">
              <a:solidFill>
                <a:schemeClr val="tx1"/>
              </a:solidFill>
              <a:latin typeface="Rockwell" panose="020606030202050204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chemeClr val="tx1"/>
                </a:solidFill>
                <a:latin typeface="Rockwell" panose="02060603020205020403" pitchFamily="18" charset="0"/>
              </a:rPr>
              <a:t>Assesses changes in agri-food prices, output, consumption, and trade across regions.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i="1" dirty="0">
              <a:solidFill>
                <a:schemeClr val="tx1"/>
              </a:solidFill>
              <a:latin typeface="Rockwell" panose="02060603020205020403" pitchFamily="18" charset="0"/>
            </a:endParaRPr>
          </a:p>
          <a:p>
            <a:endParaRPr lang="en-GB" i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62B4AD5-D039-47B8-9439-E7804D48CE8B}"/>
              </a:ext>
            </a:extLst>
          </p:cNvPr>
          <p:cNvSpPr txBox="1"/>
          <p:nvPr/>
        </p:nvSpPr>
        <p:spPr>
          <a:xfrm>
            <a:off x="3125243" y="281379"/>
            <a:ext cx="48287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>
                <a:solidFill>
                  <a:schemeClr val="tx2"/>
                </a:solidFill>
                <a:latin typeface="Rockwell" panose="02060603020205020403" pitchFamily="18" charset="0"/>
              </a:rPr>
              <a:t>Research question and objectives </a:t>
            </a:r>
            <a:endParaRPr lang="en-GB" sz="2000">
              <a:solidFill>
                <a:schemeClr val="tx2"/>
              </a:solidFill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356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AA2C0C5-B3C4-3390-1F26-85998C0955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6306" y="162745"/>
            <a:ext cx="10969961" cy="404259"/>
          </a:xfrm>
        </p:spPr>
        <p:txBody>
          <a:bodyPr/>
          <a:lstStyle/>
          <a:p>
            <a:r>
              <a:rPr lang="en-GB" sz="2000" b="1">
                <a:solidFill>
                  <a:schemeClr val="tx2"/>
                </a:solidFill>
                <a:latin typeface="Rockwell" panose="02060603020205020403" pitchFamily="18" charset="0"/>
              </a:rPr>
              <a:t>Methodology</a:t>
            </a:r>
            <a:r>
              <a:rPr lang="en-GB" sz="2000" b="1">
                <a:latin typeface="Rockwell" panose="02060603020205020403" pitchFamily="18" charset="0"/>
              </a:rPr>
              <a:t> </a:t>
            </a:r>
            <a:endParaRPr lang="en-DE" sz="2000" b="1">
              <a:latin typeface="Rockwell" panose="020606030202050204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BED242-91B6-D110-A110-0836DCC795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6306" y="1722328"/>
            <a:ext cx="11174422" cy="4561169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>
                <a:latin typeface="Rockwell" panose="02060603020205020403" pitchFamily="18" charset="0"/>
              </a:rPr>
              <a:t> Description </a:t>
            </a:r>
          </a:p>
          <a:p>
            <a:endParaRPr lang="en-DE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AA7AD84-E16F-BBBB-64BA-6C94B9EBCA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1279985"/>
              </p:ext>
            </p:extLst>
          </p:nvPr>
        </p:nvGraphicFramePr>
        <p:xfrm>
          <a:off x="721047" y="2201830"/>
          <a:ext cx="6268475" cy="3765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0779">
                  <a:extLst>
                    <a:ext uri="{9D8B030D-6E8A-4147-A177-3AD203B41FA5}">
                      <a16:colId xmlns:a16="http://schemas.microsoft.com/office/drawing/2014/main" val="234017981"/>
                    </a:ext>
                  </a:extLst>
                </a:gridCol>
                <a:gridCol w="4537696">
                  <a:extLst>
                    <a:ext uri="{9D8B030D-6E8A-4147-A177-3AD203B41FA5}">
                      <a16:colId xmlns:a16="http://schemas.microsoft.com/office/drawing/2014/main" val="1509354149"/>
                    </a:ext>
                  </a:extLst>
                </a:gridCol>
              </a:tblGrid>
              <a:tr h="810058">
                <a:tc>
                  <a:txBody>
                    <a:bodyPr/>
                    <a:lstStyle/>
                    <a:p>
                      <a:r>
                        <a:rPr lang="en-GB" sz="1400" b="1">
                          <a:solidFill>
                            <a:schemeClr val="tx1"/>
                          </a:solidFill>
                          <a:latin typeface="Rockwell" panose="02060603020205020403" pitchFamily="18" charset="0"/>
                        </a:rPr>
                        <a:t>Model and database</a:t>
                      </a:r>
                      <a:endParaRPr lang="en-DE" sz="1400" b="1">
                        <a:solidFill>
                          <a:schemeClr val="tx1"/>
                        </a:solidFill>
                        <a:latin typeface="Rockwell" panose="02060603020205020403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>
                          <a:solidFill>
                            <a:schemeClr val="tx1"/>
                          </a:solidFill>
                          <a:latin typeface="Rockwell" panose="02060603020205020403" pitchFamily="18" charset="0"/>
                          <a:ea typeface="Aptos"/>
                        </a:rPr>
                        <a:t>GTAP model version 7 (</a:t>
                      </a:r>
                      <a:r>
                        <a:rPr lang="en-GB" sz="1400" b="0" err="1">
                          <a:solidFill>
                            <a:schemeClr val="tx1"/>
                          </a:solidFill>
                          <a:latin typeface="Rockwell" panose="02060603020205020403" pitchFamily="18" charset="0"/>
                          <a:ea typeface="Aptos"/>
                        </a:rPr>
                        <a:t>Corong</a:t>
                      </a:r>
                      <a:r>
                        <a:rPr lang="en-GB" sz="1400" b="0">
                          <a:solidFill>
                            <a:schemeClr val="tx1"/>
                          </a:solidFill>
                          <a:latin typeface="Rockwell" panose="02060603020205020403" pitchFamily="18" charset="0"/>
                          <a:ea typeface="Aptos"/>
                        </a:rPr>
                        <a:t> et al., 2017)  with the extended GTAP-CE database v11 as the underline database</a:t>
                      </a:r>
                      <a:endParaRPr lang="en-DE" sz="1400" b="0">
                        <a:latin typeface="Rockwell" panose="02060603020205020403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888547"/>
                  </a:ext>
                </a:extLst>
              </a:tr>
              <a:tr h="474281">
                <a:tc>
                  <a:txBody>
                    <a:bodyPr/>
                    <a:lstStyle/>
                    <a:p>
                      <a:r>
                        <a:rPr lang="en-GB" sz="1400" b="1">
                          <a:latin typeface="Rockwell" panose="02060603020205020403" pitchFamily="18" charset="0"/>
                        </a:rPr>
                        <a:t>Model regions </a:t>
                      </a:r>
                      <a:endParaRPr lang="en-DE" sz="1400" b="1">
                        <a:latin typeface="Rockwell" panose="020606030202050204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0" dirty="0">
                          <a:latin typeface="Rockwell" panose="02060603020205020403" pitchFamily="18" charset="0"/>
                        </a:rPr>
                        <a:t>10 individual countries and 5 aggregated regions (focus on PR mining countries, and aggregate PR/P consumer regions)</a:t>
                      </a:r>
                      <a:endParaRPr lang="en-DE" sz="1400" b="0" dirty="0">
                        <a:latin typeface="Rockwell" panose="020606030202050204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211032"/>
                  </a:ext>
                </a:extLst>
              </a:tr>
              <a:tr h="660607">
                <a:tc>
                  <a:txBody>
                    <a:bodyPr/>
                    <a:lstStyle/>
                    <a:p>
                      <a:r>
                        <a:rPr lang="en-GB" sz="1400" b="1">
                          <a:latin typeface="Rockwell" panose="02060603020205020403" pitchFamily="18" charset="0"/>
                        </a:rPr>
                        <a:t>Sectors </a:t>
                      </a:r>
                      <a:endParaRPr lang="en-DE" sz="1400" b="1">
                        <a:latin typeface="Rockwell" panose="020606030202050204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0">
                          <a:latin typeface="Rockwell" panose="02060603020205020403" pitchFamily="18" charset="0"/>
                        </a:rPr>
                        <a:t>18 sectors (all agri-food sectors, phosphate mining, and the three fertiliser industries)</a:t>
                      </a:r>
                      <a:endParaRPr lang="en-DE" sz="1400" b="0">
                        <a:latin typeface="Rockwell" panose="020606030202050204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663145"/>
                  </a:ext>
                </a:extLst>
              </a:tr>
              <a:tr h="457688">
                <a:tc>
                  <a:txBody>
                    <a:bodyPr/>
                    <a:lstStyle/>
                    <a:p>
                      <a:r>
                        <a:rPr lang="en-GB" sz="1400" b="1">
                          <a:latin typeface="Rockwell" panose="02060603020205020403" pitchFamily="18" charset="0"/>
                        </a:rPr>
                        <a:t>Time horizon </a:t>
                      </a:r>
                      <a:endParaRPr lang="en-DE" sz="1400" b="1">
                        <a:latin typeface="Rockwell" panose="020606030202050204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0" dirty="0">
                          <a:latin typeface="Rockwell" panose="02060603020205020403" pitchFamily="18" charset="0"/>
                        </a:rPr>
                        <a:t>2017 base year (2017-2050)- Comparative static model </a:t>
                      </a:r>
                      <a:endParaRPr lang="en-DE" sz="1400" b="0" dirty="0">
                        <a:latin typeface="Rockwell" panose="020606030202050204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749064"/>
                  </a:ext>
                </a:extLst>
              </a:tr>
              <a:tr h="526654">
                <a:tc>
                  <a:txBody>
                    <a:bodyPr/>
                    <a:lstStyle/>
                    <a:p>
                      <a:r>
                        <a:rPr lang="en-GB" sz="1400" b="1">
                          <a:latin typeface="Rockwell" panose="02060603020205020403" pitchFamily="18" charset="0"/>
                        </a:rPr>
                        <a:t>Policy Scenarios </a:t>
                      </a:r>
                      <a:endParaRPr lang="en-DE" sz="1400" b="1">
                        <a:latin typeface="Rockwell" panose="020606030202050204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0" dirty="0">
                          <a:latin typeface="Rockwell" panose="02060603020205020403" pitchFamily="18" charset="0"/>
                        </a:rPr>
                        <a:t>Phosphate depletion scenarios implemented as reduction in total factor productivity in the model.</a:t>
                      </a:r>
                      <a:endParaRPr lang="en-DE" sz="1400" b="0" dirty="0">
                        <a:latin typeface="Rockwell" panose="020606030202050204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946123"/>
                  </a:ext>
                </a:extLst>
              </a:tr>
              <a:tr h="474281">
                <a:tc>
                  <a:txBody>
                    <a:bodyPr/>
                    <a:lstStyle/>
                    <a:p>
                      <a:r>
                        <a:rPr lang="en-GB" sz="1400" b="1">
                          <a:latin typeface="Rockwell" panose="02060603020205020403" pitchFamily="18" charset="0"/>
                        </a:rPr>
                        <a:t>Evaluation</a:t>
                      </a:r>
                      <a:endParaRPr lang="en-DE" sz="1400" b="1">
                        <a:latin typeface="Rockwell" panose="020606030202050204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0" dirty="0">
                          <a:latin typeface="Rockwell" panose="02060603020205020403" pitchFamily="18" charset="0"/>
                        </a:rPr>
                        <a:t>Analyse changes  on output, prices, trade, consumption</a:t>
                      </a:r>
                      <a:endParaRPr lang="en-DE" sz="1400" b="0" dirty="0">
                        <a:latin typeface="Rockwell" panose="020606030202050204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5175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99FF658E-730C-382F-D787-AA5A77FF212E}"/>
              </a:ext>
            </a:extLst>
          </p:cNvPr>
          <p:cNvSpPr txBox="1"/>
          <p:nvPr/>
        </p:nvSpPr>
        <p:spPr>
          <a:xfrm>
            <a:off x="580662" y="584094"/>
            <a:ext cx="11024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en-DE" sz="1400" dirty="0" err="1">
                <a:latin typeface="Rockwell" panose="02060603020205020403" pitchFamily="18" charset="0"/>
              </a:rPr>
              <a:t>Extend</a:t>
            </a:r>
            <a:r>
              <a:rPr lang="de-DE" altLang="en-DE" sz="1400" dirty="0">
                <a:latin typeface="Rockwell" panose="02060603020205020403" pitchFamily="18" charset="0"/>
              </a:rPr>
              <a:t> GTAP-CE  v11</a:t>
            </a:r>
            <a:r>
              <a:rPr lang="en-DE" altLang="en-DE" sz="1400" dirty="0">
                <a:latin typeface="Rockwell" panose="02060603020205020403" pitchFamily="18" charset="0"/>
              </a:rPr>
              <a:t> database</a:t>
            </a:r>
            <a:r>
              <a:rPr lang="en-GB" altLang="en-DE" sz="1400" dirty="0">
                <a:latin typeface="Rockwell" panose="02060603020205020403" pitchFamily="18" charset="0"/>
              </a:rPr>
              <a:t> </a:t>
            </a:r>
            <a:r>
              <a:rPr lang="en-GB" sz="1400" dirty="0">
                <a:latin typeface="Rockwell" panose="02060603020205020403" pitchFamily="18" charset="0"/>
                <a:ea typeface="Aptos"/>
              </a:rPr>
              <a:t>(</a:t>
            </a:r>
            <a:r>
              <a:rPr lang="en-GB" sz="1400" dirty="0" err="1">
                <a:latin typeface="Rockwell" panose="02060603020205020403" pitchFamily="18" charset="0"/>
                <a:ea typeface="Aptos"/>
              </a:rPr>
              <a:t>Chepeliev</a:t>
            </a:r>
            <a:r>
              <a:rPr lang="en-GB" sz="1400" dirty="0">
                <a:latin typeface="Rockwell" panose="02060603020205020403" pitchFamily="18" charset="0"/>
                <a:ea typeface="Aptos"/>
              </a:rPr>
              <a:t>, 2022) </a:t>
            </a:r>
            <a:r>
              <a:rPr lang="en-DE" altLang="en-DE" sz="1400" dirty="0">
                <a:latin typeface="Rockwell" panose="02060603020205020403" pitchFamily="18" charset="0"/>
              </a:rPr>
              <a:t> with explicit </a:t>
            </a:r>
            <a:r>
              <a:rPr lang="de-DE" altLang="en-DE" sz="1400" dirty="0" err="1">
                <a:latin typeface="Rockwell" panose="02060603020205020403" pitchFamily="18" charset="0"/>
              </a:rPr>
              <a:t>representation</a:t>
            </a:r>
            <a:r>
              <a:rPr lang="de-DE" altLang="en-DE" sz="1400" dirty="0">
                <a:latin typeface="Rockwell" panose="02060603020205020403" pitchFamily="18" charset="0"/>
              </a:rPr>
              <a:t> </a:t>
            </a:r>
            <a:r>
              <a:rPr lang="de-DE" altLang="en-DE" sz="1400" dirty="0" err="1">
                <a:latin typeface="Rockwell" panose="02060603020205020403" pitchFamily="18" charset="0"/>
              </a:rPr>
              <a:t>of</a:t>
            </a:r>
            <a:r>
              <a:rPr lang="de-DE" altLang="en-DE" sz="1400" dirty="0">
                <a:latin typeface="Rockwell" panose="02060603020205020403" pitchFamily="18" charset="0"/>
              </a:rPr>
              <a:t> </a:t>
            </a:r>
            <a:r>
              <a:rPr lang="en-DE" altLang="en-DE" sz="1400" dirty="0">
                <a:latin typeface="Rockwell" panose="02060603020205020403" pitchFamily="18" charset="0"/>
              </a:rPr>
              <a:t>phosphate</a:t>
            </a:r>
            <a:r>
              <a:rPr lang="de-DE" altLang="en-DE" sz="1400" dirty="0">
                <a:latin typeface="Rockwell" panose="02060603020205020403" pitchFamily="18" charset="0"/>
              </a:rPr>
              <a:t>(</a:t>
            </a:r>
            <a:r>
              <a:rPr lang="de-DE" altLang="en-DE" sz="1400" dirty="0" err="1">
                <a:latin typeface="Rockwell" panose="02060603020205020403" pitchFamily="18" charset="0"/>
              </a:rPr>
              <a:t>Phos</a:t>
            </a:r>
            <a:r>
              <a:rPr lang="de-DE" altLang="en-DE" sz="1400" dirty="0">
                <a:latin typeface="Rockwell" panose="02060603020205020403" pitchFamily="18" charset="0"/>
              </a:rPr>
              <a:t>)</a:t>
            </a:r>
            <a:r>
              <a:rPr lang="en-DE" altLang="en-DE" sz="1400" dirty="0">
                <a:latin typeface="Rockwell" panose="02060603020205020403" pitchFamily="18" charset="0"/>
              </a:rPr>
              <a:t> mining</a:t>
            </a:r>
            <a:r>
              <a:rPr lang="de-DE" altLang="en-DE" sz="1400" dirty="0">
                <a:latin typeface="Rockwell" panose="02060603020205020403" pitchFamily="18" charset="0"/>
              </a:rPr>
              <a:t> </a:t>
            </a:r>
            <a:r>
              <a:rPr lang="en-GB" altLang="en-DE" sz="1400" dirty="0">
                <a:latin typeface="Rockwell" panose="02060603020205020403" pitchFamily="18" charset="0"/>
              </a:rPr>
              <a:t> 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1400" dirty="0"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Current database                           </a:t>
            </a:r>
            <a:r>
              <a:rPr lang="en-GB" sz="1400" dirty="0">
                <a:solidFill>
                  <a:schemeClr val="accent1"/>
                </a:solidFill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99 sectors across 160 regions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1C974C-3582-4D11-BBA2-92995A15CEC0}"/>
              </a:ext>
            </a:extLst>
          </p:cNvPr>
          <p:cNvSpPr txBox="1"/>
          <p:nvPr/>
        </p:nvSpPr>
        <p:spPr>
          <a:xfrm>
            <a:off x="945715" y="1215953"/>
            <a:ext cx="97749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err="1">
                <a:solidFill>
                  <a:schemeClr val="tx2"/>
                </a:solidFill>
                <a:latin typeface="Rockwell" panose="02060603020205020403" pitchFamily="18" charset="0"/>
              </a:rPr>
              <a:t>Sector</a:t>
            </a:r>
            <a:r>
              <a:rPr lang="de-DE" sz="1400" b="1">
                <a:solidFill>
                  <a:schemeClr val="tx2"/>
                </a:solidFill>
                <a:latin typeface="Rockwell" panose="02060603020205020403" pitchFamily="18" charset="0"/>
              </a:rPr>
              <a:t> </a:t>
            </a:r>
            <a:r>
              <a:rPr lang="de-DE" sz="1400" b="1" err="1">
                <a:solidFill>
                  <a:schemeClr val="tx2"/>
                </a:solidFill>
                <a:latin typeface="Rockwell" panose="02060603020205020403" pitchFamily="18" charset="0"/>
              </a:rPr>
              <a:t>split</a:t>
            </a:r>
            <a:r>
              <a:rPr lang="de-DE" sz="1400" b="1">
                <a:solidFill>
                  <a:schemeClr val="tx2"/>
                </a:solidFill>
                <a:latin typeface="Rockwell" panose="02060603020205020403" pitchFamily="18" charset="0"/>
              </a:rPr>
              <a:t>: </a:t>
            </a:r>
            <a:r>
              <a:rPr lang="de-DE" sz="1400">
                <a:solidFill>
                  <a:schemeClr val="accent1"/>
                </a:solidFill>
                <a:latin typeface="Rockwell" panose="02060603020205020403" pitchFamily="18" charset="0"/>
              </a:rPr>
              <a:t>– </a:t>
            </a:r>
            <a:r>
              <a:rPr lang="de-DE" sz="1400">
                <a:latin typeface="Rockwell" panose="02060603020205020403" pitchFamily="18" charset="0"/>
              </a:rPr>
              <a:t>Non-</a:t>
            </a:r>
            <a:r>
              <a:rPr lang="de-DE" sz="1400" err="1">
                <a:latin typeface="Rockwell" panose="02060603020205020403" pitchFamily="18" charset="0"/>
              </a:rPr>
              <a:t>metalic</a:t>
            </a:r>
            <a:r>
              <a:rPr lang="de-DE" sz="1400">
                <a:latin typeface="Rockwell" panose="02060603020205020403" pitchFamily="18" charset="0"/>
              </a:rPr>
              <a:t> </a:t>
            </a:r>
            <a:r>
              <a:rPr lang="de-DE" sz="1400" err="1">
                <a:latin typeface="Rockwell" panose="02060603020205020403" pitchFamily="18" charset="0"/>
              </a:rPr>
              <a:t>mineral</a:t>
            </a:r>
            <a:r>
              <a:rPr lang="de-DE" sz="1400">
                <a:latin typeface="Rockwell" panose="02060603020205020403" pitchFamily="18" charset="0"/>
              </a:rPr>
              <a:t> </a:t>
            </a:r>
            <a:r>
              <a:rPr lang="de-DE" sz="1400" err="1">
                <a:latin typeface="Rockwell" panose="02060603020205020403" pitchFamily="18" charset="0"/>
              </a:rPr>
              <a:t>mining</a:t>
            </a:r>
            <a:r>
              <a:rPr lang="de-DE" sz="1400">
                <a:latin typeface="Rockwell" panose="02060603020205020403" pitchFamily="18" charset="0"/>
              </a:rPr>
              <a:t>(</a:t>
            </a:r>
            <a:r>
              <a:rPr lang="de-DE" sz="1400" err="1">
                <a:latin typeface="Rockwell" panose="02060603020205020403" pitchFamily="18" charset="0"/>
              </a:rPr>
              <a:t>nmn</a:t>
            </a:r>
            <a:r>
              <a:rPr lang="de-DE" sz="1400">
                <a:latin typeface="Rockwell" panose="02060603020205020403" pitchFamily="18" charset="0"/>
              </a:rPr>
              <a:t>)- (PR </a:t>
            </a:r>
            <a:r>
              <a:rPr lang="de-DE" sz="1400" err="1">
                <a:latin typeface="Rockwell" panose="02060603020205020403" pitchFamily="18" charset="0"/>
              </a:rPr>
              <a:t>mining</a:t>
            </a:r>
            <a:r>
              <a:rPr lang="de-DE" sz="1400">
                <a:latin typeface="Rockwell" panose="02060603020205020403" pitchFamily="18" charset="0"/>
              </a:rPr>
              <a:t> and </a:t>
            </a:r>
            <a:r>
              <a:rPr lang="de-DE" sz="1400" err="1">
                <a:latin typeface="Rockwell" panose="02060603020205020403" pitchFamily="18" charset="0"/>
              </a:rPr>
              <a:t>rest</a:t>
            </a:r>
            <a:r>
              <a:rPr lang="de-DE" sz="1400">
                <a:latin typeface="Rockwell" panose="02060603020205020403" pitchFamily="18" charset="0"/>
              </a:rPr>
              <a:t> </a:t>
            </a:r>
            <a:r>
              <a:rPr lang="de-DE" sz="1400" err="1">
                <a:latin typeface="Rockwell" panose="02060603020205020403" pitchFamily="18" charset="0"/>
              </a:rPr>
              <a:t>of</a:t>
            </a:r>
            <a:r>
              <a:rPr lang="de-DE" sz="1400">
                <a:latin typeface="Rockwell" panose="02060603020205020403" pitchFamily="18" charset="0"/>
              </a:rPr>
              <a:t> </a:t>
            </a:r>
            <a:r>
              <a:rPr lang="de-DE" sz="1400" err="1">
                <a:latin typeface="Rockwell" panose="02060603020205020403" pitchFamily="18" charset="0"/>
              </a:rPr>
              <a:t>nmn</a:t>
            </a:r>
            <a:r>
              <a:rPr lang="de-DE" sz="1400">
                <a:latin typeface="Rockwell" panose="02060603020205020403" pitchFamily="18" charset="0"/>
              </a:rPr>
              <a:t>)</a:t>
            </a:r>
            <a:endParaRPr lang="en-GB" sz="1400">
              <a:latin typeface="Rockwell" panose="02060603020205020403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B407350-2DEB-4C08-AEE7-A468AB7086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914" b="3598"/>
          <a:stretch/>
        </p:blipFill>
        <p:spPr>
          <a:xfrm>
            <a:off x="7050741" y="2201830"/>
            <a:ext cx="4755060" cy="3654087"/>
          </a:xfrm>
          <a:prstGeom prst="rect">
            <a:avLst/>
          </a:prstGeom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850AC6DA-33D6-42AD-8347-BFB8F53561E2}"/>
              </a:ext>
            </a:extLst>
          </p:cNvPr>
          <p:cNvSpPr/>
          <p:nvPr/>
        </p:nvSpPr>
        <p:spPr>
          <a:xfrm>
            <a:off x="2569231" y="884413"/>
            <a:ext cx="978408" cy="159817"/>
          </a:xfrm>
          <a:prstGeom prst="rightArrow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E27EC997-5D34-40C1-B052-0F09FADB350F}"/>
              </a:ext>
            </a:extLst>
          </p:cNvPr>
          <p:cNvSpPr txBox="1">
            <a:spLocks/>
          </p:cNvSpPr>
          <p:nvPr/>
        </p:nvSpPr>
        <p:spPr>
          <a:xfrm>
            <a:off x="1889632" y="6521819"/>
            <a:ext cx="9000000" cy="339999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>
                <a:latin typeface="Rockwell" panose="02060603020205020403" pitchFamily="18" charset="0"/>
              </a:rPr>
              <a:t>Universität Hohenheim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7AC30D-A90B-409F-AA96-47CEC0897377}"/>
              </a:ext>
            </a:extLst>
          </p:cNvPr>
          <p:cNvSpPr txBox="1"/>
          <p:nvPr/>
        </p:nvSpPr>
        <p:spPr>
          <a:xfrm>
            <a:off x="11380130" y="6393666"/>
            <a:ext cx="2254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/>
              <a:t>7</a:t>
            </a:r>
            <a:endParaRPr lang="en-GB" sz="800"/>
          </a:p>
        </p:txBody>
      </p:sp>
    </p:spTree>
    <p:extLst>
      <p:ext uri="{BB962C8B-B14F-4D97-AF65-F5344CB8AC3E}">
        <p14:creationId xmlns:p14="http://schemas.microsoft.com/office/powerpoint/2010/main" val="1166922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4F65D36A-D417-4B2E-8EB6-150C16A0C548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6751131" y="2415988"/>
            <a:ext cx="4955435" cy="34163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lang="de-DE" sz="1800" dirty="0" err="1">
                <a:latin typeface="Rockwell" panose="02060603020205020403" pitchFamily="18" charset="0"/>
              </a:rPr>
              <a:t>Heterogeneos</a:t>
            </a:r>
            <a:r>
              <a:rPr lang="de-DE" sz="1800" dirty="0">
                <a:latin typeface="Rockwell" panose="02060603020205020403" pitchFamily="18" charset="0"/>
              </a:rPr>
              <a:t> </a:t>
            </a:r>
            <a:r>
              <a:rPr lang="de-DE" sz="1800" dirty="0" err="1">
                <a:latin typeface="Rockwell" panose="02060603020205020403" pitchFamily="18" charset="0"/>
              </a:rPr>
              <a:t>cost</a:t>
            </a:r>
            <a:r>
              <a:rPr lang="de-DE" sz="1800" dirty="0">
                <a:latin typeface="Rockwell" panose="02060603020205020403" pitchFamily="18" charset="0"/>
              </a:rPr>
              <a:t> </a:t>
            </a:r>
            <a:r>
              <a:rPr lang="de-DE" sz="1800" dirty="0" err="1">
                <a:latin typeface="Rockwell" panose="02060603020205020403" pitchFamily="18" charset="0"/>
              </a:rPr>
              <a:t>structure</a:t>
            </a:r>
            <a:r>
              <a:rPr lang="de-DE" sz="1800" dirty="0">
                <a:latin typeface="Rockwell" panose="02060603020205020403" pitchFamily="18" charset="0"/>
              </a:rPr>
              <a:t>. </a:t>
            </a:r>
            <a:endParaRPr lang="en-US" sz="1800" dirty="0">
              <a:latin typeface="Rockwell" panose="02060603020205020403" pitchFamily="18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endParaRPr kumimoji="0" lang="en-US" altLang="en-US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ockwell" panose="02060603020205020403" pitchFamily="18" charset="0"/>
            </a:endParaRP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GB" sz="1800" dirty="0">
                <a:latin typeface="Rockwell" panose="02060603020205020403" pitchFamily="18" charset="0"/>
              </a:rPr>
              <a:t>Intermediate inputs and capital drive phosphate mining costs with a median share of around 23 and 34% across regions.</a:t>
            </a: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GB" sz="1800" dirty="0">
              <a:latin typeface="Rockwell" panose="02060603020205020403" pitchFamily="18" charset="0"/>
            </a:endParaRP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GB" sz="1800" dirty="0">
                <a:latin typeface="Rockwell" panose="02060603020205020403" pitchFamily="18" charset="0"/>
              </a:rPr>
              <a:t>The median share of natural resource is around 12%. Morocco about 43%.</a:t>
            </a: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GB" sz="1800" dirty="0">
              <a:latin typeface="Rockwell" panose="02060603020205020403" pitchFamily="18" charset="0"/>
            </a:endParaRP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GB" sz="1800" dirty="0">
                <a:latin typeface="Rockwell" panose="02060603020205020403" pitchFamily="18" charset="0"/>
              </a:rPr>
              <a:t>Labour and energy cost shares are smaller.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ockwell" panose="020606030202050204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EE29FC-CB48-497C-8B15-AD4697257B04}"/>
              </a:ext>
            </a:extLst>
          </p:cNvPr>
          <p:cNvSpPr txBox="1"/>
          <p:nvPr/>
        </p:nvSpPr>
        <p:spPr>
          <a:xfrm>
            <a:off x="388624" y="2388463"/>
            <a:ext cx="60695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  <a:latin typeface="Rockwell" panose="02060603020205020403" pitchFamily="18" charset="0"/>
              </a:rPr>
              <a:t>Fig 1: Distribution of estimated phosphate-rock mining cost shares across the three main phosphate producers.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766E68B-A18C-4BE2-8AFB-DFC12D17BF0A}"/>
              </a:ext>
            </a:extLst>
          </p:cNvPr>
          <p:cNvSpPr txBox="1"/>
          <p:nvPr/>
        </p:nvSpPr>
        <p:spPr>
          <a:xfrm>
            <a:off x="388624" y="6457026"/>
            <a:ext cx="1127310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Rockwell" panose="02060603020205020403" pitchFamily="18" charset="0"/>
              </a:rPr>
              <a:t>The cost structure estimated through a bottom-up approach- D</a:t>
            </a:r>
            <a:r>
              <a:rPr lang="en-US" altLang="en-US" sz="800" dirty="0">
                <a:solidFill>
                  <a:schemeClr val="accent1"/>
                </a:solidFill>
                <a:latin typeface="Rockwell" panose="02060603020205020403" pitchFamily="18" charset="0"/>
              </a:rPr>
              <a:t>ata 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Rockwell" panose="02060603020205020403" pitchFamily="18" charset="0"/>
              </a:rPr>
              <a:t>sources from </a:t>
            </a:r>
            <a:r>
              <a:rPr kumimoji="0" lang="en-GB" altLang="en-US" sz="8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Rockwell" panose="02060603020205020403" pitchFamily="18" charset="0"/>
              </a:rPr>
              <a:t>China Ministry of Ecology and Environment database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Rockwell" panose="02060603020205020403" pitchFamily="18" charset="0"/>
              </a:rPr>
              <a:t>, </a:t>
            </a:r>
            <a:r>
              <a:rPr kumimoji="0" lang="en-GB" altLang="en-US" sz="8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Rockwell" panose="02060603020205020403" pitchFamily="18" charset="0"/>
              </a:rPr>
              <a:t>National Bureau of Statistics of China, Mosaic Company Florida phosphate mining technical report summary (2023) , U.S. Bureau of Labour Statistics (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Rockwell" panose="02060603020205020403" pitchFamily="18" charset="0"/>
              </a:rPr>
              <a:t>BLS), </a:t>
            </a:r>
            <a:r>
              <a:rPr kumimoji="0" lang="en-GB" altLang="en-US" sz="8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Rockwell" panose="02060603020205020403" pitchFamily="18" charset="0"/>
              </a:rPr>
              <a:t>U.S. Energy Information Administration(EIA), USGS, ICL Group Ltd. (2025). Technical report summary.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Rockwell" panose="02060603020205020403" pitchFamily="18" charset="0"/>
            </a:endParaRPr>
          </a:p>
        </p:txBody>
      </p:sp>
      <p:sp>
        <p:nvSpPr>
          <p:cNvPr id="26" name="AutoShape 10">
            <a:extLst>
              <a:ext uri="{FF2B5EF4-FFF2-40B4-BE49-F238E27FC236}">
                <a16:creationId xmlns:a16="http://schemas.microsoft.com/office/drawing/2014/main" id="{B30C17E1-12D0-49AE-9319-06CED468FD51}"/>
              </a:ext>
            </a:extLst>
          </p:cNvPr>
          <p:cNvSpPr>
            <a:spLocks noChangeAspect="1" noChangeArrowheads="1"/>
          </p:cNvSpPr>
          <p:nvPr/>
        </p:nvSpPr>
        <p:spPr bwMode="auto">
          <a:xfrm rot="20832704">
            <a:off x="6004483" y="3200348"/>
            <a:ext cx="924342" cy="924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7BC1B2DB-2656-4FE2-8D02-F39196214F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947"/>
          <a:stretch/>
        </p:blipFill>
        <p:spPr>
          <a:xfrm>
            <a:off x="485434" y="2786518"/>
            <a:ext cx="5746211" cy="369520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C888BD1-9E83-41D1-89C8-838071028C62}"/>
              </a:ext>
            </a:extLst>
          </p:cNvPr>
          <p:cNvSpPr txBox="1"/>
          <p:nvPr/>
        </p:nvSpPr>
        <p:spPr>
          <a:xfrm>
            <a:off x="388624" y="548848"/>
            <a:ext cx="11513577" cy="175432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PR</a:t>
            </a:r>
            <a:r>
              <a:rPr lang="en-GB" dirty="0">
                <a:solidFill>
                  <a:schemeClr val="tx1"/>
                </a:solidFill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production volumes (USGS, 2018), trade data</a:t>
            </a:r>
            <a:r>
              <a:rPr lang="en-GB" dirty="0">
                <a:solidFill>
                  <a:srgbClr val="088FAA"/>
                </a:solidFill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(underground and above ground) </a:t>
            </a:r>
            <a:r>
              <a:rPr lang="en-GB" dirty="0"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en-GB" dirty="0">
                <a:solidFill>
                  <a:srgbClr val="088FAA"/>
                </a:solidFill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>
                <a:solidFill>
                  <a:schemeClr val="tx1"/>
                </a:solidFill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price computed from trade volumes and quantities</a:t>
            </a:r>
            <a:r>
              <a:rPr lang="en-GB" dirty="0">
                <a:solidFill>
                  <a:srgbClr val="088FAA"/>
                </a:solidFill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>
                <a:latin typeface="Rockwell" panose="02060603020205020403" pitchFamily="18" charset="0"/>
              </a:rPr>
              <a:t>(WITS)</a:t>
            </a:r>
            <a:r>
              <a:rPr lang="en-GB" dirty="0">
                <a:solidFill>
                  <a:schemeClr val="tx1"/>
                </a:solidFill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dirty="0">
              <a:solidFill>
                <a:schemeClr val="tx1"/>
              </a:solidFill>
              <a:latin typeface="Rockwell" panose="020606030202050204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We disaggregate, domestic and imported sales, trade, and cost associated with the new sectors. Implemented the split with the </a:t>
            </a:r>
            <a:r>
              <a:rPr lang="en-GB" dirty="0" err="1"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splitcom</a:t>
            </a:r>
            <a:r>
              <a:rPr lang="en-GB" dirty="0"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program (Horridge, 2008).</a:t>
            </a:r>
          </a:p>
          <a:p>
            <a:r>
              <a:rPr lang="en-GB" dirty="0">
                <a:solidFill>
                  <a:schemeClr val="tx1"/>
                </a:solidFill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43923D-BD35-4BCC-A724-7213AA9E3C10}"/>
              </a:ext>
            </a:extLst>
          </p:cNvPr>
          <p:cNvSpPr txBox="1"/>
          <p:nvPr/>
        </p:nvSpPr>
        <p:spPr>
          <a:xfrm>
            <a:off x="589831" y="117140"/>
            <a:ext cx="8867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>
                <a:solidFill>
                  <a:schemeClr val="tx2"/>
                </a:solidFill>
                <a:latin typeface="Rockwell" panose="02060603020205020403" pitchFamily="18" charset="0"/>
              </a:rPr>
              <a:t>Data-</a:t>
            </a:r>
            <a:r>
              <a:rPr lang="en-GB" sz="2000">
                <a:solidFill>
                  <a:schemeClr val="tx2"/>
                </a:solidFill>
                <a:latin typeface="Rockwell" panose="02060603020205020403" pitchFamily="18" charset="0"/>
              </a:rPr>
              <a:t>Introducing phosphate mining in the database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4994DB-3072-4DC2-B08A-D9E5146A564A}"/>
              </a:ext>
            </a:extLst>
          </p:cNvPr>
          <p:cNvSpPr txBox="1"/>
          <p:nvPr/>
        </p:nvSpPr>
        <p:spPr>
          <a:xfrm>
            <a:off x="11548996" y="6410859"/>
            <a:ext cx="2254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/>
              <a:t>8</a:t>
            </a:r>
            <a:endParaRPr lang="en-GB" sz="800"/>
          </a:p>
        </p:txBody>
      </p:sp>
    </p:spTree>
    <p:extLst>
      <p:ext uri="{BB962C8B-B14F-4D97-AF65-F5344CB8AC3E}">
        <p14:creationId xmlns:p14="http://schemas.microsoft.com/office/powerpoint/2010/main" val="1382514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DFD90C3-E791-FB99-3383-A638AE7734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9419" y="111558"/>
            <a:ext cx="7245091" cy="320217"/>
          </a:xfrm>
        </p:spPr>
        <p:txBody>
          <a:bodyPr/>
          <a:lstStyle/>
          <a:p>
            <a:r>
              <a:rPr lang="en-GB" sz="1800" b="1">
                <a:solidFill>
                  <a:schemeClr val="tx2"/>
                </a:solidFill>
                <a:latin typeface="Rockwell" panose="02060603020205020403" pitchFamily="18" charset="0"/>
              </a:rPr>
              <a:t>Simulation strategy </a:t>
            </a:r>
            <a:endParaRPr lang="en-DE" sz="1800" b="1">
              <a:solidFill>
                <a:schemeClr val="tx2"/>
              </a:solidFill>
              <a:latin typeface="Rockwell" panose="02060603020205020403" pitchFamily="18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1DD408B-CA86-6E27-A70B-804FCA0323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8023324"/>
              </p:ext>
            </p:extLst>
          </p:nvPr>
        </p:nvGraphicFramePr>
        <p:xfrm>
          <a:off x="339418" y="712661"/>
          <a:ext cx="7771309" cy="2568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9697">
                  <a:extLst>
                    <a:ext uri="{9D8B030D-6E8A-4147-A177-3AD203B41FA5}">
                      <a16:colId xmlns:a16="http://schemas.microsoft.com/office/drawing/2014/main" val="4211901394"/>
                    </a:ext>
                  </a:extLst>
                </a:gridCol>
                <a:gridCol w="2057183">
                  <a:extLst>
                    <a:ext uri="{9D8B030D-6E8A-4147-A177-3AD203B41FA5}">
                      <a16:colId xmlns:a16="http://schemas.microsoft.com/office/drawing/2014/main" val="2754604101"/>
                    </a:ext>
                  </a:extLst>
                </a:gridCol>
                <a:gridCol w="3454429">
                  <a:extLst>
                    <a:ext uri="{9D8B030D-6E8A-4147-A177-3AD203B41FA5}">
                      <a16:colId xmlns:a16="http://schemas.microsoft.com/office/drawing/2014/main" val="1417982661"/>
                    </a:ext>
                  </a:extLst>
                </a:gridCol>
              </a:tblGrid>
              <a:tr h="626217">
                <a:tc>
                  <a:txBody>
                    <a:bodyPr/>
                    <a:lstStyle/>
                    <a:p>
                      <a:r>
                        <a:rPr lang="en-GB" sz="1600">
                          <a:latin typeface="Rockwell" panose="02060603020205020403" pitchFamily="18" charset="0"/>
                        </a:rPr>
                        <a:t>Scenarios </a:t>
                      </a:r>
                      <a:endParaRPr lang="en-DE" sz="1600">
                        <a:latin typeface="Rockwell" panose="020606030202050204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Rockwell" panose="02060603020205020403" pitchFamily="18" charset="0"/>
                        </a:rPr>
                        <a:t> Shock</a:t>
                      </a:r>
                      <a:endParaRPr lang="en-DE" sz="1600" dirty="0">
                        <a:latin typeface="Rockwell" panose="020606030202050204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Rockwell" panose="02060603020205020403" pitchFamily="18" charset="0"/>
                        </a:rPr>
                        <a:t>Description </a:t>
                      </a:r>
                      <a:endParaRPr lang="en-DE" sz="1600">
                        <a:latin typeface="Rockwell" panose="020606030202050204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953369"/>
                  </a:ext>
                </a:extLst>
              </a:tr>
              <a:tr h="1083223">
                <a:tc>
                  <a:txBody>
                    <a:bodyPr/>
                    <a:lstStyle/>
                    <a:p>
                      <a:r>
                        <a:rPr lang="en-DE" sz="1600" b="1" kern="1200" dirty="0">
                          <a:solidFill>
                            <a:schemeClr val="dk1"/>
                          </a:solidFill>
                          <a:effectLst/>
                          <a:latin typeface="Rockwell" panose="02060603020205020403" pitchFamily="18" charset="0"/>
                          <a:ea typeface="+mn-ea"/>
                          <a:cs typeface="+mn-cs"/>
                        </a:rPr>
                        <a:t>S</a:t>
                      </a:r>
                      <a:r>
                        <a:rPr lang="en-GB" sz="1600" b="1" kern="1200" dirty="0">
                          <a:solidFill>
                            <a:schemeClr val="dk1"/>
                          </a:solidFill>
                          <a:effectLst/>
                          <a:latin typeface="Rockwell" panose="02060603020205020403" pitchFamily="18" charset="0"/>
                          <a:ea typeface="+mn-ea"/>
                          <a:cs typeface="+mn-cs"/>
                        </a:rPr>
                        <a:t>0</a:t>
                      </a:r>
                      <a:r>
                        <a:rPr lang="en-DE" sz="1600" b="1" kern="1200" dirty="0">
                          <a:solidFill>
                            <a:schemeClr val="dk1"/>
                          </a:solidFill>
                          <a:effectLst/>
                          <a:latin typeface="Rockwell" panose="02060603020205020403" pitchFamily="18" charset="0"/>
                          <a:ea typeface="+mn-ea"/>
                          <a:cs typeface="+mn-cs"/>
                        </a:rPr>
                        <a:t>: </a:t>
                      </a:r>
                      <a:r>
                        <a:rPr lang="en-GB" sz="1600" b="1" kern="1200" dirty="0">
                          <a:solidFill>
                            <a:schemeClr val="dk1"/>
                          </a:solidFill>
                          <a:effectLst/>
                          <a:latin typeface="Rockwell" panose="02060603020205020403" pitchFamily="18" charset="0"/>
                          <a:ea typeface="+mn-ea"/>
                          <a:cs typeface="+mn-cs"/>
                        </a:rPr>
                        <a:t>No </a:t>
                      </a:r>
                      <a:r>
                        <a:rPr lang="en-DE" sz="1600" b="1" kern="1200" dirty="0">
                          <a:solidFill>
                            <a:schemeClr val="dk1"/>
                          </a:solidFill>
                          <a:effectLst/>
                          <a:latin typeface="Rockwell" panose="02060603020205020403" pitchFamily="18" charset="0"/>
                          <a:ea typeface="+mn-ea"/>
                          <a:cs typeface="+mn-cs"/>
                        </a:rPr>
                        <a:t>depletion </a:t>
                      </a:r>
                      <a:r>
                        <a:rPr lang="de-DE" sz="1600" b="1" kern="1200" dirty="0" err="1">
                          <a:solidFill>
                            <a:schemeClr val="dk1"/>
                          </a:solidFill>
                          <a:effectLst/>
                          <a:latin typeface="Rockwell" panose="02060603020205020403" pitchFamily="18" charset="0"/>
                          <a:ea typeface="+mn-ea"/>
                          <a:cs typeface="+mn-cs"/>
                        </a:rPr>
                        <a:t>pressure</a:t>
                      </a:r>
                      <a:r>
                        <a:rPr lang="de-DE" sz="1600" b="1" kern="1200" dirty="0">
                          <a:solidFill>
                            <a:schemeClr val="dk1"/>
                          </a:solidFill>
                          <a:effectLst/>
                          <a:latin typeface="Rockwell" panose="02060603020205020403" pitchFamily="18" charset="0"/>
                          <a:ea typeface="+mn-ea"/>
                          <a:cs typeface="+mn-cs"/>
                        </a:rPr>
                        <a:t> </a:t>
                      </a:r>
                      <a:endParaRPr lang="en-DE" sz="1600" b="1" dirty="0">
                        <a:latin typeface="Rockwell" panose="020606030202050204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Rockwell" panose="02060603020205020403" pitchFamily="18" charset="0"/>
                        </a:rPr>
                        <a:t>Base</a:t>
                      </a:r>
                      <a:endParaRPr lang="en-DE" sz="1600" dirty="0">
                        <a:latin typeface="Rockwell" panose="020606030202050204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Rockwell" panose="02060603020205020403" pitchFamily="18" charset="0"/>
                        </a:rPr>
                        <a:t>2017 reference year with projected growth in POP, GDP,CAP to 2050</a:t>
                      </a:r>
                      <a:endParaRPr lang="en-DE" sz="1600" dirty="0">
                        <a:latin typeface="Rockwell" panose="020606030202050204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209539"/>
                  </a:ext>
                </a:extLst>
              </a:tr>
              <a:tr h="859242">
                <a:tc>
                  <a:txBody>
                    <a:bodyPr/>
                    <a:lstStyle/>
                    <a:p>
                      <a:r>
                        <a:rPr lang="en-DE" sz="1600" b="1" kern="1200">
                          <a:solidFill>
                            <a:schemeClr val="dk1"/>
                          </a:solidFill>
                          <a:effectLst/>
                          <a:latin typeface="Rockwell" panose="02060603020205020403" pitchFamily="18" charset="0"/>
                          <a:ea typeface="+mn-ea"/>
                          <a:cs typeface="+mn-cs"/>
                        </a:rPr>
                        <a:t>S1: Low depletion pressure</a:t>
                      </a:r>
                      <a:endParaRPr lang="en-DE" sz="1600" b="1">
                        <a:latin typeface="Rockwell" panose="020606030202050204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Rockwell" panose="02060603020205020403" pitchFamily="18" charset="0"/>
                        </a:rPr>
                        <a:t>15%</a:t>
                      </a:r>
                      <a:endParaRPr lang="en-DE" sz="1600">
                        <a:latin typeface="Rockwell" panose="020606030202050204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kern="1200" dirty="0">
                          <a:solidFill>
                            <a:schemeClr val="dk1"/>
                          </a:solidFill>
                          <a:effectLst/>
                          <a:latin typeface="Rockwell" panose="02060603020205020403" pitchFamily="18" charset="0"/>
                          <a:ea typeface="+mn-ea"/>
                          <a:cs typeface="+mn-cs"/>
                        </a:rPr>
                        <a:t>Reduction in TPF (</a:t>
                      </a:r>
                      <a:r>
                        <a:rPr lang="en-DE" sz="1600" kern="1200" dirty="0">
                          <a:solidFill>
                            <a:schemeClr val="dk1"/>
                          </a:solidFill>
                          <a:effectLst/>
                          <a:latin typeface="Rockwell" panose="02060603020205020403" pitchFamily="18" charset="0"/>
                          <a:ea typeface="+mn-ea"/>
                          <a:cs typeface="+mn-cs"/>
                        </a:rPr>
                        <a:t>Represents long</a:t>
                      </a:r>
                      <a:r>
                        <a:rPr lang="en-GB" sz="1600" kern="1200" dirty="0">
                          <a:solidFill>
                            <a:schemeClr val="dk1"/>
                          </a:solidFill>
                          <a:effectLst/>
                          <a:latin typeface="Rockwell" panose="02060603020205020403" pitchFamily="18" charset="0"/>
                          <a:ea typeface="+mn-ea"/>
                          <a:cs typeface="+mn-cs"/>
                        </a:rPr>
                        <a:t>er</a:t>
                      </a:r>
                      <a:r>
                        <a:rPr lang="en-DE" sz="1600" kern="1200" dirty="0">
                          <a:solidFill>
                            <a:schemeClr val="dk1"/>
                          </a:solidFill>
                          <a:effectLst/>
                          <a:latin typeface="Rockwell" panose="02060603020205020403" pitchFamily="18" charset="0"/>
                          <a:ea typeface="+mn-ea"/>
                          <a:cs typeface="+mn-cs"/>
                        </a:rPr>
                        <a:t> depletion timelines</a:t>
                      </a:r>
                      <a:r>
                        <a:rPr lang="en-GB" sz="1600" kern="1200" dirty="0">
                          <a:solidFill>
                            <a:schemeClr val="dk1"/>
                          </a:solidFill>
                          <a:effectLst/>
                          <a:latin typeface="Rockwell" panose="02060603020205020403" pitchFamily="18" charset="0"/>
                          <a:ea typeface="+mn-ea"/>
                          <a:cs typeface="+mn-cs"/>
                        </a:rPr>
                        <a:t>) </a:t>
                      </a:r>
                      <a:r>
                        <a:rPr lang="en-GB" sz="1600" dirty="0">
                          <a:latin typeface="Rockwell" panose="02060603020205020403" pitchFamily="18" charset="0"/>
                        </a:rPr>
                        <a:t>converted into </a:t>
                      </a:r>
                      <a:r>
                        <a:rPr lang="en-GB" sz="1600" kern="1200" dirty="0">
                          <a:solidFill>
                            <a:schemeClr val="dk1"/>
                          </a:solidFill>
                          <a:effectLst/>
                          <a:latin typeface="Rockwell" panose="02060603020205020403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DE" sz="1600" kern="1200" dirty="0">
                          <a:solidFill>
                            <a:schemeClr val="dk1"/>
                          </a:solidFill>
                          <a:effectLst/>
                          <a:latin typeface="Rockwell" panose="02060603020205020403" pitchFamily="18" charset="0"/>
                          <a:ea typeface="+mn-ea"/>
                          <a:cs typeface="+mn-cs"/>
                        </a:rPr>
                        <a:t>2050</a:t>
                      </a:r>
                      <a:endParaRPr lang="en-DE" sz="1600" dirty="0">
                        <a:latin typeface="Rockwell" panose="020606030202050204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12707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4938339-A940-4247-90C9-1858A82C885F}"/>
                  </a:ext>
                </a:extLst>
              </p:cNvPr>
              <p:cNvSpPr txBox="1"/>
              <p:nvPr/>
            </p:nvSpPr>
            <p:spPr>
              <a:xfrm>
                <a:off x="356992" y="3890995"/>
                <a:ext cx="6368878" cy="21369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endParaRPr lang="en-GB" sz="1200" b="1" dirty="0">
                  <a:solidFill>
                    <a:schemeClr val="tx2"/>
                  </a:solidFill>
                  <a:latin typeface="Rockwell" panose="02060603020205020403" pitchFamily="18" charset="0"/>
                </a:endParaRPr>
              </a:p>
              <a:p>
                <a:r>
                  <a:rPr lang="en-GB" sz="1200" b="1" dirty="0">
                    <a:solidFill>
                      <a:schemeClr val="tx2"/>
                    </a:solidFill>
                    <a:latin typeface="Rockwell" panose="02060603020205020403" pitchFamily="18" charset="0"/>
                  </a:rPr>
                  <a:t>Shock calculation </a:t>
                </a:r>
              </a:p>
              <a:p>
                <a:endParaRPr lang="de-DE" sz="1200" b="1" kern="100" dirty="0">
                  <a:latin typeface="Rockwell" panose="02060603020205020403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de-DE" sz="1200" b="1" i="0" kern="100" smtClean="0">
                        <a:latin typeface="Rockwell" panose="020606030202050204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         </m:t>
                    </m:r>
                    <m:r>
                      <m:rPr>
                        <m:nor/>
                      </m:rPr>
                      <a:rPr lang="en-GB" sz="1200" b="1" i="0" kern="100" smtClean="0">
                        <a:latin typeface="Rockwell" panose="020606030202050204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TFP</m:t>
                    </m:r>
                    <m:r>
                      <m:rPr>
                        <m:nor/>
                      </m:rPr>
                      <a:rPr lang="en-GB" sz="1200" b="1" i="0" kern="100" smtClean="0">
                        <a:latin typeface="Rockwell" panose="020606030202050204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de-DE" sz="1200" b="1" i="0" kern="100" smtClean="0">
                        <a:latin typeface="Rockwell" panose="020606030202050204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DE" sz="1200" b="1" kern="100" smtClean="0">
                        <a:latin typeface="Rockwell" panose="020606030202050204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sSub>
                      <m:sSubPr>
                        <m:ctrlPr>
                          <a:rPr lang="en-DE" sz="1200" b="1" i="1" kern="100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de-DE" sz="1200" b="1" i="0" kern="100" smtClean="0">
                            <a:latin typeface="Rockwell" panose="02060603020205020403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shock</m:t>
                        </m:r>
                      </m:e>
                      <m:sub>
                        <m:r>
                          <a:rPr lang="en-DE" sz="1200" b="1" i="1" kern="1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𝟐𝟎𝟓𝟎</m:t>
                        </m:r>
                      </m:sub>
                    </m:sSub>
                    <m:r>
                      <m:rPr>
                        <m:nor/>
                      </m:rPr>
                      <a:rPr lang="de-DE" sz="1200" b="1" i="0" dirty="0" smtClean="0">
                        <a:latin typeface="Rockwell" panose="02060603020205020403" pitchFamily="18" charset="0"/>
                      </a:rPr>
                      <m:t>= </m:t>
                    </m:r>
                    <m:r>
                      <m:rPr>
                        <m:nor/>
                      </m:rPr>
                      <a:rPr lang="en-DE" sz="1200" b="1" kern="100">
                        <a:latin typeface="Rockwell" panose="020606030202050204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Depletion</m:t>
                    </m:r>
                    <m:r>
                      <m:rPr>
                        <m:nor/>
                      </m:rPr>
                      <a:rPr lang="en-DE" sz="1200" b="1" kern="100">
                        <a:latin typeface="Rockwell" panose="020606030202050204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sSub>
                      <m:sSubPr>
                        <m:ctrlPr>
                          <a:rPr lang="en-DE" sz="1200" b="1" i="1" kern="1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DE" sz="1200" b="1" kern="100">
                            <a:latin typeface="Rockwell" panose="02060603020205020403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de-DE" sz="1200" b="1" i="0" kern="100" smtClean="0">
                            <a:latin typeface="Rockwell" panose="02060603020205020403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at</m:t>
                        </m:r>
                        <m:r>
                          <m:rPr>
                            <m:nor/>
                          </m:rPr>
                          <a:rPr lang="en-DE" sz="1200" b="1" kern="100">
                            <a:latin typeface="Rockwell" panose="02060603020205020403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e</m:t>
                        </m:r>
                      </m:e>
                      <m:sub>
                        <m:r>
                          <a:rPr lang="en-DE" sz="1200" b="1" i="1" kern="1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𝟐𝟎𝟓𝟎</m:t>
                        </m:r>
                      </m:sub>
                    </m:sSub>
                    <m:r>
                      <a:rPr lang="en-DE" sz="1200" b="1" i="1" kern="1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GB" sz="1200" i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1200" b="1" dirty="0">
                    <a:solidFill>
                      <a:schemeClr val="tx2"/>
                    </a:solidFill>
                    <a:latin typeface="Rockwell" panose="02060603020205020403" pitchFamily="18" charset="0"/>
                  </a:rPr>
                  <a:t> elasticity parameter (ε)</a:t>
                </a:r>
                <a:endParaRPr lang="en-GB" sz="1200" dirty="0">
                  <a:latin typeface="Rockwell" panose="02060603020205020403" pitchFamily="18" charset="0"/>
                </a:endParaRPr>
              </a:p>
              <a:p>
                <a:endParaRPr lang="en-GB" sz="1200" dirty="0">
                  <a:latin typeface="Rockwell" panose="02060603020205020403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1" i="1" dirty="0" smtClean="0">
                          <a:latin typeface="Cambria Math" panose="02040503050406030204" pitchFamily="18" charset="0"/>
                        </a:rPr>
                        <m:t>𝒘𝒉𝒆𝒓𝒆</m:t>
                      </m:r>
                      <m:r>
                        <a:rPr lang="en-GB" sz="1200" b="1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200" b="1" i="1" dirty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𝜺</m:t>
                      </m:r>
                      <m:r>
                        <a:rPr lang="en-GB" sz="1200" b="1" i="1" dirty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GB" sz="1200" b="1" i="1" dirty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1200" b="1" i="1" dirty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1200" b="1" i="1" dirty="0"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1200" b="1" dirty="0">
                  <a:latin typeface="Rockwell" panose="02060603020205020403" pitchFamily="18" charset="0"/>
                </a:endParaRPr>
              </a:p>
              <a:p>
                <a:endParaRPr lang="en-GB" sz="1200" b="1" dirty="0">
                  <a:latin typeface="Rockwell" panose="02060603020205020403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1" i="1" dirty="0" smtClean="0">
                          <a:latin typeface="Cambria Math" panose="02040503050406030204" pitchFamily="18" charset="0"/>
                        </a:rPr>
                        <m:t>𝑺</m:t>
                      </m:r>
                      <m:r>
                        <a:rPr lang="en-GB" sz="1200" b="1" i="1" dirty="0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1200" b="1" i="1" dirty="0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sz="1200" b="1" i="1" dirty="0" smtClean="0">
                          <a:latin typeface="Cambria Math" panose="02040503050406030204" pitchFamily="18" charset="0"/>
                        </a:rPr>
                        <m:t>𝑻𝑭𝑷</m:t>
                      </m:r>
                      <m:r>
                        <a:rPr lang="en-GB" sz="1200" b="1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200" b="1" i="1" dirty="0" smtClean="0">
                          <a:latin typeface="Cambria Math" panose="02040503050406030204" pitchFamily="18" charset="0"/>
                        </a:rPr>
                        <m:t>𝑺𝒉𝒐𝒄</m:t>
                      </m:r>
                      <m:sSub>
                        <m:sSubPr>
                          <m:ctrlPr>
                            <a:rPr lang="en-GB" sz="1200" b="1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200" b="1" i="1" dirty="0" smtClean="0"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  <m:sub>
                          <m:d>
                            <m:dPr>
                              <m:begChr m:val="{"/>
                              <m:endChr m:val="}"/>
                              <m:ctrlPr>
                                <a:rPr lang="en-GB" sz="1200" b="1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200" b="1" i="1" dirty="0" smtClean="0">
                                  <a:latin typeface="Cambria Math" panose="02040503050406030204" pitchFamily="18" charset="0"/>
                                </a:rPr>
                                <m:t>𝟐𝟎𝟓𝟎</m:t>
                              </m:r>
                            </m:e>
                          </m:d>
                        </m:sub>
                      </m:sSub>
                      <m:r>
                        <a:rPr lang="en-GB" sz="1200" b="1" i="1" dirty="0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GB" sz="1200" b="1" i="1" dirty="0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1200" b="1" i="1" dirty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1200" b="1" i="1" dirty="0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1200" b="1" i="1" dirty="0" smtClean="0"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en-GB" sz="1200" b="1" i="1" dirty="0" smtClean="0">
                          <a:latin typeface="Cambria Math" panose="02040503050406030204" pitchFamily="18" charset="0"/>
                        </a:rPr>
                        <m:t>𝟑𝟎</m:t>
                      </m:r>
                      <m:r>
                        <a:rPr lang="en-GB" sz="1200" b="1" i="1" dirty="0" smtClean="0">
                          <a:latin typeface="Cambria Math" panose="02040503050406030204" pitchFamily="18" charset="0"/>
                        </a:rPr>
                        <m:t>% = </m:t>
                      </m:r>
                      <m:r>
                        <a:rPr lang="en-GB" sz="1200" b="1" i="1" dirty="0" smtClean="0"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lang="en-GB" sz="1200" b="1" i="1" dirty="0" smtClean="0"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GB" sz="1200" b="1" dirty="0">
                  <a:latin typeface="Rockwell" panose="02060603020205020403" pitchFamily="18" charset="0"/>
                </a:endParaRPr>
              </a:p>
              <a:p>
                <a:endParaRPr lang="en-GB" sz="1200" dirty="0">
                  <a:latin typeface="Rockwell" panose="02060603020205020403" pitchFamily="18" charset="0"/>
                </a:endParaRPr>
              </a:p>
              <a:p>
                <a:r>
                  <a:rPr lang="en-GB" sz="1200" dirty="0">
                    <a:latin typeface="Rockwell" panose="02060603020205020403" pitchFamily="18" charset="0"/>
                  </a:rPr>
                  <a:t> </a:t>
                </a:r>
                <a:r>
                  <a:rPr lang="en-GB" sz="1200" dirty="0">
                    <a:solidFill>
                      <a:schemeClr val="tx2"/>
                    </a:solidFill>
                    <a:latin typeface="Rockwell" panose="02060603020205020403" pitchFamily="18" charset="0"/>
                  </a:rPr>
                  <a:t>Elasticity parameter  borrowed from broader mining literature (Ryter et al., 2024)</a:t>
                </a:r>
              </a:p>
              <a:p>
                <a:endParaRPr lang="en-GB" sz="1200" dirty="0">
                  <a:latin typeface="Rockwell" panose="02060603020205020403" pitchFamily="18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4938339-A940-4247-90C9-1858A82C88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992" y="3890995"/>
                <a:ext cx="6368878" cy="2136932"/>
              </a:xfrm>
              <a:prstGeom prst="rect">
                <a:avLst/>
              </a:prstGeom>
              <a:blipFill>
                <a:blip r:embed="rId3"/>
                <a:stretch>
                  <a:fillRect l="-96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4ABC9AE-7EE7-40E3-A3B0-E9045476E40A}"/>
              </a:ext>
            </a:extLst>
          </p:cNvPr>
          <p:cNvSpPr/>
          <p:nvPr/>
        </p:nvSpPr>
        <p:spPr>
          <a:xfrm>
            <a:off x="8229600" y="712661"/>
            <a:ext cx="3801648" cy="2568682"/>
          </a:xfrm>
          <a:prstGeom prst="roundRect">
            <a:avLst/>
          </a:prstGeom>
          <a:solidFill>
            <a:schemeClr val="bg1">
              <a:alpha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tx2"/>
                </a:solidFill>
                <a:latin typeface="Rockwell" panose="02060603020205020403" pitchFamily="18" charset="0"/>
              </a:rPr>
              <a:t>Note</a:t>
            </a:r>
            <a:r>
              <a:rPr lang="en-GB" sz="1400" dirty="0">
                <a:solidFill>
                  <a:schemeClr val="tx1"/>
                </a:solidFill>
                <a:latin typeface="Rockwell" panose="02060603020205020403" pitchFamily="18" charset="0"/>
              </a:rPr>
              <a:t>: PR depletion reduces accessibility, ore quality, increase mining and beneficiation input requirements (higher input requirements for the same amount of PR mined)</a:t>
            </a:r>
          </a:p>
          <a:p>
            <a:endParaRPr lang="en-GB" sz="1400" dirty="0">
              <a:solidFill>
                <a:schemeClr val="tx1"/>
              </a:solidFill>
              <a:latin typeface="Rockwell" panose="02060603020205020403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8E23929-9289-42C9-8E69-857E7E35AAE3}"/>
              </a:ext>
            </a:extLst>
          </p:cNvPr>
          <p:cNvSpPr txBox="1"/>
          <p:nvPr/>
        </p:nvSpPr>
        <p:spPr>
          <a:xfrm>
            <a:off x="7293717" y="3706329"/>
            <a:ext cx="418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tx2"/>
                </a:solidFill>
                <a:latin typeface="Rockwell" panose="02060603020205020403" pitchFamily="18" charset="0"/>
              </a:rPr>
              <a:t>Model implementation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C9D96EF-6853-4C5B-A3C5-235D869935E2}"/>
              </a:ext>
            </a:extLst>
          </p:cNvPr>
          <p:cNvSpPr txBox="1"/>
          <p:nvPr/>
        </p:nvSpPr>
        <p:spPr>
          <a:xfrm>
            <a:off x="7293717" y="4286706"/>
            <a:ext cx="4355739" cy="738664"/>
          </a:xfrm>
          <a:prstGeom prst="rect">
            <a:avLst/>
          </a:prstGeom>
          <a:solidFill>
            <a:schemeClr val="accent6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accent1"/>
                </a:solidFill>
                <a:latin typeface="Rockwell" panose="02060603020205020403" pitchFamily="18" charset="0"/>
              </a:rPr>
              <a:t>Shock </a:t>
            </a:r>
            <a:r>
              <a:rPr lang="en-GB" sz="1400" dirty="0" err="1">
                <a:solidFill>
                  <a:schemeClr val="accent1"/>
                </a:solidFill>
                <a:latin typeface="Rockwell" panose="02060603020205020403" pitchFamily="18" charset="0"/>
              </a:rPr>
              <a:t>aoall</a:t>
            </a:r>
            <a:r>
              <a:rPr lang="en-GB" sz="1400" dirty="0">
                <a:solidFill>
                  <a:schemeClr val="accent1"/>
                </a:solidFill>
                <a:latin typeface="Rockwell" panose="02060603020205020403" pitchFamily="18" charset="0"/>
              </a:rPr>
              <a:t> ("</a:t>
            </a:r>
            <a:r>
              <a:rPr lang="en-GB" sz="1400" dirty="0" err="1">
                <a:solidFill>
                  <a:schemeClr val="accent1"/>
                </a:solidFill>
                <a:latin typeface="Rockwell" panose="02060603020205020403" pitchFamily="18" charset="0"/>
              </a:rPr>
              <a:t>phos</a:t>
            </a:r>
            <a:r>
              <a:rPr lang="en-GB" sz="1400" dirty="0">
                <a:solidFill>
                  <a:schemeClr val="accent1"/>
                </a:solidFill>
                <a:latin typeface="Rockwell" panose="02060603020205020403" pitchFamily="18" charset="0"/>
              </a:rPr>
              <a:t>", region ) -</a:t>
            </a:r>
            <a:r>
              <a:rPr lang="en-GB" sz="1400" dirty="0">
                <a:latin typeface="Rockwell" panose="02060603020205020403" pitchFamily="18" charset="0"/>
              </a:rPr>
              <a:t> Reduces output-augmenting technical efficiency in PR mining across mining regions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85D0665-1E3E-4161-99CD-74F4F56CBF9F}"/>
              </a:ext>
            </a:extLst>
          </p:cNvPr>
          <p:cNvSpPr txBox="1"/>
          <p:nvPr/>
        </p:nvSpPr>
        <p:spPr>
          <a:xfrm>
            <a:off x="356992" y="6200154"/>
            <a:ext cx="1167425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latin typeface="Rockwell" panose="02060603020205020403" pitchFamily="18" charset="0"/>
                <a:ea typeface="Arial" panose="020B0604020202020204" pitchFamily="34" charset="0"/>
              </a:rPr>
              <a:t>Data source: Base projection:- </a:t>
            </a:r>
            <a:r>
              <a:rPr lang="en-US" sz="800" dirty="0">
                <a:effectLst/>
                <a:latin typeface="Rockwell" panose="02060603020205020403" pitchFamily="18" charset="0"/>
                <a:ea typeface="Arial" panose="020B0604020202020204" pitchFamily="34" charset="0"/>
              </a:rPr>
              <a:t>International Institute for Applied Systems Analysis (IIASA) projections reported by Kc et al. (2024), OECD long term macroeconomic projection (Delink et al. 2017) and </a:t>
            </a:r>
            <a:r>
              <a:rPr lang="en-US" sz="800" dirty="0" err="1">
                <a:effectLst/>
                <a:latin typeface="Rockwell" panose="02060603020205020403" pitchFamily="18" charset="0"/>
                <a:ea typeface="Arial" panose="020B0604020202020204" pitchFamily="34" charset="0"/>
              </a:rPr>
              <a:t>Mogollón</a:t>
            </a:r>
            <a:r>
              <a:rPr lang="en-US" sz="800" dirty="0">
                <a:effectLst/>
                <a:latin typeface="Rockwell" panose="02060603020205020403" pitchFamily="18" charset="0"/>
                <a:ea typeface="Arial" panose="020B0604020202020204" pitchFamily="34" charset="0"/>
              </a:rPr>
              <a:t> et al. (2018). </a:t>
            </a:r>
            <a:r>
              <a:rPr lang="en-US" sz="800" dirty="0">
                <a:latin typeface="Rockwell" panose="02060603020205020403" pitchFamily="18" charset="0"/>
              </a:rPr>
              <a:t>Scenarios:- </a:t>
            </a:r>
            <a:r>
              <a:rPr lang="en-GB" sz="800" kern="100" dirty="0">
                <a:effectLst/>
                <a:latin typeface="Rockwell" panose="02060603020205020403" pitchFamily="18" charset="0"/>
                <a:ea typeface="Times New Roman" panose="02020603050405020304" pitchFamily="18" charset="0"/>
              </a:rPr>
              <a:t>Vaccari (2009); Fixen and Johnston (2012) </a:t>
            </a:r>
            <a:endParaRPr lang="en-GB" sz="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100EBD-DABE-4C64-9890-C13A734313EC}"/>
              </a:ext>
            </a:extLst>
          </p:cNvPr>
          <p:cNvSpPr txBox="1"/>
          <p:nvPr/>
        </p:nvSpPr>
        <p:spPr>
          <a:xfrm>
            <a:off x="11548996" y="6410859"/>
            <a:ext cx="2254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/>
              <a:t>9</a:t>
            </a:r>
            <a:endParaRPr lang="en-GB" sz="80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87DBDBFB-4D3B-4ED8-80FD-B34380FE6498}"/>
              </a:ext>
            </a:extLst>
          </p:cNvPr>
          <p:cNvSpPr txBox="1">
            <a:spLocks/>
          </p:cNvSpPr>
          <p:nvPr/>
        </p:nvSpPr>
        <p:spPr>
          <a:xfrm>
            <a:off x="1694120" y="6609879"/>
            <a:ext cx="9000000" cy="339999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>
                <a:latin typeface="Rockwell" panose="02060603020205020403" pitchFamily="18" charset="0"/>
              </a:rPr>
              <a:t>Universität Hohenheim</a:t>
            </a:r>
          </a:p>
        </p:txBody>
      </p:sp>
    </p:spTree>
    <p:extLst>
      <p:ext uri="{BB962C8B-B14F-4D97-AF65-F5344CB8AC3E}">
        <p14:creationId xmlns:p14="http://schemas.microsoft.com/office/powerpoint/2010/main" val="32178557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1C7EC27-44AB-1127-4BE8-6EBE694E6D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2755786"/>
              </p:ext>
            </p:extLst>
          </p:nvPr>
        </p:nvGraphicFramePr>
        <p:xfrm>
          <a:off x="539156" y="677043"/>
          <a:ext cx="10570803" cy="5303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9BB9A10E-DF34-8B06-76DA-DDEC8226BE7D}"/>
              </a:ext>
            </a:extLst>
          </p:cNvPr>
          <p:cNvSpPr txBox="1">
            <a:spLocks/>
          </p:cNvSpPr>
          <p:nvPr/>
        </p:nvSpPr>
        <p:spPr>
          <a:xfrm>
            <a:off x="718091" y="6518001"/>
            <a:ext cx="9000000" cy="339999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>
                <a:latin typeface="Rockwell" panose="02060603020205020403" pitchFamily="18" charset="0"/>
              </a:rPr>
              <a:t>Universität Hohenheim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5CE075-BA31-0348-EE21-EB821127D5A9}"/>
              </a:ext>
            </a:extLst>
          </p:cNvPr>
          <p:cNvSpPr txBox="1"/>
          <p:nvPr/>
        </p:nvSpPr>
        <p:spPr>
          <a:xfrm>
            <a:off x="2322576" y="5835819"/>
            <a:ext cx="8339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2"/>
                </a:solidFill>
                <a:latin typeface="Rockwell" panose="02060603020205020403" pitchFamily="18" charset="0"/>
              </a:rPr>
              <a:t>FIG 2: World market price  deviation from base across commodities </a:t>
            </a:r>
            <a:endParaRPr lang="en-DE" dirty="0">
              <a:solidFill>
                <a:schemeClr val="tx2"/>
              </a:solidFill>
              <a:latin typeface="Rockwell" panose="02060603020205020403" pitchFamily="18" charset="0"/>
            </a:endParaRPr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8213C84C-415F-9420-6B0F-B3FD531B5FFD}"/>
              </a:ext>
            </a:extLst>
          </p:cNvPr>
          <p:cNvSpPr txBox="1">
            <a:spLocks/>
          </p:cNvSpPr>
          <p:nvPr/>
        </p:nvSpPr>
        <p:spPr>
          <a:xfrm>
            <a:off x="539156" y="83985"/>
            <a:ext cx="6211874" cy="36808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Font typeface="Arial" panose="020B0604020202020204" pitchFamily="34" charset="0"/>
              <a:buNone/>
              <a:defRPr sz="2933" kern="1200" spc="30" baseline="0">
                <a:solidFill>
                  <a:schemeClr val="tx1"/>
                </a:solidFill>
                <a:latin typeface="Arial Black"/>
                <a:ea typeface="+mn-ea"/>
                <a:cs typeface="Arial Black"/>
              </a:defRPr>
            </a:lvl1pPr>
            <a:lvl2pPr marL="609585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500"/>
              </a:spcAft>
              <a:buClr>
                <a:schemeClr val="tx2"/>
              </a:buClr>
              <a:buSzPct val="90000"/>
              <a:buFontTx/>
              <a:buNone/>
              <a:defRPr sz="3333" kern="1200">
                <a:solidFill>
                  <a:schemeClr val="tx1">
                    <a:lumMod val="75000"/>
                  </a:schemeClr>
                </a:solidFill>
                <a:latin typeface="Arial Black"/>
                <a:ea typeface="+mn-ea"/>
                <a:cs typeface="Arial Black"/>
              </a:defRPr>
            </a:lvl2pPr>
            <a:lvl3pPr marL="121917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Tx/>
              <a:buNone/>
              <a:defRPr sz="3333" kern="1200">
                <a:solidFill>
                  <a:schemeClr val="tx1">
                    <a:lumMod val="75000"/>
                  </a:schemeClr>
                </a:solidFill>
                <a:latin typeface="Arial Black"/>
                <a:ea typeface="+mn-ea"/>
                <a:cs typeface="Arial Black"/>
              </a:defRPr>
            </a:lvl3pPr>
            <a:lvl4pPr marL="1828754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FontTx/>
              <a:buNone/>
              <a:defRPr sz="3333" kern="1200" baseline="0">
                <a:solidFill>
                  <a:schemeClr val="tx2"/>
                </a:solidFill>
                <a:latin typeface="Arial Black"/>
                <a:ea typeface="+mn-ea"/>
                <a:cs typeface="Arial Black"/>
              </a:defRPr>
            </a:lvl4pPr>
            <a:lvl5pPr marL="2438339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SzPct val="80000"/>
              <a:buFontTx/>
              <a:buNone/>
              <a:defRPr sz="3333" kern="1200">
                <a:solidFill>
                  <a:schemeClr val="tx1">
                    <a:lumMod val="75000"/>
                  </a:schemeClr>
                </a:solidFill>
                <a:latin typeface="Arial Black"/>
                <a:ea typeface="+mn-ea"/>
                <a:cs typeface="Arial Black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800" b="1" dirty="0">
                <a:solidFill>
                  <a:schemeClr val="tx2"/>
                </a:solidFill>
                <a:latin typeface="Rockwell" panose="02060603020205020403" pitchFamily="18" charset="0"/>
              </a:rPr>
              <a:t>Simulation </a:t>
            </a:r>
            <a:r>
              <a:rPr lang="de-DE" sz="1800" b="1" dirty="0" err="1">
                <a:solidFill>
                  <a:schemeClr val="tx2"/>
                </a:solidFill>
                <a:latin typeface="Rockwell" panose="02060603020205020403" pitchFamily="18" charset="0"/>
              </a:rPr>
              <a:t>results</a:t>
            </a:r>
            <a:endParaRPr lang="en-GB" sz="1800" b="1" dirty="0">
              <a:solidFill>
                <a:schemeClr val="tx2"/>
              </a:solidFill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3226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C341B8C4-0F38-1D6F-B1DE-1CE001B47A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79"/>
          <a:stretch/>
        </p:blipFill>
        <p:spPr bwMode="auto">
          <a:xfrm>
            <a:off x="252984" y="399251"/>
            <a:ext cx="10610088" cy="545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74B72A4-5FBF-B85F-0230-3BE77028B9B8}"/>
              </a:ext>
            </a:extLst>
          </p:cNvPr>
          <p:cNvSpPr txBox="1"/>
          <p:nvPr/>
        </p:nvSpPr>
        <p:spPr>
          <a:xfrm>
            <a:off x="1133856" y="5736587"/>
            <a:ext cx="96286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  <a:latin typeface="Rockwell" panose="02060603020205020403" pitchFamily="18" charset="0"/>
              </a:rPr>
              <a:t>Figure 3.  PR/</a:t>
            </a:r>
            <a:r>
              <a:rPr lang="en-GB" dirty="0" err="1">
                <a:solidFill>
                  <a:schemeClr val="tx2"/>
                </a:solidFill>
                <a:latin typeface="Rockwell" panose="02060603020205020403" pitchFamily="18" charset="0"/>
              </a:rPr>
              <a:t>Pfr</a:t>
            </a:r>
            <a:r>
              <a:rPr lang="en-GB" dirty="0">
                <a:solidFill>
                  <a:schemeClr val="tx2"/>
                </a:solidFill>
                <a:latin typeface="Rockwell" panose="02060603020205020403" pitchFamily="18" charset="0"/>
              </a:rPr>
              <a:t> sector output deviation from base</a:t>
            </a:r>
          </a:p>
        </p:txBody>
      </p:sp>
    </p:spTree>
    <p:extLst>
      <p:ext uri="{BB962C8B-B14F-4D97-AF65-F5344CB8AC3E}">
        <p14:creationId xmlns:p14="http://schemas.microsoft.com/office/powerpoint/2010/main" val="1321728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23A57F7-C7FF-483D-96B7-8461E6F6F938}"/>
              </a:ext>
            </a:extLst>
          </p:cNvPr>
          <p:cNvSpPr txBox="1"/>
          <p:nvPr/>
        </p:nvSpPr>
        <p:spPr>
          <a:xfrm>
            <a:off x="11436264" y="6410859"/>
            <a:ext cx="3382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/>
              <a:t>10</a:t>
            </a:r>
            <a:endParaRPr lang="en-GB" sz="8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BD7A61-CA42-4A11-BFBE-38DC40D42606}"/>
              </a:ext>
            </a:extLst>
          </p:cNvPr>
          <p:cNvSpPr txBox="1"/>
          <p:nvPr/>
        </p:nvSpPr>
        <p:spPr>
          <a:xfrm>
            <a:off x="859536" y="5915846"/>
            <a:ext cx="99038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  <a:latin typeface="Rockwell" panose="02060603020205020403" pitchFamily="18" charset="0"/>
              </a:rPr>
              <a:t>Figure 4. Agrifood sectoral output deviation from base</a:t>
            </a: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92D95601-BC18-4778-B310-5C691EA609E3}"/>
              </a:ext>
            </a:extLst>
          </p:cNvPr>
          <p:cNvSpPr txBox="1">
            <a:spLocks/>
          </p:cNvSpPr>
          <p:nvPr/>
        </p:nvSpPr>
        <p:spPr>
          <a:xfrm>
            <a:off x="1669067" y="6562177"/>
            <a:ext cx="9000000" cy="339999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>
                <a:latin typeface="Rockwell" panose="02060603020205020403" pitchFamily="18" charset="0"/>
              </a:rPr>
              <a:t>Universität Hohenheim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7E8340D1-55B1-8503-B3B6-1C885ED6A2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2"/>
          <a:stretch/>
        </p:blipFill>
        <p:spPr bwMode="auto">
          <a:xfrm>
            <a:off x="362049" y="525262"/>
            <a:ext cx="11412417" cy="539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99262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87E893-27C6-48D1-8DC1-A9E6A2D45A7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540161-D487-4446-8871-2C6788805DDA}" type="datetime1">
              <a:rPr lang="de-DE" smtClean="0"/>
              <a:t>18.06.2026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553CA5-8AD1-4B77-A9A7-FD0182F614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dirty="0"/>
              <a:t>Universität Hohenheim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6DF05F-B750-4540-8EBF-DAEEC1AA64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104B226-4361-4E3F-8691-235B281AC8CE}" type="slidenum">
              <a:rPr lang="de-DE" smtClean="0"/>
              <a:pPr/>
              <a:t>14</a:t>
            </a:fld>
            <a:endParaRPr lang="de-DE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956C31B8-5F39-4593-A0FE-CEB945F00C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061" y="888694"/>
            <a:ext cx="11161300" cy="4810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3335CF7F-C3EA-4B01-A8CB-15784B713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3180" y="5699341"/>
            <a:ext cx="6546096" cy="251082"/>
          </a:xfrm>
        </p:spPr>
        <p:txBody>
          <a:bodyPr/>
          <a:lstStyle/>
          <a:p>
            <a:r>
              <a:rPr lang="en-GB" sz="1800" b="0" cap="none" dirty="0">
                <a:solidFill>
                  <a:schemeClr val="tx2"/>
                </a:solidFill>
                <a:latin typeface="Rockwell" panose="02060603020205020403" pitchFamily="18" charset="0"/>
              </a:rPr>
              <a:t>Fig 5. Agri-food consumption deviation from base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AD372B-3824-4036-B6A4-C08EC8BCC7EF}"/>
              </a:ext>
            </a:extLst>
          </p:cNvPr>
          <p:cNvSpPr txBox="1"/>
          <p:nvPr/>
        </p:nvSpPr>
        <p:spPr>
          <a:xfrm>
            <a:off x="1291917" y="465217"/>
            <a:ext cx="60970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chemeClr val="tx2"/>
                </a:solidFill>
                <a:latin typeface="Rockwell" panose="02060603020205020403" pitchFamily="18" charset="0"/>
              </a:rPr>
              <a:t>Consumption Effects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EC94C2-4F2B-8F20-9697-5A95EBF5C1DB}"/>
              </a:ext>
            </a:extLst>
          </p:cNvPr>
          <p:cNvSpPr txBox="1"/>
          <p:nvPr/>
        </p:nvSpPr>
        <p:spPr>
          <a:xfrm>
            <a:off x="852062" y="1664208"/>
            <a:ext cx="28364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26209129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1A881E-1A27-2EB3-949C-C41FCA407F5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23FAAE-3D25-4186-9775-739BF70C6A00}" type="datetime1">
              <a:rPr lang="de-DE" smtClean="0"/>
              <a:t>18.06.2026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42BAF6-155A-A553-454F-A91002F153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37790" y="6176964"/>
            <a:ext cx="9000000" cy="544512"/>
          </a:xfrm>
        </p:spPr>
        <p:txBody>
          <a:bodyPr/>
          <a:lstStyle/>
          <a:p>
            <a:r>
              <a:rPr lang="de-DE"/>
              <a:t>Universität Hohenheim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46AE72-EFF8-0CE1-6C2B-FF7FDCCC45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104B226-4361-4E3F-8691-235B281AC8CE}" type="slidenum">
              <a:rPr lang="de-DE" smtClean="0"/>
              <a:pPr/>
              <a:t>15</a:t>
            </a:fld>
            <a:endParaRPr lang="de-DE"/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E0CC9DF6-834B-913B-5233-3CD8AB9846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4"/>
          <a:stretch/>
        </p:blipFill>
        <p:spPr bwMode="auto">
          <a:xfrm>
            <a:off x="815541" y="320040"/>
            <a:ext cx="9306867" cy="5330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8A71F6A-5811-391C-6323-EE1A1F3E1F4A}"/>
              </a:ext>
            </a:extLst>
          </p:cNvPr>
          <p:cNvSpPr txBox="1"/>
          <p:nvPr/>
        </p:nvSpPr>
        <p:spPr>
          <a:xfrm>
            <a:off x="1610352" y="5650257"/>
            <a:ext cx="8073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tx2"/>
                </a:solidFill>
                <a:latin typeface="Rockwell" panose="02060603020205020403" pitchFamily="18" charset="0"/>
              </a:rPr>
              <a:t>Fig 6: Phosphate rock and phosphate fertiliser exports deviation from base </a:t>
            </a:r>
            <a:endParaRPr lang="en-DE" dirty="0">
              <a:solidFill>
                <a:schemeClr val="tx2"/>
              </a:solidFill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4479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D8D6FE-6D08-0433-F69E-ADEA6E2F842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23FAAE-3D25-4186-9775-739BF70C6A00}" type="datetime1">
              <a:rPr lang="de-DE" smtClean="0"/>
              <a:t>18.06.2026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C0E326-2658-0547-9BF8-6B36492B2D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Universität Hohenheim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C3A5D2-281D-3DA0-DDE2-8D788CE90C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104B226-4361-4E3F-8691-235B281AC8CE}" type="slidenum">
              <a:rPr lang="de-DE" smtClean="0"/>
              <a:pPr/>
              <a:t>16</a:t>
            </a:fld>
            <a:endParaRPr lang="de-DE"/>
          </a:p>
        </p:txBody>
      </p:sp>
      <p:pic>
        <p:nvPicPr>
          <p:cNvPr id="4102" name="Picture 6">
            <a:extLst>
              <a:ext uri="{FF2B5EF4-FFF2-40B4-BE49-F238E27FC236}">
                <a16:creationId xmlns:a16="http://schemas.microsoft.com/office/drawing/2014/main" id="{C1D9B0AD-8C78-4236-A525-C0F5A499F0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8"/>
          <a:stretch/>
        </p:blipFill>
        <p:spPr bwMode="auto">
          <a:xfrm>
            <a:off x="1410789" y="274320"/>
            <a:ext cx="9290304" cy="5034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92D9606-246E-4FF9-A2FE-CEB178CD4463}"/>
              </a:ext>
            </a:extLst>
          </p:cNvPr>
          <p:cNvSpPr txBox="1"/>
          <p:nvPr/>
        </p:nvSpPr>
        <p:spPr>
          <a:xfrm>
            <a:off x="2395548" y="5308473"/>
            <a:ext cx="814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tx2"/>
                </a:solidFill>
                <a:latin typeface="Rockwell" panose="02060603020205020403" pitchFamily="18" charset="0"/>
              </a:rPr>
              <a:t>Fig 7: Phosphate rock and phosphate fertiliser imports deviation from base </a:t>
            </a:r>
            <a:endParaRPr lang="en-DE" dirty="0">
              <a:solidFill>
                <a:schemeClr val="tx2"/>
              </a:solidFill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3460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A5A7E74B-CA8A-34B4-B41F-180D34C74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013" y="329184"/>
            <a:ext cx="10952865" cy="301752"/>
          </a:xfrm>
        </p:spPr>
        <p:txBody>
          <a:bodyPr/>
          <a:lstStyle/>
          <a:p>
            <a:r>
              <a:rPr lang="en-US" sz="2000" cap="none" dirty="0">
                <a:latin typeface="Rockwell" panose="02060603020205020403" pitchFamily="18" charset="0"/>
              </a:rPr>
              <a:t>Table 1: Import changes (%) across agrifood sectors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ADB1C3-A284-3590-2383-AECA0EBA50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5326" y="6176964"/>
            <a:ext cx="715463" cy="54451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F23FAAE-3D25-4186-9775-739BF70C6A00}" type="datetime1">
              <a:rPr lang="de-DE" smtClean="0"/>
              <a:pPr>
                <a:spcAft>
                  <a:spcPts val="600"/>
                </a:spcAft>
              </a:pPr>
              <a:t>18.06.2026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2DE081-2FD6-10BA-04D1-FC05061267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37200" y="6176964"/>
            <a:ext cx="9000000" cy="54451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/>
              <a:t>Universität Hohenheim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149CC5-24D8-E49F-D4B9-96178F9B3A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4791" y="6176964"/>
            <a:ext cx="831883" cy="54451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104B226-4361-4E3F-8691-235B281AC8CE}" type="slidenum">
              <a:rPr lang="de-DE" smtClean="0"/>
              <a:pPr>
                <a:spcAft>
                  <a:spcPts val="600"/>
                </a:spcAft>
              </a:pPr>
              <a:t>17</a:t>
            </a:fld>
            <a:endParaRPr lang="de-DE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B3EC211-4A3C-5863-34BE-143F11D1A4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2384894"/>
              </p:ext>
            </p:extLst>
          </p:nvPr>
        </p:nvGraphicFramePr>
        <p:xfrm>
          <a:off x="485013" y="822960"/>
          <a:ext cx="10801357" cy="32673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6732">
                  <a:extLst>
                    <a:ext uri="{9D8B030D-6E8A-4147-A177-3AD203B41FA5}">
                      <a16:colId xmlns:a16="http://schemas.microsoft.com/office/drawing/2014/main" val="1326637754"/>
                    </a:ext>
                  </a:extLst>
                </a:gridCol>
                <a:gridCol w="865444">
                  <a:extLst>
                    <a:ext uri="{9D8B030D-6E8A-4147-A177-3AD203B41FA5}">
                      <a16:colId xmlns:a16="http://schemas.microsoft.com/office/drawing/2014/main" val="4235600399"/>
                    </a:ext>
                  </a:extLst>
                </a:gridCol>
                <a:gridCol w="865444">
                  <a:extLst>
                    <a:ext uri="{9D8B030D-6E8A-4147-A177-3AD203B41FA5}">
                      <a16:colId xmlns:a16="http://schemas.microsoft.com/office/drawing/2014/main" val="1096035958"/>
                    </a:ext>
                  </a:extLst>
                </a:gridCol>
                <a:gridCol w="865444">
                  <a:extLst>
                    <a:ext uri="{9D8B030D-6E8A-4147-A177-3AD203B41FA5}">
                      <a16:colId xmlns:a16="http://schemas.microsoft.com/office/drawing/2014/main" val="3522800018"/>
                    </a:ext>
                  </a:extLst>
                </a:gridCol>
                <a:gridCol w="786071">
                  <a:extLst>
                    <a:ext uri="{9D8B030D-6E8A-4147-A177-3AD203B41FA5}">
                      <a16:colId xmlns:a16="http://schemas.microsoft.com/office/drawing/2014/main" val="2693054894"/>
                    </a:ext>
                  </a:extLst>
                </a:gridCol>
                <a:gridCol w="865444">
                  <a:extLst>
                    <a:ext uri="{9D8B030D-6E8A-4147-A177-3AD203B41FA5}">
                      <a16:colId xmlns:a16="http://schemas.microsoft.com/office/drawing/2014/main" val="453355534"/>
                    </a:ext>
                  </a:extLst>
                </a:gridCol>
                <a:gridCol w="865444">
                  <a:extLst>
                    <a:ext uri="{9D8B030D-6E8A-4147-A177-3AD203B41FA5}">
                      <a16:colId xmlns:a16="http://schemas.microsoft.com/office/drawing/2014/main" val="992406431"/>
                    </a:ext>
                  </a:extLst>
                </a:gridCol>
                <a:gridCol w="865444">
                  <a:extLst>
                    <a:ext uri="{9D8B030D-6E8A-4147-A177-3AD203B41FA5}">
                      <a16:colId xmlns:a16="http://schemas.microsoft.com/office/drawing/2014/main" val="2796393155"/>
                    </a:ext>
                  </a:extLst>
                </a:gridCol>
                <a:gridCol w="865444">
                  <a:extLst>
                    <a:ext uri="{9D8B030D-6E8A-4147-A177-3AD203B41FA5}">
                      <a16:colId xmlns:a16="http://schemas.microsoft.com/office/drawing/2014/main" val="948357934"/>
                    </a:ext>
                  </a:extLst>
                </a:gridCol>
                <a:gridCol w="999558">
                  <a:extLst>
                    <a:ext uri="{9D8B030D-6E8A-4147-A177-3AD203B41FA5}">
                      <a16:colId xmlns:a16="http://schemas.microsoft.com/office/drawing/2014/main" val="3299994530"/>
                    </a:ext>
                  </a:extLst>
                </a:gridCol>
                <a:gridCol w="865444">
                  <a:extLst>
                    <a:ext uri="{9D8B030D-6E8A-4147-A177-3AD203B41FA5}">
                      <a16:colId xmlns:a16="http://schemas.microsoft.com/office/drawing/2014/main" val="30175900"/>
                    </a:ext>
                  </a:extLst>
                </a:gridCol>
                <a:gridCol w="865444">
                  <a:extLst>
                    <a:ext uri="{9D8B030D-6E8A-4147-A177-3AD203B41FA5}">
                      <a16:colId xmlns:a16="http://schemas.microsoft.com/office/drawing/2014/main" val="1630785156"/>
                    </a:ext>
                  </a:extLst>
                </a:gridCol>
              </a:tblGrid>
              <a:tr h="363038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  <a:latin typeface="Rockwell" panose="02060603020205020403" pitchFamily="18" charset="0"/>
                        </a:rPr>
                        <a:t>Import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effectLst/>
                          <a:latin typeface="Rockwell" panose="02060603020205020403" pitchFamily="18" charset="0"/>
                        </a:rPr>
                        <a:t>CHN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Rockwell" panose="02060603020205020403" pitchFamily="18" charset="0"/>
                        </a:rPr>
                        <a:t>JAKR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Rockwell" panose="02060603020205020403" pitchFamily="18" charset="0"/>
                        </a:rPr>
                        <a:t> IND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Rockwell" panose="02060603020205020403" pitchFamily="18" charset="0"/>
                        </a:rPr>
                        <a:t>USA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Rockwell" panose="02060603020205020403" pitchFamily="18" charset="0"/>
                        </a:rPr>
                        <a:t>CAN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Rockwell" panose="02060603020205020403" pitchFamily="18" charset="0"/>
                        </a:rPr>
                        <a:t> DEU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Rockwell" panose="02060603020205020403" pitchFamily="18" charset="0"/>
                        </a:rPr>
                        <a:t> REU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Rockwell" panose="02060603020205020403" pitchFamily="18" charset="0"/>
                        </a:rPr>
                        <a:t>RPR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Rockwell" panose="02060603020205020403" pitchFamily="18" charset="0"/>
                        </a:rPr>
                        <a:t>MOR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Rockwell" panose="02060603020205020403" pitchFamily="18" charset="0"/>
                        </a:rPr>
                        <a:t>SSA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Rockwell" panose="02060603020205020403" pitchFamily="18" charset="0"/>
                        </a:rPr>
                        <a:t>ROW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extLst>
                  <a:ext uri="{0D108BD9-81ED-4DB2-BD59-A6C34878D82A}">
                    <a16:rowId xmlns:a16="http://schemas.microsoft.com/office/drawing/2014/main" val="2402560868"/>
                  </a:ext>
                </a:extLst>
              </a:tr>
              <a:tr h="363038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Rockwell" panose="02060603020205020403" pitchFamily="18" charset="0"/>
                        </a:rPr>
                        <a:t>Wheat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-2,959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 dirty="0">
                          <a:effectLst/>
                          <a:latin typeface="Rockwell" panose="02060603020205020403" pitchFamily="18" charset="0"/>
                        </a:rPr>
                        <a:t>0.266</a:t>
                      </a:r>
                      <a:endParaRPr lang="en-DE" sz="1800" b="0" i="0" u="none" strike="noStrike" dirty="0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-2,271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2,972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2,763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-0.695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0.37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-0.136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 dirty="0">
                          <a:effectLst/>
                          <a:latin typeface="Rockwell" panose="02060603020205020403" pitchFamily="18" charset="0"/>
                        </a:rPr>
                        <a:t>-11,699</a:t>
                      </a:r>
                      <a:endParaRPr lang="en-DE" sz="1800" b="0" i="0" u="none" strike="noStrike" dirty="0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1,671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0.064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extLst>
                  <a:ext uri="{0D108BD9-81ED-4DB2-BD59-A6C34878D82A}">
                    <a16:rowId xmlns:a16="http://schemas.microsoft.com/office/drawing/2014/main" val="186338693"/>
                  </a:ext>
                </a:extLst>
              </a:tr>
              <a:tr h="363038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Rockwell" panose="02060603020205020403" pitchFamily="18" charset="0"/>
                        </a:rPr>
                        <a:t>Paddy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-5,640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2,953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1,369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4,171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2,819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-0.511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1,509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9,989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 dirty="0">
                          <a:effectLst/>
                          <a:latin typeface="Rockwell" panose="02060603020205020403" pitchFamily="18" charset="0"/>
                        </a:rPr>
                        <a:t>-21,093</a:t>
                      </a:r>
                      <a:endParaRPr lang="en-DE" sz="1800" b="0" i="0" u="none" strike="noStrike" dirty="0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1,765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1,103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extLst>
                  <a:ext uri="{0D108BD9-81ED-4DB2-BD59-A6C34878D82A}">
                    <a16:rowId xmlns:a16="http://schemas.microsoft.com/office/drawing/2014/main" val="3611296449"/>
                  </a:ext>
                </a:extLst>
              </a:tr>
              <a:tr h="363038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Rockwell" panose="02060603020205020403" pitchFamily="18" charset="0"/>
                        </a:rPr>
                        <a:t>Othgrains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-0.832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-0.221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-0.855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0.222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-0.346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-0.471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-0.189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-0.09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 dirty="0">
                          <a:effectLst/>
                          <a:latin typeface="Rockwell" panose="02060603020205020403" pitchFamily="18" charset="0"/>
                        </a:rPr>
                        <a:t>-1,774</a:t>
                      </a:r>
                      <a:endParaRPr lang="en-DE" sz="1800" b="0" i="0" u="none" strike="noStrike" dirty="0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0.117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-0.321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extLst>
                  <a:ext uri="{0D108BD9-81ED-4DB2-BD59-A6C34878D82A}">
                    <a16:rowId xmlns:a16="http://schemas.microsoft.com/office/drawing/2014/main" val="1699035876"/>
                  </a:ext>
                </a:extLst>
              </a:tr>
              <a:tr h="363038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Rockwell" panose="02060603020205020403" pitchFamily="18" charset="0"/>
                        </a:rPr>
                        <a:t>Oilseed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-1,026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-0.302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-0.905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1,594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0.83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-0.855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-0.135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0.087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 dirty="0">
                          <a:effectLst/>
                          <a:latin typeface="Rockwell" panose="02060603020205020403" pitchFamily="18" charset="0"/>
                        </a:rPr>
                        <a:t>-8,243</a:t>
                      </a:r>
                      <a:endParaRPr lang="en-DE" sz="1800" b="0" i="0" u="none" strike="noStrike" dirty="0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-0.003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0.305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extLst>
                  <a:ext uri="{0D108BD9-81ED-4DB2-BD59-A6C34878D82A}">
                    <a16:rowId xmlns:a16="http://schemas.microsoft.com/office/drawing/2014/main" val="3828683825"/>
                  </a:ext>
                </a:extLst>
              </a:tr>
              <a:tr h="363038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Rockwell" panose="02060603020205020403" pitchFamily="18" charset="0"/>
                        </a:rPr>
                        <a:t>Othcrops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-2,632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0.591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-1,567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0.411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-0.135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-0.035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0.264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0.772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 dirty="0">
                          <a:effectLst/>
                          <a:latin typeface="Rockwell" panose="02060603020205020403" pitchFamily="18" charset="0"/>
                        </a:rPr>
                        <a:t>-5,095</a:t>
                      </a:r>
                      <a:endParaRPr lang="en-DE" sz="1800" b="0" i="0" u="none" strike="noStrike" dirty="0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0.846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0.396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extLst>
                  <a:ext uri="{0D108BD9-81ED-4DB2-BD59-A6C34878D82A}">
                    <a16:rowId xmlns:a16="http://schemas.microsoft.com/office/drawing/2014/main" val="4257949733"/>
                  </a:ext>
                </a:extLst>
              </a:tr>
              <a:tr h="363038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Rockwell" panose="02060603020205020403" pitchFamily="18" charset="0"/>
                        </a:rPr>
                        <a:t>Livstck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-6,580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2,429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-1,012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1,923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1,545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0.002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0.152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0.467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 dirty="0">
                          <a:effectLst/>
                          <a:latin typeface="Rockwell" panose="02060603020205020403" pitchFamily="18" charset="0"/>
                        </a:rPr>
                        <a:t>-9,162</a:t>
                      </a:r>
                      <a:endParaRPr lang="en-DE" sz="1800" b="0" i="0" u="none" strike="noStrike" dirty="0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1,223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0.051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extLst>
                  <a:ext uri="{0D108BD9-81ED-4DB2-BD59-A6C34878D82A}">
                    <a16:rowId xmlns:a16="http://schemas.microsoft.com/office/drawing/2014/main" val="1250705984"/>
                  </a:ext>
                </a:extLst>
              </a:tr>
              <a:tr h="363038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Rockwell" panose="02060603020205020403" pitchFamily="18" charset="0"/>
                        </a:rPr>
                        <a:t> Fcon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-4,460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1,680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0.689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2,946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2,268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1,139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0.872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1,571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 dirty="0">
                          <a:effectLst/>
                          <a:latin typeface="Rockwell" panose="02060603020205020403" pitchFamily="18" charset="0"/>
                        </a:rPr>
                        <a:t>-6,951</a:t>
                      </a:r>
                      <a:endParaRPr lang="en-DE" sz="1800" b="0" i="0" u="none" strike="noStrike" dirty="0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1,857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1,107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extLst>
                  <a:ext uri="{0D108BD9-81ED-4DB2-BD59-A6C34878D82A}">
                    <a16:rowId xmlns:a16="http://schemas.microsoft.com/office/drawing/2014/main" val="1350546421"/>
                  </a:ext>
                </a:extLst>
              </a:tr>
              <a:tr h="363038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Rockwell" panose="02060603020205020403" pitchFamily="18" charset="0"/>
                        </a:rPr>
                        <a:t> Rofd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-4,022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0.979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-0.711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1,775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0.818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0.714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0.428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0.943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 dirty="0">
                          <a:effectLst/>
                          <a:latin typeface="Rockwell" panose="02060603020205020403" pitchFamily="18" charset="0"/>
                        </a:rPr>
                        <a:t>-3,681</a:t>
                      </a:r>
                      <a:endParaRPr lang="en-DE" sz="1800" b="0" i="0" u="none" strike="noStrike" dirty="0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0.909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 dirty="0">
                          <a:effectLst/>
                          <a:latin typeface="Rockwell" panose="02060603020205020403" pitchFamily="18" charset="0"/>
                        </a:rPr>
                        <a:t>0.356</a:t>
                      </a:r>
                      <a:endParaRPr lang="en-DE" sz="1800" b="0" i="0" u="none" strike="noStrike" dirty="0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0948" marR="10948" marT="10948" marB="0" anchor="b"/>
                </a:tc>
                <a:extLst>
                  <a:ext uri="{0D108BD9-81ED-4DB2-BD59-A6C34878D82A}">
                    <a16:rowId xmlns:a16="http://schemas.microsoft.com/office/drawing/2014/main" val="9597066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19043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05475010-0017-A757-424F-FF4B4A7C4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419" y="243968"/>
            <a:ext cx="10801349" cy="341248"/>
          </a:xfrm>
        </p:spPr>
        <p:txBody>
          <a:bodyPr/>
          <a:lstStyle/>
          <a:p>
            <a:r>
              <a:rPr lang="en-US" sz="1800" cap="none" dirty="0">
                <a:latin typeface="Rockwell" panose="02060603020205020403" pitchFamily="18" charset="0"/>
              </a:rPr>
              <a:t>Table 2: Export</a:t>
            </a:r>
            <a:r>
              <a:rPr lang="en-US" sz="1800" dirty="0">
                <a:latin typeface="Rockwell" panose="02060603020205020403" pitchFamily="18" charset="0"/>
              </a:rPr>
              <a:t> </a:t>
            </a:r>
            <a:r>
              <a:rPr lang="en-US" sz="1800" cap="none" dirty="0">
                <a:latin typeface="Rockwell" panose="02060603020205020403" pitchFamily="18" charset="0"/>
              </a:rPr>
              <a:t>changes (%) across agrifood sectors</a:t>
            </a:r>
            <a:endParaRPr lang="en-US" sz="1800" dirty="0">
              <a:latin typeface="Rockwell" panose="02060603020205020403" pitchFamily="18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B6C740-AB89-0977-7312-D89C118C4E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5326" y="6176964"/>
            <a:ext cx="715463" cy="54451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5E91041-513C-4105-8CC9-C293BCD8EB83}" type="datetime1">
              <a:rPr lang="de-DE" smtClean="0"/>
              <a:pPr>
                <a:spcAft>
                  <a:spcPts val="600"/>
                </a:spcAft>
              </a:pPr>
              <a:t>18.06.2026</a:t>
            </a:fld>
            <a:endParaRPr lang="de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4D9F2D-6DC9-F1B2-4E3D-83A55B444C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37200" y="6176964"/>
            <a:ext cx="9000000" cy="54451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/>
              <a:t>Universität Hohenheim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5520FA-4F7F-5731-BCED-8AF2857B29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4791" y="6176964"/>
            <a:ext cx="831883" cy="54451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104B226-4361-4E3F-8691-235B281AC8CE}" type="slidenum">
              <a:rPr lang="de-DE" smtClean="0"/>
              <a:pPr>
                <a:spcAft>
                  <a:spcPts val="600"/>
                </a:spcAft>
              </a:pPr>
              <a:t>18</a:t>
            </a:fld>
            <a:endParaRPr lang="de-DE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16B5608-BECC-2586-58F1-EB7AAC4008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5440365"/>
              </p:ext>
            </p:extLst>
          </p:nvPr>
        </p:nvGraphicFramePr>
        <p:xfrm>
          <a:off x="384419" y="667512"/>
          <a:ext cx="10801359" cy="331322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441035">
                  <a:extLst>
                    <a:ext uri="{9D8B030D-6E8A-4147-A177-3AD203B41FA5}">
                      <a16:colId xmlns:a16="http://schemas.microsoft.com/office/drawing/2014/main" val="3026978195"/>
                    </a:ext>
                  </a:extLst>
                </a:gridCol>
                <a:gridCol w="876462">
                  <a:extLst>
                    <a:ext uri="{9D8B030D-6E8A-4147-A177-3AD203B41FA5}">
                      <a16:colId xmlns:a16="http://schemas.microsoft.com/office/drawing/2014/main" val="2496916966"/>
                    </a:ext>
                  </a:extLst>
                </a:gridCol>
                <a:gridCol w="894773">
                  <a:extLst>
                    <a:ext uri="{9D8B030D-6E8A-4147-A177-3AD203B41FA5}">
                      <a16:colId xmlns:a16="http://schemas.microsoft.com/office/drawing/2014/main" val="1020555171"/>
                    </a:ext>
                  </a:extLst>
                </a:gridCol>
                <a:gridCol w="742185">
                  <a:extLst>
                    <a:ext uri="{9D8B030D-6E8A-4147-A177-3AD203B41FA5}">
                      <a16:colId xmlns:a16="http://schemas.microsoft.com/office/drawing/2014/main" val="2650779983"/>
                    </a:ext>
                  </a:extLst>
                </a:gridCol>
                <a:gridCol w="964963">
                  <a:extLst>
                    <a:ext uri="{9D8B030D-6E8A-4147-A177-3AD203B41FA5}">
                      <a16:colId xmlns:a16="http://schemas.microsoft.com/office/drawing/2014/main" val="554677343"/>
                    </a:ext>
                  </a:extLst>
                </a:gridCol>
                <a:gridCol w="815427">
                  <a:extLst>
                    <a:ext uri="{9D8B030D-6E8A-4147-A177-3AD203B41FA5}">
                      <a16:colId xmlns:a16="http://schemas.microsoft.com/office/drawing/2014/main" val="37516083"/>
                    </a:ext>
                  </a:extLst>
                </a:gridCol>
                <a:gridCol w="848997">
                  <a:extLst>
                    <a:ext uri="{9D8B030D-6E8A-4147-A177-3AD203B41FA5}">
                      <a16:colId xmlns:a16="http://schemas.microsoft.com/office/drawing/2014/main" val="3323880550"/>
                    </a:ext>
                  </a:extLst>
                </a:gridCol>
                <a:gridCol w="848997">
                  <a:extLst>
                    <a:ext uri="{9D8B030D-6E8A-4147-A177-3AD203B41FA5}">
                      <a16:colId xmlns:a16="http://schemas.microsoft.com/office/drawing/2014/main" val="4033644949"/>
                    </a:ext>
                  </a:extLst>
                </a:gridCol>
                <a:gridCol w="815427">
                  <a:extLst>
                    <a:ext uri="{9D8B030D-6E8A-4147-A177-3AD203B41FA5}">
                      <a16:colId xmlns:a16="http://schemas.microsoft.com/office/drawing/2014/main" val="887958485"/>
                    </a:ext>
                  </a:extLst>
                </a:gridCol>
                <a:gridCol w="876462">
                  <a:extLst>
                    <a:ext uri="{9D8B030D-6E8A-4147-A177-3AD203B41FA5}">
                      <a16:colId xmlns:a16="http://schemas.microsoft.com/office/drawing/2014/main" val="4256373854"/>
                    </a:ext>
                  </a:extLst>
                </a:gridCol>
                <a:gridCol w="815427">
                  <a:extLst>
                    <a:ext uri="{9D8B030D-6E8A-4147-A177-3AD203B41FA5}">
                      <a16:colId xmlns:a16="http://schemas.microsoft.com/office/drawing/2014/main" val="572119113"/>
                    </a:ext>
                  </a:extLst>
                </a:gridCol>
                <a:gridCol w="861204">
                  <a:extLst>
                    <a:ext uri="{9D8B030D-6E8A-4147-A177-3AD203B41FA5}">
                      <a16:colId xmlns:a16="http://schemas.microsoft.com/office/drawing/2014/main" val="2397069090"/>
                    </a:ext>
                  </a:extLst>
                </a:gridCol>
              </a:tblGrid>
              <a:tr h="346361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Rockwell" panose="02060603020205020403" pitchFamily="18" charset="0"/>
                        </a:rPr>
                        <a:t>Export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Rockwell" panose="02060603020205020403" pitchFamily="18" charset="0"/>
                        </a:rPr>
                        <a:t>CHN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Rockwell" panose="02060603020205020403" pitchFamily="18" charset="0"/>
                        </a:rPr>
                        <a:t>JAKR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Rockwell" panose="02060603020205020403" pitchFamily="18" charset="0"/>
                        </a:rPr>
                        <a:t> IND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Rockwell" panose="02060603020205020403" pitchFamily="18" charset="0"/>
                        </a:rPr>
                        <a:t>USA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Rockwell" panose="02060603020205020403" pitchFamily="18" charset="0"/>
                        </a:rPr>
                        <a:t>CAN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Rockwell" panose="02060603020205020403" pitchFamily="18" charset="0"/>
                        </a:rPr>
                        <a:t> DEU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Rockwell" panose="02060603020205020403" pitchFamily="18" charset="0"/>
                        </a:rPr>
                        <a:t> REU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Rockwell" panose="02060603020205020403" pitchFamily="18" charset="0"/>
                        </a:rPr>
                        <a:t>RPR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Rockwell" panose="02060603020205020403" pitchFamily="18" charset="0"/>
                        </a:rPr>
                        <a:t>MOR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Rockwell" panose="02060603020205020403" pitchFamily="18" charset="0"/>
                        </a:rPr>
                        <a:t>SSA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Rockwell" panose="02060603020205020403" pitchFamily="18" charset="0"/>
                        </a:rPr>
                        <a:t>ROW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extLst>
                  <a:ext uri="{0D108BD9-81ED-4DB2-BD59-A6C34878D82A}">
                    <a16:rowId xmlns:a16="http://schemas.microsoft.com/office/drawing/2014/main" val="3011352164"/>
                  </a:ext>
                </a:extLst>
              </a:tr>
              <a:tr h="370858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Rockwell" panose="02060603020205020403" pitchFamily="18" charset="0"/>
                        </a:rPr>
                        <a:t>Wheat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10.54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-9.05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5.41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-7.28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-7.18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-1.4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-2.98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-0.61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48.96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-6.37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1.35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extLst>
                  <a:ext uri="{0D108BD9-81ED-4DB2-BD59-A6C34878D82A}">
                    <a16:rowId xmlns:a16="http://schemas.microsoft.com/office/drawing/2014/main" val="1143547666"/>
                  </a:ext>
                </a:extLst>
              </a:tr>
              <a:tr h="370858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Rockwell" panose="02060603020205020403" pitchFamily="18" charset="0"/>
                        </a:rPr>
                        <a:t>Paddy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 dirty="0">
                          <a:effectLst/>
                          <a:latin typeface="Rockwell" panose="02060603020205020403" pitchFamily="18" charset="0"/>
                        </a:rPr>
                        <a:t>14</a:t>
                      </a:r>
                      <a:endParaRPr lang="en-DE" sz="1800" b="0" i="0" u="none" strike="noStrike" dirty="0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-4.39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1.19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-8.86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-6.38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-5.01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-6.04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-9.84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76.13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-3.33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4.59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extLst>
                  <a:ext uri="{0D108BD9-81ED-4DB2-BD59-A6C34878D82A}">
                    <a16:rowId xmlns:a16="http://schemas.microsoft.com/office/drawing/2014/main" val="1074362623"/>
                  </a:ext>
                </a:extLst>
              </a:tr>
              <a:tr h="370858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Rockwell" panose="02060603020205020403" pitchFamily="18" charset="0"/>
                        </a:rPr>
                        <a:t>Othgrains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3.55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-4.05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2.86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-1.06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-1.52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-0.31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-0.71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0.42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12.53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-0.05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0.82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extLst>
                  <a:ext uri="{0D108BD9-81ED-4DB2-BD59-A6C34878D82A}">
                    <a16:rowId xmlns:a16="http://schemas.microsoft.com/office/drawing/2014/main" val="1709008630"/>
                  </a:ext>
                </a:extLst>
              </a:tr>
              <a:tr h="370858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Rockwell" panose="02060603020205020403" pitchFamily="18" charset="0"/>
                        </a:rPr>
                        <a:t>Oilseed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5.11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-7.16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2.36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-2.37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-3.91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-2.41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-1.94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-0.09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26.35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-0.4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0.72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extLst>
                  <a:ext uri="{0D108BD9-81ED-4DB2-BD59-A6C34878D82A}">
                    <a16:rowId xmlns:a16="http://schemas.microsoft.com/office/drawing/2014/main" val="1280684657"/>
                  </a:ext>
                </a:extLst>
              </a:tr>
              <a:tr h="370858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Rockwell" panose="02060603020205020403" pitchFamily="18" charset="0"/>
                        </a:rPr>
                        <a:t>Othcrops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5.25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-2.23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2.01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-2.65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-4.71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-2.66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-2.25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-1.34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17.75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-1.76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0.01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extLst>
                  <a:ext uri="{0D108BD9-81ED-4DB2-BD59-A6C34878D82A}">
                    <a16:rowId xmlns:a16="http://schemas.microsoft.com/office/drawing/2014/main" val="2028198210"/>
                  </a:ext>
                </a:extLst>
              </a:tr>
              <a:tr h="370858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Rockwell" panose="02060603020205020403" pitchFamily="18" charset="0"/>
                        </a:rPr>
                        <a:t>Livstck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11.31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-0.57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1.67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-2.94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-3.83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-1.93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-1.86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-1.47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19.92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-1.69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-0.5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extLst>
                  <a:ext uri="{0D108BD9-81ED-4DB2-BD59-A6C34878D82A}">
                    <a16:rowId xmlns:a16="http://schemas.microsoft.com/office/drawing/2014/main" val="243391665"/>
                  </a:ext>
                </a:extLst>
              </a:tr>
              <a:tr h="370858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Rockwell" panose="02060603020205020403" pitchFamily="18" charset="0"/>
                        </a:rPr>
                        <a:t>Fcon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8.67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-3.66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0.41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-6.13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-5.54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-3.98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-4.05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-2.71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22.93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-3.37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-0.53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extLst>
                  <a:ext uri="{0D108BD9-81ED-4DB2-BD59-A6C34878D82A}">
                    <a16:rowId xmlns:a16="http://schemas.microsoft.com/office/drawing/2014/main" val="1334507655"/>
                  </a:ext>
                </a:extLst>
              </a:tr>
              <a:tr h="370858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effectLst/>
                          <a:latin typeface="Rockwell" panose="02060603020205020403" pitchFamily="18" charset="0"/>
                        </a:rPr>
                        <a:t> Rofd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7.46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-0.95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2.21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-2.66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-2.61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-1.7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-1.22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-1.27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11.63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>
                          <a:effectLst/>
                          <a:latin typeface="Rockwell" panose="02060603020205020403" pitchFamily="18" charset="0"/>
                        </a:rPr>
                        <a:t>-1.17</a:t>
                      </a:r>
                      <a:endParaRPr lang="en-DE" sz="1800" b="0" i="0" u="none" strike="noStrike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800" u="none" strike="noStrike" dirty="0">
                          <a:effectLst/>
                          <a:latin typeface="Rockwell" panose="02060603020205020403" pitchFamily="18" charset="0"/>
                        </a:rPr>
                        <a:t>0.12</a:t>
                      </a:r>
                      <a:endParaRPr lang="en-DE" sz="1800" b="0" i="0" u="none" strike="noStrike" dirty="0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12207" marR="12207" marT="12207" marB="0" anchor="b"/>
                </a:tc>
                <a:extLst>
                  <a:ext uri="{0D108BD9-81ED-4DB2-BD59-A6C34878D82A}">
                    <a16:rowId xmlns:a16="http://schemas.microsoft.com/office/drawing/2014/main" val="15429515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70664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C9AA0-AF94-44B9-88D6-1B23BBB6C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109" y="226556"/>
            <a:ext cx="10801349" cy="380956"/>
          </a:xfrm>
        </p:spPr>
        <p:txBody>
          <a:bodyPr/>
          <a:lstStyle/>
          <a:p>
            <a:r>
              <a:rPr lang="de-DE" sz="1800" cap="none" dirty="0" err="1">
                <a:latin typeface="Rockwell" panose="02060603020205020403" pitchFamily="18" charset="0"/>
              </a:rPr>
              <a:t>Conclusion</a:t>
            </a:r>
            <a:r>
              <a:rPr lang="de-DE" sz="1800" cap="none" dirty="0">
                <a:latin typeface="Rockwell" panose="02060603020205020403" pitchFamily="18" charset="0"/>
              </a:rPr>
              <a:t> </a:t>
            </a:r>
            <a:endParaRPr lang="en-GB" sz="1800" cap="none" dirty="0">
              <a:latin typeface="Rockwell" panose="02060603020205020403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48B7AD-4942-4DF0-9EB7-43929F5C896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FEEEACC-8D2B-4349-B0AD-19E833104A4B}" type="datetime1">
              <a:rPr lang="de-DE" smtClean="0"/>
              <a:t>18.06.2026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92DE48-78D2-42FE-8A35-46900FB892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Universität Hohenheim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31B164-8A8F-46A9-9E4F-FDC933986A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104B226-4361-4E3F-8691-235B281AC8CE}" type="slidenum">
              <a:rPr lang="de-DE" smtClean="0"/>
              <a:pPr/>
              <a:t>19</a:t>
            </a:fld>
            <a:endParaRPr lang="de-D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0A2472C-E22D-459B-9C5B-A16D155708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6525" y="717526"/>
            <a:ext cx="10801349" cy="5600978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800" dirty="0"/>
              <a:t>This study extends the GTAP-CE V11 database by adding PR  mining as a distinct sector, enhancing economy-wide analysis of the effects of PR depletion on agri-food markets.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800" dirty="0"/>
              <a:t>The extended database permits explicit tracing of PR depletion shocks from mining through fertilizer production to the agricultural sector.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800" dirty="0"/>
              <a:t>Using this framework, the study quantifies how a reduction  in production efficiency in the mining sector changes production output, crop and input prices, consumption and trade flows across sectors and regions.  </a:t>
            </a:r>
          </a:p>
          <a:p>
            <a:r>
              <a:rPr lang="en-GB" sz="18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     Key findings: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800" dirty="0"/>
              <a:t>A 15% reduction in phosphate rock mining productivity lowers crop production in most regions.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800" dirty="0"/>
              <a:t>Phosphate-fertilizer output falls substantially in the two major PR reserve holders, raising fertilizer production costs.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800" dirty="0"/>
              <a:t>Agrifood sectors see a drop in across all phosphate rock import dependent regions.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1400" dirty="0"/>
          </a:p>
          <a:p>
            <a:endParaRPr lang="en-GB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40622041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A62E2-34F5-4DD4-A936-B62BC9B15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526" y="552233"/>
            <a:ext cx="10801349" cy="343377"/>
          </a:xfrm>
        </p:spPr>
        <p:txBody>
          <a:bodyPr/>
          <a:lstStyle/>
          <a:p>
            <a:r>
              <a:rPr lang="de-DE" sz="1800" dirty="0">
                <a:latin typeface="Rockwell" panose="02060603020205020403" pitchFamily="18" charset="0"/>
              </a:rPr>
              <a:t>Next </a:t>
            </a:r>
            <a:r>
              <a:rPr lang="de-DE" sz="1800" dirty="0" err="1">
                <a:latin typeface="Rockwell" panose="02060603020205020403" pitchFamily="18" charset="0"/>
              </a:rPr>
              <a:t>step</a:t>
            </a:r>
            <a:r>
              <a:rPr lang="de-DE" sz="1800" dirty="0">
                <a:latin typeface="Rockwell" panose="02060603020205020403" pitchFamily="18" charset="0"/>
              </a:rPr>
              <a:t> </a:t>
            </a:r>
            <a:endParaRPr lang="en-GB" sz="1800" dirty="0">
              <a:latin typeface="Rockwell" panose="02060603020205020403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A91FE8-D59E-4A9C-B94F-6DA21DE3030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23FAAE-3D25-4186-9775-739BF70C6A00}" type="datetime1">
              <a:rPr lang="de-DE" smtClean="0"/>
              <a:t>18.06.2026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C990CD-5347-4C9A-87A8-BDDAF3EDC7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Universität Hohenheim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115357-631D-4962-83B4-F129729B39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104B226-4361-4E3F-8691-235B281AC8CE}" type="slidenum">
              <a:rPr lang="de-DE" smtClean="0"/>
              <a:pPr/>
              <a:t>20</a:t>
            </a:fld>
            <a:endParaRPr lang="de-D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3B11FE9-F756-46A2-B4DD-2DA16308BF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6525" y="1040552"/>
            <a:ext cx="10801350" cy="4213224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800" dirty="0"/>
              <a:t>Assess different approaches to implement the depletion rate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800" dirty="0"/>
              <a:t>Simulate alternative assumptions regarding depletion rate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800" dirty="0"/>
              <a:t>Account for regional difference about depletion rates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800" dirty="0"/>
              <a:t>Account for differences regarding productivity parameter according to the literature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886802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613504-E7B1-41F5-86F3-42CA64BB56D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23FAAE-3D25-4186-9775-739BF70C6A00}" type="datetime1">
              <a:rPr lang="de-DE" smtClean="0"/>
              <a:t>18.06.2026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122612-D98E-40B4-BCB5-273A7E3630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Universität Hohenheim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A22F85-9792-4116-84DB-82733AE576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104B226-4361-4E3F-8691-235B281AC8CE}" type="slidenum">
              <a:rPr lang="de-DE" smtClean="0"/>
              <a:pPr/>
              <a:t>21</a:t>
            </a:fld>
            <a:endParaRPr lang="de-DE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0FEE500-CC91-4226-838D-5A6933B633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6525" y="993971"/>
            <a:ext cx="10801350" cy="4213225"/>
          </a:xfrm>
          <a:prstGeom prst="rect">
            <a:avLst/>
          </a:prstGeom>
          <a:solidFill>
            <a:schemeClr val="bg2">
              <a:lumMod val="9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>
                <a:solidFill>
                  <a:schemeClr val="tx1"/>
                </a:solidFill>
                <a:latin typeface="Rockwell" panose="02060603020205020403" pitchFamily="18" charset="0"/>
              </a:rPr>
              <a:t>Questions and thoughts </a:t>
            </a:r>
          </a:p>
          <a:p>
            <a:pPr algn="ctr"/>
            <a:r>
              <a:rPr lang="de-DE" sz="2400">
                <a:solidFill>
                  <a:schemeClr val="tx1"/>
                </a:solidFill>
                <a:latin typeface="Rockwell" panose="02060603020205020403" pitchFamily="18" charset="0"/>
              </a:rPr>
              <a:t>Thank you all listening!</a:t>
            </a:r>
          </a:p>
          <a:p>
            <a:pPr algn="ctr"/>
            <a:r>
              <a:rPr lang="de-DE" sz="1600">
                <a:solidFill>
                  <a:schemeClr val="tx1"/>
                </a:solidFill>
                <a:latin typeface="Rockwell" panose="02060603020205020403" pitchFamily="18" charset="0"/>
              </a:rPr>
              <a:t>Email:  </a:t>
            </a:r>
            <a:r>
              <a:rPr lang="de-DE" sz="1600" err="1">
                <a:solidFill>
                  <a:schemeClr val="tx1"/>
                </a:solidFill>
                <a:latin typeface="Rockwell" panose="02060603020205020403" pitchFamily="18" charset="0"/>
                <a:hlinkClick r:id="rId2"/>
              </a:rPr>
              <a:t>mamadou.Jallow</a:t>
            </a:r>
            <a:r>
              <a:rPr lang="en-GB" sz="1600">
                <a:solidFill>
                  <a:schemeClr val="tx1"/>
                </a:solidFill>
                <a:latin typeface="Rockwell" panose="02060603020205020403" pitchFamily="18" charset="0"/>
                <a:hlinkClick r:id="rId2"/>
              </a:rPr>
              <a:t>@uni</a:t>
            </a:r>
            <a:r>
              <a:rPr lang="de-DE" sz="1600">
                <a:solidFill>
                  <a:schemeClr val="tx1"/>
                </a:solidFill>
                <a:latin typeface="Rockwell" panose="02060603020205020403" pitchFamily="18" charset="0"/>
                <a:hlinkClick r:id="rId2"/>
              </a:rPr>
              <a:t>-hohenheim.de</a:t>
            </a:r>
            <a:endParaRPr lang="de-DE" sz="1600">
              <a:solidFill>
                <a:schemeClr val="tx1"/>
              </a:solidFill>
              <a:latin typeface="Rockwell" panose="02060603020205020403" pitchFamily="18" charset="0"/>
            </a:endParaRPr>
          </a:p>
          <a:p>
            <a:pPr algn="ctr"/>
            <a:endParaRPr lang="en-GB" sz="2400">
              <a:solidFill>
                <a:schemeClr val="tx1"/>
              </a:solidFill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775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030B6-6F00-4E08-A35C-9065DB649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171" y="216878"/>
            <a:ext cx="10801349" cy="227797"/>
          </a:xfrm>
        </p:spPr>
        <p:txBody>
          <a:bodyPr/>
          <a:lstStyle/>
          <a:p>
            <a:r>
              <a:rPr lang="de-DE" sz="900">
                <a:latin typeface="Rockwell" panose="02060603020205020403" pitchFamily="18" charset="0"/>
              </a:rPr>
              <a:t>References </a:t>
            </a:r>
            <a:endParaRPr lang="en-GB" sz="900">
              <a:latin typeface="Rockwell" panose="02060603020205020403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A4C298-BB7E-41BE-8E7D-29C98F4A40F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F23FAAE-3D25-4186-9775-739BF70C6A00}" type="datetime1">
              <a:rPr lang="de-DE" smtClean="0"/>
              <a:t>18.06.2026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633EA4-20B7-4283-B33C-33C2F2D92E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Universität Hohenheim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8ACEDF-BA93-4BA8-A404-21802F1B47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104B226-4361-4E3F-8691-235B281AC8CE}" type="slidenum">
              <a:rPr lang="de-DE" smtClean="0"/>
              <a:pPr/>
              <a:t>22</a:t>
            </a:fld>
            <a:endParaRPr lang="de-D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8385E6D-3099-44CD-986C-353ADFD43E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1170" y="516699"/>
            <a:ext cx="10801350" cy="5824602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800" err="1">
                <a:solidFill>
                  <a:srgbClr val="000000"/>
                </a:solidFill>
                <a:cs typeface="Arial" panose="020B0604020202020204" pitchFamily="34" charset="0"/>
              </a:rPr>
              <a:t>Bartelings</a:t>
            </a: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</a:rPr>
              <a:t>, H., </a:t>
            </a:r>
            <a:r>
              <a:rPr lang="en-GB" sz="800" err="1">
                <a:solidFill>
                  <a:srgbClr val="000000"/>
                </a:solidFill>
                <a:cs typeface="Arial" panose="020B0604020202020204" pitchFamily="34" charset="0"/>
              </a:rPr>
              <a:t>Kavallari</a:t>
            </a: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</a:rPr>
              <a:t>, A., van </a:t>
            </a:r>
            <a:r>
              <a:rPr lang="en-GB" sz="800" err="1">
                <a:solidFill>
                  <a:srgbClr val="000000"/>
                </a:solidFill>
                <a:cs typeface="Arial" panose="020B0604020202020204" pitchFamily="34" charset="0"/>
              </a:rPr>
              <a:t>Meijl</a:t>
            </a: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</a:rPr>
              <a:t>, H., &amp; Von Lampe, M. (2016). Estimating the impact of fertilizer support policies: A CGE approach (Presented at the 19th Annual Conference on Global Economic Analysis, Washington DC, USA). Purdue University, Global Trade Analysis Project (GTAP). Retrieved from </a:t>
            </a: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https://www.gtap.agecon.purdue.edu/resources/res_display.asp?RecordID=4901</a:t>
            </a: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800" err="1">
                <a:solidFill>
                  <a:srgbClr val="000000"/>
                </a:solidFill>
                <a:cs typeface="Arial" panose="020B0604020202020204" pitchFamily="34" charset="0"/>
              </a:rPr>
              <a:t>Chepeliev</a:t>
            </a: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</a:rPr>
              <a:t>, M. (2022). EU Green Deal and Circular Economy Transition: Implications for </a:t>
            </a:r>
            <a:r>
              <a:rPr lang="en-GB" sz="800" err="1">
                <a:solidFill>
                  <a:srgbClr val="000000"/>
                </a:solidFill>
                <a:cs typeface="Arial" panose="020B0604020202020204" pitchFamily="34" charset="0"/>
              </a:rPr>
              <a:t>economic,emissions</a:t>
            </a: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</a:rPr>
              <a:t> and material use patterns. Purdue University, West Lafayette, IN: Global Trade Analysis Project (GTAP).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800" err="1">
                <a:solidFill>
                  <a:srgbClr val="000000"/>
                </a:solidFill>
                <a:cs typeface="Arial" panose="020B0604020202020204" pitchFamily="34" charset="0"/>
              </a:rPr>
              <a:t>Corong</a:t>
            </a: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</a:rPr>
              <a:t>, E., Thomas, H., Robert, M., </a:t>
            </a:r>
            <a:r>
              <a:rPr lang="en-GB" sz="800" err="1">
                <a:solidFill>
                  <a:srgbClr val="000000"/>
                </a:solidFill>
                <a:cs typeface="Arial" panose="020B0604020202020204" pitchFamily="34" charset="0"/>
              </a:rPr>
              <a:t>Tsigas</a:t>
            </a: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</a:rPr>
              <a:t>, M., &amp; Van Der </a:t>
            </a:r>
            <a:r>
              <a:rPr lang="en-GB" sz="800" err="1">
                <a:solidFill>
                  <a:srgbClr val="000000"/>
                </a:solidFill>
                <a:cs typeface="Arial" panose="020B0604020202020204" pitchFamily="34" charset="0"/>
              </a:rPr>
              <a:t>Mensbrugghe</a:t>
            </a: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</a:rPr>
              <a:t>, D. (2017). The Standard GTAP Model, version 7. Journal of Global Economic Analysis, 2(1), 1–119. https://doi.org/10.21642/jgea.020101af.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800" err="1">
                <a:solidFill>
                  <a:srgbClr val="000000"/>
                </a:solidFill>
                <a:cs typeface="Arial" panose="020B0604020202020204" pitchFamily="34" charset="0"/>
              </a:rPr>
              <a:t>Dellink</a:t>
            </a: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</a:rPr>
              <a:t>, R., Chateau, J., </a:t>
            </a:r>
            <a:r>
              <a:rPr lang="en-GB" sz="800" err="1">
                <a:solidFill>
                  <a:srgbClr val="000000"/>
                </a:solidFill>
                <a:cs typeface="Arial" panose="020B0604020202020204" pitchFamily="34" charset="0"/>
              </a:rPr>
              <a:t>Lanzi</a:t>
            </a: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</a:rPr>
              <a:t>, E., &amp; </a:t>
            </a:r>
            <a:r>
              <a:rPr lang="en-GB" sz="800" err="1">
                <a:solidFill>
                  <a:srgbClr val="000000"/>
                </a:solidFill>
                <a:cs typeface="Arial" panose="020B0604020202020204" pitchFamily="34" charset="0"/>
              </a:rPr>
              <a:t>Magné</a:t>
            </a: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</a:rPr>
              <a:t>, B. (2017). Long-term economic growth projections in the Shared Socioeconomic Pathways. Global Environmental Change, 42, 200–214. https://doi.org/10.1016/j.gloenvcha.2015.06.004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800" err="1">
                <a:solidFill>
                  <a:srgbClr val="000000"/>
                </a:solidFill>
                <a:cs typeface="Arial" panose="020B0604020202020204" pitchFamily="34" charset="0"/>
              </a:rPr>
              <a:t>Fixen</a:t>
            </a: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</a:rPr>
              <a:t>, P. E., &amp; Johnston, A. M. (2012). World fertilizer nutrient reserves: A view to the future. Journal of the Science of Food and Agriculture, 92(5), 1001–1005. https://doi.org/10.1002/jsfa.4532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</a:rPr>
              <a:t>Horridge, M. (2008). </a:t>
            </a:r>
            <a:r>
              <a:rPr lang="en-GB" sz="800" err="1">
                <a:solidFill>
                  <a:srgbClr val="000000"/>
                </a:solidFill>
                <a:cs typeface="Arial" panose="020B0604020202020204" pitchFamily="34" charset="0"/>
              </a:rPr>
              <a:t>SplitCom</a:t>
            </a: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</a:rPr>
              <a:t>: Programs to disaggregate a GTAP sector [Computer software]. Centre of Policy Studies, Monash University. (Original work published 2005)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</a:rPr>
              <a:t>Kc, S., </a:t>
            </a:r>
            <a:r>
              <a:rPr lang="en-GB" sz="800" err="1">
                <a:solidFill>
                  <a:srgbClr val="000000"/>
                </a:solidFill>
                <a:cs typeface="Arial" panose="020B0604020202020204" pitchFamily="34" charset="0"/>
              </a:rPr>
              <a:t>Dhakad</a:t>
            </a: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</a:rPr>
              <a:t>, M., </a:t>
            </a:r>
            <a:r>
              <a:rPr lang="en-GB" sz="800" err="1">
                <a:solidFill>
                  <a:srgbClr val="000000"/>
                </a:solidFill>
                <a:cs typeface="Arial" panose="020B0604020202020204" pitchFamily="34" charset="0"/>
              </a:rPr>
              <a:t>Potancokova</a:t>
            </a: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</a:rPr>
              <a:t>, M., Adhikari, S., </a:t>
            </a:r>
            <a:r>
              <a:rPr lang="en-GB" sz="800" err="1">
                <a:solidFill>
                  <a:srgbClr val="000000"/>
                </a:solidFill>
                <a:cs typeface="Arial" panose="020B0604020202020204" pitchFamily="34" charset="0"/>
              </a:rPr>
              <a:t>Yildiz</a:t>
            </a: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</a:rPr>
              <a:t>, D., </a:t>
            </a:r>
            <a:r>
              <a:rPr lang="en-GB" sz="800" err="1">
                <a:solidFill>
                  <a:srgbClr val="000000"/>
                </a:solidFill>
                <a:cs typeface="Arial" panose="020B0604020202020204" pitchFamily="34" charset="0"/>
              </a:rPr>
              <a:t>Mamolo</a:t>
            </a: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</a:rPr>
              <a:t>, M., </a:t>
            </a:r>
            <a:r>
              <a:rPr lang="en-GB" sz="800" err="1">
                <a:solidFill>
                  <a:srgbClr val="000000"/>
                </a:solidFill>
                <a:cs typeface="Arial" panose="020B0604020202020204" pitchFamily="34" charset="0"/>
              </a:rPr>
              <a:t>Mamolo</a:t>
            </a: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</a:rPr>
              <a:t>, M., Sobotka, T., Sobotka, T., Zeman, K., Zeman, K., Abel, G., Lutz, W., &amp; Goujon, A. (2024). Updating the Shared Socioeconomic Pathways (SSPs) Global Population and Human Capital Projections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800" err="1">
                <a:solidFill>
                  <a:srgbClr val="000000"/>
                </a:solidFill>
                <a:cs typeface="Arial" panose="020B0604020202020204" pitchFamily="34" charset="0"/>
              </a:rPr>
              <a:t>Mogollón</a:t>
            </a: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</a:rPr>
              <a:t>, J. M., </a:t>
            </a:r>
            <a:r>
              <a:rPr lang="en-GB" sz="800" err="1">
                <a:solidFill>
                  <a:srgbClr val="000000"/>
                </a:solidFill>
                <a:cs typeface="Arial" panose="020B0604020202020204" pitchFamily="34" charset="0"/>
              </a:rPr>
              <a:t>Beusen</a:t>
            </a: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</a:rPr>
              <a:t>, A. H. W., Van </a:t>
            </a:r>
            <a:r>
              <a:rPr lang="en-GB" sz="800" err="1">
                <a:solidFill>
                  <a:srgbClr val="000000"/>
                </a:solidFill>
                <a:cs typeface="Arial" panose="020B0604020202020204" pitchFamily="34" charset="0"/>
              </a:rPr>
              <a:t>Grinsven</a:t>
            </a: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</a:rPr>
              <a:t>, H. J. M., </a:t>
            </a:r>
            <a:r>
              <a:rPr lang="en-GB" sz="800" err="1">
                <a:solidFill>
                  <a:srgbClr val="000000"/>
                </a:solidFill>
                <a:cs typeface="Arial" panose="020B0604020202020204" pitchFamily="34" charset="0"/>
              </a:rPr>
              <a:t>Westhoek</a:t>
            </a: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</a:rPr>
              <a:t>, H., &amp; </a:t>
            </a:r>
            <a:r>
              <a:rPr lang="en-GB" sz="800" err="1">
                <a:solidFill>
                  <a:srgbClr val="000000"/>
                </a:solidFill>
                <a:cs typeface="Arial" panose="020B0604020202020204" pitchFamily="34" charset="0"/>
              </a:rPr>
              <a:t>Bouwman</a:t>
            </a: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</a:rPr>
              <a:t>, A. F. (2018). Future agricultural phosphorus demand according to the shared socioeconomic pathways. Global Environmental Change, 50, 149–163. </a:t>
            </a: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  <a:hlinkClick r:id="rId3"/>
              </a:rPr>
              <a:t>https://doi.org/10.1016/j.gloenvcha.2018.03.007</a:t>
            </a:r>
            <a:endParaRPr lang="en-GB" sz="80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800" err="1">
                <a:solidFill>
                  <a:srgbClr val="000000"/>
                </a:solidFill>
                <a:cs typeface="Arial" panose="020B0604020202020204" pitchFamily="34" charset="0"/>
              </a:rPr>
              <a:t>Ryter</a:t>
            </a: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</a:rPr>
              <a:t>, J., </a:t>
            </a:r>
            <a:r>
              <a:rPr lang="en-GB" sz="800" err="1">
                <a:solidFill>
                  <a:srgbClr val="000000"/>
                </a:solidFill>
                <a:cs typeface="Arial" panose="020B0604020202020204" pitchFamily="34" charset="0"/>
              </a:rPr>
              <a:t>Bhuwalka</a:t>
            </a: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</a:rPr>
              <a:t>, K., O’Rourke, M., Montanelli, L., Cohen‐</a:t>
            </a:r>
            <a:r>
              <a:rPr lang="en-GB" sz="800" err="1">
                <a:solidFill>
                  <a:srgbClr val="000000"/>
                </a:solidFill>
                <a:cs typeface="Arial" panose="020B0604020202020204" pitchFamily="34" charset="0"/>
              </a:rPr>
              <a:t>Tanugi</a:t>
            </a: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</a:rPr>
              <a:t>, D., Roth, R., &amp; Olivetti, E. (2024). Understanding key mineral supply chain dynamics using economics‐informed material flow analysis and Bayesian optimization. Journal of Industrial Ecology, 28(4), 709–726. https://doi.org/10.1111/jiec.13517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</a:rPr>
              <a:t>U.S. Geological Survey. (2018). Mineral commodity summaries 2018: Phosphate rock. U.S. Department of the Interior. https://www.usgs.gov/centers/nmic/mineral-commodity-summaries.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</a:rPr>
              <a:t>United Nations, Department of Economic and Social Affairs, Population Division. (2024). World population prospects 2024: Summary of results (UN DESA/POP/2024/TR/No. 9). United Nations.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800" err="1">
                <a:solidFill>
                  <a:srgbClr val="000000"/>
                </a:solidFill>
                <a:cs typeface="Arial" panose="020B0604020202020204" pitchFamily="34" charset="0"/>
              </a:rPr>
              <a:t>Vaccari</a:t>
            </a: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</a:rPr>
              <a:t>, D. A. (2009). Phosphorus: A looming crisis. Scientific American, 300(6), 54–59. https://doi.org/10.1038/scientificamerican0609-54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</a:rPr>
              <a:t>Von Lampe, M., </a:t>
            </a:r>
            <a:r>
              <a:rPr lang="en-GB" sz="800" err="1">
                <a:solidFill>
                  <a:srgbClr val="000000"/>
                </a:solidFill>
                <a:cs typeface="Arial" panose="020B0604020202020204" pitchFamily="34" charset="0"/>
              </a:rPr>
              <a:t>Kavallari</a:t>
            </a: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</a:rPr>
              <a:t>, A., </a:t>
            </a:r>
            <a:r>
              <a:rPr lang="en-GB" sz="800" err="1">
                <a:solidFill>
                  <a:srgbClr val="000000"/>
                </a:solidFill>
                <a:cs typeface="Arial" panose="020B0604020202020204" pitchFamily="34" charset="0"/>
              </a:rPr>
              <a:t>Bartelings</a:t>
            </a: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</a:rPr>
              <a:t>, H., van </a:t>
            </a:r>
            <a:r>
              <a:rPr lang="en-GB" sz="800" err="1">
                <a:solidFill>
                  <a:srgbClr val="000000"/>
                </a:solidFill>
                <a:cs typeface="Arial" panose="020B0604020202020204" pitchFamily="34" charset="0"/>
              </a:rPr>
              <a:t>Meijl</a:t>
            </a: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</a:rPr>
              <a:t>, H., </a:t>
            </a:r>
            <a:r>
              <a:rPr lang="en-GB" sz="800" err="1">
                <a:solidFill>
                  <a:srgbClr val="000000"/>
                </a:solidFill>
                <a:cs typeface="Arial" panose="020B0604020202020204" pitchFamily="34" charset="0"/>
              </a:rPr>
              <a:t>Banse</a:t>
            </a: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</a:rPr>
              <a:t>, M., </a:t>
            </a:r>
            <a:r>
              <a:rPr lang="en-GB" sz="800" err="1">
                <a:solidFill>
                  <a:srgbClr val="000000"/>
                </a:solidFill>
                <a:cs typeface="Arial" panose="020B0604020202020204" pitchFamily="34" charset="0"/>
              </a:rPr>
              <a:t>Ilicic</a:t>
            </a: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</a:rPr>
              <a:t>-Komorowska, J., &amp; van </a:t>
            </a:r>
            <a:r>
              <a:rPr lang="en-GB" sz="800" err="1">
                <a:solidFill>
                  <a:srgbClr val="000000"/>
                </a:solidFill>
                <a:cs typeface="Arial" panose="020B0604020202020204" pitchFamily="34" charset="0"/>
              </a:rPr>
              <a:t>Tongeren</a:t>
            </a: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</a:rPr>
              <a:t>, F. (2014). Fertiliser and biofuel policies in the global agricultural supply chain (OECD-Food, Agriculture and Fisheries Papers No. 69). OECD-Publishing. https://doi.org/10.1787/5jxsr7tt3qf4-en.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</a:rPr>
              <a:t>Winning, M., </a:t>
            </a:r>
            <a:r>
              <a:rPr lang="en-GB" sz="800" err="1">
                <a:solidFill>
                  <a:srgbClr val="000000"/>
                </a:solidFill>
                <a:cs typeface="Arial" panose="020B0604020202020204" pitchFamily="34" charset="0"/>
              </a:rPr>
              <a:t>Calzadilla</a:t>
            </a: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</a:rPr>
              <a:t>, A., </a:t>
            </a:r>
            <a:r>
              <a:rPr lang="en-GB" sz="800" err="1">
                <a:solidFill>
                  <a:srgbClr val="000000"/>
                </a:solidFill>
                <a:cs typeface="Arial" panose="020B0604020202020204" pitchFamily="34" charset="0"/>
              </a:rPr>
              <a:t>Bleischwitz</a:t>
            </a: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</a:rPr>
              <a:t>, R., &amp; </a:t>
            </a:r>
            <a:r>
              <a:rPr lang="en-GB" sz="800" err="1">
                <a:solidFill>
                  <a:srgbClr val="000000"/>
                </a:solidFill>
                <a:cs typeface="Arial" panose="020B0604020202020204" pitchFamily="34" charset="0"/>
              </a:rPr>
              <a:t>Nechifor</a:t>
            </a: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</a:rPr>
              <a:t>, V. (2017). Towards a circular economy: Insights based on the development of the global ENGAGE-materials model and evidence for the iron and steel industry. International Economics and Economic Policy, 14(3), 383–407. </a:t>
            </a:r>
            <a:r>
              <a:rPr lang="en-GB" sz="800">
                <a:solidFill>
                  <a:srgbClr val="000000"/>
                </a:solidFill>
                <a:cs typeface="Arial" panose="020B0604020202020204" pitchFamily="34" charset="0"/>
                <a:hlinkClick r:id="rId4"/>
              </a:rPr>
              <a:t>https://doi.org/10.1007/s10368-017-0385-3</a:t>
            </a:r>
            <a:endParaRPr lang="en-GB" sz="80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endParaRPr lang="en-GB" sz="90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endParaRPr lang="en-GB" sz="90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80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indent="-304800">
              <a:lnSpc>
                <a:spcPct val="115000"/>
              </a:lnSpc>
              <a:spcBef>
                <a:spcPts val="120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en-GB" sz="900" kern="100">
              <a:cs typeface="Times New Roman" panose="02020603050405020304" pitchFamily="18" charset="0"/>
            </a:endParaRPr>
          </a:p>
          <a:p>
            <a:pPr indent="-304800">
              <a:lnSpc>
                <a:spcPct val="115000"/>
              </a:lnSpc>
              <a:spcBef>
                <a:spcPts val="120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en-GB" sz="900" kern="100">
              <a:effectLst/>
              <a:ea typeface="Aptos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en-GB" sz="900" kern="100">
              <a:effectLst/>
              <a:ea typeface="Aptos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en-GB" sz="900" kern="100">
              <a:effectLst/>
              <a:ea typeface="Aptos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en-GB" sz="900"/>
          </a:p>
        </p:txBody>
      </p:sp>
    </p:spTree>
    <p:extLst>
      <p:ext uri="{BB962C8B-B14F-4D97-AF65-F5344CB8AC3E}">
        <p14:creationId xmlns:p14="http://schemas.microsoft.com/office/powerpoint/2010/main" val="4790002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76759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6F3EE-0DC8-46FD-B653-25D602D6E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963" y="248412"/>
            <a:ext cx="10801349" cy="443586"/>
          </a:xfrm>
        </p:spPr>
        <p:txBody>
          <a:bodyPr/>
          <a:lstStyle/>
          <a:p>
            <a:r>
              <a:rPr lang="de-DE" sz="1800" cap="none">
                <a:latin typeface="Rockwell" panose="02060603020205020403" pitchFamily="18" charset="0"/>
              </a:rPr>
              <a:t>Trade Effects</a:t>
            </a:r>
            <a:endParaRPr lang="en-GB" sz="180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41E332-B67D-4146-8D55-96DA1A558C8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380582D-F6CA-496F-AF9C-8ABF59E9D860}" type="datetime1">
              <a:rPr lang="de-DE" smtClean="0"/>
              <a:t>18.06.2026</a:t>
            </a:fld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4718D2-9B3D-4028-A56B-A76F060C52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104B226-4361-4E3F-8691-235B281AC8CE}" type="slidenum">
              <a:rPr lang="de-DE" smtClean="0"/>
              <a:pPr/>
              <a:t>24</a:t>
            </a:fld>
            <a:endParaRPr lang="de-DE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3FCF6BC-D78B-4474-8633-E2A14A9D0D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Universität Hohenheim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AFB9F3-5708-435C-9306-973959AE26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276"/>
          <a:stretch/>
        </p:blipFill>
        <p:spPr>
          <a:xfrm>
            <a:off x="539420" y="820455"/>
            <a:ext cx="11040892" cy="49454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D10BDCA-2D33-4824-99FB-89A1DEDD34D6}"/>
              </a:ext>
            </a:extLst>
          </p:cNvPr>
          <p:cNvSpPr txBox="1"/>
          <p:nvPr/>
        </p:nvSpPr>
        <p:spPr>
          <a:xfrm>
            <a:off x="2010858" y="5786897"/>
            <a:ext cx="708930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>
                <a:latin typeface="Rockwell" panose="02060603020205020403" pitchFamily="18" charset="0"/>
              </a:rPr>
              <a:t>Figure 6. Agri-food trade changes under Scenario 1, percentage deviation from reference scenario, 2050</a:t>
            </a:r>
          </a:p>
        </p:txBody>
      </p:sp>
    </p:spTree>
    <p:extLst>
      <p:ext uri="{BB962C8B-B14F-4D97-AF65-F5344CB8AC3E}">
        <p14:creationId xmlns:p14="http://schemas.microsoft.com/office/powerpoint/2010/main" val="18500675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9151A44-8442-452D-9E7E-27573D435345}"/>
              </a:ext>
            </a:extLst>
          </p:cNvPr>
          <p:cNvSpPr txBox="1"/>
          <p:nvPr/>
        </p:nvSpPr>
        <p:spPr>
          <a:xfrm>
            <a:off x="588745" y="4219249"/>
            <a:ext cx="53381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>
                <a:latin typeface="Rockwell" panose="02060603020205020403" pitchFamily="18" charset="0"/>
              </a:rPr>
              <a:t>Figure 3. Phosphate rock and fertilizer price changes under Scenario 1, percentage deviation from reference scenario, 2050</a:t>
            </a:r>
            <a:r>
              <a:rPr lang="de-DE" sz="1100">
                <a:latin typeface="Rockwell" panose="02060603020205020403" pitchFamily="18" charset="0"/>
              </a:rPr>
              <a:t>) </a:t>
            </a:r>
            <a:endParaRPr lang="en-GB" sz="1100">
              <a:latin typeface="Rockwell" panose="02060603020205020403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6AA53E4-7D0D-400B-A4B0-E58FA02F08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7" b="1952"/>
          <a:stretch/>
        </p:blipFill>
        <p:spPr bwMode="auto">
          <a:xfrm>
            <a:off x="5926898" y="487156"/>
            <a:ext cx="6062597" cy="3652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ABBC541-CDCA-422A-A8E2-91D8916BBB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89"/>
          <a:stretch/>
        </p:blipFill>
        <p:spPr bwMode="auto">
          <a:xfrm>
            <a:off x="279713" y="454703"/>
            <a:ext cx="5752063" cy="3797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5DFB67C-0F3B-405B-B4CB-1BBB1F2766FB}"/>
              </a:ext>
            </a:extLst>
          </p:cNvPr>
          <p:cNvSpPr txBox="1"/>
          <p:nvPr/>
        </p:nvSpPr>
        <p:spPr>
          <a:xfrm>
            <a:off x="709260" y="85371"/>
            <a:ext cx="3962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>
                <a:solidFill>
                  <a:schemeClr val="tx2"/>
                </a:solidFill>
                <a:latin typeface="Rockwell" panose="02060603020205020403" pitchFamily="18" charset="0"/>
              </a:rPr>
              <a:t>Price Effects</a:t>
            </a:r>
            <a:endParaRPr lang="en-GB" b="1">
              <a:solidFill>
                <a:schemeClr val="tx2"/>
              </a:solidFill>
              <a:latin typeface="Rockwell" panose="02060603020205020403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6D7B90-9D48-470F-97D5-1C839641D920}"/>
              </a:ext>
            </a:extLst>
          </p:cNvPr>
          <p:cNvSpPr/>
          <p:nvPr/>
        </p:nvSpPr>
        <p:spPr>
          <a:xfrm>
            <a:off x="6793423" y="4219249"/>
            <a:ext cx="4947781" cy="3517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>
                <a:solidFill>
                  <a:schemeClr val="tx1"/>
                </a:solidFill>
                <a:latin typeface="Rockwell" panose="02060603020205020403" pitchFamily="18" charset="0"/>
              </a:rPr>
              <a:t>Figure 4. Crop price changes under Scenario 1, percentage deviation from reference scenario, 2050</a:t>
            </a:r>
            <a:endParaRPr lang="en-GB" sz="1100">
              <a:solidFill>
                <a:schemeClr val="tx1"/>
              </a:solidFill>
              <a:latin typeface="Rockwell" panose="020606030202050204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D876D7-7F29-4BFC-A431-E50480F9DB71}"/>
              </a:ext>
            </a:extLst>
          </p:cNvPr>
          <p:cNvSpPr txBox="1"/>
          <p:nvPr/>
        </p:nvSpPr>
        <p:spPr>
          <a:xfrm>
            <a:off x="4177431" y="4777073"/>
            <a:ext cx="4336096" cy="1785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en-GB" sz="1100">
                <a:latin typeface="Rockwell" panose="02060603020205020403" pitchFamily="18" charset="0"/>
              </a:rPr>
              <a:t>PR prices rise strongly in all reporting regions,</a:t>
            </a:r>
          </a:p>
          <a:p>
            <a:r>
              <a:rPr lang="en-GB" sz="1100">
                <a:latin typeface="Rockwell" panose="02060603020205020403" pitchFamily="18" charset="0"/>
              </a:rPr>
              <a:t>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GB" sz="1100">
                <a:latin typeface="Rockwell" panose="02060603020205020403" pitchFamily="18" charset="0"/>
              </a:rPr>
              <a:t>The fertilizer-price response is uneven: it is strongest in China and Morocco, but much smaller in the USA and rest of Europe.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en-GB" sz="1100">
              <a:latin typeface="Rockwell" panose="02060603020205020403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GB" sz="1100">
                <a:latin typeface="Rockwell" panose="02060603020205020403" pitchFamily="18" charset="0"/>
              </a:rPr>
              <a:t>Crop prices increase slightly in the USA and Europe.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en-GB" sz="1100">
              <a:latin typeface="Rockwell" panose="02060603020205020403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GB" sz="1100">
                <a:latin typeface="Rockwell" panose="02060603020205020403" pitchFamily="18" charset="0"/>
              </a:rPr>
              <a:t>In China and Morocco, crop prices fall despite higher phosphate and fertilizer prices.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55CB59-7EBA-42AC-B4E0-B1B51A473809}"/>
              </a:ext>
            </a:extLst>
          </p:cNvPr>
          <p:cNvSpPr txBox="1"/>
          <p:nvPr/>
        </p:nvSpPr>
        <p:spPr>
          <a:xfrm>
            <a:off x="11436264" y="6410859"/>
            <a:ext cx="3382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/>
              <a:t>11</a:t>
            </a:r>
            <a:endParaRPr lang="en-GB" sz="800"/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E8A4C12D-AC04-4C1D-8FCA-5F50B089E03A}"/>
              </a:ext>
            </a:extLst>
          </p:cNvPr>
          <p:cNvSpPr txBox="1">
            <a:spLocks/>
          </p:cNvSpPr>
          <p:nvPr/>
        </p:nvSpPr>
        <p:spPr>
          <a:xfrm>
            <a:off x="1669067" y="6562177"/>
            <a:ext cx="9000000" cy="339999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>
                <a:latin typeface="Rockwell" panose="02060603020205020403" pitchFamily="18" charset="0"/>
              </a:rPr>
              <a:t>Universität Hohenheim</a:t>
            </a:r>
          </a:p>
        </p:txBody>
      </p:sp>
    </p:spTree>
    <p:extLst>
      <p:ext uri="{BB962C8B-B14F-4D97-AF65-F5344CB8AC3E}">
        <p14:creationId xmlns:p14="http://schemas.microsoft.com/office/powerpoint/2010/main" val="3809117827"/>
      </p:ext>
    </p:extLst>
  </p:cSld>
  <p:clrMapOvr>
    <a:masterClrMapping/>
  </p:clrMapOvr>
</p:sld>
</file>

<file path=ppt/theme/theme1.xml><?xml version="1.0" encoding="utf-8"?>
<a:theme xmlns:a="http://schemas.openxmlformats.org/drawingml/2006/main" name="UHOH PPT ">
  <a:themeElements>
    <a:clrScheme name="UHOH 1">
      <a:dk1>
        <a:srgbClr val="525250"/>
      </a:dk1>
      <a:lt1>
        <a:sysClr val="window" lastClr="FFFFFF"/>
      </a:lt1>
      <a:dk2>
        <a:srgbClr val="004178"/>
      </a:dk2>
      <a:lt2>
        <a:srgbClr val="EBF2F5"/>
      </a:lt2>
      <a:accent1>
        <a:srgbClr val="6EAAC3"/>
      </a:accent1>
      <a:accent2>
        <a:srgbClr val="4B782D"/>
      </a:accent2>
      <a:accent3>
        <a:srgbClr val="AFC80A"/>
      </a:accent3>
      <a:accent4>
        <a:srgbClr val="731E5A"/>
      </a:accent4>
      <a:accent5>
        <a:srgbClr val="C3A53C"/>
      </a:accent5>
      <a:accent6>
        <a:srgbClr val="EBF2F5"/>
      </a:accent6>
      <a:hlink>
        <a:srgbClr val="7030A0"/>
      </a:hlink>
      <a:folHlink>
        <a:srgbClr val="525250"/>
      </a:folHlink>
    </a:clrScheme>
    <a:fontScheme name="UHOH-Segoe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>
            <a:alpha val="40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sq" cmpd="sng" algn="ctr">
          <a:solidFill>
            <a:schemeClr val="tx1">
              <a:lumMod val="40000"/>
              <a:lumOff val="60000"/>
            </a:schemeClr>
          </a:solidFill>
          <a:prstDash val="solid"/>
          <a:round/>
          <a:headEnd type="none" w="med" len="med"/>
          <a:tailEnd type="none" w="lg" len="med"/>
        </a:ln>
      </a:spPr>
      <a:bodyPr/>
      <a:lstStyle/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UHOH1</Template>
  <TotalTime>0</TotalTime>
  <Words>2717</Words>
  <Application>Microsoft Office PowerPoint</Application>
  <PresentationFormat>Widescreen</PresentationFormat>
  <Paragraphs>466</Paragraphs>
  <Slides>25</Slides>
  <Notes>2</Notes>
  <HiddenSlides>2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7" baseType="lpstr">
      <vt:lpstr>Aptos</vt:lpstr>
      <vt:lpstr>Arial</vt:lpstr>
      <vt:lpstr>Arial Black</vt:lpstr>
      <vt:lpstr>Calibri</vt:lpstr>
      <vt:lpstr>Cambria Math</vt:lpstr>
      <vt:lpstr>Rockwell</vt:lpstr>
      <vt:lpstr>Segoe UI</vt:lpstr>
      <vt:lpstr>Segoe UI </vt:lpstr>
      <vt:lpstr>Segoe UI Semibold</vt:lpstr>
      <vt:lpstr>Times New Roman</vt:lpstr>
      <vt:lpstr>Wingdings</vt:lpstr>
      <vt:lpstr>UHOH PPT </vt:lpstr>
      <vt:lpstr>From Mines to Meals: Assessing the Food Security Impacts of Phosphate Rock Scarcity in a Global CGE Model </vt:lpstr>
      <vt:lpstr>Introduction </vt:lpstr>
      <vt:lpstr>PowerPoint Presentation</vt:lpstr>
      <vt:lpstr>PowerPoint Presentation</vt:lpstr>
      <vt:lpstr>PowerPoint Presentation</vt:lpstr>
      <vt:lpstr>Research Gap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Fig 5. Agri-food consumption deviation from base</vt:lpstr>
      <vt:lpstr>PowerPoint Presentation</vt:lpstr>
      <vt:lpstr>PowerPoint Presentation</vt:lpstr>
      <vt:lpstr>Table 1: Import changes (%) across agrifood sectors</vt:lpstr>
      <vt:lpstr>Table 2: Export changes (%) across agrifood sectors</vt:lpstr>
      <vt:lpstr>Conclusion </vt:lpstr>
      <vt:lpstr>Next step </vt:lpstr>
      <vt:lpstr>PowerPoint Presentation</vt:lpstr>
      <vt:lpstr>References </vt:lpstr>
      <vt:lpstr>PowerPoint Presentation</vt:lpstr>
      <vt:lpstr>Trade Effects</vt:lpstr>
      <vt:lpstr>PowerPoint Presentation</vt:lpstr>
    </vt:vector>
  </TitlesOfParts>
  <Company>Universität Hohenheim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Terzoglou, Sabine</dc:creator>
  <cp:lastModifiedBy>Mamadou Jallow</cp:lastModifiedBy>
  <cp:revision>1</cp:revision>
  <dcterms:created xsi:type="dcterms:W3CDTF">2022-11-17T16:00:33Z</dcterms:created>
  <dcterms:modified xsi:type="dcterms:W3CDTF">2026-06-19T02:34:00Z</dcterms:modified>
</cp:coreProperties>
</file>