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7" r:id="rId3"/>
    <p:sldId id="298" r:id="rId4"/>
    <p:sldId id="327" r:id="rId5"/>
    <p:sldId id="352" r:id="rId6"/>
    <p:sldId id="257" r:id="rId7"/>
    <p:sldId id="328" r:id="rId8"/>
    <p:sldId id="339" r:id="rId9"/>
    <p:sldId id="354" r:id="rId10"/>
    <p:sldId id="340" r:id="rId11"/>
    <p:sldId id="332" r:id="rId12"/>
    <p:sldId id="345" r:id="rId13"/>
    <p:sldId id="362" r:id="rId14"/>
    <p:sldId id="371" r:id="rId15"/>
    <p:sldId id="364" r:id="rId16"/>
    <p:sldId id="365" r:id="rId17"/>
    <p:sldId id="379" r:id="rId18"/>
    <p:sldId id="370" r:id="rId19"/>
    <p:sldId id="380" r:id="rId20"/>
    <p:sldId id="378" r:id="rId21"/>
    <p:sldId id="374" r:id="rId22"/>
    <p:sldId id="381" r:id="rId23"/>
    <p:sldId id="375" r:id="rId24"/>
    <p:sldId id="373" r:id="rId25"/>
    <p:sldId id="377" r:id="rId26"/>
    <p:sldId id="376" r:id="rId27"/>
    <p:sldId id="368" r:id="rId2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ca" initials="L" lastIdx="7" clrIdx="0">
    <p:extLst>
      <p:ext uri="{19B8F6BF-5375-455C-9EA6-DF929625EA0E}">
        <p15:presenceInfo xmlns:p15="http://schemas.microsoft.com/office/powerpoint/2012/main" userId="9760bb2086a5c2af" providerId="Windows Live"/>
      </p:ext>
    </p:extLst>
  </p:cmAuthor>
  <p:cmAuthor id="2" name="Valeria Costantini" initials="VC" lastIdx="1" clrIdx="1">
    <p:extLst>
      <p:ext uri="{19B8F6BF-5375-455C-9EA6-DF929625EA0E}">
        <p15:presenceInfo xmlns:p15="http://schemas.microsoft.com/office/powerpoint/2012/main" userId="S::vcostantini@os.uniroma3.it::2386939e-8784-4389-8b5e-d3a5c1c5bf7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D0FE"/>
    <a:srgbClr val="618A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9AFD4B-6B42-4E89-B3B7-23D21725E30D}" v="11" dt="2020-06-16T09:59:43.637"/>
    <p1510:client id="{79F33394-3F97-47F4-84B5-3269E2493D92}" v="53" dt="2020-06-15T21:17:19.974"/>
    <p1510:client id="{7E113928-D203-463E-9FCB-E466A4D0F847}" v="77" dt="2020-06-15T17:25:26.456"/>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ile medio 1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27F97BB-C833-4FB7-BDE5-3F7075034690}" styleName="Stile con tema 2 - Colore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Stile chiaro 2 - Color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717" autoAdjust="0"/>
    <p:restoredTop sz="91696" autoAdjust="0"/>
  </p:normalViewPr>
  <p:slideViewPr>
    <p:cSldViewPr snapToGrid="0">
      <p:cViewPr varScale="1">
        <p:scale>
          <a:sx n="75" d="100"/>
          <a:sy n="75" d="100"/>
        </p:scale>
        <p:origin x="1339" y="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laria Fusacchia" userId="4f91e858-508e-4df6-9af7-b9e027592499" providerId="ADAL" clId="{79F33394-3F97-47F4-84B5-3269E2493D92}"/>
    <pc:docChg chg="undo custSel addSld delSld modSld">
      <pc:chgData name="Ilaria Fusacchia" userId="4f91e858-508e-4df6-9af7-b9e027592499" providerId="ADAL" clId="{79F33394-3F97-47F4-84B5-3269E2493D92}" dt="2020-06-15T21:17:32.910" v="618" actId="6549"/>
      <pc:docMkLst>
        <pc:docMk/>
      </pc:docMkLst>
      <pc:sldChg chg="modSp del mod">
        <pc:chgData name="Ilaria Fusacchia" userId="4f91e858-508e-4df6-9af7-b9e027592499" providerId="ADAL" clId="{79F33394-3F97-47F4-84B5-3269E2493D92}" dt="2020-06-15T19:37:25.082" v="276" actId="47"/>
        <pc:sldMkLst>
          <pc:docMk/>
          <pc:sldMk cId="1680294867" sldId="344"/>
        </pc:sldMkLst>
        <pc:spChg chg="mod">
          <ac:chgData name="Ilaria Fusacchia" userId="4f91e858-508e-4df6-9af7-b9e027592499" providerId="ADAL" clId="{79F33394-3F97-47F4-84B5-3269E2493D92}" dt="2020-06-15T18:46:15.314" v="80" actId="1076"/>
          <ac:spMkLst>
            <pc:docMk/>
            <pc:sldMk cId="1680294867" sldId="344"/>
            <ac:spMk id="9" creationId="{6B9588A0-696A-4EF4-A26E-237E350C5BCC}"/>
          </ac:spMkLst>
        </pc:spChg>
      </pc:sldChg>
      <pc:sldChg chg="modSp">
        <pc:chgData name="Ilaria Fusacchia" userId="4f91e858-508e-4df6-9af7-b9e027592499" providerId="ADAL" clId="{79F33394-3F97-47F4-84B5-3269E2493D92}" dt="2020-06-15T21:16:50.786" v="614" actId="255"/>
        <pc:sldMkLst>
          <pc:docMk/>
          <pc:sldMk cId="99493548" sldId="362"/>
        </pc:sldMkLst>
        <pc:graphicFrameChg chg="mod">
          <ac:chgData name="Ilaria Fusacchia" userId="4f91e858-508e-4df6-9af7-b9e027592499" providerId="ADAL" clId="{79F33394-3F97-47F4-84B5-3269E2493D92}" dt="2020-06-15T21:16:46.107" v="613" actId="255"/>
          <ac:graphicFrameMkLst>
            <pc:docMk/>
            <pc:sldMk cId="99493548" sldId="362"/>
            <ac:graphicFrameMk id="9" creationId="{B36FA003-152F-4E34-9A0A-88AF52D56252}"/>
          </ac:graphicFrameMkLst>
        </pc:graphicFrameChg>
        <pc:graphicFrameChg chg="mod">
          <ac:chgData name="Ilaria Fusacchia" userId="4f91e858-508e-4df6-9af7-b9e027592499" providerId="ADAL" clId="{79F33394-3F97-47F4-84B5-3269E2493D92}" dt="2020-06-15T21:16:50.786" v="614" actId="255"/>
          <ac:graphicFrameMkLst>
            <pc:docMk/>
            <pc:sldMk cId="99493548" sldId="362"/>
            <ac:graphicFrameMk id="10" creationId="{4941DD41-2C1B-465C-AC6A-E5177B44D5FE}"/>
          </ac:graphicFrameMkLst>
        </pc:graphicFrameChg>
      </pc:sldChg>
      <pc:sldChg chg="addSp delSp modSp modAnim">
        <pc:chgData name="Ilaria Fusacchia" userId="4f91e858-508e-4df6-9af7-b9e027592499" providerId="ADAL" clId="{79F33394-3F97-47F4-84B5-3269E2493D92}" dt="2020-06-15T21:03:19.225" v="483"/>
        <pc:sldMkLst>
          <pc:docMk/>
          <pc:sldMk cId="3890239856" sldId="365"/>
        </pc:sldMkLst>
        <pc:spChg chg="add del mod">
          <ac:chgData name="Ilaria Fusacchia" userId="4f91e858-508e-4df6-9af7-b9e027592499" providerId="ADAL" clId="{79F33394-3F97-47F4-84B5-3269E2493D92}" dt="2020-06-15T21:03:19.225" v="483"/>
          <ac:spMkLst>
            <pc:docMk/>
            <pc:sldMk cId="3890239856" sldId="365"/>
            <ac:spMk id="9" creationId="{DD787C65-8007-4892-8110-CDAC235FC7CE}"/>
          </ac:spMkLst>
        </pc:spChg>
        <pc:graphicFrameChg chg="mod">
          <ac:chgData name="Ilaria Fusacchia" userId="4f91e858-508e-4df6-9af7-b9e027592499" providerId="ADAL" clId="{79F33394-3F97-47F4-84B5-3269E2493D92}" dt="2020-06-15T18:22:57.750" v="38" actId="6549"/>
          <ac:graphicFrameMkLst>
            <pc:docMk/>
            <pc:sldMk cId="3890239856" sldId="365"/>
            <ac:graphicFrameMk id="10" creationId="{CF1BF689-6D41-4DD2-9F54-6DAE816A2BAC}"/>
          </ac:graphicFrameMkLst>
        </pc:graphicFrameChg>
      </pc:sldChg>
      <pc:sldChg chg="addSp delSp modSp del mod">
        <pc:chgData name="Ilaria Fusacchia" userId="4f91e858-508e-4df6-9af7-b9e027592499" providerId="ADAL" clId="{79F33394-3F97-47F4-84B5-3269E2493D92}" dt="2020-06-15T20:53:47.772" v="461" actId="2696"/>
        <pc:sldMkLst>
          <pc:docMk/>
          <pc:sldMk cId="3806635545" sldId="366"/>
        </pc:sldMkLst>
        <pc:spChg chg="add mod">
          <ac:chgData name="Ilaria Fusacchia" userId="4f91e858-508e-4df6-9af7-b9e027592499" providerId="ADAL" clId="{79F33394-3F97-47F4-84B5-3269E2493D92}" dt="2020-06-15T18:49:21.469" v="110" actId="1076"/>
          <ac:spMkLst>
            <pc:docMk/>
            <pc:sldMk cId="3806635545" sldId="366"/>
            <ac:spMk id="2" creationId="{5563F4A7-4725-4B62-94BF-0B7939EDA722}"/>
          </ac:spMkLst>
        </pc:spChg>
        <pc:spChg chg="add del mod">
          <ac:chgData name="Ilaria Fusacchia" userId="4f91e858-508e-4df6-9af7-b9e027592499" providerId="ADAL" clId="{79F33394-3F97-47F4-84B5-3269E2493D92}" dt="2020-06-15T18:48:29.598" v="98" actId="478"/>
          <ac:spMkLst>
            <pc:docMk/>
            <pc:sldMk cId="3806635545" sldId="366"/>
            <ac:spMk id="4" creationId="{09594368-D858-4818-8D2F-F3C164282100}"/>
          </ac:spMkLst>
        </pc:spChg>
        <pc:spChg chg="add mod">
          <ac:chgData name="Ilaria Fusacchia" userId="4f91e858-508e-4df6-9af7-b9e027592499" providerId="ADAL" clId="{79F33394-3F97-47F4-84B5-3269E2493D92}" dt="2020-06-15T18:50:24.426" v="129"/>
          <ac:spMkLst>
            <pc:docMk/>
            <pc:sldMk cId="3806635545" sldId="366"/>
            <ac:spMk id="11" creationId="{26310639-C886-416A-8246-E33312844659}"/>
          </ac:spMkLst>
        </pc:spChg>
        <pc:spChg chg="del mod">
          <ac:chgData name="Ilaria Fusacchia" userId="4f91e858-508e-4df6-9af7-b9e027592499" providerId="ADAL" clId="{79F33394-3F97-47F4-84B5-3269E2493D92}" dt="2020-06-15T18:48:14.974" v="96" actId="478"/>
          <ac:spMkLst>
            <pc:docMk/>
            <pc:sldMk cId="3806635545" sldId="366"/>
            <ac:spMk id="15" creationId="{BD24308D-7132-4483-BCC0-559440673720}"/>
          </ac:spMkLst>
        </pc:spChg>
        <pc:spChg chg="del">
          <ac:chgData name="Ilaria Fusacchia" userId="4f91e858-508e-4df6-9af7-b9e027592499" providerId="ADAL" clId="{79F33394-3F97-47F4-84B5-3269E2493D92}" dt="2020-06-15T18:39:48.768" v="50" actId="478"/>
          <ac:spMkLst>
            <pc:docMk/>
            <pc:sldMk cId="3806635545" sldId="366"/>
            <ac:spMk id="16" creationId="{89DE486D-56A1-4032-AB24-F0B06FB96ABC}"/>
          </ac:spMkLst>
        </pc:spChg>
        <pc:spChg chg="mod">
          <ac:chgData name="Ilaria Fusacchia" userId="4f91e858-508e-4df6-9af7-b9e027592499" providerId="ADAL" clId="{79F33394-3F97-47F4-84B5-3269E2493D92}" dt="2020-06-15T18:50:28.174" v="130" actId="20577"/>
          <ac:spMkLst>
            <pc:docMk/>
            <pc:sldMk cId="3806635545" sldId="366"/>
            <ac:spMk id="18" creationId="{72C37D36-144A-459F-8804-F2F2912351EB}"/>
          </ac:spMkLst>
        </pc:spChg>
        <pc:picChg chg="mod">
          <ac:chgData name="Ilaria Fusacchia" userId="4f91e858-508e-4df6-9af7-b9e027592499" providerId="ADAL" clId="{79F33394-3F97-47F4-84B5-3269E2493D92}" dt="2020-06-15T18:50:31.467" v="131" actId="1076"/>
          <ac:picMkLst>
            <pc:docMk/>
            <pc:sldMk cId="3806635545" sldId="366"/>
            <ac:picMk id="9" creationId="{42EEF65F-70C0-46EE-8D80-0D2B4317A8D6}"/>
          </ac:picMkLst>
        </pc:picChg>
        <pc:picChg chg="del mod">
          <ac:chgData name="Ilaria Fusacchia" userId="4f91e858-508e-4df6-9af7-b9e027592499" providerId="ADAL" clId="{79F33394-3F97-47F4-84B5-3269E2493D92}" dt="2020-06-15T18:39:45.354" v="49" actId="478"/>
          <ac:picMkLst>
            <pc:docMk/>
            <pc:sldMk cId="3806635545" sldId="366"/>
            <ac:picMk id="12" creationId="{0D3B271A-63D3-4601-8592-9A3413863675}"/>
          </ac:picMkLst>
        </pc:picChg>
      </pc:sldChg>
      <pc:sldChg chg="add del">
        <pc:chgData name="Ilaria Fusacchia" userId="4f91e858-508e-4df6-9af7-b9e027592499" providerId="ADAL" clId="{79F33394-3F97-47F4-84B5-3269E2493D92}" dt="2020-06-15T20:53:55.501" v="463" actId="47"/>
        <pc:sldMkLst>
          <pc:docMk/>
          <pc:sldMk cId="3902825834" sldId="366"/>
        </pc:sldMkLst>
      </pc:sldChg>
      <pc:sldChg chg="addSp delSp modSp add mod modTransition modAnim">
        <pc:chgData name="Ilaria Fusacchia" userId="4f91e858-508e-4df6-9af7-b9e027592499" providerId="ADAL" clId="{79F33394-3F97-47F4-84B5-3269E2493D92}" dt="2020-06-15T21:08:58.099" v="534" actId="478"/>
        <pc:sldMkLst>
          <pc:docMk/>
          <pc:sldMk cId="635779468" sldId="367"/>
        </pc:sldMkLst>
        <pc:spChg chg="add del mod">
          <ac:chgData name="Ilaria Fusacchia" userId="4f91e858-508e-4df6-9af7-b9e027592499" providerId="ADAL" clId="{79F33394-3F97-47F4-84B5-3269E2493D92}" dt="2020-06-15T21:08:58.099" v="534" actId="478"/>
          <ac:spMkLst>
            <pc:docMk/>
            <pc:sldMk cId="635779468" sldId="367"/>
            <ac:spMk id="2" creationId="{7BC23CE6-A32B-4A01-8D6B-095DFAB741D9}"/>
          </ac:spMkLst>
        </pc:spChg>
        <pc:spChg chg="add mod">
          <ac:chgData name="Ilaria Fusacchia" userId="4f91e858-508e-4df6-9af7-b9e027592499" providerId="ADAL" clId="{79F33394-3F97-47F4-84B5-3269E2493D92}" dt="2020-06-15T21:08:07.740" v="528" actId="1076"/>
          <ac:spMkLst>
            <pc:docMk/>
            <pc:sldMk cId="635779468" sldId="367"/>
            <ac:spMk id="26" creationId="{64535EED-902D-4300-99BA-246E69EACBC6}"/>
          </ac:spMkLst>
        </pc:spChg>
        <pc:picChg chg="mod">
          <ac:chgData name="Ilaria Fusacchia" userId="4f91e858-508e-4df6-9af7-b9e027592499" providerId="ADAL" clId="{79F33394-3F97-47F4-84B5-3269E2493D92}" dt="2020-06-15T21:07:50.404" v="525" actId="1076"/>
          <ac:picMkLst>
            <pc:docMk/>
            <pc:sldMk cId="635779468" sldId="367"/>
            <ac:picMk id="11" creationId="{CFD32CAC-8B2A-4C86-8BD1-D082C2AA5132}"/>
          </ac:picMkLst>
        </pc:picChg>
      </pc:sldChg>
      <pc:sldChg chg="addSp delSp modSp del mod modAnim">
        <pc:chgData name="Ilaria Fusacchia" userId="4f91e858-508e-4df6-9af7-b9e027592499" providerId="ADAL" clId="{79F33394-3F97-47F4-84B5-3269E2493D92}" dt="2020-06-15T21:04:27.173" v="519" actId="2696"/>
        <pc:sldMkLst>
          <pc:docMk/>
          <pc:sldMk cId="2300660484" sldId="367"/>
        </pc:sldMkLst>
        <pc:spChg chg="mod">
          <ac:chgData name="Ilaria Fusacchia" userId="4f91e858-508e-4df6-9af7-b9e027592499" providerId="ADAL" clId="{79F33394-3F97-47F4-84B5-3269E2493D92}" dt="2020-06-15T21:03:39.149" v="484" actId="1076"/>
          <ac:spMkLst>
            <pc:docMk/>
            <pc:sldMk cId="2300660484" sldId="367"/>
            <ac:spMk id="3" creationId="{7DCDFA91-C2C3-4B25-B0C7-2C2D06365903}"/>
          </ac:spMkLst>
        </pc:spChg>
        <pc:spChg chg="mod">
          <ac:chgData name="Ilaria Fusacchia" userId="4f91e858-508e-4df6-9af7-b9e027592499" providerId="ADAL" clId="{79F33394-3F97-47F4-84B5-3269E2493D92}" dt="2020-06-15T21:03:39.149" v="484" actId="1076"/>
          <ac:spMkLst>
            <pc:docMk/>
            <pc:sldMk cId="2300660484" sldId="367"/>
            <ac:spMk id="12" creationId="{8E13883C-CE2C-490F-A268-C3A7644BACB3}"/>
          </ac:spMkLst>
        </pc:spChg>
        <pc:spChg chg="mod">
          <ac:chgData name="Ilaria Fusacchia" userId="4f91e858-508e-4df6-9af7-b9e027592499" providerId="ADAL" clId="{79F33394-3F97-47F4-84B5-3269E2493D92}" dt="2020-06-15T21:03:39.149" v="484" actId="1076"/>
          <ac:spMkLst>
            <pc:docMk/>
            <pc:sldMk cId="2300660484" sldId="367"/>
            <ac:spMk id="13" creationId="{0C46DEAC-1A5B-4710-AD0D-7A333B90A1F3}"/>
          </ac:spMkLst>
        </pc:spChg>
        <pc:spChg chg="mod">
          <ac:chgData name="Ilaria Fusacchia" userId="4f91e858-508e-4df6-9af7-b9e027592499" providerId="ADAL" clId="{79F33394-3F97-47F4-84B5-3269E2493D92}" dt="2020-06-15T21:03:39.149" v="484" actId="1076"/>
          <ac:spMkLst>
            <pc:docMk/>
            <pc:sldMk cId="2300660484" sldId="367"/>
            <ac:spMk id="15" creationId="{2B98EF84-C38C-4A78-B15D-07A695D8C4D9}"/>
          </ac:spMkLst>
        </pc:spChg>
        <pc:spChg chg="mod">
          <ac:chgData name="Ilaria Fusacchia" userId="4f91e858-508e-4df6-9af7-b9e027592499" providerId="ADAL" clId="{79F33394-3F97-47F4-84B5-3269E2493D92}" dt="2020-06-15T21:04:14.186" v="518" actId="20577"/>
          <ac:spMkLst>
            <pc:docMk/>
            <pc:sldMk cId="2300660484" sldId="367"/>
            <ac:spMk id="16" creationId="{5320E37F-5A0A-40CF-968B-86CDA6ADBFD6}"/>
          </ac:spMkLst>
        </pc:spChg>
        <pc:spChg chg="mod">
          <ac:chgData name="Ilaria Fusacchia" userId="4f91e858-508e-4df6-9af7-b9e027592499" providerId="ADAL" clId="{79F33394-3F97-47F4-84B5-3269E2493D92}" dt="2020-06-15T21:03:39.149" v="484" actId="1076"/>
          <ac:spMkLst>
            <pc:docMk/>
            <pc:sldMk cId="2300660484" sldId="367"/>
            <ac:spMk id="17" creationId="{37416B64-8E1D-4937-AB02-0B048B626362}"/>
          </ac:spMkLst>
        </pc:spChg>
        <pc:spChg chg="mod">
          <ac:chgData name="Ilaria Fusacchia" userId="4f91e858-508e-4df6-9af7-b9e027592499" providerId="ADAL" clId="{79F33394-3F97-47F4-84B5-3269E2493D92}" dt="2020-06-15T21:03:39.149" v="484" actId="1076"/>
          <ac:spMkLst>
            <pc:docMk/>
            <pc:sldMk cId="2300660484" sldId="367"/>
            <ac:spMk id="18" creationId="{EBE7249D-B4E8-4FC4-BE54-294FC7F9F387}"/>
          </ac:spMkLst>
        </pc:spChg>
        <pc:spChg chg="mod">
          <ac:chgData name="Ilaria Fusacchia" userId="4f91e858-508e-4df6-9af7-b9e027592499" providerId="ADAL" clId="{79F33394-3F97-47F4-84B5-3269E2493D92}" dt="2020-06-15T21:03:39.149" v="484" actId="1076"/>
          <ac:spMkLst>
            <pc:docMk/>
            <pc:sldMk cId="2300660484" sldId="367"/>
            <ac:spMk id="19" creationId="{1C837765-0F4E-47E9-A27E-AB710177CC6D}"/>
          </ac:spMkLst>
        </pc:spChg>
        <pc:spChg chg="mod">
          <ac:chgData name="Ilaria Fusacchia" userId="4f91e858-508e-4df6-9af7-b9e027592499" providerId="ADAL" clId="{79F33394-3F97-47F4-84B5-3269E2493D92}" dt="2020-06-15T21:03:39.149" v="484" actId="1076"/>
          <ac:spMkLst>
            <pc:docMk/>
            <pc:sldMk cId="2300660484" sldId="367"/>
            <ac:spMk id="20" creationId="{45ADC62F-637F-4D18-A0E0-ED1D89899C09}"/>
          </ac:spMkLst>
        </pc:spChg>
        <pc:spChg chg="add mod">
          <ac:chgData name="Ilaria Fusacchia" userId="4f91e858-508e-4df6-9af7-b9e027592499" providerId="ADAL" clId="{79F33394-3F97-47F4-84B5-3269E2493D92}" dt="2020-06-15T21:03:39.149" v="484" actId="1076"/>
          <ac:spMkLst>
            <pc:docMk/>
            <pc:sldMk cId="2300660484" sldId="367"/>
            <ac:spMk id="21" creationId="{03DFAFCE-0376-4257-9F72-3CCCD5BDF899}"/>
          </ac:spMkLst>
        </pc:spChg>
        <pc:spChg chg="mod">
          <ac:chgData name="Ilaria Fusacchia" userId="4f91e858-508e-4df6-9af7-b9e027592499" providerId="ADAL" clId="{79F33394-3F97-47F4-84B5-3269E2493D92}" dt="2020-06-15T21:03:39.149" v="484" actId="1076"/>
          <ac:spMkLst>
            <pc:docMk/>
            <pc:sldMk cId="2300660484" sldId="367"/>
            <ac:spMk id="22" creationId="{DDD10B30-B70E-4D3A-ADE3-321785BDBDA0}"/>
          </ac:spMkLst>
        </pc:spChg>
        <pc:spChg chg="mod">
          <ac:chgData name="Ilaria Fusacchia" userId="4f91e858-508e-4df6-9af7-b9e027592499" providerId="ADAL" clId="{79F33394-3F97-47F4-84B5-3269E2493D92}" dt="2020-06-15T21:03:39.149" v="484" actId="1076"/>
          <ac:spMkLst>
            <pc:docMk/>
            <pc:sldMk cId="2300660484" sldId="367"/>
            <ac:spMk id="23" creationId="{3FB4D8CB-EBBD-436B-BE96-3A9863FBBBEB}"/>
          </ac:spMkLst>
        </pc:spChg>
        <pc:spChg chg="mod">
          <ac:chgData name="Ilaria Fusacchia" userId="4f91e858-508e-4df6-9af7-b9e027592499" providerId="ADAL" clId="{79F33394-3F97-47F4-84B5-3269E2493D92}" dt="2020-06-15T21:03:39.149" v="484" actId="1076"/>
          <ac:spMkLst>
            <pc:docMk/>
            <pc:sldMk cId="2300660484" sldId="367"/>
            <ac:spMk id="24" creationId="{DE424FF2-3C47-4D92-B51A-C5F6F44CFBCB}"/>
          </ac:spMkLst>
        </pc:spChg>
        <pc:spChg chg="mod">
          <ac:chgData name="Ilaria Fusacchia" userId="4f91e858-508e-4df6-9af7-b9e027592499" providerId="ADAL" clId="{79F33394-3F97-47F4-84B5-3269E2493D92}" dt="2020-06-15T21:03:39.149" v="484" actId="1076"/>
          <ac:spMkLst>
            <pc:docMk/>
            <pc:sldMk cId="2300660484" sldId="367"/>
            <ac:spMk id="25" creationId="{26F1BF19-84BB-48DD-82E5-F441267C3C32}"/>
          </ac:spMkLst>
        </pc:spChg>
        <pc:spChg chg="add del mod">
          <ac:chgData name="Ilaria Fusacchia" userId="4f91e858-508e-4df6-9af7-b9e027592499" providerId="ADAL" clId="{79F33394-3F97-47F4-84B5-3269E2493D92}" dt="2020-06-15T19:38:40.208" v="284"/>
          <ac:spMkLst>
            <pc:docMk/>
            <pc:sldMk cId="2300660484" sldId="367"/>
            <ac:spMk id="26" creationId="{C1AC40B9-D85C-4823-8DE5-DAB8165F0121}"/>
          </ac:spMkLst>
        </pc:spChg>
        <pc:spChg chg="add mod">
          <ac:chgData name="Ilaria Fusacchia" userId="4f91e858-508e-4df6-9af7-b9e027592499" providerId="ADAL" clId="{79F33394-3F97-47F4-84B5-3269E2493D92}" dt="2020-06-15T21:03:39.149" v="484" actId="1076"/>
          <ac:spMkLst>
            <pc:docMk/>
            <pc:sldMk cId="2300660484" sldId="367"/>
            <ac:spMk id="27" creationId="{2954272C-F993-4D6D-B261-F2367BAA517D}"/>
          </ac:spMkLst>
        </pc:spChg>
        <pc:picChg chg="mod">
          <ac:chgData name="Ilaria Fusacchia" userId="4f91e858-508e-4df6-9af7-b9e027592499" providerId="ADAL" clId="{79F33394-3F97-47F4-84B5-3269E2493D92}" dt="2020-06-15T21:03:39.149" v="484" actId="1076"/>
          <ac:picMkLst>
            <pc:docMk/>
            <pc:sldMk cId="2300660484" sldId="367"/>
            <ac:picMk id="10" creationId="{3F5581F5-D185-42E6-8752-CF0DCF84A2EB}"/>
          </ac:picMkLst>
        </pc:picChg>
        <pc:picChg chg="mod">
          <ac:chgData name="Ilaria Fusacchia" userId="4f91e858-508e-4df6-9af7-b9e027592499" providerId="ADAL" clId="{79F33394-3F97-47F4-84B5-3269E2493D92}" dt="2020-06-15T21:03:39.149" v="484" actId="1076"/>
          <ac:picMkLst>
            <pc:docMk/>
            <pc:sldMk cId="2300660484" sldId="367"/>
            <ac:picMk id="11" creationId="{CFD32CAC-8B2A-4C86-8BD1-D082C2AA5132}"/>
          </ac:picMkLst>
        </pc:picChg>
      </pc:sldChg>
      <pc:sldChg chg="modSp">
        <pc:chgData name="Ilaria Fusacchia" userId="4f91e858-508e-4df6-9af7-b9e027592499" providerId="ADAL" clId="{79F33394-3F97-47F4-84B5-3269E2493D92}" dt="2020-06-15T17:29:19.126" v="32" actId="207"/>
        <pc:sldMkLst>
          <pc:docMk/>
          <pc:sldMk cId="1033537766" sldId="368"/>
        </pc:sldMkLst>
        <pc:spChg chg="mod">
          <ac:chgData name="Ilaria Fusacchia" userId="4f91e858-508e-4df6-9af7-b9e027592499" providerId="ADAL" clId="{79F33394-3F97-47F4-84B5-3269E2493D92}" dt="2020-06-15T17:29:19.126" v="32" actId="207"/>
          <ac:spMkLst>
            <pc:docMk/>
            <pc:sldMk cId="1033537766" sldId="368"/>
            <ac:spMk id="7" creationId="{711C05CE-BCD0-4DDA-9C6A-F91AA294253A}"/>
          </ac:spMkLst>
        </pc:spChg>
      </pc:sldChg>
      <pc:sldChg chg="addSp delSp modSp mod modAnim modNotesTx">
        <pc:chgData name="Ilaria Fusacchia" userId="4f91e858-508e-4df6-9af7-b9e027592499" providerId="ADAL" clId="{79F33394-3F97-47F4-84B5-3269E2493D92}" dt="2020-06-15T19:14:47.631" v="275" actId="478"/>
        <pc:sldMkLst>
          <pc:docMk/>
          <pc:sldMk cId="2699064152" sldId="370"/>
        </pc:sldMkLst>
        <pc:spChg chg="add del mod">
          <ac:chgData name="Ilaria Fusacchia" userId="4f91e858-508e-4df6-9af7-b9e027592499" providerId="ADAL" clId="{79F33394-3F97-47F4-84B5-3269E2493D92}" dt="2020-06-15T19:14:47.631" v="275" actId="478"/>
          <ac:spMkLst>
            <pc:docMk/>
            <pc:sldMk cId="2699064152" sldId="370"/>
            <ac:spMk id="2" creationId="{ACB60595-2FE4-43BF-9158-244ACC09E6F4}"/>
          </ac:spMkLst>
        </pc:spChg>
      </pc:sldChg>
      <pc:sldChg chg="add del">
        <pc:chgData name="Ilaria Fusacchia" userId="4f91e858-508e-4df6-9af7-b9e027592499" providerId="ADAL" clId="{79F33394-3F97-47F4-84B5-3269E2493D92}" dt="2020-06-15T21:13:07.859" v="540"/>
        <pc:sldMkLst>
          <pc:docMk/>
          <pc:sldMk cId="2029686792" sldId="373"/>
        </pc:sldMkLst>
      </pc:sldChg>
      <pc:sldChg chg="modSp mod modNotesTx">
        <pc:chgData name="Ilaria Fusacchia" userId="4f91e858-508e-4df6-9af7-b9e027592499" providerId="ADAL" clId="{79F33394-3F97-47F4-84B5-3269E2493D92}" dt="2020-06-15T20:48:39.192" v="373" actId="20577"/>
        <pc:sldMkLst>
          <pc:docMk/>
          <pc:sldMk cId="94603050" sldId="374"/>
        </pc:sldMkLst>
        <pc:spChg chg="mod">
          <ac:chgData name="Ilaria Fusacchia" userId="4f91e858-508e-4df6-9af7-b9e027592499" providerId="ADAL" clId="{79F33394-3F97-47F4-84B5-3269E2493D92}" dt="2020-06-15T20:48:39.192" v="373" actId="20577"/>
          <ac:spMkLst>
            <pc:docMk/>
            <pc:sldMk cId="94603050" sldId="374"/>
            <ac:spMk id="10" creationId="{EBD1AEFA-658B-40C0-BB0D-7D3D74A1F359}"/>
          </ac:spMkLst>
        </pc:spChg>
      </pc:sldChg>
      <pc:sldChg chg="modSp new mod modTransition">
        <pc:chgData name="Ilaria Fusacchia" userId="4f91e858-508e-4df6-9af7-b9e027592499" providerId="ADAL" clId="{79F33394-3F97-47F4-84B5-3269E2493D92}" dt="2020-06-15T21:13:19.118" v="542"/>
        <pc:sldMkLst>
          <pc:docMk/>
          <pc:sldMk cId="1288952255" sldId="375"/>
        </pc:sldMkLst>
        <pc:spChg chg="mod">
          <ac:chgData name="Ilaria Fusacchia" userId="4f91e858-508e-4df6-9af7-b9e027592499" providerId="ADAL" clId="{79F33394-3F97-47F4-84B5-3269E2493D92}" dt="2020-06-15T17:28:57.742" v="31" actId="255"/>
          <ac:spMkLst>
            <pc:docMk/>
            <pc:sldMk cId="1288952255" sldId="375"/>
            <ac:spMk id="3" creationId="{875E5646-32AB-454D-A565-658DAE3A7512}"/>
          </ac:spMkLst>
        </pc:spChg>
      </pc:sldChg>
      <pc:sldChg chg="del modTransition modNotesTx">
        <pc:chgData name="Ilaria Fusacchia" userId="4f91e858-508e-4df6-9af7-b9e027592499" providerId="ADAL" clId="{79F33394-3F97-47F4-84B5-3269E2493D92}" dt="2020-06-15T21:13:11.571" v="541"/>
        <pc:sldMkLst>
          <pc:docMk/>
          <pc:sldMk cId="3002938753" sldId="376"/>
        </pc:sldMkLst>
      </pc:sldChg>
      <pc:sldChg chg="del modNotesTx">
        <pc:chgData name="Ilaria Fusacchia" userId="4f91e858-508e-4df6-9af7-b9e027592499" providerId="ADAL" clId="{79F33394-3F97-47F4-84B5-3269E2493D92}" dt="2020-06-15T20:49:43.113" v="374" actId="2696"/>
        <pc:sldMkLst>
          <pc:docMk/>
          <pc:sldMk cId="42958434" sldId="377"/>
        </pc:sldMkLst>
      </pc:sldChg>
      <pc:sldChg chg="addSp modSp add mod">
        <pc:chgData name="Ilaria Fusacchia" userId="4f91e858-508e-4df6-9af7-b9e027592499" providerId="ADAL" clId="{79F33394-3F97-47F4-84B5-3269E2493D92}" dt="2020-06-15T20:53:29.303" v="460" actId="1076"/>
        <pc:sldMkLst>
          <pc:docMk/>
          <pc:sldMk cId="139317752" sldId="377"/>
        </pc:sldMkLst>
        <pc:spChg chg="add mod">
          <ac:chgData name="Ilaria Fusacchia" userId="4f91e858-508e-4df6-9af7-b9e027592499" providerId="ADAL" clId="{79F33394-3F97-47F4-84B5-3269E2493D92}" dt="2020-06-15T20:53:29.303" v="460" actId="1076"/>
          <ac:spMkLst>
            <pc:docMk/>
            <pc:sldMk cId="139317752" sldId="377"/>
            <ac:spMk id="11" creationId="{3388CF15-2E8B-45B8-8E1F-3C4AEA19164D}"/>
          </ac:spMkLst>
        </pc:spChg>
        <pc:spChg chg="mod">
          <ac:chgData name="Ilaria Fusacchia" userId="4f91e858-508e-4df6-9af7-b9e027592499" providerId="ADAL" clId="{79F33394-3F97-47F4-84B5-3269E2493D92}" dt="2020-06-15T20:52:22.210" v="451" actId="1076"/>
          <ac:spMkLst>
            <pc:docMk/>
            <pc:sldMk cId="139317752" sldId="377"/>
            <ac:spMk id="15" creationId="{BD24308D-7132-4483-BCC0-559440673720}"/>
          </ac:spMkLst>
        </pc:spChg>
        <pc:spChg chg="mod">
          <ac:chgData name="Ilaria Fusacchia" userId="4f91e858-508e-4df6-9af7-b9e027592499" providerId="ADAL" clId="{79F33394-3F97-47F4-84B5-3269E2493D92}" dt="2020-06-15T20:52:33.733" v="453" actId="1076"/>
          <ac:spMkLst>
            <pc:docMk/>
            <pc:sldMk cId="139317752" sldId="377"/>
            <ac:spMk id="16" creationId="{89DE486D-56A1-4032-AB24-F0B06FB96ABC}"/>
          </ac:spMkLst>
        </pc:spChg>
        <pc:spChg chg="mod">
          <ac:chgData name="Ilaria Fusacchia" userId="4f91e858-508e-4df6-9af7-b9e027592499" providerId="ADAL" clId="{79F33394-3F97-47F4-84B5-3269E2493D92}" dt="2020-06-15T20:50:05.748" v="395" actId="20577"/>
          <ac:spMkLst>
            <pc:docMk/>
            <pc:sldMk cId="139317752" sldId="377"/>
            <ac:spMk id="18" creationId="{72C37D36-144A-459F-8804-F2F2912351EB}"/>
          </ac:spMkLst>
        </pc:spChg>
        <pc:picChg chg="mod">
          <ac:chgData name="Ilaria Fusacchia" userId="4f91e858-508e-4df6-9af7-b9e027592499" providerId="ADAL" clId="{79F33394-3F97-47F4-84B5-3269E2493D92}" dt="2020-06-15T20:52:14.194" v="449" actId="14100"/>
          <ac:picMkLst>
            <pc:docMk/>
            <pc:sldMk cId="139317752" sldId="377"/>
            <ac:picMk id="9" creationId="{42EEF65F-70C0-46EE-8D80-0D2B4317A8D6}"/>
          </ac:picMkLst>
        </pc:picChg>
        <pc:picChg chg="mod">
          <ac:chgData name="Ilaria Fusacchia" userId="4f91e858-508e-4df6-9af7-b9e027592499" providerId="ADAL" clId="{79F33394-3F97-47F4-84B5-3269E2493D92}" dt="2020-06-15T20:52:18.698" v="450" actId="14100"/>
          <ac:picMkLst>
            <pc:docMk/>
            <pc:sldMk cId="139317752" sldId="377"/>
            <ac:picMk id="10" creationId="{5DBE54A1-9FD2-4099-B6B0-CB7B948B0144}"/>
          </ac:picMkLst>
        </pc:picChg>
      </pc:sldChg>
      <pc:sldChg chg="addSp delSp modSp add mod">
        <pc:chgData name="Ilaria Fusacchia" userId="4f91e858-508e-4df6-9af7-b9e027592499" providerId="ADAL" clId="{79F33394-3F97-47F4-84B5-3269E2493D92}" dt="2020-06-15T21:17:32.910" v="618" actId="6549"/>
        <pc:sldMkLst>
          <pc:docMk/>
          <pc:sldMk cId="3242610651" sldId="378"/>
        </pc:sldMkLst>
        <pc:spChg chg="del">
          <ac:chgData name="Ilaria Fusacchia" userId="4f91e858-508e-4df6-9af7-b9e027592499" providerId="ADAL" clId="{79F33394-3F97-47F4-84B5-3269E2493D92}" dt="2020-06-15T18:49:35.722" v="112" actId="478"/>
          <ac:spMkLst>
            <pc:docMk/>
            <pc:sldMk cId="3242610651" sldId="378"/>
            <ac:spMk id="2" creationId="{5563F4A7-4725-4B62-94BF-0B7939EDA722}"/>
          </ac:spMkLst>
        </pc:spChg>
        <pc:spChg chg="add del mod">
          <ac:chgData name="Ilaria Fusacchia" userId="4f91e858-508e-4df6-9af7-b9e027592499" providerId="ADAL" clId="{79F33394-3F97-47F4-84B5-3269E2493D92}" dt="2020-06-15T18:51:07.380" v="142" actId="478"/>
          <ac:spMkLst>
            <pc:docMk/>
            <pc:sldMk cId="3242610651" sldId="378"/>
            <ac:spMk id="4" creationId="{BA0640CF-747F-47B6-B62F-0673E7021764}"/>
          </ac:spMkLst>
        </pc:spChg>
        <pc:spChg chg="add mod">
          <ac:chgData name="Ilaria Fusacchia" userId="4f91e858-508e-4df6-9af7-b9e027592499" providerId="ADAL" clId="{79F33394-3F97-47F4-84B5-3269E2493D92}" dt="2020-06-15T21:17:32.910" v="618" actId="6549"/>
          <ac:spMkLst>
            <pc:docMk/>
            <pc:sldMk cId="3242610651" sldId="378"/>
            <ac:spMk id="5" creationId="{930FA741-84AE-4844-93B1-979D8A3E8659}"/>
          </ac:spMkLst>
        </pc:spChg>
        <pc:spChg chg="add mod">
          <ac:chgData name="Ilaria Fusacchia" userId="4f91e858-508e-4df6-9af7-b9e027592499" providerId="ADAL" clId="{79F33394-3F97-47F4-84B5-3269E2493D92}" dt="2020-06-15T21:15:03.336" v="587"/>
          <ac:spMkLst>
            <pc:docMk/>
            <pc:sldMk cId="3242610651" sldId="378"/>
            <ac:spMk id="10" creationId="{A2660FCF-75F6-40C6-B051-BA6F388786F1}"/>
          </ac:spMkLst>
        </pc:spChg>
        <pc:spChg chg="add del mod">
          <ac:chgData name="Ilaria Fusacchia" userId="4f91e858-508e-4df6-9af7-b9e027592499" providerId="ADAL" clId="{79F33394-3F97-47F4-84B5-3269E2493D92}" dt="2020-06-15T20:54:22.407" v="464" actId="478"/>
          <ac:spMkLst>
            <pc:docMk/>
            <pc:sldMk cId="3242610651" sldId="378"/>
            <ac:spMk id="11" creationId="{6AA152AE-F7D9-4FCA-B86C-905FC6E5B103}"/>
          </ac:spMkLst>
        </pc:spChg>
        <pc:spChg chg="del">
          <ac:chgData name="Ilaria Fusacchia" userId="4f91e858-508e-4df6-9af7-b9e027592499" providerId="ADAL" clId="{79F33394-3F97-47F4-84B5-3269E2493D92}" dt="2020-06-15T18:51:00.073" v="139" actId="478"/>
          <ac:spMkLst>
            <pc:docMk/>
            <pc:sldMk cId="3242610651" sldId="378"/>
            <ac:spMk id="15" creationId="{BD24308D-7132-4483-BCC0-559440673720}"/>
          </ac:spMkLst>
        </pc:spChg>
        <pc:spChg chg="del mod">
          <ac:chgData name="Ilaria Fusacchia" userId="4f91e858-508e-4df6-9af7-b9e027592499" providerId="ADAL" clId="{79F33394-3F97-47F4-84B5-3269E2493D92}" dt="2020-06-15T21:10:37.973" v="539" actId="478"/>
          <ac:spMkLst>
            <pc:docMk/>
            <pc:sldMk cId="3242610651" sldId="378"/>
            <ac:spMk id="16" creationId="{89DE486D-56A1-4032-AB24-F0B06FB96ABC}"/>
          </ac:spMkLst>
        </pc:spChg>
        <pc:spChg chg="del">
          <ac:chgData name="Ilaria Fusacchia" userId="4f91e858-508e-4df6-9af7-b9e027592499" providerId="ADAL" clId="{79F33394-3F97-47F4-84B5-3269E2493D92}" dt="2020-06-15T18:49:54.844" v="113" actId="478"/>
          <ac:spMkLst>
            <pc:docMk/>
            <pc:sldMk cId="3242610651" sldId="378"/>
            <ac:spMk id="18" creationId="{72C37D36-144A-459F-8804-F2F2912351EB}"/>
          </ac:spMkLst>
        </pc:spChg>
        <pc:graphicFrameChg chg="add mod">
          <ac:chgData name="Ilaria Fusacchia" userId="4f91e858-508e-4df6-9af7-b9e027592499" providerId="ADAL" clId="{79F33394-3F97-47F4-84B5-3269E2493D92}" dt="2020-06-15T21:10:35.742" v="538" actId="1076"/>
          <ac:graphicFrameMkLst>
            <pc:docMk/>
            <pc:sldMk cId="3242610651" sldId="378"/>
            <ac:graphicFrameMk id="7" creationId="{697E9102-CA5D-43D6-A61A-B3E638A2CC2E}"/>
          </ac:graphicFrameMkLst>
        </pc:graphicFrameChg>
        <pc:picChg chg="del">
          <ac:chgData name="Ilaria Fusacchia" userId="4f91e858-508e-4df6-9af7-b9e027592499" providerId="ADAL" clId="{79F33394-3F97-47F4-84B5-3269E2493D92}" dt="2020-06-15T18:49:33.039" v="111" actId="478"/>
          <ac:picMkLst>
            <pc:docMk/>
            <pc:sldMk cId="3242610651" sldId="378"/>
            <ac:picMk id="9" creationId="{42EEF65F-70C0-46EE-8D80-0D2B4317A8D6}"/>
          </ac:picMkLst>
        </pc:picChg>
        <pc:picChg chg="add del mod">
          <ac:chgData name="Ilaria Fusacchia" userId="4f91e858-508e-4df6-9af7-b9e027592499" providerId="ADAL" clId="{79F33394-3F97-47F4-84B5-3269E2493D92}" dt="2020-06-15T21:10:28.824" v="536" actId="478"/>
          <ac:picMkLst>
            <pc:docMk/>
            <pc:sldMk cId="3242610651" sldId="378"/>
            <ac:picMk id="12" creationId="{0D3B271A-63D3-4601-8592-9A3413863675}"/>
          </ac:picMkLst>
        </pc:picChg>
      </pc:sldChg>
      <pc:sldChg chg="delSp modSp add del mod">
        <pc:chgData name="Ilaria Fusacchia" userId="4f91e858-508e-4df6-9af7-b9e027592499" providerId="ADAL" clId="{79F33394-3F97-47F4-84B5-3269E2493D92}" dt="2020-06-15T21:15:08.580" v="588" actId="47"/>
        <pc:sldMkLst>
          <pc:docMk/>
          <pc:sldMk cId="3722450629" sldId="379"/>
        </pc:sldMkLst>
        <pc:spChg chg="mod">
          <ac:chgData name="Ilaria Fusacchia" userId="4f91e858-508e-4df6-9af7-b9e027592499" providerId="ADAL" clId="{79F33394-3F97-47F4-84B5-3269E2493D92}" dt="2020-06-15T21:14:11.236" v="586" actId="20577"/>
          <ac:spMkLst>
            <pc:docMk/>
            <pc:sldMk cId="3722450629" sldId="379"/>
            <ac:spMk id="10" creationId="{A2660FCF-75F6-40C6-B051-BA6F388786F1}"/>
          </ac:spMkLst>
        </pc:spChg>
        <pc:spChg chg="del">
          <ac:chgData name="Ilaria Fusacchia" userId="4f91e858-508e-4df6-9af7-b9e027592499" providerId="ADAL" clId="{79F33394-3F97-47F4-84B5-3269E2493D92}" dt="2020-06-15T21:13:32.239" v="544" actId="478"/>
          <ac:spMkLst>
            <pc:docMk/>
            <pc:sldMk cId="3722450629" sldId="379"/>
            <ac:spMk id="16" creationId="{89DE486D-56A1-4032-AB24-F0B06FB96ABC}"/>
          </ac:spMkLst>
        </pc:spChg>
        <pc:graphicFrameChg chg="mod">
          <ac:chgData name="Ilaria Fusacchia" userId="4f91e858-508e-4df6-9af7-b9e027592499" providerId="ADAL" clId="{79F33394-3F97-47F4-84B5-3269E2493D92}" dt="2020-06-15T21:13:39.871" v="545" actId="1076"/>
          <ac:graphicFrameMkLst>
            <pc:docMk/>
            <pc:sldMk cId="3722450629" sldId="379"/>
            <ac:graphicFrameMk id="7" creationId="{697E9102-CA5D-43D6-A61A-B3E638A2CC2E}"/>
          </ac:graphicFrameMkLst>
        </pc:graphicFrameChg>
        <pc:picChg chg="del">
          <ac:chgData name="Ilaria Fusacchia" userId="4f91e858-508e-4df6-9af7-b9e027592499" providerId="ADAL" clId="{79F33394-3F97-47F4-84B5-3269E2493D92}" dt="2020-06-15T21:13:30.450" v="543" actId="478"/>
          <ac:picMkLst>
            <pc:docMk/>
            <pc:sldMk cId="3722450629" sldId="379"/>
            <ac:picMk id="12" creationId="{0D3B271A-63D3-4601-8592-9A3413863675}"/>
          </ac:picMkLst>
        </pc:picChg>
      </pc:sldChg>
    </pc:docChg>
  </pc:docChgLst>
  <pc:docChgLst>
    <pc:chgData name="Ilaria Fusacchia" userId="4f91e858-508e-4df6-9af7-b9e027592499" providerId="ADAL" clId="{4D9AFD4B-6B42-4E89-B3B7-23D21725E30D}"/>
    <pc:docChg chg="undo custSel addSld delSld modSld">
      <pc:chgData name="Ilaria Fusacchia" userId="4f91e858-508e-4df6-9af7-b9e027592499" providerId="ADAL" clId="{4D9AFD4B-6B42-4E89-B3B7-23D21725E30D}" dt="2020-06-16T10:54:52.489" v="46" actId="21"/>
      <pc:docMkLst>
        <pc:docMk/>
      </pc:docMkLst>
      <pc:sldChg chg="modSp mod">
        <pc:chgData name="Ilaria Fusacchia" userId="4f91e858-508e-4df6-9af7-b9e027592499" providerId="ADAL" clId="{4D9AFD4B-6B42-4E89-B3B7-23D21725E30D}" dt="2020-06-16T09:33:26.327" v="6" actId="27636"/>
        <pc:sldMkLst>
          <pc:docMk/>
          <pc:sldMk cId="919734406" sldId="339"/>
        </pc:sldMkLst>
        <pc:spChg chg="mod">
          <ac:chgData name="Ilaria Fusacchia" userId="4f91e858-508e-4df6-9af7-b9e027592499" providerId="ADAL" clId="{4D9AFD4B-6B42-4E89-B3B7-23D21725E30D}" dt="2020-06-16T09:33:26.327" v="6" actId="27636"/>
          <ac:spMkLst>
            <pc:docMk/>
            <pc:sldMk cId="919734406" sldId="339"/>
            <ac:spMk id="8" creationId="{10907593-EA72-4042-9165-CBDB63063B63}"/>
          </ac:spMkLst>
        </pc:spChg>
      </pc:sldChg>
      <pc:sldChg chg="add del">
        <pc:chgData name="Ilaria Fusacchia" userId="4f91e858-508e-4df6-9af7-b9e027592499" providerId="ADAL" clId="{4D9AFD4B-6B42-4E89-B3B7-23D21725E30D}" dt="2020-06-16T09:35:37.470" v="16"/>
        <pc:sldMkLst>
          <pc:docMk/>
          <pc:sldMk cId="635779468" sldId="367"/>
        </pc:sldMkLst>
      </pc:sldChg>
      <pc:sldChg chg="modSp mod">
        <pc:chgData name="Ilaria Fusacchia" userId="4f91e858-508e-4df6-9af7-b9e027592499" providerId="ADAL" clId="{4D9AFD4B-6B42-4E89-B3B7-23D21725E30D}" dt="2020-06-16T09:34:04.607" v="14" actId="20577"/>
        <pc:sldMkLst>
          <pc:docMk/>
          <pc:sldMk cId="2699064152" sldId="370"/>
        </pc:sldMkLst>
        <pc:spChg chg="mod">
          <ac:chgData name="Ilaria Fusacchia" userId="4f91e858-508e-4df6-9af7-b9e027592499" providerId="ADAL" clId="{4D9AFD4B-6B42-4E89-B3B7-23D21725E30D}" dt="2020-06-16T09:34:04.607" v="14" actId="20577"/>
          <ac:spMkLst>
            <pc:docMk/>
            <pc:sldMk cId="2699064152" sldId="370"/>
            <ac:spMk id="6" creationId="{3A7B4534-D7F6-4618-9C3F-0DDB5AD9246B}"/>
          </ac:spMkLst>
        </pc:spChg>
      </pc:sldChg>
      <pc:sldChg chg="modSp mod">
        <pc:chgData name="Ilaria Fusacchia" userId="4f91e858-508e-4df6-9af7-b9e027592499" providerId="ADAL" clId="{4D9AFD4B-6B42-4E89-B3B7-23D21725E30D}" dt="2020-06-16T10:54:52.489" v="46" actId="21"/>
        <pc:sldMkLst>
          <pc:docMk/>
          <pc:sldMk cId="94603050" sldId="374"/>
        </pc:sldMkLst>
        <pc:spChg chg="mod">
          <ac:chgData name="Ilaria Fusacchia" userId="4f91e858-508e-4df6-9af7-b9e027592499" providerId="ADAL" clId="{4D9AFD4B-6B42-4E89-B3B7-23D21725E30D}" dt="2020-06-16T10:39:13.551" v="43" actId="113"/>
          <ac:spMkLst>
            <pc:docMk/>
            <pc:sldMk cId="94603050" sldId="374"/>
            <ac:spMk id="10" creationId="{EBD1AEFA-658B-40C0-BB0D-7D3D74A1F359}"/>
          </ac:spMkLst>
        </pc:spChg>
        <pc:spChg chg="mod">
          <ac:chgData name="Ilaria Fusacchia" userId="4f91e858-508e-4df6-9af7-b9e027592499" providerId="ADAL" clId="{4D9AFD4B-6B42-4E89-B3B7-23D21725E30D}" dt="2020-06-16T10:54:52.489" v="46" actId="21"/>
          <ac:spMkLst>
            <pc:docMk/>
            <pc:sldMk cId="94603050" sldId="374"/>
            <ac:spMk id="18" creationId="{72C37D36-144A-459F-8804-F2F2912351EB}"/>
          </ac:spMkLst>
        </pc:spChg>
      </pc:sldChg>
      <pc:sldChg chg="modSp mod">
        <pc:chgData name="Ilaria Fusacchia" userId="4f91e858-508e-4df6-9af7-b9e027592499" providerId="ADAL" clId="{4D9AFD4B-6B42-4E89-B3B7-23D21725E30D}" dt="2020-06-16T09:33:26.338" v="8" actId="27636"/>
        <pc:sldMkLst>
          <pc:docMk/>
          <pc:sldMk cId="3002938753" sldId="376"/>
        </pc:sldMkLst>
        <pc:spChg chg="mod">
          <ac:chgData name="Ilaria Fusacchia" userId="4f91e858-508e-4df6-9af7-b9e027592499" providerId="ADAL" clId="{4D9AFD4B-6B42-4E89-B3B7-23D21725E30D}" dt="2020-06-16T09:33:26.334" v="7" actId="27636"/>
          <ac:spMkLst>
            <pc:docMk/>
            <pc:sldMk cId="3002938753" sldId="376"/>
            <ac:spMk id="15" creationId="{BD24308D-7132-4483-BCC0-559440673720}"/>
          </ac:spMkLst>
        </pc:spChg>
        <pc:spChg chg="mod">
          <ac:chgData name="Ilaria Fusacchia" userId="4f91e858-508e-4df6-9af7-b9e027592499" providerId="ADAL" clId="{4D9AFD4B-6B42-4E89-B3B7-23D21725E30D}" dt="2020-06-16T09:33:26.338" v="8" actId="27636"/>
          <ac:spMkLst>
            <pc:docMk/>
            <pc:sldMk cId="3002938753" sldId="376"/>
            <ac:spMk id="16" creationId="{89DE486D-56A1-4032-AB24-F0B06FB96ABC}"/>
          </ac:spMkLst>
        </pc:spChg>
      </pc:sldChg>
      <pc:sldChg chg="del">
        <pc:chgData name="Ilaria Fusacchia" userId="4f91e858-508e-4df6-9af7-b9e027592499" providerId="ADAL" clId="{4D9AFD4B-6B42-4E89-B3B7-23D21725E30D}" dt="2020-06-16T09:35:51.257" v="18" actId="2696"/>
        <pc:sldMkLst>
          <pc:docMk/>
          <pc:sldMk cId="139317752" sldId="377"/>
        </pc:sldMkLst>
      </pc:sldChg>
      <pc:sldChg chg="add">
        <pc:chgData name="Ilaria Fusacchia" userId="4f91e858-508e-4df6-9af7-b9e027592499" providerId="ADAL" clId="{4D9AFD4B-6B42-4E89-B3B7-23D21725E30D}" dt="2020-06-16T09:37:41.123" v="22"/>
        <pc:sldMkLst>
          <pc:docMk/>
          <pc:sldMk cId="426226265" sldId="377"/>
        </pc:sldMkLst>
      </pc:sldChg>
      <pc:sldChg chg="add del modTransition">
        <pc:chgData name="Ilaria Fusacchia" userId="4f91e858-508e-4df6-9af7-b9e027592499" providerId="ADAL" clId="{4D9AFD4B-6B42-4E89-B3B7-23D21725E30D}" dt="2020-06-16T09:37:38.378" v="21" actId="2696"/>
        <pc:sldMkLst>
          <pc:docMk/>
          <pc:sldMk cId="2439361448" sldId="377"/>
        </pc:sldMkLst>
      </pc:sldChg>
      <pc:sldChg chg="add">
        <pc:chgData name="Ilaria Fusacchia" userId="4f91e858-508e-4df6-9af7-b9e027592499" providerId="ADAL" clId="{4D9AFD4B-6B42-4E89-B3B7-23D21725E30D}" dt="2020-06-16T09:33:35.350" v="9"/>
        <pc:sldMkLst>
          <pc:docMk/>
          <pc:sldMk cId="2052819772" sldId="379"/>
        </pc:sldMkLst>
      </pc:sldChg>
      <pc:sldChg chg="add del">
        <pc:chgData name="Ilaria Fusacchia" userId="4f91e858-508e-4df6-9af7-b9e027592499" providerId="ADAL" clId="{4D9AFD4B-6B42-4E89-B3B7-23D21725E30D}" dt="2020-06-16T09:33:26.172" v="5"/>
        <pc:sldMkLst>
          <pc:docMk/>
          <pc:sldMk cId="3289491814" sldId="379"/>
        </pc:sldMkLst>
      </pc:sldChg>
      <pc:sldChg chg="addSp modSp add mod">
        <pc:chgData name="Ilaria Fusacchia" userId="4f91e858-508e-4df6-9af7-b9e027592499" providerId="ADAL" clId="{4D9AFD4B-6B42-4E89-B3B7-23D21725E30D}" dt="2020-06-16T09:59:46.208" v="42" actId="6549"/>
        <pc:sldMkLst>
          <pc:docMk/>
          <pc:sldMk cId="3792151990" sldId="380"/>
        </pc:sldMkLst>
        <pc:spChg chg="add mod">
          <ac:chgData name="Ilaria Fusacchia" userId="4f91e858-508e-4df6-9af7-b9e027592499" providerId="ADAL" clId="{4D9AFD4B-6B42-4E89-B3B7-23D21725E30D}" dt="2020-06-16T09:49:17.799" v="28" actId="1076"/>
          <ac:spMkLst>
            <pc:docMk/>
            <pc:sldMk cId="3792151990" sldId="380"/>
            <ac:spMk id="2" creationId="{C4A537EA-EC46-40EC-934B-DAE957BE5932}"/>
          </ac:spMkLst>
        </pc:spChg>
        <pc:spChg chg="mod">
          <ac:chgData name="Ilaria Fusacchia" userId="4f91e858-508e-4df6-9af7-b9e027592499" providerId="ADAL" clId="{4D9AFD4B-6B42-4E89-B3B7-23D21725E30D}" dt="2020-06-16T09:59:46.208" v="42" actId="6549"/>
          <ac:spMkLst>
            <pc:docMk/>
            <pc:sldMk cId="3792151990" sldId="380"/>
            <ac:spMk id="11" creationId="{3388CF15-2E8B-45B8-8E1F-3C4AEA19164D}"/>
          </ac:spMkLst>
        </pc:spChg>
      </pc:sldChg>
    </pc:docChg>
  </pc:docChgLst>
  <pc:docChgLst>
    <pc:chgData name="Ilaria Fusacchia" userId="4f91e858-508e-4df6-9af7-b9e027592499" providerId="ADAL" clId="{7E113928-D203-463E-9FCB-E466A4D0F847}"/>
    <pc:docChg chg="undo custSel addSld delSld modSld sldOrd">
      <pc:chgData name="Ilaria Fusacchia" userId="4f91e858-508e-4df6-9af7-b9e027592499" providerId="ADAL" clId="{7E113928-D203-463E-9FCB-E466A4D0F847}" dt="2020-06-15T17:25:20.546" v="732" actId="1076"/>
      <pc:docMkLst>
        <pc:docMk/>
      </pc:docMkLst>
      <pc:sldChg chg="modSp mod delCm">
        <pc:chgData name="Ilaria Fusacchia" userId="4f91e858-508e-4df6-9af7-b9e027592499" providerId="ADAL" clId="{7E113928-D203-463E-9FCB-E466A4D0F847}" dt="2020-06-15T16:30:50.083" v="285" actId="1592"/>
        <pc:sldMkLst>
          <pc:docMk/>
          <pc:sldMk cId="3731826697" sldId="256"/>
        </pc:sldMkLst>
        <pc:spChg chg="mod">
          <ac:chgData name="Ilaria Fusacchia" userId="4f91e858-508e-4df6-9af7-b9e027592499" providerId="ADAL" clId="{7E113928-D203-463E-9FCB-E466A4D0F847}" dt="2020-06-15T13:37:48.407" v="151" actId="20577"/>
          <ac:spMkLst>
            <pc:docMk/>
            <pc:sldMk cId="3731826697" sldId="256"/>
            <ac:spMk id="5" creationId="{1741EEF6-85D7-4CB6-965D-E6F12511037A}"/>
          </ac:spMkLst>
        </pc:spChg>
      </pc:sldChg>
      <pc:sldChg chg="modSp mod">
        <pc:chgData name="Ilaria Fusacchia" userId="4f91e858-508e-4df6-9af7-b9e027592499" providerId="ADAL" clId="{7E113928-D203-463E-9FCB-E466A4D0F847}" dt="2020-06-15T13:42:48.706" v="171" actId="20577"/>
        <pc:sldMkLst>
          <pc:docMk/>
          <pc:sldMk cId="1416882184" sldId="257"/>
        </pc:sldMkLst>
        <pc:spChg chg="mod">
          <ac:chgData name="Ilaria Fusacchia" userId="4f91e858-508e-4df6-9af7-b9e027592499" providerId="ADAL" clId="{7E113928-D203-463E-9FCB-E466A4D0F847}" dt="2020-06-15T13:39:03.645" v="162" actId="20577"/>
          <ac:spMkLst>
            <pc:docMk/>
            <pc:sldMk cId="1416882184" sldId="257"/>
            <ac:spMk id="5" creationId="{1741EEF6-85D7-4CB6-965D-E6F12511037A}"/>
          </ac:spMkLst>
        </pc:spChg>
        <pc:spChg chg="mod">
          <ac:chgData name="Ilaria Fusacchia" userId="4f91e858-508e-4df6-9af7-b9e027592499" providerId="ADAL" clId="{7E113928-D203-463E-9FCB-E466A4D0F847}" dt="2020-06-15T13:42:48.706" v="171" actId="20577"/>
          <ac:spMkLst>
            <pc:docMk/>
            <pc:sldMk cId="1416882184" sldId="257"/>
            <ac:spMk id="6" creationId="{3A7B4534-D7F6-4618-9C3F-0DDB5AD9246B}"/>
          </ac:spMkLst>
        </pc:spChg>
      </pc:sldChg>
      <pc:sldChg chg="add del ord">
        <pc:chgData name="Ilaria Fusacchia" userId="4f91e858-508e-4df6-9af7-b9e027592499" providerId="ADAL" clId="{7E113928-D203-463E-9FCB-E466A4D0F847}" dt="2020-06-15T16:55:13.730" v="490" actId="47"/>
        <pc:sldMkLst>
          <pc:docMk/>
          <pc:sldMk cId="4294713781" sldId="258"/>
        </pc:sldMkLst>
      </pc:sldChg>
      <pc:sldChg chg="modSp mod">
        <pc:chgData name="Ilaria Fusacchia" userId="4f91e858-508e-4df6-9af7-b9e027592499" providerId="ADAL" clId="{7E113928-D203-463E-9FCB-E466A4D0F847}" dt="2020-06-15T13:37:57.180" v="152" actId="20577"/>
        <pc:sldMkLst>
          <pc:docMk/>
          <pc:sldMk cId="444637182" sldId="267"/>
        </pc:sldMkLst>
        <pc:spChg chg="mod">
          <ac:chgData name="Ilaria Fusacchia" userId="4f91e858-508e-4df6-9af7-b9e027592499" providerId="ADAL" clId="{7E113928-D203-463E-9FCB-E466A4D0F847}" dt="2020-06-15T13:37:57.180" v="152" actId="20577"/>
          <ac:spMkLst>
            <pc:docMk/>
            <pc:sldMk cId="444637182" sldId="267"/>
            <ac:spMk id="5" creationId="{1741EEF6-85D7-4CB6-965D-E6F12511037A}"/>
          </ac:spMkLst>
        </pc:spChg>
      </pc:sldChg>
      <pc:sldChg chg="modSp mod">
        <pc:chgData name="Ilaria Fusacchia" userId="4f91e858-508e-4df6-9af7-b9e027592499" providerId="ADAL" clId="{7E113928-D203-463E-9FCB-E466A4D0F847}" dt="2020-06-15T13:38:10.301" v="159" actId="20577"/>
        <pc:sldMkLst>
          <pc:docMk/>
          <pc:sldMk cId="4260258290" sldId="298"/>
        </pc:sldMkLst>
        <pc:spChg chg="mod">
          <ac:chgData name="Ilaria Fusacchia" userId="4f91e858-508e-4df6-9af7-b9e027592499" providerId="ADAL" clId="{7E113928-D203-463E-9FCB-E466A4D0F847}" dt="2020-06-15T13:38:10.301" v="159" actId="20577"/>
          <ac:spMkLst>
            <pc:docMk/>
            <pc:sldMk cId="4260258290" sldId="298"/>
            <ac:spMk id="5" creationId="{1741EEF6-85D7-4CB6-965D-E6F12511037A}"/>
          </ac:spMkLst>
        </pc:spChg>
      </pc:sldChg>
      <pc:sldChg chg="modSp mod">
        <pc:chgData name="Ilaria Fusacchia" userId="4f91e858-508e-4df6-9af7-b9e027592499" providerId="ADAL" clId="{7E113928-D203-463E-9FCB-E466A4D0F847}" dt="2020-06-15T16:32:07.756" v="291" actId="20577"/>
        <pc:sldMkLst>
          <pc:docMk/>
          <pc:sldMk cId="3859973585" sldId="327"/>
        </pc:sldMkLst>
        <pc:spChg chg="mod">
          <ac:chgData name="Ilaria Fusacchia" userId="4f91e858-508e-4df6-9af7-b9e027592499" providerId="ADAL" clId="{7E113928-D203-463E-9FCB-E466A4D0F847}" dt="2020-06-15T16:32:07.756" v="291" actId="20577"/>
          <ac:spMkLst>
            <pc:docMk/>
            <pc:sldMk cId="3859973585" sldId="327"/>
            <ac:spMk id="6" creationId="{3A7B4534-D7F6-4618-9C3F-0DDB5AD9246B}"/>
          </ac:spMkLst>
        </pc:spChg>
      </pc:sldChg>
      <pc:sldChg chg="modSp mod">
        <pc:chgData name="Ilaria Fusacchia" userId="4f91e858-508e-4df6-9af7-b9e027592499" providerId="ADAL" clId="{7E113928-D203-463E-9FCB-E466A4D0F847}" dt="2020-06-15T13:43:11.833" v="179" actId="20577"/>
        <pc:sldMkLst>
          <pc:docMk/>
          <pc:sldMk cId="2033762691" sldId="328"/>
        </pc:sldMkLst>
        <pc:spChg chg="mod">
          <ac:chgData name="Ilaria Fusacchia" userId="4f91e858-508e-4df6-9af7-b9e027592499" providerId="ADAL" clId="{7E113928-D203-463E-9FCB-E466A4D0F847}" dt="2020-06-15T13:42:55.961" v="172" actId="20577"/>
          <ac:spMkLst>
            <pc:docMk/>
            <pc:sldMk cId="2033762691" sldId="328"/>
            <ac:spMk id="5" creationId="{1741EEF6-85D7-4CB6-965D-E6F12511037A}"/>
          </ac:spMkLst>
        </pc:spChg>
        <pc:spChg chg="mod">
          <ac:chgData name="Ilaria Fusacchia" userId="4f91e858-508e-4df6-9af7-b9e027592499" providerId="ADAL" clId="{7E113928-D203-463E-9FCB-E466A4D0F847}" dt="2020-06-15T13:43:11.833" v="179" actId="20577"/>
          <ac:spMkLst>
            <pc:docMk/>
            <pc:sldMk cId="2033762691" sldId="328"/>
            <ac:spMk id="6" creationId="{3A7B4534-D7F6-4618-9C3F-0DDB5AD9246B}"/>
          </ac:spMkLst>
        </pc:spChg>
      </pc:sldChg>
      <pc:sldChg chg="modSp mod">
        <pc:chgData name="Ilaria Fusacchia" userId="4f91e858-508e-4df6-9af7-b9e027592499" providerId="ADAL" clId="{7E113928-D203-463E-9FCB-E466A4D0F847}" dt="2020-06-15T16:31:12.738" v="290" actId="20577"/>
        <pc:sldMkLst>
          <pc:docMk/>
          <pc:sldMk cId="919734406" sldId="339"/>
        </pc:sldMkLst>
        <pc:spChg chg="mod">
          <ac:chgData name="Ilaria Fusacchia" userId="4f91e858-508e-4df6-9af7-b9e027592499" providerId="ADAL" clId="{7E113928-D203-463E-9FCB-E466A4D0F847}" dt="2020-06-15T16:31:12.738" v="290" actId="20577"/>
          <ac:spMkLst>
            <pc:docMk/>
            <pc:sldMk cId="919734406" sldId="339"/>
            <ac:spMk id="8" creationId="{10907593-EA72-4042-9165-CBDB63063B63}"/>
          </ac:spMkLst>
        </pc:spChg>
      </pc:sldChg>
      <pc:sldChg chg="modSp mod">
        <pc:chgData name="Ilaria Fusacchia" userId="4f91e858-508e-4df6-9af7-b9e027592499" providerId="ADAL" clId="{7E113928-D203-463E-9FCB-E466A4D0F847}" dt="2020-06-15T10:18:46.621" v="5" actId="20577"/>
        <pc:sldMkLst>
          <pc:docMk/>
          <pc:sldMk cId="551840739" sldId="345"/>
        </pc:sldMkLst>
        <pc:spChg chg="mod">
          <ac:chgData name="Ilaria Fusacchia" userId="4f91e858-508e-4df6-9af7-b9e027592499" providerId="ADAL" clId="{7E113928-D203-463E-9FCB-E466A4D0F847}" dt="2020-06-15T10:18:46.621" v="5" actId="20577"/>
          <ac:spMkLst>
            <pc:docMk/>
            <pc:sldMk cId="551840739" sldId="345"/>
            <ac:spMk id="3" creationId="{0A0A0A42-FC8E-4DC5-BA07-5F361257838B}"/>
          </ac:spMkLst>
        </pc:spChg>
        <pc:spChg chg="mod">
          <ac:chgData name="Ilaria Fusacchia" userId="4f91e858-508e-4df6-9af7-b9e027592499" providerId="ADAL" clId="{7E113928-D203-463E-9FCB-E466A4D0F847}" dt="2020-06-15T09:04:36.335" v="2" actId="20577"/>
          <ac:spMkLst>
            <pc:docMk/>
            <pc:sldMk cId="551840739" sldId="345"/>
            <ac:spMk id="6" creationId="{3A7B4534-D7F6-4618-9C3F-0DDB5AD9246B}"/>
          </ac:spMkLst>
        </pc:spChg>
        <pc:spChg chg="mod">
          <ac:chgData name="Ilaria Fusacchia" userId="4f91e858-508e-4df6-9af7-b9e027592499" providerId="ADAL" clId="{7E113928-D203-463E-9FCB-E466A4D0F847}" dt="2020-06-15T09:00:04.898" v="1" actId="1076"/>
          <ac:spMkLst>
            <pc:docMk/>
            <pc:sldMk cId="551840739" sldId="345"/>
            <ac:spMk id="7" creationId="{711C05CE-BCD0-4DDA-9C6A-F91AA294253A}"/>
          </ac:spMkLst>
        </pc:spChg>
      </pc:sldChg>
      <pc:sldChg chg="modSp mod">
        <pc:chgData name="Ilaria Fusacchia" userId="4f91e858-508e-4df6-9af7-b9e027592499" providerId="ADAL" clId="{7E113928-D203-463E-9FCB-E466A4D0F847}" dt="2020-06-15T10:51:30.092" v="16" actId="14100"/>
        <pc:sldMkLst>
          <pc:docMk/>
          <pc:sldMk cId="4153348542" sldId="364"/>
        </pc:sldMkLst>
        <pc:spChg chg="mod">
          <ac:chgData name="Ilaria Fusacchia" userId="4f91e858-508e-4df6-9af7-b9e027592499" providerId="ADAL" clId="{7E113928-D203-463E-9FCB-E466A4D0F847}" dt="2020-06-15T10:51:11.826" v="8" actId="1076"/>
          <ac:spMkLst>
            <pc:docMk/>
            <pc:sldMk cId="4153348542" sldId="364"/>
            <ac:spMk id="5" creationId="{1741EEF6-85D7-4CB6-965D-E6F12511037A}"/>
          </ac:spMkLst>
        </pc:spChg>
        <pc:graphicFrameChg chg="mod">
          <ac:chgData name="Ilaria Fusacchia" userId="4f91e858-508e-4df6-9af7-b9e027592499" providerId="ADAL" clId="{7E113928-D203-463E-9FCB-E466A4D0F847}" dt="2020-06-15T10:51:30.092" v="16" actId="14100"/>
          <ac:graphicFrameMkLst>
            <pc:docMk/>
            <pc:sldMk cId="4153348542" sldId="364"/>
            <ac:graphicFrameMk id="8" creationId="{531EF077-9B66-4738-9EDF-25DC1EE2A2E1}"/>
          </ac:graphicFrameMkLst>
        </pc:graphicFrameChg>
      </pc:sldChg>
      <pc:sldChg chg="addSp delSp modSp mod">
        <pc:chgData name="Ilaria Fusacchia" userId="4f91e858-508e-4df6-9af7-b9e027592499" providerId="ADAL" clId="{7E113928-D203-463E-9FCB-E466A4D0F847}" dt="2020-06-15T16:36:19.371" v="303" actId="255"/>
        <pc:sldMkLst>
          <pc:docMk/>
          <pc:sldMk cId="3890239856" sldId="365"/>
        </pc:sldMkLst>
        <pc:graphicFrameChg chg="mod">
          <ac:chgData name="Ilaria Fusacchia" userId="4f91e858-508e-4df6-9af7-b9e027592499" providerId="ADAL" clId="{7E113928-D203-463E-9FCB-E466A4D0F847}" dt="2020-06-15T16:36:19.371" v="303" actId="255"/>
          <ac:graphicFrameMkLst>
            <pc:docMk/>
            <pc:sldMk cId="3890239856" sldId="365"/>
            <ac:graphicFrameMk id="8" creationId="{CF1BF689-6D41-4DD2-9F54-6DAE816A2BAC}"/>
          </ac:graphicFrameMkLst>
        </pc:graphicFrameChg>
        <pc:graphicFrameChg chg="del mod">
          <ac:chgData name="Ilaria Fusacchia" userId="4f91e858-508e-4df6-9af7-b9e027592499" providerId="ADAL" clId="{7E113928-D203-463E-9FCB-E466A4D0F847}" dt="2020-06-15T16:33:42.529" v="295" actId="478"/>
          <ac:graphicFrameMkLst>
            <pc:docMk/>
            <pc:sldMk cId="3890239856" sldId="365"/>
            <ac:graphicFrameMk id="9" creationId="{C549FD7C-8EA1-473D-A790-3E71A0B86E6E}"/>
          </ac:graphicFrameMkLst>
        </pc:graphicFrameChg>
        <pc:graphicFrameChg chg="add mod">
          <ac:chgData name="Ilaria Fusacchia" userId="4f91e858-508e-4df6-9af7-b9e027592499" providerId="ADAL" clId="{7E113928-D203-463E-9FCB-E466A4D0F847}" dt="2020-06-15T16:36:15.467" v="302" actId="255"/>
          <ac:graphicFrameMkLst>
            <pc:docMk/>
            <pc:sldMk cId="3890239856" sldId="365"/>
            <ac:graphicFrameMk id="10" creationId="{CF1BF689-6D41-4DD2-9F54-6DAE816A2BAC}"/>
          </ac:graphicFrameMkLst>
        </pc:graphicFrameChg>
      </pc:sldChg>
      <pc:sldChg chg="addSp delSp modSp mod ord">
        <pc:chgData name="Ilaria Fusacchia" userId="4f91e858-508e-4df6-9af7-b9e027592499" providerId="ADAL" clId="{7E113928-D203-463E-9FCB-E466A4D0F847}" dt="2020-06-15T17:25:20.546" v="732" actId="1076"/>
        <pc:sldMkLst>
          <pc:docMk/>
          <pc:sldMk cId="3806635545" sldId="366"/>
        </pc:sldMkLst>
        <pc:spChg chg="mod">
          <ac:chgData name="Ilaria Fusacchia" userId="4f91e858-508e-4df6-9af7-b9e027592499" providerId="ADAL" clId="{7E113928-D203-463E-9FCB-E466A4D0F847}" dt="2020-06-15T16:44:39.478" v="367" actId="1076"/>
          <ac:spMkLst>
            <pc:docMk/>
            <pc:sldMk cId="3806635545" sldId="366"/>
            <ac:spMk id="15" creationId="{BD24308D-7132-4483-BCC0-559440673720}"/>
          </ac:spMkLst>
        </pc:spChg>
        <pc:spChg chg="mod">
          <ac:chgData name="Ilaria Fusacchia" userId="4f91e858-508e-4df6-9af7-b9e027592499" providerId="ADAL" clId="{7E113928-D203-463E-9FCB-E466A4D0F847}" dt="2020-06-15T17:25:20.546" v="732" actId="1076"/>
          <ac:spMkLst>
            <pc:docMk/>
            <pc:sldMk cId="3806635545" sldId="366"/>
            <ac:spMk id="16" creationId="{89DE486D-56A1-4032-AB24-F0B06FB96ABC}"/>
          </ac:spMkLst>
        </pc:spChg>
        <pc:spChg chg="mod">
          <ac:chgData name="Ilaria Fusacchia" userId="4f91e858-508e-4df6-9af7-b9e027592499" providerId="ADAL" clId="{7E113928-D203-463E-9FCB-E466A4D0F847}" dt="2020-06-15T16:54:17.788" v="489" actId="20577"/>
          <ac:spMkLst>
            <pc:docMk/>
            <pc:sldMk cId="3806635545" sldId="366"/>
            <ac:spMk id="18" creationId="{72C37D36-144A-459F-8804-F2F2912351EB}"/>
          </ac:spMkLst>
        </pc:spChg>
        <pc:picChg chg="del">
          <ac:chgData name="Ilaria Fusacchia" userId="4f91e858-508e-4df6-9af7-b9e027592499" providerId="ADAL" clId="{7E113928-D203-463E-9FCB-E466A4D0F847}" dt="2020-06-15T15:16:40.157" v="282" actId="478"/>
          <ac:picMkLst>
            <pc:docMk/>
            <pc:sldMk cId="3806635545" sldId="366"/>
            <ac:picMk id="7" creationId="{6196CE56-B881-4F4F-A4E3-A72F362A6BF8}"/>
          </ac:picMkLst>
        </pc:picChg>
        <pc:picChg chg="add mod">
          <ac:chgData name="Ilaria Fusacchia" userId="4f91e858-508e-4df6-9af7-b9e027592499" providerId="ADAL" clId="{7E113928-D203-463E-9FCB-E466A4D0F847}" dt="2020-06-15T16:44:48.853" v="369" actId="14100"/>
          <ac:picMkLst>
            <pc:docMk/>
            <pc:sldMk cId="3806635545" sldId="366"/>
            <ac:picMk id="9" creationId="{42EEF65F-70C0-46EE-8D80-0D2B4317A8D6}"/>
          </ac:picMkLst>
        </pc:picChg>
        <pc:picChg chg="add del mod">
          <ac:chgData name="Ilaria Fusacchia" userId="4f91e858-508e-4df6-9af7-b9e027592499" providerId="ADAL" clId="{7E113928-D203-463E-9FCB-E466A4D0F847}" dt="2020-06-15T16:46:49.120" v="411" actId="478"/>
          <ac:picMkLst>
            <pc:docMk/>
            <pc:sldMk cId="3806635545" sldId="366"/>
            <ac:picMk id="10" creationId="{5DBE54A1-9FD2-4099-B6B0-CB7B948B0144}"/>
          </ac:picMkLst>
        </pc:picChg>
        <pc:picChg chg="del">
          <ac:chgData name="Ilaria Fusacchia" userId="4f91e858-508e-4df6-9af7-b9e027592499" providerId="ADAL" clId="{7E113928-D203-463E-9FCB-E466A4D0F847}" dt="2020-06-15T16:43:50.798" v="342" actId="478"/>
          <ac:picMkLst>
            <pc:docMk/>
            <pc:sldMk cId="3806635545" sldId="366"/>
            <ac:picMk id="11" creationId="{8C4029FA-1A40-4B97-BE0C-917E023BAF52}"/>
          </ac:picMkLst>
        </pc:picChg>
        <pc:picChg chg="add mod">
          <ac:chgData name="Ilaria Fusacchia" userId="4f91e858-508e-4df6-9af7-b9e027592499" providerId="ADAL" clId="{7E113928-D203-463E-9FCB-E466A4D0F847}" dt="2020-06-15T16:47:31.458" v="432" actId="14100"/>
          <ac:picMkLst>
            <pc:docMk/>
            <pc:sldMk cId="3806635545" sldId="366"/>
            <ac:picMk id="12" creationId="{0D3B271A-63D3-4601-8592-9A3413863675}"/>
          </ac:picMkLst>
        </pc:picChg>
      </pc:sldChg>
      <pc:sldChg chg="addSp delSp modSp mod delAnim modAnim">
        <pc:chgData name="Ilaria Fusacchia" userId="4f91e858-508e-4df6-9af7-b9e027592499" providerId="ADAL" clId="{7E113928-D203-463E-9FCB-E466A4D0F847}" dt="2020-06-15T17:22:21.681" v="719"/>
        <pc:sldMkLst>
          <pc:docMk/>
          <pc:sldMk cId="2300660484" sldId="367"/>
        </pc:sldMkLst>
        <pc:spChg chg="add del mod">
          <ac:chgData name="Ilaria Fusacchia" userId="4f91e858-508e-4df6-9af7-b9e027592499" providerId="ADAL" clId="{7E113928-D203-463E-9FCB-E466A4D0F847}" dt="2020-06-15T17:13:18.088" v="525" actId="478"/>
          <ac:spMkLst>
            <pc:docMk/>
            <pc:sldMk cId="2300660484" sldId="367"/>
            <ac:spMk id="2" creationId="{EAEC94DA-9C70-4BE9-8C5E-03F9B0537EDD}"/>
          </ac:spMkLst>
        </pc:spChg>
        <pc:spChg chg="add mod">
          <ac:chgData name="Ilaria Fusacchia" userId="4f91e858-508e-4df6-9af7-b9e027592499" providerId="ADAL" clId="{7E113928-D203-463E-9FCB-E466A4D0F847}" dt="2020-06-15T17:14:29.640" v="544" actId="1076"/>
          <ac:spMkLst>
            <pc:docMk/>
            <pc:sldMk cId="2300660484" sldId="367"/>
            <ac:spMk id="3" creationId="{7DCDFA91-C2C3-4B25-B0C7-2C2D06365903}"/>
          </ac:spMkLst>
        </pc:spChg>
        <pc:spChg chg="add del mod">
          <ac:chgData name="Ilaria Fusacchia" userId="4f91e858-508e-4df6-9af7-b9e027592499" providerId="ADAL" clId="{7E113928-D203-463E-9FCB-E466A4D0F847}" dt="2020-06-15T17:19:12.155" v="714" actId="478"/>
          <ac:spMkLst>
            <pc:docMk/>
            <pc:sldMk cId="2300660484" sldId="367"/>
            <ac:spMk id="5" creationId="{14323A55-DE47-4AD0-9C68-D1CEDA7AF0AE}"/>
          </ac:spMkLst>
        </pc:spChg>
        <pc:spChg chg="mod">
          <ac:chgData name="Ilaria Fusacchia" userId="4f91e858-508e-4df6-9af7-b9e027592499" providerId="ADAL" clId="{7E113928-D203-463E-9FCB-E466A4D0F847}" dt="2020-06-15T17:19:21.516" v="717" actId="20577"/>
          <ac:spMkLst>
            <pc:docMk/>
            <pc:sldMk cId="2300660484" sldId="367"/>
            <ac:spMk id="8" creationId="{E5E78FE8-9242-4635-A843-0550112E00F2}"/>
          </ac:spMkLst>
        </pc:spChg>
        <pc:spChg chg="add mod">
          <ac:chgData name="Ilaria Fusacchia" userId="4f91e858-508e-4df6-9af7-b9e027592499" providerId="ADAL" clId="{7E113928-D203-463E-9FCB-E466A4D0F847}" dt="2020-06-15T17:17:00.703" v="628" actId="1076"/>
          <ac:spMkLst>
            <pc:docMk/>
            <pc:sldMk cId="2300660484" sldId="367"/>
            <ac:spMk id="12" creationId="{8E13883C-CE2C-490F-A268-C3A7644BACB3}"/>
          </ac:spMkLst>
        </pc:spChg>
        <pc:spChg chg="add mod">
          <ac:chgData name="Ilaria Fusacchia" userId="4f91e858-508e-4df6-9af7-b9e027592499" providerId="ADAL" clId="{7E113928-D203-463E-9FCB-E466A4D0F847}" dt="2020-06-15T17:14:40.444" v="546" actId="1076"/>
          <ac:spMkLst>
            <pc:docMk/>
            <pc:sldMk cId="2300660484" sldId="367"/>
            <ac:spMk id="13" creationId="{0C46DEAC-1A5B-4710-AD0D-7A333B90A1F3}"/>
          </ac:spMkLst>
        </pc:spChg>
        <pc:spChg chg="del mod">
          <ac:chgData name="Ilaria Fusacchia" userId="4f91e858-508e-4df6-9af7-b9e027592499" providerId="ADAL" clId="{7E113928-D203-463E-9FCB-E466A4D0F847}" dt="2020-06-15T17:19:08.863" v="713" actId="478"/>
          <ac:spMkLst>
            <pc:docMk/>
            <pc:sldMk cId="2300660484" sldId="367"/>
            <ac:spMk id="14" creationId="{6E098B70-0C3B-4CBA-BA7B-6347CDB23FD2}"/>
          </ac:spMkLst>
        </pc:spChg>
        <pc:spChg chg="mod">
          <ac:chgData name="Ilaria Fusacchia" userId="4f91e858-508e-4df6-9af7-b9e027592499" providerId="ADAL" clId="{7E113928-D203-463E-9FCB-E466A4D0F847}" dt="2020-06-15T17:15:22.604" v="576" actId="1076"/>
          <ac:spMkLst>
            <pc:docMk/>
            <pc:sldMk cId="2300660484" sldId="367"/>
            <ac:spMk id="15" creationId="{2B98EF84-C38C-4A78-B15D-07A695D8C4D9}"/>
          </ac:spMkLst>
        </pc:spChg>
        <pc:spChg chg="mod">
          <ac:chgData name="Ilaria Fusacchia" userId="4f91e858-508e-4df6-9af7-b9e027592499" providerId="ADAL" clId="{7E113928-D203-463E-9FCB-E466A4D0F847}" dt="2020-06-15T17:12:19.322" v="514" actId="20577"/>
          <ac:spMkLst>
            <pc:docMk/>
            <pc:sldMk cId="2300660484" sldId="367"/>
            <ac:spMk id="16" creationId="{5320E37F-5A0A-40CF-968B-86CDA6ADBFD6}"/>
          </ac:spMkLst>
        </pc:spChg>
        <pc:spChg chg="add mod">
          <ac:chgData name="Ilaria Fusacchia" userId="4f91e858-508e-4df6-9af7-b9e027592499" providerId="ADAL" clId="{7E113928-D203-463E-9FCB-E466A4D0F847}" dt="2020-06-15T17:14:38.417" v="545" actId="1076"/>
          <ac:spMkLst>
            <pc:docMk/>
            <pc:sldMk cId="2300660484" sldId="367"/>
            <ac:spMk id="17" creationId="{37416B64-8E1D-4937-AB02-0B048B626362}"/>
          </ac:spMkLst>
        </pc:spChg>
        <pc:spChg chg="add mod">
          <ac:chgData name="Ilaria Fusacchia" userId="4f91e858-508e-4df6-9af7-b9e027592499" providerId="ADAL" clId="{7E113928-D203-463E-9FCB-E466A4D0F847}" dt="2020-06-15T17:15:06.577" v="553" actId="1076"/>
          <ac:spMkLst>
            <pc:docMk/>
            <pc:sldMk cId="2300660484" sldId="367"/>
            <ac:spMk id="18" creationId="{EBE7249D-B4E8-4FC4-BE54-294FC7F9F387}"/>
          </ac:spMkLst>
        </pc:spChg>
        <pc:spChg chg="add mod">
          <ac:chgData name="Ilaria Fusacchia" userId="4f91e858-508e-4df6-9af7-b9e027592499" providerId="ADAL" clId="{7E113928-D203-463E-9FCB-E466A4D0F847}" dt="2020-06-15T17:17:06.221" v="630" actId="1076"/>
          <ac:spMkLst>
            <pc:docMk/>
            <pc:sldMk cId="2300660484" sldId="367"/>
            <ac:spMk id="19" creationId="{1C837765-0F4E-47E9-A27E-AB710177CC6D}"/>
          </ac:spMkLst>
        </pc:spChg>
        <pc:spChg chg="add mod">
          <ac:chgData name="Ilaria Fusacchia" userId="4f91e858-508e-4df6-9af7-b9e027592499" providerId="ADAL" clId="{7E113928-D203-463E-9FCB-E466A4D0F847}" dt="2020-06-15T17:19:15.469" v="716" actId="1036"/>
          <ac:spMkLst>
            <pc:docMk/>
            <pc:sldMk cId="2300660484" sldId="367"/>
            <ac:spMk id="20" creationId="{45ADC62F-637F-4D18-A0E0-ED1D89899C09}"/>
          </ac:spMkLst>
        </pc:spChg>
        <pc:spChg chg="add del mod">
          <ac:chgData name="Ilaria Fusacchia" userId="4f91e858-508e-4df6-9af7-b9e027592499" providerId="ADAL" clId="{7E113928-D203-463E-9FCB-E466A4D0F847}" dt="2020-06-15T17:16:21.326" v="606" actId="478"/>
          <ac:spMkLst>
            <pc:docMk/>
            <pc:sldMk cId="2300660484" sldId="367"/>
            <ac:spMk id="21" creationId="{0510EE2A-EDE4-4B7D-B692-949527CD4C2E}"/>
          </ac:spMkLst>
        </pc:spChg>
        <pc:spChg chg="add mod">
          <ac:chgData name="Ilaria Fusacchia" userId="4f91e858-508e-4df6-9af7-b9e027592499" providerId="ADAL" clId="{7E113928-D203-463E-9FCB-E466A4D0F847}" dt="2020-06-15T17:18:00.865" v="646" actId="688"/>
          <ac:spMkLst>
            <pc:docMk/>
            <pc:sldMk cId="2300660484" sldId="367"/>
            <ac:spMk id="22" creationId="{DDD10B30-B70E-4D3A-ADE3-321785BDBDA0}"/>
          </ac:spMkLst>
        </pc:spChg>
        <pc:spChg chg="add mod">
          <ac:chgData name="Ilaria Fusacchia" userId="4f91e858-508e-4df6-9af7-b9e027592499" providerId="ADAL" clId="{7E113928-D203-463E-9FCB-E466A4D0F847}" dt="2020-06-15T17:18:21.910" v="675" actId="1076"/>
          <ac:spMkLst>
            <pc:docMk/>
            <pc:sldMk cId="2300660484" sldId="367"/>
            <ac:spMk id="23" creationId="{3FB4D8CB-EBBD-436B-BE96-3A9863FBBBEB}"/>
          </ac:spMkLst>
        </pc:spChg>
        <pc:spChg chg="add mod">
          <ac:chgData name="Ilaria Fusacchia" userId="4f91e858-508e-4df6-9af7-b9e027592499" providerId="ADAL" clId="{7E113928-D203-463E-9FCB-E466A4D0F847}" dt="2020-06-15T17:18:41.627" v="679" actId="688"/>
          <ac:spMkLst>
            <pc:docMk/>
            <pc:sldMk cId="2300660484" sldId="367"/>
            <ac:spMk id="24" creationId="{DE424FF2-3C47-4D92-B51A-C5F6F44CFBCB}"/>
          </ac:spMkLst>
        </pc:spChg>
        <pc:spChg chg="add mod">
          <ac:chgData name="Ilaria Fusacchia" userId="4f91e858-508e-4df6-9af7-b9e027592499" providerId="ADAL" clId="{7E113928-D203-463E-9FCB-E466A4D0F847}" dt="2020-06-15T17:18:58.948" v="711" actId="20577"/>
          <ac:spMkLst>
            <pc:docMk/>
            <pc:sldMk cId="2300660484" sldId="367"/>
            <ac:spMk id="25" creationId="{26F1BF19-84BB-48DD-82E5-F441267C3C32}"/>
          </ac:spMkLst>
        </pc:spChg>
        <pc:spChg chg="add del mod">
          <ac:chgData name="Ilaria Fusacchia" userId="4f91e858-508e-4df6-9af7-b9e027592499" providerId="ADAL" clId="{7E113928-D203-463E-9FCB-E466A4D0F847}" dt="2020-06-15T17:22:21.681" v="719"/>
          <ac:spMkLst>
            <pc:docMk/>
            <pc:sldMk cId="2300660484" sldId="367"/>
            <ac:spMk id="26" creationId="{1351211D-6D92-47F9-8714-8BC836EA5CFC}"/>
          </ac:spMkLst>
        </pc:spChg>
        <pc:picChg chg="del">
          <ac:chgData name="Ilaria Fusacchia" userId="4f91e858-508e-4df6-9af7-b9e027592499" providerId="ADAL" clId="{7E113928-D203-463E-9FCB-E466A4D0F847}" dt="2020-06-15T17:11:56.379" v="495" actId="478"/>
          <ac:picMkLst>
            <pc:docMk/>
            <pc:sldMk cId="2300660484" sldId="367"/>
            <ac:picMk id="7" creationId="{78A25C01-F09F-469D-9D67-7E0DA717D193}"/>
          </ac:picMkLst>
        </pc:picChg>
        <pc:picChg chg="del">
          <ac:chgData name="Ilaria Fusacchia" userId="4f91e858-508e-4df6-9af7-b9e027592499" providerId="ADAL" clId="{7E113928-D203-463E-9FCB-E466A4D0F847}" dt="2020-06-15T17:11:57.340" v="496" actId="478"/>
          <ac:picMkLst>
            <pc:docMk/>
            <pc:sldMk cId="2300660484" sldId="367"/>
            <ac:picMk id="9" creationId="{5E85B873-68CA-4E5E-9A0B-D763D9F5D52F}"/>
          </ac:picMkLst>
        </pc:picChg>
        <pc:picChg chg="add mod">
          <ac:chgData name="Ilaria Fusacchia" userId="4f91e858-508e-4df6-9af7-b9e027592499" providerId="ADAL" clId="{7E113928-D203-463E-9FCB-E466A4D0F847}" dt="2020-06-15T17:12:27.887" v="515" actId="1076"/>
          <ac:picMkLst>
            <pc:docMk/>
            <pc:sldMk cId="2300660484" sldId="367"/>
            <ac:picMk id="10" creationId="{3F5581F5-D185-42E6-8752-CF0DCF84A2EB}"/>
          </ac:picMkLst>
        </pc:picChg>
        <pc:picChg chg="add mod">
          <ac:chgData name="Ilaria Fusacchia" userId="4f91e858-508e-4df6-9af7-b9e027592499" providerId="ADAL" clId="{7E113928-D203-463E-9FCB-E466A4D0F847}" dt="2020-06-15T17:12:32.436" v="516" actId="1076"/>
          <ac:picMkLst>
            <pc:docMk/>
            <pc:sldMk cId="2300660484" sldId="367"/>
            <ac:picMk id="11" creationId="{CFD32CAC-8B2A-4C86-8BD1-D082C2AA5132}"/>
          </ac:picMkLst>
        </pc:picChg>
      </pc:sldChg>
      <pc:sldChg chg="delSp modSp mod">
        <pc:chgData name="Ilaria Fusacchia" userId="4f91e858-508e-4df6-9af7-b9e027592499" providerId="ADAL" clId="{7E113928-D203-463E-9FCB-E466A4D0F847}" dt="2020-06-15T16:55:30.473" v="492" actId="1076"/>
        <pc:sldMkLst>
          <pc:docMk/>
          <pc:sldMk cId="1033537766" sldId="368"/>
        </pc:sldMkLst>
        <pc:graphicFrameChg chg="mod">
          <ac:chgData name="Ilaria Fusacchia" userId="4f91e858-508e-4df6-9af7-b9e027592499" providerId="ADAL" clId="{7E113928-D203-463E-9FCB-E466A4D0F847}" dt="2020-06-15T16:55:30.473" v="492" actId="1076"/>
          <ac:graphicFrameMkLst>
            <pc:docMk/>
            <pc:sldMk cId="1033537766" sldId="368"/>
            <ac:graphicFrameMk id="5" creationId="{C2418D40-F2E1-4755-A48F-ABA63F7F1194}"/>
          </ac:graphicFrameMkLst>
        </pc:graphicFrameChg>
        <pc:graphicFrameChg chg="del">
          <ac:chgData name="Ilaria Fusacchia" userId="4f91e858-508e-4df6-9af7-b9e027592499" providerId="ADAL" clId="{7E113928-D203-463E-9FCB-E466A4D0F847}" dt="2020-06-15T16:43:42.149" v="341" actId="478"/>
          <ac:graphicFrameMkLst>
            <pc:docMk/>
            <pc:sldMk cId="1033537766" sldId="368"/>
            <ac:graphicFrameMk id="13" creationId="{CF1BF689-6D41-4DD2-9F54-6DAE816A2BAC}"/>
          </ac:graphicFrameMkLst>
        </pc:graphicFrameChg>
      </pc:sldChg>
      <pc:sldChg chg="addSp delSp modSp mod delCm modNotesTx">
        <pc:chgData name="Ilaria Fusacchia" userId="4f91e858-508e-4df6-9af7-b9e027592499" providerId="ADAL" clId="{7E113928-D203-463E-9FCB-E466A4D0F847}" dt="2020-06-15T17:24:48.339" v="731" actId="6549"/>
        <pc:sldMkLst>
          <pc:docMk/>
          <pc:sldMk cId="2699064152" sldId="370"/>
        </pc:sldMkLst>
        <pc:spChg chg="mod">
          <ac:chgData name="Ilaria Fusacchia" userId="4f91e858-508e-4df6-9af7-b9e027592499" providerId="ADAL" clId="{7E113928-D203-463E-9FCB-E466A4D0F847}" dt="2020-06-15T16:42:22.471" v="339" actId="20577"/>
          <ac:spMkLst>
            <pc:docMk/>
            <pc:sldMk cId="2699064152" sldId="370"/>
            <ac:spMk id="6" creationId="{3A7B4534-D7F6-4618-9C3F-0DDB5AD9246B}"/>
          </ac:spMkLst>
        </pc:spChg>
        <pc:spChg chg="del">
          <ac:chgData name="Ilaria Fusacchia" userId="4f91e858-508e-4df6-9af7-b9e027592499" providerId="ADAL" clId="{7E113928-D203-463E-9FCB-E466A4D0F847}" dt="2020-06-15T13:19:46.903" v="101" actId="478"/>
          <ac:spMkLst>
            <pc:docMk/>
            <pc:sldMk cId="2699064152" sldId="370"/>
            <ac:spMk id="11" creationId="{4D759983-DCBD-45FB-A09D-A2C0E4FDF7CC}"/>
          </ac:spMkLst>
        </pc:spChg>
        <pc:spChg chg="del">
          <ac:chgData name="Ilaria Fusacchia" userId="4f91e858-508e-4df6-9af7-b9e027592499" providerId="ADAL" clId="{7E113928-D203-463E-9FCB-E466A4D0F847}" dt="2020-06-15T13:19:46.903" v="101" actId="478"/>
          <ac:spMkLst>
            <pc:docMk/>
            <pc:sldMk cId="2699064152" sldId="370"/>
            <ac:spMk id="15" creationId="{74C33B51-BDF6-4742-A194-9C0110B7D9FE}"/>
          </ac:spMkLst>
        </pc:spChg>
        <pc:spChg chg="del">
          <ac:chgData name="Ilaria Fusacchia" userId="4f91e858-508e-4df6-9af7-b9e027592499" providerId="ADAL" clId="{7E113928-D203-463E-9FCB-E466A4D0F847}" dt="2020-06-15T13:19:46.903" v="101" actId="478"/>
          <ac:spMkLst>
            <pc:docMk/>
            <pc:sldMk cId="2699064152" sldId="370"/>
            <ac:spMk id="16" creationId="{6E595CA0-0A11-47CB-A990-E1A19E927712}"/>
          </ac:spMkLst>
        </pc:spChg>
        <pc:spChg chg="del">
          <ac:chgData name="Ilaria Fusacchia" userId="4f91e858-508e-4df6-9af7-b9e027592499" providerId="ADAL" clId="{7E113928-D203-463E-9FCB-E466A4D0F847}" dt="2020-06-15T13:19:40.096" v="100" actId="478"/>
          <ac:spMkLst>
            <pc:docMk/>
            <pc:sldMk cId="2699064152" sldId="370"/>
            <ac:spMk id="17" creationId="{2AABA8A5-93AE-4E50-B34D-315E862C76B9}"/>
          </ac:spMkLst>
        </pc:spChg>
        <pc:spChg chg="del">
          <ac:chgData name="Ilaria Fusacchia" userId="4f91e858-508e-4df6-9af7-b9e027592499" providerId="ADAL" clId="{7E113928-D203-463E-9FCB-E466A4D0F847}" dt="2020-06-15T13:19:40.096" v="100" actId="478"/>
          <ac:spMkLst>
            <pc:docMk/>
            <pc:sldMk cId="2699064152" sldId="370"/>
            <ac:spMk id="18" creationId="{06269BA0-B49C-494E-9DA1-36D68F7717A0}"/>
          </ac:spMkLst>
        </pc:spChg>
        <pc:spChg chg="del">
          <ac:chgData name="Ilaria Fusacchia" userId="4f91e858-508e-4df6-9af7-b9e027592499" providerId="ADAL" clId="{7E113928-D203-463E-9FCB-E466A4D0F847}" dt="2020-06-15T13:19:46.903" v="101" actId="478"/>
          <ac:spMkLst>
            <pc:docMk/>
            <pc:sldMk cId="2699064152" sldId="370"/>
            <ac:spMk id="19" creationId="{8096B50A-A05F-4DA5-A5F1-5ECABB5F1837}"/>
          </ac:spMkLst>
        </pc:spChg>
        <pc:spChg chg="del">
          <ac:chgData name="Ilaria Fusacchia" userId="4f91e858-508e-4df6-9af7-b9e027592499" providerId="ADAL" clId="{7E113928-D203-463E-9FCB-E466A4D0F847}" dt="2020-06-15T13:19:46.903" v="101" actId="478"/>
          <ac:spMkLst>
            <pc:docMk/>
            <pc:sldMk cId="2699064152" sldId="370"/>
            <ac:spMk id="20" creationId="{9553E531-EC96-4E59-94BD-3F67859D41DD}"/>
          </ac:spMkLst>
        </pc:spChg>
        <pc:spChg chg="del">
          <ac:chgData name="Ilaria Fusacchia" userId="4f91e858-508e-4df6-9af7-b9e027592499" providerId="ADAL" clId="{7E113928-D203-463E-9FCB-E466A4D0F847}" dt="2020-06-15T13:19:46.903" v="101" actId="478"/>
          <ac:spMkLst>
            <pc:docMk/>
            <pc:sldMk cId="2699064152" sldId="370"/>
            <ac:spMk id="21" creationId="{5A5052B8-A35B-42D9-8C5A-9108637F5A12}"/>
          </ac:spMkLst>
        </pc:spChg>
        <pc:spChg chg="del">
          <ac:chgData name="Ilaria Fusacchia" userId="4f91e858-508e-4df6-9af7-b9e027592499" providerId="ADAL" clId="{7E113928-D203-463E-9FCB-E466A4D0F847}" dt="2020-06-15T13:19:40.096" v="100" actId="478"/>
          <ac:spMkLst>
            <pc:docMk/>
            <pc:sldMk cId="2699064152" sldId="370"/>
            <ac:spMk id="22" creationId="{467AC1C0-75F9-4AAB-B14C-FDF71190D219}"/>
          </ac:spMkLst>
        </pc:spChg>
        <pc:spChg chg="del">
          <ac:chgData name="Ilaria Fusacchia" userId="4f91e858-508e-4df6-9af7-b9e027592499" providerId="ADAL" clId="{7E113928-D203-463E-9FCB-E466A4D0F847}" dt="2020-06-15T13:19:40.096" v="100" actId="478"/>
          <ac:spMkLst>
            <pc:docMk/>
            <pc:sldMk cId="2699064152" sldId="370"/>
            <ac:spMk id="23" creationId="{E5A70867-FE84-47E3-8278-507536A0A42D}"/>
          </ac:spMkLst>
        </pc:spChg>
        <pc:spChg chg="add del mod">
          <ac:chgData name="Ilaria Fusacchia" userId="4f91e858-508e-4df6-9af7-b9e027592499" providerId="ADAL" clId="{7E113928-D203-463E-9FCB-E466A4D0F847}" dt="2020-06-15T13:19:40.096" v="100" actId="478"/>
          <ac:spMkLst>
            <pc:docMk/>
            <pc:sldMk cId="2699064152" sldId="370"/>
            <ac:spMk id="26" creationId="{78384E59-C1BC-439B-80DD-2E0AD7F6830F}"/>
          </ac:spMkLst>
        </pc:spChg>
        <pc:spChg chg="add del mod">
          <ac:chgData name="Ilaria Fusacchia" userId="4f91e858-508e-4df6-9af7-b9e027592499" providerId="ADAL" clId="{7E113928-D203-463E-9FCB-E466A4D0F847}" dt="2020-06-15T13:19:40.096" v="100" actId="478"/>
          <ac:spMkLst>
            <pc:docMk/>
            <pc:sldMk cId="2699064152" sldId="370"/>
            <ac:spMk id="27" creationId="{8458C964-B394-46C1-9613-41CC72AA56A5}"/>
          </ac:spMkLst>
        </pc:spChg>
        <pc:spChg chg="add del mod">
          <ac:chgData name="Ilaria Fusacchia" userId="4f91e858-508e-4df6-9af7-b9e027592499" providerId="ADAL" clId="{7E113928-D203-463E-9FCB-E466A4D0F847}" dt="2020-06-15T13:19:40.096" v="100" actId="478"/>
          <ac:spMkLst>
            <pc:docMk/>
            <pc:sldMk cId="2699064152" sldId="370"/>
            <ac:spMk id="28" creationId="{EDDE1E15-27C5-4A1B-BD47-57C63E802556}"/>
          </ac:spMkLst>
        </pc:spChg>
        <pc:spChg chg="add del mod">
          <ac:chgData name="Ilaria Fusacchia" userId="4f91e858-508e-4df6-9af7-b9e027592499" providerId="ADAL" clId="{7E113928-D203-463E-9FCB-E466A4D0F847}" dt="2020-06-15T13:19:40.096" v="100" actId="478"/>
          <ac:spMkLst>
            <pc:docMk/>
            <pc:sldMk cId="2699064152" sldId="370"/>
            <ac:spMk id="29" creationId="{670C03F7-63F4-4B3A-A8C0-1BC652A6F239}"/>
          </ac:spMkLst>
        </pc:spChg>
        <pc:spChg chg="add del mod">
          <ac:chgData name="Ilaria Fusacchia" userId="4f91e858-508e-4df6-9af7-b9e027592499" providerId="ADAL" clId="{7E113928-D203-463E-9FCB-E466A4D0F847}" dt="2020-06-15T13:19:40.096" v="100" actId="478"/>
          <ac:spMkLst>
            <pc:docMk/>
            <pc:sldMk cId="2699064152" sldId="370"/>
            <ac:spMk id="30" creationId="{7D206FFF-9A93-433D-84E8-7B37DDBE2B51}"/>
          </ac:spMkLst>
        </pc:spChg>
        <pc:spChg chg="add del mod">
          <ac:chgData name="Ilaria Fusacchia" userId="4f91e858-508e-4df6-9af7-b9e027592499" providerId="ADAL" clId="{7E113928-D203-463E-9FCB-E466A4D0F847}" dt="2020-06-15T13:19:40.096" v="100" actId="478"/>
          <ac:spMkLst>
            <pc:docMk/>
            <pc:sldMk cId="2699064152" sldId="370"/>
            <ac:spMk id="31" creationId="{CF8CB66A-12BE-4FDB-A914-2B477144E848}"/>
          </ac:spMkLst>
        </pc:spChg>
        <pc:graphicFrameChg chg="del">
          <ac:chgData name="Ilaria Fusacchia" userId="4f91e858-508e-4df6-9af7-b9e027592499" providerId="ADAL" clId="{7E113928-D203-463E-9FCB-E466A4D0F847}" dt="2020-06-15T13:19:14.966" v="94" actId="478"/>
          <ac:graphicFrameMkLst>
            <pc:docMk/>
            <pc:sldMk cId="2699064152" sldId="370"/>
            <ac:graphicFrameMk id="13" creationId="{567B0A10-BF55-42E4-86D0-669AA3B93C79}"/>
          </ac:graphicFrameMkLst>
        </pc:graphicFrameChg>
        <pc:graphicFrameChg chg="del mod">
          <ac:chgData name="Ilaria Fusacchia" userId="4f91e858-508e-4df6-9af7-b9e027592499" providerId="ADAL" clId="{7E113928-D203-463E-9FCB-E466A4D0F847}" dt="2020-06-15T13:24:17.189" v="104" actId="478"/>
          <ac:graphicFrameMkLst>
            <pc:docMk/>
            <pc:sldMk cId="2699064152" sldId="370"/>
            <ac:graphicFrameMk id="24" creationId="{1C5DD1E9-2C9A-45B8-882E-B1BFFBAB9987}"/>
          </ac:graphicFrameMkLst>
        </pc:graphicFrameChg>
        <pc:graphicFrameChg chg="add mod">
          <ac:chgData name="Ilaria Fusacchia" userId="4f91e858-508e-4df6-9af7-b9e027592499" providerId="ADAL" clId="{7E113928-D203-463E-9FCB-E466A4D0F847}" dt="2020-06-15T16:58:06.718" v="493" actId="14100"/>
          <ac:graphicFrameMkLst>
            <pc:docMk/>
            <pc:sldMk cId="2699064152" sldId="370"/>
            <ac:graphicFrameMk id="25" creationId="{567B0A10-BF55-42E4-86D0-669AA3B93C79}"/>
          </ac:graphicFrameMkLst>
        </pc:graphicFrameChg>
        <pc:graphicFrameChg chg="add del mod">
          <ac:chgData name="Ilaria Fusacchia" userId="4f91e858-508e-4df6-9af7-b9e027592499" providerId="ADAL" clId="{7E113928-D203-463E-9FCB-E466A4D0F847}" dt="2020-06-15T13:34:10.370" v="131" actId="478"/>
          <ac:graphicFrameMkLst>
            <pc:docMk/>
            <pc:sldMk cId="2699064152" sldId="370"/>
            <ac:graphicFrameMk id="32" creationId="{D3087F86-1C22-4CAE-B417-D307DDF8F6A7}"/>
          </ac:graphicFrameMkLst>
        </pc:graphicFrameChg>
        <pc:graphicFrameChg chg="add del mod">
          <ac:chgData name="Ilaria Fusacchia" userId="4f91e858-508e-4df6-9af7-b9e027592499" providerId="ADAL" clId="{7E113928-D203-463E-9FCB-E466A4D0F847}" dt="2020-06-15T14:40:56.863" v="270" actId="478"/>
          <ac:graphicFrameMkLst>
            <pc:docMk/>
            <pc:sldMk cId="2699064152" sldId="370"/>
            <ac:graphicFrameMk id="33" creationId="{4542C36B-64A7-44C6-9122-B0A6137C6248}"/>
          </ac:graphicFrameMkLst>
        </pc:graphicFrameChg>
        <pc:graphicFrameChg chg="add mod">
          <ac:chgData name="Ilaria Fusacchia" userId="4f91e858-508e-4df6-9af7-b9e027592499" providerId="ADAL" clId="{7E113928-D203-463E-9FCB-E466A4D0F847}" dt="2020-06-15T16:41:32.371" v="320" actId="14100"/>
          <ac:graphicFrameMkLst>
            <pc:docMk/>
            <pc:sldMk cId="2699064152" sldId="370"/>
            <ac:graphicFrameMk id="34" creationId="{4542C36B-64A7-44C6-9122-B0A6137C6248}"/>
          </ac:graphicFrameMkLst>
        </pc:graphicFrameChg>
        <pc:graphicFrameChg chg="add del mod">
          <ac:chgData name="Ilaria Fusacchia" userId="4f91e858-508e-4df6-9af7-b9e027592499" providerId="ADAL" clId="{7E113928-D203-463E-9FCB-E466A4D0F847}" dt="2020-06-15T16:41:10.514" v="313" actId="478"/>
          <ac:graphicFrameMkLst>
            <pc:docMk/>
            <pc:sldMk cId="2699064152" sldId="370"/>
            <ac:graphicFrameMk id="35" creationId="{BC0B8C95-7BC8-4305-A02B-3E9635918F08}"/>
          </ac:graphicFrameMkLst>
        </pc:graphicFrameChg>
      </pc:sldChg>
      <pc:sldChg chg="modSp modNotesTx">
        <pc:chgData name="Ilaria Fusacchia" userId="4f91e858-508e-4df6-9af7-b9e027592499" providerId="ADAL" clId="{7E113928-D203-463E-9FCB-E466A4D0F847}" dt="2020-06-15T17:24:33.316" v="720" actId="20577"/>
        <pc:sldMkLst>
          <pc:docMk/>
          <pc:sldMk cId="1798065544" sldId="371"/>
        </pc:sldMkLst>
        <pc:graphicFrameChg chg="mod">
          <ac:chgData name="Ilaria Fusacchia" userId="4f91e858-508e-4df6-9af7-b9e027592499" providerId="ADAL" clId="{7E113928-D203-463E-9FCB-E466A4D0F847}" dt="2020-06-15T11:38:22.100" v="33" actId="255"/>
          <ac:graphicFrameMkLst>
            <pc:docMk/>
            <pc:sldMk cId="1798065544" sldId="371"/>
            <ac:graphicFrameMk id="8" creationId="{F1AF3B87-8C2E-4A4D-A5C3-76CC6FDB0451}"/>
          </ac:graphicFrameMkLst>
        </pc:graphicFrameChg>
        <pc:graphicFrameChg chg="mod">
          <ac:chgData name="Ilaria Fusacchia" userId="4f91e858-508e-4df6-9af7-b9e027592499" providerId="ADAL" clId="{7E113928-D203-463E-9FCB-E466A4D0F847}" dt="2020-06-15T11:38:17.384" v="32" actId="255"/>
          <ac:graphicFrameMkLst>
            <pc:docMk/>
            <pc:sldMk cId="1798065544" sldId="371"/>
            <ac:graphicFrameMk id="9" creationId="{D21442BA-6839-4253-B48A-21D9A618B88E}"/>
          </ac:graphicFrameMkLst>
        </pc:graphicFrameChg>
      </pc:sldChg>
      <pc:sldChg chg="modSp mod">
        <pc:chgData name="Ilaria Fusacchia" userId="4f91e858-508e-4df6-9af7-b9e027592499" providerId="ADAL" clId="{7E113928-D203-463E-9FCB-E466A4D0F847}" dt="2020-06-15T13:54:07.810" v="192" actId="20577"/>
        <pc:sldMkLst>
          <pc:docMk/>
          <pc:sldMk cId="94603050" sldId="374"/>
        </pc:sldMkLst>
        <pc:spChg chg="mod">
          <ac:chgData name="Ilaria Fusacchia" userId="4f91e858-508e-4df6-9af7-b9e027592499" providerId="ADAL" clId="{7E113928-D203-463E-9FCB-E466A4D0F847}" dt="2020-06-15T13:40:25.588" v="164" actId="20577"/>
          <ac:spMkLst>
            <pc:docMk/>
            <pc:sldMk cId="94603050" sldId="374"/>
            <ac:spMk id="10" creationId="{EBD1AEFA-658B-40C0-BB0D-7D3D74A1F359}"/>
          </ac:spMkLst>
        </pc:spChg>
        <pc:spChg chg="mod">
          <ac:chgData name="Ilaria Fusacchia" userId="4f91e858-508e-4df6-9af7-b9e027592499" providerId="ADAL" clId="{7E113928-D203-463E-9FCB-E466A4D0F847}" dt="2020-06-15T13:54:07.810" v="192" actId="20577"/>
          <ac:spMkLst>
            <pc:docMk/>
            <pc:sldMk cId="94603050" sldId="374"/>
            <ac:spMk id="18" creationId="{72C37D36-144A-459F-8804-F2F2912351EB}"/>
          </ac:spMkLst>
        </pc:spChg>
      </pc:sldChg>
      <pc:sldChg chg="addSp delSp modSp add del mod">
        <pc:chgData name="Ilaria Fusacchia" userId="4f91e858-508e-4df6-9af7-b9e027592499" providerId="ADAL" clId="{7E113928-D203-463E-9FCB-E466A4D0F847}" dt="2020-06-15T14:51:10.950" v="280" actId="47"/>
        <pc:sldMkLst>
          <pc:docMk/>
          <pc:sldMk cId="339142320" sldId="375"/>
        </pc:sldMkLst>
        <pc:spChg chg="add del mod">
          <ac:chgData name="Ilaria Fusacchia" userId="4f91e858-508e-4df6-9af7-b9e027592499" providerId="ADAL" clId="{7E113928-D203-463E-9FCB-E466A4D0F847}" dt="2020-06-15T14:16:48.048" v="243" actId="478"/>
          <ac:spMkLst>
            <pc:docMk/>
            <pc:sldMk cId="339142320" sldId="375"/>
            <ac:spMk id="2" creationId="{648F026B-4F21-4CA1-83C0-43145FBC2595}"/>
          </ac:spMkLst>
        </pc:spChg>
        <pc:spChg chg="del mod">
          <ac:chgData name="Ilaria Fusacchia" userId="4f91e858-508e-4df6-9af7-b9e027592499" providerId="ADAL" clId="{7E113928-D203-463E-9FCB-E466A4D0F847}" dt="2020-06-15T14:15:26.825" v="237" actId="478"/>
          <ac:spMkLst>
            <pc:docMk/>
            <pc:sldMk cId="339142320" sldId="375"/>
            <ac:spMk id="11" creationId="{4D759983-DCBD-45FB-A09D-A2C0E4FDF7CC}"/>
          </ac:spMkLst>
        </pc:spChg>
        <pc:spChg chg="del">
          <ac:chgData name="Ilaria Fusacchia" userId="4f91e858-508e-4df6-9af7-b9e027592499" providerId="ADAL" clId="{7E113928-D203-463E-9FCB-E466A4D0F847}" dt="2020-06-15T14:15:12.599" v="235" actId="478"/>
          <ac:spMkLst>
            <pc:docMk/>
            <pc:sldMk cId="339142320" sldId="375"/>
            <ac:spMk id="15" creationId="{74C33B51-BDF6-4742-A194-9C0110B7D9FE}"/>
          </ac:spMkLst>
        </pc:spChg>
        <pc:spChg chg="mod">
          <ac:chgData name="Ilaria Fusacchia" userId="4f91e858-508e-4df6-9af7-b9e027592499" providerId="ADAL" clId="{7E113928-D203-463E-9FCB-E466A4D0F847}" dt="2020-06-15T14:15:40.570" v="240" actId="14100"/>
          <ac:spMkLst>
            <pc:docMk/>
            <pc:sldMk cId="339142320" sldId="375"/>
            <ac:spMk id="16" creationId="{6E595CA0-0A11-47CB-A990-E1A19E927712}"/>
          </ac:spMkLst>
        </pc:spChg>
        <pc:spChg chg="del">
          <ac:chgData name="Ilaria Fusacchia" userId="4f91e858-508e-4df6-9af7-b9e027592499" providerId="ADAL" clId="{7E113928-D203-463E-9FCB-E466A4D0F847}" dt="2020-06-15T14:17:23.234" v="245" actId="478"/>
          <ac:spMkLst>
            <pc:docMk/>
            <pc:sldMk cId="339142320" sldId="375"/>
            <ac:spMk id="17" creationId="{2AABA8A5-93AE-4E50-B34D-315E862C76B9}"/>
          </ac:spMkLst>
        </pc:spChg>
        <pc:spChg chg="del mod">
          <ac:chgData name="Ilaria Fusacchia" userId="4f91e858-508e-4df6-9af7-b9e027592499" providerId="ADAL" clId="{7E113928-D203-463E-9FCB-E466A4D0F847}" dt="2020-06-15T14:15:28.823" v="238" actId="478"/>
          <ac:spMkLst>
            <pc:docMk/>
            <pc:sldMk cId="339142320" sldId="375"/>
            <ac:spMk id="19" creationId="{8096B50A-A05F-4DA5-A5F1-5ECABB5F1837}"/>
          </ac:spMkLst>
        </pc:spChg>
        <pc:spChg chg="del">
          <ac:chgData name="Ilaria Fusacchia" userId="4f91e858-508e-4df6-9af7-b9e027592499" providerId="ADAL" clId="{7E113928-D203-463E-9FCB-E466A4D0F847}" dt="2020-06-15T14:15:17.159" v="236" actId="478"/>
          <ac:spMkLst>
            <pc:docMk/>
            <pc:sldMk cId="339142320" sldId="375"/>
            <ac:spMk id="20" creationId="{9553E531-EC96-4E59-94BD-3F67859D41DD}"/>
          </ac:spMkLst>
        </pc:spChg>
        <pc:spChg chg="del">
          <ac:chgData name="Ilaria Fusacchia" userId="4f91e858-508e-4df6-9af7-b9e027592499" providerId="ADAL" clId="{7E113928-D203-463E-9FCB-E466A4D0F847}" dt="2020-06-15T14:17:19.792" v="244" actId="478"/>
          <ac:spMkLst>
            <pc:docMk/>
            <pc:sldMk cId="339142320" sldId="375"/>
            <ac:spMk id="21" creationId="{5A5052B8-A35B-42D9-8C5A-9108637F5A12}"/>
          </ac:spMkLst>
        </pc:spChg>
        <pc:spChg chg="del">
          <ac:chgData name="Ilaria Fusacchia" userId="4f91e858-508e-4df6-9af7-b9e027592499" providerId="ADAL" clId="{7E113928-D203-463E-9FCB-E466A4D0F847}" dt="2020-06-15T14:17:26.503" v="246" actId="478"/>
          <ac:spMkLst>
            <pc:docMk/>
            <pc:sldMk cId="339142320" sldId="375"/>
            <ac:spMk id="22" creationId="{467AC1C0-75F9-4AAB-B14C-FDF71190D219}"/>
          </ac:spMkLst>
        </pc:spChg>
        <pc:graphicFrameChg chg="mod">
          <ac:chgData name="Ilaria Fusacchia" userId="4f91e858-508e-4df6-9af7-b9e027592499" providerId="ADAL" clId="{7E113928-D203-463E-9FCB-E466A4D0F847}" dt="2020-06-15T14:13:11.120" v="232" actId="2085"/>
          <ac:graphicFrameMkLst>
            <pc:docMk/>
            <pc:sldMk cId="339142320" sldId="375"/>
            <ac:graphicFrameMk id="13" creationId="{567B0A10-BF55-42E4-86D0-669AA3B93C79}"/>
          </ac:graphicFrameMkLst>
        </pc:graphicFrameChg>
      </pc:sldChg>
      <pc:sldChg chg="add del">
        <pc:chgData name="Ilaria Fusacchia" userId="4f91e858-508e-4df6-9af7-b9e027592499" providerId="ADAL" clId="{7E113928-D203-463E-9FCB-E466A4D0F847}" dt="2020-06-15T16:55:14.893" v="491" actId="47"/>
        <pc:sldMkLst>
          <pc:docMk/>
          <pc:sldMk cId="4267942908" sldId="375"/>
        </pc:sldMkLst>
      </pc:sldChg>
      <pc:sldChg chg="addSp delSp modSp add mod">
        <pc:chgData name="Ilaria Fusacchia" userId="4f91e858-508e-4df6-9af7-b9e027592499" providerId="ADAL" clId="{7E113928-D203-463E-9FCB-E466A4D0F847}" dt="2020-06-15T16:48:44.059" v="472" actId="14100"/>
        <pc:sldMkLst>
          <pc:docMk/>
          <pc:sldMk cId="3002938753" sldId="376"/>
        </pc:sldMkLst>
        <pc:spChg chg="mod">
          <ac:chgData name="Ilaria Fusacchia" userId="4f91e858-508e-4df6-9af7-b9e027592499" providerId="ADAL" clId="{7E113928-D203-463E-9FCB-E466A4D0F847}" dt="2020-06-15T16:47:55.197" v="449" actId="27636"/>
          <ac:spMkLst>
            <pc:docMk/>
            <pc:sldMk cId="3002938753" sldId="376"/>
            <ac:spMk id="15" creationId="{BD24308D-7132-4483-BCC0-559440673720}"/>
          </ac:spMkLst>
        </pc:spChg>
        <pc:spChg chg="mod">
          <ac:chgData name="Ilaria Fusacchia" userId="4f91e858-508e-4df6-9af7-b9e027592499" providerId="ADAL" clId="{7E113928-D203-463E-9FCB-E466A4D0F847}" dt="2020-06-15T16:48:07.488" v="467" actId="27636"/>
          <ac:spMkLst>
            <pc:docMk/>
            <pc:sldMk cId="3002938753" sldId="376"/>
            <ac:spMk id="16" creationId="{89DE486D-56A1-4032-AB24-F0B06FB96ABC}"/>
          </ac:spMkLst>
        </pc:spChg>
        <pc:picChg chg="del">
          <ac:chgData name="Ilaria Fusacchia" userId="4f91e858-508e-4df6-9af7-b9e027592499" providerId="ADAL" clId="{7E113928-D203-463E-9FCB-E466A4D0F847}" dt="2020-06-15T16:47:56.778" v="450" actId="478"/>
          <ac:picMkLst>
            <pc:docMk/>
            <pc:sldMk cId="3002938753" sldId="376"/>
            <ac:picMk id="9" creationId="{42EEF65F-70C0-46EE-8D80-0D2B4317A8D6}"/>
          </ac:picMkLst>
        </pc:picChg>
        <pc:picChg chg="del">
          <ac:chgData name="Ilaria Fusacchia" userId="4f91e858-508e-4df6-9af7-b9e027592499" providerId="ADAL" clId="{7E113928-D203-463E-9FCB-E466A4D0F847}" dt="2020-06-15T16:48:38.778" v="470" actId="478"/>
          <ac:picMkLst>
            <pc:docMk/>
            <pc:sldMk cId="3002938753" sldId="376"/>
            <ac:picMk id="10" creationId="{5DBE54A1-9FD2-4099-B6B0-CB7B948B0144}"/>
          </ac:picMkLst>
        </pc:picChg>
        <pc:picChg chg="add mod">
          <ac:chgData name="Ilaria Fusacchia" userId="4f91e858-508e-4df6-9af7-b9e027592499" providerId="ADAL" clId="{7E113928-D203-463E-9FCB-E466A4D0F847}" dt="2020-06-15T16:48:29.836" v="469" actId="14100"/>
          <ac:picMkLst>
            <pc:docMk/>
            <pc:sldMk cId="3002938753" sldId="376"/>
            <ac:picMk id="11" creationId="{D4F4E8E6-3317-48BE-8473-088706DDD6CE}"/>
          </ac:picMkLst>
        </pc:picChg>
        <pc:picChg chg="add mod">
          <ac:chgData name="Ilaria Fusacchia" userId="4f91e858-508e-4df6-9af7-b9e027592499" providerId="ADAL" clId="{7E113928-D203-463E-9FCB-E466A4D0F847}" dt="2020-06-15T16:48:44.059" v="472" actId="14100"/>
          <ac:picMkLst>
            <pc:docMk/>
            <pc:sldMk cId="3002938753" sldId="376"/>
            <ac:picMk id="12" creationId="{2762A1EC-B833-43D4-83D4-991DC2BE9875}"/>
          </ac:picMkLst>
        </pc:picChg>
      </pc:sldChg>
      <pc:sldChg chg="add">
        <pc:chgData name="Ilaria Fusacchia" userId="4f91e858-508e-4df6-9af7-b9e027592499" providerId="ADAL" clId="{7E113928-D203-463E-9FCB-E466A4D0F847}" dt="2020-06-15T16:46:45.957" v="410"/>
        <pc:sldMkLst>
          <pc:docMk/>
          <pc:sldMk cId="42958434" sldId="37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F:\VALERIA\LAVORO\IN%20CORSO\Convegni\GTAP2020\DGTRADE_BAU_EU15_grap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VALERIA\LAVORO\IN%20CORSO\Convegni\GTAP2020\DGTRADE_BAU_EU15_graph.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VALERIA\LAVORO\IN%20CORSO\Convegni\GTAP2020\DGTRADE_BAU_EU15_graph.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VALERIA\LAVORO\IN%20CORSO\Convegni\GTAP2020\DGTRADE_BAU_EU15_graph.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VALERIA\LAVORO\IN%20CORSO\Convegni\GTAP2020\DGTRADE_BAU_EU15_graph.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VALERIA\LAVORO\IN%20CORSO\Convegni\GTAP2020\DGTRADE_BAU_EU15_graph.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uniroma3-my.sharepoint.com/personal/ifusacchia_os_uniroma3_it/Documents/# trade and climate change/# gtap conf. 2020/presentazione/DGTRADE_BAU_EU15_graph.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luxiciu\Downloads\DGTRADE_BAU_EU15_graph.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uniroma3-my.sharepoint.com/personal/ifusacchia_os_uniroma3_it/Documents/# trade and climate change/# gtap conf. 2020/presentazione/results_emit_vait.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uniroma3-my.sharepoint.com/personal/ifusacchia_os_uniroma3_it/Documents/# trade and climate change/# gtap conf. 2020/presentazione/results_emit_vait.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https://uniroma3-my.sharepoint.com/personal/ifusacchia_os_uniroma3_it/Documents/# trade and climate change/# gtap conf. 2020/presentazione/results_emit_vait.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Elena%20Paglialunga\Dropbox\my\WORK\IN%20CORSO\Progetti\DG%20TRADE_ele\Conferenze\ppt\DGTRADE_BAU_EU15_ppt.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LM Sans 9" panose="00000500000000000000" pitchFamily="50" charset="0"/>
                <a:ea typeface="+mn-ea"/>
                <a:cs typeface="+mn-cs"/>
              </a:defRPr>
            </a:pPr>
            <a:r>
              <a:rPr lang="it-IT" dirty="0"/>
              <a:t>EU CO2-eq </a:t>
            </a:r>
            <a:r>
              <a:rPr lang="it-IT" dirty="0" err="1"/>
              <a:t>emissions</a:t>
            </a:r>
            <a:r>
              <a:rPr lang="it-IT" dirty="0"/>
              <a:t> (</a:t>
            </a:r>
            <a:r>
              <a:rPr lang="it-IT" dirty="0" err="1"/>
              <a:t>Mton</a:t>
            </a:r>
            <a:r>
              <a:rPr lang="it-IT" dirty="0"/>
              <a:t>)</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lineChart>
        <c:grouping val="standard"/>
        <c:varyColors val="0"/>
        <c:ser>
          <c:idx val="0"/>
          <c:order val="0"/>
          <c:tx>
            <c:strRef>
              <c:f>CO2Q!$A$41</c:f>
              <c:strCache>
                <c:ptCount val="1"/>
                <c:pt idx="0">
                  <c:v>BAU</c:v>
                </c:pt>
              </c:strCache>
            </c:strRef>
          </c:tx>
          <c:spPr>
            <a:ln w="28575" cap="rnd">
              <a:solidFill>
                <a:sysClr val="windowText" lastClr="000000"/>
              </a:solidFill>
              <a:round/>
            </a:ln>
            <a:effectLst/>
          </c:spPr>
          <c:marker>
            <c:symbol val="none"/>
          </c:marker>
          <c:cat>
            <c:numRef>
              <c:f>CO2Q!$D$40:$J$40</c:f>
              <c:numCache>
                <c:formatCode>General</c:formatCode>
                <c:ptCount val="7"/>
                <c:pt idx="0">
                  <c:v>2020</c:v>
                </c:pt>
                <c:pt idx="1">
                  <c:v>2025</c:v>
                </c:pt>
                <c:pt idx="2">
                  <c:v>2030</c:v>
                </c:pt>
                <c:pt idx="3">
                  <c:v>2035</c:v>
                </c:pt>
                <c:pt idx="4">
                  <c:v>2040</c:v>
                </c:pt>
                <c:pt idx="5">
                  <c:v>2045</c:v>
                </c:pt>
                <c:pt idx="6">
                  <c:v>2050</c:v>
                </c:pt>
              </c:numCache>
            </c:numRef>
          </c:cat>
          <c:val>
            <c:numRef>
              <c:f>CO2Q!$D$41:$J$41</c:f>
              <c:numCache>
                <c:formatCode>General</c:formatCode>
                <c:ptCount val="7"/>
                <c:pt idx="0">
                  <c:v>3407.5593260000001</c:v>
                </c:pt>
                <c:pt idx="1">
                  <c:v>3240.6066890000002</c:v>
                </c:pt>
                <c:pt idx="2">
                  <c:v>2991.8654790000001</c:v>
                </c:pt>
                <c:pt idx="3">
                  <c:v>2763.718018</c:v>
                </c:pt>
                <c:pt idx="4">
                  <c:v>2592.5783689999998</c:v>
                </c:pt>
                <c:pt idx="5">
                  <c:v>2440.0253910000001</c:v>
                </c:pt>
                <c:pt idx="6">
                  <c:v>2285.4541020000001</c:v>
                </c:pt>
              </c:numCache>
            </c:numRef>
          </c:val>
          <c:smooth val="0"/>
          <c:extLst>
            <c:ext xmlns:c16="http://schemas.microsoft.com/office/drawing/2014/chart" uri="{C3380CC4-5D6E-409C-BE32-E72D297353CC}">
              <c16:uniqueId val="{00000000-8579-4227-A436-9B6686E2A0B4}"/>
            </c:ext>
          </c:extLst>
        </c:ser>
        <c:ser>
          <c:idx val="1"/>
          <c:order val="1"/>
          <c:tx>
            <c:strRef>
              <c:f>CO2Q!$A$42</c:f>
              <c:strCache>
                <c:ptCount val="1"/>
                <c:pt idx="0">
                  <c:v>GECO 1.5°</c:v>
                </c:pt>
              </c:strCache>
            </c:strRef>
          </c:tx>
          <c:spPr>
            <a:ln w="28575" cap="rnd">
              <a:solidFill>
                <a:schemeClr val="accent1"/>
              </a:solidFill>
              <a:round/>
            </a:ln>
            <a:effectLst/>
          </c:spPr>
          <c:marker>
            <c:symbol val="none"/>
          </c:marker>
          <c:cat>
            <c:numRef>
              <c:f>CO2Q!$D$40:$J$40</c:f>
              <c:numCache>
                <c:formatCode>General</c:formatCode>
                <c:ptCount val="7"/>
                <c:pt idx="0">
                  <c:v>2020</c:v>
                </c:pt>
                <c:pt idx="1">
                  <c:v>2025</c:v>
                </c:pt>
                <c:pt idx="2">
                  <c:v>2030</c:v>
                </c:pt>
                <c:pt idx="3">
                  <c:v>2035</c:v>
                </c:pt>
                <c:pt idx="4">
                  <c:v>2040</c:v>
                </c:pt>
                <c:pt idx="5">
                  <c:v>2045</c:v>
                </c:pt>
                <c:pt idx="6">
                  <c:v>2050</c:v>
                </c:pt>
              </c:numCache>
            </c:numRef>
          </c:cat>
          <c:val>
            <c:numRef>
              <c:f>CO2Q!$D$42:$J$42</c:f>
              <c:numCache>
                <c:formatCode>General</c:formatCode>
                <c:ptCount val="7"/>
                <c:pt idx="0">
                  <c:v>3407.5593260000001</c:v>
                </c:pt>
                <c:pt idx="1">
                  <c:v>2922.9411620000001</c:v>
                </c:pt>
                <c:pt idx="2">
                  <c:v>2443.015625</c:v>
                </c:pt>
                <c:pt idx="3">
                  <c:v>1786.9257809999999</c:v>
                </c:pt>
                <c:pt idx="4">
                  <c:v>1252.0447999999999</c:v>
                </c:pt>
                <c:pt idx="5">
                  <c:v>567.11175500000002</c:v>
                </c:pt>
                <c:pt idx="6">
                  <c:v>221.675049</c:v>
                </c:pt>
              </c:numCache>
            </c:numRef>
          </c:val>
          <c:smooth val="1"/>
          <c:extLst>
            <c:ext xmlns:c16="http://schemas.microsoft.com/office/drawing/2014/chart" uri="{C3380CC4-5D6E-409C-BE32-E72D297353CC}">
              <c16:uniqueId val="{00000001-8579-4227-A436-9B6686E2A0B4}"/>
            </c:ext>
          </c:extLst>
        </c:ser>
        <c:dLbls>
          <c:showLegendKey val="0"/>
          <c:showVal val="0"/>
          <c:showCatName val="0"/>
          <c:showSerName val="0"/>
          <c:showPercent val="0"/>
          <c:showBubbleSize val="0"/>
        </c:dLbls>
        <c:smooth val="0"/>
        <c:axId val="802643424"/>
        <c:axId val="802638176"/>
      </c:lineChart>
      <c:catAx>
        <c:axId val="80264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802638176"/>
        <c:crosses val="autoZero"/>
        <c:auto val="1"/>
        <c:lblAlgn val="ctr"/>
        <c:lblOffset val="100"/>
        <c:noMultiLvlLbl val="0"/>
      </c:catAx>
      <c:valAx>
        <c:axId val="80263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80264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LM Sans 9" panose="00000500000000000000" pitchFamily="50"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440" b="0" i="0" u="none" strike="noStrike" kern="1200" spc="0" baseline="0">
                <a:solidFill>
                  <a:schemeClr val="tx1">
                    <a:lumMod val="65000"/>
                    <a:lumOff val="35000"/>
                  </a:schemeClr>
                </a:solidFill>
                <a:latin typeface="LM Sans 9" panose="00000500000000000000" pitchFamily="50" charset="0"/>
                <a:ea typeface="+mn-ea"/>
                <a:cs typeface="+mn-cs"/>
              </a:defRPr>
            </a:pPr>
            <a:r>
              <a:rPr lang="en-US"/>
              <a:t>Changes (%) in emission intensity</a:t>
            </a:r>
            <a:endParaRPr lang="en-GB"/>
          </a:p>
        </c:rich>
      </c:tx>
      <c:overlay val="0"/>
      <c:spPr>
        <a:noFill/>
        <a:ln>
          <a:noFill/>
        </a:ln>
        <a:effectLst/>
      </c:spPr>
      <c:txPr>
        <a:bodyPr rot="0" spcFirstLastPara="1" vertOverflow="ellipsis" vert="horz" wrap="square" anchor="ctr" anchorCtr="1"/>
        <a:lstStyle/>
        <a:p>
          <a:pPr algn="ctr" rtl="0">
            <a:defRPr sz="1440" b="0" i="0" u="none" strike="noStrike" kern="1200" spc="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barChart>
        <c:barDir val="col"/>
        <c:grouping val="clustered"/>
        <c:varyColors val="0"/>
        <c:ser>
          <c:idx val="0"/>
          <c:order val="0"/>
          <c:tx>
            <c:strRef>
              <c:f>ene_co2_int!$A$6</c:f>
              <c:strCache>
                <c:ptCount val="1"/>
                <c:pt idx="0">
                  <c:v>EU27</c:v>
                </c:pt>
              </c:strCache>
            </c:strRef>
          </c:tx>
          <c:spPr>
            <a:solidFill>
              <a:schemeClr val="accent1"/>
            </a:solidFill>
            <a:ln>
              <a:noFill/>
            </a:ln>
            <a:effectLst/>
          </c:spPr>
          <c:invertIfNegative val="0"/>
          <c:cat>
            <c:numRef>
              <c:f>ene_co2_int!$C$5:$H$5</c:f>
              <c:numCache>
                <c:formatCode>General</c:formatCode>
                <c:ptCount val="6"/>
                <c:pt idx="0">
                  <c:v>2025</c:v>
                </c:pt>
                <c:pt idx="1">
                  <c:v>2030</c:v>
                </c:pt>
                <c:pt idx="2">
                  <c:v>2035</c:v>
                </c:pt>
                <c:pt idx="3">
                  <c:v>2040</c:v>
                </c:pt>
                <c:pt idx="4">
                  <c:v>2045</c:v>
                </c:pt>
                <c:pt idx="5">
                  <c:v>2050</c:v>
                </c:pt>
              </c:numCache>
            </c:numRef>
          </c:cat>
          <c:val>
            <c:numRef>
              <c:f>ene_co2_int!$C$6:$H$6</c:f>
              <c:numCache>
                <c:formatCode>0.00</c:formatCode>
                <c:ptCount val="6"/>
                <c:pt idx="0">
                  <c:v>-9.5209942032316111</c:v>
                </c:pt>
                <c:pt idx="1">
                  <c:v>-17.549436980599488</c:v>
                </c:pt>
                <c:pt idx="2">
                  <c:v>-34.603594681470526</c:v>
                </c:pt>
                <c:pt idx="3">
                  <c:v>-51.225555049470216</c:v>
                </c:pt>
                <c:pt idx="4">
                  <c:v>-76.539525783651214</c:v>
                </c:pt>
                <c:pt idx="5">
                  <c:v>-90.202862102822209</c:v>
                </c:pt>
              </c:numCache>
            </c:numRef>
          </c:val>
          <c:extLst>
            <c:ext xmlns:c16="http://schemas.microsoft.com/office/drawing/2014/chart" uri="{C3380CC4-5D6E-409C-BE32-E72D297353CC}">
              <c16:uniqueId val="{00000000-5103-4172-83C2-A3577E7FC7DA}"/>
            </c:ext>
          </c:extLst>
        </c:ser>
        <c:ser>
          <c:idx val="1"/>
          <c:order val="1"/>
          <c:tx>
            <c:strRef>
              <c:f>ene_co2_int!$A$7</c:f>
              <c:strCache>
                <c:ptCount val="1"/>
                <c:pt idx="0">
                  <c:v>WORLD</c:v>
                </c:pt>
              </c:strCache>
            </c:strRef>
          </c:tx>
          <c:spPr>
            <a:solidFill>
              <a:schemeClr val="bg2">
                <a:lumMod val="50000"/>
              </a:schemeClr>
            </a:solidFill>
            <a:ln>
              <a:noFill/>
            </a:ln>
            <a:effectLst/>
          </c:spPr>
          <c:invertIfNegative val="0"/>
          <c:cat>
            <c:numRef>
              <c:f>ene_co2_int!$C$5:$H$5</c:f>
              <c:numCache>
                <c:formatCode>General</c:formatCode>
                <c:ptCount val="6"/>
                <c:pt idx="0">
                  <c:v>2025</c:v>
                </c:pt>
                <c:pt idx="1">
                  <c:v>2030</c:v>
                </c:pt>
                <c:pt idx="2">
                  <c:v>2035</c:v>
                </c:pt>
                <c:pt idx="3">
                  <c:v>2040</c:v>
                </c:pt>
                <c:pt idx="4">
                  <c:v>2045</c:v>
                </c:pt>
                <c:pt idx="5">
                  <c:v>2050</c:v>
                </c:pt>
              </c:numCache>
            </c:numRef>
          </c:cat>
          <c:val>
            <c:numRef>
              <c:f>ene_co2_int!$C$7:$H$7</c:f>
              <c:numCache>
                <c:formatCode>0.00</c:formatCode>
                <c:ptCount val="6"/>
                <c:pt idx="0">
                  <c:v>0.25738400192558675</c:v>
                </c:pt>
                <c:pt idx="1">
                  <c:v>0.21174329559221361</c:v>
                </c:pt>
                <c:pt idx="2">
                  <c:v>0.5217066145102166</c:v>
                </c:pt>
                <c:pt idx="3">
                  <c:v>0.93805972016709738</c:v>
                </c:pt>
                <c:pt idx="4">
                  <c:v>1.4178467512727402</c:v>
                </c:pt>
                <c:pt idx="5">
                  <c:v>1.4651536788590993</c:v>
                </c:pt>
              </c:numCache>
            </c:numRef>
          </c:val>
          <c:extLst>
            <c:ext xmlns:c16="http://schemas.microsoft.com/office/drawing/2014/chart" uri="{C3380CC4-5D6E-409C-BE32-E72D297353CC}">
              <c16:uniqueId val="{00000001-5103-4172-83C2-A3577E7FC7DA}"/>
            </c:ext>
          </c:extLst>
        </c:ser>
        <c:dLbls>
          <c:showLegendKey val="0"/>
          <c:showVal val="0"/>
          <c:showCatName val="0"/>
          <c:showSerName val="0"/>
          <c:showPercent val="0"/>
          <c:showBubbleSize val="0"/>
        </c:dLbls>
        <c:gapWidth val="219"/>
        <c:overlap val="-27"/>
        <c:axId val="728491400"/>
        <c:axId val="728489760"/>
      </c:barChart>
      <c:catAx>
        <c:axId val="728491400"/>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728489760"/>
        <c:crosses val="autoZero"/>
        <c:auto val="1"/>
        <c:lblAlgn val="ctr"/>
        <c:lblOffset val="100"/>
        <c:noMultiLvlLbl val="0"/>
      </c:catAx>
      <c:valAx>
        <c:axId val="728489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72849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LM Sans 9" panose="00000500000000000000" pitchFamily="50"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440" b="0" i="0" u="none" strike="noStrike" kern="1200" spc="0" baseline="0">
                <a:solidFill>
                  <a:schemeClr val="tx1">
                    <a:lumMod val="65000"/>
                    <a:lumOff val="35000"/>
                  </a:schemeClr>
                </a:solidFill>
                <a:latin typeface="LM Sans 9" panose="00000500000000000000" pitchFamily="50" charset="0"/>
                <a:ea typeface="+mn-ea"/>
                <a:cs typeface="+mn-cs"/>
              </a:defRPr>
            </a:pPr>
            <a:r>
              <a:rPr lang="en-US"/>
              <a:t>Changes (%) in energy intensity</a:t>
            </a:r>
            <a:endParaRPr lang="en-GB"/>
          </a:p>
        </c:rich>
      </c:tx>
      <c:overlay val="0"/>
      <c:spPr>
        <a:noFill/>
        <a:ln>
          <a:noFill/>
        </a:ln>
        <a:effectLst/>
      </c:spPr>
      <c:txPr>
        <a:bodyPr rot="0" spcFirstLastPara="1" vertOverflow="ellipsis" vert="horz" wrap="square" anchor="ctr" anchorCtr="1"/>
        <a:lstStyle/>
        <a:p>
          <a:pPr algn="ctr" rtl="0">
            <a:defRPr sz="1440" b="0" i="0" u="none" strike="noStrike" kern="1200" spc="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barChart>
        <c:barDir val="col"/>
        <c:grouping val="clustered"/>
        <c:varyColors val="0"/>
        <c:ser>
          <c:idx val="0"/>
          <c:order val="0"/>
          <c:tx>
            <c:strRef>
              <c:f>ene_co2_int!$A$2</c:f>
              <c:strCache>
                <c:ptCount val="1"/>
                <c:pt idx="0">
                  <c:v>EU27</c:v>
                </c:pt>
              </c:strCache>
            </c:strRef>
          </c:tx>
          <c:spPr>
            <a:solidFill>
              <a:schemeClr val="accent1"/>
            </a:solidFill>
            <a:ln>
              <a:noFill/>
            </a:ln>
            <a:effectLst/>
          </c:spPr>
          <c:invertIfNegative val="0"/>
          <c:cat>
            <c:numRef>
              <c:f>ene_co2_int!$C$1:$H$1</c:f>
              <c:numCache>
                <c:formatCode>General</c:formatCode>
                <c:ptCount val="6"/>
                <c:pt idx="0">
                  <c:v>2025</c:v>
                </c:pt>
                <c:pt idx="1">
                  <c:v>2030</c:v>
                </c:pt>
                <c:pt idx="2">
                  <c:v>2035</c:v>
                </c:pt>
                <c:pt idx="3">
                  <c:v>2040</c:v>
                </c:pt>
                <c:pt idx="4">
                  <c:v>2045</c:v>
                </c:pt>
                <c:pt idx="5">
                  <c:v>2050</c:v>
                </c:pt>
              </c:numCache>
            </c:numRef>
          </c:cat>
          <c:val>
            <c:numRef>
              <c:f>ene_co2_int!$C$2:$H$2</c:f>
              <c:numCache>
                <c:formatCode>0.00</c:formatCode>
                <c:ptCount val="6"/>
                <c:pt idx="0">
                  <c:v>-5.9988137752032076</c:v>
                </c:pt>
                <c:pt idx="1">
                  <c:v>-12.240489740365428</c:v>
                </c:pt>
                <c:pt idx="2">
                  <c:v>-25.925432677872312</c:v>
                </c:pt>
                <c:pt idx="3">
                  <c:v>-40.275741659733377</c:v>
                </c:pt>
                <c:pt idx="4">
                  <c:v>-59.794933889505089</c:v>
                </c:pt>
                <c:pt idx="5">
                  <c:v>-68.280961238207567</c:v>
                </c:pt>
              </c:numCache>
            </c:numRef>
          </c:val>
          <c:extLst>
            <c:ext xmlns:c16="http://schemas.microsoft.com/office/drawing/2014/chart" uri="{C3380CC4-5D6E-409C-BE32-E72D297353CC}">
              <c16:uniqueId val="{00000000-54E6-4E21-B06E-BAE420E3DCA2}"/>
            </c:ext>
          </c:extLst>
        </c:ser>
        <c:ser>
          <c:idx val="1"/>
          <c:order val="1"/>
          <c:tx>
            <c:strRef>
              <c:f>ene_co2_int!$A$3</c:f>
              <c:strCache>
                <c:ptCount val="1"/>
                <c:pt idx="0">
                  <c:v>WORLD</c:v>
                </c:pt>
              </c:strCache>
            </c:strRef>
          </c:tx>
          <c:spPr>
            <a:solidFill>
              <a:schemeClr val="bg2">
                <a:lumMod val="50000"/>
              </a:schemeClr>
            </a:solidFill>
            <a:ln>
              <a:noFill/>
            </a:ln>
            <a:effectLst/>
          </c:spPr>
          <c:invertIfNegative val="0"/>
          <c:cat>
            <c:numRef>
              <c:f>ene_co2_int!$C$1:$H$1</c:f>
              <c:numCache>
                <c:formatCode>General</c:formatCode>
                <c:ptCount val="6"/>
                <c:pt idx="0">
                  <c:v>2025</c:v>
                </c:pt>
                <c:pt idx="1">
                  <c:v>2030</c:v>
                </c:pt>
                <c:pt idx="2">
                  <c:v>2035</c:v>
                </c:pt>
                <c:pt idx="3">
                  <c:v>2040</c:v>
                </c:pt>
                <c:pt idx="4">
                  <c:v>2045</c:v>
                </c:pt>
                <c:pt idx="5">
                  <c:v>2050</c:v>
                </c:pt>
              </c:numCache>
            </c:numRef>
          </c:cat>
          <c:val>
            <c:numRef>
              <c:f>ene_co2_int!$C$3:$H$3</c:f>
              <c:numCache>
                <c:formatCode>0.00</c:formatCode>
                <c:ptCount val="6"/>
                <c:pt idx="0">
                  <c:v>0.21074016405108362</c:v>
                </c:pt>
                <c:pt idx="1">
                  <c:v>0.18317014730789163</c:v>
                </c:pt>
                <c:pt idx="2">
                  <c:v>0.54832595713565258</c:v>
                </c:pt>
                <c:pt idx="3">
                  <c:v>1.1072996866494456</c:v>
                </c:pt>
                <c:pt idx="4">
                  <c:v>1.9607849880988921</c:v>
                </c:pt>
                <c:pt idx="5">
                  <c:v>3.0109416945619771</c:v>
                </c:pt>
              </c:numCache>
            </c:numRef>
          </c:val>
          <c:extLst>
            <c:ext xmlns:c16="http://schemas.microsoft.com/office/drawing/2014/chart" uri="{C3380CC4-5D6E-409C-BE32-E72D297353CC}">
              <c16:uniqueId val="{00000001-54E6-4E21-B06E-BAE420E3DCA2}"/>
            </c:ext>
          </c:extLst>
        </c:ser>
        <c:dLbls>
          <c:showLegendKey val="0"/>
          <c:showVal val="0"/>
          <c:showCatName val="0"/>
          <c:showSerName val="0"/>
          <c:showPercent val="0"/>
          <c:showBubbleSize val="0"/>
        </c:dLbls>
        <c:gapWidth val="219"/>
        <c:overlap val="-27"/>
        <c:axId val="728491400"/>
        <c:axId val="728489760"/>
      </c:barChart>
      <c:catAx>
        <c:axId val="728491400"/>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728489760"/>
        <c:crosses val="autoZero"/>
        <c:auto val="1"/>
        <c:lblAlgn val="ctr"/>
        <c:lblOffset val="100"/>
        <c:noMultiLvlLbl val="0"/>
      </c:catAx>
      <c:valAx>
        <c:axId val="728489760"/>
        <c:scaling>
          <c:orientation val="minMax"/>
          <c:min val="-1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72849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LM Sans 9" panose="00000500000000000000" pitchFamily="50"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LM Sans 9" panose="00000500000000000000" pitchFamily="50" charset="0"/>
                <a:ea typeface="+mn-ea"/>
                <a:cs typeface="+mn-cs"/>
              </a:defRPr>
            </a:pPr>
            <a:r>
              <a:rPr lang="en-GB" sz="1600"/>
              <a:t>BAU EU 2050</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manualLayout>
          <c:layoutTarget val="inner"/>
          <c:xMode val="edge"/>
          <c:yMode val="edge"/>
          <c:x val="0.22166002221143369"/>
          <c:y val="0.11346608373695977"/>
          <c:w val="0.50445213492309648"/>
          <c:h val="0.84799426287723545"/>
        </c:manualLayout>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9BD5-43B8-B510-C8E6234AD014}"/>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9BD5-43B8-B510-C8E6234AD014}"/>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9BD5-43B8-B510-C8E6234AD014}"/>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9BD5-43B8-B510-C8E6234AD014}"/>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9BD5-43B8-B510-C8E6234AD014}"/>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9BD5-43B8-B510-C8E6234AD014}"/>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LM Sans 9" panose="00000500000000000000" pitchFamily="50" charset="0"/>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CVOL!$A$26:$A$31</c:f>
              <c:strCache>
                <c:ptCount val="6"/>
                <c:pt idx="0">
                  <c:v>Coal</c:v>
                </c:pt>
                <c:pt idx="1">
                  <c:v>Oil</c:v>
                </c:pt>
                <c:pt idx="2">
                  <c:v>Gas</c:v>
                </c:pt>
                <c:pt idx="3">
                  <c:v>Oil products</c:v>
                </c:pt>
                <c:pt idx="4">
                  <c:v>Electricity_FF</c:v>
                </c:pt>
                <c:pt idx="5">
                  <c:v>Electricity_RES</c:v>
                </c:pt>
              </c:strCache>
            </c:strRef>
          </c:cat>
          <c:val>
            <c:numRef>
              <c:f>CVOL!$J$26:$J$31</c:f>
              <c:numCache>
                <c:formatCode>0%</c:formatCode>
                <c:ptCount val="6"/>
                <c:pt idx="0">
                  <c:v>3.9754134762968456E-2</c:v>
                </c:pt>
                <c:pt idx="1">
                  <c:v>7.5613651893051664E-2</c:v>
                </c:pt>
                <c:pt idx="2">
                  <c:v>0.11640390489012863</c:v>
                </c:pt>
                <c:pt idx="3">
                  <c:v>0.49829541981609649</c:v>
                </c:pt>
                <c:pt idx="4">
                  <c:v>9.5098363147599493E-2</c:v>
                </c:pt>
                <c:pt idx="5">
                  <c:v>0.17483452549015532</c:v>
                </c:pt>
              </c:numCache>
            </c:numRef>
          </c:val>
          <c:extLst>
            <c:ext xmlns:c16="http://schemas.microsoft.com/office/drawing/2014/chart" uri="{C3380CC4-5D6E-409C-BE32-E72D297353CC}">
              <c16:uniqueId val="{0000000C-9BD5-43B8-B510-C8E6234AD014}"/>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17911340604876658"/>
          <c:w val="0.29343831998273645"/>
          <c:h val="0.8208865939512333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LM Sans 9" panose="00000500000000000000" pitchFamily="50"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LM Sans 9" panose="00000500000000000000" pitchFamily="50" charset="0"/>
                <a:ea typeface="+mn-ea"/>
                <a:cs typeface="+mn-cs"/>
              </a:defRPr>
            </a:pPr>
            <a:r>
              <a:rPr lang="en-GB" sz="1600"/>
              <a:t>POLICY EU 2050</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manualLayout>
          <c:layoutTarget val="inner"/>
          <c:xMode val="edge"/>
          <c:yMode val="edge"/>
          <c:x val="0.25942559528761833"/>
          <c:y val="0.14169227830331693"/>
          <c:w val="0.49699818626553738"/>
          <c:h val="0.78466508734124918"/>
        </c:manualLayout>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8FE6-49E9-B78E-D79443FC412C}"/>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8FE6-49E9-B78E-D79443FC412C}"/>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8FE6-49E9-B78E-D79443FC412C}"/>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8FE6-49E9-B78E-D79443FC412C}"/>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8FE6-49E9-B78E-D79443FC412C}"/>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8FE6-49E9-B78E-D79443FC412C}"/>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LM Sans 9" panose="00000500000000000000" pitchFamily="50" charset="0"/>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CVOL!$A$26:$A$31</c:f>
              <c:strCache>
                <c:ptCount val="6"/>
                <c:pt idx="0">
                  <c:v>Coal</c:v>
                </c:pt>
                <c:pt idx="1">
                  <c:v>Oil</c:v>
                </c:pt>
                <c:pt idx="2">
                  <c:v>Gas</c:v>
                </c:pt>
                <c:pt idx="3">
                  <c:v>Oil products</c:v>
                </c:pt>
                <c:pt idx="4">
                  <c:v>Electricity_FF</c:v>
                </c:pt>
                <c:pt idx="5">
                  <c:v>Electricity_RES</c:v>
                </c:pt>
              </c:strCache>
            </c:strRef>
          </c:cat>
          <c:val>
            <c:numRef>
              <c:f>CVOL!$U$26:$U$31</c:f>
              <c:numCache>
                <c:formatCode>0%</c:formatCode>
                <c:ptCount val="6"/>
                <c:pt idx="0">
                  <c:v>6.4775216674038578E-3</c:v>
                </c:pt>
                <c:pt idx="1">
                  <c:v>3.2466291004300811E-2</c:v>
                </c:pt>
                <c:pt idx="2">
                  <c:v>2.7623767778789343E-2</c:v>
                </c:pt>
                <c:pt idx="3">
                  <c:v>0.1308320962941398</c:v>
                </c:pt>
                <c:pt idx="4">
                  <c:v>0.16917471911367826</c:v>
                </c:pt>
                <c:pt idx="5">
                  <c:v>0.63342560414168791</c:v>
                </c:pt>
              </c:numCache>
            </c:numRef>
          </c:val>
          <c:extLst>
            <c:ext xmlns:c16="http://schemas.microsoft.com/office/drawing/2014/chart" uri="{C3380CC4-5D6E-409C-BE32-E72D297353CC}">
              <c16:uniqueId val="{0000000C-8FE6-49E9-B78E-D79443FC412C}"/>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5.0368570810522999E-3"/>
          <c:y val="0.22733786388142918"/>
          <c:w val="0.30576131088074282"/>
          <c:h val="0.7726621361185708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LM Sans 9" panose="00000500000000000000" pitchFamily="50"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LM Sans 9" panose="00000500000000000000" pitchFamily="50" charset="0"/>
                <a:ea typeface="+mn-ea"/>
                <a:cs typeface="+mn-cs"/>
              </a:defRPr>
            </a:pPr>
            <a:r>
              <a:rPr lang="en-GB"/>
              <a:t>EU specialization in 2050</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barChart>
        <c:barDir val="col"/>
        <c:grouping val="clustered"/>
        <c:varyColors val="0"/>
        <c:ser>
          <c:idx val="0"/>
          <c:order val="0"/>
          <c:tx>
            <c:strRef>
              <c:f>Spec_sh!$B$52</c:f>
              <c:strCache>
                <c:ptCount val="1"/>
                <c:pt idx="0">
                  <c:v>BAU</c:v>
                </c:pt>
              </c:strCache>
            </c:strRef>
          </c:tx>
          <c:spPr>
            <a:solidFill>
              <a:schemeClr val="accent3"/>
            </a:solidFill>
            <a:ln>
              <a:noFill/>
            </a:ln>
            <a:effectLst/>
          </c:spPr>
          <c:invertIfNegative val="0"/>
          <c:cat>
            <c:strRef>
              <c:f>Spec_sh!$A$53:$A$59</c:f>
              <c:strCache>
                <c:ptCount val="7"/>
                <c:pt idx="0">
                  <c:v>Agriculture</c:v>
                </c:pt>
                <c:pt idx="1">
                  <c:v>ETS manuf.</c:v>
                </c:pt>
                <c:pt idx="2">
                  <c:v>High-tech manuf. </c:v>
                </c:pt>
                <c:pt idx="3">
                  <c:v>Low-tech manuf. </c:v>
                </c:pt>
                <c:pt idx="4">
                  <c:v>Energy</c:v>
                </c:pt>
                <c:pt idx="5">
                  <c:v>Transport</c:v>
                </c:pt>
                <c:pt idx="6">
                  <c:v>Service</c:v>
                </c:pt>
              </c:strCache>
            </c:strRef>
          </c:cat>
          <c:val>
            <c:numRef>
              <c:f>Spec_sh!$B$53:$B$59</c:f>
              <c:numCache>
                <c:formatCode>0%</c:formatCode>
                <c:ptCount val="7"/>
                <c:pt idx="0">
                  <c:v>2.0975893058708877E-2</c:v>
                </c:pt>
                <c:pt idx="1">
                  <c:v>4.4587208849912879E-2</c:v>
                </c:pt>
                <c:pt idx="2">
                  <c:v>6.4410459664429487E-2</c:v>
                </c:pt>
                <c:pt idx="3">
                  <c:v>5.0462304824473607E-2</c:v>
                </c:pt>
                <c:pt idx="4">
                  <c:v>2.1777850388529696E-2</c:v>
                </c:pt>
                <c:pt idx="5">
                  <c:v>4.3699670410926941E-2</c:v>
                </c:pt>
                <c:pt idx="6">
                  <c:v>0.5387784585497617</c:v>
                </c:pt>
              </c:numCache>
            </c:numRef>
          </c:val>
          <c:extLst>
            <c:ext xmlns:c16="http://schemas.microsoft.com/office/drawing/2014/chart" uri="{C3380CC4-5D6E-409C-BE32-E72D297353CC}">
              <c16:uniqueId val="{00000000-6469-4F24-8D9F-9C304B59D752}"/>
            </c:ext>
          </c:extLst>
        </c:ser>
        <c:ser>
          <c:idx val="1"/>
          <c:order val="1"/>
          <c:tx>
            <c:strRef>
              <c:f>Spec_sh!$C$52</c:f>
              <c:strCache>
                <c:ptCount val="1"/>
                <c:pt idx="0">
                  <c:v>GECO 1.5°</c:v>
                </c:pt>
              </c:strCache>
            </c:strRef>
          </c:tx>
          <c:spPr>
            <a:solidFill>
              <a:schemeClr val="accent1"/>
            </a:solidFill>
            <a:ln>
              <a:noFill/>
            </a:ln>
            <a:effectLst/>
          </c:spPr>
          <c:invertIfNegative val="0"/>
          <c:cat>
            <c:strRef>
              <c:f>Spec_sh!$A$53:$A$59</c:f>
              <c:strCache>
                <c:ptCount val="7"/>
                <c:pt idx="0">
                  <c:v>Agriculture</c:v>
                </c:pt>
                <c:pt idx="1">
                  <c:v>ETS manuf.</c:v>
                </c:pt>
                <c:pt idx="2">
                  <c:v>High-tech manuf. </c:v>
                </c:pt>
                <c:pt idx="3">
                  <c:v>Low-tech manuf. </c:v>
                </c:pt>
                <c:pt idx="4">
                  <c:v>Energy</c:v>
                </c:pt>
                <c:pt idx="5">
                  <c:v>Transport</c:v>
                </c:pt>
                <c:pt idx="6">
                  <c:v>Service</c:v>
                </c:pt>
              </c:strCache>
            </c:strRef>
          </c:cat>
          <c:val>
            <c:numRef>
              <c:f>Spec_sh!$C$53:$C$59</c:f>
              <c:numCache>
                <c:formatCode>0%</c:formatCode>
                <c:ptCount val="7"/>
                <c:pt idx="0">
                  <c:v>2.472042454945747E-2</c:v>
                </c:pt>
                <c:pt idx="1">
                  <c:v>4.3381417418736412E-2</c:v>
                </c:pt>
                <c:pt idx="2">
                  <c:v>7.9335704251941766E-2</c:v>
                </c:pt>
                <c:pt idx="3">
                  <c:v>5.9175561088092174E-2</c:v>
                </c:pt>
                <c:pt idx="4">
                  <c:v>1.3569554265548985E-2</c:v>
                </c:pt>
                <c:pt idx="5">
                  <c:v>3.0461262585292394E-2</c:v>
                </c:pt>
                <c:pt idx="6">
                  <c:v>0.56012489587354197</c:v>
                </c:pt>
              </c:numCache>
            </c:numRef>
          </c:val>
          <c:extLst>
            <c:ext xmlns:c16="http://schemas.microsoft.com/office/drawing/2014/chart" uri="{C3380CC4-5D6E-409C-BE32-E72D297353CC}">
              <c16:uniqueId val="{00000001-6469-4F24-8D9F-9C304B59D752}"/>
            </c:ext>
          </c:extLst>
        </c:ser>
        <c:dLbls>
          <c:showLegendKey val="0"/>
          <c:showVal val="0"/>
          <c:showCatName val="0"/>
          <c:showSerName val="0"/>
          <c:showPercent val="0"/>
          <c:showBubbleSize val="0"/>
        </c:dLbls>
        <c:gapWidth val="219"/>
        <c:overlap val="-27"/>
        <c:axId val="913495072"/>
        <c:axId val="913486544"/>
      </c:barChart>
      <c:catAx>
        <c:axId val="91349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913486544"/>
        <c:crosses val="autoZero"/>
        <c:auto val="1"/>
        <c:lblAlgn val="ctr"/>
        <c:lblOffset val="100"/>
        <c:noMultiLvlLbl val="0"/>
      </c:catAx>
      <c:valAx>
        <c:axId val="913486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91349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LM Sans 9" panose="00000500000000000000" pitchFamily="50"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320" b="0" i="0" u="none" strike="noStrike" kern="1200" spc="0" baseline="0">
                <a:solidFill>
                  <a:schemeClr val="tx1">
                    <a:lumMod val="65000"/>
                    <a:lumOff val="35000"/>
                  </a:schemeClr>
                </a:solidFill>
                <a:latin typeface="LM Sans 9" panose="00000500000000000000" pitchFamily="50" charset="0"/>
                <a:ea typeface="+mn-ea"/>
                <a:cs typeface="+mn-cs"/>
              </a:defRPr>
            </a:pPr>
            <a:r>
              <a:rPr lang="en-US"/>
              <a:t>EU import specialization in 2050</a:t>
            </a:r>
            <a:endParaRPr lang="en-GB"/>
          </a:p>
        </c:rich>
      </c:tx>
      <c:overlay val="0"/>
      <c:spPr>
        <a:noFill/>
        <a:ln>
          <a:noFill/>
        </a:ln>
        <a:effectLst/>
      </c:spPr>
      <c:txPr>
        <a:bodyPr rot="0" spcFirstLastPara="1" vertOverflow="ellipsis" vert="horz" wrap="square" anchor="ctr" anchorCtr="1"/>
        <a:lstStyle/>
        <a:p>
          <a:pPr algn="ctr" rtl="0">
            <a:defRPr sz="1320" b="0" i="0" u="none" strike="noStrike" kern="1200" spc="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barChart>
        <c:barDir val="col"/>
        <c:grouping val="clustered"/>
        <c:varyColors val="0"/>
        <c:ser>
          <c:idx val="0"/>
          <c:order val="0"/>
          <c:tx>
            <c:strRef>
              <c:f>'EXP_sh special EU'!$B$52</c:f>
              <c:strCache>
                <c:ptCount val="1"/>
                <c:pt idx="0">
                  <c:v>BAU</c:v>
                </c:pt>
              </c:strCache>
            </c:strRef>
          </c:tx>
          <c:spPr>
            <a:solidFill>
              <a:schemeClr val="accent3"/>
            </a:solidFill>
            <a:ln>
              <a:noFill/>
            </a:ln>
            <a:effectLst/>
          </c:spPr>
          <c:invertIfNegative val="0"/>
          <c:cat>
            <c:strRef>
              <c:f>'EXP_sh special EU'!$A$53:$A$59</c:f>
              <c:strCache>
                <c:ptCount val="7"/>
                <c:pt idx="0">
                  <c:v>Agriculture</c:v>
                </c:pt>
                <c:pt idx="1">
                  <c:v>ETS manuf.</c:v>
                </c:pt>
                <c:pt idx="2">
                  <c:v>High-tech manuf. </c:v>
                </c:pt>
                <c:pt idx="3">
                  <c:v>Low-tech manuf. </c:v>
                </c:pt>
                <c:pt idx="4">
                  <c:v>Energy</c:v>
                </c:pt>
                <c:pt idx="5">
                  <c:v>Transport</c:v>
                </c:pt>
                <c:pt idx="6">
                  <c:v>Service</c:v>
                </c:pt>
              </c:strCache>
            </c:strRef>
          </c:cat>
          <c:val>
            <c:numRef>
              <c:f>'EXP_sh special EU'!$B$53:$B$59</c:f>
              <c:numCache>
                <c:formatCode>0%</c:formatCode>
                <c:ptCount val="7"/>
                <c:pt idx="0">
                  <c:v>3.1793033668095605E-2</c:v>
                </c:pt>
                <c:pt idx="1">
                  <c:v>0.14916775398055793</c:v>
                </c:pt>
                <c:pt idx="2">
                  <c:v>0.40663370406363586</c:v>
                </c:pt>
                <c:pt idx="3">
                  <c:v>0.14814014276148721</c:v>
                </c:pt>
                <c:pt idx="4">
                  <c:v>4.1277534411577679E-2</c:v>
                </c:pt>
                <c:pt idx="5">
                  <c:v>4.7233294068742326E-2</c:v>
                </c:pt>
                <c:pt idx="6">
                  <c:v>0.17575453704590321</c:v>
                </c:pt>
              </c:numCache>
            </c:numRef>
          </c:val>
          <c:extLst>
            <c:ext xmlns:c16="http://schemas.microsoft.com/office/drawing/2014/chart" uri="{C3380CC4-5D6E-409C-BE32-E72D297353CC}">
              <c16:uniqueId val="{00000000-0967-4CA0-8B7B-3D1A90E05496}"/>
            </c:ext>
          </c:extLst>
        </c:ser>
        <c:ser>
          <c:idx val="1"/>
          <c:order val="1"/>
          <c:tx>
            <c:strRef>
              <c:f>'EXP_sh special EU'!$C$52</c:f>
              <c:strCache>
                <c:ptCount val="1"/>
                <c:pt idx="0">
                  <c:v>GECO 1.5°</c:v>
                </c:pt>
              </c:strCache>
            </c:strRef>
          </c:tx>
          <c:spPr>
            <a:solidFill>
              <a:schemeClr val="accent1"/>
            </a:solidFill>
            <a:ln>
              <a:noFill/>
            </a:ln>
            <a:effectLst/>
          </c:spPr>
          <c:invertIfNegative val="0"/>
          <c:cat>
            <c:strRef>
              <c:f>'EXP_sh special EU'!$A$53:$A$59</c:f>
              <c:strCache>
                <c:ptCount val="7"/>
                <c:pt idx="0">
                  <c:v>Agriculture</c:v>
                </c:pt>
                <c:pt idx="1">
                  <c:v>ETS manuf.</c:v>
                </c:pt>
                <c:pt idx="2">
                  <c:v>High-tech manuf. </c:v>
                </c:pt>
                <c:pt idx="3">
                  <c:v>Low-tech manuf. </c:v>
                </c:pt>
                <c:pt idx="4">
                  <c:v>Energy</c:v>
                </c:pt>
                <c:pt idx="5">
                  <c:v>Transport</c:v>
                </c:pt>
                <c:pt idx="6">
                  <c:v>Service</c:v>
                </c:pt>
              </c:strCache>
            </c:strRef>
          </c:cat>
          <c:val>
            <c:numRef>
              <c:f>'EXP_sh special EU'!$C$53:$C$59</c:f>
              <c:numCache>
                <c:formatCode>0%</c:formatCode>
                <c:ptCount val="7"/>
                <c:pt idx="0">
                  <c:v>3.5448293979503859E-2</c:v>
                </c:pt>
                <c:pt idx="1">
                  <c:v>0.1587893070528815</c:v>
                </c:pt>
                <c:pt idx="2">
                  <c:v>0.39936888283273825</c:v>
                </c:pt>
                <c:pt idx="3">
                  <c:v>0.15445660144604056</c:v>
                </c:pt>
                <c:pt idx="4">
                  <c:v>1.2294041591094091E-2</c:v>
                </c:pt>
                <c:pt idx="5">
                  <c:v>7.3413654995271249E-2</c:v>
                </c:pt>
                <c:pt idx="6">
                  <c:v>0.16622921810247049</c:v>
                </c:pt>
              </c:numCache>
            </c:numRef>
          </c:val>
          <c:extLst>
            <c:ext xmlns:c16="http://schemas.microsoft.com/office/drawing/2014/chart" uri="{C3380CC4-5D6E-409C-BE32-E72D297353CC}">
              <c16:uniqueId val="{00000001-0967-4CA0-8B7B-3D1A90E05496}"/>
            </c:ext>
          </c:extLst>
        </c:ser>
        <c:dLbls>
          <c:showLegendKey val="0"/>
          <c:showVal val="0"/>
          <c:showCatName val="0"/>
          <c:showSerName val="0"/>
          <c:showPercent val="0"/>
          <c:showBubbleSize val="0"/>
        </c:dLbls>
        <c:gapWidth val="219"/>
        <c:overlap val="-27"/>
        <c:axId val="738621560"/>
        <c:axId val="738625496"/>
      </c:barChart>
      <c:catAx>
        <c:axId val="73862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738625496"/>
        <c:crosses val="autoZero"/>
        <c:auto val="1"/>
        <c:lblAlgn val="ctr"/>
        <c:lblOffset val="100"/>
        <c:noMultiLvlLbl val="0"/>
      </c:catAx>
      <c:valAx>
        <c:axId val="738625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73862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latin typeface="LM Sans 9" panose="00000500000000000000" pitchFamily="50"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320" b="0" i="0" u="none" strike="noStrike" kern="1200" spc="0" baseline="0">
                <a:solidFill>
                  <a:schemeClr val="tx1">
                    <a:lumMod val="65000"/>
                    <a:lumOff val="35000"/>
                  </a:schemeClr>
                </a:solidFill>
                <a:latin typeface="LM Sans 9" panose="00000500000000000000" pitchFamily="50" charset="0"/>
                <a:ea typeface="+mn-ea"/>
                <a:cs typeface="+mn-cs"/>
              </a:defRPr>
            </a:pPr>
            <a:r>
              <a:rPr lang="en-US"/>
              <a:t>EU export specialization in 2050</a:t>
            </a:r>
            <a:endParaRPr lang="en-GB"/>
          </a:p>
        </c:rich>
      </c:tx>
      <c:overlay val="0"/>
      <c:spPr>
        <a:noFill/>
        <a:ln>
          <a:noFill/>
        </a:ln>
        <a:effectLst/>
      </c:spPr>
      <c:txPr>
        <a:bodyPr rot="0" spcFirstLastPara="1" vertOverflow="ellipsis" vert="horz" wrap="square" anchor="ctr" anchorCtr="1"/>
        <a:lstStyle/>
        <a:p>
          <a:pPr algn="ctr" rtl="0">
            <a:defRPr sz="1320" b="0" i="0" u="none" strike="noStrike" kern="1200" spc="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barChart>
        <c:barDir val="col"/>
        <c:grouping val="clustered"/>
        <c:varyColors val="0"/>
        <c:ser>
          <c:idx val="0"/>
          <c:order val="0"/>
          <c:tx>
            <c:strRef>
              <c:f>'EXP_sh special EU'!$B$52</c:f>
              <c:strCache>
                <c:ptCount val="1"/>
                <c:pt idx="0">
                  <c:v>BAU</c:v>
                </c:pt>
              </c:strCache>
            </c:strRef>
          </c:tx>
          <c:spPr>
            <a:solidFill>
              <a:schemeClr val="accent3"/>
            </a:solidFill>
            <a:ln>
              <a:noFill/>
            </a:ln>
            <a:effectLst/>
          </c:spPr>
          <c:invertIfNegative val="0"/>
          <c:cat>
            <c:strRef>
              <c:f>'EXP_sh special EU'!$A$53:$A$59</c:f>
              <c:strCache>
                <c:ptCount val="7"/>
                <c:pt idx="0">
                  <c:v>Agriculture</c:v>
                </c:pt>
                <c:pt idx="1">
                  <c:v>ETS manuf.</c:v>
                </c:pt>
                <c:pt idx="2">
                  <c:v>High-tech manuf. </c:v>
                </c:pt>
                <c:pt idx="3">
                  <c:v>Low-tech manuf. </c:v>
                </c:pt>
                <c:pt idx="4">
                  <c:v>Energy</c:v>
                </c:pt>
                <c:pt idx="5">
                  <c:v>Transport</c:v>
                </c:pt>
                <c:pt idx="6">
                  <c:v>Service</c:v>
                </c:pt>
              </c:strCache>
            </c:strRef>
          </c:cat>
          <c:val>
            <c:numRef>
              <c:f>'EXP_sh special EU'!$B$53:$B$59</c:f>
              <c:numCache>
                <c:formatCode>0%</c:formatCode>
                <c:ptCount val="7"/>
                <c:pt idx="0">
                  <c:v>0.11898614292018261</c:v>
                </c:pt>
                <c:pt idx="1">
                  <c:v>0.1082811388177623</c:v>
                </c:pt>
                <c:pt idx="2">
                  <c:v>0.3123729881040283</c:v>
                </c:pt>
                <c:pt idx="3">
                  <c:v>0.16629149677161167</c:v>
                </c:pt>
                <c:pt idx="4">
                  <c:v>1.459583898564136E-2</c:v>
                </c:pt>
                <c:pt idx="5">
                  <c:v>4.4999150704223202E-2</c:v>
                </c:pt>
                <c:pt idx="6">
                  <c:v>0.23447324369655062</c:v>
                </c:pt>
              </c:numCache>
            </c:numRef>
          </c:val>
          <c:extLst>
            <c:ext xmlns:c16="http://schemas.microsoft.com/office/drawing/2014/chart" uri="{C3380CC4-5D6E-409C-BE32-E72D297353CC}">
              <c16:uniqueId val="{00000000-16BD-4D55-8B7E-82F7375BB425}"/>
            </c:ext>
          </c:extLst>
        </c:ser>
        <c:ser>
          <c:idx val="1"/>
          <c:order val="1"/>
          <c:tx>
            <c:strRef>
              <c:f>'EXP_sh special EU'!$C$52</c:f>
              <c:strCache>
                <c:ptCount val="1"/>
                <c:pt idx="0">
                  <c:v>GECO 1.5°</c:v>
                </c:pt>
              </c:strCache>
            </c:strRef>
          </c:tx>
          <c:spPr>
            <a:solidFill>
              <a:schemeClr val="accent1"/>
            </a:solidFill>
            <a:ln>
              <a:noFill/>
            </a:ln>
            <a:effectLst/>
          </c:spPr>
          <c:invertIfNegative val="0"/>
          <c:cat>
            <c:strRef>
              <c:f>'EXP_sh special EU'!$A$53:$A$59</c:f>
              <c:strCache>
                <c:ptCount val="7"/>
                <c:pt idx="0">
                  <c:v>Agriculture</c:v>
                </c:pt>
                <c:pt idx="1">
                  <c:v>ETS manuf.</c:v>
                </c:pt>
                <c:pt idx="2">
                  <c:v>High-tech manuf. </c:v>
                </c:pt>
                <c:pt idx="3">
                  <c:v>Low-tech manuf. </c:v>
                </c:pt>
                <c:pt idx="4">
                  <c:v>Energy</c:v>
                </c:pt>
                <c:pt idx="5">
                  <c:v>Transport</c:v>
                </c:pt>
                <c:pt idx="6">
                  <c:v>Service</c:v>
                </c:pt>
              </c:strCache>
            </c:strRef>
          </c:cat>
          <c:val>
            <c:numRef>
              <c:f>'EXP_sh special EU'!$C$53:$C$59</c:f>
              <c:numCache>
                <c:formatCode>0%</c:formatCode>
                <c:ptCount val="7"/>
                <c:pt idx="0">
                  <c:v>0.12179082565387535</c:v>
                </c:pt>
                <c:pt idx="1">
                  <c:v>0.10779977886201496</c:v>
                </c:pt>
                <c:pt idx="2">
                  <c:v>0.31085570652061523</c:v>
                </c:pt>
                <c:pt idx="3">
                  <c:v>0.16750528876997653</c:v>
                </c:pt>
                <c:pt idx="4">
                  <c:v>1.6074210632822633E-2</c:v>
                </c:pt>
                <c:pt idx="5">
                  <c:v>3.9335398703633617E-2</c:v>
                </c:pt>
                <c:pt idx="6">
                  <c:v>0.23663879085706158</c:v>
                </c:pt>
              </c:numCache>
            </c:numRef>
          </c:val>
          <c:extLst>
            <c:ext xmlns:c16="http://schemas.microsoft.com/office/drawing/2014/chart" uri="{C3380CC4-5D6E-409C-BE32-E72D297353CC}">
              <c16:uniqueId val="{00000001-16BD-4D55-8B7E-82F7375BB425}"/>
            </c:ext>
          </c:extLst>
        </c:ser>
        <c:dLbls>
          <c:showLegendKey val="0"/>
          <c:showVal val="0"/>
          <c:showCatName val="0"/>
          <c:showSerName val="0"/>
          <c:showPercent val="0"/>
          <c:showBubbleSize val="0"/>
        </c:dLbls>
        <c:gapWidth val="219"/>
        <c:overlap val="-27"/>
        <c:axId val="738621560"/>
        <c:axId val="738625496"/>
      </c:barChart>
      <c:catAx>
        <c:axId val="73862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738625496"/>
        <c:crosses val="autoZero"/>
        <c:auto val="1"/>
        <c:lblAlgn val="ctr"/>
        <c:lblOffset val="100"/>
        <c:noMultiLvlLbl val="0"/>
      </c:catAx>
      <c:valAx>
        <c:axId val="738625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73862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latin typeface="LM Sans 9" panose="00000500000000000000" pitchFamily="50"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LM Sans 9" panose="00000500000000000000" pitchFamily="50" charset="0"/>
                <a:ea typeface="+mn-ea"/>
                <a:cs typeface="+mn-cs"/>
              </a:defRPr>
            </a:pPr>
            <a:r>
              <a:rPr lang="en-US"/>
              <a:t>EMBEDDED EMISSIONS IN EU EXPORTS</a:t>
            </a:r>
            <a:endParaRPr lang="it-IT"/>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barChart>
        <c:barDir val="col"/>
        <c:grouping val="stacked"/>
        <c:varyColors val="0"/>
        <c:ser>
          <c:idx val="0"/>
          <c:order val="0"/>
          <c:tx>
            <c:strRef>
              <c:f>EMiT!$A$4</c:f>
              <c:strCache>
                <c:ptCount val="1"/>
                <c:pt idx="0">
                  <c:v>Domestic emissions</c:v>
                </c:pt>
              </c:strCache>
            </c:strRef>
          </c:tx>
          <c:spPr>
            <a:solidFill>
              <a:schemeClr val="accent1"/>
            </a:solidFill>
            <a:ln>
              <a:noFill/>
            </a:ln>
            <a:effectLst/>
          </c:spPr>
          <c:invertIfNegative val="0"/>
          <c:cat>
            <c:strRef>
              <c:f>EMiT!$B$3:$F$3</c:f>
              <c:strCache>
                <c:ptCount val="5"/>
                <c:pt idx="0">
                  <c:v>2015</c:v>
                </c:pt>
                <c:pt idx="1">
                  <c:v>2030-BAU</c:v>
                </c:pt>
                <c:pt idx="2">
                  <c:v>2030-GECO 1.5</c:v>
                </c:pt>
                <c:pt idx="3">
                  <c:v>2050-BAU</c:v>
                </c:pt>
                <c:pt idx="4">
                  <c:v>2050-GECO 1.5</c:v>
                </c:pt>
              </c:strCache>
            </c:strRef>
          </c:cat>
          <c:val>
            <c:numRef>
              <c:f>EMiT!$B$4:$F$4</c:f>
              <c:numCache>
                <c:formatCode>0</c:formatCode>
                <c:ptCount val="5"/>
                <c:pt idx="0">
                  <c:v>672.7</c:v>
                </c:pt>
                <c:pt idx="1">
                  <c:v>485.5</c:v>
                </c:pt>
                <c:pt idx="2">
                  <c:v>397.4</c:v>
                </c:pt>
                <c:pt idx="3">
                  <c:v>297.60000000000002</c:v>
                </c:pt>
                <c:pt idx="4">
                  <c:v>44.8</c:v>
                </c:pt>
              </c:numCache>
            </c:numRef>
          </c:val>
          <c:extLst>
            <c:ext xmlns:c16="http://schemas.microsoft.com/office/drawing/2014/chart" uri="{C3380CC4-5D6E-409C-BE32-E72D297353CC}">
              <c16:uniqueId val="{00000000-80C7-4B1F-A7F9-0F871E875418}"/>
            </c:ext>
          </c:extLst>
        </c:ser>
        <c:ser>
          <c:idx val="1"/>
          <c:order val="1"/>
          <c:tx>
            <c:strRef>
              <c:f>EMiT!$A$5</c:f>
              <c:strCache>
                <c:ptCount val="1"/>
                <c:pt idx="0">
                  <c:v>Foreign emissions</c:v>
                </c:pt>
              </c:strCache>
            </c:strRef>
          </c:tx>
          <c:spPr>
            <a:solidFill>
              <a:schemeClr val="accent3"/>
            </a:solidFill>
            <a:ln>
              <a:noFill/>
            </a:ln>
            <a:effectLst/>
          </c:spPr>
          <c:invertIfNegative val="0"/>
          <c:cat>
            <c:strRef>
              <c:f>EMiT!$B$3:$F$3</c:f>
              <c:strCache>
                <c:ptCount val="5"/>
                <c:pt idx="0">
                  <c:v>2015</c:v>
                </c:pt>
                <c:pt idx="1">
                  <c:v>2030-BAU</c:v>
                </c:pt>
                <c:pt idx="2">
                  <c:v>2030-GECO 1.5</c:v>
                </c:pt>
                <c:pt idx="3">
                  <c:v>2050-BAU</c:v>
                </c:pt>
                <c:pt idx="4">
                  <c:v>2050-GECO 1.5</c:v>
                </c:pt>
              </c:strCache>
            </c:strRef>
          </c:cat>
          <c:val>
            <c:numRef>
              <c:f>EMiT!$B$5:$F$5</c:f>
              <c:numCache>
                <c:formatCode>0</c:formatCode>
                <c:ptCount val="5"/>
                <c:pt idx="0">
                  <c:v>348.19999999999993</c:v>
                </c:pt>
                <c:pt idx="1">
                  <c:v>270.19999999999982</c:v>
                </c:pt>
                <c:pt idx="2">
                  <c:v>270.49999999999966</c:v>
                </c:pt>
                <c:pt idx="3">
                  <c:v>195.40000000000003</c:v>
                </c:pt>
                <c:pt idx="4">
                  <c:v>191.07600000000002</c:v>
                </c:pt>
              </c:numCache>
            </c:numRef>
          </c:val>
          <c:extLst>
            <c:ext xmlns:c16="http://schemas.microsoft.com/office/drawing/2014/chart" uri="{C3380CC4-5D6E-409C-BE32-E72D297353CC}">
              <c16:uniqueId val="{00000001-80C7-4B1F-A7F9-0F871E875418}"/>
            </c:ext>
          </c:extLst>
        </c:ser>
        <c:dLbls>
          <c:showLegendKey val="0"/>
          <c:showVal val="0"/>
          <c:showCatName val="0"/>
          <c:showSerName val="0"/>
          <c:showPercent val="0"/>
          <c:showBubbleSize val="0"/>
        </c:dLbls>
        <c:gapWidth val="219"/>
        <c:overlap val="100"/>
        <c:axId val="916815552"/>
        <c:axId val="941497424"/>
      </c:barChart>
      <c:lineChart>
        <c:grouping val="standard"/>
        <c:varyColors val="0"/>
        <c:ser>
          <c:idx val="2"/>
          <c:order val="2"/>
          <c:tx>
            <c:strRef>
              <c:f>EMiT!$A$6</c:f>
              <c:strCache>
                <c:ptCount val="1"/>
                <c:pt idx="0">
                  <c:v>Gross exports</c:v>
                </c:pt>
              </c:strCache>
            </c:strRef>
          </c:tx>
          <c:spPr>
            <a:ln w="25400" cap="rnd">
              <a:noFill/>
              <a:round/>
            </a:ln>
            <a:effectLst/>
          </c:spPr>
          <c:marker>
            <c:symbol val="none"/>
          </c:marker>
          <c:cat>
            <c:strRef>
              <c:f>EMiT!$B$3:$F$3</c:f>
              <c:strCache>
                <c:ptCount val="5"/>
                <c:pt idx="0">
                  <c:v>2015</c:v>
                </c:pt>
                <c:pt idx="1">
                  <c:v>2030-BAU</c:v>
                </c:pt>
                <c:pt idx="2">
                  <c:v>2030-GECO 1.5</c:v>
                </c:pt>
                <c:pt idx="3">
                  <c:v>2050-BAU</c:v>
                </c:pt>
                <c:pt idx="4">
                  <c:v>2050-GECO 1.5</c:v>
                </c:pt>
              </c:strCache>
            </c:strRef>
          </c:cat>
          <c:val>
            <c:numRef>
              <c:f>EMiT!$B$6:$F$6</c:f>
              <c:numCache>
                <c:formatCode>0</c:formatCode>
                <c:ptCount val="5"/>
                <c:pt idx="0">
                  <c:v>1020.9</c:v>
                </c:pt>
                <c:pt idx="1">
                  <c:v>755.69999999999982</c:v>
                </c:pt>
                <c:pt idx="2">
                  <c:v>667.89999999999964</c:v>
                </c:pt>
                <c:pt idx="3">
                  <c:v>493.00000000000006</c:v>
                </c:pt>
                <c:pt idx="4">
                  <c:v>235.87600000000003</c:v>
                </c:pt>
              </c:numCache>
            </c:numRef>
          </c:val>
          <c:smooth val="0"/>
          <c:extLst>
            <c:ext xmlns:c16="http://schemas.microsoft.com/office/drawing/2014/chart" uri="{C3380CC4-5D6E-409C-BE32-E72D297353CC}">
              <c16:uniqueId val="{00000002-80C7-4B1F-A7F9-0F871E875418}"/>
            </c:ext>
          </c:extLst>
        </c:ser>
        <c:dLbls>
          <c:showLegendKey val="0"/>
          <c:showVal val="0"/>
          <c:showCatName val="0"/>
          <c:showSerName val="0"/>
          <c:showPercent val="0"/>
          <c:showBubbleSize val="0"/>
        </c:dLbls>
        <c:marker val="1"/>
        <c:smooth val="0"/>
        <c:axId val="916815552"/>
        <c:axId val="941497424"/>
      </c:lineChart>
      <c:catAx>
        <c:axId val="91681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941497424"/>
        <c:crosses val="autoZero"/>
        <c:auto val="1"/>
        <c:lblAlgn val="ctr"/>
        <c:lblOffset val="100"/>
        <c:noMultiLvlLbl val="0"/>
      </c:catAx>
      <c:valAx>
        <c:axId val="941497424"/>
        <c:scaling>
          <c:orientation val="minMax"/>
          <c:max val="3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LM Sans 9" panose="00000500000000000000" pitchFamily="50" charset="0"/>
                    <a:ea typeface="+mn-ea"/>
                    <a:cs typeface="+mn-cs"/>
                  </a:defRPr>
                </a:pPr>
                <a:r>
                  <a:rPr lang="en-US"/>
                  <a:t>Mt CO2-eq</a:t>
                </a:r>
                <a:endParaRPr lang="it-IT"/>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916815552"/>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LM Sans 9" panose="00000500000000000000" pitchFamily="50"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LM Sans 9" panose="00000500000000000000" pitchFamily="50" charset="0"/>
                <a:ea typeface="+mn-ea"/>
                <a:cs typeface="+mn-cs"/>
              </a:defRPr>
            </a:pPr>
            <a:r>
              <a:rPr lang="en-US"/>
              <a:t>EMBEDDED EMISSIONS IN EU FINAL DEMAND</a:t>
            </a:r>
            <a:endParaRPr lang="it-IT"/>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barChart>
        <c:barDir val="col"/>
        <c:grouping val="stacked"/>
        <c:varyColors val="0"/>
        <c:ser>
          <c:idx val="0"/>
          <c:order val="0"/>
          <c:tx>
            <c:strRef>
              <c:f>EMiC!$A$4</c:f>
              <c:strCache>
                <c:ptCount val="1"/>
                <c:pt idx="0">
                  <c:v>Domestic emissions</c:v>
                </c:pt>
              </c:strCache>
            </c:strRef>
          </c:tx>
          <c:spPr>
            <a:solidFill>
              <a:schemeClr val="accent1"/>
            </a:solidFill>
            <a:ln>
              <a:noFill/>
            </a:ln>
            <a:effectLst/>
          </c:spPr>
          <c:invertIfNegative val="0"/>
          <c:cat>
            <c:strRef>
              <c:f>EMiC!$B$3:$F$3</c:f>
              <c:strCache>
                <c:ptCount val="5"/>
                <c:pt idx="0">
                  <c:v>2015</c:v>
                </c:pt>
                <c:pt idx="1">
                  <c:v>2030-BAU</c:v>
                </c:pt>
                <c:pt idx="2">
                  <c:v>2030-GECO 1.5</c:v>
                </c:pt>
                <c:pt idx="3">
                  <c:v>2050-BAU</c:v>
                </c:pt>
                <c:pt idx="4">
                  <c:v>2050-GECO 1.5</c:v>
                </c:pt>
              </c:strCache>
            </c:strRef>
          </c:cat>
          <c:val>
            <c:numRef>
              <c:f>EMiC!$B$4:$F$4</c:f>
              <c:numCache>
                <c:formatCode>0</c:formatCode>
                <c:ptCount val="5"/>
                <c:pt idx="0">
                  <c:v>2057</c:v>
                </c:pt>
                <c:pt idx="1">
                  <c:v>1551</c:v>
                </c:pt>
                <c:pt idx="2">
                  <c:v>1223</c:v>
                </c:pt>
                <c:pt idx="3">
                  <c:v>867</c:v>
                </c:pt>
                <c:pt idx="4">
                  <c:v>98.3</c:v>
                </c:pt>
              </c:numCache>
            </c:numRef>
          </c:val>
          <c:extLst>
            <c:ext xmlns:c16="http://schemas.microsoft.com/office/drawing/2014/chart" uri="{C3380CC4-5D6E-409C-BE32-E72D297353CC}">
              <c16:uniqueId val="{00000000-F069-4C63-A83B-18F07CA37E6B}"/>
            </c:ext>
          </c:extLst>
        </c:ser>
        <c:ser>
          <c:idx val="1"/>
          <c:order val="1"/>
          <c:tx>
            <c:strRef>
              <c:f>EMiC!$A$5</c:f>
              <c:strCache>
                <c:ptCount val="1"/>
                <c:pt idx="0">
                  <c:v>Foreign emissions</c:v>
                </c:pt>
              </c:strCache>
            </c:strRef>
          </c:tx>
          <c:spPr>
            <a:solidFill>
              <a:schemeClr val="accent3"/>
            </a:solidFill>
            <a:ln>
              <a:noFill/>
            </a:ln>
            <a:effectLst/>
          </c:spPr>
          <c:invertIfNegative val="0"/>
          <c:cat>
            <c:strRef>
              <c:f>EMiC!$B$3:$F$3</c:f>
              <c:strCache>
                <c:ptCount val="5"/>
                <c:pt idx="0">
                  <c:v>2015</c:v>
                </c:pt>
                <c:pt idx="1">
                  <c:v>2030-BAU</c:v>
                </c:pt>
                <c:pt idx="2">
                  <c:v>2030-GECO 1.5</c:v>
                </c:pt>
                <c:pt idx="3">
                  <c:v>2050-BAU</c:v>
                </c:pt>
                <c:pt idx="4">
                  <c:v>2050-GECO 1.5</c:v>
                </c:pt>
              </c:strCache>
            </c:strRef>
          </c:cat>
          <c:val>
            <c:numRef>
              <c:f>EMiC!$B$5:$F$5</c:f>
              <c:numCache>
                <c:formatCode>0</c:formatCode>
                <c:ptCount val="5"/>
                <c:pt idx="0">
                  <c:v>1296</c:v>
                </c:pt>
                <c:pt idx="1">
                  <c:v>1480</c:v>
                </c:pt>
                <c:pt idx="2">
                  <c:v>1495</c:v>
                </c:pt>
                <c:pt idx="3">
                  <c:v>1676</c:v>
                </c:pt>
                <c:pt idx="4">
                  <c:v>1780.7</c:v>
                </c:pt>
              </c:numCache>
            </c:numRef>
          </c:val>
          <c:extLst>
            <c:ext xmlns:c16="http://schemas.microsoft.com/office/drawing/2014/chart" uri="{C3380CC4-5D6E-409C-BE32-E72D297353CC}">
              <c16:uniqueId val="{00000001-F069-4C63-A83B-18F07CA37E6B}"/>
            </c:ext>
          </c:extLst>
        </c:ser>
        <c:dLbls>
          <c:showLegendKey val="0"/>
          <c:showVal val="0"/>
          <c:showCatName val="0"/>
          <c:showSerName val="0"/>
          <c:showPercent val="0"/>
          <c:showBubbleSize val="0"/>
        </c:dLbls>
        <c:gapWidth val="219"/>
        <c:overlap val="100"/>
        <c:axId val="916815552"/>
        <c:axId val="941497424"/>
      </c:barChart>
      <c:lineChart>
        <c:grouping val="standard"/>
        <c:varyColors val="0"/>
        <c:ser>
          <c:idx val="2"/>
          <c:order val="2"/>
          <c:tx>
            <c:strRef>
              <c:f>EMiC!$A$6</c:f>
              <c:strCache>
                <c:ptCount val="1"/>
                <c:pt idx="0">
                  <c:v>Final consumption</c:v>
                </c:pt>
              </c:strCache>
            </c:strRef>
          </c:tx>
          <c:spPr>
            <a:ln w="25400" cap="rnd">
              <a:noFill/>
              <a:round/>
            </a:ln>
            <a:effectLst/>
          </c:spPr>
          <c:marker>
            <c:symbol val="none"/>
          </c:marker>
          <c:cat>
            <c:strRef>
              <c:f>EMiC!$B$3:$F$3</c:f>
              <c:strCache>
                <c:ptCount val="5"/>
                <c:pt idx="0">
                  <c:v>2015</c:v>
                </c:pt>
                <c:pt idx="1">
                  <c:v>2030-BAU</c:v>
                </c:pt>
                <c:pt idx="2">
                  <c:v>2030-GECO 1.5</c:v>
                </c:pt>
                <c:pt idx="3">
                  <c:v>2050-BAU</c:v>
                </c:pt>
                <c:pt idx="4">
                  <c:v>2050-GECO 1.5</c:v>
                </c:pt>
              </c:strCache>
            </c:strRef>
          </c:cat>
          <c:val>
            <c:numRef>
              <c:f>EMiC!$B$6:$F$6</c:f>
              <c:numCache>
                <c:formatCode>0</c:formatCode>
                <c:ptCount val="5"/>
                <c:pt idx="0">
                  <c:v>3353</c:v>
                </c:pt>
                <c:pt idx="1">
                  <c:v>3031</c:v>
                </c:pt>
                <c:pt idx="2">
                  <c:v>2718</c:v>
                </c:pt>
                <c:pt idx="3">
                  <c:v>2543</c:v>
                </c:pt>
                <c:pt idx="4">
                  <c:v>1879</c:v>
                </c:pt>
              </c:numCache>
            </c:numRef>
          </c:val>
          <c:smooth val="0"/>
          <c:extLst>
            <c:ext xmlns:c16="http://schemas.microsoft.com/office/drawing/2014/chart" uri="{C3380CC4-5D6E-409C-BE32-E72D297353CC}">
              <c16:uniqueId val="{00000002-F069-4C63-A83B-18F07CA37E6B}"/>
            </c:ext>
          </c:extLst>
        </c:ser>
        <c:dLbls>
          <c:showLegendKey val="0"/>
          <c:showVal val="0"/>
          <c:showCatName val="0"/>
          <c:showSerName val="0"/>
          <c:showPercent val="0"/>
          <c:showBubbleSize val="0"/>
        </c:dLbls>
        <c:marker val="1"/>
        <c:smooth val="0"/>
        <c:axId val="916815552"/>
        <c:axId val="941497424"/>
      </c:lineChart>
      <c:catAx>
        <c:axId val="91681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941497424"/>
        <c:crosses val="autoZero"/>
        <c:auto val="1"/>
        <c:lblAlgn val="ctr"/>
        <c:lblOffset val="100"/>
        <c:noMultiLvlLbl val="0"/>
      </c:catAx>
      <c:valAx>
        <c:axId val="941497424"/>
        <c:scaling>
          <c:orientation val="minMax"/>
          <c:max val="3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LM Sans 9" panose="00000500000000000000" pitchFamily="50" charset="0"/>
                    <a:ea typeface="+mn-ea"/>
                    <a:cs typeface="+mn-cs"/>
                  </a:defRPr>
                </a:pPr>
                <a:r>
                  <a:rPr lang="en-US"/>
                  <a:t>Mt CO2-eq</a:t>
                </a:r>
                <a:endParaRPr lang="it-IT"/>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916815552"/>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LM Sans 9" panose="00000500000000000000" pitchFamily="50"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LM Sans 9" panose="00000500000000000000" pitchFamily="50" charset="0"/>
                <a:ea typeface="+mn-ea"/>
                <a:cs typeface="+mn-cs"/>
              </a:defRPr>
            </a:pPr>
            <a:r>
              <a:rPr lang="it-IT"/>
              <a:t>EMISSIONS EMBEDDED IN EU  IMPORTS OF FINAL GOODS</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view3D>
      <c:rotX val="0"/>
      <c:rotY val="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Foglio1!$R$113</c:f>
              <c:strCache>
                <c:ptCount val="1"/>
                <c:pt idx="0">
                  <c:v>Bilateral exports</c:v>
                </c:pt>
              </c:strCache>
            </c:strRef>
          </c:tx>
          <c:spPr>
            <a:solidFill>
              <a:schemeClr val="accent1"/>
            </a:solidFill>
            <a:ln>
              <a:noFill/>
            </a:ln>
            <a:effectLst/>
            <a:sp3d/>
          </c:spPr>
          <c:invertIfNegative val="0"/>
          <c:cat>
            <c:strRef>
              <c:f>Foglio1!$Q$114:$Q$141</c:f>
              <c:strCache>
                <c:ptCount val="28"/>
                <c:pt idx="0">
                  <c:v>China</c:v>
                </c:pt>
                <c:pt idx="1">
                  <c:v>India</c:v>
                </c:pt>
                <c:pt idx="2">
                  <c:v>GSP</c:v>
                </c:pt>
                <c:pt idx="3">
                  <c:v>EBA</c:v>
                </c:pt>
                <c:pt idx="4">
                  <c:v>Turkey</c:v>
                </c:pt>
                <c:pt idx="5">
                  <c:v>USA</c:v>
                </c:pt>
                <c:pt idx="6">
                  <c:v>AS12</c:v>
                </c:pt>
                <c:pt idx="7">
                  <c:v>ASEX</c:v>
                </c:pt>
                <c:pt idx="8">
                  <c:v>RestLatAmer</c:v>
                </c:pt>
                <c:pt idx="9">
                  <c:v>RUS</c:v>
                </c:pt>
                <c:pt idx="10">
                  <c:v>Malaysia</c:v>
                </c:pt>
                <c:pt idx="11">
                  <c:v>AFEX</c:v>
                </c:pt>
                <c:pt idx="12">
                  <c:v>RestEurope</c:v>
                </c:pt>
                <c:pt idx="13">
                  <c:v>AFNorth</c:v>
                </c:pt>
                <c:pt idx="14">
                  <c:v>Indonesia</c:v>
                </c:pt>
                <c:pt idx="15">
                  <c:v>ROW</c:v>
                </c:pt>
                <c:pt idx="16">
                  <c:v>Korea</c:v>
                </c:pt>
                <c:pt idx="17">
                  <c:v>Canada</c:v>
                </c:pt>
                <c:pt idx="18">
                  <c:v>GSPplus</c:v>
                </c:pt>
                <c:pt idx="19">
                  <c:v>EFTA</c:v>
                </c:pt>
                <c:pt idx="20">
                  <c:v>AFDC</c:v>
                </c:pt>
                <c:pt idx="21">
                  <c:v>Japan</c:v>
                </c:pt>
                <c:pt idx="22">
                  <c:v>SouthAfrica</c:v>
                </c:pt>
                <c:pt idx="23">
                  <c:v>Mexico</c:v>
                </c:pt>
                <c:pt idx="24">
                  <c:v>ColPeru</c:v>
                </c:pt>
                <c:pt idx="25">
                  <c:v>Philippines</c:v>
                </c:pt>
                <c:pt idx="26">
                  <c:v>Brazil</c:v>
                </c:pt>
                <c:pt idx="27">
                  <c:v>Australia_NZ</c:v>
                </c:pt>
              </c:strCache>
            </c:strRef>
          </c:cat>
          <c:val>
            <c:numRef>
              <c:f>Foglio1!$R$114:$R$141</c:f>
              <c:numCache>
                <c:formatCode>General</c:formatCode>
                <c:ptCount val="28"/>
                <c:pt idx="0">
                  <c:v>9</c:v>
                </c:pt>
                <c:pt idx="1">
                  <c:v>7</c:v>
                </c:pt>
                <c:pt idx="2">
                  <c:v>5.1000000000000014</c:v>
                </c:pt>
                <c:pt idx="3">
                  <c:v>3.6000000000000014</c:v>
                </c:pt>
                <c:pt idx="4">
                  <c:v>3.7000000000000028</c:v>
                </c:pt>
                <c:pt idx="5">
                  <c:v>3.6000000000000014</c:v>
                </c:pt>
                <c:pt idx="6">
                  <c:v>3.2000000000000028</c:v>
                </c:pt>
                <c:pt idx="7">
                  <c:v>2.1000000000000014</c:v>
                </c:pt>
                <c:pt idx="8">
                  <c:v>2.6999999999999993</c:v>
                </c:pt>
                <c:pt idx="9">
                  <c:v>2</c:v>
                </c:pt>
                <c:pt idx="10">
                  <c:v>2.3999999999999986</c:v>
                </c:pt>
                <c:pt idx="11">
                  <c:v>1.3000000000000007</c:v>
                </c:pt>
                <c:pt idx="12">
                  <c:v>1.4299999999999997</c:v>
                </c:pt>
                <c:pt idx="13">
                  <c:v>1.4900000000000002</c:v>
                </c:pt>
                <c:pt idx="14">
                  <c:v>1.2999999999999989</c:v>
                </c:pt>
                <c:pt idx="15">
                  <c:v>1.3600000000000003</c:v>
                </c:pt>
                <c:pt idx="16">
                  <c:v>0.85999999999999943</c:v>
                </c:pt>
                <c:pt idx="17">
                  <c:v>0.71999999999999975</c:v>
                </c:pt>
                <c:pt idx="18">
                  <c:v>0.69999999999999929</c:v>
                </c:pt>
                <c:pt idx="19">
                  <c:v>0.52000000000000024</c:v>
                </c:pt>
                <c:pt idx="20">
                  <c:v>0.43999999999999995</c:v>
                </c:pt>
                <c:pt idx="21">
                  <c:v>0.3199999999999994</c:v>
                </c:pt>
                <c:pt idx="22">
                  <c:v>0.43999999999999995</c:v>
                </c:pt>
                <c:pt idx="23">
                  <c:v>0.34999999999999964</c:v>
                </c:pt>
                <c:pt idx="24">
                  <c:v>0.29000000000000004</c:v>
                </c:pt>
                <c:pt idx="25">
                  <c:v>0.25</c:v>
                </c:pt>
                <c:pt idx="26">
                  <c:v>0.12000000000000011</c:v>
                </c:pt>
                <c:pt idx="27">
                  <c:v>0.122</c:v>
                </c:pt>
              </c:numCache>
            </c:numRef>
          </c:val>
          <c:extLst>
            <c:ext xmlns:c16="http://schemas.microsoft.com/office/drawing/2014/chart" uri="{C3380CC4-5D6E-409C-BE32-E72D297353CC}">
              <c16:uniqueId val="{00000000-A709-420C-9E51-024F9D2DF2AF}"/>
            </c:ext>
          </c:extLst>
        </c:ser>
        <c:ser>
          <c:idx val="1"/>
          <c:order val="1"/>
          <c:tx>
            <c:strRef>
              <c:f>Foglio1!$S$113</c:f>
              <c:strCache>
                <c:ptCount val="1"/>
                <c:pt idx="0">
                  <c:v>Multilateral exports</c:v>
                </c:pt>
              </c:strCache>
            </c:strRef>
          </c:tx>
          <c:spPr>
            <a:solidFill>
              <a:schemeClr val="accent3"/>
            </a:solidFill>
            <a:ln>
              <a:noFill/>
            </a:ln>
            <a:effectLst/>
            <a:sp3d/>
          </c:spPr>
          <c:invertIfNegative val="0"/>
          <c:cat>
            <c:strRef>
              <c:f>Foglio1!$Q$114:$Q$141</c:f>
              <c:strCache>
                <c:ptCount val="28"/>
                <c:pt idx="0">
                  <c:v>China</c:v>
                </c:pt>
                <c:pt idx="1">
                  <c:v>India</c:v>
                </c:pt>
                <c:pt idx="2">
                  <c:v>GSP</c:v>
                </c:pt>
                <c:pt idx="3">
                  <c:v>EBA</c:v>
                </c:pt>
                <c:pt idx="4">
                  <c:v>Turkey</c:v>
                </c:pt>
                <c:pt idx="5">
                  <c:v>USA</c:v>
                </c:pt>
                <c:pt idx="6">
                  <c:v>AS12</c:v>
                </c:pt>
                <c:pt idx="7">
                  <c:v>ASEX</c:v>
                </c:pt>
                <c:pt idx="8">
                  <c:v>RestLatAmer</c:v>
                </c:pt>
                <c:pt idx="9">
                  <c:v>RUS</c:v>
                </c:pt>
                <c:pt idx="10">
                  <c:v>Malaysia</c:v>
                </c:pt>
                <c:pt idx="11">
                  <c:v>AFEX</c:v>
                </c:pt>
                <c:pt idx="12">
                  <c:v>RestEurope</c:v>
                </c:pt>
                <c:pt idx="13">
                  <c:v>AFNorth</c:v>
                </c:pt>
                <c:pt idx="14">
                  <c:v>Indonesia</c:v>
                </c:pt>
                <c:pt idx="15">
                  <c:v>ROW</c:v>
                </c:pt>
                <c:pt idx="16">
                  <c:v>Korea</c:v>
                </c:pt>
                <c:pt idx="17">
                  <c:v>Canada</c:v>
                </c:pt>
                <c:pt idx="18">
                  <c:v>GSPplus</c:v>
                </c:pt>
                <c:pt idx="19">
                  <c:v>EFTA</c:v>
                </c:pt>
                <c:pt idx="20">
                  <c:v>AFDC</c:v>
                </c:pt>
                <c:pt idx="21">
                  <c:v>Japan</c:v>
                </c:pt>
                <c:pt idx="22">
                  <c:v>SouthAfrica</c:v>
                </c:pt>
                <c:pt idx="23">
                  <c:v>Mexico</c:v>
                </c:pt>
                <c:pt idx="24">
                  <c:v>ColPeru</c:v>
                </c:pt>
                <c:pt idx="25">
                  <c:v>Philippines</c:v>
                </c:pt>
                <c:pt idx="26">
                  <c:v>Brazil</c:v>
                </c:pt>
                <c:pt idx="27">
                  <c:v>Australia_NZ</c:v>
                </c:pt>
              </c:strCache>
            </c:strRef>
          </c:cat>
          <c:val>
            <c:numRef>
              <c:f>Foglio1!$S$114:$S$141</c:f>
              <c:numCache>
                <c:formatCode>General</c:formatCode>
                <c:ptCount val="28"/>
                <c:pt idx="0">
                  <c:v>1.9710000000000036</c:v>
                </c:pt>
                <c:pt idx="1">
                  <c:v>1.686000000000007</c:v>
                </c:pt>
                <c:pt idx="2">
                  <c:v>0.82799999999999585</c:v>
                </c:pt>
                <c:pt idx="3">
                  <c:v>1.0050000000000097</c:v>
                </c:pt>
                <c:pt idx="4">
                  <c:v>0.30800000000001049</c:v>
                </c:pt>
                <c:pt idx="5">
                  <c:v>0.31900000000000261</c:v>
                </c:pt>
                <c:pt idx="6">
                  <c:v>0.66899999999998272</c:v>
                </c:pt>
                <c:pt idx="7">
                  <c:v>1.5070000000000334</c:v>
                </c:pt>
                <c:pt idx="8">
                  <c:v>0.55799999999999983</c:v>
                </c:pt>
                <c:pt idx="9">
                  <c:v>0.6120000000000374</c:v>
                </c:pt>
                <c:pt idx="10">
                  <c:v>0.16900000000000226</c:v>
                </c:pt>
                <c:pt idx="11">
                  <c:v>0.46800000000000352</c:v>
                </c:pt>
                <c:pt idx="12">
                  <c:v>0.33799999999999919</c:v>
                </c:pt>
                <c:pt idx="13">
                  <c:v>0.1130000000000031</c:v>
                </c:pt>
                <c:pt idx="14">
                  <c:v>0.17299999999999294</c:v>
                </c:pt>
                <c:pt idx="15">
                  <c:v>0.11199999999999832</c:v>
                </c:pt>
                <c:pt idx="16">
                  <c:v>0.24000000000000199</c:v>
                </c:pt>
                <c:pt idx="17">
                  <c:v>0.12600000000000122</c:v>
                </c:pt>
                <c:pt idx="18">
                  <c:v>0.12199999999999989</c:v>
                </c:pt>
                <c:pt idx="19">
                  <c:v>0.12400000000000055</c:v>
                </c:pt>
                <c:pt idx="20">
                  <c:v>8.3999999999996966E-2</c:v>
                </c:pt>
                <c:pt idx="21">
                  <c:v>0.18399999999999928</c:v>
                </c:pt>
                <c:pt idx="22">
                  <c:v>4.1000000000000369E-2</c:v>
                </c:pt>
                <c:pt idx="23">
                  <c:v>6.0000000000003162E-2</c:v>
                </c:pt>
                <c:pt idx="24">
                  <c:v>8.90000000000013E-2</c:v>
                </c:pt>
                <c:pt idx="25">
                  <c:v>3.199999999999914E-2</c:v>
                </c:pt>
                <c:pt idx="26">
                  <c:v>6.8000000000000949E-2</c:v>
                </c:pt>
                <c:pt idx="27">
                  <c:v>3.6999999999999145E-2</c:v>
                </c:pt>
              </c:numCache>
            </c:numRef>
          </c:val>
          <c:extLst>
            <c:ext xmlns:c16="http://schemas.microsoft.com/office/drawing/2014/chart" uri="{C3380CC4-5D6E-409C-BE32-E72D297353CC}">
              <c16:uniqueId val="{00000001-A709-420C-9E51-024F9D2DF2AF}"/>
            </c:ext>
          </c:extLst>
        </c:ser>
        <c:dLbls>
          <c:showLegendKey val="0"/>
          <c:showVal val="0"/>
          <c:showCatName val="0"/>
          <c:showSerName val="0"/>
          <c:showPercent val="0"/>
          <c:showBubbleSize val="0"/>
        </c:dLbls>
        <c:gapWidth val="150"/>
        <c:shape val="box"/>
        <c:axId val="2022878544"/>
        <c:axId val="2023021184"/>
        <c:axId val="0"/>
      </c:bar3DChart>
      <c:catAx>
        <c:axId val="20228785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2023021184"/>
        <c:crosses val="autoZero"/>
        <c:auto val="1"/>
        <c:lblAlgn val="ctr"/>
        <c:lblOffset val="100"/>
        <c:noMultiLvlLbl val="0"/>
      </c:catAx>
      <c:valAx>
        <c:axId val="202302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202287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LM Sans 9" panose="00000500000000000000" pitchFamily="50"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400" b="0" i="0" u="none" strike="noStrike" kern="1200" spc="0" baseline="0">
                <a:solidFill>
                  <a:schemeClr val="tx1">
                    <a:lumMod val="65000"/>
                    <a:lumOff val="35000"/>
                  </a:schemeClr>
                </a:solidFill>
                <a:latin typeface="LM Sans 9" panose="00000500000000000000" pitchFamily="50" charset="0"/>
                <a:ea typeface="+mn-ea"/>
                <a:cs typeface="+mn-cs"/>
              </a:defRPr>
            </a:pPr>
            <a:r>
              <a:rPr lang="en-US"/>
              <a:t>EU export share w.r.t. world export in 2050</a:t>
            </a:r>
            <a:endParaRPr lang="en-GB"/>
          </a:p>
        </c:rich>
      </c:tx>
      <c:overlay val="0"/>
      <c:spPr>
        <a:noFill/>
        <a:ln>
          <a:noFill/>
        </a:ln>
        <a:effectLst/>
      </c:spPr>
      <c:txPr>
        <a:bodyPr rot="0" spcFirstLastPara="1" vertOverflow="ellipsis" vert="horz" wrap="square" anchor="ctr" anchorCtr="1"/>
        <a:lstStyle/>
        <a:p>
          <a:pPr algn="ctr" rtl="0">
            <a:defRPr sz="1400" b="0" i="0" u="none" strike="noStrike" kern="1200" spc="0" baseline="0">
              <a:solidFill>
                <a:schemeClr val="tx1">
                  <a:lumMod val="65000"/>
                  <a:lumOff val="35000"/>
                </a:schemeClr>
              </a:solidFill>
              <a:latin typeface="LM Sans 9" panose="00000500000000000000" pitchFamily="50" charset="0"/>
              <a:ea typeface="+mn-ea"/>
              <a:cs typeface="+mn-cs"/>
            </a:defRPr>
          </a:pPr>
          <a:endParaRPr lang="en-US"/>
        </a:p>
      </c:txPr>
    </c:title>
    <c:autoTitleDeleted val="0"/>
    <c:plotArea>
      <c:layout/>
      <c:barChart>
        <c:barDir val="col"/>
        <c:grouping val="clustered"/>
        <c:varyColors val="0"/>
        <c:ser>
          <c:idx val="0"/>
          <c:order val="0"/>
          <c:tx>
            <c:strRef>
              <c:f>'EXP_sh EU wrt WORLD'!$B$52</c:f>
              <c:strCache>
                <c:ptCount val="1"/>
                <c:pt idx="0">
                  <c:v>BAU</c:v>
                </c:pt>
              </c:strCache>
            </c:strRef>
          </c:tx>
          <c:spPr>
            <a:solidFill>
              <a:schemeClr val="accent3"/>
            </a:solidFill>
            <a:ln>
              <a:noFill/>
            </a:ln>
            <a:effectLst/>
          </c:spPr>
          <c:invertIfNegative val="0"/>
          <c:cat>
            <c:strRef>
              <c:f>'EXP_sh EU wrt WORLD'!$A$53:$A$59</c:f>
              <c:strCache>
                <c:ptCount val="7"/>
                <c:pt idx="0">
                  <c:v>Agriculture</c:v>
                </c:pt>
                <c:pt idx="1">
                  <c:v>ETS manuf.</c:v>
                </c:pt>
                <c:pt idx="2">
                  <c:v>High-tech manuf. </c:v>
                </c:pt>
                <c:pt idx="3">
                  <c:v>Low-tech manuf. </c:v>
                </c:pt>
                <c:pt idx="4">
                  <c:v>Energy</c:v>
                </c:pt>
                <c:pt idx="5">
                  <c:v>Transport</c:v>
                </c:pt>
                <c:pt idx="6">
                  <c:v>Service</c:v>
                </c:pt>
              </c:strCache>
            </c:strRef>
          </c:cat>
          <c:val>
            <c:numRef>
              <c:f>'EXP_sh EU wrt WORLD'!$B$53:$B$59</c:f>
              <c:numCache>
                <c:formatCode>0%</c:formatCode>
                <c:ptCount val="7"/>
                <c:pt idx="0">
                  <c:v>0.24069519296483882</c:v>
                </c:pt>
                <c:pt idx="1">
                  <c:v>0.16478118014305687</c:v>
                </c:pt>
                <c:pt idx="2">
                  <c:v>0.23432899570098961</c:v>
                </c:pt>
                <c:pt idx="3">
                  <c:v>0.26045978130860953</c:v>
                </c:pt>
                <c:pt idx="4">
                  <c:v>0.1867746373954452</c:v>
                </c:pt>
                <c:pt idx="5">
                  <c:v>0.34001606845924925</c:v>
                </c:pt>
                <c:pt idx="6">
                  <c:v>0.25902864649109775</c:v>
                </c:pt>
              </c:numCache>
            </c:numRef>
          </c:val>
          <c:extLst>
            <c:ext xmlns:c16="http://schemas.microsoft.com/office/drawing/2014/chart" uri="{C3380CC4-5D6E-409C-BE32-E72D297353CC}">
              <c16:uniqueId val="{00000000-F6B2-453C-88AF-F8199D5E324F}"/>
            </c:ext>
          </c:extLst>
        </c:ser>
        <c:ser>
          <c:idx val="1"/>
          <c:order val="1"/>
          <c:tx>
            <c:strRef>
              <c:f>'EXP_sh EU wrt WORLD'!$C$52</c:f>
              <c:strCache>
                <c:ptCount val="1"/>
                <c:pt idx="0">
                  <c:v>GECO 1.5°</c:v>
                </c:pt>
              </c:strCache>
            </c:strRef>
          </c:tx>
          <c:spPr>
            <a:solidFill>
              <a:schemeClr val="accent1"/>
            </a:solidFill>
            <a:ln>
              <a:noFill/>
            </a:ln>
            <a:effectLst/>
          </c:spPr>
          <c:invertIfNegative val="0"/>
          <c:cat>
            <c:strRef>
              <c:f>'EXP_sh EU wrt WORLD'!$A$53:$A$59</c:f>
              <c:strCache>
                <c:ptCount val="7"/>
                <c:pt idx="0">
                  <c:v>Agriculture</c:v>
                </c:pt>
                <c:pt idx="1">
                  <c:v>ETS manuf.</c:v>
                </c:pt>
                <c:pt idx="2">
                  <c:v>High-tech manuf. </c:v>
                </c:pt>
                <c:pt idx="3">
                  <c:v>Low-tech manuf. </c:v>
                </c:pt>
                <c:pt idx="4">
                  <c:v>Energy</c:v>
                </c:pt>
                <c:pt idx="5">
                  <c:v>Transport</c:v>
                </c:pt>
                <c:pt idx="6">
                  <c:v>Service</c:v>
                </c:pt>
              </c:strCache>
            </c:strRef>
          </c:cat>
          <c:val>
            <c:numRef>
              <c:f>'EXP_sh EU wrt WORLD'!$C$53:$C$59</c:f>
              <c:numCache>
                <c:formatCode>0%</c:formatCode>
                <c:ptCount val="7"/>
                <c:pt idx="0">
                  <c:v>0.24612016255601032</c:v>
                </c:pt>
                <c:pt idx="1">
                  <c:v>0.16064957796478499</c:v>
                </c:pt>
                <c:pt idx="2">
                  <c:v>0.25317334603879693</c:v>
                </c:pt>
                <c:pt idx="3">
                  <c:v>0.26385337703683803</c:v>
                </c:pt>
                <c:pt idx="4">
                  <c:v>0.12643315682265469</c:v>
                </c:pt>
                <c:pt idx="5">
                  <c:v>0.17669300233176191</c:v>
                </c:pt>
                <c:pt idx="6">
                  <c:v>0.27231412260052562</c:v>
                </c:pt>
              </c:numCache>
            </c:numRef>
          </c:val>
          <c:extLst>
            <c:ext xmlns:c16="http://schemas.microsoft.com/office/drawing/2014/chart" uri="{C3380CC4-5D6E-409C-BE32-E72D297353CC}">
              <c16:uniqueId val="{00000001-F6B2-453C-88AF-F8199D5E324F}"/>
            </c:ext>
          </c:extLst>
        </c:ser>
        <c:dLbls>
          <c:showLegendKey val="0"/>
          <c:showVal val="0"/>
          <c:showCatName val="0"/>
          <c:showSerName val="0"/>
          <c:showPercent val="0"/>
          <c:showBubbleSize val="0"/>
        </c:dLbls>
        <c:gapWidth val="219"/>
        <c:overlap val="-27"/>
        <c:axId val="441354104"/>
        <c:axId val="441354432"/>
      </c:barChart>
      <c:catAx>
        <c:axId val="44135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441354432"/>
        <c:crosses val="autoZero"/>
        <c:auto val="1"/>
        <c:lblAlgn val="ctr"/>
        <c:lblOffset val="100"/>
        <c:noMultiLvlLbl val="0"/>
      </c:catAx>
      <c:valAx>
        <c:axId val="441354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crossAx val="44135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LM Sans 9" panose="000005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LM Sans 9" panose="00000500000000000000" pitchFamily="50"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642967-22C4-B942-BE2B-6198CCD8B046}" type="datetimeFigureOut">
              <a:rPr lang="it-IT" smtClean="0"/>
              <a:t>16/06/2020</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EB22CE-EC2E-234D-A84F-D84F57F59CF0}" type="slidenum">
              <a:rPr lang="it-IT" smtClean="0"/>
              <a:t>‹N›</a:t>
            </a:fld>
            <a:endParaRPr lang="it-IT"/>
          </a:p>
        </p:txBody>
      </p:sp>
    </p:spTree>
    <p:extLst>
      <p:ext uri="{BB962C8B-B14F-4D97-AF65-F5344CB8AC3E}">
        <p14:creationId xmlns:p14="http://schemas.microsoft.com/office/powerpoint/2010/main" val="642968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a:t>
            </a:fld>
            <a:endParaRPr lang="it-IT"/>
          </a:p>
        </p:txBody>
      </p:sp>
    </p:spTree>
    <p:extLst>
      <p:ext uri="{BB962C8B-B14F-4D97-AF65-F5344CB8AC3E}">
        <p14:creationId xmlns:p14="http://schemas.microsoft.com/office/powerpoint/2010/main" val="2380459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4</a:t>
            </a:fld>
            <a:endParaRPr lang="it-IT"/>
          </a:p>
        </p:txBody>
      </p:sp>
    </p:spTree>
    <p:extLst>
      <p:ext uri="{BB962C8B-B14F-4D97-AF65-F5344CB8AC3E}">
        <p14:creationId xmlns:p14="http://schemas.microsoft.com/office/powerpoint/2010/main" val="740576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5</a:t>
            </a:fld>
            <a:endParaRPr lang="it-IT"/>
          </a:p>
        </p:txBody>
      </p:sp>
    </p:spTree>
    <p:extLst>
      <p:ext uri="{BB962C8B-B14F-4D97-AF65-F5344CB8AC3E}">
        <p14:creationId xmlns:p14="http://schemas.microsoft.com/office/powerpoint/2010/main" val="573107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6</a:t>
            </a:fld>
            <a:endParaRPr lang="it-IT"/>
          </a:p>
        </p:txBody>
      </p:sp>
    </p:spTree>
    <p:extLst>
      <p:ext uri="{BB962C8B-B14F-4D97-AF65-F5344CB8AC3E}">
        <p14:creationId xmlns:p14="http://schemas.microsoft.com/office/powerpoint/2010/main" val="383644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7</a:t>
            </a:fld>
            <a:endParaRPr lang="it-IT"/>
          </a:p>
        </p:txBody>
      </p:sp>
    </p:spTree>
    <p:extLst>
      <p:ext uri="{BB962C8B-B14F-4D97-AF65-F5344CB8AC3E}">
        <p14:creationId xmlns:p14="http://schemas.microsoft.com/office/powerpoint/2010/main" val="484372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5"/>
          </p:nvPr>
        </p:nvSpPr>
        <p:spPr/>
        <p:txBody>
          <a:bodyPr/>
          <a:lstStyle/>
          <a:p>
            <a:fld id="{EDEB22CE-EC2E-234D-A84F-D84F57F59CF0}" type="slidenum">
              <a:rPr lang="it-IT" smtClean="0"/>
              <a:t>8</a:t>
            </a:fld>
            <a:endParaRPr lang="it-IT"/>
          </a:p>
        </p:txBody>
      </p:sp>
    </p:spTree>
    <p:extLst>
      <p:ext uri="{BB962C8B-B14F-4D97-AF65-F5344CB8AC3E}">
        <p14:creationId xmlns:p14="http://schemas.microsoft.com/office/powerpoint/2010/main" val="2024708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5"/>
          </p:nvPr>
        </p:nvSpPr>
        <p:spPr/>
        <p:txBody>
          <a:bodyPr/>
          <a:lstStyle/>
          <a:p>
            <a:fld id="{EDEB22CE-EC2E-234D-A84F-D84F57F59CF0}" type="slidenum">
              <a:rPr lang="it-IT" smtClean="0"/>
              <a:t>9</a:t>
            </a:fld>
            <a:endParaRPr lang="it-IT"/>
          </a:p>
        </p:txBody>
      </p:sp>
    </p:spTree>
    <p:extLst>
      <p:ext uri="{BB962C8B-B14F-4D97-AF65-F5344CB8AC3E}">
        <p14:creationId xmlns:p14="http://schemas.microsoft.com/office/powerpoint/2010/main" val="3173630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10</a:t>
            </a:fld>
            <a:endParaRPr lang="it-IT"/>
          </a:p>
        </p:txBody>
      </p:sp>
    </p:spTree>
    <p:extLst>
      <p:ext uri="{BB962C8B-B14F-4D97-AF65-F5344CB8AC3E}">
        <p14:creationId xmlns:p14="http://schemas.microsoft.com/office/powerpoint/2010/main" val="2074917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11</a:t>
            </a:fld>
            <a:endParaRPr lang="it-IT"/>
          </a:p>
        </p:txBody>
      </p:sp>
    </p:spTree>
    <p:extLst>
      <p:ext uri="{BB962C8B-B14F-4D97-AF65-F5344CB8AC3E}">
        <p14:creationId xmlns:p14="http://schemas.microsoft.com/office/powerpoint/2010/main" val="3754103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12</a:t>
            </a:fld>
            <a:endParaRPr lang="it-IT"/>
          </a:p>
        </p:txBody>
      </p:sp>
    </p:spTree>
    <p:extLst>
      <p:ext uri="{BB962C8B-B14F-4D97-AF65-F5344CB8AC3E}">
        <p14:creationId xmlns:p14="http://schemas.microsoft.com/office/powerpoint/2010/main" val="2669479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13</a:t>
            </a:fld>
            <a:endParaRPr lang="it-IT"/>
          </a:p>
        </p:txBody>
      </p:sp>
    </p:spTree>
    <p:extLst>
      <p:ext uri="{BB962C8B-B14F-4D97-AF65-F5344CB8AC3E}">
        <p14:creationId xmlns:p14="http://schemas.microsoft.com/office/powerpoint/2010/main" val="3053183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14</a:t>
            </a:fld>
            <a:endParaRPr lang="it-IT"/>
          </a:p>
        </p:txBody>
      </p:sp>
    </p:spTree>
    <p:extLst>
      <p:ext uri="{BB962C8B-B14F-4D97-AF65-F5344CB8AC3E}">
        <p14:creationId xmlns:p14="http://schemas.microsoft.com/office/powerpoint/2010/main" val="2882517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15</a:t>
            </a:fld>
            <a:endParaRPr lang="it-IT"/>
          </a:p>
        </p:txBody>
      </p:sp>
    </p:spTree>
    <p:extLst>
      <p:ext uri="{BB962C8B-B14F-4D97-AF65-F5344CB8AC3E}">
        <p14:creationId xmlns:p14="http://schemas.microsoft.com/office/powerpoint/2010/main" val="3900502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16</a:t>
            </a:fld>
            <a:endParaRPr lang="it-IT"/>
          </a:p>
        </p:txBody>
      </p:sp>
    </p:spTree>
    <p:extLst>
      <p:ext uri="{BB962C8B-B14F-4D97-AF65-F5344CB8AC3E}">
        <p14:creationId xmlns:p14="http://schemas.microsoft.com/office/powerpoint/2010/main" val="420966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noProof="0"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17</a:t>
            </a:fld>
            <a:endParaRPr lang="it-IT"/>
          </a:p>
        </p:txBody>
      </p:sp>
    </p:spTree>
    <p:extLst>
      <p:ext uri="{BB962C8B-B14F-4D97-AF65-F5344CB8AC3E}">
        <p14:creationId xmlns:p14="http://schemas.microsoft.com/office/powerpoint/2010/main" val="2493114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18</a:t>
            </a:fld>
            <a:endParaRPr lang="it-IT"/>
          </a:p>
        </p:txBody>
      </p:sp>
    </p:spTree>
    <p:extLst>
      <p:ext uri="{BB962C8B-B14F-4D97-AF65-F5344CB8AC3E}">
        <p14:creationId xmlns:p14="http://schemas.microsoft.com/office/powerpoint/2010/main" val="1623687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i="1"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19</a:t>
            </a:fld>
            <a:endParaRPr lang="it-IT"/>
          </a:p>
        </p:txBody>
      </p:sp>
    </p:spTree>
    <p:extLst>
      <p:ext uri="{BB962C8B-B14F-4D97-AF65-F5344CB8AC3E}">
        <p14:creationId xmlns:p14="http://schemas.microsoft.com/office/powerpoint/2010/main" val="20754235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i="1"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20</a:t>
            </a:fld>
            <a:endParaRPr lang="it-IT"/>
          </a:p>
        </p:txBody>
      </p:sp>
    </p:spTree>
    <p:extLst>
      <p:ext uri="{BB962C8B-B14F-4D97-AF65-F5344CB8AC3E}">
        <p14:creationId xmlns:p14="http://schemas.microsoft.com/office/powerpoint/2010/main" val="3046531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i="1"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21</a:t>
            </a:fld>
            <a:endParaRPr lang="it-IT"/>
          </a:p>
        </p:txBody>
      </p:sp>
    </p:spTree>
    <p:extLst>
      <p:ext uri="{BB962C8B-B14F-4D97-AF65-F5344CB8AC3E}">
        <p14:creationId xmlns:p14="http://schemas.microsoft.com/office/powerpoint/2010/main" val="4214448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i="1"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22</a:t>
            </a:fld>
            <a:endParaRPr lang="it-IT"/>
          </a:p>
        </p:txBody>
      </p:sp>
    </p:spTree>
    <p:extLst>
      <p:ext uri="{BB962C8B-B14F-4D97-AF65-F5344CB8AC3E}">
        <p14:creationId xmlns:p14="http://schemas.microsoft.com/office/powerpoint/2010/main" val="1229143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noProof="0"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24</a:t>
            </a:fld>
            <a:endParaRPr lang="it-IT"/>
          </a:p>
        </p:txBody>
      </p:sp>
    </p:spTree>
    <p:extLst>
      <p:ext uri="{BB962C8B-B14F-4D97-AF65-F5344CB8AC3E}">
        <p14:creationId xmlns:p14="http://schemas.microsoft.com/office/powerpoint/2010/main" val="474633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i="1"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25</a:t>
            </a:fld>
            <a:endParaRPr lang="it-IT"/>
          </a:p>
        </p:txBody>
      </p:sp>
    </p:spTree>
    <p:extLst>
      <p:ext uri="{BB962C8B-B14F-4D97-AF65-F5344CB8AC3E}">
        <p14:creationId xmlns:p14="http://schemas.microsoft.com/office/powerpoint/2010/main" val="2818928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i="1"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26</a:t>
            </a:fld>
            <a:endParaRPr lang="it-IT"/>
          </a:p>
        </p:txBody>
      </p:sp>
    </p:spTree>
    <p:extLst>
      <p:ext uri="{BB962C8B-B14F-4D97-AF65-F5344CB8AC3E}">
        <p14:creationId xmlns:p14="http://schemas.microsoft.com/office/powerpoint/2010/main" val="2991463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5"/>
          </p:nvPr>
        </p:nvSpPr>
        <p:spPr/>
        <p:txBody>
          <a:bodyPr/>
          <a:lstStyle/>
          <a:p>
            <a:fld id="{EDEB22CE-EC2E-234D-A84F-D84F57F59CF0}" type="slidenum">
              <a:rPr lang="it-IT" smtClean="0"/>
              <a:t>27</a:t>
            </a:fld>
            <a:endParaRPr lang="it-IT"/>
          </a:p>
        </p:txBody>
      </p:sp>
    </p:spTree>
    <p:extLst>
      <p:ext uri="{BB962C8B-B14F-4D97-AF65-F5344CB8AC3E}">
        <p14:creationId xmlns:p14="http://schemas.microsoft.com/office/powerpoint/2010/main" val="935439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D1F319-1883-4151-AB33-0275963EAC76}"/>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9BCF4AEB-235B-47E2-907B-A77A527551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A0D4251-E91C-4EC3-865A-93231AE4BB96}"/>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5" name="Segnaposto piè di pagina 4">
            <a:extLst>
              <a:ext uri="{FF2B5EF4-FFF2-40B4-BE49-F238E27FC236}">
                <a16:creationId xmlns:a16="http://schemas.microsoft.com/office/drawing/2014/main" id="{4D8A8E33-02D0-4455-9AB7-2FB728ED5E0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482E407-D79B-4EFE-9383-E46FE6955E90}"/>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1299294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DAF042-550E-4051-AB72-2949B4D6C71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7DE0F56-A9B9-4129-88AE-1CA46C36308C}"/>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242EF37-EB83-44B3-858D-3EAEC3E6614E}"/>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5" name="Segnaposto piè di pagina 4">
            <a:extLst>
              <a:ext uri="{FF2B5EF4-FFF2-40B4-BE49-F238E27FC236}">
                <a16:creationId xmlns:a16="http://schemas.microsoft.com/office/drawing/2014/main" id="{582CC890-261D-422E-8D29-4FC521EF1EA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8FB8CA7-CD61-4084-8FEB-586E8AA13AE2}"/>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4183700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3907F5-5ECB-4348-998E-D9D851C074AA}"/>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C1EFBB17-374F-428A-96FE-CE45F538C6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F8591299-BBE9-4958-AD1F-F79F48A77DBF}"/>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5" name="Segnaposto piè di pagina 4">
            <a:extLst>
              <a:ext uri="{FF2B5EF4-FFF2-40B4-BE49-F238E27FC236}">
                <a16:creationId xmlns:a16="http://schemas.microsoft.com/office/drawing/2014/main" id="{8A89DB6F-43AC-4075-9C2B-80DD41B8902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D819160-C915-439E-BC86-32C03178BF07}"/>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2500435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299B5B-B82D-449D-A29E-3EC71D7E8D8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114C149-DD7A-4986-81F4-4872C28E8389}"/>
              </a:ext>
            </a:extLst>
          </p:cNvPr>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471C2EFA-71EA-4C47-8AC2-C5B01CCCDA6A}"/>
              </a:ext>
            </a:extLst>
          </p:cNvPr>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44AAC7DE-3BAF-4994-9DFF-D20C674D52A1}"/>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6" name="Segnaposto piè di pagina 5">
            <a:extLst>
              <a:ext uri="{FF2B5EF4-FFF2-40B4-BE49-F238E27FC236}">
                <a16:creationId xmlns:a16="http://schemas.microsoft.com/office/drawing/2014/main" id="{32F3847E-5D5A-45B0-B390-688DE4A721F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963B930-1D5C-41E4-BBEC-F3257BF7E8D2}"/>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2071771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A16221-044D-45E2-B555-18E0F338908B}"/>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941C5E5-CDE7-4A67-BEAE-3A82F51B92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753EB83F-3C2B-4433-B40A-D5A250B3F7D6}"/>
              </a:ext>
            </a:extLst>
          </p:cNvPr>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470304CD-68F8-4E95-8EAC-EDC0024D21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0A7D8367-4C08-4B6B-96B7-8D90AAFC2813}"/>
              </a:ext>
            </a:extLst>
          </p:cNvPr>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6F3208F-F777-497C-A5EC-AD2493BF824D}"/>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8" name="Segnaposto piè di pagina 7">
            <a:extLst>
              <a:ext uri="{FF2B5EF4-FFF2-40B4-BE49-F238E27FC236}">
                <a16:creationId xmlns:a16="http://schemas.microsoft.com/office/drawing/2014/main" id="{131F7D95-E8B1-4C45-8362-6A1E4AC7ADF9}"/>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698DF03A-E10C-48C3-95AE-4462BC0A4537}"/>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2749875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2E6620-1521-4E70-8F01-BEB2CA02A63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E337038E-A738-48C1-8CE0-D302BDABBC82}"/>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4" name="Segnaposto piè di pagina 3">
            <a:extLst>
              <a:ext uri="{FF2B5EF4-FFF2-40B4-BE49-F238E27FC236}">
                <a16:creationId xmlns:a16="http://schemas.microsoft.com/office/drawing/2014/main" id="{A2250652-AF7E-4826-8988-9E169A9EBA17}"/>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2D1068FC-240C-4ABF-8B77-290C434CD85B}"/>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2687946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988B59CE-366D-4149-A24B-5032D0A907E7}"/>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3" name="Segnaposto piè di pagina 2">
            <a:extLst>
              <a:ext uri="{FF2B5EF4-FFF2-40B4-BE49-F238E27FC236}">
                <a16:creationId xmlns:a16="http://schemas.microsoft.com/office/drawing/2014/main" id="{652F1A7B-43E7-4798-852B-2668F2332C2F}"/>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0F2F7A4-4650-4F1C-BE9D-A53D9324BD95}"/>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2333583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1324A0-2CD6-4A13-B68F-69391188746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89C1E24-8C4E-4D0B-8A53-6A26AC0BC0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0A5D8B0D-AC28-414A-8F09-8B2AEDE6AA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BD06CA65-FCA1-4F9A-AA04-7BCDF7FA4AED}"/>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6" name="Segnaposto piè di pagina 5">
            <a:extLst>
              <a:ext uri="{FF2B5EF4-FFF2-40B4-BE49-F238E27FC236}">
                <a16:creationId xmlns:a16="http://schemas.microsoft.com/office/drawing/2014/main" id="{3087FDD3-0050-4AEE-B348-58802A5843C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C9F769C-C4CD-440A-A861-60FF3B9B4413}"/>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868182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CE9402-2BF2-4479-A378-344B87D5FC6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C3409949-C97B-49CB-9852-92BB9CB0AF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E962C32-642C-48AF-8338-03F9988A8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5EAFAE57-F503-4BAE-BA84-77E673813B7A}"/>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6" name="Segnaposto piè di pagina 5">
            <a:extLst>
              <a:ext uri="{FF2B5EF4-FFF2-40B4-BE49-F238E27FC236}">
                <a16:creationId xmlns:a16="http://schemas.microsoft.com/office/drawing/2014/main" id="{3773C1CA-3A1F-49EF-AF29-36769D8662D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3157F54-2D9B-4B0A-879D-BE92CC19153F}"/>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489391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C12672-FC8D-4FD3-947F-9102D50041EA}"/>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E8089425-6A3F-48FA-8512-79E74F7EE4E8}"/>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FECD738-A674-464E-8227-23E82A0453F5}"/>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5" name="Segnaposto piè di pagina 4">
            <a:extLst>
              <a:ext uri="{FF2B5EF4-FFF2-40B4-BE49-F238E27FC236}">
                <a16:creationId xmlns:a16="http://schemas.microsoft.com/office/drawing/2014/main" id="{4E8EFC7F-1314-4117-B1C9-353D6C0F99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6C0A615-3719-4B29-A8CB-BF1A02AB66AA}"/>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346747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4489FAC8-8439-4766-B1CB-CDA37C931834}"/>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B41D59D2-F358-45F2-B6AB-5542485ACB23}"/>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BB04D6E-39CA-4BB0-A3A1-293B9580E948}"/>
              </a:ext>
            </a:extLst>
          </p:cNvPr>
          <p:cNvSpPr>
            <a:spLocks noGrp="1"/>
          </p:cNvSpPr>
          <p:nvPr>
            <p:ph type="dt" sz="half" idx="10"/>
          </p:nvPr>
        </p:nvSpPr>
        <p:spPr/>
        <p:txBody>
          <a:bodyPr/>
          <a:lstStyle/>
          <a:p>
            <a:fld id="{1166BE00-26E5-4198-A37F-1D52B719EADB}" type="datetimeFigureOut">
              <a:rPr lang="it-IT" smtClean="0"/>
              <a:t>16/06/2020</a:t>
            </a:fld>
            <a:endParaRPr lang="it-IT"/>
          </a:p>
        </p:txBody>
      </p:sp>
      <p:sp>
        <p:nvSpPr>
          <p:cNvPr id="5" name="Segnaposto piè di pagina 4">
            <a:extLst>
              <a:ext uri="{FF2B5EF4-FFF2-40B4-BE49-F238E27FC236}">
                <a16:creationId xmlns:a16="http://schemas.microsoft.com/office/drawing/2014/main" id="{45C1BD13-BD10-49B3-8EA9-09FB8E8EFEA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C50607C-3E8C-456D-8E2E-52DEFC49EF99}"/>
              </a:ext>
            </a:extLst>
          </p:cNvPr>
          <p:cNvSpPr>
            <a:spLocks noGrp="1"/>
          </p:cNvSpPr>
          <p:nvPr>
            <p:ph type="sldNum" sz="quarter" idx="12"/>
          </p:nvPr>
        </p:nvSpPr>
        <p:spPr/>
        <p:txBody>
          <a:bodyPr/>
          <a:lstStyle/>
          <a:p>
            <a:fld id="{6F30D265-9FC2-4112-AA82-49AFBA093C0F}" type="slidenum">
              <a:rPr lang="it-IT" smtClean="0"/>
              <a:t>‹N›</a:t>
            </a:fld>
            <a:endParaRPr lang="it-IT"/>
          </a:p>
        </p:txBody>
      </p:sp>
    </p:spTree>
    <p:extLst>
      <p:ext uri="{BB962C8B-B14F-4D97-AF65-F5344CB8AC3E}">
        <p14:creationId xmlns:p14="http://schemas.microsoft.com/office/powerpoint/2010/main" val="1348689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67941154-43F1-45D2-AB52-E0A67C7141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6D1A1D29-2457-4C70-A988-11817B7CD6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F496EA6-42C9-4945-BF0C-89F1B82576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66BE00-26E5-4198-A37F-1D52B719EADB}" type="datetimeFigureOut">
              <a:rPr lang="it-IT" smtClean="0"/>
              <a:t>16/06/2020</a:t>
            </a:fld>
            <a:endParaRPr lang="it-IT"/>
          </a:p>
        </p:txBody>
      </p:sp>
      <p:sp>
        <p:nvSpPr>
          <p:cNvPr id="5" name="Segnaposto piè di pagina 4">
            <a:extLst>
              <a:ext uri="{FF2B5EF4-FFF2-40B4-BE49-F238E27FC236}">
                <a16:creationId xmlns:a16="http://schemas.microsoft.com/office/drawing/2014/main" id="{EC8CE8FB-6DFF-4BA9-BB30-35986E840F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4F27E8CE-651B-4B9D-AAFB-40DD633B62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30D265-9FC2-4112-AA82-49AFBA093C0F}" type="slidenum">
              <a:rPr lang="it-IT" smtClean="0"/>
              <a:t>‹N›</a:t>
            </a:fld>
            <a:endParaRPr lang="it-IT"/>
          </a:p>
        </p:txBody>
      </p:sp>
    </p:spTree>
    <p:extLst>
      <p:ext uri="{BB962C8B-B14F-4D97-AF65-F5344CB8AC3E}">
        <p14:creationId xmlns:p14="http://schemas.microsoft.com/office/powerpoint/2010/main" val="3402217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books.google.it/books?hl=it&amp;lr=&amp;id=6MOpRPxp5L0C&amp;oi=fnd&amp;pg=PA1&amp;dq=Vogel,+D.,+(1995).+Trading+Up:+Consumer+and+Environmental+Regulation+in+a+Global+Economy.+Harvard+University+Press,+Cambridge.&amp;ots=S-YbvMu0PZ&amp;sig=sUU9wSr66zIMfoJzZCxpRzomDlk#v=onepage&amp;q&amp;f=false" TargetMode="External"/><Relationship Id="rId3" Type="http://schemas.openxmlformats.org/officeDocument/2006/relationships/hyperlink" Target="https://www.econstor.eu/bitstream/10419/64257/1/64020760X.pdf" TargetMode="External"/><Relationship Id="rId7" Type="http://schemas.openxmlformats.org/officeDocument/2006/relationships/hyperlink" Target="https://www.aeaweb.org/articles?id=10.1257/jep.9.4.9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link.springer.com/article/10.1007/s10797-012-9244-x" TargetMode="External"/><Relationship Id="rId5" Type="http://schemas.openxmlformats.org/officeDocument/2006/relationships/hyperlink" Target="https://read.oecd-ilibrary.org/trade/international-trade-consequences-of-climate-change_9f446180-en#page1" TargetMode="External"/><Relationship Id="rId4" Type="http://schemas.openxmlformats.org/officeDocument/2006/relationships/hyperlink" Target="https://books.google.it/books?hl=it&amp;lr=&amp;id=mhZrzjZtrX0C&amp;oi=fnd&amp;pg=PR3&amp;dq=Tamiotti+L.+et+al.,+(2009).+Trade+and+climate+change:+a+report+by+the+United+Nations+Environment+Programme+and+the+World+Trade+Organization.+UNEP/Earthprint.&amp;ots=AOUVeSVHe7&amp;sig=65Vs-Cgk7_j-t26k3A9KEymZ9TQ#v=onepage&amp;q=Tamiotti%20L.%20et%20al.%2C%20(2009).%20Trade%20and%20climate%20change%3A%20a%20report%20by%20the%20United%20Nations%20Environment%20Programme%20and%20the%20World%20Trade%20Organization.%20UNEP%2FEarthprint.&amp;f=false" TargetMode="External"/><Relationship Id="rId9" Type="http://schemas.openxmlformats.org/officeDocument/2006/relationships/hyperlink" Target="https://doi.org/10.1080/13501763.2011.609725"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cepr.org/active/publications/discussion_papers/dp.php?dpno=644" TargetMode="External"/><Relationship Id="rId7" Type="http://schemas.openxmlformats.org/officeDocument/2006/relationships/hyperlink" Target="https://pubs.aeaweb.org/doi/pdfplus/10.1257/aer.91.4.87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books.google.it/books?hl=it&amp;lr=&amp;id=mhZrzjZtrX0C&amp;oi=fnd&amp;pg=PR3&amp;dq=Tamiotti+L.+et+al.,+(2009).+Trade+and+climate+change:+a+report+by+the+United+Nations+Environment+Programme+and+the+World+Trade+Organization.+UNEP/Earthprint.&amp;ots=AOUVeSVHe7&amp;sig=65Vs-Cgk7_j-t26k3A9KEymZ9TQ#v=onepage&amp;q=Tamiotti%20L.%20et%20al.%2C%20(2009).%20Trade%20and%20climate%20change%3A%20a%20report%20by%20the%20United%20Nations%20Environment%20Programme%20and%20the%20World%20Trade%20Organization.%20UNEP%2FEarthprint.&amp;f=false" TargetMode="External"/><Relationship Id="rId5" Type="http://schemas.openxmlformats.org/officeDocument/2006/relationships/hyperlink" Target="https://www.rieti.go.jp/jp/publications/dp/08e013.pdf" TargetMode="External"/><Relationship Id="rId4" Type="http://schemas.openxmlformats.org/officeDocument/2006/relationships/hyperlink" Target="https://reader.elsevier.com/reader/sd/pii/S0095069603000214?token=718511AE75B069EA35E97F5AB2CD76D47E0B7BD97FBB47A868535F0F467034A8D863B8E86230BF3332E0A4C6E581D8C6"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reentechdatabase.com/index.html?geoarea=nuts2"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741EEF6-85D7-4CB6-965D-E6F12511037A}"/>
              </a:ext>
            </a:extLst>
          </p:cNvPr>
          <p:cNvSpPr>
            <a:spLocks noGrp="1"/>
          </p:cNvSpPr>
          <p:nvPr>
            <p:ph idx="1"/>
          </p:nvPr>
        </p:nvSpPr>
        <p:spPr>
          <a:xfrm>
            <a:off x="1717040" y="1775535"/>
            <a:ext cx="8265160" cy="1669002"/>
          </a:xfrm>
        </p:spPr>
        <p:txBody>
          <a:bodyPr>
            <a:normAutofit/>
          </a:bodyPr>
          <a:lstStyle/>
          <a:p>
            <a:pPr marL="0" indent="0" algn="ctr">
              <a:buNone/>
            </a:pPr>
            <a:r>
              <a:rPr lang="en-US" sz="3400" b="1" dirty="0">
                <a:solidFill>
                  <a:schemeClr val="accent1">
                    <a:lumMod val="50000"/>
                  </a:schemeClr>
                </a:solidFill>
                <a:latin typeface="LM Sans 10" panose="00000500000000000000" pitchFamily="50" charset="0"/>
                <a:ea typeface="CMU Sans Serif" panose="02000603000000000000" pitchFamily="2" charset="0"/>
                <a:cs typeface="CMU Sans Serif" panose="02000603000000000000" pitchFamily="2" charset="0"/>
              </a:rPr>
              <a:t>Trade and climate change policies under a global supply chains perspective</a:t>
            </a:r>
            <a:endParaRPr lang="en-GB" sz="3400" b="1" dirty="0">
              <a:solidFill>
                <a:schemeClr val="accent1">
                  <a:lumMod val="50000"/>
                </a:schemeClr>
              </a:solidFill>
              <a:latin typeface="LM Sans 10" panose="00000500000000000000" pitchFamily="50" charset="0"/>
              <a:ea typeface="CMU Sans Serif" panose="02000603000000000000" pitchFamily="2" charset="0"/>
              <a:cs typeface="CMU Sans Serif" panose="02000603000000000000" pitchFamily="2" charset="0"/>
            </a:endParaRPr>
          </a:p>
        </p:txBody>
      </p:sp>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latin typeface="LM Sans 10" panose="00000500000000000000" pitchFamily="50" charset="0"/>
                <a:ea typeface="CMU Sans Serif" panose="02000603000000000000" pitchFamily="2" charset="0"/>
                <a:cs typeface="CMU Sans Serif" panose="02000603000000000000" pitchFamily="2" charset="0"/>
              </a:rPr>
              <a:t> 23rd Annual Conference on Global Economic Analysis</a:t>
            </a:r>
            <a:endParaRPr lang="en-GB" sz="2400" dirty="0">
              <a:latin typeface="LM Sans 10" panose="00000500000000000000" pitchFamily="50" charset="0"/>
              <a:ea typeface="CMU Sans Serif" panose="02000603000000000000" pitchFamily="2" charset="0"/>
              <a:cs typeface="CMU Sans Serif" panose="02000603000000000000" pitchFamily="2" charset="0"/>
            </a:endParaRPr>
          </a:p>
        </p:txBody>
      </p:sp>
      <p:sp>
        <p:nvSpPr>
          <p:cNvPr id="7" name="Rettangolo 6">
            <a:extLst>
              <a:ext uri="{FF2B5EF4-FFF2-40B4-BE49-F238E27FC236}">
                <a16:creationId xmlns:a16="http://schemas.microsoft.com/office/drawing/2014/main" id="{265C6D29-D783-400A-9B20-2380DB390DAB}"/>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latin typeface="LM Sans 10" panose="00000500000000000000" pitchFamily="50" charset="0"/>
                <a:ea typeface="CMU Sans Serif" panose="02000603000000000000" pitchFamily="2" charset="0"/>
                <a:cs typeface="CMU Sans Serif" panose="02000603000000000000" pitchFamily="2" charset="0"/>
              </a:rPr>
              <a:t>"Global Economic Analysis Beyond 2020" </a:t>
            </a:r>
            <a:r>
              <a:rPr lang="en-GB" sz="1600" dirty="0">
                <a:latin typeface="LM Sans 10" panose="00000500000000000000" pitchFamily="50" charset="0"/>
                <a:ea typeface="CMU Sans Serif" panose="02000603000000000000" pitchFamily="2" charset="0"/>
                <a:cs typeface="CMU Sans Serif" panose="02000603000000000000" pitchFamily="2" charset="0"/>
              </a:rPr>
              <a:t>June 17-19, 2020</a:t>
            </a:r>
          </a:p>
        </p:txBody>
      </p:sp>
      <p:sp>
        <p:nvSpPr>
          <p:cNvPr id="12" name="Sottotitolo 2">
            <a:extLst>
              <a:ext uri="{FF2B5EF4-FFF2-40B4-BE49-F238E27FC236}">
                <a16:creationId xmlns:a16="http://schemas.microsoft.com/office/drawing/2014/main" id="{52EA8431-8694-441B-9252-6775B260E54C}"/>
              </a:ext>
            </a:extLst>
          </p:cNvPr>
          <p:cNvSpPr txBox="1">
            <a:spLocks/>
          </p:cNvSpPr>
          <p:nvPr/>
        </p:nvSpPr>
        <p:spPr>
          <a:xfrm>
            <a:off x="1620136" y="3403661"/>
            <a:ext cx="9144000" cy="23561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LM Sans 10" panose="00000500000000000000" pitchFamily="50" charset="0"/>
              </a:rPr>
              <a:t>Costantini </a:t>
            </a:r>
            <a:r>
              <a:rPr lang="en-US" dirty="0" err="1">
                <a:latin typeface="LM Sans 10" panose="00000500000000000000" pitchFamily="50" charset="0"/>
              </a:rPr>
              <a:t>V.</a:t>
            </a:r>
            <a:r>
              <a:rPr lang="en-US" baseline="30000" dirty="0" err="1">
                <a:latin typeface="LM Sans 10" panose="00000500000000000000" pitchFamily="50" charset="0"/>
              </a:rPr>
              <a:t>a</a:t>
            </a:r>
            <a:r>
              <a:rPr lang="en-US" dirty="0">
                <a:latin typeface="LM Sans 10" panose="00000500000000000000" pitchFamily="50" charset="0"/>
              </a:rPr>
              <a:t>, Fusacchia </a:t>
            </a:r>
            <a:r>
              <a:rPr lang="en-US" dirty="0" err="1">
                <a:latin typeface="LM Sans 10" panose="00000500000000000000" pitchFamily="50" charset="0"/>
              </a:rPr>
              <a:t>I.</a:t>
            </a:r>
            <a:r>
              <a:rPr lang="en-US" baseline="30000" dirty="0" err="1">
                <a:latin typeface="LM Sans 10" panose="00000500000000000000" pitchFamily="50" charset="0"/>
              </a:rPr>
              <a:t>a</a:t>
            </a:r>
            <a:r>
              <a:rPr lang="en-US" dirty="0">
                <a:latin typeface="LM Sans 10" panose="00000500000000000000" pitchFamily="50" charset="0"/>
              </a:rPr>
              <a:t>, Paglialunga </a:t>
            </a:r>
            <a:r>
              <a:rPr lang="en-US" dirty="0" err="1">
                <a:latin typeface="LM Sans 10" panose="00000500000000000000" pitchFamily="50" charset="0"/>
              </a:rPr>
              <a:t>E.</a:t>
            </a:r>
            <a:r>
              <a:rPr lang="en-US" baseline="30000" dirty="0" err="1">
                <a:latin typeface="LM Sans 10" panose="00000500000000000000" pitchFamily="50" charset="0"/>
              </a:rPr>
              <a:t>b</a:t>
            </a:r>
            <a:r>
              <a:rPr lang="en-US" dirty="0">
                <a:latin typeface="LM Sans 10" panose="00000500000000000000" pitchFamily="50" charset="0"/>
              </a:rPr>
              <a:t>, Salvatici </a:t>
            </a:r>
            <a:r>
              <a:rPr lang="en-US" dirty="0" err="1">
                <a:latin typeface="LM Sans 10" panose="00000500000000000000" pitchFamily="50" charset="0"/>
              </a:rPr>
              <a:t>L.</a:t>
            </a:r>
            <a:r>
              <a:rPr lang="en-US" baseline="30000" dirty="0" err="1">
                <a:latin typeface="LM Sans 10" panose="00000500000000000000" pitchFamily="50" charset="0"/>
              </a:rPr>
              <a:t>a</a:t>
            </a:r>
            <a:endParaRPr lang="en-US" baseline="30000" dirty="0">
              <a:latin typeface="LM Sans 10" panose="00000500000000000000" pitchFamily="50" charset="0"/>
            </a:endParaRPr>
          </a:p>
          <a:p>
            <a:pPr marL="0" indent="0">
              <a:buNone/>
            </a:pPr>
            <a:endParaRPr lang="en-US" sz="3200" dirty="0">
              <a:latin typeface="LM Sans 10" panose="00000500000000000000" pitchFamily="50" charset="0"/>
            </a:endParaRPr>
          </a:p>
          <a:p>
            <a:pPr marL="0" indent="0">
              <a:buNone/>
            </a:pPr>
            <a:r>
              <a:rPr lang="en-US" sz="1800" baseline="30000" dirty="0">
                <a:latin typeface="LM Sans 10" panose="00000500000000000000" pitchFamily="50" charset="0"/>
              </a:rPr>
              <a:t>a </a:t>
            </a:r>
            <a:r>
              <a:rPr lang="en-US" sz="1800" dirty="0">
                <a:latin typeface="LM Sans 10" panose="00000500000000000000" pitchFamily="50" charset="0"/>
              </a:rPr>
              <a:t>Department of Economics and CRES, University of Roma Tre, Italy</a:t>
            </a:r>
          </a:p>
          <a:p>
            <a:pPr marL="0" indent="0">
              <a:buNone/>
            </a:pPr>
            <a:r>
              <a:rPr lang="en-US" sz="1800" baseline="30000" dirty="0">
                <a:latin typeface="LM Sans 10" panose="00000500000000000000" pitchFamily="50" charset="0"/>
              </a:rPr>
              <a:t>b </a:t>
            </a:r>
            <a:r>
              <a:rPr lang="en-US" sz="1800" dirty="0">
                <a:latin typeface="LM Sans 10" panose="00000500000000000000" pitchFamily="50" charset="0"/>
              </a:rPr>
              <a:t>Department of Economics, Politics and Society, University of Urbino, Italy</a:t>
            </a:r>
            <a:endParaRPr lang="it-IT" sz="1600" dirty="0">
              <a:latin typeface="LM Sans 10" panose="00000500000000000000" pitchFamily="50" charset="0"/>
            </a:endParaRPr>
          </a:p>
        </p:txBody>
      </p:sp>
    </p:spTree>
    <p:extLst>
      <p:ext uri="{BB962C8B-B14F-4D97-AF65-F5344CB8AC3E}">
        <p14:creationId xmlns:p14="http://schemas.microsoft.com/office/powerpoint/2010/main" val="3731826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741EEF6-85D7-4CB6-965D-E6F12511037A}"/>
              </a:ext>
            </a:extLst>
          </p:cNvPr>
          <p:cNvSpPr>
            <a:spLocks noGrp="1"/>
          </p:cNvSpPr>
          <p:nvPr>
            <p:ph idx="1"/>
          </p:nvPr>
        </p:nvSpPr>
        <p:spPr>
          <a:xfrm>
            <a:off x="838200" y="1460727"/>
            <a:ext cx="10515600" cy="3936546"/>
          </a:xfrm>
        </p:spPr>
        <p:txBody>
          <a:bodyPr anchor="ctr" anchorCtr="0">
            <a:normAutofit/>
          </a:bodyPr>
          <a:lstStyle/>
          <a:p>
            <a:pPr>
              <a:spcBef>
                <a:spcPts val="2400"/>
              </a:spcBef>
              <a:buClr>
                <a:srgbClr val="618AE5"/>
              </a:buClr>
              <a:buSzPct val="100000"/>
              <a:buFont typeface="Arial" charset="0"/>
              <a:buChar char="•"/>
            </a:pPr>
            <a:r>
              <a:rPr lang="en-GB" sz="2400" dirty="0">
                <a:latin typeface="LM Sans 10" panose="00000500000000000000" pitchFamily="50" charset="0"/>
              </a:rPr>
              <a:t>Background on linkages between trade and climate change</a:t>
            </a:r>
          </a:p>
          <a:p>
            <a:pPr>
              <a:spcBef>
                <a:spcPts val="2400"/>
              </a:spcBef>
              <a:buClr>
                <a:srgbClr val="618AE5"/>
              </a:buClr>
              <a:buSzPct val="100000"/>
              <a:buFont typeface="Arial" charset="0"/>
              <a:buChar char="•"/>
            </a:pPr>
            <a:r>
              <a:rPr lang="en-GB" sz="2400" dirty="0">
                <a:latin typeface="LM Sans 10" panose="00000500000000000000" pitchFamily="50" charset="0"/>
              </a:rPr>
              <a:t>New developments in embedded emissions concept under a GSC approach </a:t>
            </a:r>
          </a:p>
          <a:p>
            <a:pPr>
              <a:spcBef>
                <a:spcPts val="2400"/>
              </a:spcBef>
              <a:buClr>
                <a:srgbClr val="618AE5"/>
              </a:buClr>
              <a:buSzPct val="100000"/>
              <a:buFont typeface="Arial" charset="0"/>
              <a:buChar char="•"/>
            </a:pPr>
            <a:r>
              <a:rPr lang="en-GB" sz="2400" dirty="0">
                <a:latin typeface="LM Sans 10" panose="00000500000000000000" pitchFamily="50" charset="0"/>
                <a:ea typeface="CMU Sans Serif" panose="02000603000000000000" pitchFamily="2" charset="0"/>
                <a:cs typeface="CMU Sans Serif" panose="02000603000000000000" pitchFamily="2" charset="0"/>
              </a:rPr>
              <a:t>Model design and scenario building</a:t>
            </a:r>
          </a:p>
          <a:p>
            <a:pPr>
              <a:spcBef>
                <a:spcPts val="2400"/>
              </a:spcBef>
              <a:buClr>
                <a:srgbClr val="618AE5"/>
              </a:buClr>
              <a:buSzPct val="100000"/>
              <a:buFont typeface="Arial" charset="0"/>
              <a:buChar char="•"/>
            </a:pPr>
            <a:r>
              <a:rPr lang="en-GB" sz="2400" dirty="0">
                <a:latin typeface="LM Sans 10" panose="00000500000000000000" pitchFamily="50" charset="0"/>
                <a:ea typeface="CMU Sans Serif" panose="02000603000000000000" pitchFamily="2" charset="0"/>
                <a:cs typeface="CMU Sans Serif" panose="02000603000000000000" pitchFamily="2" charset="0"/>
              </a:rPr>
              <a:t>Preliminary results</a:t>
            </a:r>
          </a:p>
          <a:p>
            <a:pPr>
              <a:spcBef>
                <a:spcPts val="2400"/>
              </a:spcBef>
              <a:buClr>
                <a:srgbClr val="618AE5"/>
              </a:buClr>
              <a:buSzPct val="100000"/>
              <a:buFont typeface="Arial" charset="0"/>
              <a:buChar char="•"/>
            </a:pPr>
            <a:r>
              <a:rPr lang="en-GB" sz="2400" dirty="0">
                <a:latin typeface="LM Sans 10" panose="00000500000000000000" pitchFamily="50" charset="0"/>
                <a:ea typeface="CMU Sans Serif" panose="02000603000000000000" pitchFamily="2" charset="0"/>
                <a:cs typeface="CMU Sans Serif" panose="02000603000000000000" pitchFamily="2" charset="0"/>
              </a:rPr>
              <a:t>Conclusions</a:t>
            </a:r>
          </a:p>
        </p:txBody>
      </p:sp>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400" dirty="0">
                <a:latin typeface="LM Sans 10" panose="00000500000000000000" pitchFamily="50" charset="0"/>
                <a:ea typeface="CMU Sans Serif" panose="02000603000000000000" pitchFamily="2" charset="0"/>
                <a:cs typeface="CMU Sans Serif" panose="02000603000000000000" pitchFamily="2" charset="0"/>
              </a:rPr>
              <a:t>Outline</a:t>
            </a:r>
          </a:p>
        </p:txBody>
      </p:sp>
      <p:sp>
        <p:nvSpPr>
          <p:cNvPr id="7" name="Rettangolo 6">
            <a:extLst>
              <a:ext uri="{FF2B5EF4-FFF2-40B4-BE49-F238E27FC236}">
                <a16:creationId xmlns:a16="http://schemas.microsoft.com/office/drawing/2014/main" id="{265C6D29-D783-400A-9B20-2380DB390DAB}"/>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endPar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endParaRPr>
          </a:p>
        </p:txBody>
      </p:sp>
    </p:spTree>
    <p:extLst>
      <p:ext uri="{BB962C8B-B14F-4D97-AF65-F5344CB8AC3E}">
        <p14:creationId xmlns:p14="http://schemas.microsoft.com/office/powerpoint/2010/main" val="444637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741EEF6-85D7-4CB6-965D-E6F12511037A}"/>
              </a:ext>
            </a:extLst>
          </p:cNvPr>
          <p:cNvSpPr>
            <a:spLocks noGrp="1"/>
          </p:cNvSpPr>
          <p:nvPr>
            <p:ph idx="1"/>
          </p:nvPr>
        </p:nvSpPr>
        <p:spPr>
          <a:xfrm>
            <a:off x="838200" y="807868"/>
            <a:ext cx="10515600" cy="5369095"/>
          </a:xfrm>
        </p:spPr>
        <p:txBody>
          <a:bodyPr anchor="ctr" anchorCtr="0">
            <a:normAutofit/>
          </a:bodyPr>
          <a:lstStyle/>
          <a:p>
            <a:pPr algn="just">
              <a:spcBef>
                <a:spcPts val="2400"/>
              </a:spcBef>
              <a:buClr>
                <a:srgbClr val="618AE5"/>
              </a:buClr>
              <a:buSzPct val="100000"/>
              <a:buFont typeface="Arial" charset="0"/>
              <a:buChar char="•"/>
            </a:pPr>
            <a:r>
              <a:rPr lang="en-US" sz="2400" dirty="0">
                <a:latin typeface="LM Sans 10" panose="00000500000000000000" pitchFamily="50" charset="0"/>
              </a:rPr>
              <a:t>The multiple linkages and feedbacks between climate change and international trade are often </a:t>
            </a:r>
            <a:r>
              <a:rPr lang="en-GB" sz="2400" dirty="0">
                <a:latin typeface="LM Sans 10" panose="00000500000000000000" pitchFamily="50" charset="0"/>
              </a:rPr>
              <a:t>scrutinised</a:t>
            </a:r>
            <a:r>
              <a:rPr lang="en-US" sz="2400" dirty="0">
                <a:latin typeface="LM Sans 10" panose="00000500000000000000" pitchFamily="50" charset="0"/>
              </a:rPr>
              <a:t> with ex-ante simulations addressing specific linkages rather than being based on a systemic approach.</a:t>
            </a:r>
          </a:p>
          <a:p>
            <a:pPr algn="just">
              <a:spcBef>
                <a:spcPts val="2400"/>
              </a:spcBef>
              <a:buClr>
                <a:srgbClr val="618AE5"/>
              </a:buClr>
              <a:buSzPct val="100000"/>
              <a:buFont typeface="Arial" charset="0"/>
              <a:buChar char="•"/>
            </a:pPr>
            <a:r>
              <a:rPr lang="en-GB" sz="2400" dirty="0">
                <a:latin typeface="LM Sans 10" panose="00000500000000000000" pitchFamily="50" charset="0"/>
              </a:rPr>
              <a:t>We propose a comprehensive policy impact evaluation that includes direct and indirect linkages between climate change and trade, and addresses mutual causal relations and dynamic feedback loops, taking inspiration from a complexity approach developed for optimal policy mix design (Costantini et al., 2019).</a:t>
            </a:r>
            <a:endParaRPr lang="it-IT" sz="2400" dirty="0">
              <a:latin typeface="LM Sans 10" panose="00000500000000000000" pitchFamily="50" charset="0"/>
            </a:endParaRPr>
          </a:p>
          <a:p>
            <a:pPr algn="just">
              <a:spcBef>
                <a:spcPts val="2400"/>
              </a:spcBef>
              <a:buClr>
                <a:srgbClr val="618AE5"/>
              </a:buClr>
              <a:buSzPct val="100000"/>
              <a:buFont typeface="Arial" charset="0"/>
              <a:buChar char="•"/>
            </a:pPr>
            <a:r>
              <a:rPr lang="en-GB" sz="2400" dirty="0">
                <a:latin typeface="LM Sans 10" panose="00000500000000000000" pitchFamily="50" charset="0"/>
              </a:rPr>
              <a:t>We provide a </a:t>
            </a:r>
            <a:r>
              <a:rPr lang="en-US" sz="2400" dirty="0">
                <a:latin typeface="LM Sans 10" panose="00000500000000000000" pitchFamily="50" charset="0"/>
              </a:rPr>
              <a:t>decomposition of emissions along the </a:t>
            </a:r>
            <a:r>
              <a:rPr lang="en-GB" sz="2400" dirty="0">
                <a:latin typeface="LM Sans 10" panose="00000500000000000000" pitchFamily="50" charset="0"/>
              </a:rPr>
              <a:t>Global Supply Chains (GSCs)</a:t>
            </a:r>
            <a:r>
              <a:rPr lang="en-US" sz="2400" dirty="0">
                <a:latin typeface="LM Sans 10" panose="00000500000000000000" pitchFamily="50" charset="0"/>
              </a:rPr>
              <a:t> inspired by the procedure in GTAP code developed by Antimiani et al. (2018) in order to quantify the emissions embedded in trade flows.</a:t>
            </a:r>
            <a:endParaRPr lang="en-GB" sz="2400" dirty="0">
              <a:latin typeface="LM Sans 10" panose="00000500000000000000" pitchFamily="50" charset="0"/>
            </a:endParaRPr>
          </a:p>
        </p:txBody>
      </p:sp>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400" dirty="0">
                <a:latin typeface="LM Sans 10" panose="00000500000000000000" pitchFamily="50" charset="0"/>
              </a:rPr>
              <a:t>The multiple linkages between trade and climate change</a:t>
            </a:r>
            <a:endParaRPr lang="en-GB" sz="2400" dirty="0">
              <a:latin typeface="LM Sans 10" panose="00000500000000000000" pitchFamily="50" charset="0"/>
              <a:ea typeface="CMU Sans Serif" panose="02000603000000000000" pitchFamily="2" charset="0"/>
              <a:cs typeface="CMU Sans Serif" panose="02000603000000000000" pitchFamily="2" charset="0"/>
            </a:endParaRPr>
          </a:p>
        </p:txBody>
      </p:sp>
      <p:sp>
        <p:nvSpPr>
          <p:cNvPr id="7" name="Rettangolo 6">
            <a:extLst>
              <a:ext uri="{FF2B5EF4-FFF2-40B4-BE49-F238E27FC236}">
                <a16:creationId xmlns:a16="http://schemas.microsoft.com/office/drawing/2014/main" id="{34B86F11-947B-41D7-BDA9-8CF93931085C}"/>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Introduction 	</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Background	Model design	Model results	Conclusions</a:t>
            </a:r>
          </a:p>
        </p:txBody>
      </p:sp>
    </p:spTree>
    <p:extLst>
      <p:ext uri="{BB962C8B-B14F-4D97-AF65-F5344CB8AC3E}">
        <p14:creationId xmlns:p14="http://schemas.microsoft.com/office/powerpoint/2010/main" val="4260258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latin typeface="LM Sans 10" panose="00000500000000000000" pitchFamily="50" charset="0"/>
              </a:rPr>
              <a:t>Direct and indirect impacts of climate change on trade </a:t>
            </a:r>
          </a:p>
        </p:txBody>
      </p:sp>
      <p:sp>
        <p:nvSpPr>
          <p:cNvPr id="15" name="Rettangolo 14">
            <a:extLst>
              <a:ext uri="{FF2B5EF4-FFF2-40B4-BE49-F238E27FC236}">
                <a16:creationId xmlns:a16="http://schemas.microsoft.com/office/drawing/2014/main" id="{459200D0-E623-4727-BDB9-AAE9F443CFAA}"/>
              </a:ext>
            </a:extLst>
          </p:cNvPr>
          <p:cNvSpPr/>
          <p:nvPr/>
        </p:nvSpPr>
        <p:spPr>
          <a:xfrm>
            <a:off x="6067296" y="1341032"/>
            <a:ext cx="1059970" cy="276999"/>
          </a:xfrm>
          <a:prstGeom prst="rect">
            <a:avLst/>
          </a:prstGeom>
        </p:spPr>
        <p:txBody>
          <a:bodyPr wrap="none">
            <a:spAutoFit/>
          </a:bodyPr>
          <a:lstStyle/>
          <a:p>
            <a:r>
              <a:rPr lang="en-GB" sz="1200" u="sng" dirty="0">
                <a:solidFill>
                  <a:srgbClr val="0000FF"/>
                </a:solidFill>
                <a:ea typeface="Times New Roman" panose="02020603050405020304" pitchFamily="18" charset="0"/>
                <a:hlinkClick r:id="rId3"/>
              </a:rPr>
              <a:t>Truong (2010)</a:t>
            </a:r>
            <a:endParaRPr lang="it-IT" sz="1200" dirty="0"/>
          </a:p>
        </p:txBody>
      </p:sp>
      <p:sp>
        <p:nvSpPr>
          <p:cNvPr id="17" name="Rettangolo 16">
            <a:extLst>
              <a:ext uri="{FF2B5EF4-FFF2-40B4-BE49-F238E27FC236}">
                <a16:creationId xmlns:a16="http://schemas.microsoft.com/office/drawing/2014/main" id="{B13964F6-43EF-4C13-8CFF-10D2A804EEA1}"/>
              </a:ext>
            </a:extLst>
          </p:cNvPr>
          <p:cNvSpPr/>
          <p:nvPr/>
        </p:nvSpPr>
        <p:spPr>
          <a:xfrm>
            <a:off x="3005536" y="2885573"/>
            <a:ext cx="1936230" cy="461665"/>
          </a:xfrm>
          <a:prstGeom prst="rect">
            <a:avLst/>
          </a:prstGeom>
        </p:spPr>
        <p:txBody>
          <a:bodyPr wrap="square">
            <a:spAutoFit/>
          </a:bodyPr>
          <a:lstStyle/>
          <a:p>
            <a:r>
              <a:rPr lang="en-GB" sz="1200" u="sng" dirty="0" err="1">
                <a:solidFill>
                  <a:srgbClr val="0000FF"/>
                </a:solidFill>
                <a:ea typeface="Times New Roman" panose="02020603050405020304" pitchFamily="18" charset="0"/>
                <a:hlinkClick r:id="rId4"/>
              </a:rPr>
              <a:t>Tamiotti</a:t>
            </a:r>
            <a:r>
              <a:rPr lang="en-GB" sz="1200" u="sng" dirty="0">
                <a:solidFill>
                  <a:srgbClr val="0000FF"/>
                </a:solidFill>
                <a:ea typeface="Times New Roman" panose="02020603050405020304" pitchFamily="18" charset="0"/>
                <a:hlinkClick r:id="rId4"/>
              </a:rPr>
              <a:t> et al. (2009</a:t>
            </a:r>
            <a:r>
              <a:rPr lang="en-GB" sz="1200" u="sng" dirty="0">
                <a:solidFill>
                  <a:srgbClr val="0000FF"/>
                </a:solidFill>
                <a:ea typeface="Times New Roman" panose="02020603050405020304" pitchFamily="18" charset="0"/>
              </a:rPr>
              <a:t>)</a:t>
            </a:r>
            <a:r>
              <a:rPr lang="en-GB" sz="1200" dirty="0">
                <a:ea typeface="Times New Roman" panose="02020603050405020304" pitchFamily="18" charset="0"/>
              </a:rPr>
              <a:t>; </a:t>
            </a:r>
            <a:r>
              <a:rPr lang="en-GB" sz="1200" u="sng" dirty="0" err="1">
                <a:solidFill>
                  <a:srgbClr val="0000FF"/>
                </a:solidFill>
                <a:ea typeface="Times New Roman" panose="02020603050405020304" pitchFamily="18" charset="0"/>
                <a:hlinkClick r:id="rId5"/>
              </a:rPr>
              <a:t>Dellink</a:t>
            </a:r>
            <a:r>
              <a:rPr lang="en-GB" sz="1200" u="sng" dirty="0">
                <a:solidFill>
                  <a:srgbClr val="0000FF"/>
                </a:solidFill>
                <a:ea typeface="Times New Roman" panose="02020603050405020304" pitchFamily="18" charset="0"/>
                <a:hlinkClick r:id="rId5"/>
              </a:rPr>
              <a:t> et al. (2017</a:t>
            </a:r>
            <a:r>
              <a:rPr lang="en-GB" sz="1200" u="sng" dirty="0">
                <a:solidFill>
                  <a:srgbClr val="0000FF"/>
                </a:solidFill>
                <a:ea typeface="Times New Roman" panose="02020603050405020304" pitchFamily="18" charset="0"/>
              </a:rPr>
              <a:t>)</a:t>
            </a:r>
            <a:endParaRPr lang="it-IT" sz="1200" dirty="0"/>
          </a:p>
        </p:txBody>
      </p:sp>
      <p:sp>
        <p:nvSpPr>
          <p:cNvPr id="18" name="Rettangolo 17">
            <a:extLst>
              <a:ext uri="{FF2B5EF4-FFF2-40B4-BE49-F238E27FC236}">
                <a16:creationId xmlns:a16="http://schemas.microsoft.com/office/drawing/2014/main" id="{5943BD31-3BBB-47BD-89FA-A3FF9A0B79C6}"/>
              </a:ext>
            </a:extLst>
          </p:cNvPr>
          <p:cNvSpPr/>
          <p:nvPr/>
        </p:nvSpPr>
        <p:spPr>
          <a:xfrm>
            <a:off x="8241610" y="2752378"/>
            <a:ext cx="3199256" cy="646331"/>
          </a:xfrm>
          <a:prstGeom prst="rect">
            <a:avLst/>
          </a:prstGeom>
        </p:spPr>
        <p:txBody>
          <a:bodyPr wrap="square">
            <a:spAutoFit/>
          </a:bodyPr>
          <a:lstStyle/>
          <a:p>
            <a:pPr algn="ctr"/>
            <a:r>
              <a:rPr lang="en-GB" sz="1200" u="sng" dirty="0">
                <a:solidFill>
                  <a:srgbClr val="0000FF"/>
                </a:solidFill>
                <a:ea typeface="Times New Roman" panose="02020603050405020304" pitchFamily="18" charset="0"/>
                <a:hlinkClick r:id="rId6"/>
              </a:rPr>
              <a:t>Chen and Woodland (2013)</a:t>
            </a:r>
            <a:r>
              <a:rPr lang="en-GB" sz="1200" u="sng" dirty="0">
                <a:solidFill>
                  <a:srgbClr val="0000FF"/>
                </a:solidFill>
                <a:ea typeface="Times New Roman" panose="02020603050405020304" pitchFamily="18" charset="0"/>
              </a:rPr>
              <a:t>;</a:t>
            </a:r>
          </a:p>
          <a:p>
            <a:pPr algn="ctr"/>
            <a:r>
              <a:rPr lang="en-GB" sz="1200" u="sng" dirty="0">
                <a:hlinkClick r:id="rId7"/>
              </a:rPr>
              <a:t>Porter and van der Linde (1995</a:t>
            </a:r>
            <a:r>
              <a:rPr lang="en-GB" sz="1200" u="sng" dirty="0"/>
              <a:t>)</a:t>
            </a:r>
            <a:r>
              <a:rPr lang="da-DK" sz="1200" dirty="0"/>
              <a:t>;</a:t>
            </a:r>
          </a:p>
          <a:p>
            <a:pPr algn="ctr"/>
            <a:r>
              <a:rPr lang="en-GB" sz="1200" u="sng" dirty="0">
                <a:hlinkClick r:id="rId8"/>
              </a:rPr>
              <a:t>Vogel (1995</a:t>
            </a:r>
            <a:r>
              <a:rPr lang="en-GB" sz="1200" u="sng" dirty="0"/>
              <a:t>); </a:t>
            </a:r>
            <a:r>
              <a:rPr lang="en-GB" sz="1200" u="sng" dirty="0">
                <a:hlinkClick r:id="rId9"/>
              </a:rPr>
              <a:t>Perkins and </a:t>
            </a:r>
            <a:r>
              <a:rPr lang="en-GB" sz="1200" u="sng" dirty="0" err="1">
                <a:hlinkClick r:id="rId9"/>
              </a:rPr>
              <a:t>Neumayer</a:t>
            </a:r>
            <a:r>
              <a:rPr lang="en-GB" sz="1200" u="sng" dirty="0">
                <a:hlinkClick r:id="rId9"/>
              </a:rPr>
              <a:t> (2012</a:t>
            </a:r>
            <a:r>
              <a:rPr lang="en-GB" sz="1200" u="sng" dirty="0"/>
              <a:t>)</a:t>
            </a:r>
            <a:endParaRPr lang="da-DK" sz="1200" dirty="0"/>
          </a:p>
        </p:txBody>
      </p:sp>
      <p:sp>
        <p:nvSpPr>
          <p:cNvPr id="10" name="Rettangolo 9">
            <a:extLst>
              <a:ext uri="{FF2B5EF4-FFF2-40B4-BE49-F238E27FC236}">
                <a16:creationId xmlns:a16="http://schemas.microsoft.com/office/drawing/2014/main" id="{66811B3A-075E-459A-B254-4511C0B88965}"/>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Model design	Model results	Conclusions</a:t>
            </a:r>
          </a:p>
        </p:txBody>
      </p:sp>
      <p:grpSp>
        <p:nvGrpSpPr>
          <p:cNvPr id="8" name="Shape 2">
            <a:extLst>
              <a:ext uri="{FF2B5EF4-FFF2-40B4-BE49-F238E27FC236}">
                <a16:creationId xmlns:a16="http://schemas.microsoft.com/office/drawing/2014/main" id="{00000000-0008-0000-0100-000002000000}"/>
              </a:ext>
            </a:extLst>
          </p:cNvPr>
          <p:cNvGrpSpPr/>
          <p:nvPr/>
        </p:nvGrpSpPr>
        <p:grpSpPr>
          <a:xfrm>
            <a:off x="1569684" y="809208"/>
            <a:ext cx="9139168" cy="5690746"/>
            <a:chOff x="0" y="0"/>
            <a:chExt cx="9651642" cy="6019791"/>
          </a:xfrm>
        </p:grpSpPr>
        <p:grpSp>
          <p:nvGrpSpPr>
            <p:cNvPr id="9" name="Shape 11">
              <a:extLst>
                <a:ext uri="{FF2B5EF4-FFF2-40B4-BE49-F238E27FC236}">
                  <a16:creationId xmlns:a16="http://schemas.microsoft.com/office/drawing/2014/main" id="{00000000-0008-0000-0100-00000B000000}"/>
                </a:ext>
              </a:extLst>
            </p:cNvPr>
            <p:cNvGrpSpPr/>
            <p:nvPr/>
          </p:nvGrpSpPr>
          <p:grpSpPr>
            <a:xfrm>
              <a:off x="0" y="0"/>
              <a:ext cx="9651642" cy="6019791"/>
              <a:chOff x="0" y="0"/>
              <a:chExt cx="11068796" cy="6215525"/>
            </a:xfrm>
          </p:grpSpPr>
          <p:sp>
            <p:nvSpPr>
              <p:cNvPr id="11" name="Shape 12">
                <a:extLst>
                  <a:ext uri="{FF2B5EF4-FFF2-40B4-BE49-F238E27FC236}">
                    <a16:creationId xmlns:a16="http://schemas.microsoft.com/office/drawing/2014/main" id="{00000000-0008-0000-0100-00000C000000}"/>
                  </a:ext>
                </a:extLst>
              </p:cNvPr>
              <p:cNvSpPr/>
              <p:nvPr/>
            </p:nvSpPr>
            <p:spPr>
              <a:xfrm>
                <a:off x="17330" y="0"/>
                <a:ext cx="10475675" cy="6215525"/>
              </a:xfrm>
              <a:prstGeom prst="rect">
                <a:avLst/>
              </a:prstGeom>
              <a:noFill/>
              <a:ln>
                <a:noFill/>
              </a:ln>
            </p:spPr>
            <p:txBody>
              <a:bodyPr spcFirstLastPara="1" wrap="square" lIns="91425" tIns="91425" rIns="91425" bIns="91425"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l" rtl="0">
                  <a:spcBef>
                    <a:spcPts val="0"/>
                  </a:spcBef>
                  <a:spcAft>
                    <a:spcPts val="0"/>
                  </a:spcAft>
                  <a:buNone/>
                </a:pPr>
                <a:endParaRPr sz="1800"/>
              </a:p>
            </p:txBody>
          </p:sp>
          <p:cxnSp>
            <p:nvCxnSpPr>
              <p:cNvPr id="12" name="Shape 13">
                <a:extLst>
                  <a:ext uri="{FF2B5EF4-FFF2-40B4-BE49-F238E27FC236}">
                    <a16:creationId xmlns:a16="http://schemas.microsoft.com/office/drawing/2014/main" id="{00000000-0008-0000-0100-00000D000000}"/>
                  </a:ext>
                </a:extLst>
              </p:cNvPr>
              <p:cNvCxnSpPr>
                <a:cxnSpLocks/>
                <a:stCxn id="23" idx="3"/>
              </p:cNvCxnSpPr>
              <p:nvPr/>
            </p:nvCxnSpPr>
            <p:spPr>
              <a:xfrm>
                <a:off x="3740150" y="1885651"/>
                <a:ext cx="712566" cy="1297287"/>
              </a:xfrm>
              <a:prstGeom prst="bentConnector2">
                <a:avLst/>
              </a:prstGeom>
              <a:noFill/>
              <a:ln w="9525" cap="flat" cmpd="sng">
                <a:solidFill>
                  <a:schemeClr val="bg2">
                    <a:lumMod val="75000"/>
                  </a:schemeClr>
                </a:solidFill>
                <a:prstDash val="lgDash"/>
                <a:miter lim="800000"/>
                <a:headEnd type="none" w="sm" len="sm"/>
                <a:tailEnd type="triangle" w="med" len="med"/>
              </a:ln>
            </p:spPr>
          </p:cxnSp>
          <p:grpSp>
            <p:nvGrpSpPr>
              <p:cNvPr id="13" name="Shape 15">
                <a:extLst>
                  <a:ext uri="{FF2B5EF4-FFF2-40B4-BE49-F238E27FC236}">
                    <a16:creationId xmlns:a16="http://schemas.microsoft.com/office/drawing/2014/main" id="{00000000-0008-0000-0100-00000F000000}"/>
                  </a:ext>
                </a:extLst>
              </p:cNvPr>
              <p:cNvGrpSpPr/>
              <p:nvPr/>
            </p:nvGrpSpPr>
            <p:grpSpPr>
              <a:xfrm>
                <a:off x="0" y="0"/>
                <a:ext cx="11068796" cy="5809400"/>
                <a:chOff x="0" y="0"/>
                <a:chExt cx="11068796" cy="5809400"/>
              </a:xfrm>
            </p:grpSpPr>
            <p:sp>
              <p:nvSpPr>
                <p:cNvPr id="14" name="Shape 16">
                  <a:extLst>
                    <a:ext uri="{FF2B5EF4-FFF2-40B4-BE49-F238E27FC236}">
                      <a16:creationId xmlns:a16="http://schemas.microsoft.com/office/drawing/2014/main" id="{00000000-0008-0000-0100-000010000000}"/>
                    </a:ext>
                  </a:extLst>
                </p:cNvPr>
                <p:cNvSpPr/>
                <p:nvPr/>
              </p:nvSpPr>
              <p:spPr>
                <a:xfrm>
                  <a:off x="8839787" y="1552625"/>
                  <a:ext cx="2229009" cy="553908"/>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dirty="0">
                      <a:solidFill>
                        <a:srgbClr val="000000"/>
                      </a:solidFill>
                      <a:latin typeface="Arial"/>
                      <a:ea typeface="Arial"/>
                      <a:cs typeface="Arial"/>
                      <a:sym typeface="Arial"/>
                    </a:rPr>
                    <a:t>ENVIRONMENTAL POLICIES</a:t>
                  </a:r>
                  <a:endParaRPr sz="1800" dirty="0"/>
                </a:p>
              </p:txBody>
            </p:sp>
            <p:cxnSp>
              <p:nvCxnSpPr>
                <p:cNvPr id="19" name="Shape 17">
                  <a:extLst>
                    <a:ext uri="{FF2B5EF4-FFF2-40B4-BE49-F238E27FC236}">
                      <a16:creationId xmlns:a16="http://schemas.microsoft.com/office/drawing/2014/main" id="{00000000-0008-0000-0100-000011000000}"/>
                    </a:ext>
                  </a:extLst>
                </p:cNvPr>
                <p:cNvCxnSpPr/>
                <p:nvPr/>
              </p:nvCxnSpPr>
              <p:spPr>
                <a:xfrm flipH="1">
                  <a:off x="7925360" y="3497915"/>
                  <a:ext cx="21300" cy="995099"/>
                </a:xfrm>
                <a:prstGeom prst="straightConnector1">
                  <a:avLst/>
                </a:prstGeom>
                <a:noFill/>
                <a:ln w="9525" cap="flat" cmpd="sng">
                  <a:solidFill>
                    <a:srgbClr val="000000"/>
                  </a:solidFill>
                  <a:prstDash val="solid"/>
                  <a:miter lim="800000"/>
                  <a:headEnd type="none" w="sm" len="sm"/>
                  <a:tailEnd type="triangle" w="med" len="med"/>
                </a:ln>
              </p:spPr>
            </p:cxnSp>
            <p:grpSp>
              <p:nvGrpSpPr>
                <p:cNvPr id="20" name="Shape 19">
                  <a:extLst>
                    <a:ext uri="{FF2B5EF4-FFF2-40B4-BE49-F238E27FC236}">
                      <a16:creationId xmlns:a16="http://schemas.microsoft.com/office/drawing/2014/main" id="{00000000-0008-0000-0100-000013000000}"/>
                    </a:ext>
                  </a:extLst>
                </p:cNvPr>
                <p:cNvGrpSpPr/>
                <p:nvPr/>
              </p:nvGrpSpPr>
              <p:grpSpPr>
                <a:xfrm>
                  <a:off x="0" y="0"/>
                  <a:ext cx="11068796" cy="5809400"/>
                  <a:chOff x="0" y="0"/>
                  <a:chExt cx="11068796" cy="5809400"/>
                </a:xfrm>
              </p:grpSpPr>
              <p:sp>
                <p:nvSpPr>
                  <p:cNvPr id="21" name="Shape 20">
                    <a:extLst>
                      <a:ext uri="{FF2B5EF4-FFF2-40B4-BE49-F238E27FC236}">
                        <a16:creationId xmlns:a16="http://schemas.microsoft.com/office/drawing/2014/main" id="{00000000-0008-0000-0100-000014000000}"/>
                      </a:ext>
                    </a:extLst>
                  </p:cNvPr>
                  <p:cNvSpPr/>
                  <p:nvPr/>
                </p:nvSpPr>
                <p:spPr>
                  <a:xfrm>
                    <a:off x="5255168" y="0"/>
                    <a:ext cx="1532606" cy="553909"/>
                  </a:xfrm>
                  <a:prstGeom prst="roundRect">
                    <a:avLst>
                      <a:gd name="adj" fmla="val 16667"/>
                    </a:avLst>
                  </a:prstGeom>
                  <a:solidFill>
                    <a:srgbClr val="94D0FE"/>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1">
                        <a:solidFill>
                          <a:srgbClr val="000000"/>
                        </a:solidFill>
                        <a:latin typeface="Arial"/>
                        <a:ea typeface="Arial"/>
                        <a:cs typeface="Arial"/>
                        <a:sym typeface="Arial"/>
                      </a:rPr>
                      <a:t>CLIMATE CHANGE</a:t>
                    </a:r>
                    <a:endParaRPr sz="1800"/>
                  </a:p>
                </p:txBody>
              </p:sp>
              <p:sp>
                <p:nvSpPr>
                  <p:cNvPr id="22" name="Shape 21">
                    <a:extLst>
                      <a:ext uri="{FF2B5EF4-FFF2-40B4-BE49-F238E27FC236}">
                        <a16:creationId xmlns:a16="http://schemas.microsoft.com/office/drawing/2014/main" id="{00000000-0008-0000-0100-000015000000}"/>
                      </a:ext>
                    </a:extLst>
                  </p:cNvPr>
                  <p:cNvSpPr/>
                  <p:nvPr/>
                </p:nvSpPr>
                <p:spPr>
                  <a:xfrm>
                    <a:off x="6731000" y="4513133"/>
                    <a:ext cx="2453984" cy="565752"/>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dirty="0">
                        <a:solidFill>
                          <a:srgbClr val="000000"/>
                        </a:solidFill>
                        <a:latin typeface="Arial"/>
                        <a:ea typeface="Arial"/>
                        <a:cs typeface="Arial"/>
                        <a:sym typeface="Arial"/>
                      </a:rPr>
                      <a:t>COMPETITIVENESS</a:t>
                    </a:r>
                    <a:endParaRPr sz="1800" dirty="0"/>
                  </a:p>
                </p:txBody>
              </p:sp>
              <p:sp>
                <p:nvSpPr>
                  <p:cNvPr id="23" name="Shape 14">
                    <a:extLst>
                      <a:ext uri="{FF2B5EF4-FFF2-40B4-BE49-F238E27FC236}">
                        <a16:creationId xmlns:a16="http://schemas.microsoft.com/office/drawing/2014/main" id="{00000000-0008-0000-0100-00000E000000}"/>
                      </a:ext>
                    </a:extLst>
                  </p:cNvPr>
                  <p:cNvSpPr/>
                  <p:nvPr/>
                </p:nvSpPr>
                <p:spPr>
                  <a:xfrm>
                    <a:off x="1794075" y="1531209"/>
                    <a:ext cx="1946075" cy="708882"/>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a:effectLst>
                    <a:softEdge rad="63500"/>
                  </a:effectLst>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dirty="0">
                        <a:solidFill>
                          <a:schemeClr val="bg2">
                            <a:lumMod val="50000"/>
                          </a:schemeClr>
                        </a:solidFill>
                        <a:latin typeface="Arial"/>
                        <a:ea typeface="Arial"/>
                        <a:cs typeface="Arial"/>
                        <a:sym typeface="Arial"/>
                      </a:rPr>
                      <a:t>PHYSICAL DAMAGES</a:t>
                    </a:r>
                    <a:endParaRPr sz="1800" dirty="0">
                      <a:solidFill>
                        <a:schemeClr val="bg2">
                          <a:lumMod val="50000"/>
                        </a:schemeClr>
                      </a:solidFill>
                    </a:endParaRPr>
                  </a:p>
                </p:txBody>
              </p:sp>
              <p:cxnSp>
                <p:nvCxnSpPr>
                  <p:cNvPr id="24" name="Shape 22">
                    <a:extLst>
                      <a:ext uri="{FF2B5EF4-FFF2-40B4-BE49-F238E27FC236}">
                        <a16:creationId xmlns:a16="http://schemas.microsoft.com/office/drawing/2014/main" id="{00000000-0008-0000-0100-000016000000}"/>
                      </a:ext>
                    </a:extLst>
                  </p:cNvPr>
                  <p:cNvCxnSpPr>
                    <a:cxnSpLocks/>
                    <a:stCxn id="21" idx="3"/>
                    <a:endCxn id="14" idx="0"/>
                  </p:cNvCxnSpPr>
                  <p:nvPr/>
                </p:nvCxnSpPr>
                <p:spPr>
                  <a:xfrm>
                    <a:off x="6787773" y="276954"/>
                    <a:ext cx="3166519" cy="1275670"/>
                  </a:xfrm>
                  <a:prstGeom prst="bentConnector2">
                    <a:avLst/>
                  </a:prstGeom>
                  <a:noFill/>
                  <a:ln w="9525" cap="flat" cmpd="sng">
                    <a:solidFill>
                      <a:srgbClr val="000000"/>
                    </a:solidFill>
                    <a:prstDash val="solid"/>
                    <a:miter lim="800000"/>
                    <a:headEnd type="none" w="sm" len="sm"/>
                    <a:tailEnd type="triangle" w="med" len="med"/>
                  </a:ln>
                </p:spPr>
              </p:cxnSp>
              <p:cxnSp>
                <p:nvCxnSpPr>
                  <p:cNvPr id="25" name="Shape 24">
                    <a:extLst>
                      <a:ext uri="{FF2B5EF4-FFF2-40B4-BE49-F238E27FC236}">
                        <a16:creationId xmlns:a16="http://schemas.microsoft.com/office/drawing/2014/main" id="{00000000-0008-0000-0100-000018000000}"/>
                      </a:ext>
                    </a:extLst>
                  </p:cNvPr>
                  <p:cNvCxnSpPr>
                    <a:cxnSpLocks/>
                    <a:stCxn id="21" idx="1"/>
                    <a:endCxn id="23" idx="0"/>
                  </p:cNvCxnSpPr>
                  <p:nvPr/>
                </p:nvCxnSpPr>
                <p:spPr>
                  <a:xfrm rot="10800000" flipV="1">
                    <a:off x="2767114" y="276954"/>
                    <a:ext cx="2488055" cy="1254255"/>
                  </a:xfrm>
                  <a:prstGeom prst="bentConnector2">
                    <a:avLst/>
                  </a:prstGeom>
                  <a:noFill/>
                  <a:ln w="9525" cap="flat" cmpd="sng">
                    <a:solidFill>
                      <a:schemeClr val="bg2">
                        <a:lumMod val="75000"/>
                      </a:schemeClr>
                    </a:solidFill>
                    <a:prstDash val="lgDash"/>
                    <a:miter lim="800000"/>
                    <a:headEnd type="none" w="sm" len="sm"/>
                    <a:tailEnd type="triangle" w="med" len="med"/>
                  </a:ln>
                </p:spPr>
              </p:cxnSp>
              <p:cxnSp>
                <p:nvCxnSpPr>
                  <p:cNvPr id="26" name="Shape 25">
                    <a:extLst>
                      <a:ext uri="{FF2B5EF4-FFF2-40B4-BE49-F238E27FC236}">
                        <a16:creationId xmlns:a16="http://schemas.microsoft.com/office/drawing/2014/main" id="{00000000-0008-0000-0100-000019000000}"/>
                      </a:ext>
                    </a:extLst>
                  </p:cNvPr>
                  <p:cNvCxnSpPr>
                    <a:cxnSpLocks/>
                    <a:stCxn id="23" idx="1"/>
                    <a:endCxn id="29" idx="0"/>
                  </p:cNvCxnSpPr>
                  <p:nvPr/>
                </p:nvCxnSpPr>
                <p:spPr>
                  <a:xfrm rot="10800000" flipV="1">
                    <a:off x="961606" y="1885650"/>
                    <a:ext cx="832470" cy="1262232"/>
                  </a:xfrm>
                  <a:prstGeom prst="bentConnector2">
                    <a:avLst/>
                  </a:prstGeom>
                  <a:noFill/>
                  <a:ln w="9525" cap="flat" cmpd="sng">
                    <a:solidFill>
                      <a:schemeClr val="bg2">
                        <a:lumMod val="75000"/>
                      </a:schemeClr>
                    </a:solidFill>
                    <a:prstDash val="lgDash"/>
                    <a:miter lim="800000"/>
                    <a:headEnd type="none" w="sm" len="sm"/>
                    <a:tailEnd type="triangle" w="med" len="med"/>
                  </a:ln>
                </p:spPr>
              </p:cxnSp>
              <p:cxnSp>
                <p:nvCxnSpPr>
                  <p:cNvPr id="27" name="Shape 27">
                    <a:extLst>
                      <a:ext uri="{FF2B5EF4-FFF2-40B4-BE49-F238E27FC236}">
                        <a16:creationId xmlns:a16="http://schemas.microsoft.com/office/drawing/2014/main" id="{00000000-0008-0000-0100-00001B000000}"/>
                      </a:ext>
                    </a:extLst>
                  </p:cNvPr>
                  <p:cNvCxnSpPr>
                    <a:cxnSpLocks/>
                  </p:cNvCxnSpPr>
                  <p:nvPr/>
                </p:nvCxnSpPr>
                <p:spPr>
                  <a:xfrm rot="5400000">
                    <a:off x="7823978" y="1998226"/>
                    <a:ext cx="1164300" cy="867318"/>
                  </a:xfrm>
                  <a:prstGeom prst="bentConnector3">
                    <a:avLst>
                      <a:gd name="adj1" fmla="val 6677"/>
                    </a:avLst>
                  </a:prstGeom>
                  <a:noFill/>
                  <a:ln w="9525" cap="flat" cmpd="sng">
                    <a:solidFill>
                      <a:srgbClr val="000000"/>
                    </a:solidFill>
                    <a:prstDash val="solid"/>
                    <a:miter lim="800000"/>
                    <a:headEnd type="none" w="sm" len="sm"/>
                    <a:tailEnd type="triangle" w="med" len="med"/>
                  </a:ln>
                </p:spPr>
              </p:cxnSp>
              <p:sp>
                <p:nvSpPr>
                  <p:cNvPr id="28" name="Shape 29">
                    <a:extLst>
                      <a:ext uri="{FF2B5EF4-FFF2-40B4-BE49-F238E27FC236}">
                        <a16:creationId xmlns:a16="http://schemas.microsoft.com/office/drawing/2014/main" id="{00000000-0008-0000-0100-00001D000000}"/>
                      </a:ext>
                    </a:extLst>
                  </p:cNvPr>
                  <p:cNvSpPr/>
                  <p:nvPr/>
                </p:nvSpPr>
                <p:spPr>
                  <a:xfrm>
                    <a:off x="3740150" y="5253174"/>
                    <a:ext cx="1559889" cy="556226"/>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1" dirty="0">
                        <a:solidFill>
                          <a:srgbClr val="000000"/>
                        </a:solidFill>
                        <a:latin typeface="Arial"/>
                        <a:ea typeface="Arial"/>
                        <a:cs typeface="Arial"/>
                        <a:sym typeface="Arial"/>
                      </a:rPr>
                      <a:t>TRADE</a:t>
                    </a:r>
                    <a:endParaRPr sz="1800" dirty="0"/>
                  </a:p>
                </p:txBody>
              </p:sp>
              <p:sp>
                <p:nvSpPr>
                  <p:cNvPr id="29" name="Shape 26">
                    <a:extLst>
                      <a:ext uri="{FF2B5EF4-FFF2-40B4-BE49-F238E27FC236}">
                        <a16:creationId xmlns:a16="http://schemas.microsoft.com/office/drawing/2014/main" id="{00000000-0008-0000-0100-00001A000000}"/>
                      </a:ext>
                    </a:extLst>
                  </p:cNvPr>
                  <p:cNvSpPr/>
                  <p:nvPr/>
                </p:nvSpPr>
                <p:spPr>
                  <a:xfrm>
                    <a:off x="0" y="3147882"/>
                    <a:ext cx="1923210" cy="617718"/>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a:effectLst>
                    <a:softEdge rad="127000"/>
                  </a:effectLst>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a:solidFill>
                          <a:schemeClr val="bg2">
                            <a:lumMod val="50000"/>
                          </a:schemeClr>
                        </a:solidFill>
                        <a:latin typeface="Arial"/>
                        <a:ea typeface="Arial"/>
                        <a:cs typeface="Arial"/>
                        <a:sym typeface="Arial"/>
                      </a:rPr>
                      <a:t>PRODUCTION</a:t>
                    </a:r>
                    <a:endParaRPr sz="1800">
                      <a:solidFill>
                        <a:schemeClr val="bg2">
                          <a:lumMod val="50000"/>
                        </a:schemeClr>
                      </a:solidFill>
                    </a:endParaRPr>
                  </a:p>
                </p:txBody>
              </p:sp>
              <p:sp>
                <p:nvSpPr>
                  <p:cNvPr id="30" name="Shape 30">
                    <a:extLst>
                      <a:ext uri="{FF2B5EF4-FFF2-40B4-BE49-F238E27FC236}">
                        <a16:creationId xmlns:a16="http://schemas.microsoft.com/office/drawing/2014/main" id="{00000000-0008-0000-0100-00001E000000}"/>
                      </a:ext>
                    </a:extLst>
                  </p:cNvPr>
                  <p:cNvSpPr/>
                  <p:nvPr/>
                </p:nvSpPr>
                <p:spPr>
                  <a:xfrm>
                    <a:off x="3262435" y="3107762"/>
                    <a:ext cx="2506681" cy="617718"/>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a:effectLst>
                    <a:softEdge rad="127000"/>
                  </a:effectLst>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dirty="0">
                        <a:solidFill>
                          <a:schemeClr val="bg2">
                            <a:lumMod val="50000"/>
                          </a:schemeClr>
                        </a:solidFill>
                        <a:latin typeface="Arial"/>
                        <a:ea typeface="Arial"/>
                        <a:cs typeface="Arial"/>
                        <a:sym typeface="Arial"/>
                      </a:rPr>
                      <a:t>INFRASTRUCTURE</a:t>
                    </a:r>
                    <a:endParaRPr sz="1800" dirty="0">
                      <a:solidFill>
                        <a:schemeClr val="bg2">
                          <a:lumMod val="50000"/>
                        </a:schemeClr>
                      </a:solidFill>
                    </a:endParaRPr>
                  </a:p>
                </p:txBody>
              </p:sp>
              <p:cxnSp>
                <p:nvCxnSpPr>
                  <p:cNvPr id="31" name="Shape 31">
                    <a:extLst>
                      <a:ext uri="{FF2B5EF4-FFF2-40B4-BE49-F238E27FC236}">
                        <a16:creationId xmlns:a16="http://schemas.microsoft.com/office/drawing/2014/main" id="{00000000-0008-0000-0100-00001F000000}"/>
                      </a:ext>
                    </a:extLst>
                  </p:cNvPr>
                  <p:cNvCxnSpPr>
                    <a:cxnSpLocks/>
                    <a:stCxn id="29" idx="2"/>
                  </p:cNvCxnSpPr>
                  <p:nvPr/>
                </p:nvCxnSpPr>
                <p:spPr>
                  <a:xfrm rot="16200000" flipH="1">
                    <a:off x="1416142" y="3311062"/>
                    <a:ext cx="1765687" cy="2674762"/>
                  </a:xfrm>
                  <a:prstGeom prst="bentConnector2">
                    <a:avLst/>
                  </a:prstGeom>
                  <a:noFill/>
                  <a:ln w="9525" cap="flat" cmpd="sng">
                    <a:solidFill>
                      <a:schemeClr val="bg2">
                        <a:lumMod val="75000"/>
                      </a:schemeClr>
                    </a:solidFill>
                    <a:prstDash val="lgDash"/>
                    <a:miter lim="800000"/>
                    <a:headEnd type="none" w="sm" len="sm"/>
                    <a:tailEnd type="triangle" w="med" len="med"/>
                  </a:ln>
                </p:spPr>
              </p:cxnSp>
              <p:sp>
                <p:nvSpPr>
                  <p:cNvPr id="32" name="Shape 28">
                    <a:extLst>
                      <a:ext uri="{FF2B5EF4-FFF2-40B4-BE49-F238E27FC236}">
                        <a16:creationId xmlns:a16="http://schemas.microsoft.com/office/drawing/2014/main" id="{00000000-0008-0000-0100-00001C000000}"/>
                      </a:ext>
                    </a:extLst>
                  </p:cNvPr>
                  <p:cNvSpPr/>
                  <p:nvPr/>
                </p:nvSpPr>
                <p:spPr>
                  <a:xfrm>
                    <a:off x="6794260" y="3000375"/>
                    <a:ext cx="2076644" cy="553908"/>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dirty="0">
                        <a:solidFill>
                          <a:schemeClr val="dk1"/>
                        </a:solidFill>
                        <a:latin typeface="Arial"/>
                        <a:ea typeface="Arial"/>
                        <a:cs typeface="Arial"/>
                        <a:sym typeface="Arial"/>
                      </a:rPr>
                      <a:t>R&amp;D INVESTMENTS</a:t>
                    </a:r>
                    <a:endParaRPr sz="1400" b="0" dirty="0">
                      <a:latin typeface="Arial"/>
                      <a:ea typeface="Arial"/>
                      <a:cs typeface="Arial"/>
                      <a:sym typeface="Arial"/>
                    </a:endParaRPr>
                  </a:p>
                </p:txBody>
              </p:sp>
              <p:cxnSp>
                <p:nvCxnSpPr>
                  <p:cNvPr id="33" name="Shape 32">
                    <a:extLst>
                      <a:ext uri="{FF2B5EF4-FFF2-40B4-BE49-F238E27FC236}">
                        <a16:creationId xmlns:a16="http://schemas.microsoft.com/office/drawing/2014/main" id="{00000000-0008-0000-0100-000020000000}"/>
                      </a:ext>
                    </a:extLst>
                  </p:cNvPr>
                  <p:cNvCxnSpPr>
                    <a:cxnSpLocks/>
                    <a:stCxn id="22" idx="2"/>
                    <a:endCxn id="28" idx="3"/>
                  </p:cNvCxnSpPr>
                  <p:nvPr/>
                </p:nvCxnSpPr>
                <p:spPr>
                  <a:xfrm rot="5400000">
                    <a:off x="6402815" y="3976110"/>
                    <a:ext cx="452403" cy="2657953"/>
                  </a:xfrm>
                  <a:prstGeom prst="bentConnector2">
                    <a:avLst/>
                  </a:prstGeom>
                  <a:noFill/>
                  <a:ln w="9525" cap="flat" cmpd="sng">
                    <a:solidFill>
                      <a:srgbClr val="000000"/>
                    </a:solidFill>
                    <a:prstDash val="solid"/>
                    <a:miter lim="800000"/>
                    <a:headEnd type="none" w="sm" len="sm"/>
                    <a:tailEnd type="triangle" w="med" len="med"/>
                  </a:ln>
                </p:spPr>
              </p:cxnSp>
              <p:cxnSp>
                <p:nvCxnSpPr>
                  <p:cNvPr id="34" name="Shape 33">
                    <a:extLst>
                      <a:ext uri="{FF2B5EF4-FFF2-40B4-BE49-F238E27FC236}">
                        <a16:creationId xmlns:a16="http://schemas.microsoft.com/office/drawing/2014/main" id="{00000000-0008-0000-0100-000021000000}"/>
                      </a:ext>
                    </a:extLst>
                  </p:cNvPr>
                  <p:cNvCxnSpPr>
                    <a:cxnSpLocks/>
                  </p:cNvCxnSpPr>
                  <p:nvPr/>
                </p:nvCxnSpPr>
                <p:spPr>
                  <a:xfrm flipH="1">
                    <a:off x="4451477" y="3702050"/>
                    <a:ext cx="15509" cy="1453424"/>
                  </a:xfrm>
                  <a:prstGeom prst="straightConnector1">
                    <a:avLst/>
                  </a:prstGeom>
                  <a:noFill/>
                  <a:ln w="9525" cap="flat" cmpd="sng">
                    <a:solidFill>
                      <a:schemeClr val="bg2">
                        <a:lumMod val="75000"/>
                      </a:schemeClr>
                    </a:solidFill>
                    <a:prstDash val="lgDash"/>
                    <a:miter lim="800000"/>
                    <a:headEnd type="none" w="sm" len="sm"/>
                    <a:tailEnd type="triangle" w="med" len="med"/>
                  </a:ln>
                </p:spPr>
              </p:cxnSp>
              <p:cxnSp>
                <p:nvCxnSpPr>
                  <p:cNvPr id="35" name="Shape 34">
                    <a:extLst>
                      <a:ext uri="{FF2B5EF4-FFF2-40B4-BE49-F238E27FC236}">
                        <a16:creationId xmlns:a16="http://schemas.microsoft.com/office/drawing/2014/main" id="{00000000-0008-0000-0100-000022000000}"/>
                      </a:ext>
                    </a:extLst>
                  </p:cNvPr>
                  <p:cNvCxnSpPr>
                    <a:cxnSpLocks/>
                    <a:endCxn id="14" idx="3"/>
                  </p:cNvCxnSpPr>
                  <p:nvPr/>
                </p:nvCxnSpPr>
                <p:spPr>
                  <a:xfrm flipV="1">
                    <a:off x="5300039" y="1829579"/>
                    <a:ext cx="5768757" cy="3893180"/>
                  </a:xfrm>
                  <a:prstGeom prst="bentConnector3">
                    <a:avLst>
                      <a:gd name="adj1" fmla="val 104799"/>
                    </a:avLst>
                  </a:prstGeom>
                  <a:noFill/>
                  <a:ln w="9525" cap="flat" cmpd="sng">
                    <a:solidFill>
                      <a:srgbClr val="000000"/>
                    </a:solidFill>
                    <a:prstDash val="solid"/>
                    <a:miter lim="800000"/>
                    <a:headEnd type="none" w="sm" len="sm"/>
                    <a:tailEnd type="triangle" w="med" len="med"/>
                  </a:ln>
                </p:spPr>
              </p:cxnSp>
            </p:grpSp>
          </p:grpSp>
        </p:grpSp>
      </p:grpSp>
      <p:cxnSp>
        <p:nvCxnSpPr>
          <p:cNvPr id="47" name="Shape 22">
            <a:extLst>
              <a:ext uri="{FF2B5EF4-FFF2-40B4-BE49-F238E27FC236}">
                <a16:creationId xmlns:a16="http://schemas.microsoft.com/office/drawing/2014/main" id="{1934EC62-18C9-4AED-986A-B7C86686B6A1}"/>
              </a:ext>
            </a:extLst>
          </p:cNvPr>
          <p:cNvCxnSpPr>
            <a:cxnSpLocks/>
            <a:stCxn id="14" idx="2"/>
            <a:endCxn id="22" idx="3"/>
          </p:cNvCxnSpPr>
          <p:nvPr/>
        </p:nvCxnSpPr>
        <p:spPr>
          <a:xfrm rot="5400000">
            <a:off x="8239842" y="3651489"/>
            <a:ext cx="2462403" cy="635194"/>
          </a:xfrm>
          <a:prstGeom prst="bentConnector2">
            <a:avLst/>
          </a:prstGeom>
          <a:noFill/>
          <a:ln w="9525" cap="flat" cmpd="sng">
            <a:solidFill>
              <a:srgbClr val="000000"/>
            </a:solidFill>
            <a:prstDash val="solid"/>
            <a:miter lim="800000"/>
            <a:headEnd type="none" w="sm" len="sm"/>
            <a:tailEnd type="triangle" w="med" len="med"/>
          </a:ln>
        </p:spPr>
      </p:cxnSp>
    </p:spTree>
    <p:extLst>
      <p:ext uri="{BB962C8B-B14F-4D97-AF65-F5344CB8AC3E}">
        <p14:creationId xmlns:p14="http://schemas.microsoft.com/office/powerpoint/2010/main" val="3859973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Direct and indirect impacts of trade on climate change</a:t>
            </a:r>
          </a:p>
        </p:txBody>
      </p:sp>
      <p:sp>
        <p:nvSpPr>
          <p:cNvPr id="15" name="Rettangolo 14">
            <a:extLst>
              <a:ext uri="{FF2B5EF4-FFF2-40B4-BE49-F238E27FC236}">
                <a16:creationId xmlns:a16="http://schemas.microsoft.com/office/drawing/2014/main" id="{BCF68E62-3292-4D36-84D4-70A152ED8D9A}"/>
              </a:ext>
            </a:extLst>
          </p:cNvPr>
          <p:cNvSpPr/>
          <p:nvPr/>
        </p:nvSpPr>
        <p:spPr>
          <a:xfrm>
            <a:off x="2444660" y="3478633"/>
            <a:ext cx="2049151" cy="276999"/>
          </a:xfrm>
          <a:prstGeom prst="rect">
            <a:avLst/>
          </a:prstGeom>
        </p:spPr>
        <p:txBody>
          <a:bodyPr wrap="none">
            <a:spAutoFit/>
          </a:bodyPr>
          <a:lstStyle/>
          <a:p>
            <a:r>
              <a:rPr lang="en-GB" sz="1200" u="sng" dirty="0">
                <a:solidFill>
                  <a:srgbClr val="0000FF"/>
                </a:solidFill>
                <a:ea typeface="Times New Roman" panose="02020603050405020304" pitchFamily="18" charset="0"/>
                <a:cs typeface="Times New Roman" panose="02020603050405020304" pitchFamily="18" charset="0"/>
                <a:hlinkClick r:id="rId3"/>
              </a:rPr>
              <a:t>Grossman and Krueger (1993)</a:t>
            </a:r>
            <a:endParaRPr lang="it-IT" sz="1200" dirty="0">
              <a:cs typeface="Times New Roman" panose="02020603050405020304" pitchFamily="18" charset="0"/>
            </a:endParaRPr>
          </a:p>
        </p:txBody>
      </p:sp>
      <p:sp>
        <p:nvSpPr>
          <p:cNvPr id="7" name="Rettangolo 6">
            <a:extLst>
              <a:ext uri="{FF2B5EF4-FFF2-40B4-BE49-F238E27FC236}">
                <a16:creationId xmlns:a16="http://schemas.microsoft.com/office/drawing/2014/main" id="{796BB676-96A7-47CF-B3C8-1F8AD4CC7EFB}"/>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Model design	Model results	Conclusions</a:t>
            </a:r>
          </a:p>
        </p:txBody>
      </p:sp>
      <p:grpSp>
        <p:nvGrpSpPr>
          <p:cNvPr id="8" name="Shape 2">
            <a:extLst>
              <a:ext uri="{FF2B5EF4-FFF2-40B4-BE49-F238E27FC236}">
                <a16:creationId xmlns:a16="http://schemas.microsoft.com/office/drawing/2014/main" id="{00000000-0008-0000-0000-000002000000}"/>
              </a:ext>
            </a:extLst>
          </p:cNvPr>
          <p:cNvGrpSpPr/>
          <p:nvPr/>
        </p:nvGrpSpPr>
        <p:grpSpPr>
          <a:xfrm>
            <a:off x="269297" y="711200"/>
            <a:ext cx="11576285" cy="5687793"/>
            <a:chOff x="0" y="0"/>
            <a:chExt cx="10773612" cy="7038966"/>
          </a:xfrm>
        </p:grpSpPr>
        <p:grpSp>
          <p:nvGrpSpPr>
            <p:cNvPr id="9" name="Shape 35">
              <a:extLst>
                <a:ext uri="{FF2B5EF4-FFF2-40B4-BE49-F238E27FC236}">
                  <a16:creationId xmlns:a16="http://schemas.microsoft.com/office/drawing/2014/main" id="{00000000-0008-0000-0000-000023000000}"/>
                </a:ext>
              </a:extLst>
            </p:cNvPr>
            <p:cNvGrpSpPr/>
            <p:nvPr/>
          </p:nvGrpSpPr>
          <p:grpSpPr>
            <a:xfrm>
              <a:off x="0" y="0"/>
              <a:ext cx="10773612" cy="7038966"/>
              <a:chOff x="0" y="0"/>
              <a:chExt cx="13366618" cy="7263275"/>
            </a:xfrm>
          </p:grpSpPr>
          <p:sp>
            <p:nvSpPr>
              <p:cNvPr id="10" name="Shape 12">
                <a:extLst>
                  <a:ext uri="{FF2B5EF4-FFF2-40B4-BE49-F238E27FC236}">
                    <a16:creationId xmlns:a16="http://schemas.microsoft.com/office/drawing/2014/main" id="{00000000-0008-0000-0000-00000C000000}"/>
                  </a:ext>
                </a:extLst>
              </p:cNvPr>
              <p:cNvSpPr/>
              <p:nvPr/>
            </p:nvSpPr>
            <p:spPr>
              <a:xfrm>
                <a:off x="0" y="0"/>
                <a:ext cx="13265350" cy="7263275"/>
              </a:xfrm>
              <a:prstGeom prst="rect">
                <a:avLst/>
              </a:prstGeom>
              <a:noFill/>
              <a:ln>
                <a:noFill/>
              </a:ln>
            </p:spPr>
            <p:txBody>
              <a:bodyPr spcFirstLastPara="1" wrap="square" lIns="91425" tIns="91425" rIns="91425" bIns="91425"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l" rtl="0">
                  <a:spcBef>
                    <a:spcPts val="0"/>
                  </a:spcBef>
                  <a:spcAft>
                    <a:spcPts val="0"/>
                  </a:spcAft>
                  <a:buNone/>
                </a:pPr>
                <a:endParaRPr sz="1800"/>
              </a:p>
            </p:txBody>
          </p:sp>
          <p:sp>
            <p:nvSpPr>
              <p:cNvPr id="12" name="Shape 36">
                <a:extLst>
                  <a:ext uri="{FF2B5EF4-FFF2-40B4-BE49-F238E27FC236}">
                    <a16:creationId xmlns:a16="http://schemas.microsoft.com/office/drawing/2014/main" id="{00000000-0008-0000-0000-000024000000}"/>
                  </a:ext>
                </a:extLst>
              </p:cNvPr>
              <p:cNvSpPr/>
              <p:nvPr/>
            </p:nvSpPr>
            <p:spPr>
              <a:xfrm>
                <a:off x="6207987" y="5268784"/>
                <a:ext cx="1559890" cy="556226"/>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dirty="0">
                    <a:solidFill>
                      <a:srgbClr val="000000"/>
                    </a:solidFill>
                    <a:latin typeface="Arial"/>
                    <a:ea typeface="Arial"/>
                    <a:cs typeface="Arial"/>
                    <a:sym typeface="Arial"/>
                  </a:rPr>
                  <a:t>EMISSIONS</a:t>
                </a:r>
                <a:endParaRPr sz="1800" dirty="0"/>
              </a:p>
            </p:txBody>
          </p:sp>
          <p:sp>
            <p:nvSpPr>
              <p:cNvPr id="13" name="Shape 23">
                <a:extLst>
                  <a:ext uri="{FF2B5EF4-FFF2-40B4-BE49-F238E27FC236}">
                    <a16:creationId xmlns:a16="http://schemas.microsoft.com/office/drawing/2014/main" id="{00000000-0008-0000-0000-000017000000}"/>
                  </a:ext>
                </a:extLst>
              </p:cNvPr>
              <p:cNvSpPr/>
              <p:nvPr/>
            </p:nvSpPr>
            <p:spPr>
              <a:xfrm>
                <a:off x="2650014" y="2455428"/>
                <a:ext cx="1888228" cy="559705"/>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a:solidFill>
                      <a:srgbClr val="000000"/>
                    </a:solidFill>
                    <a:latin typeface="Arial"/>
                    <a:ea typeface="Arial"/>
                    <a:cs typeface="Arial"/>
                    <a:sym typeface="Arial"/>
                  </a:rPr>
                  <a:t>COMPOSITION EFFECT</a:t>
                </a:r>
                <a:endParaRPr sz="1800"/>
              </a:p>
            </p:txBody>
          </p:sp>
          <p:sp>
            <p:nvSpPr>
              <p:cNvPr id="14" name="Shape 37">
                <a:extLst>
                  <a:ext uri="{FF2B5EF4-FFF2-40B4-BE49-F238E27FC236}">
                    <a16:creationId xmlns:a16="http://schemas.microsoft.com/office/drawing/2014/main" id="{00000000-0008-0000-0000-000025000000}"/>
                  </a:ext>
                </a:extLst>
              </p:cNvPr>
              <p:cNvSpPr/>
              <p:nvPr/>
            </p:nvSpPr>
            <p:spPr>
              <a:xfrm>
                <a:off x="0" y="2448184"/>
                <a:ext cx="1744241" cy="553908"/>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a:solidFill>
                      <a:srgbClr val="000000"/>
                    </a:solidFill>
                    <a:latin typeface="Arial"/>
                    <a:ea typeface="Arial"/>
                    <a:cs typeface="Arial"/>
                    <a:sym typeface="Arial"/>
                  </a:rPr>
                  <a:t>SCALE EFFECT</a:t>
                </a:r>
                <a:endParaRPr sz="1800"/>
              </a:p>
            </p:txBody>
          </p:sp>
          <p:sp>
            <p:nvSpPr>
              <p:cNvPr id="17" name="Shape 38">
                <a:extLst>
                  <a:ext uri="{FF2B5EF4-FFF2-40B4-BE49-F238E27FC236}">
                    <a16:creationId xmlns:a16="http://schemas.microsoft.com/office/drawing/2014/main" id="{00000000-0008-0000-0000-000026000000}"/>
                  </a:ext>
                </a:extLst>
              </p:cNvPr>
              <p:cNvSpPr/>
              <p:nvPr/>
            </p:nvSpPr>
            <p:spPr>
              <a:xfrm>
                <a:off x="6096511" y="2321184"/>
                <a:ext cx="1876734" cy="768078"/>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a:effectLst>
                <a:softEdge rad="127000"/>
              </a:effectLst>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dirty="0">
                    <a:solidFill>
                      <a:schemeClr val="bg2">
                        <a:lumMod val="50000"/>
                      </a:schemeClr>
                    </a:solidFill>
                    <a:latin typeface="Arial"/>
                    <a:ea typeface="Arial"/>
                    <a:cs typeface="Arial"/>
                    <a:sym typeface="Arial"/>
                  </a:rPr>
                  <a:t>TECHNIQUE EFFECT</a:t>
                </a:r>
                <a:endParaRPr sz="1400" b="0" dirty="0">
                  <a:solidFill>
                    <a:schemeClr val="bg2">
                      <a:lumMod val="50000"/>
                    </a:schemeClr>
                  </a:solidFill>
                  <a:latin typeface="Arial"/>
                  <a:ea typeface="Arial"/>
                  <a:cs typeface="Arial"/>
                  <a:sym typeface="Arial"/>
                </a:endParaRPr>
              </a:p>
            </p:txBody>
          </p:sp>
          <p:cxnSp>
            <p:nvCxnSpPr>
              <p:cNvPr id="20" name="Shape 41">
                <a:extLst>
                  <a:ext uri="{FF2B5EF4-FFF2-40B4-BE49-F238E27FC236}">
                    <a16:creationId xmlns:a16="http://schemas.microsoft.com/office/drawing/2014/main" id="{00000000-0008-0000-0000-000029000000}"/>
                  </a:ext>
                </a:extLst>
              </p:cNvPr>
              <p:cNvCxnSpPr>
                <a:stCxn id="11" idx="1"/>
                <a:endCxn id="14" idx="0"/>
              </p:cNvCxnSpPr>
              <p:nvPr/>
            </p:nvCxnSpPr>
            <p:spPr>
              <a:xfrm flipH="1">
                <a:off x="872268" y="276955"/>
                <a:ext cx="5335200" cy="2171400"/>
              </a:xfrm>
              <a:prstGeom prst="bentConnector2">
                <a:avLst/>
              </a:prstGeom>
              <a:noFill/>
              <a:ln w="9525" cap="flat" cmpd="sng">
                <a:solidFill>
                  <a:srgbClr val="000000"/>
                </a:solidFill>
                <a:prstDash val="solid"/>
                <a:miter lim="800000"/>
                <a:headEnd type="none" w="sm" len="sm"/>
                <a:tailEnd type="triangle" w="med" len="med"/>
              </a:ln>
            </p:spPr>
          </p:cxnSp>
          <p:cxnSp>
            <p:nvCxnSpPr>
              <p:cNvPr id="21" name="Shape 42">
                <a:extLst>
                  <a:ext uri="{FF2B5EF4-FFF2-40B4-BE49-F238E27FC236}">
                    <a16:creationId xmlns:a16="http://schemas.microsoft.com/office/drawing/2014/main" id="{00000000-0008-0000-0000-00002A000000}"/>
                  </a:ext>
                </a:extLst>
              </p:cNvPr>
              <p:cNvCxnSpPr>
                <a:stCxn id="14" idx="2"/>
                <a:endCxn id="18" idx="1"/>
              </p:cNvCxnSpPr>
              <p:nvPr/>
            </p:nvCxnSpPr>
            <p:spPr>
              <a:xfrm rot="16200000" flipH="1">
                <a:off x="1243363" y="2630849"/>
                <a:ext cx="1275159" cy="2017642"/>
              </a:xfrm>
              <a:prstGeom prst="bentConnector2">
                <a:avLst/>
              </a:prstGeom>
              <a:noFill/>
              <a:ln w="9525" cap="flat" cmpd="sng">
                <a:solidFill>
                  <a:srgbClr val="000000"/>
                </a:solidFill>
                <a:prstDash val="solid"/>
                <a:miter lim="800000"/>
                <a:headEnd type="none" w="sm" len="sm"/>
                <a:tailEnd type="triangle" w="med" len="med"/>
              </a:ln>
            </p:spPr>
          </p:cxnSp>
          <p:cxnSp>
            <p:nvCxnSpPr>
              <p:cNvPr id="22" name="Shape 43">
                <a:extLst>
                  <a:ext uri="{FF2B5EF4-FFF2-40B4-BE49-F238E27FC236}">
                    <a16:creationId xmlns:a16="http://schemas.microsoft.com/office/drawing/2014/main" id="{00000000-0008-0000-0000-00002B000000}"/>
                  </a:ext>
                </a:extLst>
              </p:cNvPr>
              <p:cNvCxnSpPr>
                <a:cxnSpLocks/>
                <a:stCxn id="17" idx="2"/>
              </p:cNvCxnSpPr>
              <p:nvPr/>
            </p:nvCxnSpPr>
            <p:spPr>
              <a:xfrm rot="5400000">
                <a:off x="5281753" y="2422115"/>
                <a:ext cx="1085980" cy="2420274"/>
              </a:xfrm>
              <a:prstGeom prst="bentConnector2">
                <a:avLst/>
              </a:prstGeom>
              <a:noFill/>
              <a:ln w="9525" cap="flat" cmpd="sng">
                <a:solidFill>
                  <a:schemeClr val="bg2">
                    <a:lumMod val="75000"/>
                  </a:schemeClr>
                </a:solidFill>
                <a:prstDash val="lgDash"/>
                <a:miter lim="800000"/>
                <a:headEnd type="none" w="sm" len="sm"/>
                <a:tailEnd type="triangle" w="med" len="med"/>
              </a:ln>
            </p:spPr>
          </p:cxnSp>
          <p:cxnSp>
            <p:nvCxnSpPr>
              <p:cNvPr id="23" name="Shape 44">
                <a:extLst>
                  <a:ext uri="{FF2B5EF4-FFF2-40B4-BE49-F238E27FC236}">
                    <a16:creationId xmlns:a16="http://schemas.microsoft.com/office/drawing/2014/main" id="{00000000-0008-0000-0000-00002C000000}"/>
                  </a:ext>
                </a:extLst>
              </p:cNvPr>
              <p:cNvCxnSpPr/>
              <p:nvPr/>
            </p:nvCxnSpPr>
            <p:spPr>
              <a:xfrm>
                <a:off x="3590485" y="2984500"/>
                <a:ext cx="15722" cy="963827"/>
              </a:xfrm>
              <a:prstGeom prst="straightConnector1">
                <a:avLst/>
              </a:prstGeom>
              <a:noFill/>
              <a:ln w="9525" cap="flat" cmpd="sng">
                <a:solidFill>
                  <a:srgbClr val="000000"/>
                </a:solidFill>
                <a:prstDash val="solid"/>
                <a:miter lim="800000"/>
                <a:headEnd type="none" w="sm" len="sm"/>
                <a:tailEnd type="triangle" w="med" len="med"/>
              </a:ln>
            </p:spPr>
          </p:cxnSp>
          <p:cxnSp>
            <p:nvCxnSpPr>
              <p:cNvPr id="24" name="Shape 45">
                <a:extLst>
                  <a:ext uri="{FF2B5EF4-FFF2-40B4-BE49-F238E27FC236}">
                    <a16:creationId xmlns:a16="http://schemas.microsoft.com/office/drawing/2014/main" id="{00000000-0008-0000-0000-00002D000000}"/>
                  </a:ext>
                </a:extLst>
              </p:cNvPr>
              <p:cNvCxnSpPr>
                <a:cxnSpLocks/>
                <a:endCxn id="12" idx="1"/>
              </p:cNvCxnSpPr>
              <p:nvPr/>
            </p:nvCxnSpPr>
            <p:spPr>
              <a:xfrm>
                <a:off x="2999486" y="4506796"/>
                <a:ext cx="3208501" cy="1040101"/>
              </a:xfrm>
              <a:prstGeom prst="bentConnector3">
                <a:avLst>
                  <a:gd name="adj1" fmla="val 22411"/>
                </a:avLst>
              </a:prstGeom>
              <a:noFill/>
              <a:ln w="9525" cap="flat" cmpd="sng">
                <a:solidFill>
                  <a:srgbClr val="000000"/>
                </a:solidFill>
                <a:prstDash val="solid"/>
                <a:miter lim="800000"/>
                <a:headEnd type="none" w="sm" len="sm"/>
                <a:tailEnd type="triangle" w="med" len="med"/>
              </a:ln>
            </p:spPr>
          </p:cxnSp>
          <p:sp>
            <p:nvSpPr>
              <p:cNvPr id="25" name="Shape 46">
                <a:extLst>
                  <a:ext uri="{FF2B5EF4-FFF2-40B4-BE49-F238E27FC236}">
                    <a16:creationId xmlns:a16="http://schemas.microsoft.com/office/drawing/2014/main" id="{00000000-0008-0000-0000-00002E000000}"/>
                  </a:ext>
                </a:extLst>
              </p:cNvPr>
              <p:cNvSpPr/>
              <p:nvPr/>
            </p:nvSpPr>
            <p:spPr>
              <a:xfrm>
                <a:off x="8860985" y="2349500"/>
                <a:ext cx="1775479" cy="553908"/>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a:solidFill>
                      <a:schemeClr val="dk1"/>
                    </a:solidFill>
                    <a:latin typeface="Arial"/>
                    <a:ea typeface="Arial"/>
                    <a:cs typeface="Arial"/>
                    <a:sym typeface="Arial"/>
                  </a:rPr>
                  <a:t>TRANSPORTS</a:t>
                </a:r>
                <a:endParaRPr sz="1800"/>
              </a:p>
            </p:txBody>
          </p:sp>
          <p:cxnSp>
            <p:nvCxnSpPr>
              <p:cNvPr id="26" name="Shape 47">
                <a:extLst>
                  <a:ext uri="{FF2B5EF4-FFF2-40B4-BE49-F238E27FC236}">
                    <a16:creationId xmlns:a16="http://schemas.microsoft.com/office/drawing/2014/main" id="{00000000-0008-0000-0000-00002F000000}"/>
                  </a:ext>
                </a:extLst>
              </p:cNvPr>
              <p:cNvCxnSpPr>
                <a:stCxn id="25" idx="2"/>
                <a:endCxn id="12" idx="3"/>
              </p:cNvCxnSpPr>
              <p:nvPr/>
            </p:nvCxnSpPr>
            <p:spPr>
              <a:xfrm rot="5400000">
                <a:off x="7436556" y="3234728"/>
                <a:ext cx="2643490" cy="1980848"/>
              </a:xfrm>
              <a:prstGeom prst="bentConnector2">
                <a:avLst/>
              </a:prstGeom>
              <a:noFill/>
              <a:ln w="9525" cap="flat" cmpd="sng">
                <a:solidFill>
                  <a:srgbClr val="000000"/>
                </a:solidFill>
                <a:prstDash val="solid"/>
                <a:miter lim="800000"/>
                <a:headEnd type="none" w="sm" len="sm"/>
                <a:tailEnd type="triangle" w="med" len="med"/>
              </a:ln>
            </p:spPr>
          </p:cxnSp>
          <p:sp>
            <p:nvSpPr>
              <p:cNvPr id="28" name="Shape 49">
                <a:extLst>
                  <a:ext uri="{FF2B5EF4-FFF2-40B4-BE49-F238E27FC236}">
                    <a16:creationId xmlns:a16="http://schemas.microsoft.com/office/drawing/2014/main" id="{00000000-0008-0000-0000-000031000000}"/>
                  </a:ext>
                </a:extLst>
              </p:cNvPr>
              <p:cNvSpPr/>
              <p:nvPr/>
            </p:nvSpPr>
            <p:spPr>
              <a:xfrm>
                <a:off x="6160482" y="6385000"/>
                <a:ext cx="1559890" cy="556226"/>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1" dirty="0">
                    <a:solidFill>
                      <a:srgbClr val="000000"/>
                    </a:solidFill>
                    <a:latin typeface="Arial"/>
                    <a:ea typeface="Arial"/>
                    <a:cs typeface="Arial"/>
                    <a:sym typeface="Arial"/>
                  </a:rPr>
                  <a:t>CLIMATE CHANGE</a:t>
                </a:r>
                <a:endParaRPr sz="1400" b="1" dirty="0">
                  <a:solidFill>
                    <a:srgbClr val="000000"/>
                  </a:solidFill>
                  <a:latin typeface="Arial"/>
                  <a:ea typeface="Arial"/>
                  <a:cs typeface="Arial"/>
                  <a:sym typeface="Arial"/>
                </a:endParaRPr>
              </a:p>
            </p:txBody>
          </p:sp>
          <p:cxnSp>
            <p:nvCxnSpPr>
              <p:cNvPr id="29" name="Shape 50">
                <a:extLst>
                  <a:ext uri="{FF2B5EF4-FFF2-40B4-BE49-F238E27FC236}">
                    <a16:creationId xmlns:a16="http://schemas.microsoft.com/office/drawing/2014/main" id="{00000000-0008-0000-0000-000032000000}"/>
                  </a:ext>
                </a:extLst>
              </p:cNvPr>
              <p:cNvCxnSpPr>
                <a:cxnSpLocks/>
              </p:cNvCxnSpPr>
              <p:nvPr/>
            </p:nvCxnSpPr>
            <p:spPr>
              <a:xfrm>
                <a:off x="6960875" y="5851458"/>
                <a:ext cx="0" cy="503305"/>
              </a:xfrm>
              <a:prstGeom prst="straightConnector1">
                <a:avLst/>
              </a:prstGeom>
              <a:noFill/>
              <a:ln w="9525" cap="flat" cmpd="sng">
                <a:solidFill>
                  <a:srgbClr val="000000"/>
                </a:solidFill>
                <a:prstDash val="solid"/>
                <a:miter lim="800000"/>
                <a:headEnd type="none" w="sm" len="sm"/>
                <a:tailEnd type="triangle" w="med" len="med"/>
              </a:ln>
            </p:spPr>
          </p:cxnSp>
          <p:sp>
            <p:nvSpPr>
              <p:cNvPr id="30" name="Shape 51">
                <a:extLst>
                  <a:ext uri="{FF2B5EF4-FFF2-40B4-BE49-F238E27FC236}">
                    <a16:creationId xmlns:a16="http://schemas.microsoft.com/office/drawing/2014/main" id="{00000000-0008-0000-0000-000033000000}"/>
                  </a:ext>
                </a:extLst>
              </p:cNvPr>
              <p:cNvSpPr/>
              <p:nvPr/>
            </p:nvSpPr>
            <p:spPr>
              <a:xfrm>
                <a:off x="11489885" y="2327275"/>
                <a:ext cx="1876733" cy="804907"/>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a:effectLst>
                <a:softEdge rad="127000"/>
              </a:effectLst>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dirty="0">
                    <a:solidFill>
                      <a:schemeClr val="bg2">
                        <a:lumMod val="50000"/>
                      </a:schemeClr>
                    </a:solidFill>
                    <a:latin typeface="Arial"/>
                    <a:ea typeface="Arial"/>
                    <a:cs typeface="Arial"/>
                    <a:sym typeface="Arial"/>
                  </a:rPr>
                  <a:t>TECHNOLOGY TRANSFER</a:t>
                </a:r>
                <a:endParaRPr sz="1800" dirty="0">
                  <a:solidFill>
                    <a:schemeClr val="bg2">
                      <a:lumMod val="50000"/>
                    </a:schemeClr>
                  </a:solidFill>
                </a:endParaRPr>
              </a:p>
            </p:txBody>
          </p:sp>
          <p:cxnSp>
            <p:nvCxnSpPr>
              <p:cNvPr id="31" name="Shape 52">
                <a:extLst>
                  <a:ext uri="{FF2B5EF4-FFF2-40B4-BE49-F238E27FC236}">
                    <a16:creationId xmlns:a16="http://schemas.microsoft.com/office/drawing/2014/main" id="{00000000-0008-0000-0000-000034000000}"/>
                  </a:ext>
                </a:extLst>
              </p:cNvPr>
              <p:cNvCxnSpPr>
                <a:cxnSpLocks/>
                <a:endCxn id="30" idx="0"/>
              </p:cNvCxnSpPr>
              <p:nvPr/>
            </p:nvCxnSpPr>
            <p:spPr>
              <a:xfrm>
                <a:off x="7775025" y="168175"/>
                <a:ext cx="4653227" cy="2159100"/>
              </a:xfrm>
              <a:prstGeom prst="bentConnector2">
                <a:avLst/>
              </a:prstGeom>
              <a:noFill/>
              <a:ln w="9525" cap="flat" cmpd="sng">
                <a:solidFill>
                  <a:schemeClr val="bg2">
                    <a:lumMod val="75000"/>
                  </a:schemeClr>
                </a:solidFill>
                <a:prstDash val="lgDash"/>
                <a:miter lim="800000"/>
                <a:headEnd type="none" w="sm" len="sm"/>
                <a:tailEnd type="triangle" w="med" len="med"/>
              </a:ln>
            </p:spPr>
          </p:cxnSp>
          <p:cxnSp>
            <p:nvCxnSpPr>
              <p:cNvPr id="32" name="Shape 53">
                <a:extLst>
                  <a:ext uri="{FF2B5EF4-FFF2-40B4-BE49-F238E27FC236}">
                    <a16:creationId xmlns:a16="http://schemas.microsoft.com/office/drawing/2014/main" id="{00000000-0008-0000-0000-000035000000}"/>
                  </a:ext>
                </a:extLst>
              </p:cNvPr>
              <p:cNvCxnSpPr>
                <a:cxnSpLocks/>
                <a:stCxn id="30" idx="2"/>
              </p:cNvCxnSpPr>
              <p:nvPr/>
            </p:nvCxnSpPr>
            <p:spPr>
              <a:xfrm rot="5400000">
                <a:off x="8832334" y="2089163"/>
                <a:ext cx="2552899" cy="4638936"/>
              </a:xfrm>
              <a:prstGeom prst="bentConnector2">
                <a:avLst/>
              </a:prstGeom>
              <a:noFill/>
              <a:ln w="9525" cap="flat" cmpd="sng">
                <a:solidFill>
                  <a:schemeClr val="bg2">
                    <a:lumMod val="75000"/>
                  </a:schemeClr>
                </a:solidFill>
                <a:prstDash val="lgDash"/>
                <a:miter lim="800000"/>
                <a:headEnd type="none" w="sm" len="sm"/>
                <a:tailEnd type="triangle" w="med" len="med"/>
              </a:ln>
            </p:spPr>
          </p:cxnSp>
          <p:cxnSp>
            <p:nvCxnSpPr>
              <p:cNvPr id="33" name="Shape 54">
                <a:extLst>
                  <a:ext uri="{FF2B5EF4-FFF2-40B4-BE49-F238E27FC236}">
                    <a16:creationId xmlns:a16="http://schemas.microsoft.com/office/drawing/2014/main" id="{00000000-0008-0000-0000-000036000000}"/>
                  </a:ext>
                </a:extLst>
              </p:cNvPr>
              <p:cNvCxnSpPr>
                <a:cxnSpLocks/>
                <a:endCxn id="13" idx="0"/>
              </p:cNvCxnSpPr>
              <p:nvPr/>
            </p:nvCxnSpPr>
            <p:spPr>
              <a:xfrm rot="10800000" flipV="1">
                <a:off x="3594128" y="425782"/>
                <a:ext cx="2653578" cy="2029645"/>
              </a:xfrm>
              <a:prstGeom prst="bentConnector2">
                <a:avLst/>
              </a:prstGeom>
              <a:noFill/>
              <a:ln w="9525" cap="flat" cmpd="sng">
                <a:solidFill>
                  <a:srgbClr val="000000"/>
                </a:solidFill>
                <a:prstDash val="solid"/>
                <a:miter lim="800000"/>
                <a:headEnd type="none" w="sm" len="sm"/>
                <a:tailEnd type="triangle" w="med" len="med"/>
              </a:ln>
            </p:spPr>
          </p:cxnSp>
          <p:sp>
            <p:nvSpPr>
              <p:cNvPr id="18" name="Shape 39">
                <a:extLst>
                  <a:ext uri="{FF2B5EF4-FFF2-40B4-BE49-F238E27FC236}">
                    <a16:creationId xmlns:a16="http://schemas.microsoft.com/office/drawing/2014/main" id="{00000000-0008-0000-0000-000027000000}"/>
                  </a:ext>
                </a:extLst>
              </p:cNvPr>
              <p:cNvSpPr/>
              <p:nvPr/>
            </p:nvSpPr>
            <p:spPr>
              <a:xfrm>
                <a:off x="2889763" y="3999136"/>
                <a:ext cx="1697018" cy="556226"/>
              </a:xfrm>
              <a:prstGeom prst="roundRect">
                <a:avLst>
                  <a:gd name="adj" fmla="val 16667"/>
                </a:avLst>
              </a:prstGeom>
              <a:solidFill>
                <a:srgbClr val="94D0FE"/>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0" dirty="0">
                    <a:solidFill>
                      <a:schemeClr val="dk1"/>
                    </a:solidFill>
                    <a:latin typeface="Arial"/>
                    <a:ea typeface="Arial"/>
                    <a:cs typeface="Arial"/>
                    <a:sym typeface="Arial"/>
                  </a:rPr>
                  <a:t>PRODUCTION</a:t>
                </a:r>
                <a:endParaRPr sz="1800" dirty="0"/>
              </a:p>
            </p:txBody>
          </p:sp>
          <p:sp>
            <p:nvSpPr>
              <p:cNvPr id="11" name="Shape 18">
                <a:extLst>
                  <a:ext uri="{FF2B5EF4-FFF2-40B4-BE49-F238E27FC236}">
                    <a16:creationId xmlns:a16="http://schemas.microsoft.com/office/drawing/2014/main" id="{00000000-0008-0000-0000-000012000000}"/>
                  </a:ext>
                </a:extLst>
              </p:cNvPr>
              <p:cNvSpPr/>
              <p:nvPr/>
            </p:nvSpPr>
            <p:spPr>
              <a:xfrm>
                <a:off x="6207468" y="0"/>
                <a:ext cx="1532606" cy="553909"/>
              </a:xfrm>
              <a:prstGeom prst="roundRect">
                <a:avLst>
                  <a:gd name="adj" fmla="val 16667"/>
                </a:avLst>
              </a:prstGeom>
              <a:solidFill>
                <a:srgbClr val="94D0FE"/>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ctr" rtl="0">
                  <a:spcBef>
                    <a:spcPts val="0"/>
                  </a:spcBef>
                  <a:spcAft>
                    <a:spcPts val="0"/>
                  </a:spcAft>
                  <a:buNone/>
                </a:pPr>
                <a:r>
                  <a:rPr lang="en-US" sz="1400" b="1" dirty="0">
                    <a:solidFill>
                      <a:srgbClr val="000000"/>
                    </a:solidFill>
                    <a:latin typeface="Arial"/>
                    <a:ea typeface="Arial"/>
                    <a:cs typeface="Arial"/>
                    <a:sym typeface="Arial"/>
                  </a:rPr>
                  <a:t>TRADE</a:t>
                </a:r>
                <a:endParaRPr sz="1800" dirty="0"/>
              </a:p>
            </p:txBody>
          </p:sp>
        </p:grpSp>
      </p:grpSp>
      <p:cxnSp>
        <p:nvCxnSpPr>
          <p:cNvPr id="34" name="Shape 52">
            <a:extLst>
              <a:ext uri="{FF2B5EF4-FFF2-40B4-BE49-F238E27FC236}">
                <a16:creationId xmlns:a16="http://schemas.microsoft.com/office/drawing/2014/main" id="{7E5AAF9C-6B86-44CA-92ED-ECA6978883B9}"/>
              </a:ext>
            </a:extLst>
          </p:cNvPr>
          <p:cNvCxnSpPr/>
          <p:nvPr/>
        </p:nvCxnSpPr>
        <p:spPr>
          <a:xfrm>
            <a:off x="6968082" y="948698"/>
            <a:ext cx="1728000" cy="1548000"/>
          </a:xfrm>
          <a:prstGeom prst="bentConnector2">
            <a:avLst/>
          </a:prstGeom>
          <a:noFill/>
          <a:ln w="9525" cap="flat" cmpd="sng">
            <a:solidFill>
              <a:srgbClr val="000000"/>
            </a:solidFill>
            <a:prstDash val="solid"/>
            <a:miter lim="800000"/>
            <a:headEnd type="none" w="sm" len="sm"/>
            <a:tailEnd type="triangle" w="med" len="med"/>
          </a:ln>
        </p:spPr>
      </p:cxnSp>
      <p:cxnSp>
        <p:nvCxnSpPr>
          <p:cNvPr id="35" name="Shape 50">
            <a:extLst>
              <a:ext uri="{FF2B5EF4-FFF2-40B4-BE49-F238E27FC236}">
                <a16:creationId xmlns:a16="http://schemas.microsoft.com/office/drawing/2014/main" id="{86DFA323-B8CE-4E8B-8D42-B362AB8F10FE}"/>
              </a:ext>
            </a:extLst>
          </p:cNvPr>
          <p:cNvCxnSpPr>
            <a:cxnSpLocks/>
            <a:endCxn id="17" idx="0"/>
          </p:cNvCxnSpPr>
          <p:nvPr/>
        </p:nvCxnSpPr>
        <p:spPr>
          <a:xfrm>
            <a:off x="6335166" y="1144960"/>
            <a:ext cx="26754" cy="1383934"/>
          </a:xfrm>
          <a:prstGeom prst="straightConnector1">
            <a:avLst/>
          </a:prstGeom>
          <a:noFill/>
          <a:ln w="9525" cap="flat" cmpd="sng">
            <a:solidFill>
              <a:schemeClr val="bg2">
                <a:lumMod val="75000"/>
              </a:schemeClr>
            </a:solidFill>
            <a:prstDash val="lgDash"/>
            <a:miter lim="800000"/>
            <a:headEnd type="none" w="sm" len="sm"/>
            <a:tailEnd type="triangle" w="med" len="med"/>
          </a:ln>
        </p:spPr>
      </p:cxnSp>
      <p:sp>
        <p:nvSpPr>
          <p:cNvPr id="2" name="Rettangolo 1">
            <a:extLst>
              <a:ext uri="{FF2B5EF4-FFF2-40B4-BE49-F238E27FC236}">
                <a16:creationId xmlns:a16="http://schemas.microsoft.com/office/drawing/2014/main" id="{0D941532-E65E-4908-92A2-8E42F5DBC5B8}"/>
              </a:ext>
            </a:extLst>
          </p:cNvPr>
          <p:cNvSpPr/>
          <p:nvPr/>
        </p:nvSpPr>
        <p:spPr>
          <a:xfrm>
            <a:off x="1509006" y="2304335"/>
            <a:ext cx="1605952" cy="276999"/>
          </a:xfrm>
          <a:prstGeom prst="rect">
            <a:avLst/>
          </a:prstGeom>
        </p:spPr>
        <p:txBody>
          <a:bodyPr wrap="none">
            <a:spAutoFit/>
          </a:bodyPr>
          <a:lstStyle/>
          <a:p>
            <a:r>
              <a:rPr lang="en-GB" sz="1200" u="sng" dirty="0">
                <a:solidFill>
                  <a:srgbClr val="0000FF"/>
                </a:solidFill>
                <a:ea typeface="Times New Roman" panose="02020603050405020304" pitchFamily="18" charset="0"/>
                <a:hlinkClick r:id="rId4"/>
              </a:rPr>
              <a:t>Cole and Elliott (2003)</a:t>
            </a:r>
            <a:r>
              <a:rPr lang="en-GB" sz="1200" dirty="0">
                <a:ea typeface="Times New Roman" panose="02020603050405020304" pitchFamily="18" charset="0"/>
              </a:rPr>
              <a:t> </a:t>
            </a:r>
            <a:endParaRPr lang="it-IT" sz="1200" dirty="0"/>
          </a:p>
        </p:txBody>
      </p:sp>
      <p:sp>
        <p:nvSpPr>
          <p:cNvPr id="3" name="Rettangolo 2">
            <a:extLst>
              <a:ext uri="{FF2B5EF4-FFF2-40B4-BE49-F238E27FC236}">
                <a16:creationId xmlns:a16="http://schemas.microsoft.com/office/drawing/2014/main" id="{703C9C85-3D8F-4CFF-AE79-3282947ADE37}"/>
              </a:ext>
            </a:extLst>
          </p:cNvPr>
          <p:cNvSpPr/>
          <p:nvPr/>
        </p:nvSpPr>
        <p:spPr>
          <a:xfrm>
            <a:off x="4165656" y="2351481"/>
            <a:ext cx="1438984" cy="276999"/>
          </a:xfrm>
          <a:prstGeom prst="rect">
            <a:avLst/>
          </a:prstGeom>
        </p:spPr>
        <p:txBody>
          <a:bodyPr wrap="none">
            <a:spAutoFit/>
          </a:bodyPr>
          <a:lstStyle/>
          <a:p>
            <a:r>
              <a:rPr lang="en-GB" sz="1200" u="sng" dirty="0" err="1">
                <a:solidFill>
                  <a:srgbClr val="0000FF"/>
                </a:solidFill>
                <a:ea typeface="Times New Roman" panose="02020603050405020304" pitchFamily="18" charset="0"/>
                <a:hlinkClick r:id="rId5"/>
              </a:rPr>
              <a:t>Managi</a:t>
            </a:r>
            <a:r>
              <a:rPr lang="en-GB" sz="1200" u="sng" dirty="0">
                <a:solidFill>
                  <a:srgbClr val="0000FF"/>
                </a:solidFill>
                <a:ea typeface="Times New Roman" panose="02020603050405020304" pitchFamily="18" charset="0"/>
                <a:hlinkClick r:id="rId5"/>
              </a:rPr>
              <a:t> et al. (2008)</a:t>
            </a:r>
            <a:endParaRPr lang="it-IT" sz="1200" dirty="0"/>
          </a:p>
        </p:txBody>
      </p:sp>
      <p:sp>
        <p:nvSpPr>
          <p:cNvPr id="4" name="Rettangolo 3">
            <a:extLst>
              <a:ext uri="{FF2B5EF4-FFF2-40B4-BE49-F238E27FC236}">
                <a16:creationId xmlns:a16="http://schemas.microsoft.com/office/drawing/2014/main" id="{ED054666-9CB3-45F8-96F9-D125590E27A3}"/>
              </a:ext>
            </a:extLst>
          </p:cNvPr>
          <p:cNvSpPr/>
          <p:nvPr/>
        </p:nvSpPr>
        <p:spPr>
          <a:xfrm>
            <a:off x="10220220" y="2074482"/>
            <a:ext cx="1431161" cy="276999"/>
          </a:xfrm>
          <a:prstGeom prst="rect">
            <a:avLst/>
          </a:prstGeom>
        </p:spPr>
        <p:txBody>
          <a:bodyPr wrap="none">
            <a:spAutoFit/>
          </a:bodyPr>
          <a:lstStyle/>
          <a:p>
            <a:r>
              <a:rPr lang="en-GB" sz="1200" u="sng" dirty="0" err="1">
                <a:solidFill>
                  <a:srgbClr val="0000FF"/>
                </a:solidFill>
                <a:ea typeface="Times New Roman" panose="02020603050405020304" pitchFamily="18" charset="0"/>
                <a:hlinkClick r:id="rId6"/>
              </a:rPr>
              <a:t>Tamiotti</a:t>
            </a:r>
            <a:r>
              <a:rPr lang="en-GB" sz="1200" u="sng" dirty="0">
                <a:solidFill>
                  <a:srgbClr val="0000FF"/>
                </a:solidFill>
                <a:ea typeface="Times New Roman" panose="02020603050405020304" pitchFamily="18" charset="0"/>
                <a:hlinkClick r:id="rId6"/>
              </a:rPr>
              <a:t> et al., 2009</a:t>
            </a:r>
            <a:endParaRPr lang="it-IT" sz="1200" dirty="0"/>
          </a:p>
        </p:txBody>
      </p:sp>
      <p:sp>
        <p:nvSpPr>
          <p:cNvPr id="5" name="Rettangolo 4">
            <a:extLst>
              <a:ext uri="{FF2B5EF4-FFF2-40B4-BE49-F238E27FC236}">
                <a16:creationId xmlns:a16="http://schemas.microsoft.com/office/drawing/2014/main" id="{394E69D5-9EE0-48CC-88F6-D25DFC30B1E3}"/>
              </a:ext>
            </a:extLst>
          </p:cNvPr>
          <p:cNvSpPr/>
          <p:nvPr/>
        </p:nvSpPr>
        <p:spPr>
          <a:xfrm>
            <a:off x="15052" y="3100673"/>
            <a:ext cx="2561470" cy="276999"/>
          </a:xfrm>
          <a:prstGeom prst="rect">
            <a:avLst/>
          </a:prstGeom>
        </p:spPr>
        <p:txBody>
          <a:bodyPr wrap="none">
            <a:spAutoFit/>
          </a:bodyPr>
          <a:lstStyle/>
          <a:p>
            <a:r>
              <a:rPr lang="en-GB" sz="1200" dirty="0" err="1">
                <a:solidFill>
                  <a:srgbClr val="1155CC"/>
                </a:solidFill>
                <a:ea typeface="Times New Roman" panose="02020603050405020304" pitchFamily="18" charset="0"/>
                <a:hlinkClick r:id="rId7"/>
              </a:rPr>
              <a:t>Antweiler</a:t>
            </a:r>
            <a:r>
              <a:rPr lang="en-GB" sz="1200" dirty="0">
                <a:solidFill>
                  <a:srgbClr val="1155CC"/>
                </a:solidFill>
                <a:ea typeface="Times New Roman" panose="02020603050405020304" pitchFamily="18" charset="0"/>
                <a:hlinkClick r:id="rId7"/>
              </a:rPr>
              <a:t>, Copeland and Taylor (2001)</a:t>
            </a:r>
            <a:endParaRPr lang="it-IT" sz="1200" dirty="0"/>
          </a:p>
        </p:txBody>
      </p:sp>
    </p:spTree>
    <p:extLst>
      <p:ext uri="{BB962C8B-B14F-4D97-AF65-F5344CB8AC3E}">
        <p14:creationId xmlns:p14="http://schemas.microsoft.com/office/powerpoint/2010/main" val="1499133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741EEF6-85D7-4CB6-965D-E6F12511037A}"/>
              </a:ext>
            </a:extLst>
          </p:cNvPr>
          <p:cNvSpPr>
            <a:spLocks noGrp="1"/>
          </p:cNvSpPr>
          <p:nvPr>
            <p:ph idx="1"/>
          </p:nvPr>
        </p:nvSpPr>
        <p:spPr>
          <a:xfrm>
            <a:off x="536510" y="849086"/>
            <a:ext cx="11118980" cy="4795933"/>
          </a:xfrm>
        </p:spPr>
        <p:txBody>
          <a:bodyPr anchor="ctr" anchorCtr="0">
            <a:noAutofit/>
          </a:bodyPr>
          <a:lstStyle/>
          <a:p>
            <a:pPr algn="just">
              <a:buClr>
                <a:srgbClr val="618AE5"/>
              </a:buClr>
              <a:buSzPct val="100000"/>
              <a:buFont typeface="Arial" charset="0"/>
              <a:buChar char="•"/>
            </a:pPr>
            <a:r>
              <a:rPr lang="en-GB" sz="2400" dirty="0">
                <a:latin typeface="LM Sans 10" panose="00000500000000000000" pitchFamily="50" charset="0"/>
              </a:rPr>
              <a:t>Changes in CO</a:t>
            </a:r>
            <a:r>
              <a:rPr lang="en-GB" sz="2400" baseline="-25000" dirty="0">
                <a:latin typeface="LM Sans 10" panose="00000500000000000000" pitchFamily="50" charset="0"/>
              </a:rPr>
              <a:t>2</a:t>
            </a:r>
            <a:r>
              <a:rPr lang="en-GB" sz="2400" dirty="0">
                <a:latin typeface="LM Sans 10" panose="00000500000000000000" pitchFamily="50" charset="0"/>
              </a:rPr>
              <a:t> emissions linked to trade are bidirectional:</a:t>
            </a:r>
          </a:p>
          <a:p>
            <a:pPr lvl="1" algn="just">
              <a:buClr>
                <a:srgbClr val="618AE5"/>
              </a:buClr>
              <a:buSzPct val="100000"/>
              <a:buFont typeface="Arial" charset="0"/>
              <a:buChar char="•"/>
            </a:pPr>
            <a:r>
              <a:rPr lang="en-GB" sz="2000" dirty="0">
                <a:latin typeface="LM Sans 10" panose="00000500000000000000" pitchFamily="50" charset="0"/>
              </a:rPr>
              <a:t>the increasing complexity in different stages composing the GSCs both at the sector and regional level might cause an increase in intermediate trade: production of consumable items requires more international transportation shipment, that is a high-carbon intensity sector (Meng et al., 2018);</a:t>
            </a:r>
          </a:p>
          <a:p>
            <a:pPr lvl="1" algn="just">
              <a:buClr>
                <a:srgbClr val="618AE5"/>
              </a:buClr>
              <a:buSzPct val="100000"/>
              <a:buFont typeface="Arial" charset="0"/>
              <a:buChar char="•"/>
            </a:pPr>
            <a:r>
              <a:rPr lang="en-GB" sz="2000" dirty="0">
                <a:latin typeface="LM Sans 10" panose="00000500000000000000" pitchFamily="50" charset="0"/>
              </a:rPr>
              <a:t>the increasing connections along the GSCs might help fostering positive externalities in the form of knowledge spillovers and technology co-creation, including the deployment and diffusion of cleaner and more efficient production processes, bringing to a global reduction in emissions (Costantini et al., 2017).</a:t>
            </a:r>
          </a:p>
          <a:p>
            <a:pPr algn="just">
              <a:buClr>
                <a:srgbClr val="618AE5"/>
              </a:buClr>
              <a:buSzPct val="100000"/>
              <a:buFont typeface="Arial" charset="0"/>
              <a:buChar char="•"/>
            </a:pPr>
            <a:r>
              <a:rPr lang="en-US" sz="2400" dirty="0">
                <a:latin typeface="LM Sans 10" panose="00000500000000000000" pitchFamily="50" charset="0"/>
              </a:rPr>
              <a:t>Within the International Climate Agreement debate, there is still no consensus on which perspective is best to be adopted for achieving challenging environmental targets as for the carbon-free society envisaged by the Paris Agreement:</a:t>
            </a:r>
          </a:p>
          <a:p>
            <a:pPr lvl="1" algn="just">
              <a:buClr>
                <a:srgbClr val="618AE5"/>
              </a:buClr>
              <a:buSzPct val="100000"/>
              <a:buFont typeface="Arial" charset="0"/>
              <a:buChar char="•"/>
            </a:pPr>
            <a:r>
              <a:rPr lang="en-US" sz="2000" dirty="0">
                <a:latin typeface="LM Sans 10" panose="00000500000000000000" pitchFamily="50" charset="0"/>
              </a:rPr>
              <a:t>Producer vs Consumer responsibility in the analysis of greenhouse gas emissions.</a:t>
            </a:r>
            <a:endParaRPr lang="en-GB" sz="2000" dirty="0">
              <a:latin typeface="LM Sans 10" panose="00000500000000000000" pitchFamily="50" charset="0"/>
            </a:endParaRPr>
          </a:p>
        </p:txBody>
      </p:sp>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400" dirty="0">
                <a:latin typeface="LM Sans 10" panose="00000500000000000000" pitchFamily="50" charset="0"/>
                <a:ea typeface="CMU Sans Serif" panose="02000603000000000000" pitchFamily="2" charset="0"/>
                <a:cs typeface="CMU Sans Serif" panose="02000603000000000000" pitchFamily="2" charset="0"/>
              </a:rPr>
              <a:t>Emissions and Global Supply Chains (GSCs) </a:t>
            </a:r>
          </a:p>
        </p:txBody>
      </p:sp>
      <p:sp>
        <p:nvSpPr>
          <p:cNvPr id="11" name="Rettangolo 10">
            <a:extLst>
              <a:ext uri="{FF2B5EF4-FFF2-40B4-BE49-F238E27FC236}">
                <a16:creationId xmlns:a16="http://schemas.microsoft.com/office/drawing/2014/main" id="{31A1934E-0250-484F-9571-C457BA61F3F1}"/>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Model design	Model results	Conclusions</a:t>
            </a:r>
          </a:p>
        </p:txBody>
      </p:sp>
    </p:spTree>
    <p:extLst>
      <p:ext uri="{BB962C8B-B14F-4D97-AF65-F5344CB8AC3E}">
        <p14:creationId xmlns:p14="http://schemas.microsoft.com/office/powerpoint/2010/main" val="1416882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741EEF6-85D7-4CB6-965D-E6F12511037A}"/>
              </a:ext>
            </a:extLst>
          </p:cNvPr>
          <p:cNvSpPr>
            <a:spLocks noGrp="1"/>
          </p:cNvSpPr>
          <p:nvPr>
            <p:ph idx="1"/>
          </p:nvPr>
        </p:nvSpPr>
        <p:spPr>
          <a:xfrm>
            <a:off x="838200" y="807868"/>
            <a:ext cx="10515600" cy="5557372"/>
          </a:xfrm>
        </p:spPr>
        <p:txBody>
          <a:bodyPr anchor="ctr" anchorCtr="0">
            <a:normAutofit/>
          </a:bodyPr>
          <a:lstStyle/>
          <a:p>
            <a:pPr algn="just">
              <a:spcBef>
                <a:spcPts val="2400"/>
              </a:spcBef>
              <a:buClr>
                <a:srgbClr val="618AE5"/>
              </a:buClr>
              <a:buSzPct val="100000"/>
              <a:buFont typeface="Arial" charset="0"/>
              <a:buChar char="•"/>
            </a:pPr>
            <a:r>
              <a:rPr lang="en-US" sz="2400" dirty="0">
                <a:latin typeface="LM Sans 10" panose="00000500000000000000" pitchFamily="50" charset="0"/>
                <a:ea typeface="CMU Sans Serif" panose="02000603000000000000" pitchFamily="2" charset="0"/>
                <a:cs typeface="CMU Sans Serif" panose="02000603000000000000" pitchFamily="2" charset="0"/>
              </a:rPr>
              <a:t>The evaluation of unilateral environmental policies cannot rely only on the measurement of domestic emissions (e.g., territorial emission accounting methods).</a:t>
            </a:r>
          </a:p>
          <a:p>
            <a:pPr algn="just">
              <a:spcBef>
                <a:spcPts val="2400"/>
              </a:spcBef>
              <a:buClr>
                <a:srgbClr val="618AE5"/>
              </a:buClr>
              <a:buSzPct val="100000"/>
              <a:buFont typeface="Arial" charset="0"/>
              <a:buChar char="•"/>
            </a:pPr>
            <a:r>
              <a:rPr lang="en-US" sz="2400" dirty="0">
                <a:latin typeface="LM Sans 10" panose="00000500000000000000" pitchFamily="50" charset="0"/>
                <a:ea typeface="CMU Sans Serif" panose="02000603000000000000" pitchFamily="2" charset="0"/>
                <a:cs typeface="CMU Sans Serif" panose="02000603000000000000" pitchFamily="2" charset="0"/>
              </a:rPr>
              <a:t>Trade should be taken into account in a comprehensive and systemic view in order to reallocate the emissions along the GSCs.</a:t>
            </a:r>
          </a:p>
          <a:p>
            <a:pPr lvl="1" algn="just">
              <a:spcBef>
                <a:spcPts val="2400"/>
              </a:spcBef>
              <a:buClr>
                <a:srgbClr val="618AE5"/>
              </a:buClr>
              <a:buSzPct val="100000"/>
              <a:buFont typeface="Arial" charset="0"/>
              <a:buChar char="•"/>
            </a:pPr>
            <a:r>
              <a:rPr lang="en-GB" sz="2000" dirty="0">
                <a:latin typeface="LM Sans 10" panose="00000500000000000000" pitchFamily="50" charset="0"/>
                <a:ea typeface="CMU Sans Serif" panose="02000603000000000000" pitchFamily="2" charset="0"/>
                <a:cs typeface="CMU Sans Serif" panose="02000603000000000000" pitchFamily="2" charset="0"/>
              </a:rPr>
              <a:t>A demand perspective for historical data are provided by the OECD statistics on CO2 Emissions Embodied In International Trade And Domestic Final Demand, (</a:t>
            </a:r>
            <a:r>
              <a:rPr lang="pt-BR" sz="2000" dirty="0">
                <a:latin typeface="LM Sans 10" panose="00000500000000000000" pitchFamily="50" charset="0"/>
                <a:ea typeface="CMU Sans Serif" panose="02000603000000000000" pitchFamily="2" charset="0"/>
                <a:cs typeface="CMU Sans Serif" panose="02000603000000000000" pitchFamily="2" charset="0"/>
              </a:rPr>
              <a:t>Yamano and Guilhoto, 2020).</a:t>
            </a:r>
            <a:endParaRPr lang="en-US" sz="2000" dirty="0">
              <a:latin typeface="LM Sans 10" panose="00000500000000000000" pitchFamily="50" charset="0"/>
              <a:ea typeface="CMU Sans Serif" panose="02000603000000000000" pitchFamily="2" charset="0"/>
              <a:cs typeface="CMU Sans Serif" panose="02000603000000000000" pitchFamily="2" charset="0"/>
            </a:endParaRPr>
          </a:p>
          <a:p>
            <a:pPr lvl="1" algn="just">
              <a:spcBef>
                <a:spcPts val="2400"/>
              </a:spcBef>
              <a:buClr>
                <a:srgbClr val="618AE5"/>
              </a:buClr>
              <a:buSzPct val="100000"/>
              <a:buFont typeface="Arial" charset="0"/>
              <a:buChar char="•"/>
            </a:pPr>
            <a:r>
              <a:rPr lang="en-US" sz="2000" dirty="0">
                <a:latin typeface="LM Sans 10" panose="00000500000000000000" pitchFamily="50" charset="0"/>
                <a:ea typeface="CMU Sans Serif" panose="02000603000000000000" pitchFamily="2" charset="0"/>
                <a:cs typeface="CMU Sans Serif" panose="02000603000000000000" pitchFamily="2" charset="0"/>
              </a:rPr>
              <a:t>Environmentally extended Multi-Region Input-Output (MRIO) techniques (Miller and Blair, 2009; Tukker and </a:t>
            </a:r>
            <a:r>
              <a:rPr lang="en-US" sz="2000" dirty="0" err="1">
                <a:latin typeface="LM Sans 10" panose="00000500000000000000" pitchFamily="50" charset="0"/>
                <a:ea typeface="CMU Sans Serif" panose="02000603000000000000" pitchFamily="2" charset="0"/>
                <a:cs typeface="CMU Sans Serif" panose="02000603000000000000" pitchFamily="2" charset="0"/>
              </a:rPr>
              <a:t>Dietzenbacher</a:t>
            </a:r>
            <a:r>
              <a:rPr lang="en-US" sz="2000" dirty="0">
                <a:latin typeface="LM Sans 10" panose="00000500000000000000" pitchFamily="50" charset="0"/>
                <a:ea typeface="CMU Sans Serif" panose="02000603000000000000" pitchFamily="2" charset="0"/>
                <a:cs typeface="CMU Sans Serif" panose="02000603000000000000" pitchFamily="2" charset="0"/>
              </a:rPr>
              <a:t>, 2013)</a:t>
            </a:r>
            <a:r>
              <a:rPr lang="en-GB" sz="2000" dirty="0">
                <a:latin typeface="LM Sans 10" panose="00000500000000000000" pitchFamily="50" charset="0"/>
              </a:rPr>
              <a:t> to measure pollutions that has been emitted anywhere in the world along GSCs.</a:t>
            </a:r>
            <a:endParaRPr lang="en-GB" sz="2000" dirty="0">
              <a:latin typeface="LM Sans 10" panose="00000500000000000000" pitchFamily="50" charset="0"/>
              <a:ea typeface="CMU Sans Serif" panose="02000603000000000000" pitchFamily="2" charset="0"/>
              <a:cs typeface="CMU Sans Serif" panose="02000603000000000000" pitchFamily="2" charset="0"/>
            </a:endParaRPr>
          </a:p>
        </p:txBody>
      </p:sp>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400" dirty="0">
                <a:latin typeface="LM Sans 10" panose="00000500000000000000" pitchFamily="50" charset="0"/>
                <a:ea typeface="CMU Sans Serif" panose="02000603000000000000" pitchFamily="2" charset="0"/>
                <a:cs typeface="CMU Sans Serif" panose="02000603000000000000" pitchFamily="2" charset="0"/>
              </a:rPr>
              <a:t>Emissions and Global Supply Chains (GSCs) </a:t>
            </a:r>
          </a:p>
        </p:txBody>
      </p:sp>
      <p:sp>
        <p:nvSpPr>
          <p:cNvPr id="9" name="Rettangolo 8">
            <a:extLst>
              <a:ext uri="{FF2B5EF4-FFF2-40B4-BE49-F238E27FC236}">
                <a16:creationId xmlns:a16="http://schemas.microsoft.com/office/drawing/2014/main" id="{41209A15-08C8-4FF2-B013-4146CF286603}"/>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Model design	Model results	Conclusions</a:t>
            </a:r>
          </a:p>
        </p:txBody>
      </p:sp>
    </p:spTree>
    <p:extLst>
      <p:ext uri="{BB962C8B-B14F-4D97-AF65-F5344CB8AC3E}">
        <p14:creationId xmlns:p14="http://schemas.microsoft.com/office/powerpoint/2010/main" val="2033762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400" dirty="0">
                <a:latin typeface="LM Sans 10" panose="00000500000000000000" pitchFamily="50" charset="0"/>
                <a:ea typeface="CMU Sans Serif" panose="02000603000000000000" pitchFamily="2" charset="0"/>
                <a:cs typeface="CMU Sans Serif" panose="02000603000000000000" pitchFamily="2" charset="0"/>
              </a:rPr>
              <a:t>Model and Data</a:t>
            </a:r>
          </a:p>
        </p:txBody>
      </p:sp>
      <p:sp>
        <p:nvSpPr>
          <p:cNvPr id="7" name="Rettangolo 6">
            <a:extLst>
              <a:ext uri="{FF2B5EF4-FFF2-40B4-BE49-F238E27FC236}">
                <a16:creationId xmlns:a16="http://schemas.microsoft.com/office/drawing/2014/main" id="{BC7A11A0-BC82-4435-AD12-7B4213CBA40D}"/>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Model results	Conclusions</a:t>
            </a:r>
          </a:p>
        </p:txBody>
      </p:sp>
      <p:sp>
        <p:nvSpPr>
          <p:cNvPr id="8" name="Segnaposto contenuto 4">
            <a:extLst>
              <a:ext uri="{FF2B5EF4-FFF2-40B4-BE49-F238E27FC236}">
                <a16:creationId xmlns:a16="http://schemas.microsoft.com/office/drawing/2014/main" id="{10907593-EA72-4042-9165-CBDB63063B63}"/>
              </a:ext>
            </a:extLst>
          </p:cNvPr>
          <p:cNvSpPr>
            <a:spLocks noGrp="1"/>
          </p:cNvSpPr>
          <p:nvPr>
            <p:ph idx="1"/>
          </p:nvPr>
        </p:nvSpPr>
        <p:spPr>
          <a:xfrm>
            <a:off x="211015" y="741933"/>
            <a:ext cx="11782402" cy="1510859"/>
          </a:xfrm>
        </p:spPr>
        <p:txBody>
          <a:bodyPr>
            <a:normAutofit fontScale="92500"/>
          </a:bodyPr>
          <a:lstStyle/>
          <a:p>
            <a:pPr marL="0" indent="0">
              <a:buNone/>
            </a:pPr>
            <a:r>
              <a:rPr lang="en-US" sz="2000" dirty="0">
                <a:latin typeface="LM Sans 10" panose="00000500000000000000" pitchFamily="50" charset="0"/>
              </a:rPr>
              <a:t>Model novelties:</a:t>
            </a:r>
          </a:p>
          <a:p>
            <a:pPr marL="342900" indent="-342900">
              <a:buClr>
                <a:schemeClr val="accent1"/>
              </a:buClr>
            </a:pPr>
            <a:r>
              <a:rPr lang="en-US" sz="2000" b="1" dirty="0">
                <a:latin typeface="LM Sans 10" panose="00000500000000000000" pitchFamily="50" charset="0"/>
              </a:rPr>
              <a:t>GTAP-</a:t>
            </a:r>
            <a:r>
              <a:rPr lang="en-US" sz="2000" b="1" dirty="0" err="1">
                <a:latin typeface="LM Sans 10" panose="00000500000000000000" pitchFamily="50" charset="0"/>
              </a:rPr>
              <a:t>EiT</a:t>
            </a:r>
            <a:r>
              <a:rPr lang="en-US" sz="2000" dirty="0">
                <a:latin typeface="LM Sans 10" panose="00000500000000000000" pitchFamily="50" charset="0"/>
              </a:rPr>
              <a:t>: energy-related emissions (</a:t>
            </a:r>
            <a:r>
              <a:rPr lang="en-GB" sz="2000" dirty="0">
                <a:latin typeface="LM Sans 10" panose="00000500000000000000" pitchFamily="50" charset="0"/>
              </a:rPr>
              <a:t>CO</a:t>
            </a:r>
            <a:r>
              <a:rPr lang="en-GB" sz="2000" baseline="-25000" dirty="0">
                <a:latin typeface="LM Sans 10" panose="00000500000000000000" pitchFamily="50" charset="0"/>
              </a:rPr>
              <a:t>2</a:t>
            </a:r>
            <a:r>
              <a:rPr lang="en-US" sz="2000" dirty="0">
                <a:latin typeface="LM Sans 10" panose="00000500000000000000" pitchFamily="50" charset="0"/>
              </a:rPr>
              <a:t> and Non-</a:t>
            </a:r>
            <a:r>
              <a:rPr lang="en-GB" sz="2000" dirty="0">
                <a:latin typeface="LM Sans 10" panose="00000500000000000000" pitchFamily="50" charset="0"/>
              </a:rPr>
              <a:t>CO</a:t>
            </a:r>
            <a:r>
              <a:rPr lang="en-GB" sz="2000" baseline="-25000" dirty="0">
                <a:latin typeface="LM Sans 10" panose="00000500000000000000" pitchFamily="50" charset="0"/>
              </a:rPr>
              <a:t>2</a:t>
            </a:r>
            <a:r>
              <a:rPr lang="en-US" sz="2000" dirty="0">
                <a:latin typeface="LM Sans 10" panose="00000500000000000000" pitchFamily="50" charset="0"/>
              </a:rPr>
              <a:t>, N2O-CH4-Fgas)  embedded in trade allocated along the GSC</a:t>
            </a:r>
          </a:p>
          <a:p>
            <a:pPr marL="342900" indent="-342900">
              <a:buClr>
                <a:schemeClr val="accent1"/>
              </a:buClr>
            </a:pPr>
            <a:r>
              <a:rPr lang="en-US" sz="2000" dirty="0">
                <a:latin typeface="LM Sans 10" panose="00000500000000000000" pitchFamily="50" charset="0"/>
              </a:rPr>
              <a:t>Endogenous technological change for renewable energies and energy efficiency (</a:t>
            </a:r>
            <a:r>
              <a:rPr lang="en-US" sz="2000" u="sng" dirty="0">
                <a:latin typeface="LM Sans 10" panose="00000500000000000000" pitchFamily="50" charset="0"/>
                <a:hlinkClick r:id="rId3"/>
              </a:rPr>
              <a:t>Green Technology database</a:t>
            </a:r>
            <a:r>
              <a:rPr lang="en-US" sz="2000" dirty="0">
                <a:latin typeface="LM Sans 10" panose="00000500000000000000" pitchFamily="50" charset="0"/>
              </a:rPr>
              <a:t>)</a:t>
            </a:r>
          </a:p>
        </p:txBody>
      </p:sp>
      <p:pic>
        <p:nvPicPr>
          <p:cNvPr id="4" name="Immagine 3">
            <a:extLst>
              <a:ext uri="{FF2B5EF4-FFF2-40B4-BE49-F238E27FC236}">
                <a16:creationId xmlns:a16="http://schemas.microsoft.com/office/drawing/2014/main" id="{861CC7EE-CDD3-48D4-8343-B48C169A41CF}"/>
              </a:ext>
            </a:extLst>
          </p:cNvPr>
          <p:cNvPicPr>
            <a:picLocks noChangeAspect="1"/>
          </p:cNvPicPr>
          <p:nvPr/>
        </p:nvPicPr>
        <p:blipFill>
          <a:blip r:embed="rId4"/>
          <a:stretch>
            <a:fillRect/>
          </a:stretch>
        </p:blipFill>
        <p:spPr>
          <a:xfrm>
            <a:off x="1575107" y="2175557"/>
            <a:ext cx="8286097" cy="4119729"/>
          </a:xfrm>
          <a:prstGeom prst="rect">
            <a:avLst/>
          </a:prstGeom>
        </p:spPr>
      </p:pic>
    </p:spTree>
    <p:extLst>
      <p:ext uri="{BB962C8B-B14F-4D97-AF65-F5344CB8AC3E}">
        <p14:creationId xmlns:p14="http://schemas.microsoft.com/office/powerpoint/2010/main" val="919734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400" dirty="0">
                <a:latin typeface="LM Sans 10" panose="00000500000000000000" pitchFamily="50" charset="0"/>
                <a:ea typeface="CMU Sans Serif" panose="02000603000000000000" pitchFamily="2" charset="0"/>
                <a:cs typeface="CMU Sans Serif" panose="02000603000000000000" pitchFamily="2" charset="0"/>
              </a:rPr>
              <a:t>Model – Region and sector aggregation</a:t>
            </a:r>
          </a:p>
        </p:txBody>
      </p:sp>
      <p:sp>
        <p:nvSpPr>
          <p:cNvPr id="7" name="Rettangolo 6">
            <a:extLst>
              <a:ext uri="{FF2B5EF4-FFF2-40B4-BE49-F238E27FC236}">
                <a16:creationId xmlns:a16="http://schemas.microsoft.com/office/drawing/2014/main" id="{BC7A11A0-BC82-4435-AD12-7B4213CBA40D}"/>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Model results	Conclusions</a:t>
            </a:r>
          </a:p>
        </p:txBody>
      </p:sp>
      <p:graphicFrame>
        <p:nvGraphicFramePr>
          <p:cNvPr id="11" name="Tabella 10">
            <a:extLst>
              <a:ext uri="{FF2B5EF4-FFF2-40B4-BE49-F238E27FC236}">
                <a16:creationId xmlns:a16="http://schemas.microsoft.com/office/drawing/2014/main" id="{04A758F2-353D-407B-82E8-B3ED0B51FE3F}"/>
              </a:ext>
            </a:extLst>
          </p:cNvPr>
          <p:cNvGraphicFramePr>
            <a:graphicFrameLocks noGrp="1"/>
          </p:cNvGraphicFramePr>
          <p:nvPr>
            <p:extLst>
              <p:ext uri="{D42A27DB-BD31-4B8C-83A1-F6EECF244321}">
                <p14:modId xmlns:p14="http://schemas.microsoft.com/office/powerpoint/2010/main" val="2653322384"/>
              </p:ext>
            </p:extLst>
          </p:nvPr>
        </p:nvGraphicFramePr>
        <p:xfrm>
          <a:off x="5977381" y="735658"/>
          <a:ext cx="6026669" cy="5523347"/>
        </p:xfrm>
        <a:graphic>
          <a:graphicData uri="http://schemas.openxmlformats.org/drawingml/2006/table">
            <a:tbl>
              <a:tblPr firstRow="1">
                <a:tableStyleId>{B301B821-A1FF-4177-AEE7-76D212191A09}</a:tableStyleId>
              </a:tblPr>
              <a:tblGrid>
                <a:gridCol w="1934438">
                  <a:extLst>
                    <a:ext uri="{9D8B030D-6E8A-4147-A177-3AD203B41FA5}">
                      <a16:colId xmlns:a16="http://schemas.microsoft.com/office/drawing/2014/main" val="3258680816"/>
                    </a:ext>
                  </a:extLst>
                </a:gridCol>
                <a:gridCol w="4092231">
                  <a:extLst>
                    <a:ext uri="{9D8B030D-6E8A-4147-A177-3AD203B41FA5}">
                      <a16:colId xmlns:a16="http://schemas.microsoft.com/office/drawing/2014/main" val="242572826"/>
                    </a:ext>
                  </a:extLst>
                </a:gridCol>
              </a:tblGrid>
              <a:tr h="283177">
                <a:tc>
                  <a:txBody>
                    <a:bodyPr/>
                    <a:lstStyle/>
                    <a:p>
                      <a:pPr marL="144000" algn="l" fontAlgn="b"/>
                      <a:r>
                        <a:rPr lang="en-US" sz="1800" b="0" i="0" u="none" strike="noStrike" noProof="0" dirty="0">
                          <a:solidFill>
                            <a:schemeClr val="bg1"/>
                          </a:solidFill>
                          <a:effectLst/>
                          <a:latin typeface="LM Sans 10" panose="00000500000000000000" pitchFamily="50" charset="0"/>
                        </a:rPr>
                        <a:t>36 sectors</a:t>
                      </a:r>
                    </a:p>
                  </a:txBody>
                  <a:tcPr marL="4763" marR="4763" marT="4763" marB="0" anchor="ctr"/>
                </a:tc>
                <a:tc>
                  <a:txBody>
                    <a:bodyPr/>
                    <a:lstStyle/>
                    <a:p>
                      <a:pPr algn="l" fontAlgn="b"/>
                      <a:endParaRPr lang="en-GB" sz="1800" b="0" i="0" u="none" strike="noStrike" dirty="0">
                        <a:solidFill>
                          <a:srgbClr val="000000"/>
                        </a:solidFill>
                        <a:effectLst/>
                        <a:latin typeface="LM Sans 10" panose="00000500000000000000" pitchFamily="50" charset="0"/>
                      </a:endParaRPr>
                    </a:p>
                  </a:txBody>
                  <a:tcPr marL="4763" marR="4763" marT="4763" marB="0" anchor="ctr"/>
                </a:tc>
                <a:extLst>
                  <a:ext uri="{0D108BD9-81ED-4DB2-BD59-A6C34878D82A}">
                    <a16:rowId xmlns:a16="http://schemas.microsoft.com/office/drawing/2014/main" val="3742764606"/>
                  </a:ext>
                </a:extLst>
              </a:tr>
              <a:tr h="1118209">
                <a:tc>
                  <a:txBody>
                    <a:bodyPr/>
                    <a:lstStyle/>
                    <a:p>
                      <a:pPr marL="144000" algn="l" fontAlgn="b"/>
                      <a:r>
                        <a:rPr lang="en-GB" sz="1800" b="0" i="0" u="none" strike="noStrike" dirty="0">
                          <a:solidFill>
                            <a:srgbClr val="000000"/>
                          </a:solidFill>
                          <a:effectLst/>
                          <a:latin typeface="LM Sans 10" panose="00000500000000000000" pitchFamily="50" charset="0"/>
                        </a:rPr>
                        <a:t>Agriculture</a:t>
                      </a:r>
                    </a:p>
                  </a:txBody>
                  <a:tcPr marL="4763" marR="4763" marT="4763" marB="0"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800" b="0" i="0" u="none" strike="noStrike" dirty="0">
                          <a:solidFill>
                            <a:srgbClr val="000000"/>
                          </a:solidFill>
                          <a:effectLst/>
                          <a:latin typeface="LM Sans 10" panose="00000500000000000000" pitchFamily="50" charset="0"/>
                        </a:rPr>
                        <a:t>Rice, Cereal grains, Other primary, Vegetable and fruit, Livestock, Ruminant meat, Other meat, Fishery, Dairy</a:t>
                      </a:r>
                    </a:p>
                  </a:txBody>
                  <a:tcPr marL="4763" marR="4763" marT="4763" marB="0" anchor="ctr"/>
                </a:tc>
                <a:extLst>
                  <a:ext uri="{0D108BD9-81ED-4DB2-BD59-A6C34878D82A}">
                    <a16:rowId xmlns:a16="http://schemas.microsoft.com/office/drawing/2014/main" val="544282521"/>
                  </a:ext>
                </a:extLst>
              </a:tr>
              <a:tr h="665534">
                <a:tc>
                  <a:txBody>
                    <a:bodyPr/>
                    <a:lstStyle/>
                    <a:p>
                      <a:pPr marL="144000" algn="l" fontAlgn="b"/>
                      <a:r>
                        <a:rPr lang="en-GB" sz="1800" b="0" i="0" u="none" strike="noStrike" dirty="0">
                          <a:solidFill>
                            <a:srgbClr val="000000"/>
                          </a:solidFill>
                          <a:effectLst/>
                          <a:latin typeface="LM Sans 10" panose="00000500000000000000" pitchFamily="50" charset="0"/>
                        </a:rPr>
                        <a:t>ETS manufacturing</a:t>
                      </a:r>
                    </a:p>
                  </a:txBody>
                  <a:tcPr marL="4763" marR="4763" marT="4763" marB="0" anchor="ctr"/>
                </a:tc>
                <a:tc>
                  <a:txBody>
                    <a:bodyPr/>
                    <a:lstStyle/>
                    <a:p>
                      <a:pPr algn="l" fontAlgn="b"/>
                      <a:r>
                        <a:rPr lang="en-GB" sz="1800" b="0" i="0" u="none" strike="noStrike" dirty="0">
                          <a:solidFill>
                            <a:srgbClr val="000000"/>
                          </a:solidFill>
                          <a:effectLst/>
                          <a:latin typeface="LM Sans 10" panose="00000500000000000000" pitchFamily="50" charset="0"/>
                        </a:rPr>
                        <a:t>Paper and publ., Chemical, Mineral, Metal product, Ferrous metal</a:t>
                      </a:r>
                    </a:p>
                  </a:txBody>
                  <a:tcPr marL="4763" marR="4763" marT="4763" marB="0" anchor="ctr"/>
                </a:tc>
                <a:extLst>
                  <a:ext uri="{0D108BD9-81ED-4DB2-BD59-A6C34878D82A}">
                    <a16:rowId xmlns:a16="http://schemas.microsoft.com/office/drawing/2014/main" val="3928603453"/>
                  </a:ext>
                </a:extLst>
              </a:tr>
              <a:tr h="839865">
                <a:tc>
                  <a:txBody>
                    <a:bodyPr/>
                    <a:lstStyle/>
                    <a:p>
                      <a:pPr marL="144000" algn="l" fontAlgn="b"/>
                      <a:r>
                        <a:rPr lang="en-GB" sz="1800" b="0" i="0" u="none" strike="noStrike" dirty="0">
                          <a:solidFill>
                            <a:srgbClr val="000000"/>
                          </a:solidFill>
                          <a:effectLst/>
                          <a:latin typeface="LM Sans 10" panose="00000500000000000000" pitchFamily="50" charset="0"/>
                        </a:rPr>
                        <a:t>High-tech manufacturing</a:t>
                      </a:r>
                    </a:p>
                  </a:txBody>
                  <a:tcPr marL="4763" marR="4763" marT="4763" marB="0" anchor="ctr"/>
                </a:tc>
                <a:tc>
                  <a:txBody>
                    <a:bodyPr/>
                    <a:lstStyle/>
                    <a:p>
                      <a:pPr algn="l" fontAlgn="b"/>
                      <a:r>
                        <a:rPr lang="en-GB" sz="1800" b="0" i="0" u="none" strike="noStrike" dirty="0">
                          <a:solidFill>
                            <a:srgbClr val="000000"/>
                          </a:solidFill>
                          <a:effectLst/>
                          <a:latin typeface="LM Sans 10" panose="00000500000000000000" pitchFamily="50" charset="0"/>
                        </a:rPr>
                        <a:t>Pharmaceutics, Motor vehicles, Transport equipment, Electronics and electronic equipment, Machinery</a:t>
                      </a:r>
                    </a:p>
                  </a:txBody>
                  <a:tcPr marL="4763" marR="4763" marT="4763" marB="0" anchor="ctr"/>
                </a:tc>
                <a:extLst>
                  <a:ext uri="{0D108BD9-81ED-4DB2-BD59-A6C34878D82A}">
                    <a16:rowId xmlns:a16="http://schemas.microsoft.com/office/drawing/2014/main" val="2997271960"/>
                  </a:ext>
                </a:extLst>
              </a:tr>
              <a:tr h="839865">
                <a:tc>
                  <a:txBody>
                    <a:bodyPr/>
                    <a:lstStyle/>
                    <a:p>
                      <a:pPr marL="144000" algn="l" fontAlgn="b"/>
                      <a:r>
                        <a:rPr lang="en-GB" sz="1800" b="0" i="0" u="none" strike="noStrike" dirty="0">
                          <a:solidFill>
                            <a:srgbClr val="000000"/>
                          </a:solidFill>
                          <a:effectLst/>
                          <a:latin typeface="LM Sans 10" panose="00000500000000000000" pitchFamily="50" charset="0"/>
                        </a:rPr>
                        <a:t>Low-tech manufacturing</a:t>
                      </a:r>
                    </a:p>
                  </a:txBody>
                  <a:tcPr marL="4763" marR="4763" marT="4763" marB="0" anchor="ctr"/>
                </a:tc>
                <a:tc>
                  <a:txBody>
                    <a:bodyPr/>
                    <a:lstStyle/>
                    <a:p>
                      <a:pPr algn="l" fontAlgn="b"/>
                      <a:r>
                        <a:rPr lang="en-GB" sz="1800" b="0" i="0" u="none" strike="noStrike" dirty="0">
                          <a:solidFill>
                            <a:srgbClr val="000000"/>
                          </a:solidFill>
                          <a:effectLst/>
                          <a:latin typeface="LM Sans 10" panose="00000500000000000000" pitchFamily="50" charset="0"/>
                        </a:rPr>
                        <a:t>Beverages and tobacco, Processed food, Sugar, Textile, Wood, Other manufacturing</a:t>
                      </a:r>
                    </a:p>
                  </a:txBody>
                  <a:tcPr marL="4763" marR="4763" marT="4763" marB="0" anchor="ctr"/>
                </a:tc>
                <a:extLst>
                  <a:ext uri="{0D108BD9-81ED-4DB2-BD59-A6C34878D82A}">
                    <a16:rowId xmlns:a16="http://schemas.microsoft.com/office/drawing/2014/main" val="2455782602"/>
                  </a:ext>
                </a:extLst>
              </a:tr>
              <a:tr h="931999">
                <a:tc>
                  <a:txBody>
                    <a:bodyPr/>
                    <a:lstStyle/>
                    <a:p>
                      <a:pPr marL="144000" algn="l" fontAlgn="b"/>
                      <a:r>
                        <a:rPr lang="en-GB" sz="1800" b="0" i="0" u="none" strike="noStrike" dirty="0">
                          <a:solidFill>
                            <a:srgbClr val="000000"/>
                          </a:solidFill>
                          <a:effectLst/>
                          <a:latin typeface="LM Sans 10" panose="00000500000000000000" pitchFamily="50" charset="0"/>
                        </a:rPr>
                        <a:t>Energy</a:t>
                      </a:r>
                    </a:p>
                  </a:txBody>
                  <a:tcPr marL="4763" marR="4763" marT="4763" marB="0" anchor="ctr"/>
                </a:tc>
                <a:tc>
                  <a:txBody>
                    <a:bodyPr/>
                    <a:lstStyle/>
                    <a:p>
                      <a:pPr algn="l" fontAlgn="b"/>
                      <a:r>
                        <a:rPr lang="en-GB" sz="1800" b="0" i="0" u="none" strike="noStrike" dirty="0">
                          <a:solidFill>
                            <a:srgbClr val="000000"/>
                          </a:solidFill>
                          <a:effectLst/>
                          <a:latin typeface="LM Sans 10" panose="00000500000000000000" pitchFamily="50" charset="0"/>
                        </a:rPr>
                        <a:t>Coal, Oil crude, Natural gas and LNG, Electricity from fossil fuels, Electricity from RES, Oil products</a:t>
                      </a:r>
                    </a:p>
                  </a:txBody>
                  <a:tcPr marL="4763" marR="4763" marT="4763" marB="0" anchor="ctr"/>
                </a:tc>
                <a:extLst>
                  <a:ext uri="{0D108BD9-81ED-4DB2-BD59-A6C34878D82A}">
                    <a16:rowId xmlns:a16="http://schemas.microsoft.com/office/drawing/2014/main" val="956833762"/>
                  </a:ext>
                </a:extLst>
              </a:tr>
              <a:tr h="561521">
                <a:tc>
                  <a:txBody>
                    <a:bodyPr/>
                    <a:lstStyle/>
                    <a:p>
                      <a:pPr marL="144000" algn="l" fontAlgn="b"/>
                      <a:r>
                        <a:rPr lang="en-GB" sz="1800" b="0" i="0" u="none" strike="noStrike" dirty="0">
                          <a:solidFill>
                            <a:srgbClr val="000000"/>
                          </a:solidFill>
                          <a:effectLst/>
                          <a:latin typeface="LM Sans 10" panose="00000500000000000000" pitchFamily="50" charset="0"/>
                        </a:rPr>
                        <a:t>Transport</a:t>
                      </a:r>
                    </a:p>
                  </a:txBody>
                  <a:tcPr marL="4763" marR="4763" marT="4763" marB="0" anchor="ctr"/>
                </a:tc>
                <a:tc>
                  <a:txBody>
                    <a:bodyPr/>
                    <a:lstStyle/>
                    <a:p>
                      <a:pPr algn="l" fontAlgn="b"/>
                      <a:r>
                        <a:rPr lang="en-GB" sz="1800" b="0" i="0" u="none" strike="noStrike" dirty="0">
                          <a:solidFill>
                            <a:srgbClr val="000000"/>
                          </a:solidFill>
                          <a:effectLst/>
                          <a:latin typeface="LM Sans 10" panose="00000500000000000000" pitchFamily="50" charset="0"/>
                        </a:rPr>
                        <a:t>Road and railway transport, Air transport, Water transport</a:t>
                      </a:r>
                    </a:p>
                  </a:txBody>
                  <a:tcPr marL="4763" marR="4763" marT="4763" marB="0" anchor="ctr"/>
                </a:tc>
                <a:extLst>
                  <a:ext uri="{0D108BD9-81ED-4DB2-BD59-A6C34878D82A}">
                    <a16:rowId xmlns:a16="http://schemas.microsoft.com/office/drawing/2014/main" val="2381776605"/>
                  </a:ext>
                </a:extLst>
              </a:tr>
              <a:tr h="283177">
                <a:tc>
                  <a:txBody>
                    <a:bodyPr/>
                    <a:lstStyle/>
                    <a:p>
                      <a:pPr marL="144000" algn="l" fontAlgn="b"/>
                      <a:r>
                        <a:rPr lang="en-GB" sz="1800" b="0" i="0" u="none" strike="noStrike" dirty="0">
                          <a:solidFill>
                            <a:srgbClr val="000000"/>
                          </a:solidFill>
                          <a:effectLst/>
                          <a:latin typeface="LM Sans 10" panose="00000500000000000000" pitchFamily="50" charset="0"/>
                        </a:rPr>
                        <a:t>Service</a:t>
                      </a:r>
                    </a:p>
                  </a:txBody>
                  <a:tcPr marL="4763" marR="4763" marT="4763" marB="0" anchor="ctr"/>
                </a:tc>
                <a:tc>
                  <a:txBody>
                    <a:bodyPr/>
                    <a:lstStyle/>
                    <a:p>
                      <a:pPr algn="l" fontAlgn="b"/>
                      <a:r>
                        <a:rPr lang="en-GB" sz="1800" b="0" i="0" u="none" strike="noStrike" dirty="0">
                          <a:solidFill>
                            <a:srgbClr val="000000"/>
                          </a:solidFill>
                          <a:effectLst/>
                          <a:latin typeface="LM Sans 10" panose="00000500000000000000" pitchFamily="50" charset="0"/>
                        </a:rPr>
                        <a:t>Service private, Service public</a:t>
                      </a:r>
                    </a:p>
                  </a:txBody>
                  <a:tcPr marL="4763" marR="4763" marT="4763" marB="0" anchor="ctr"/>
                </a:tc>
                <a:extLst>
                  <a:ext uri="{0D108BD9-81ED-4DB2-BD59-A6C34878D82A}">
                    <a16:rowId xmlns:a16="http://schemas.microsoft.com/office/drawing/2014/main" val="925615231"/>
                  </a:ext>
                </a:extLst>
              </a:tr>
            </a:tbl>
          </a:graphicData>
        </a:graphic>
      </p:graphicFrame>
      <p:graphicFrame>
        <p:nvGraphicFramePr>
          <p:cNvPr id="8" name="Tabella 7">
            <a:extLst>
              <a:ext uri="{FF2B5EF4-FFF2-40B4-BE49-F238E27FC236}">
                <a16:creationId xmlns:a16="http://schemas.microsoft.com/office/drawing/2014/main" id="{A54C366F-E5D5-4C12-B6EF-10819AC4789A}"/>
              </a:ext>
            </a:extLst>
          </p:cNvPr>
          <p:cNvGraphicFramePr>
            <a:graphicFrameLocks noGrp="1"/>
          </p:cNvGraphicFramePr>
          <p:nvPr>
            <p:extLst>
              <p:ext uri="{D42A27DB-BD31-4B8C-83A1-F6EECF244321}">
                <p14:modId xmlns:p14="http://schemas.microsoft.com/office/powerpoint/2010/main" val="3352365100"/>
              </p:ext>
            </p:extLst>
          </p:nvPr>
        </p:nvGraphicFramePr>
        <p:xfrm>
          <a:off x="187950" y="714821"/>
          <a:ext cx="5563921" cy="5584454"/>
        </p:xfrm>
        <a:graphic>
          <a:graphicData uri="http://schemas.openxmlformats.org/drawingml/2006/table">
            <a:tbl>
              <a:tblPr firstRow="1">
                <a:tableStyleId>{B301B821-A1FF-4177-AEE7-76D212191A09}</a:tableStyleId>
              </a:tblPr>
              <a:tblGrid>
                <a:gridCol w="1522863">
                  <a:extLst>
                    <a:ext uri="{9D8B030D-6E8A-4147-A177-3AD203B41FA5}">
                      <a16:colId xmlns:a16="http://schemas.microsoft.com/office/drawing/2014/main" val="3258680816"/>
                    </a:ext>
                  </a:extLst>
                </a:gridCol>
                <a:gridCol w="4041058">
                  <a:extLst>
                    <a:ext uri="{9D8B030D-6E8A-4147-A177-3AD203B41FA5}">
                      <a16:colId xmlns:a16="http://schemas.microsoft.com/office/drawing/2014/main" val="242572826"/>
                    </a:ext>
                  </a:extLst>
                </a:gridCol>
              </a:tblGrid>
              <a:tr h="291931">
                <a:tc>
                  <a:txBody>
                    <a:bodyPr/>
                    <a:lstStyle/>
                    <a:p>
                      <a:pPr marL="144000" algn="l" fontAlgn="b"/>
                      <a:r>
                        <a:rPr lang="en-US" sz="1800" b="0" i="0" u="none" strike="noStrike" noProof="0" dirty="0">
                          <a:solidFill>
                            <a:schemeClr val="bg1"/>
                          </a:solidFill>
                          <a:effectLst/>
                          <a:latin typeface="LM Sans 10" panose="00000500000000000000" pitchFamily="50" charset="0"/>
                        </a:rPr>
                        <a:t>33 regions</a:t>
                      </a:r>
                    </a:p>
                  </a:txBody>
                  <a:tcPr marL="4763" marR="4763" marT="4763" marB="0" anchor="ctr"/>
                </a:tc>
                <a:tc>
                  <a:txBody>
                    <a:bodyPr/>
                    <a:lstStyle/>
                    <a:p>
                      <a:pPr algn="l" fontAlgn="b"/>
                      <a:endParaRPr lang="en-GB" sz="1800" b="0" i="0" u="none" strike="noStrike" dirty="0">
                        <a:solidFill>
                          <a:srgbClr val="000000"/>
                        </a:solidFill>
                        <a:effectLst/>
                        <a:latin typeface="LM Sans 10" panose="00000500000000000000" pitchFamily="50" charset="0"/>
                      </a:endParaRPr>
                    </a:p>
                  </a:txBody>
                  <a:tcPr marL="4763" marR="4763" marT="4763" marB="0" anchor="ctr"/>
                </a:tc>
                <a:extLst>
                  <a:ext uri="{0D108BD9-81ED-4DB2-BD59-A6C34878D82A}">
                    <a16:rowId xmlns:a16="http://schemas.microsoft.com/office/drawing/2014/main" val="3742764606"/>
                  </a:ext>
                </a:extLst>
              </a:tr>
              <a:tr h="1626096">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Individual countries: </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Australia, Brazil, Canada, China, Colombia and Peru, India, Indonesia, Japan, Malaysia, Mexico, New Zealand, Philippines, Russian Federation, South Africa, South Korea, Turkey, UK, USA </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44282521"/>
                  </a:ext>
                </a:extLst>
              </a:tr>
              <a:tr h="596729">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European aggregates: </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EU27, EFTA countries, Rest of Europe</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96867953"/>
                  </a:ext>
                </a:extLst>
              </a:tr>
              <a:tr h="596729">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EU trade partners: </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GSP, GSP plus, Everything But Arms countries</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928603453"/>
                  </a:ext>
                </a:extLst>
              </a:tr>
              <a:tr h="803954">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African aggregates: </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Africa developing countries, Africa energy exporters, Africa North</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97271960"/>
                  </a:ext>
                </a:extLst>
              </a:tr>
              <a:tr h="803954">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Asian aggregates: </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Middle East &amp; Asian energy exporters, Rest of East Asia, Rest of Asian countries</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55782602"/>
                  </a:ext>
                </a:extLst>
              </a:tr>
              <a:tr h="803954">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Latin America aggregates: </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07000"/>
                        </a:lnSpc>
                        <a:spcAft>
                          <a:spcPts val="0"/>
                        </a:spcAft>
                      </a:pPr>
                      <a:r>
                        <a:rPr lang="en-GB" sz="1800" dirty="0">
                          <a:solidFill>
                            <a:srgbClr val="000000"/>
                          </a:solidFill>
                          <a:effectLst/>
                          <a:latin typeface="LM Sans 10" panose="00000500000000000000" pitchFamily="50" charset="0"/>
                          <a:ea typeface="Times New Roman" panose="02020603050405020304" pitchFamily="18" charset="0"/>
                          <a:cs typeface="Arial" panose="020B0604020202020204" pitchFamily="34" charset="0"/>
                        </a:rPr>
                        <a:t>Rest of Andean countries, Rest of Mercosur, Rest of Latin America</a:t>
                      </a:r>
                      <a:endParaRPr lang="en-GB" sz="1800" dirty="0">
                        <a:effectLst/>
                        <a:latin typeface="LM Sans 10" panose="00000500000000000000" pitchFamily="50"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56833762"/>
                  </a:ext>
                </a:extLst>
              </a:tr>
            </a:tbl>
          </a:graphicData>
        </a:graphic>
      </p:graphicFrame>
    </p:spTree>
    <p:extLst>
      <p:ext uri="{BB962C8B-B14F-4D97-AF65-F5344CB8AC3E}">
        <p14:creationId xmlns:p14="http://schemas.microsoft.com/office/powerpoint/2010/main" val="2549291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741EEF6-85D7-4CB6-965D-E6F12511037A}"/>
              </a:ext>
            </a:extLst>
          </p:cNvPr>
          <p:cNvSpPr>
            <a:spLocks noGrp="1"/>
          </p:cNvSpPr>
          <p:nvPr>
            <p:ph idx="1"/>
          </p:nvPr>
        </p:nvSpPr>
        <p:spPr>
          <a:xfrm>
            <a:off x="838200" y="807868"/>
            <a:ext cx="10889974" cy="5394149"/>
          </a:xfrm>
        </p:spPr>
        <p:txBody>
          <a:bodyPr anchor="ctr" anchorCtr="0">
            <a:normAutofit/>
          </a:bodyPr>
          <a:lstStyle/>
          <a:p>
            <a:pPr algn="just">
              <a:spcBef>
                <a:spcPts val="2400"/>
              </a:spcBef>
              <a:buClr>
                <a:srgbClr val="618AE5"/>
              </a:buClr>
              <a:buSzPct val="100000"/>
              <a:buFont typeface="Arial" charset="0"/>
              <a:buChar char="•"/>
            </a:pPr>
            <a:r>
              <a:rPr lang="en-GB" sz="2400" dirty="0">
                <a:latin typeface="LM Sans 10" panose="00000500000000000000" pitchFamily="50" charset="0"/>
                <a:ea typeface="CMU Sans Serif" panose="02000603000000000000" pitchFamily="2" charset="0"/>
                <a:cs typeface="CMU Sans Serif" panose="02000603000000000000" pitchFamily="2" charset="0"/>
              </a:rPr>
              <a:t>Data sources for 2014-2020: Eurostat, World Development Indicators (WDI) World Bank, CEPII, ILO, IEA energy balances, GECO (</a:t>
            </a:r>
            <a:r>
              <a:rPr lang="en-US" sz="2400" dirty="0">
                <a:latin typeface="LM Sans 10" panose="00000500000000000000" pitchFamily="50" charset="0"/>
                <a:ea typeface="CMU Sans Serif" panose="02000603000000000000" pitchFamily="2" charset="0"/>
                <a:cs typeface="CMU Sans Serif" panose="02000603000000000000" pitchFamily="2" charset="0"/>
              </a:rPr>
              <a:t>Global Energy and Climate Outlook)</a:t>
            </a:r>
            <a:r>
              <a:rPr lang="en-GB" sz="2400" dirty="0">
                <a:latin typeface="LM Sans 10" panose="00000500000000000000" pitchFamily="50" charset="0"/>
                <a:ea typeface="CMU Sans Serif" panose="02000603000000000000" pitchFamily="2" charset="0"/>
                <a:cs typeface="CMU Sans Serif" panose="02000603000000000000" pitchFamily="2" charset="0"/>
              </a:rPr>
              <a:t> reference case (Keramidas et al., 2020) + EUREF for EU countries (European Commission, 2016).</a:t>
            </a:r>
            <a:endParaRPr lang="it-IT" sz="2400" dirty="0">
              <a:latin typeface="LM Sans 10" panose="00000500000000000000" pitchFamily="50" charset="0"/>
              <a:ea typeface="CMU Sans Serif" panose="02000603000000000000" pitchFamily="2" charset="0"/>
              <a:cs typeface="CMU Sans Serif" panose="02000603000000000000" pitchFamily="2" charset="0"/>
            </a:endParaRPr>
          </a:p>
          <a:p>
            <a:pPr algn="just">
              <a:spcBef>
                <a:spcPts val="2400"/>
              </a:spcBef>
              <a:buClr>
                <a:srgbClr val="618AE5"/>
              </a:buClr>
              <a:buSzPct val="100000"/>
              <a:buFont typeface="Arial" charset="0"/>
              <a:buChar char="•"/>
            </a:pPr>
            <a:r>
              <a:rPr lang="en-GB" sz="2400" dirty="0">
                <a:latin typeface="LM Sans 10" panose="00000500000000000000" pitchFamily="50" charset="0"/>
                <a:ea typeface="CMU Sans Serif" panose="02000603000000000000" pitchFamily="2" charset="0"/>
                <a:cs typeface="CMU Sans Serif" panose="02000603000000000000" pitchFamily="2" charset="0"/>
              </a:rPr>
              <a:t>BAU for the time span 2025-2050: Population, GDP, Skilled and Unskilled labour force</a:t>
            </a:r>
            <a:r>
              <a:rPr lang="it-IT" sz="2400" dirty="0">
                <a:latin typeface="LM Sans 10" panose="00000500000000000000" pitchFamily="50" charset="0"/>
                <a:ea typeface="CMU Sans Serif" panose="02000603000000000000" pitchFamily="2" charset="0"/>
                <a:cs typeface="CMU Sans Serif" panose="02000603000000000000" pitchFamily="2" charset="0"/>
              </a:rPr>
              <a:t>, </a:t>
            </a:r>
            <a:r>
              <a:rPr lang="en-GB" sz="2400" dirty="0">
                <a:latin typeface="LM Sans 10" panose="00000500000000000000" pitchFamily="50" charset="0"/>
                <a:ea typeface="CMU Sans Serif" panose="02000603000000000000" pitchFamily="2" charset="0"/>
                <a:cs typeface="CMU Sans Serif" panose="02000603000000000000" pitchFamily="2" charset="0"/>
              </a:rPr>
              <a:t>energy-related CO2-eq emissions, Electricity production by fossil fuels (FF) and renewable energy sources (RES) from GECO+EUREF+CEPII.</a:t>
            </a:r>
          </a:p>
        </p:txBody>
      </p:sp>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400" dirty="0">
                <a:latin typeface="LM Sans 10" panose="00000500000000000000" pitchFamily="50" charset="0"/>
                <a:ea typeface="CMU Sans Serif" panose="02000603000000000000" pitchFamily="2" charset="0"/>
                <a:cs typeface="CMU Sans Serif" panose="02000603000000000000" pitchFamily="2" charset="0"/>
              </a:rPr>
              <a:t>Data - Baseline scenario (BAU)</a:t>
            </a:r>
          </a:p>
        </p:txBody>
      </p:sp>
      <p:sp>
        <p:nvSpPr>
          <p:cNvPr id="10" name="Rettangolo 9">
            <a:extLst>
              <a:ext uri="{FF2B5EF4-FFF2-40B4-BE49-F238E27FC236}">
                <a16:creationId xmlns:a16="http://schemas.microsoft.com/office/drawing/2014/main" id="{7E623DD4-6597-4F2C-A287-645100F70459}"/>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Model results	Conclusions</a:t>
            </a:r>
          </a:p>
        </p:txBody>
      </p:sp>
    </p:spTree>
    <p:extLst>
      <p:ext uri="{BB962C8B-B14F-4D97-AF65-F5344CB8AC3E}">
        <p14:creationId xmlns:p14="http://schemas.microsoft.com/office/powerpoint/2010/main" val="228235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741EEF6-85D7-4CB6-965D-E6F12511037A}"/>
              </a:ext>
            </a:extLst>
          </p:cNvPr>
          <p:cNvSpPr>
            <a:spLocks noGrp="1"/>
          </p:cNvSpPr>
          <p:nvPr>
            <p:ph idx="1"/>
          </p:nvPr>
        </p:nvSpPr>
        <p:spPr>
          <a:xfrm>
            <a:off x="838200" y="807868"/>
            <a:ext cx="10889974" cy="5394149"/>
          </a:xfrm>
        </p:spPr>
        <p:txBody>
          <a:bodyPr>
            <a:normAutofit/>
          </a:bodyPr>
          <a:lstStyle/>
          <a:p>
            <a:pPr algn="just">
              <a:spcBef>
                <a:spcPts val="2400"/>
              </a:spcBef>
              <a:buClr>
                <a:srgbClr val="618AE5"/>
              </a:buClr>
              <a:buSzPct val="100000"/>
              <a:buFont typeface="Arial" charset="0"/>
              <a:buChar char="•"/>
            </a:pPr>
            <a:r>
              <a:rPr lang="en-GB" sz="2400" dirty="0">
                <a:latin typeface="LM Sans 10" panose="00000500000000000000" pitchFamily="50" charset="0"/>
                <a:ea typeface="CMU Sans Serif" panose="02000603000000000000" pitchFamily="2" charset="0"/>
                <a:cs typeface="CMU Sans Serif" panose="02000603000000000000" pitchFamily="2" charset="0"/>
              </a:rPr>
              <a:t>GECO 1.5C° policy scenario applied to energy-related CO2-eq emissions.</a:t>
            </a:r>
          </a:p>
          <a:p>
            <a:pPr algn="just">
              <a:spcBef>
                <a:spcPts val="2400"/>
              </a:spcBef>
              <a:buClr>
                <a:srgbClr val="618AE5"/>
              </a:buClr>
              <a:buSzPct val="100000"/>
              <a:buFont typeface="Arial" charset="0"/>
              <a:buChar char="•"/>
            </a:pPr>
            <a:r>
              <a:rPr lang="en-GB" sz="2400" dirty="0">
                <a:latin typeface="LM Sans 10" panose="00000500000000000000" pitchFamily="50" charset="0"/>
                <a:ea typeface="CMU Sans Serif" panose="02000603000000000000" pitchFamily="2" charset="0"/>
                <a:cs typeface="CMU Sans Serif" panose="02000603000000000000" pitchFamily="2" charset="0"/>
              </a:rPr>
              <a:t>Unilateral EU abatement policy → emission target for the EU obtained with: </a:t>
            </a:r>
          </a:p>
          <a:p>
            <a:pPr lvl="1" algn="just">
              <a:spcBef>
                <a:spcPts val="2400"/>
              </a:spcBef>
              <a:buClr>
                <a:srgbClr val="618AE5"/>
              </a:buClr>
              <a:buSzPct val="100000"/>
              <a:buFont typeface="Arial" charset="0"/>
              <a:buChar char="•"/>
            </a:pPr>
            <a:r>
              <a:rPr lang="en-GB" sz="2000" dirty="0">
                <a:latin typeface="LM Sans 10" panose="00000500000000000000" pitchFamily="50" charset="0"/>
                <a:ea typeface="CMU Sans Serif" panose="02000603000000000000" pitchFamily="2" charset="0"/>
                <a:cs typeface="CMU Sans Serif" panose="02000603000000000000" pitchFamily="2" charset="0"/>
              </a:rPr>
              <a:t>Pigouvian Carbon Tax (equivalent to a carbon price for the cost-effectiveness criterion)</a:t>
            </a:r>
          </a:p>
          <a:p>
            <a:pPr algn="just">
              <a:spcBef>
                <a:spcPts val="2400"/>
              </a:spcBef>
              <a:buClr>
                <a:srgbClr val="618AE5"/>
              </a:buClr>
              <a:buSzPct val="100000"/>
              <a:buFont typeface="Arial" charset="0"/>
              <a:buChar char="•"/>
            </a:pPr>
            <a:r>
              <a:rPr lang="en-GB" sz="2400" dirty="0">
                <a:latin typeface="LM Sans 10" panose="00000500000000000000" pitchFamily="50" charset="0"/>
                <a:ea typeface="CMU Sans Serif" panose="02000603000000000000" pitchFamily="2" charset="0"/>
                <a:cs typeface="CMU Sans Serif" panose="02000603000000000000" pitchFamily="2" charset="0"/>
              </a:rPr>
              <a:t>By 2030 our policy scenario respects the European Green Deal targets:</a:t>
            </a:r>
          </a:p>
          <a:p>
            <a:pPr marL="685800" lvl="2" algn="just">
              <a:spcBef>
                <a:spcPts val="2400"/>
              </a:spcBef>
              <a:buClr>
                <a:srgbClr val="618AE5"/>
              </a:buClr>
              <a:buSzPct val="100000"/>
              <a:buFont typeface="Arial" charset="0"/>
              <a:buChar char="•"/>
            </a:pPr>
            <a:r>
              <a:rPr lang="en-GB" dirty="0">
                <a:latin typeface="LM Sans 10" panose="00000500000000000000" pitchFamily="50" charset="0"/>
                <a:ea typeface="CMU Sans Serif" panose="02000603000000000000" pitchFamily="2" charset="0"/>
                <a:cs typeface="CMU Sans Serif" panose="02000603000000000000" pitchFamily="2" charset="0"/>
              </a:rPr>
              <a:t>50% of electricity produced by RES </a:t>
            </a:r>
          </a:p>
          <a:p>
            <a:pPr marL="685800" lvl="2" algn="just">
              <a:spcBef>
                <a:spcPts val="2400"/>
              </a:spcBef>
              <a:buClr>
                <a:srgbClr val="618AE5"/>
              </a:buClr>
              <a:buSzPct val="100000"/>
              <a:buFont typeface="Arial" charset="0"/>
              <a:buChar char="•"/>
            </a:pPr>
            <a:r>
              <a:rPr lang="en-GB" dirty="0">
                <a:latin typeface="LM Sans 10" panose="00000500000000000000" pitchFamily="50" charset="0"/>
                <a:ea typeface="CMU Sans Serif" panose="02000603000000000000" pitchFamily="2" charset="0"/>
                <a:cs typeface="CMU Sans Serif" panose="02000603000000000000" pitchFamily="2" charset="0"/>
              </a:rPr>
              <a:t>Domestic emissions reduced by 40% w.r.t. 1990 levels</a:t>
            </a:r>
          </a:p>
          <a:p>
            <a:pPr algn="just">
              <a:spcBef>
                <a:spcPts val="2400"/>
              </a:spcBef>
              <a:buClr>
                <a:srgbClr val="618AE5"/>
              </a:buClr>
              <a:buSzPct val="100000"/>
              <a:buFont typeface="Arial" charset="0"/>
              <a:buChar char="•"/>
            </a:pPr>
            <a:r>
              <a:rPr lang="en-GB" sz="2400" dirty="0">
                <a:latin typeface="LM Sans 10" panose="00000500000000000000" pitchFamily="50" charset="0"/>
                <a:ea typeface="CMU Sans Serif" panose="02000603000000000000" pitchFamily="2" charset="0"/>
                <a:cs typeface="CMU Sans Serif" panose="02000603000000000000" pitchFamily="2" charset="0"/>
              </a:rPr>
              <a:t>By 2050 our policy scenario respects the Paris Agreement mitigation targets:</a:t>
            </a:r>
          </a:p>
          <a:p>
            <a:pPr lvl="1" algn="just">
              <a:spcBef>
                <a:spcPts val="2400"/>
              </a:spcBef>
              <a:buClr>
                <a:srgbClr val="618AE5"/>
              </a:buClr>
              <a:buSzPct val="100000"/>
              <a:buFont typeface="Arial" charset="0"/>
              <a:buChar char="•"/>
            </a:pPr>
            <a:r>
              <a:rPr lang="en-GB" sz="2000" dirty="0">
                <a:latin typeface="LM Sans 10" panose="00000500000000000000" pitchFamily="50" charset="0"/>
                <a:ea typeface="CMU Sans Serif" panose="02000603000000000000" pitchFamily="2" charset="0"/>
                <a:cs typeface="CMU Sans Serif" panose="02000603000000000000" pitchFamily="2" charset="0"/>
              </a:rPr>
              <a:t> Domestic emissions by 2050 are abated by 90% </a:t>
            </a:r>
            <a:r>
              <a:rPr lang="en-GB" sz="2000" dirty="0" err="1">
                <a:latin typeface="LM Sans 10" panose="00000500000000000000" pitchFamily="50" charset="0"/>
                <a:ea typeface="CMU Sans Serif" panose="02000603000000000000" pitchFamily="2" charset="0"/>
                <a:cs typeface="CMU Sans Serif" panose="02000603000000000000" pitchFamily="2" charset="0"/>
              </a:rPr>
              <a:t>w.r.t.</a:t>
            </a:r>
            <a:r>
              <a:rPr lang="en-GB" sz="2000" dirty="0">
                <a:latin typeface="LM Sans 10" panose="00000500000000000000" pitchFamily="50" charset="0"/>
                <a:ea typeface="CMU Sans Serif" panose="02000603000000000000" pitchFamily="2" charset="0"/>
                <a:cs typeface="CMU Sans Serif" panose="02000603000000000000" pitchFamily="2" charset="0"/>
              </a:rPr>
              <a:t> BAU</a:t>
            </a:r>
          </a:p>
          <a:p>
            <a:pPr marL="0" indent="0">
              <a:buNone/>
            </a:pPr>
            <a:endParaRPr lang="it-IT" sz="2400" dirty="0">
              <a:latin typeface="LM Sans 10" panose="00000500000000000000" pitchFamily="50" charset="0"/>
            </a:endParaRPr>
          </a:p>
          <a:p>
            <a:pPr marL="0" indent="0">
              <a:buNone/>
            </a:pPr>
            <a:endParaRPr lang="en-US" sz="2400" dirty="0">
              <a:latin typeface="LM Sans 10" panose="00000500000000000000" pitchFamily="50" charset="0"/>
            </a:endParaRPr>
          </a:p>
        </p:txBody>
      </p:sp>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400" dirty="0">
                <a:latin typeface="LM Sans 10" panose="00000500000000000000" pitchFamily="50" charset="0"/>
                <a:ea typeface="CMU Sans Serif" panose="02000603000000000000" pitchFamily="2" charset="0"/>
                <a:cs typeface="CMU Sans Serif" panose="02000603000000000000" pitchFamily="2" charset="0"/>
              </a:rPr>
              <a:t>Data - Policy scenario</a:t>
            </a:r>
          </a:p>
        </p:txBody>
      </p:sp>
      <p:sp>
        <p:nvSpPr>
          <p:cNvPr id="9" name="Rettangolo 8">
            <a:extLst>
              <a:ext uri="{FF2B5EF4-FFF2-40B4-BE49-F238E27FC236}">
                <a16:creationId xmlns:a16="http://schemas.microsoft.com/office/drawing/2014/main" id="{E5E9DB40-FACB-4A30-828C-F5F006346B57}"/>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Model results	Conclusions</a:t>
            </a:r>
          </a:p>
        </p:txBody>
      </p:sp>
    </p:spTree>
    <p:extLst>
      <p:ext uri="{BB962C8B-B14F-4D97-AF65-F5344CB8AC3E}">
        <p14:creationId xmlns:p14="http://schemas.microsoft.com/office/powerpoint/2010/main" val="1762925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741EEF6-85D7-4CB6-965D-E6F12511037A}"/>
              </a:ext>
            </a:extLst>
          </p:cNvPr>
          <p:cNvSpPr>
            <a:spLocks noGrp="1"/>
          </p:cNvSpPr>
          <p:nvPr>
            <p:ph idx="1"/>
          </p:nvPr>
        </p:nvSpPr>
        <p:spPr>
          <a:xfrm>
            <a:off x="838200" y="807868"/>
            <a:ext cx="10889974" cy="5394149"/>
          </a:xfrm>
        </p:spPr>
        <p:txBody>
          <a:bodyPr>
            <a:normAutofit/>
          </a:bodyPr>
          <a:lstStyle/>
          <a:p>
            <a:pPr marL="0" indent="0">
              <a:buNone/>
            </a:pPr>
            <a:r>
              <a:rPr lang="it-IT" sz="2400" dirty="0"/>
              <a:t> </a:t>
            </a:r>
          </a:p>
          <a:p>
            <a:pPr marL="0" indent="0">
              <a:buNone/>
            </a:pPr>
            <a:endParaRPr lang="en-US" sz="2400" dirty="0">
              <a:latin typeface="MongolianBaiti"/>
            </a:endParaRPr>
          </a:p>
        </p:txBody>
      </p:sp>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en-US" sz="2400" dirty="0">
                <a:latin typeface="LM Sans 10" panose="00000500000000000000" pitchFamily="50" charset="0"/>
              </a:rPr>
              <a:t>EU emissions pattern</a:t>
            </a:r>
          </a:p>
        </p:txBody>
      </p:sp>
      <p:sp>
        <p:nvSpPr>
          <p:cNvPr id="7" name="Rettangolo 6">
            <a:extLst>
              <a:ext uri="{FF2B5EF4-FFF2-40B4-BE49-F238E27FC236}">
                <a16:creationId xmlns:a16="http://schemas.microsoft.com/office/drawing/2014/main" id="{711C05CE-BCD0-4DDA-9C6A-F91AA294253A}"/>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results</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p>
        </p:txBody>
      </p:sp>
      <p:graphicFrame>
        <p:nvGraphicFramePr>
          <p:cNvPr id="2" name="Tabella 1">
            <a:extLst>
              <a:ext uri="{FF2B5EF4-FFF2-40B4-BE49-F238E27FC236}">
                <a16:creationId xmlns:a16="http://schemas.microsoft.com/office/drawing/2014/main" id="{E6AFC23D-5944-4135-AAE6-86CAE153389F}"/>
              </a:ext>
            </a:extLst>
          </p:cNvPr>
          <p:cNvGraphicFramePr>
            <a:graphicFrameLocks noGrp="1"/>
          </p:cNvGraphicFramePr>
          <p:nvPr>
            <p:extLst>
              <p:ext uri="{D42A27DB-BD31-4B8C-83A1-F6EECF244321}">
                <p14:modId xmlns:p14="http://schemas.microsoft.com/office/powerpoint/2010/main" val="2691656865"/>
              </p:ext>
            </p:extLst>
          </p:nvPr>
        </p:nvGraphicFramePr>
        <p:xfrm>
          <a:off x="2160000" y="5090845"/>
          <a:ext cx="8159337" cy="865831"/>
        </p:xfrm>
        <a:graphic>
          <a:graphicData uri="http://schemas.openxmlformats.org/drawingml/2006/table">
            <a:tbl>
              <a:tblPr>
                <a:tableStyleId>{5C22544A-7EE6-4342-B048-85BDC9FD1C3A}</a:tableStyleId>
              </a:tblPr>
              <a:tblGrid>
                <a:gridCol w="1647945">
                  <a:extLst>
                    <a:ext uri="{9D8B030D-6E8A-4147-A177-3AD203B41FA5}">
                      <a16:colId xmlns:a16="http://schemas.microsoft.com/office/drawing/2014/main" val="1819765431"/>
                    </a:ext>
                  </a:extLst>
                </a:gridCol>
                <a:gridCol w="1085232">
                  <a:extLst>
                    <a:ext uri="{9D8B030D-6E8A-4147-A177-3AD203B41FA5}">
                      <a16:colId xmlns:a16="http://schemas.microsoft.com/office/drawing/2014/main" val="4052769141"/>
                    </a:ext>
                  </a:extLst>
                </a:gridCol>
                <a:gridCol w="1085232">
                  <a:extLst>
                    <a:ext uri="{9D8B030D-6E8A-4147-A177-3AD203B41FA5}">
                      <a16:colId xmlns:a16="http://schemas.microsoft.com/office/drawing/2014/main" val="290349107"/>
                    </a:ext>
                  </a:extLst>
                </a:gridCol>
                <a:gridCol w="1085232">
                  <a:extLst>
                    <a:ext uri="{9D8B030D-6E8A-4147-A177-3AD203B41FA5}">
                      <a16:colId xmlns:a16="http://schemas.microsoft.com/office/drawing/2014/main" val="2539840815"/>
                    </a:ext>
                  </a:extLst>
                </a:gridCol>
                <a:gridCol w="1085232">
                  <a:extLst>
                    <a:ext uri="{9D8B030D-6E8A-4147-A177-3AD203B41FA5}">
                      <a16:colId xmlns:a16="http://schemas.microsoft.com/office/drawing/2014/main" val="1305457640"/>
                    </a:ext>
                  </a:extLst>
                </a:gridCol>
                <a:gridCol w="1085232">
                  <a:extLst>
                    <a:ext uri="{9D8B030D-6E8A-4147-A177-3AD203B41FA5}">
                      <a16:colId xmlns:a16="http://schemas.microsoft.com/office/drawing/2014/main" val="558678201"/>
                    </a:ext>
                  </a:extLst>
                </a:gridCol>
                <a:gridCol w="1085232">
                  <a:extLst>
                    <a:ext uri="{9D8B030D-6E8A-4147-A177-3AD203B41FA5}">
                      <a16:colId xmlns:a16="http://schemas.microsoft.com/office/drawing/2014/main" val="3094208487"/>
                    </a:ext>
                  </a:extLst>
                </a:gridCol>
              </a:tblGrid>
              <a:tr h="374341">
                <a:tc>
                  <a:txBody>
                    <a:bodyPr/>
                    <a:lstStyle/>
                    <a:p>
                      <a:pPr algn="ctr" fontAlgn="b"/>
                      <a:endParaRPr lang="en-GB" sz="1600" b="0" i="0" u="none" strike="noStrike" dirty="0">
                        <a:solidFill>
                          <a:srgbClr val="000000"/>
                        </a:solidFill>
                        <a:effectLst/>
                        <a:latin typeface="LM Sans 10" panose="00000500000000000000" pitchFamily="50" charset="0"/>
                      </a:endParaRPr>
                    </a:p>
                  </a:txBody>
                  <a:tcPr marL="4763" marR="4763" marT="4763" marB="0" anchor="ctr"/>
                </a:tc>
                <a:tc>
                  <a:txBody>
                    <a:bodyPr/>
                    <a:lstStyle/>
                    <a:p>
                      <a:pPr algn="ctr" fontAlgn="b"/>
                      <a:r>
                        <a:rPr lang="en-GB" sz="1600" u="none" strike="noStrike" dirty="0">
                          <a:effectLst/>
                          <a:latin typeface="LM Sans 10" panose="00000500000000000000" pitchFamily="50" charset="0"/>
                        </a:rPr>
                        <a:t>2025</a:t>
                      </a:r>
                      <a:endParaRPr lang="en-GB" sz="1600" b="0" i="0" u="none" strike="noStrike" dirty="0">
                        <a:solidFill>
                          <a:srgbClr val="000000"/>
                        </a:solidFill>
                        <a:effectLst/>
                        <a:latin typeface="LM Sans 10" panose="00000500000000000000" pitchFamily="50" charset="0"/>
                      </a:endParaRPr>
                    </a:p>
                  </a:txBody>
                  <a:tcPr marL="4763" marR="4763" marT="4763" marB="0" anchor="ctr"/>
                </a:tc>
                <a:tc>
                  <a:txBody>
                    <a:bodyPr/>
                    <a:lstStyle/>
                    <a:p>
                      <a:pPr algn="ctr" fontAlgn="b"/>
                      <a:r>
                        <a:rPr lang="en-GB" sz="1600" u="none" strike="noStrike" dirty="0">
                          <a:effectLst/>
                          <a:latin typeface="LM Sans 10" panose="00000500000000000000" pitchFamily="50" charset="0"/>
                        </a:rPr>
                        <a:t>2030</a:t>
                      </a:r>
                      <a:endParaRPr lang="en-GB" sz="1600" b="0" i="0" u="none" strike="noStrike" dirty="0">
                        <a:solidFill>
                          <a:srgbClr val="000000"/>
                        </a:solidFill>
                        <a:effectLst/>
                        <a:latin typeface="LM Sans 10" panose="00000500000000000000" pitchFamily="50" charset="0"/>
                      </a:endParaRPr>
                    </a:p>
                  </a:txBody>
                  <a:tcPr marL="4763" marR="4763" marT="4763" marB="0" anchor="ctr"/>
                </a:tc>
                <a:tc>
                  <a:txBody>
                    <a:bodyPr/>
                    <a:lstStyle/>
                    <a:p>
                      <a:pPr algn="ctr" fontAlgn="b"/>
                      <a:r>
                        <a:rPr lang="en-GB" sz="1600" u="none" strike="noStrike" dirty="0">
                          <a:effectLst/>
                          <a:latin typeface="LM Sans 10" panose="00000500000000000000" pitchFamily="50" charset="0"/>
                        </a:rPr>
                        <a:t>2035</a:t>
                      </a:r>
                      <a:endParaRPr lang="en-GB" sz="1600" b="0" i="0" u="none" strike="noStrike" dirty="0">
                        <a:solidFill>
                          <a:srgbClr val="000000"/>
                        </a:solidFill>
                        <a:effectLst/>
                        <a:latin typeface="LM Sans 10" panose="00000500000000000000" pitchFamily="50" charset="0"/>
                      </a:endParaRPr>
                    </a:p>
                  </a:txBody>
                  <a:tcPr marL="4763" marR="4763" marT="4763" marB="0" anchor="ctr"/>
                </a:tc>
                <a:tc>
                  <a:txBody>
                    <a:bodyPr/>
                    <a:lstStyle/>
                    <a:p>
                      <a:pPr algn="ctr" fontAlgn="b"/>
                      <a:r>
                        <a:rPr lang="en-GB" sz="1600" u="none" strike="noStrike" dirty="0">
                          <a:effectLst/>
                          <a:latin typeface="LM Sans 10" panose="00000500000000000000" pitchFamily="50" charset="0"/>
                        </a:rPr>
                        <a:t>2040</a:t>
                      </a:r>
                      <a:endParaRPr lang="en-GB" sz="1600" b="0" i="0" u="none" strike="noStrike" dirty="0">
                        <a:solidFill>
                          <a:srgbClr val="000000"/>
                        </a:solidFill>
                        <a:effectLst/>
                        <a:latin typeface="LM Sans 10" panose="00000500000000000000" pitchFamily="50" charset="0"/>
                      </a:endParaRPr>
                    </a:p>
                  </a:txBody>
                  <a:tcPr marL="4763" marR="4763" marT="4763" marB="0" anchor="ctr"/>
                </a:tc>
                <a:tc>
                  <a:txBody>
                    <a:bodyPr/>
                    <a:lstStyle/>
                    <a:p>
                      <a:pPr algn="ctr" fontAlgn="b"/>
                      <a:r>
                        <a:rPr lang="en-GB" sz="1600" u="none" strike="noStrike" dirty="0">
                          <a:effectLst/>
                          <a:latin typeface="LM Sans 10" panose="00000500000000000000" pitchFamily="50" charset="0"/>
                        </a:rPr>
                        <a:t>2045</a:t>
                      </a:r>
                      <a:endParaRPr lang="en-GB" sz="1600" b="0" i="0" u="none" strike="noStrike" dirty="0">
                        <a:solidFill>
                          <a:srgbClr val="000000"/>
                        </a:solidFill>
                        <a:effectLst/>
                        <a:latin typeface="LM Sans 10" panose="00000500000000000000" pitchFamily="50" charset="0"/>
                      </a:endParaRPr>
                    </a:p>
                  </a:txBody>
                  <a:tcPr marL="4763" marR="4763" marT="4763" marB="0" anchor="ctr"/>
                </a:tc>
                <a:tc>
                  <a:txBody>
                    <a:bodyPr/>
                    <a:lstStyle/>
                    <a:p>
                      <a:pPr algn="ctr" fontAlgn="b"/>
                      <a:r>
                        <a:rPr lang="en-GB" sz="1600" u="none" strike="noStrike" dirty="0">
                          <a:effectLst/>
                          <a:latin typeface="LM Sans 10" panose="00000500000000000000" pitchFamily="50" charset="0"/>
                        </a:rPr>
                        <a:t>2050</a:t>
                      </a:r>
                      <a:endParaRPr lang="en-GB" sz="1600" b="0" i="0" u="none" strike="noStrike" dirty="0">
                        <a:solidFill>
                          <a:srgbClr val="000000"/>
                        </a:solidFill>
                        <a:effectLst/>
                        <a:latin typeface="LM Sans 10" panose="00000500000000000000" pitchFamily="50" charset="0"/>
                      </a:endParaRPr>
                    </a:p>
                  </a:txBody>
                  <a:tcPr marL="4763" marR="4763" marT="4763" marB="0" anchor="ctr"/>
                </a:tc>
                <a:extLst>
                  <a:ext uri="{0D108BD9-81ED-4DB2-BD59-A6C34878D82A}">
                    <a16:rowId xmlns:a16="http://schemas.microsoft.com/office/drawing/2014/main" val="1113602511"/>
                  </a:ext>
                </a:extLst>
              </a:tr>
              <a:tr h="49149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600" b="1" u="none" strike="noStrike" dirty="0">
                          <a:effectLst/>
                          <a:latin typeface="LM Sans 10" panose="00000500000000000000" pitchFamily="50" charset="0"/>
                        </a:rPr>
                        <a:t>EU27 Carbon tax </a:t>
                      </a:r>
                      <a:endParaRPr lang="en-GB" sz="1600" b="1" i="0" u="none" strike="noStrike" dirty="0">
                        <a:solidFill>
                          <a:srgbClr val="000000"/>
                        </a:solidFill>
                        <a:effectLst/>
                        <a:latin typeface="LM Sans 10" panose="00000500000000000000" pitchFamily="50" charset="0"/>
                      </a:endParaRPr>
                    </a:p>
                  </a:txBody>
                  <a:tcPr marL="4763" marR="4763" marT="4763"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600" b="1" u="none" strike="noStrike" kern="1200" dirty="0">
                          <a:solidFill>
                            <a:schemeClr val="dk1"/>
                          </a:solidFill>
                          <a:effectLst/>
                          <a:latin typeface="LM Sans 10" panose="00000500000000000000" pitchFamily="50" charset="0"/>
                          <a:ea typeface="+mn-ea"/>
                          <a:cs typeface="+mn-cs"/>
                        </a:rPr>
                        <a:t>35 </a:t>
                      </a:r>
                    </a:p>
                  </a:txBody>
                  <a:tcPr marL="3810" marR="3810" marT="381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600" b="1" u="none" strike="noStrike" kern="1200" dirty="0">
                          <a:solidFill>
                            <a:schemeClr val="dk1"/>
                          </a:solidFill>
                          <a:effectLst/>
                          <a:latin typeface="LM Sans 10" panose="00000500000000000000" pitchFamily="50" charset="0"/>
                          <a:ea typeface="+mn-ea"/>
                          <a:cs typeface="+mn-cs"/>
                        </a:rPr>
                        <a:t>45 </a:t>
                      </a:r>
                    </a:p>
                  </a:txBody>
                  <a:tcPr marL="3810" marR="3810" marT="381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600" b="1" u="none" strike="noStrike" kern="1200" dirty="0">
                          <a:solidFill>
                            <a:schemeClr val="dk1"/>
                          </a:solidFill>
                          <a:effectLst/>
                          <a:latin typeface="LM Sans 10" panose="00000500000000000000" pitchFamily="50" charset="0"/>
                          <a:ea typeface="+mn-ea"/>
                          <a:cs typeface="+mn-cs"/>
                        </a:rPr>
                        <a:t>111</a:t>
                      </a:r>
                    </a:p>
                  </a:txBody>
                  <a:tcPr marL="3810" marR="3810" marT="381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600" b="1" u="none" strike="noStrike" kern="1200" dirty="0">
                          <a:solidFill>
                            <a:schemeClr val="dk1"/>
                          </a:solidFill>
                          <a:effectLst/>
                          <a:latin typeface="LM Sans 10" panose="00000500000000000000" pitchFamily="50" charset="0"/>
                          <a:ea typeface="+mn-ea"/>
                          <a:cs typeface="+mn-cs"/>
                        </a:rPr>
                        <a:t>135</a:t>
                      </a:r>
                    </a:p>
                  </a:txBody>
                  <a:tcPr marL="3810" marR="3810" marT="381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600" b="1" u="none" strike="noStrike" kern="1200" dirty="0">
                          <a:solidFill>
                            <a:schemeClr val="dk1"/>
                          </a:solidFill>
                          <a:effectLst/>
                          <a:latin typeface="LM Sans 10" panose="00000500000000000000" pitchFamily="50" charset="0"/>
                          <a:ea typeface="+mn-ea"/>
                          <a:cs typeface="+mn-cs"/>
                        </a:rPr>
                        <a:t>591</a:t>
                      </a:r>
                    </a:p>
                  </a:txBody>
                  <a:tcPr marL="3810" marR="3810" marT="381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600" b="1" u="none" strike="noStrike" kern="1200" dirty="0">
                          <a:solidFill>
                            <a:schemeClr val="dk1"/>
                          </a:solidFill>
                          <a:effectLst/>
                          <a:latin typeface="LM Sans 10" panose="00000500000000000000" pitchFamily="50" charset="0"/>
                          <a:ea typeface="+mn-ea"/>
                          <a:cs typeface="+mn-cs"/>
                        </a:rPr>
                        <a:t>1,874</a:t>
                      </a:r>
                    </a:p>
                  </a:txBody>
                  <a:tcPr marL="3810" marR="3810" marT="3810" marB="0" anchor="ctr"/>
                </a:tc>
                <a:extLst>
                  <a:ext uri="{0D108BD9-81ED-4DB2-BD59-A6C34878D82A}">
                    <a16:rowId xmlns:a16="http://schemas.microsoft.com/office/drawing/2014/main" val="1272135997"/>
                  </a:ext>
                </a:extLst>
              </a:tr>
            </a:tbl>
          </a:graphicData>
        </a:graphic>
      </p:graphicFrame>
      <p:sp>
        <p:nvSpPr>
          <p:cNvPr id="3" name="Rettangolo 2">
            <a:extLst>
              <a:ext uri="{FF2B5EF4-FFF2-40B4-BE49-F238E27FC236}">
                <a16:creationId xmlns:a16="http://schemas.microsoft.com/office/drawing/2014/main" id="{0A0A0A42-FC8E-4DC5-BA07-5F361257838B}"/>
              </a:ext>
            </a:extLst>
          </p:cNvPr>
          <p:cNvSpPr/>
          <p:nvPr/>
        </p:nvSpPr>
        <p:spPr>
          <a:xfrm>
            <a:off x="2133262" y="6075283"/>
            <a:ext cx="2759242" cy="292388"/>
          </a:xfrm>
          <a:prstGeom prst="rect">
            <a:avLst/>
          </a:prstGeom>
        </p:spPr>
        <p:txBody>
          <a:bodyPr wrap="square">
            <a:spAutoFit/>
          </a:bodyPr>
          <a:lstStyle/>
          <a:p>
            <a:r>
              <a:rPr lang="en-GB" sz="1300" i="1" dirty="0">
                <a:latin typeface="LM Sans 10" panose="00000500000000000000" pitchFamily="50" charset="0"/>
              </a:rPr>
              <a:t>(USD per ton of CO2-eq, real price)</a:t>
            </a:r>
          </a:p>
        </p:txBody>
      </p:sp>
      <p:graphicFrame>
        <p:nvGraphicFramePr>
          <p:cNvPr id="8" name="Grafico 7">
            <a:extLst>
              <a:ext uri="{FF2B5EF4-FFF2-40B4-BE49-F238E27FC236}">
                <a16:creationId xmlns:a16="http://schemas.microsoft.com/office/drawing/2014/main" id="{93D8A117-E2AE-4E56-84EE-BADC9D246C94}"/>
              </a:ext>
            </a:extLst>
          </p:cNvPr>
          <p:cNvGraphicFramePr>
            <a:graphicFrameLocks/>
          </p:cNvGraphicFramePr>
          <p:nvPr>
            <p:extLst>
              <p:ext uri="{D42A27DB-BD31-4B8C-83A1-F6EECF244321}">
                <p14:modId xmlns:p14="http://schemas.microsoft.com/office/powerpoint/2010/main" val="396955688"/>
              </p:ext>
            </p:extLst>
          </p:nvPr>
        </p:nvGraphicFramePr>
        <p:xfrm>
          <a:off x="3126362" y="928252"/>
          <a:ext cx="5939275" cy="39172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51840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en-US" sz="2400" dirty="0">
                <a:latin typeface="LM Sans 10" panose="00000500000000000000" pitchFamily="50" charset="0"/>
              </a:rPr>
              <a:t>Energy and emission intensities: EU vs </a:t>
            </a:r>
            <a:r>
              <a:rPr lang="en-US" sz="2400" dirty="0" err="1">
                <a:latin typeface="LM Sans 10" panose="00000500000000000000" pitchFamily="50" charset="0"/>
              </a:rPr>
              <a:t>RoW</a:t>
            </a:r>
            <a:r>
              <a:rPr lang="en-US" sz="2400" dirty="0">
                <a:latin typeface="LM Sans 10" panose="00000500000000000000" pitchFamily="50" charset="0"/>
              </a:rPr>
              <a:t> </a:t>
            </a:r>
          </a:p>
        </p:txBody>
      </p:sp>
      <p:sp>
        <p:nvSpPr>
          <p:cNvPr id="7" name="Rettangolo 6">
            <a:extLst>
              <a:ext uri="{FF2B5EF4-FFF2-40B4-BE49-F238E27FC236}">
                <a16:creationId xmlns:a16="http://schemas.microsoft.com/office/drawing/2014/main" id="{711C05CE-BCD0-4DDA-9C6A-F91AA294253A}"/>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results</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p>
        </p:txBody>
      </p:sp>
      <p:graphicFrame>
        <p:nvGraphicFramePr>
          <p:cNvPr id="9" name="Grafico 8">
            <a:extLst>
              <a:ext uri="{FF2B5EF4-FFF2-40B4-BE49-F238E27FC236}">
                <a16:creationId xmlns:a16="http://schemas.microsoft.com/office/drawing/2014/main" id="{B36FA003-152F-4E34-9A0A-88AF52D56252}"/>
              </a:ext>
            </a:extLst>
          </p:cNvPr>
          <p:cNvGraphicFramePr>
            <a:graphicFrameLocks/>
          </p:cNvGraphicFramePr>
          <p:nvPr>
            <p:extLst>
              <p:ext uri="{D42A27DB-BD31-4B8C-83A1-F6EECF244321}">
                <p14:modId xmlns:p14="http://schemas.microsoft.com/office/powerpoint/2010/main" val="2194387423"/>
              </p:ext>
            </p:extLst>
          </p:nvPr>
        </p:nvGraphicFramePr>
        <p:xfrm>
          <a:off x="242840" y="1808048"/>
          <a:ext cx="5654108" cy="32419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fico 9">
            <a:extLst>
              <a:ext uri="{FF2B5EF4-FFF2-40B4-BE49-F238E27FC236}">
                <a16:creationId xmlns:a16="http://schemas.microsoft.com/office/drawing/2014/main" id="{4941DD41-2C1B-465C-AC6A-E5177B44D5FE}"/>
              </a:ext>
            </a:extLst>
          </p:cNvPr>
          <p:cNvGraphicFramePr>
            <a:graphicFrameLocks/>
          </p:cNvGraphicFramePr>
          <p:nvPr>
            <p:extLst>
              <p:ext uri="{D42A27DB-BD31-4B8C-83A1-F6EECF244321}">
                <p14:modId xmlns:p14="http://schemas.microsoft.com/office/powerpoint/2010/main" val="1561105942"/>
              </p:ext>
            </p:extLst>
          </p:nvPr>
        </p:nvGraphicFramePr>
        <p:xfrm>
          <a:off x="6382139" y="1808048"/>
          <a:ext cx="5444653" cy="32432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493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741EEF6-85D7-4CB6-965D-E6F12511037A}"/>
              </a:ext>
            </a:extLst>
          </p:cNvPr>
          <p:cNvSpPr>
            <a:spLocks noGrp="1"/>
          </p:cNvSpPr>
          <p:nvPr>
            <p:ph idx="1"/>
          </p:nvPr>
        </p:nvSpPr>
        <p:spPr>
          <a:xfrm>
            <a:off x="838200" y="807868"/>
            <a:ext cx="10889974" cy="5394149"/>
          </a:xfrm>
        </p:spPr>
        <p:txBody>
          <a:bodyPr>
            <a:normAutofit/>
          </a:bodyPr>
          <a:lstStyle/>
          <a:p>
            <a:pPr marL="0" indent="0">
              <a:buNone/>
            </a:pPr>
            <a:r>
              <a:rPr lang="it-IT" sz="2400" dirty="0"/>
              <a:t> </a:t>
            </a:r>
          </a:p>
          <a:p>
            <a:pPr marL="0" indent="0">
              <a:buNone/>
            </a:pPr>
            <a:endParaRPr lang="en-US" sz="2400" dirty="0">
              <a:latin typeface="MongolianBaiti"/>
            </a:endParaRPr>
          </a:p>
        </p:txBody>
      </p:sp>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en-US" sz="2400" dirty="0">
                <a:latin typeface="LM Sans 10" panose="00000500000000000000" pitchFamily="50" charset="0"/>
              </a:rPr>
              <a:t>EU Energy mix</a:t>
            </a:r>
          </a:p>
        </p:txBody>
      </p:sp>
      <p:sp>
        <p:nvSpPr>
          <p:cNvPr id="7" name="Rettangolo 6">
            <a:extLst>
              <a:ext uri="{FF2B5EF4-FFF2-40B4-BE49-F238E27FC236}">
                <a16:creationId xmlns:a16="http://schemas.microsoft.com/office/drawing/2014/main" id="{711C05CE-BCD0-4DDA-9C6A-F91AA294253A}"/>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results</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p>
        </p:txBody>
      </p:sp>
      <p:graphicFrame>
        <p:nvGraphicFramePr>
          <p:cNvPr id="8" name="Grafico 7">
            <a:extLst>
              <a:ext uri="{FF2B5EF4-FFF2-40B4-BE49-F238E27FC236}">
                <a16:creationId xmlns:a16="http://schemas.microsoft.com/office/drawing/2014/main" id="{F1AF3B87-8C2E-4A4D-A5C3-76CC6FDB0451}"/>
              </a:ext>
            </a:extLst>
          </p:cNvPr>
          <p:cNvGraphicFramePr>
            <a:graphicFrameLocks/>
          </p:cNvGraphicFramePr>
          <p:nvPr>
            <p:extLst>
              <p:ext uri="{D42A27DB-BD31-4B8C-83A1-F6EECF244321}">
                <p14:modId xmlns:p14="http://schemas.microsoft.com/office/powerpoint/2010/main" val="3315447793"/>
              </p:ext>
            </p:extLst>
          </p:nvPr>
        </p:nvGraphicFramePr>
        <p:xfrm>
          <a:off x="1040363" y="1758026"/>
          <a:ext cx="4620143" cy="34235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fico 8">
            <a:extLst>
              <a:ext uri="{FF2B5EF4-FFF2-40B4-BE49-F238E27FC236}">
                <a16:creationId xmlns:a16="http://schemas.microsoft.com/office/drawing/2014/main" id="{D21442BA-6839-4253-B48A-21D9A618B88E}"/>
              </a:ext>
            </a:extLst>
          </p:cNvPr>
          <p:cNvGraphicFramePr>
            <a:graphicFrameLocks/>
          </p:cNvGraphicFramePr>
          <p:nvPr>
            <p:extLst>
              <p:ext uri="{D42A27DB-BD31-4B8C-83A1-F6EECF244321}">
                <p14:modId xmlns:p14="http://schemas.microsoft.com/office/powerpoint/2010/main" val="2889393305"/>
              </p:ext>
            </p:extLst>
          </p:nvPr>
        </p:nvGraphicFramePr>
        <p:xfrm>
          <a:off x="6063343" y="1758026"/>
          <a:ext cx="4807760" cy="342357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98065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741EEF6-85D7-4CB6-965D-E6F12511037A}"/>
              </a:ext>
            </a:extLst>
          </p:cNvPr>
          <p:cNvSpPr>
            <a:spLocks noGrp="1"/>
          </p:cNvSpPr>
          <p:nvPr>
            <p:ph idx="1"/>
          </p:nvPr>
        </p:nvSpPr>
        <p:spPr>
          <a:xfrm>
            <a:off x="838200" y="807868"/>
            <a:ext cx="10889974" cy="5394149"/>
          </a:xfrm>
        </p:spPr>
        <p:txBody>
          <a:bodyPr>
            <a:normAutofit/>
          </a:bodyPr>
          <a:lstStyle/>
          <a:p>
            <a:pPr marL="0" indent="0">
              <a:buNone/>
            </a:pPr>
            <a:r>
              <a:rPr lang="it-IT" sz="2400" dirty="0"/>
              <a:t> </a:t>
            </a:r>
          </a:p>
          <a:p>
            <a:pPr marL="0" indent="0">
              <a:buNone/>
            </a:pPr>
            <a:endParaRPr lang="en-US" sz="2400" dirty="0">
              <a:latin typeface="MongolianBaiti"/>
            </a:endParaRPr>
          </a:p>
        </p:txBody>
      </p:sp>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it-IT" sz="2400" dirty="0">
                <a:latin typeface="LM Sans 10" panose="00000500000000000000" pitchFamily="50" charset="0"/>
              </a:rPr>
              <a:t>EU </a:t>
            </a:r>
            <a:r>
              <a:rPr lang="en-US" sz="2400" dirty="0">
                <a:latin typeface="LM Sans 10" panose="00000500000000000000" pitchFamily="50" charset="0"/>
              </a:rPr>
              <a:t>specialization</a:t>
            </a:r>
          </a:p>
        </p:txBody>
      </p:sp>
      <p:sp>
        <p:nvSpPr>
          <p:cNvPr id="7" name="Rettangolo 6">
            <a:extLst>
              <a:ext uri="{FF2B5EF4-FFF2-40B4-BE49-F238E27FC236}">
                <a16:creationId xmlns:a16="http://schemas.microsoft.com/office/drawing/2014/main" id="{711C05CE-BCD0-4DDA-9C6A-F91AA294253A}"/>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results</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p>
        </p:txBody>
      </p:sp>
      <p:graphicFrame>
        <p:nvGraphicFramePr>
          <p:cNvPr id="8" name="Grafico 7">
            <a:extLst>
              <a:ext uri="{FF2B5EF4-FFF2-40B4-BE49-F238E27FC236}">
                <a16:creationId xmlns:a16="http://schemas.microsoft.com/office/drawing/2014/main" id="{531EF077-9B66-4738-9EDF-25DC1EE2A2E1}"/>
              </a:ext>
            </a:extLst>
          </p:cNvPr>
          <p:cNvGraphicFramePr>
            <a:graphicFrameLocks/>
          </p:cNvGraphicFramePr>
          <p:nvPr>
            <p:extLst>
              <p:ext uri="{D42A27DB-BD31-4B8C-83A1-F6EECF244321}">
                <p14:modId xmlns:p14="http://schemas.microsoft.com/office/powerpoint/2010/main" val="1520035000"/>
              </p:ext>
            </p:extLst>
          </p:nvPr>
        </p:nvGraphicFramePr>
        <p:xfrm>
          <a:off x="2258060" y="1244601"/>
          <a:ext cx="7675880" cy="4470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53348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it-IT" sz="2400" dirty="0">
                <a:latin typeface="LM Sans 10" panose="00000500000000000000" pitchFamily="50" charset="0"/>
              </a:rPr>
              <a:t>EU trade </a:t>
            </a:r>
            <a:r>
              <a:rPr lang="it-IT" sz="2400" dirty="0" err="1">
                <a:latin typeface="LM Sans 10" panose="00000500000000000000" pitchFamily="50" charset="0"/>
              </a:rPr>
              <a:t>specialization</a:t>
            </a:r>
            <a:endParaRPr lang="en-GB" sz="2400" dirty="0">
              <a:latin typeface="LM Sans 10" panose="00000500000000000000" pitchFamily="50" charset="0"/>
            </a:endParaRPr>
          </a:p>
        </p:txBody>
      </p:sp>
      <p:sp>
        <p:nvSpPr>
          <p:cNvPr id="7" name="Rettangolo 6">
            <a:extLst>
              <a:ext uri="{FF2B5EF4-FFF2-40B4-BE49-F238E27FC236}">
                <a16:creationId xmlns:a16="http://schemas.microsoft.com/office/drawing/2014/main" id="{711C05CE-BCD0-4DDA-9C6A-F91AA294253A}"/>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results</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p>
        </p:txBody>
      </p:sp>
      <p:graphicFrame>
        <p:nvGraphicFramePr>
          <p:cNvPr id="8" name="Grafico 7">
            <a:extLst>
              <a:ext uri="{FF2B5EF4-FFF2-40B4-BE49-F238E27FC236}">
                <a16:creationId xmlns:a16="http://schemas.microsoft.com/office/drawing/2014/main" id="{CF1BF689-6D41-4DD2-9F54-6DAE816A2BAC}"/>
              </a:ext>
            </a:extLst>
          </p:cNvPr>
          <p:cNvGraphicFramePr>
            <a:graphicFrameLocks/>
          </p:cNvGraphicFramePr>
          <p:nvPr>
            <p:extLst>
              <p:ext uri="{D42A27DB-BD31-4B8C-83A1-F6EECF244321}">
                <p14:modId xmlns:p14="http://schemas.microsoft.com/office/powerpoint/2010/main" val="835651537"/>
              </p:ext>
            </p:extLst>
          </p:nvPr>
        </p:nvGraphicFramePr>
        <p:xfrm>
          <a:off x="6236521" y="1449000"/>
          <a:ext cx="5577749" cy="38564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fico 9">
            <a:extLst>
              <a:ext uri="{FF2B5EF4-FFF2-40B4-BE49-F238E27FC236}">
                <a16:creationId xmlns:a16="http://schemas.microsoft.com/office/drawing/2014/main" id="{CF1BF689-6D41-4DD2-9F54-6DAE816A2BAC}"/>
              </a:ext>
            </a:extLst>
          </p:cNvPr>
          <p:cNvGraphicFramePr>
            <a:graphicFrameLocks/>
          </p:cNvGraphicFramePr>
          <p:nvPr>
            <p:extLst>
              <p:ext uri="{D42A27DB-BD31-4B8C-83A1-F6EECF244321}">
                <p14:modId xmlns:p14="http://schemas.microsoft.com/office/powerpoint/2010/main" val="4258613407"/>
              </p:ext>
            </p:extLst>
          </p:nvPr>
        </p:nvGraphicFramePr>
        <p:xfrm>
          <a:off x="670491" y="1448999"/>
          <a:ext cx="5284989" cy="38564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90239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E5E78FE8-9242-4635-A843-0550112E00F2}"/>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endPar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endParaRPr>
          </a:p>
        </p:txBody>
      </p:sp>
      <p:sp>
        <p:nvSpPr>
          <p:cNvPr id="15" name="Segnaposto contenuto 4">
            <a:extLst>
              <a:ext uri="{FF2B5EF4-FFF2-40B4-BE49-F238E27FC236}">
                <a16:creationId xmlns:a16="http://schemas.microsoft.com/office/drawing/2014/main" id="{2B98EF84-C38C-4A78-B15D-07A695D8C4D9}"/>
              </a:ext>
            </a:extLst>
          </p:cNvPr>
          <p:cNvSpPr txBox="1">
            <a:spLocks/>
          </p:cNvSpPr>
          <p:nvPr/>
        </p:nvSpPr>
        <p:spPr>
          <a:xfrm>
            <a:off x="6617818" y="2941719"/>
            <a:ext cx="2616424" cy="426332"/>
          </a:xfrm>
          <a:custGeom>
            <a:avLst/>
            <a:gdLst>
              <a:gd name="connsiteX0" fmla="*/ 0 w 2616424"/>
              <a:gd name="connsiteY0" fmla="*/ 0 h 426332"/>
              <a:gd name="connsiteX1" fmla="*/ 444792 w 2616424"/>
              <a:gd name="connsiteY1" fmla="*/ 0 h 426332"/>
              <a:gd name="connsiteX2" fmla="*/ 1020405 w 2616424"/>
              <a:gd name="connsiteY2" fmla="*/ 0 h 426332"/>
              <a:gd name="connsiteX3" fmla="*/ 1465197 w 2616424"/>
              <a:gd name="connsiteY3" fmla="*/ 0 h 426332"/>
              <a:gd name="connsiteX4" fmla="*/ 1962318 w 2616424"/>
              <a:gd name="connsiteY4" fmla="*/ 0 h 426332"/>
              <a:gd name="connsiteX5" fmla="*/ 2616424 w 2616424"/>
              <a:gd name="connsiteY5" fmla="*/ 0 h 426332"/>
              <a:gd name="connsiteX6" fmla="*/ 2616424 w 2616424"/>
              <a:gd name="connsiteY6" fmla="*/ 426332 h 426332"/>
              <a:gd name="connsiteX7" fmla="*/ 2066975 w 2616424"/>
              <a:gd name="connsiteY7" fmla="*/ 426332 h 426332"/>
              <a:gd name="connsiteX8" fmla="*/ 1491362 w 2616424"/>
              <a:gd name="connsiteY8" fmla="*/ 426332 h 426332"/>
              <a:gd name="connsiteX9" fmla="*/ 1020405 w 2616424"/>
              <a:gd name="connsiteY9" fmla="*/ 426332 h 426332"/>
              <a:gd name="connsiteX10" fmla="*/ 0 w 2616424"/>
              <a:gd name="connsiteY10" fmla="*/ 426332 h 426332"/>
              <a:gd name="connsiteX11" fmla="*/ 0 w 2616424"/>
              <a:gd name="connsiteY11" fmla="*/ 0 h 4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16424" h="426332" fill="none" extrusionOk="0">
                <a:moveTo>
                  <a:pt x="0" y="0"/>
                </a:moveTo>
                <a:cubicBezTo>
                  <a:pt x="134288" y="-47955"/>
                  <a:pt x="290443" y="33169"/>
                  <a:pt x="444792" y="0"/>
                </a:cubicBezTo>
                <a:cubicBezTo>
                  <a:pt x="599141" y="-33169"/>
                  <a:pt x="741673" y="23112"/>
                  <a:pt x="1020405" y="0"/>
                </a:cubicBezTo>
                <a:cubicBezTo>
                  <a:pt x="1299137" y="-23112"/>
                  <a:pt x="1255773" y="49109"/>
                  <a:pt x="1465197" y="0"/>
                </a:cubicBezTo>
                <a:cubicBezTo>
                  <a:pt x="1674621" y="-49109"/>
                  <a:pt x="1829896" y="7648"/>
                  <a:pt x="1962318" y="0"/>
                </a:cubicBezTo>
                <a:cubicBezTo>
                  <a:pt x="2094740" y="-7648"/>
                  <a:pt x="2366484" y="70912"/>
                  <a:pt x="2616424" y="0"/>
                </a:cubicBezTo>
                <a:cubicBezTo>
                  <a:pt x="2659841" y="145002"/>
                  <a:pt x="2584756" y="284693"/>
                  <a:pt x="2616424" y="426332"/>
                </a:cubicBezTo>
                <a:cubicBezTo>
                  <a:pt x="2371983" y="434196"/>
                  <a:pt x="2313406" y="375677"/>
                  <a:pt x="2066975" y="426332"/>
                </a:cubicBezTo>
                <a:cubicBezTo>
                  <a:pt x="1820544" y="476987"/>
                  <a:pt x="1630456" y="415240"/>
                  <a:pt x="1491362" y="426332"/>
                </a:cubicBezTo>
                <a:cubicBezTo>
                  <a:pt x="1352268" y="437424"/>
                  <a:pt x="1226901" y="412848"/>
                  <a:pt x="1020405" y="426332"/>
                </a:cubicBezTo>
                <a:cubicBezTo>
                  <a:pt x="813909" y="439816"/>
                  <a:pt x="456208" y="339609"/>
                  <a:pt x="0" y="426332"/>
                </a:cubicBezTo>
                <a:cubicBezTo>
                  <a:pt x="-8257" y="310903"/>
                  <a:pt x="39172" y="180740"/>
                  <a:pt x="0" y="0"/>
                </a:cubicBezTo>
                <a:close/>
              </a:path>
              <a:path w="2616424" h="426332" stroke="0" extrusionOk="0">
                <a:moveTo>
                  <a:pt x="0" y="0"/>
                </a:moveTo>
                <a:cubicBezTo>
                  <a:pt x="246773" y="-54208"/>
                  <a:pt x="357118" y="13659"/>
                  <a:pt x="549449" y="0"/>
                </a:cubicBezTo>
                <a:cubicBezTo>
                  <a:pt x="741780" y="-13659"/>
                  <a:pt x="815953" y="22864"/>
                  <a:pt x="994241" y="0"/>
                </a:cubicBezTo>
                <a:cubicBezTo>
                  <a:pt x="1172529" y="-22864"/>
                  <a:pt x="1363930" y="50366"/>
                  <a:pt x="1491362" y="0"/>
                </a:cubicBezTo>
                <a:cubicBezTo>
                  <a:pt x="1618794" y="-50366"/>
                  <a:pt x="1809208" y="50206"/>
                  <a:pt x="1988482" y="0"/>
                </a:cubicBezTo>
                <a:cubicBezTo>
                  <a:pt x="2167756" y="-50206"/>
                  <a:pt x="2398024" y="55223"/>
                  <a:pt x="2616424" y="0"/>
                </a:cubicBezTo>
                <a:cubicBezTo>
                  <a:pt x="2646678" y="151641"/>
                  <a:pt x="2600190" y="296049"/>
                  <a:pt x="2616424" y="426332"/>
                </a:cubicBezTo>
                <a:cubicBezTo>
                  <a:pt x="2470930" y="449524"/>
                  <a:pt x="2310891" y="390792"/>
                  <a:pt x="2145468" y="426332"/>
                </a:cubicBezTo>
                <a:cubicBezTo>
                  <a:pt x="1980045" y="461872"/>
                  <a:pt x="1808333" y="373249"/>
                  <a:pt x="1596019" y="426332"/>
                </a:cubicBezTo>
                <a:cubicBezTo>
                  <a:pt x="1383705" y="479415"/>
                  <a:pt x="1175439" y="386814"/>
                  <a:pt x="1046570" y="426332"/>
                </a:cubicBezTo>
                <a:cubicBezTo>
                  <a:pt x="917701" y="465850"/>
                  <a:pt x="642749" y="386727"/>
                  <a:pt x="497121" y="426332"/>
                </a:cubicBezTo>
                <a:cubicBezTo>
                  <a:pt x="351493" y="465937"/>
                  <a:pt x="135983" y="393095"/>
                  <a:pt x="0" y="426332"/>
                </a:cubicBezTo>
                <a:cubicBezTo>
                  <a:pt x="-12635" y="316542"/>
                  <a:pt x="1481" y="188485"/>
                  <a:pt x="0" y="0"/>
                </a:cubicBezTo>
                <a:close/>
              </a:path>
            </a:pathLst>
          </a:custGeom>
          <a:ln>
            <a:noFill/>
            <a:extLst>
              <a:ext uri="{C807C97D-BFC1-408E-A445-0C87EB9F89A2}">
                <ask:lineSketchStyleProps xmlns="" xmlns:ask="http://schemas.microsoft.com/office/drawing/2018/sketchyshapes" sd="2280228307">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solidFill>
                  <a:schemeClr val="tx2">
                    <a:lumMod val="75000"/>
                  </a:schemeClr>
                </a:solidFill>
                <a:latin typeface="LM Sans 9" panose="00000500000000000000" pitchFamily="50" charset="0"/>
              </a:rPr>
              <a:t>EU EXPORTS</a:t>
            </a:r>
          </a:p>
        </p:txBody>
      </p:sp>
      <p:sp>
        <p:nvSpPr>
          <p:cNvPr id="16" name="Rettangolo 15">
            <a:extLst>
              <a:ext uri="{FF2B5EF4-FFF2-40B4-BE49-F238E27FC236}">
                <a16:creationId xmlns:a16="http://schemas.microsoft.com/office/drawing/2014/main" id="{5320E37F-5A0A-40CF-968B-86CDA6ADBFD6}"/>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en-US" sz="2400" dirty="0">
                <a:solidFill>
                  <a:schemeClr val="bg1"/>
                </a:solidFill>
                <a:latin typeface="LM Sans 10" panose="00000500000000000000" pitchFamily="50" charset="0"/>
              </a:rPr>
              <a:t>EU GSC-related emissions in trade</a:t>
            </a:r>
          </a:p>
        </p:txBody>
      </p:sp>
      <p:pic>
        <p:nvPicPr>
          <p:cNvPr id="10" name="Picture 7" descr="Risultati immagini per eu">
            <a:extLst>
              <a:ext uri="{FF2B5EF4-FFF2-40B4-BE49-F238E27FC236}">
                <a16:creationId xmlns:a16="http://schemas.microsoft.com/office/drawing/2014/main" id="{3F5581F5-D185-42E6-8752-CF0DCF84A2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8932" y="1672394"/>
            <a:ext cx="1212413" cy="18000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Map, World, Earth, Continents, Blue">
            <a:extLst>
              <a:ext uri="{FF2B5EF4-FFF2-40B4-BE49-F238E27FC236}">
                <a16:creationId xmlns:a16="http://schemas.microsoft.com/office/drawing/2014/main" id="{CFD32CAC-8B2A-4C86-8BD1-D082C2AA513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64009" y="4052702"/>
            <a:ext cx="2720017" cy="1462009"/>
          </a:xfrm>
          <a:prstGeom prst="rect">
            <a:avLst/>
          </a:prstGeom>
          <a:noFill/>
          <a:extLst>
            <a:ext uri="{909E8E84-426E-40DD-AFC4-6F175D3DCCD1}">
              <a14:hiddenFill xmlns:a14="http://schemas.microsoft.com/office/drawing/2010/main">
                <a:solidFill>
                  <a:srgbClr val="FFFFFF"/>
                </a:solidFill>
              </a14:hiddenFill>
            </a:ext>
          </a:extLst>
        </p:spPr>
      </p:pic>
      <p:sp>
        <p:nvSpPr>
          <p:cNvPr id="12" name="Curved Right Arrow 10">
            <a:extLst>
              <a:ext uri="{FF2B5EF4-FFF2-40B4-BE49-F238E27FC236}">
                <a16:creationId xmlns:a16="http://schemas.microsoft.com/office/drawing/2014/main" id="{8E13883C-CE2C-490F-A268-C3A7644BACB3}"/>
              </a:ext>
            </a:extLst>
          </p:cNvPr>
          <p:cNvSpPr/>
          <p:nvPr/>
        </p:nvSpPr>
        <p:spPr bwMode="auto">
          <a:xfrm rot="11331308" flipH="1">
            <a:off x="4929896" y="2618961"/>
            <a:ext cx="277256" cy="1738147"/>
          </a:xfrm>
          <a:prstGeom prst="curvedRightArrow">
            <a:avLst/>
          </a:prstGeom>
          <a:solidFill>
            <a:schemeClr val="accent1">
              <a:alpha val="57000"/>
            </a:schemeClr>
          </a:solidFill>
          <a:ln>
            <a:noFill/>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chemeClr val="accent1">
                  <a:lumMod val="25000"/>
                </a:schemeClr>
              </a:solidFill>
              <a:effectLst/>
              <a:latin typeface="Verdana" pitchFamily="34" charset="0"/>
            </a:endParaRPr>
          </a:p>
        </p:txBody>
      </p:sp>
      <p:sp>
        <p:nvSpPr>
          <p:cNvPr id="18" name="Curved Right Arrow 10">
            <a:extLst>
              <a:ext uri="{FF2B5EF4-FFF2-40B4-BE49-F238E27FC236}">
                <a16:creationId xmlns:a16="http://schemas.microsoft.com/office/drawing/2014/main" id="{EBE7249D-B4E8-4FC4-BE54-294FC7F9F387}"/>
              </a:ext>
            </a:extLst>
          </p:cNvPr>
          <p:cNvSpPr/>
          <p:nvPr/>
        </p:nvSpPr>
        <p:spPr bwMode="auto">
          <a:xfrm rot="19987066" flipH="1">
            <a:off x="7069604" y="2372929"/>
            <a:ext cx="718264" cy="1900191"/>
          </a:xfrm>
          <a:prstGeom prst="curvedRightArrow">
            <a:avLst/>
          </a:prstGeom>
          <a:solidFill>
            <a:schemeClr val="accent1">
              <a:alpha val="57000"/>
            </a:schemeClr>
          </a:solidFill>
          <a:ln>
            <a:noFill/>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chemeClr val="accent1">
                  <a:lumMod val="25000"/>
                </a:schemeClr>
              </a:solidFill>
              <a:effectLst/>
              <a:latin typeface="Verdana" pitchFamily="34" charset="0"/>
            </a:endParaRPr>
          </a:p>
        </p:txBody>
      </p:sp>
      <p:sp>
        <p:nvSpPr>
          <p:cNvPr id="19" name="Segnaposto contenuto 4">
            <a:extLst>
              <a:ext uri="{FF2B5EF4-FFF2-40B4-BE49-F238E27FC236}">
                <a16:creationId xmlns:a16="http://schemas.microsoft.com/office/drawing/2014/main" id="{1C837765-0F4E-47E9-A27E-AB710177CC6D}"/>
              </a:ext>
            </a:extLst>
          </p:cNvPr>
          <p:cNvSpPr txBox="1">
            <a:spLocks/>
          </p:cNvSpPr>
          <p:nvPr/>
        </p:nvSpPr>
        <p:spPr>
          <a:xfrm>
            <a:off x="4483442" y="3228633"/>
            <a:ext cx="1034990" cy="426332"/>
          </a:xfrm>
          <a:custGeom>
            <a:avLst/>
            <a:gdLst>
              <a:gd name="connsiteX0" fmla="*/ 0 w 1034990"/>
              <a:gd name="connsiteY0" fmla="*/ 0 h 426332"/>
              <a:gd name="connsiteX1" fmla="*/ 527845 w 1034990"/>
              <a:gd name="connsiteY1" fmla="*/ 0 h 426332"/>
              <a:gd name="connsiteX2" fmla="*/ 1034990 w 1034990"/>
              <a:gd name="connsiteY2" fmla="*/ 0 h 426332"/>
              <a:gd name="connsiteX3" fmla="*/ 1034990 w 1034990"/>
              <a:gd name="connsiteY3" fmla="*/ 426332 h 426332"/>
              <a:gd name="connsiteX4" fmla="*/ 538195 w 1034990"/>
              <a:gd name="connsiteY4" fmla="*/ 426332 h 426332"/>
              <a:gd name="connsiteX5" fmla="*/ 0 w 1034990"/>
              <a:gd name="connsiteY5" fmla="*/ 426332 h 426332"/>
              <a:gd name="connsiteX6" fmla="*/ 0 w 1034990"/>
              <a:gd name="connsiteY6" fmla="*/ 0 h 4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4990" h="426332" fill="none" extrusionOk="0">
                <a:moveTo>
                  <a:pt x="0" y="0"/>
                </a:moveTo>
                <a:cubicBezTo>
                  <a:pt x="157540" y="-15766"/>
                  <a:pt x="332930" y="5600"/>
                  <a:pt x="527845" y="0"/>
                </a:cubicBezTo>
                <a:cubicBezTo>
                  <a:pt x="722760" y="-5600"/>
                  <a:pt x="795225" y="37656"/>
                  <a:pt x="1034990" y="0"/>
                </a:cubicBezTo>
                <a:cubicBezTo>
                  <a:pt x="1042007" y="209862"/>
                  <a:pt x="1014661" y="260340"/>
                  <a:pt x="1034990" y="426332"/>
                </a:cubicBezTo>
                <a:cubicBezTo>
                  <a:pt x="858241" y="472615"/>
                  <a:pt x="676194" y="373016"/>
                  <a:pt x="538195" y="426332"/>
                </a:cubicBezTo>
                <a:cubicBezTo>
                  <a:pt x="400196" y="479648"/>
                  <a:pt x="240238" y="407020"/>
                  <a:pt x="0" y="426332"/>
                </a:cubicBezTo>
                <a:cubicBezTo>
                  <a:pt x="-4219" y="273499"/>
                  <a:pt x="1946" y="103450"/>
                  <a:pt x="0" y="0"/>
                </a:cubicBezTo>
                <a:close/>
              </a:path>
              <a:path w="1034990" h="426332" stroke="0" extrusionOk="0">
                <a:moveTo>
                  <a:pt x="0" y="0"/>
                </a:moveTo>
                <a:cubicBezTo>
                  <a:pt x="243555" y="-45388"/>
                  <a:pt x="342136" y="32879"/>
                  <a:pt x="527845" y="0"/>
                </a:cubicBezTo>
                <a:cubicBezTo>
                  <a:pt x="713554" y="-32879"/>
                  <a:pt x="868647" y="55243"/>
                  <a:pt x="1034990" y="0"/>
                </a:cubicBezTo>
                <a:cubicBezTo>
                  <a:pt x="1047788" y="121058"/>
                  <a:pt x="1033637" y="307865"/>
                  <a:pt x="1034990" y="426332"/>
                </a:cubicBezTo>
                <a:cubicBezTo>
                  <a:pt x="839727" y="473857"/>
                  <a:pt x="770270" y="411710"/>
                  <a:pt x="517495" y="426332"/>
                </a:cubicBezTo>
                <a:cubicBezTo>
                  <a:pt x="264721" y="440954"/>
                  <a:pt x="217832" y="371975"/>
                  <a:pt x="0" y="426332"/>
                </a:cubicBezTo>
                <a:cubicBezTo>
                  <a:pt x="-22715" y="319158"/>
                  <a:pt x="21926" y="131829"/>
                  <a:pt x="0" y="0"/>
                </a:cubicBezTo>
                <a:close/>
              </a:path>
            </a:pathLst>
          </a:custGeom>
          <a:ln>
            <a:noFill/>
            <a:extLst>
              <a:ext uri="{C807C97D-BFC1-408E-A445-0C87EB9F89A2}">
                <ask:lineSketchStyleProps xmlns="" xmlns:ask="http://schemas.microsoft.com/office/drawing/2018/sketchyshapes" sd="2280228307">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a:solidFill>
                  <a:schemeClr val="tx2">
                    <a:lumMod val="75000"/>
                  </a:schemeClr>
                </a:solidFill>
                <a:latin typeface="LM Sans 9" panose="00000500000000000000" pitchFamily="50" charset="0"/>
              </a:rPr>
              <a:t>INTERMEDIATE INPUTS</a:t>
            </a:r>
          </a:p>
        </p:txBody>
      </p:sp>
      <p:sp>
        <p:nvSpPr>
          <p:cNvPr id="20" name="Nuvola 19">
            <a:extLst>
              <a:ext uri="{FF2B5EF4-FFF2-40B4-BE49-F238E27FC236}">
                <a16:creationId xmlns:a16="http://schemas.microsoft.com/office/drawing/2014/main" id="{45ADC62F-637F-4D18-A0E0-ED1D89899C09}"/>
              </a:ext>
            </a:extLst>
          </p:cNvPr>
          <p:cNvSpPr/>
          <p:nvPr/>
        </p:nvSpPr>
        <p:spPr>
          <a:xfrm>
            <a:off x="5384836" y="2465455"/>
            <a:ext cx="582117" cy="3179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900" dirty="0"/>
              <a:t>CO2</a:t>
            </a:r>
          </a:p>
        </p:txBody>
      </p:sp>
      <p:sp>
        <p:nvSpPr>
          <p:cNvPr id="22" name="Curved Right Arrow 10">
            <a:extLst>
              <a:ext uri="{FF2B5EF4-FFF2-40B4-BE49-F238E27FC236}">
                <a16:creationId xmlns:a16="http://schemas.microsoft.com/office/drawing/2014/main" id="{DDD10B30-B70E-4D3A-ADE3-321785BDBDA0}"/>
              </a:ext>
            </a:extLst>
          </p:cNvPr>
          <p:cNvSpPr/>
          <p:nvPr/>
        </p:nvSpPr>
        <p:spPr bwMode="auto">
          <a:xfrm rot="11171132" flipH="1">
            <a:off x="4118329" y="2352303"/>
            <a:ext cx="1082851" cy="2178991"/>
          </a:xfrm>
          <a:prstGeom prst="curvedRightArrow">
            <a:avLst>
              <a:gd name="adj1" fmla="val 8631"/>
              <a:gd name="adj2" fmla="val 21761"/>
              <a:gd name="adj3" fmla="val 11767"/>
            </a:avLst>
          </a:prstGeom>
          <a:solidFill>
            <a:schemeClr val="accent1">
              <a:alpha val="57000"/>
            </a:schemeClr>
          </a:solidFill>
          <a:ln>
            <a:noFill/>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chemeClr val="accent1">
                  <a:lumMod val="25000"/>
                </a:schemeClr>
              </a:solidFill>
              <a:effectLst/>
              <a:latin typeface="Verdana" pitchFamily="34" charset="0"/>
            </a:endParaRPr>
          </a:p>
        </p:txBody>
      </p:sp>
      <p:sp>
        <p:nvSpPr>
          <p:cNvPr id="23" name="Segnaposto contenuto 4">
            <a:extLst>
              <a:ext uri="{FF2B5EF4-FFF2-40B4-BE49-F238E27FC236}">
                <a16:creationId xmlns:a16="http://schemas.microsoft.com/office/drawing/2014/main" id="{3FB4D8CB-EBBD-436B-BE96-3A9863FBBBEB}"/>
              </a:ext>
            </a:extLst>
          </p:cNvPr>
          <p:cNvSpPr txBox="1">
            <a:spLocks/>
          </p:cNvSpPr>
          <p:nvPr/>
        </p:nvSpPr>
        <p:spPr>
          <a:xfrm>
            <a:off x="3493403" y="2499644"/>
            <a:ext cx="1876183" cy="529654"/>
          </a:xfrm>
          <a:custGeom>
            <a:avLst/>
            <a:gdLst>
              <a:gd name="connsiteX0" fmla="*/ 0 w 1876183"/>
              <a:gd name="connsiteY0" fmla="*/ 0 h 529654"/>
              <a:gd name="connsiteX1" fmla="*/ 487808 w 1876183"/>
              <a:gd name="connsiteY1" fmla="*/ 0 h 529654"/>
              <a:gd name="connsiteX2" fmla="*/ 900568 w 1876183"/>
              <a:gd name="connsiteY2" fmla="*/ 0 h 529654"/>
              <a:gd name="connsiteX3" fmla="*/ 1407137 w 1876183"/>
              <a:gd name="connsiteY3" fmla="*/ 0 h 529654"/>
              <a:gd name="connsiteX4" fmla="*/ 1876183 w 1876183"/>
              <a:gd name="connsiteY4" fmla="*/ 0 h 529654"/>
              <a:gd name="connsiteX5" fmla="*/ 1876183 w 1876183"/>
              <a:gd name="connsiteY5" fmla="*/ 529654 h 529654"/>
              <a:gd name="connsiteX6" fmla="*/ 1444661 w 1876183"/>
              <a:gd name="connsiteY6" fmla="*/ 529654 h 529654"/>
              <a:gd name="connsiteX7" fmla="*/ 956853 w 1876183"/>
              <a:gd name="connsiteY7" fmla="*/ 529654 h 529654"/>
              <a:gd name="connsiteX8" fmla="*/ 450284 w 1876183"/>
              <a:gd name="connsiteY8" fmla="*/ 529654 h 529654"/>
              <a:gd name="connsiteX9" fmla="*/ 0 w 1876183"/>
              <a:gd name="connsiteY9" fmla="*/ 529654 h 529654"/>
              <a:gd name="connsiteX10" fmla="*/ 0 w 1876183"/>
              <a:gd name="connsiteY10" fmla="*/ 0 h 529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6183" h="529654" fill="none" extrusionOk="0">
                <a:moveTo>
                  <a:pt x="0" y="0"/>
                </a:moveTo>
                <a:cubicBezTo>
                  <a:pt x="189537" y="-47270"/>
                  <a:pt x="364419" y="47586"/>
                  <a:pt x="487808" y="0"/>
                </a:cubicBezTo>
                <a:cubicBezTo>
                  <a:pt x="611197" y="-47586"/>
                  <a:pt x="730906" y="48069"/>
                  <a:pt x="900568" y="0"/>
                </a:cubicBezTo>
                <a:cubicBezTo>
                  <a:pt x="1070230" y="-48069"/>
                  <a:pt x="1163249" y="45441"/>
                  <a:pt x="1407137" y="0"/>
                </a:cubicBezTo>
                <a:cubicBezTo>
                  <a:pt x="1651025" y="-45441"/>
                  <a:pt x="1698851" y="25200"/>
                  <a:pt x="1876183" y="0"/>
                </a:cubicBezTo>
                <a:cubicBezTo>
                  <a:pt x="1903669" y="124550"/>
                  <a:pt x="1834839" y="372323"/>
                  <a:pt x="1876183" y="529654"/>
                </a:cubicBezTo>
                <a:cubicBezTo>
                  <a:pt x="1715629" y="563348"/>
                  <a:pt x="1541441" y="528088"/>
                  <a:pt x="1444661" y="529654"/>
                </a:cubicBezTo>
                <a:cubicBezTo>
                  <a:pt x="1347881" y="531220"/>
                  <a:pt x="1109924" y="525647"/>
                  <a:pt x="956853" y="529654"/>
                </a:cubicBezTo>
                <a:cubicBezTo>
                  <a:pt x="803782" y="533661"/>
                  <a:pt x="594548" y="516684"/>
                  <a:pt x="450284" y="529654"/>
                </a:cubicBezTo>
                <a:cubicBezTo>
                  <a:pt x="306020" y="542624"/>
                  <a:pt x="204117" y="528134"/>
                  <a:pt x="0" y="529654"/>
                </a:cubicBezTo>
                <a:cubicBezTo>
                  <a:pt x="-44663" y="401984"/>
                  <a:pt x="16222" y="182605"/>
                  <a:pt x="0" y="0"/>
                </a:cubicBezTo>
                <a:close/>
              </a:path>
              <a:path w="1876183" h="529654" stroke="0" extrusionOk="0">
                <a:moveTo>
                  <a:pt x="0" y="0"/>
                </a:moveTo>
                <a:cubicBezTo>
                  <a:pt x="131471" y="-26113"/>
                  <a:pt x="368512" y="57739"/>
                  <a:pt x="487808" y="0"/>
                </a:cubicBezTo>
                <a:cubicBezTo>
                  <a:pt x="607104" y="-57739"/>
                  <a:pt x="750851" y="9439"/>
                  <a:pt x="900568" y="0"/>
                </a:cubicBezTo>
                <a:cubicBezTo>
                  <a:pt x="1050285" y="-9439"/>
                  <a:pt x="1230393" y="36889"/>
                  <a:pt x="1350852" y="0"/>
                </a:cubicBezTo>
                <a:cubicBezTo>
                  <a:pt x="1471311" y="-36889"/>
                  <a:pt x="1751112" y="41220"/>
                  <a:pt x="1876183" y="0"/>
                </a:cubicBezTo>
                <a:cubicBezTo>
                  <a:pt x="1913672" y="121585"/>
                  <a:pt x="1860264" y="363403"/>
                  <a:pt x="1876183" y="529654"/>
                </a:cubicBezTo>
                <a:cubicBezTo>
                  <a:pt x="1695826" y="558346"/>
                  <a:pt x="1584974" y="480610"/>
                  <a:pt x="1388375" y="529654"/>
                </a:cubicBezTo>
                <a:cubicBezTo>
                  <a:pt x="1191776" y="578698"/>
                  <a:pt x="1075232" y="487053"/>
                  <a:pt x="956853" y="529654"/>
                </a:cubicBezTo>
                <a:cubicBezTo>
                  <a:pt x="838474" y="572255"/>
                  <a:pt x="570558" y="508339"/>
                  <a:pt x="469046" y="529654"/>
                </a:cubicBezTo>
                <a:cubicBezTo>
                  <a:pt x="367534" y="550969"/>
                  <a:pt x="189221" y="499884"/>
                  <a:pt x="0" y="529654"/>
                </a:cubicBezTo>
                <a:cubicBezTo>
                  <a:pt x="-14763" y="324544"/>
                  <a:pt x="59783" y="122025"/>
                  <a:pt x="0" y="0"/>
                </a:cubicBezTo>
                <a:close/>
              </a:path>
            </a:pathLst>
          </a:custGeom>
          <a:ln>
            <a:noFill/>
            <a:extLst>
              <a:ext uri="{C807C97D-BFC1-408E-A445-0C87EB9F89A2}">
                <ask:lineSketchStyleProps xmlns="" xmlns:ask="http://schemas.microsoft.com/office/drawing/2018/sketchyshapes" sd="2280228307">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a:solidFill>
                  <a:schemeClr val="tx2">
                    <a:lumMod val="75000"/>
                  </a:schemeClr>
                </a:solidFill>
                <a:latin typeface="LM Sans 9" panose="00000500000000000000" pitchFamily="50" charset="0"/>
              </a:rPr>
              <a:t>FINAL GOODS IMPORTS</a:t>
            </a:r>
          </a:p>
        </p:txBody>
      </p:sp>
      <p:sp>
        <p:nvSpPr>
          <p:cNvPr id="24" name="Curved Right Arrow 10">
            <a:extLst>
              <a:ext uri="{FF2B5EF4-FFF2-40B4-BE49-F238E27FC236}">
                <a16:creationId xmlns:a16="http://schemas.microsoft.com/office/drawing/2014/main" id="{DE424FF2-3C47-4D92-B51A-C5F6F44CFBCB}"/>
              </a:ext>
            </a:extLst>
          </p:cNvPr>
          <p:cNvSpPr/>
          <p:nvPr/>
        </p:nvSpPr>
        <p:spPr bwMode="auto">
          <a:xfrm rot="13518659" flipH="1">
            <a:off x="5147034" y="1184407"/>
            <a:ext cx="1082851" cy="1087123"/>
          </a:xfrm>
          <a:prstGeom prst="curvedRightArrow">
            <a:avLst>
              <a:gd name="adj1" fmla="val 8631"/>
              <a:gd name="adj2" fmla="val 21761"/>
              <a:gd name="adj3" fmla="val 11767"/>
            </a:avLst>
          </a:prstGeom>
          <a:solidFill>
            <a:schemeClr val="accent1">
              <a:alpha val="57000"/>
            </a:schemeClr>
          </a:solidFill>
          <a:ln>
            <a:noFill/>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chemeClr val="accent1">
                  <a:lumMod val="25000"/>
                </a:schemeClr>
              </a:solidFill>
              <a:effectLst/>
              <a:latin typeface="Verdana" pitchFamily="34" charset="0"/>
            </a:endParaRPr>
          </a:p>
        </p:txBody>
      </p:sp>
      <p:sp>
        <p:nvSpPr>
          <p:cNvPr id="25" name="Segnaposto contenuto 4">
            <a:extLst>
              <a:ext uri="{FF2B5EF4-FFF2-40B4-BE49-F238E27FC236}">
                <a16:creationId xmlns:a16="http://schemas.microsoft.com/office/drawing/2014/main" id="{26F1BF19-84BB-48DD-82E5-F441267C3C32}"/>
              </a:ext>
            </a:extLst>
          </p:cNvPr>
          <p:cNvSpPr txBox="1">
            <a:spLocks/>
          </p:cNvSpPr>
          <p:nvPr/>
        </p:nvSpPr>
        <p:spPr>
          <a:xfrm>
            <a:off x="4401190" y="1287363"/>
            <a:ext cx="1876183" cy="529654"/>
          </a:xfrm>
          <a:custGeom>
            <a:avLst/>
            <a:gdLst>
              <a:gd name="connsiteX0" fmla="*/ 0 w 1876183"/>
              <a:gd name="connsiteY0" fmla="*/ 0 h 529654"/>
              <a:gd name="connsiteX1" fmla="*/ 487808 w 1876183"/>
              <a:gd name="connsiteY1" fmla="*/ 0 h 529654"/>
              <a:gd name="connsiteX2" fmla="*/ 900568 w 1876183"/>
              <a:gd name="connsiteY2" fmla="*/ 0 h 529654"/>
              <a:gd name="connsiteX3" fmla="*/ 1407137 w 1876183"/>
              <a:gd name="connsiteY3" fmla="*/ 0 h 529654"/>
              <a:gd name="connsiteX4" fmla="*/ 1876183 w 1876183"/>
              <a:gd name="connsiteY4" fmla="*/ 0 h 529654"/>
              <a:gd name="connsiteX5" fmla="*/ 1876183 w 1876183"/>
              <a:gd name="connsiteY5" fmla="*/ 529654 h 529654"/>
              <a:gd name="connsiteX6" fmla="*/ 1444661 w 1876183"/>
              <a:gd name="connsiteY6" fmla="*/ 529654 h 529654"/>
              <a:gd name="connsiteX7" fmla="*/ 956853 w 1876183"/>
              <a:gd name="connsiteY7" fmla="*/ 529654 h 529654"/>
              <a:gd name="connsiteX8" fmla="*/ 450284 w 1876183"/>
              <a:gd name="connsiteY8" fmla="*/ 529654 h 529654"/>
              <a:gd name="connsiteX9" fmla="*/ 0 w 1876183"/>
              <a:gd name="connsiteY9" fmla="*/ 529654 h 529654"/>
              <a:gd name="connsiteX10" fmla="*/ 0 w 1876183"/>
              <a:gd name="connsiteY10" fmla="*/ 0 h 529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6183" h="529654" fill="none" extrusionOk="0">
                <a:moveTo>
                  <a:pt x="0" y="0"/>
                </a:moveTo>
                <a:cubicBezTo>
                  <a:pt x="189537" y="-47270"/>
                  <a:pt x="364419" y="47586"/>
                  <a:pt x="487808" y="0"/>
                </a:cubicBezTo>
                <a:cubicBezTo>
                  <a:pt x="611197" y="-47586"/>
                  <a:pt x="730906" y="48069"/>
                  <a:pt x="900568" y="0"/>
                </a:cubicBezTo>
                <a:cubicBezTo>
                  <a:pt x="1070230" y="-48069"/>
                  <a:pt x="1163249" y="45441"/>
                  <a:pt x="1407137" y="0"/>
                </a:cubicBezTo>
                <a:cubicBezTo>
                  <a:pt x="1651025" y="-45441"/>
                  <a:pt x="1698851" y="25200"/>
                  <a:pt x="1876183" y="0"/>
                </a:cubicBezTo>
                <a:cubicBezTo>
                  <a:pt x="1903669" y="124550"/>
                  <a:pt x="1834839" y="372323"/>
                  <a:pt x="1876183" y="529654"/>
                </a:cubicBezTo>
                <a:cubicBezTo>
                  <a:pt x="1715629" y="563348"/>
                  <a:pt x="1541441" y="528088"/>
                  <a:pt x="1444661" y="529654"/>
                </a:cubicBezTo>
                <a:cubicBezTo>
                  <a:pt x="1347881" y="531220"/>
                  <a:pt x="1109924" y="525647"/>
                  <a:pt x="956853" y="529654"/>
                </a:cubicBezTo>
                <a:cubicBezTo>
                  <a:pt x="803782" y="533661"/>
                  <a:pt x="594548" y="516684"/>
                  <a:pt x="450284" y="529654"/>
                </a:cubicBezTo>
                <a:cubicBezTo>
                  <a:pt x="306020" y="542624"/>
                  <a:pt x="204117" y="528134"/>
                  <a:pt x="0" y="529654"/>
                </a:cubicBezTo>
                <a:cubicBezTo>
                  <a:pt x="-44663" y="401984"/>
                  <a:pt x="16222" y="182605"/>
                  <a:pt x="0" y="0"/>
                </a:cubicBezTo>
                <a:close/>
              </a:path>
              <a:path w="1876183" h="529654" stroke="0" extrusionOk="0">
                <a:moveTo>
                  <a:pt x="0" y="0"/>
                </a:moveTo>
                <a:cubicBezTo>
                  <a:pt x="131471" y="-26113"/>
                  <a:pt x="368512" y="57739"/>
                  <a:pt x="487808" y="0"/>
                </a:cubicBezTo>
                <a:cubicBezTo>
                  <a:pt x="607104" y="-57739"/>
                  <a:pt x="750851" y="9439"/>
                  <a:pt x="900568" y="0"/>
                </a:cubicBezTo>
                <a:cubicBezTo>
                  <a:pt x="1050285" y="-9439"/>
                  <a:pt x="1230393" y="36889"/>
                  <a:pt x="1350852" y="0"/>
                </a:cubicBezTo>
                <a:cubicBezTo>
                  <a:pt x="1471311" y="-36889"/>
                  <a:pt x="1751112" y="41220"/>
                  <a:pt x="1876183" y="0"/>
                </a:cubicBezTo>
                <a:cubicBezTo>
                  <a:pt x="1913672" y="121585"/>
                  <a:pt x="1860264" y="363403"/>
                  <a:pt x="1876183" y="529654"/>
                </a:cubicBezTo>
                <a:cubicBezTo>
                  <a:pt x="1695826" y="558346"/>
                  <a:pt x="1584974" y="480610"/>
                  <a:pt x="1388375" y="529654"/>
                </a:cubicBezTo>
                <a:cubicBezTo>
                  <a:pt x="1191776" y="578698"/>
                  <a:pt x="1075232" y="487053"/>
                  <a:pt x="956853" y="529654"/>
                </a:cubicBezTo>
                <a:cubicBezTo>
                  <a:pt x="838474" y="572255"/>
                  <a:pt x="570558" y="508339"/>
                  <a:pt x="469046" y="529654"/>
                </a:cubicBezTo>
                <a:cubicBezTo>
                  <a:pt x="367534" y="550969"/>
                  <a:pt x="189221" y="499884"/>
                  <a:pt x="0" y="529654"/>
                </a:cubicBezTo>
                <a:cubicBezTo>
                  <a:pt x="-14763" y="324544"/>
                  <a:pt x="59783" y="122025"/>
                  <a:pt x="0" y="0"/>
                </a:cubicBezTo>
                <a:close/>
              </a:path>
            </a:pathLst>
          </a:custGeom>
          <a:ln>
            <a:noFill/>
            <a:extLst>
              <a:ext uri="{C807C97D-BFC1-408E-A445-0C87EB9F89A2}">
                <ask:lineSketchStyleProps xmlns="" xmlns:ask="http://schemas.microsoft.com/office/drawing/2018/sketchyshapes" sd="2280228307">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a:solidFill>
                  <a:schemeClr val="tx2">
                    <a:lumMod val="75000"/>
                  </a:schemeClr>
                </a:solidFill>
                <a:latin typeface="LM Sans 9" panose="00000500000000000000" pitchFamily="50" charset="0"/>
              </a:rPr>
              <a:t>FINAL GOODS PRODUCTION FOR DOMESTIC MARKET</a:t>
            </a:r>
          </a:p>
        </p:txBody>
      </p:sp>
      <p:sp>
        <p:nvSpPr>
          <p:cNvPr id="21" name="Curved Right Arrow 10">
            <a:extLst>
              <a:ext uri="{FF2B5EF4-FFF2-40B4-BE49-F238E27FC236}">
                <a16:creationId xmlns:a16="http://schemas.microsoft.com/office/drawing/2014/main" id="{03DFAFCE-0376-4257-9F72-3CCCD5BDF899}"/>
              </a:ext>
            </a:extLst>
          </p:cNvPr>
          <p:cNvSpPr/>
          <p:nvPr/>
        </p:nvSpPr>
        <p:spPr bwMode="auto">
          <a:xfrm rot="7540636" flipH="1">
            <a:off x="5479920" y="4517668"/>
            <a:ext cx="303174" cy="1087083"/>
          </a:xfrm>
          <a:prstGeom prst="curvedRightArrow">
            <a:avLst>
              <a:gd name="adj1" fmla="val 8631"/>
              <a:gd name="adj2" fmla="val 21761"/>
              <a:gd name="adj3" fmla="val 11767"/>
            </a:avLst>
          </a:prstGeom>
          <a:solidFill>
            <a:schemeClr val="accent1">
              <a:alpha val="57000"/>
            </a:schemeClr>
          </a:solidFill>
          <a:ln>
            <a:noFill/>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chemeClr val="accent1">
                  <a:lumMod val="25000"/>
                </a:schemeClr>
              </a:solidFill>
              <a:effectLst/>
              <a:latin typeface="Verdana" pitchFamily="34" charset="0"/>
            </a:endParaRPr>
          </a:p>
        </p:txBody>
      </p:sp>
      <p:sp>
        <p:nvSpPr>
          <p:cNvPr id="27" name="Curved Right Arrow 10">
            <a:extLst>
              <a:ext uri="{FF2B5EF4-FFF2-40B4-BE49-F238E27FC236}">
                <a16:creationId xmlns:a16="http://schemas.microsoft.com/office/drawing/2014/main" id="{2954272C-F993-4D6D-B261-F2367BAA517D}"/>
              </a:ext>
            </a:extLst>
          </p:cNvPr>
          <p:cNvSpPr/>
          <p:nvPr/>
        </p:nvSpPr>
        <p:spPr bwMode="auto">
          <a:xfrm rot="2533198" flipH="1">
            <a:off x="6771147" y="4682748"/>
            <a:ext cx="303174" cy="850122"/>
          </a:xfrm>
          <a:prstGeom prst="curvedRightArrow">
            <a:avLst>
              <a:gd name="adj1" fmla="val 8631"/>
              <a:gd name="adj2" fmla="val 21761"/>
              <a:gd name="adj3" fmla="val 11767"/>
            </a:avLst>
          </a:prstGeom>
          <a:solidFill>
            <a:schemeClr val="accent1">
              <a:alpha val="57000"/>
            </a:schemeClr>
          </a:solidFill>
          <a:ln>
            <a:noFill/>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chemeClr val="accent1">
                  <a:lumMod val="25000"/>
                </a:schemeClr>
              </a:solidFill>
              <a:effectLst/>
              <a:latin typeface="Verdana" pitchFamily="34" charset="0"/>
            </a:endParaRPr>
          </a:p>
        </p:txBody>
      </p:sp>
      <p:sp>
        <p:nvSpPr>
          <p:cNvPr id="26" name="Curved Right Arrow 10">
            <a:extLst>
              <a:ext uri="{FF2B5EF4-FFF2-40B4-BE49-F238E27FC236}">
                <a16:creationId xmlns:a16="http://schemas.microsoft.com/office/drawing/2014/main" id="{64535EED-902D-4300-99BA-246E69EACBC6}"/>
              </a:ext>
            </a:extLst>
          </p:cNvPr>
          <p:cNvSpPr/>
          <p:nvPr/>
        </p:nvSpPr>
        <p:spPr bwMode="auto">
          <a:xfrm rot="16364928" flipH="1">
            <a:off x="6043148" y="3486539"/>
            <a:ext cx="303174" cy="1087083"/>
          </a:xfrm>
          <a:prstGeom prst="curvedRightArrow">
            <a:avLst>
              <a:gd name="adj1" fmla="val 8631"/>
              <a:gd name="adj2" fmla="val 21761"/>
              <a:gd name="adj3" fmla="val 11767"/>
            </a:avLst>
          </a:prstGeom>
          <a:solidFill>
            <a:schemeClr val="accent1">
              <a:alpha val="57000"/>
            </a:schemeClr>
          </a:solidFill>
          <a:ln>
            <a:noFill/>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chemeClr val="accent1">
                  <a:lumMod val="25000"/>
                </a:schemeClr>
              </a:solidFill>
              <a:effectLst/>
              <a:latin typeface="Verdana" pitchFamily="34" charset="0"/>
            </a:endParaRPr>
          </a:p>
        </p:txBody>
      </p:sp>
      <p:sp>
        <p:nvSpPr>
          <p:cNvPr id="40" name="Nuvola 39">
            <a:extLst>
              <a:ext uri="{FF2B5EF4-FFF2-40B4-BE49-F238E27FC236}">
                <a16:creationId xmlns:a16="http://schemas.microsoft.com/office/drawing/2014/main" id="{8F1ACD2B-BC4B-433B-A420-88DD9566E589}"/>
              </a:ext>
            </a:extLst>
          </p:cNvPr>
          <p:cNvSpPr/>
          <p:nvPr/>
        </p:nvSpPr>
        <p:spPr>
          <a:xfrm>
            <a:off x="5988621" y="2590705"/>
            <a:ext cx="582117" cy="3179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900" dirty="0"/>
              <a:t>CO2</a:t>
            </a:r>
          </a:p>
        </p:txBody>
      </p:sp>
      <p:sp>
        <p:nvSpPr>
          <p:cNvPr id="41" name="Nuvola 40">
            <a:extLst>
              <a:ext uri="{FF2B5EF4-FFF2-40B4-BE49-F238E27FC236}">
                <a16:creationId xmlns:a16="http://schemas.microsoft.com/office/drawing/2014/main" id="{090FC468-7FAA-4A15-A8A2-67C5F56B11C9}"/>
              </a:ext>
            </a:extLst>
          </p:cNvPr>
          <p:cNvSpPr/>
          <p:nvPr/>
        </p:nvSpPr>
        <p:spPr>
          <a:xfrm>
            <a:off x="5583528" y="2660392"/>
            <a:ext cx="582117" cy="3179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900" dirty="0"/>
              <a:t>CO2</a:t>
            </a:r>
          </a:p>
        </p:txBody>
      </p:sp>
      <p:sp>
        <p:nvSpPr>
          <p:cNvPr id="42" name="Nuvola 41">
            <a:extLst>
              <a:ext uri="{FF2B5EF4-FFF2-40B4-BE49-F238E27FC236}">
                <a16:creationId xmlns:a16="http://schemas.microsoft.com/office/drawing/2014/main" id="{FF7764BB-780D-4D86-B41C-1BBE1630C7C3}"/>
              </a:ext>
            </a:extLst>
          </p:cNvPr>
          <p:cNvSpPr/>
          <p:nvPr/>
        </p:nvSpPr>
        <p:spPr>
          <a:xfrm>
            <a:off x="5684383" y="4902231"/>
            <a:ext cx="582117" cy="3179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900" dirty="0"/>
              <a:t>CO2</a:t>
            </a:r>
          </a:p>
        </p:txBody>
      </p:sp>
      <p:sp>
        <p:nvSpPr>
          <p:cNvPr id="43" name="Nuvola 42">
            <a:extLst>
              <a:ext uri="{FF2B5EF4-FFF2-40B4-BE49-F238E27FC236}">
                <a16:creationId xmlns:a16="http://schemas.microsoft.com/office/drawing/2014/main" id="{1CBC44E4-0B2B-46DA-8854-C51B6A158206}"/>
              </a:ext>
            </a:extLst>
          </p:cNvPr>
          <p:cNvSpPr/>
          <p:nvPr/>
        </p:nvSpPr>
        <p:spPr>
          <a:xfrm>
            <a:off x="5779174" y="4596585"/>
            <a:ext cx="582117" cy="3179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900" dirty="0"/>
              <a:t>CO2</a:t>
            </a:r>
          </a:p>
        </p:txBody>
      </p:sp>
      <p:sp>
        <p:nvSpPr>
          <p:cNvPr id="44" name="Nuvola 43">
            <a:extLst>
              <a:ext uri="{FF2B5EF4-FFF2-40B4-BE49-F238E27FC236}">
                <a16:creationId xmlns:a16="http://schemas.microsoft.com/office/drawing/2014/main" id="{E7D97131-661D-4485-9049-E8115E5439F7}"/>
              </a:ext>
            </a:extLst>
          </p:cNvPr>
          <p:cNvSpPr/>
          <p:nvPr/>
        </p:nvSpPr>
        <p:spPr>
          <a:xfrm>
            <a:off x="6678819" y="4275266"/>
            <a:ext cx="582117" cy="3179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900" dirty="0"/>
              <a:t>CO2</a:t>
            </a:r>
          </a:p>
        </p:txBody>
      </p:sp>
      <p:sp>
        <p:nvSpPr>
          <p:cNvPr id="45" name="Nuvola 44">
            <a:extLst>
              <a:ext uri="{FF2B5EF4-FFF2-40B4-BE49-F238E27FC236}">
                <a16:creationId xmlns:a16="http://schemas.microsoft.com/office/drawing/2014/main" id="{B5EB9CD1-F86D-4172-B00C-FD8C3A2979F4}"/>
              </a:ext>
            </a:extLst>
          </p:cNvPr>
          <p:cNvSpPr/>
          <p:nvPr/>
        </p:nvSpPr>
        <p:spPr>
          <a:xfrm>
            <a:off x="5315420" y="4464751"/>
            <a:ext cx="582117" cy="3179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900" dirty="0"/>
              <a:t>CO2</a:t>
            </a:r>
          </a:p>
        </p:txBody>
      </p:sp>
      <p:sp>
        <p:nvSpPr>
          <p:cNvPr id="46" name="Nuvola 45">
            <a:extLst>
              <a:ext uri="{FF2B5EF4-FFF2-40B4-BE49-F238E27FC236}">
                <a16:creationId xmlns:a16="http://schemas.microsoft.com/office/drawing/2014/main" id="{7475CA77-D38E-4357-9409-7F83C26F30A7}"/>
              </a:ext>
            </a:extLst>
          </p:cNvPr>
          <p:cNvSpPr/>
          <p:nvPr/>
        </p:nvSpPr>
        <p:spPr>
          <a:xfrm>
            <a:off x="6058563" y="4810103"/>
            <a:ext cx="582117" cy="3179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900" dirty="0"/>
              <a:t>CO2</a:t>
            </a:r>
          </a:p>
        </p:txBody>
      </p:sp>
      <p:sp>
        <p:nvSpPr>
          <p:cNvPr id="47" name="Nuvola 46">
            <a:extLst>
              <a:ext uri="{FF2B5EF4-FFF2-40B4-BE49-F238E27FC236}">
                <a16:creationId xmlns:a16="http://schemas.microsoft.com/office/drawing/2014/main" id="{ACAAD13A-D12A-4093-99EF-60A45FE0C66E}"/>
              </a:ext>
            </a:extLst>
          </p:cNvPr>
          <p:cNvSpPr/>
          <p:nvPr/>
        </p:nvSpPr>
        <p:spPr>
          <a:xfrm>
            <a:off x="6756519" y="4570520"/>
            <a:ext cx="582117" cy="31795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900" dirty="0"/>
              <a:t>CO2</a:t>
            </a:r>
          </a:p>
        </p:txBody>
      </p:sp>
      <p:sp>
        <p:nvSpPr>
          <p:cNvPr id="51" name="Segnaposto contenuto 4">
            <a:extLst>
              <a:ext uri="{FF2B5EF4-FFF2-40B4-BE49-F238E27FC236}">
                <a16:creationId xmlns:a16="http://schemas.microsoft.com/office/drawing/2014/main" id="{42E31EAE-F201-4C90-AFDD-F42345753DFB}"/>
              </a:ext>
            </a:extLst>
          </p:cNvPr>
          <p:cNvSpPr txBox="1">
            <a:spLocks/>
          </p:cNvSpPr>
          <p:nvPr/>
        </p:nvSpPr>
        <p:spPr>
          <a:xfrm>
            <a:off x="7390306" y="3369666"/>
            <a:ext cx="1297942" cy="426332"/>
          </a:xfrm>
          <a:custGeom>
            <a:avLst/>
            <a:gdLst>
              <a:gd name="connsiteX0" fmla="*/ 0 w 1297942"/>
              <a:gd name="connsiteY0" fmla="*/ 0 h 426332"/>
              <a:gd name="connsiteX1" fmla="*/ 406688 w 1297942"/>
              <a:gd name="connsiteY1" fmla="*/ 0 h 426332"/>
              <a:gd name="connsiteX2" fmla="*/ 800398 w 1297942"/>
              <a:gd name="connsiteY2" fmla="*/ 0 h 426332"/>
              <a:gd name="connsiteX3" fmla="*/ 1297942 w 1297942"/>
              <a:gd name="connsiteY3" fmla="*/ 0 h 426332"/>
              <a:gd name="connsiteX4" fmla="*/ 1297942 w 1297942"/>
              <a:gd name="connsiteY4" fmla="*/ 426332 h 426332"/>
              <a:gd name="connsiteX5" fmla="*/ 904233 w 1297942"/>
              <a:gd name="connsiteY5" fmla="*/ 426332 h 426332"/>
              <a:gd name="connsiteX6" fmla="*/ 471586 w 1297942"/>
              <a:gd name="connsiteY6" fmla="*/ 426332 h 426332"/>
              <a:gd name="connsiteX7" fmla="*/ 0 w 1297942"/>
              <a:gd name="connsiteY7" fmla="*/ 426332 h 426332"/>
              <a:gd name="connsiteX8" fmla="*/ 0 w 1297942"/>
              <a:gd name="connsiteY8" fmla="*/ 0 h 4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7942" h="426332" fill="none" extrusionOk="0">
                <a:moveTo>
                  <a:pt x="0" y="0"/>
                </a:moveTo>
                <a:cubicBezTo>
                  <a:pt x="178494" y="-285"/>
                  <a:pt x="241883" y="30918"/>
                  <a:pt x="406688" y="0"/>
                </a:cubicBezTo>
                <a:cubicBezTo>
                  <a:pt x="571493" y="-30918"/>
                  <a:pt x="700991" y="18410"/>
                  <a:pt x="800398" y="0"/>
                </a:cubicBezTo>
                <a:cubicBezTo>
                  <a:pt x="899805" y="-18410"/>
                  <a:pt x="1096977" y="57"/>
                  <a:pt x="1297942" y="0"/>
                </a:cubicBezTo>
                <a:cubicBezTo>
                  <a:pt x="1316673" y="203120"/>
                  <a:pt x="1262946" y="334239"/>
                  <a:pt x="1297942" y="426332"/>
                </a:cubicBezTo>
                <a:cubicBezTo>
                  <a:pt x="1207031" y="426521"/>
                  <a:pt x="1096333" y="393522"/>
                  <a:pt x="904233" y="426332"/>
                </a:cubicBezTo>
                <a:cubicBezTo>
                  <a:pt x="712133" y="459142"/>
                  <a:pt x="590824" y="383616"/>
                  <a:pt x="471586" y="426332"/>
                </a:cubicBezTo>
                <a:cubicBezTo>
                  <a:pt x="352348" y="469048"/>
                  <a:pt x="199292" y="376778"/>
                  <a:pt x="0" y="426332"/>
                </a:cubicBezTo>
                <a:cubicBezTo>
                  <a:pt x="-38252" y="233596"/>
                  <a:pt x="7743" y="153430"/>
                  <a:pt x="0" y="0"/>
                </a:cubicBezTo>
                <a:close/>
              </a:path>
              <a:path w="1297942" h="426332" stroke="0" extrusionOk="0">
                <a:moveTo>
                  <a:pt x="0" y="0"/>
                </a:moveTo>
                <a:cubicBezTo>
                  <a:pt x="222402" y="-21349"/>
                  <a:pt x="233812" y="10067"/>
                  <a:pt x="445627" y="0"/>
                </a:cubicBezTo>
                <a:cubicBezTo>
                  <a:pt x="657442" y="-10067"/>
                  <a:pt x="716530" y="29744"/>
                  <a:pt x="839336" y="0"/>
                </a:cubicBezTo>
                <a:cubicBezTo>
                  <a:pt x="962142" y="-29744"/>
                  <a:pt x="1169055" y="22764"/>
                  <a:pt x="1297942" y="0"/>
                </a:cubicBezTo>
                <a:cubicBezTo>
                  <a:pt x="1341711" y="111797"/>
                  <a:pt x="1259447" y="234286"/>
                  <a:pt x="1297942" y="426332"/>
                </a:cubicBezTo>
                <a:cubicBezTo>
                  <a:pt x="1096943" y="435577"/>
                  <a:pt x="1019264" y="410859"/>
                  <a:pt x="839336" y="426332"/>
                </a:cubicBezTo>
                <a:cubicBezTo>
                  <a:pt x="659408" y="441805"/>
                  <a:pt x="568129" y="391933"/>
                  <a:pt x="419668" y="426332"/>
                </a:cubicBezTo>
                <a:cubicBezTo>
                  <a:pt x="271207" y="460731"/>
                  <a:pt x="168672" y="403736"/>
                  <a:pt x="0" y="426332"/>
                </a:cubicBezTo>
                <a:cubicBezTo>
                  <a:pt x="-3529" y="332130"/>
                  <a:pt x="12648" y="85430"/>
                  <a:pt x="0" y="0"/>
                </a:cubicBezTo>
                <a:close/>
              </a:path>
            </a:pathLst>
          </a:custGeom>
          <a:ln>
            <a:noFill/>
            <a:extLst>
              <a:ext uri="{C807C97D-BFC1-408E-A445-0C87EB9F89A2}">
                <ask:lineSketchStyleProps xmlns="" xmlns:ask="http://schemas.microsoft.com/office/drawing/2018/sketchyshapes" sd="2280228307">
                  <a:prstGeom prst="rect">
                    <a:avLst/>
                  </a:prstGeom>
                  <ask:type>
                    <ask:lineSketchScribble/>
                  </ask:type>
                </ask:lineSketchStyleProps>
              </a:ext>
            </a:extLst>
          </a:ln>
        </p:spPr>
        <p:txBody>
          <a:bodyPr vert="horz" lIns="91440" tIns="45720" rIns="91440" bIns="45720" rtlCol="0" anchor="ct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solidFill>
                  <a:schemeClr val="tx2">
                    <a:lumMod val="75000"/>
                  </a:schemeClr>
                </a:solidFill>
                <a:latin typeface="LM Sans 9" panose="00000500000000000000" pitchFamily="50" charset="0"/>
              </a:rPr>
              <a:t>Domestic emissions</a:t>
            </a:r>
          </a:p>
          <a:p>
            <a:pPr marL="0" indent="0" algn="ctr">
              <a:spcBef>
                <a:spcPts val="0"/>
              </a:spcBef>
              <a:buFont typeface="Arial" panose="020B0604020202020204" pitchFamily="34" charset="0"/>
              <a:buNone/>
            </a:pPr>
            <a:r>
              <a:rPr lang="en-US" sz="1600" b="1" dirty="0">
                <a:solidFill>
                  <a:schemeClr val="tx2">
                    <a:lumMod val="75000"/>
                  </a:schemeClr>
                </a:solidFill>
                <a:latin typeface="LM Sans 9" panose="00000500000000000000" pitchFamily="50" charset="0"/>
              </a:rPr>
              <a:t>+ </a:t>
            </a:r>
          </a:p>
          <a:p>
            <a:pPr marL="0" indent="0" algn="ctr">
              <a:spcBef>
                <a:spcPts val="0"/>
              </a:spcBef>
              <a:buFont typeface="Arial" panose="020B0604020202020204" pitchFamily="34" charset="0"/>
              <a:buNone/>
            </a:pPr>
            <a:r>
              <a:rPr lang="en-US" sz="1600" b="1" dirty="0">
                <a:solidFill>
                  <a:schemeClr val="tx2">
                    <a:lumMod val="75000"/>
                  </a:schemeClr>
                </a:solidFill>
                <a:latin typeface="LM Sans 9" panose="00000500000000000000" pitchFamily="50" charset="0"/>
              </a:rPr>
              <a:t>Foreign emissions</a:t>
            </a:r>
          </a:p>
        </p:txBody>
      </p:sp>
      <p:cxnSp>
        <p:nvCxnSpPr>
          <p:cNvPr id="9" name="Connettore 2 8">
            <a:extLst>
              <a:ext uri="{FF2B5EF4-FFF2-40B4-BE49-F238E27FC236}">
                <a16:creationId xmlns:a16="http://schemas.microsoft.com/office/drawing/2014/main" id="{5DD96AAD-8C2C-4E7E-AD5E-064778873AB6}"/>
              </a:ext>
            </a:extLst>
          </p:cNvPr>
          <p:cNvCxnSpPr>
            <a:cxnSpLocks/>
            <a:stCxn id="40" idx="0"/>
          </p:cNvCxnSpPr>
          <p:nvPr/>
        </p:nvCxnSpPr>
        <p:spPr>
          <a:xfrm>
            <a:off x="6570253" y="2749683"/>
            <a:ext cx="934929" cy="712545"/>
          </a:xfrm>
          <a:prstGeom prst="straightConnector1">
            <a:avLst/>
          </a:prstGeom>
          <a:ln>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52" name="Connettore 2 51">
            <a:extLst>
              <a:ext uri="{FF2B5EF4-FFF2-40B4-BE49-F238E27FC236}">
                <a16:creationId xmlns:a16="http://schemas.microsoft.com/office/drawing/2014/main" id="{355ED9C9-7BE3-4869-B169-B5A6FB1517F9}"/>
              </a:ext>
            </a:extLst>
          </p:cNvPr>
          <p:cNvCxnSpPr>
            <a:cxnSpLocks/>
          </p:cNvCxnSpPr>
          <p:nvPr/>
        </p:nvCxnSpPr>
        <p:spPr>
          <a:xfrm>
            <a:off x="5173044" y="3511203"/>
            <a:ext cx="2379221" cy="150288"/>
          </a:xfrm>
          <a:prstGeom prst="straightConnector1">
            <a:avLst/>
          </a:prstGeom>
          <a:ln>
            <a:prstDash val="dashDot"/>
            <a:tailEnd type="triangle"/>
          </a:ln>
        </p:spPr>
        <p:style>
          <a:lnRef idx="3">
            <a:schemeClr val="accent1"/>
          </a:lnRef>
          <a:fillRef idx="0">
            <a:schemeClr val="accent1"/>
          </a:fillRef>
          <a:effectRef idx="2">
            <a:schemeClr val="accent1"/>
          </a:effectRef>
          <a:fontRef idx="minor">
            <a:schemeClr val="tx1"/>
          </a:fontRef>
        </p:style>
      </p:cxnSp>
      <p:sp>
        <p:nvSpPr>
          <p:cNvPr id="57" name="Segnaposto contenuto 4">
            <a:extLst>
              <a:ext uri="{FF2B5EF4-FFF2-40B4-BE49-F238E27FC236}">
                <a16:creationId xmlns:a16="http://schemas.microsoft.com/office/drawing/2014/main" id="{BB95ACC2-FF01-483C-B2CD-7F56B85A78B2}"/>
              </a:ext>
            </a:extLst>
          </p:cNvPr>
          <p:cNvSpPr txBox="1">
            <a:spLocks/>
          </p:cNvSpPr>
          <p:nvPr/>
        </p:nvSpPr>
        <p:spPr>
          <a:xfrm>
            <a:off x="2360814" y="1599080"/>
            <a:ext cx="2478397" cy="426332"/>
          </a:xfrm>
          <a:custGeom>
            <a:avLst/>
            <a:gdLst>
              <a:gd name="connsiteX0" fmla="*/ 0 w 2478397"/>
              <a:gd name="connsiteY0" fmla="*/ 0 h 426332"/>
              <a:gd name="connsiteX1" fmla="*/ 421327 w 2478397"/>
              <a:gd name="connsiteY1" fmla="*/ 0 h 426332"/>
              <a:gd name="connsiteX2" fmla="*/ 966575 w 2478397"/>
              <a:gd name="connsiteY2" fmla="*/ 0 h 426332"/>
              <a:gd name="connsiteX3" fmla="*/ 1387902 w 2478397"/>
              <a:gd name="connsiteY3" fmla="*/ 0 h 426332"/>
              <a:gd name="connsiteX4" fmla="*/ 1858798 w 2478397"/>
              <a:gd name="connsiteY4" fmla="*/ 0 h 426332"/>
              <a:gd name="connsiteX5" fmla="*/ 2478397 w 2478397"/>
              <a:gd name="connsiteY5" fmla="*/ 0 h 426332"/>
              <a:gd name="connsiteX6" fmla="*/ 2478397 w 2478397"/>
              <a:gd name="connsiteY6" fmla="*/ 426332 h 426332"/>
              <a:gd name="connsiteX7" fmla="*/ 1957934 w 2478397"/>
              <a:gd name="connsiteY7" fmla="*/ 426332 h 426332"/>
              <a:gd name="connsiteX8" fmla="*/ 1412686 w 2478397"/>
              <a:gd name="connsiteY8" fmla="*/ 426332 h 426332"/>
              <a:gd name="connsiteX9" fmla="*/ 966575 w 2478397"/>
              <a:gd name="connsiteY9" fmla="*/ 426332 h 426332"/>
              <a:gd name="connsiteX10" fmla="*/ 0 w 2478397"/>
              <a:gd name="connsiteY10" fmla="*/ 426332 h 426332"/>
              <a:gd name="connsiteX11" fmla="*/ 0 w 2478397"/>
              <a:gd name="connsiteY11" fmla="*/ 0 h 4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78397" h="426332" fill="none" extrusionOk="0">
                <a:moveTo>
                  <a:pt x="0" y="0"/>
                </a:moveTo>
                <a:cubicBezTo>
                  <a:pt x="203156" y="-21069"/>
                  <a:pt x="232622" y="16453"/>
                  <a:pt x="421327" y="0"/>
                </a:cubicBezTo>
                <a:cubicBezTo>
                  <a:pt x="610032" y="-16453"/>
                  <a:pt x="698567" y="26293"/>
                  <a:pt x="966575" y="0"/>
                </a:cubicBezTo>
                <a:cubicBezTo>
                  <a:pt x="1234583" y="-26293"/>
                  <a:pt x="1217752" y="45134"/>
                  <a:pt x="1387902" y="0"/>
                </a:cubicBezTo>
                <a:cubicBezTo>
                  <a:pt x="1558052" y="-45134"/>
                  <a:pt x="1629002" y="23349"/>
                  <a:pt x="1858798" y="0"/>
                </a:cubicBezTo>
                <a:cubicBezTo>
                  <a:pt x="2088594" y="-23349"/>
                  <a:pt x="2238881" y="46846"/>
                  <a:pt x="2478397" y="0"/>
                </a:cubicBezTo>
                <a:cubicBezTo>
                  <a:pt x="2521814" y="145002"/>
                  <a:pt x="2446729" y="284693"/>
                  <a:pt x="2478397" y="426332"/>
                </a:cubicBezTo>
                <a:cubicBezTo>
                  <a:pt x="2271763" y="476857"/>
                  <a:pt x="2080880" y="387366"/>
                  <a:pt x="1957934" y="426332"/>
                </a:cubicBezTo>
                <a:cubicBezTo>
                  <a:pt x="1834988" y="465298"/>
                  <a:pt x="1527873" y="361083"/>
                  <a:pt x="1412686" y="426332"/>
                </a:cubicBezTo>
                <a:cubicBezTo>
                  <a:pt x="1297499" y="491581"/>
                  <a:pt x="1145391" y="386437"/>
                  <a:pt x="966575" y="426332"/>
                </a:cubicBezTo>
                <a:cubicBezTo>
                  <a:pt x="787759" y="466227"/>
                  <a:pt x="236850" y="375848"/>
                  <a:pt x="0" y="426332"/>
                </a:cubicBezTo>
                <a:cubicBezTo>
                  <a:pt x="-8257" y="310903"/>
                  <a:pt x="39172" y="180740"/>
                  <a:pt x="0" y="0"/>
                </a:cubicBezTo>
                <a:close/>
              </a:path>
              <a:path w="2478397" h="426332" stroke="0" extrusionOk="0">
                <a:moveTo>
                  <a:pt x="0" y="0"/>
                </a:moveTo>
                <a:cubicBezTo>
                  <a:pt x="244133" y="-17078"/>
                  <a:pt x="342683" y="43079"/>
                  <a:pt x="520463" y="0"/>
                </a:cubicBezTo>
                <a:cubicBezTo>
                  <a:pt x="698243" y="-43079"/>
                  <a:pt x="736381" y="47041"/>
                  <a:pt x="941791" y="0"/>
                </a:cubicBezTo>
                <a:cubicBezTo>
                  <a:pt x="1147201" y="-47041"/>
                  <a:pt x="1281426" y="11794"/>
                  <a:pt x="1412686" y="0"/>
                </a:cubicBezTo>
                <a:cubicBezTo>
                  <a:pt x="1543946" y="-11794"/>
                  <a:pt x="1698549" y="50577"/>
                  <a:pt x="1883582" y="0"/>
                </a:cubicBezTo>
                <a:cubicBezTo>
                  <a:pt x="2068615" y="-50577"/>
                  <a:pt x="2315753" y="66533"/>
                  <a:pt x="2478397" y="0"/>
                </a:cubicBezTo>
                <a:cubicBezTo>
                  <a:pt x="2508651" y="151641"/>
                  <a:pt x="2462163" y="296049"/>
                  <a:pt x="2478397" y="426332"/>
                </a:cubicBezTo>
                <a:cubicBezTo>
                  <a:pt x="2256968" y="440609"/>
                  <a:pt x="2218983" y="416875"/>
                  <a:pt x="2032286" y="426332"/>
                </a:cubicBezTo>
                <a:cubicBezTo>
                  <a:pt x="1845589" y="435789"/>
                  <a:pt x="1760014" y="399845"/>
                  <a:pt x="1511822" y="426332"/>
                </a:cubicBezTo>
                <a:cubicBezTo>
                  <a:pt x="1263630" y="452819"/>
                  <a:pt x="1215887" y="415371"/>
                  <a:pt x="991359" y="426332"/>
                </a:cubicBezTo>
                <a:cubicBezTo>
                  <a:pt x="766831" y="437293"/>
                  <a:pt x="594874" y="423224"/>
                  <a:pt x="470895" y="426332"/>
                </a:cubicBezTo>
                <a:cubicBezTo>
                  <a:pt x="346916" y="429440"/>
                  <a:pt x="130870" y="377271"/>
                  <a:pt x="0" y="426332"/>
                </a:cubicBezTo>
                <a:cubicBezTo>
                  <a:pt x="-12635" y="316542"/>
                  <a:pt x="1481" y="188485"/>
                  <a:pt x="0" y="0"/>
                </a:cubicBezTo>
                <a:close/>
              </a:path>
            </a:pathLst>
          </a:custGeom>
          <a:ln>
            <a:noFill/>
            <a:extLst>
              <a:ext uri="{C807C97D-BFC1-408E-A445-0C87EB9F89A2}">
                <ask:lineSketchStyleProps xmlns="" xmlns:ask="http://schemas.microsoft.com/office/drawing/2018/sketchyshapes" sd="2280228307">
                  <a:prstGeom prst="rect">
                    <a:avLst/>
                  </a:prstGeom>
                  <ask:type>
                    <ask:lineSketchScribble/>
                  </ask:type>
                </ask:lineSketchStyleProps>
              </a:ext>
            </a:extLst>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solidFill>
                  <a:schemeClr val="tx2">
                    <a:lumMod val="75000"/>
                  </a:schemeClr>
                </a:solidFill>
                <a:latin typeface="LM Sans 9" panose="00000500000000000000" pitchFamily="50" charset="0"/>
              </a:rPr>
              <a:t>EU CONSUMPTION</a:t>
            </a:r>
          </a:p>
        </p:txBody>
      </p:sp>
      <p:sp>
        <p:nvSpPr>
          <p:cNvPr id="58" name="Segnaposto contenuto 4">
            <a:extLst>
              <a:ext uri="{FF2B5EF4-FFF2-40B4-BE49-F238E27FC236}">
                <a16:creationId xmlns:a16="http://schemas.microsoft.com/office/drawing/2014/main" id="{FE2CBF59-985C-423C-815F-19E0960D30D7}"/>
              </a:ext>
            </a:extLst>
          </p:cNvPr>
          <p:cNvSpPr txBox="1">
            <a:spLocks/>
          </p:cNvSpPr>
          <p:nvPr/>
        </p:nvSpPr>
        <p:spPr>
          <a:xfrm>
            <a:off x="2981949" y="2049362"/>
            <a:ext cx="1297942" cy="426332"/>
          </a:xfrm>
          <a:custGeom>
            <a:avLst/>
            <a:gdLst>
              <a:gd name="connsiteX0" fmla="*/ 0 w 1297942"/>
              <a:gd name="connsiteY0" fmla="*/ 0 h 426332"/>
              <a:gd name="connsiteX1" fmla="*/ 406688 w 1297942"/>
              <a:gd name="connsiteY1" fmla="*/ 0 h 426332"/>
              <a:gd name="connsiteX2" fmla="*/ 800398 w 1297942"/>
              <a:gd name="connsiteY2" fmla="*/ 0 h 426332"/>
              <a:gd name="connsiteX3" fmla="*/ 1297942 w 1297942"/>
              <a:gd name="connsiteY3" fmla="*/ 0 h 426332"/>
              <a:gd name="connsiteX4" fmla="*/ 1297942 w 1297942"/>
              <a:gd name="connsiteY4" fmla="*/ 426332 h 426332"/>
              <a:gd name="connsiteX5" fmla="*/ 904233 w 1297942"/>
              <a:gd name="connsiteY5" fmla="*/ 426332 h 426332"/>
              <a:gd name="connsiteX6" fmla="*/ 471586 w 1297942"/>
              <a:gd name="connsiteY6" fmla="*/ 426332 h 426332"/>
              <a:gd name="connsiteX7" fmla="*/ 0 w 1297942"/>
              <a:gd name="connsiteY7" fmla="*/ 426332 h 426332"/>
              <a:gd name="connsiteX8" fmla="*/ 0 w 1297942"/>
              <a:gd name="connsiteY8" fmla="*/ 0 h 4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7942" h="426332" fill="none" extrusionOk="0">
                <a:moveTo>
                  <a:pt x="0" y="0"/>
                </a:moveTo>
                <a:cubicBezTo>
                  <a:pt x="178494" y="-285"/>
                  <a:pt x="241883" y="30918"/>
                  <a:pt x="406688" y="0"/>
                </a:cubicBezTo>
                <a:cubicBezTo>
                  <a:pt x="571493" y="-30918"/>
                  <a:pt x="700991" y="18410"/>
                  <a:pt x="800398" y="0"/>
                </a:cubicBezTo>
                <a:cubicBezTo>
                  <a:pt x="899805" y="-18410"/>
                  <a:pt x="1096977" y="57"/>
                  <a:pt x="1297942" y="0"/>
                </a:cubicBezTo>
                <a:cubicBezTo>
                  <a:pt x="1316673" y="203120"/>
                  <a:pt x="1262946" y="334239"/>
                  <a:pt x="1297942" y="426332"/>
                </a:cubicBezTo>
                <a:cubicBezTo>
                  <a:pt x="1207031" y="426521"/>
                  <a:pt x="1096333" y="393522"/>
                  <a:pt x="904233" y="426332"/>
                </a:cubicBezTo>
                <a:cubicBezTo>
                  <a:pt x="712133" y="459142"/>
                  <a:pt x="590824" y="383616"/>
                  <a:pt x="471586" y="426332"/>
                </a:cubicBezTo>
                <a:cubicBezTo>
                  <a:pt x="352348" y="469048"/>
                  <a:pt x="199292" y="376778"/>
                  <a:pt x="0" y="426332"/>
                </a:cubicBezTo>
                <a:cubicBezTo>
                  <a:pt x="-38252" y="233596"/>
                  <a:pt x="7743" y="153430"/>
                  <a:pt x="0" y="0"/>
                </a:cubicBezTo>
                <a:close/>
              </a:path>
              <a:path w="1297942" h="426332" stroke="0" extrusionOk="0">
                <a:moveTo>
                  <a:pt x="0" y="0"/>
                </a:moveTo>
                <a:cubicBezTo>
                  <a:pt x="222402" y="-21349"/>
                  <a:pt x="233812" y="10067"/>
                  <a:pt x="445627" y="0"/>
                </a:cubicBezTo>
                <a:cubicBezTo>
                  <a:pt x="657442" y="-10067"/>
                  <a:pt x="716530" y="29744"/>
                  <a:pt x="839336" y="0"/>
                </a:cubicBezTo>
                <a:cubicBezTo>
                  <a:pt x="962142" y="-29744"/>
                  <a:pt x="1169055" y="22764"/>
                  <a:pt x="1297942" y="0"/>
                </a:cubicBezTo>
                <a:cubicBezTo>
                  <a:pt x="1341711" y="111797"/>
                  <a:pt x="1259447" y="234286"/>
                  <a:pt x="1297942" y="426332"/>
                </a:cubicBezTo>
                <a:cubicBezTo>
                  <a:pt x="1096943" y="435577"/>
                  <a:pt x="1019264" y="410859"/>
                  <a:pt x="839336" y="426332"/>
                </a:cubicBezTo>
                <a:cubicBezTo>
                  <a:pt x="659408" y="441805"/>
                  <a:pt x="568129" y="391933"/>
                  <a:pt x="419668" y="426332"/>
                </a:cubicBezTo>
                <a:cubicBezTo>
                  <a:pt x="271207" y="460731"/>
                  <a:pt x="168672" y="403736"/>
                  <a:pt x="0" y="426332"/>
                </a:cubicBezTo>
                <a:cubicBezTo>
                  <a:pt x="-3529" y="332130"/>
                  <a:pt x="12648" y="85430"/>
                  <a:pt x="0" y="0"/>
                </a:cubicBezTo>
                <a:close/>
              </a:path>
            </a:pathLst>
          </a:custGeom>
          <a:ln>
            <a:noFill/>
            <a:extLst>
              <a:ext uri="{C807C97D-BFC1-408E-A445-0C87EB9F89A2}">
                <ask:lineSketchStyleProps xmlns="" xmlns:ask="http://schemas.microsoft.com/office/drawing/2018/sketchyshapes" sd="2280228307">
                  <a:prstGeom prst="rect">
                    <a:avLst/>
                  </a:prstGeom>
                  <ask:type>
                    <ask:lineSketchScribble/>
                  </ask:type>
                </ask:lineSketchStyleProps>
              </a:ext>
            </a:extLst>
          </a:ln>
        </p:spPr>
        <p:txBody>
          <a:bodyPr vert="horz" lIns="91440" tIns="45720" rIns="91440" bIns="45720" rtlCol="0" anchor="ct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solidFill>
                  <a:schemeClr val="tx2">
                    <a:lumMod val="75000"/>
                  </a:schemeClr>
                </a:solidFill>
                <a:latin typeface="LM Sans 9" panose="00000500000000000000" pitchFamily="50" charset="0"/>
              </a:rPr>
              <a:t>Domestic emissions</a:t>
            </a:r>
          </a:p>
          <a:p>
            <a:pPr marL="0" indent="0" algn="ctr">
              <a:spcBef>
                <a:spcPts val="0"/>
              </a:spcBef>
              <a:buFont typeface="Arial" panose="020B0604020202020204" pitchFamily="34" charset="0"/>
              <a:buNone/>
            </a:pPr>
            <a:r>
              <a:rPr lang="en-US" sz="1600" b="1" dirty="0">
                <a:solidFill>
                  <a:schemeClr val="tx2">
                    <a:lumMod val="75000"/>
                  </a:schemeClr>
                </a:solidFill>
                <a:latin typeface="LM Sans 9" panose="00000500000000000000" pitchFamily="50" charset="0"/>
              </a:rPr>
              <a:t>+ </a:t>
            </a:r>
          </a:p>
          <a:p>
            <a:pPr marL="0" indent="0" algn="ctr">
              <a:spcBef>
                <a:spcPts val="0"/>
              </a:spcBef>
              <a:buFont typeface="Arial" panose="020B0604020202020204" pitchFamily="34" charset="0"/>
              <a:buNone/>
            </a:pPr>
            <a:r>
              <a:rPr lang="en-US" sz="1600" b="1" dirty="0">
                <a:solidFill>
                  <a:schemeClr val="tx2">
                    <a:lumMod val="75000"/>
                  </a:schemeClr>
                </a:solidFill>
                <a:latin typeface="LM Sans 9" panose="00000500000000000000" pitchFamily="50" charset="0"/>
              </a:rPr>
              <a:t>Foreign emissions</a:t>
            </a:r>
          </a:p>
        </p:txBody>
      </p:sp>
      <p:cxnSp>
        <p:nvCxnSpPr>
          <p:cNvPr id="59" name="Connettore 2 58">
            <a:extLst>
              <a:ext uri="{FF2B5EF4-FFF2-40B4-BE49-F238E27FC236}">
                <a16:creationId xmlns:a16="http://schemas.microsoft.com/office/drawing/2014/main" id="{ED586A7A-D9EA-4A37-87B1-ABC8BD8DD19C}"/>
              </a:ext>
            </a:extLst>
          </p:cNvPr>
          <p:cNvCxnSpPr>
            <a:cxnSpLocks/>
          </p:cNvCxnSpPr>
          <p:nvPr/>
        </p:nvCxnSpPr>
        <p:spPr>
          <a:xfrm flipV="1">
            <a:off x="4204085" y="1672394"/>
            <a:ext cx="934929" cy="457616"/>
          </a:xfrm>
          <a:prstGeom prst="straightConnector1">
            <a:avLst/>
          </a:prstGeom>
          <a:ln>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62" name="Connettore 2 61">
            <a:extLst>
              <a:ext uri="{FF2B5EF4-FFF2-40B4-BE49-F238E27FC236}">
                <a16:creationId xmlns:a16="http://schemas.microsoft.com/office/drawing/2014/main" id="{999652E4-A9F4-421E-920F-AD3F32724FA1}"/>
              </a:ext>
            </a:extLst>
          </p:cNvPr>
          <p:cNvCxnSpPr>
            <a:cxnSpLocks/>
          </p:cNvCxnSpPr>
          <p:nvPr/>
        </p:nvCxnSpPr>
        <p:spPr>
          <a:xfrm>
            <a:off x="4148109" y="2373943"/>
            <a:ext cx="146680" cy="320543"/>
          </a:xfrm>
          <a:prstGeom prst="straightConnector1">
            <a:avLst/>
          </a:prstGeom>
          <a:ln>
            <a:prstDash val="dashDot"/>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2819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it-IT" sz="2400" dirty="0" err="1">
                <a:latin typeface="LM Sans 10" panose="00000500000000000000" pitchFamily="50" charset="0"/>
              </a:rPr>
              <a:t>GSCs</a:t>
            </a:r>
            <a:r>
              <a:rPr lang="it-IT" sz="2400" dirty="0">
                <a:latin typeface="LM Sans 10" panose="00000500000000000000" pitchFamily="50" charset="0"/>
              </a:rPr>
              <a:t> and </a:t>
            </a:r>
            <a:r>
              <a:rPr lang="it-IT" sz="2400" dirty="0" err="1">
                <a:latin typeface="LM Sans 10" panose="00000500000000000000" pitchFamily="50" charset="0"/>
              </a:rPr>
              <a:t>emissions</a:t>
            </a:r>
            <a:endParaRPr lang="en-GB" sz="2400" dirty="0">
              <a:latin typeface="LM Sans 10" panose="00000500000000000000" pitchFamily="50" charset="0"/>
            </a:endParaRPr>
          </a:p>
        </p:txBody>
      </p:sp>
      <p:sp>
        <p:nvSpPr>
          <p:cNvPr id="10" name="Rettangolo 9">
            <a:extLst>
              <a:ext uri="{FF2B5EF4-FFF2-40B4-BE49-F238E27FC236}">
                <a16:creationId xmlns:a16="http://schemas.microsoft.com/office/drawing/2014/main" id="{A5C7CA90-D4DC-4D06-9B11-628FDC6BE256}"/>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results</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p>
        </p:txBody>
      </p:sp>
      <p:graphicFrame>
        <p:nvGraphicFramePr>
          <p:cNvPr id="25" name="Grafico 24">
            <a:extLst>
              <a:ext uri="{FF2B5EF4-FFF2-40B4-BE49-F238E27FC236}">
                <a16:creationId xmlns:a16="http://schemas.microsoft.com/office/drawing/2014/main" id="{567B0A10-BF55-42E4-86D0-669AA3B93C79}"/>
              </a:ext>
            </a:extLst>
          </p:cNvPr>
          <p:cNvGraphicFramePr>
            <a:graphicFrameLocks/>
          </p:cNvGraphicFramePr>
          <p:nvPr>
            <p:extLst>
              <p:ext uri="{D42A27DB-BD31-4B8C-83A1-F6EECF244321}">
                <p14:modId xmlns:p14="http://schemas.microsoft.com/office/powerpoint/2010/main" val="121678853"/>
              </p:ext>
            </p:extLst>
          </p:nvPr>
        </p:nvGraphicFramePr>
        <p:xfrm>
          <a:off x="612428" y="1608860"/>
          <a:ext cx="5110534" cy="3640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4" name="Grafico 33">
            <a:extLst>
              <a:ext uri="{FF2B5EF4-FFF2-40B4-BE49-F238E27FC236}">
                <a16:creationId xmlns:a16="http://schemas.microsoft.com/office/drawing/2014/main" id="{4542C36B-64A7-44C6-9122-B0A6137C6248}"/>
              </a:ext>
            </a:extLst>
          </p:cNvPr>
          <p:cNvGraphicFramePr>
            <a:graphicFrameLocks/>
          </p:cNvGraphicFramePr>
          <p:nvPr>
            <p:extLst>
              <p:ext uri="{D42A27DB-BD31-4B8C-83A1-F6EECF244321}">
                <p14:modId xmlns:p14="http://schemas.microsoft.com/office/powerpoint/2010/main" val="2280335103"/>
              </p:ext>
            </p:extLst>
          </p:nvPr>
        </p:nvGraphicFramePr>
        <p:xfrm>
          <a:off x="6469039" y="1608860"/>
          <a:ext cx="5189561" cy="36402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99064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E5E78FE8-9242-4635-A843-0550112E00F2}"/>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a:solidFill>
                  <a:srgbClr val="618AE5"/>
                </a:solidFill>
                <a:latin typeface="LM Sans 10" panose="00000500000000000000" pitchFamily="50" charset="0"/>
              </a:rPr>
              <a:t>Introduction</a:t>
            </a:r>
            <a:r>
              <a:rPr lang="en-GB" sz="160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rgbClr val="618AE5"/>
                </a:solidFill>
                <a:latin typeface="LM Sans 10" panose="00000500000000000000" pitchFamily="50" charset="0"/>
              </a:rPr>
              <a:t>Background</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rgbClr val="618AE5"/>
                </a:solidFill>
                <a:latin typeface="LM Sans 10" panose="00000500000000000000" pitchFamily="50" charset="0"/>
              </a:rPr>
              <a:t>Model design</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results</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endPar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endParaRPr>
          </a:p>
        </p:txBody>
      </p:sp>
      <p:sp>
        <p:nvSpPr>
          <p:cNvPr id="15" name="Segnaposto contenuto 4">
            <a:extLst>
              <a:ext uri="{FF2B5EF4-FFF2-40B4-BE49-F238E27FC236}">
                <a16:creationId xmlns:a16="http://schemas.microsoft.com/office/drawing/2014/main" id="{BD24308D-7132-4483-BCC0-559440673720}"/>
              </a:ext>
            </a:extLst>
          </p:cNvPr>
          <p:cNvSpPr>
            <a:spLocks noGrp="1"/>
          </p:cNvSpPr>
          <p:nvPr>
            <p:ph idx="1"/>
          </p:nvPr>
        </p:nvSpPr>
        <p:spPr>
          <a:xfrm>
            <a:off x="1519544" y="762875"/>
            <a:ext cx="3425246" cy="426332"/>
          </a:xfrm>
          <a:custGeom>
            <a:avLst/>
            <a:gdLst>
              <a:gd name="connsiteX0" fmla="*/ 0 w 3425246"/>
              <a:gd name="connsiteY0" fmla="*/ 0 h 426332"/>
              <a:gd name="connsiteX1" fmla="*/ 570874 w 3425246"/>
              <a:gd name="connsiteY1" fmla="*/ 0 h 426332"/>
              <a:gd name="connsiteX2" fmla="*/ 1107496 w 3425246"/>
              <a:gd name="connsiteY2" fmla="*/ 0 h 426332"/>
              <a:gd name="connsiteX3" fmla="*/ 1712623 w 3425246"/>
              <a:gd name="connsiteY3" fmla="*/ 0 h 426332"/>
              <a:gd name="connsiteX4" fmla="*/ 2283497 w 3425246"/>
              <a:gd name="connsiteY4" fmla="*/ 0 h 426332"/>
              <a:gd name="connsiteX5" fmla="*/ 2854372 w 3425246"/>
              <a:gd name="connsiteY5" fmla="*/ 0 h 426332"/>
              <a:gd name="connsiteX6" fmla="*/ 3425246 w 3425246"/>
              <a:gd name="connsiteY6" fmla="*/ 0 h 426332"/>
              <a:gd name="connsiteX7" fmla="*/ 3425246 w 3425246"/>
              <a:gd name="connsiteY7" fmla="*/ 426332 h 426332"/>
              <a:gd name="connsiteX8" fmla="*/ 2922877 w 3425246"/>
              <a:gd name="connsiteY8" fmla="*/ 426332 h 426332"/>
              <a:gd name="connsiteX9" fmla="*/ 2386255 w 3425246"/>
              <a:gd name="connsiteY9" fmla="*/ 426332 h 426332"/>
              <a:gd name="connsiteX10" fmla="*/ 1849633 w 3425246"/>
              <a:gd name="connsiteY10" fmla="*/ 426332 h 426332"/>
              <a:gd name="connsiteX11" fmla="*/ 1210254 w 3425246"/>
              <a:gd name="connsiteY11" fmla="*/ 426332 h 426332"/>
              <a:gd name="connsiteX12" fmla="*/ 673632 w 3425246"/>
              <a:gd name="connsiteY12" fmla="*/ 426332 h 426332"/>
              <a:gd name="connsiteX13" fmla="*/ 0 w 3425246"/>
              <a:gd name="connsiteY13" fmla="*/ 426332 h 426332"/>
              <a:gd name="connsiteX14" fmla="*/ 0 w 3425246"/>
              <a:gd name="connsiteY14" fmla="*/ 0 h 4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5246" h="426332" fill="none" extrusionOk="0">
                <a:moveTo>
                  <a:pt x="0" y="0"/>
                </a:moveTo>
                <a:cubicBezTo>
                  <a:pt x="193551" y="-28422"/>
                  <a:pt x="285963" y="49823"/>
                  <a:pt x="570874" y="0"/>
                </a:cubicBezTo>
                <a:cubicBezTo>
                  <a:pt x="855785" y="-49823"/>
                  <a:pt x="851958" y="27631"/>
                  <a:pt x="1107496" y="0"/>
                </a:cubicBezTo>
                <a:cubicBezTo>
                  <a:pt x="1363034" y="-27631"/>
                  <a:pt x="1482371" y="56240"/>
                  <a:pt x="1712623" y="0"/>
                </a:cubicBezTo>
                <a:cubicBezTo>
                  <a:pt x="1942875" y="-56240"/>
                  <a:pt x="2161660" y="21633"/>
                  <a:pt x="2283497" y="0"/>
                </a:cubicBezTo>
                <a:cubicBezTo>
                  <a:pt x="2405334" y="-21633"/>
                  <a:pt x="2672090" y="10558"/>
                  <a:pt x="2854372" y="0"/>
                </a:cubicBezTo>
                <a:cubicBezTo>
                  <a:pt x="3036655" y="-10558"/>
                  <a:pt x="3214880" y="9517"/>
                  <a:pt x="3425246" y="0"/>
                </a:cubicBezTo>
                <a:cubicBezTo>
                  <a:pt x="3439444" y="98275"/>
                  <a:pt x="3417637" y="279390"/>
                  <a:pt x="3425246" y="426332"/>
                </a:cubicBezTo>
                <a:cubicBezTo>
                  <a:pt x="3298677" y="463313"/>
                  <a:pt x="3161607" y="417207"/>
                  <a:pt x="2922877" y="426332"/>
                </a:cubicBezTo>
                <a:cubicBezTo>
                  <a:pt x="2684147" y="435457"/>
                  <a:pt x="2641243" y="410979"/>
                  <a:pt x="2386255" y="426332"/>
                </a:cubicBezTo>
                <a:cubicBezTo>
                  <a:pt x="2131267" y="441685"/>
                  <a:pt x="2105573" y="417607"/>
                  <a:pt x="1849633" y="426332"/>
                </a:cubicBezTo>
                <a:cubicBezTo>
                  <a:pt x="1593693" y="435057"/>
                  <a:pt x="1385553" y="389545"/>
                  <a:pt x="1210254" y="426332"/>
                </a:cubicBezTo>
                <a:cubicBezTo>
                  <a:pt x="1034955" y="463119"/>
                  <a:pt x="847408" y="376421"/>
                  <a:pt x="673632" y="426332"/>
                </a:cubicBezTo>
                <a:cubicBezTo>
                  <a:pt x="499856" y="476243"/>
                  <a:pt x="183254" y="345523"/>
                  <a:pt x="0" y="426332"/>
                </a:cubicBezTo>
                <a:cubicBezTo>
                  <a:pt x="-40463" y="325950"/>
                  <a:pt x="26045" y="181166"/>
                  <a:pt x="0" y="0"/>
                </a:cubicBezTo>
                <a:close/>
              </a:path>
              <a:path w="3425246" h="426332" stroke="0" extrusionOk="0">
                <a:moveTo>
                  <a:pt x="0" y="0"/>
                </a:moveTo>
                <a:cubicBezTo>
                  <a:pt x="245804" y="-13101"/>
                  <a:pt x="322485" y="40926"/>
                  <a:pt x="605127" y="0"/>
                </a:cubicBezTo>
                <a:cubicBezTo>
                  <a:pt x="887769" y="-40926"/>
                  <a:pt x="900024" y="38694"/>
                  <a:pt x="1073244" y="0"/>
                </a:cubicBezTo>
                <a:cubicBezTo>
                  <a:pt x="1246464" y="-38694"/>
                  <a:pt x="1463196" y="16980"/>
                  <a:pt x="1609866" y="0"/>
                </a:cubicBezTo>
                <a:cubicBezTo>
                  <a:pt x="1756536" y="-16980"/>
                  <a:pt x="1918250" y="57238"/>
                  <a:pt x="2146487" y="0"/>
                </a:cubicBezTo>
                <a:cubicBezTo>
                  <a:pt x="2374724" y="-57238"/>
                  <a:pt x="2529210" y="27336"/>
                  <a:pt x="2683109" y="0"/>
                </a:cubicBezTo>
                <a:cubicBezTo>
                  <a:pt x="2837008" y="-27336"/>
                  <a:pt x="3188818" y="26029"/>
                  <a:pt x="3425246" y="0"/>
                </a:cubicBezTo>
                <a:cubicBezTo>
                  <a:pt x="3429036" y="127190"/>
                  <a:pt x="3399306" y="303562"/>
                  <a:pt x="3425246" y="426332"/>
                </a:cubicBezTo>
                <a:cubicBezTo>
                  <a:pt x="3215349" y="440473"/>
                  <a:pt x="3073775" y="366045"/>
                  <a:pt x="2820119" y="426332"/>
                </a:cubicBezTo>
                <a:cubicBezTo>
                  <a:pt x="2566463" y="486619"/>
                  <a:pt x="2404776" y="424561"/>
                  <a:pt x="2214992" y="426332"/>
                </a:cubicBezTo>
                <a:cubicBezTo>
                  <a:pt x="2025208" y="428103"/>
                  <a:pt x="1747091" y="408124"/>
                  <a:pt x="1609866" y="426332"/>
                </a:cubicBezTo>
                <a:cubicBezTo>
                  <a:pt x="1472641" y="444540"/>
                  <a:pt x="1310918" y="396433"/>
                  <a:pt x="1073244" y="426332"/>
                </a:cubicBezTo>
                <a:cubicBezTo>
                  <a:pt x="835570" y="456231"/>
                  <a:pt x="735361" y="391397"/>
                  <a:pt x="570874" y="426332"/>
                </a:cubicBezTo>
                <a:cubicBezTo>
                  <a:pt x="406387" y="461267"/>
                  <a:pt x="265494" y="387627"/>
                  <a:pt x="0" y="426332"/>
                </a:cubicBezTo>
                <a:cubicBezTo>
                  <a:pt x="-16164" y="219992"/>
                  <a:pt x="46941" y="145599"/>
                  <a:pt x="0" y="0"/>
                </a:cubicBezTo>
                <a:close/>
              </a:path>
            </a:pathLst>
          </a:custGeom>
          <a:ln>
            <a:noFill/>
            <a:extLst>
              <a:ext uri="{C807C97D-BFC1-408E-A445-0C87EB9F89A2}">
                <ask:lineSketchStyleProps xmlns="" xmlns:ask="http://schemas.microsoft.com/office/drawing/2018/sketchyshapes" sd="2280228307">
                  <ask:type>
                    <ask:lineSketchScribble/>
                  </ask:type>
                </ask:lineSketchStyleProps>
              </a:ext>
            </a:extLst>
          </a:ln>
        </p:spPr>
        <p:txBody>
          <a:bodyPr anchor="ctr">
            <a:normAutofit fontScale="92500" lnSpcReduction="20000"/>
          </a:bodyPr>
          <a:lstStyle/>
          <a:p>
            <a:pPr marL="0" indent="0" algn="ctr">
              <a:buNone/>
            </a:pPr>
            <a:r>
              <a:rPr lang="en-US" sz="1600" b="1" dirty="0">
                <a:solidFill>
                  <a:schemeClr val="tx2">
                    <a:lumMod val="75000"/>
                  </a:schemeClr>
                </a:solidFill>
                <a:latin typeface="LM Sans 9" panose="00000500000000000000" pitchFamily="50" charset="0"/>
              </a:rPr>
              <a:t>EMBEDDED EMISSIONS </a:t>
            </a:r>
            <a:r>
              <a:rPr lang="en-US" sz="1600" b="1" cap="all" dirty="0">
                <a:solidFill>
                  <a:schemeClr val="tx2">
                    <a:lumMod val="75000"/>
                  </a:schemeClr>
                </a:solidFill>
                <a:latin typeface="LM Sans 9" panose="00000500000000000000" pitchFamily="50" charset="0"/>
              </a:rPr>
              <a:t>in exports</a:t>
            </a:r>
          </a:p>
        </p:txBody>
      </p:sp>
      <p:sp>
        <p:nvSpPr>
          <p:cNvPr id="18" name="Rettangolo 17">
            <a:extLst>
              <a:ext uri="{FF2B5EF4-FFF2-40B4-BE49-F238E27FC236}">
                <a16:creationId xmlns:a16="http://schemas.microsoft.com/office/drawing/2014/main" id="{72C37D36-144A-459F-8804-F2F2912351E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en-US" sz="2400" dirty="0">
                <a:solidFill>
                  <a:schemeClr val="bg1"/>
                </a:solidFill>
                <a:latin typeface="LM Sans 10" panose="00000500000000000000" pitchFamily="50" charset="0"/>
              </a:rPr>
              <a:t>Network analysis</a:t>
            </a:r>
          </a:p>
        </p:txBody>
      </p:sp>
      <p:pic>
        <p:nvPicPr>
          <p:cNvPr id="9" name="Immagine 8" descr="Immagine che contiene mappa, testo&#10;&#10;Descrizione generata automaticamente">
            <a:extLst>
              <a:ext uri="{FF2B5EF4-FFF2-40B4-BE49-F238E27FC236}">
                <a16:creationId xmlns:a16="http://schemas.microsoft.com/office/drawing/2014/main" id="{42EEF65F-70C0-46EE-8D80-0D2B4317A8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334" y="1349981"/>
            <a:ext cx="5727666" cy="4638015"/>
          </a:xfrm>
          <a:prstGeom prst="rect">
            <a:avLst/>
          </a:prstGeom>
        </p:spPr>
      </p:pic>
      <p:sp>
        <p:nvSpPr>
          <p:cNvPr id="11" name="Rettangolo 10">
            <a:extLst>
              <a:ext uri="{FF2B5EF4-FFF2-40B4-BE49-F238E27FC236}">
                <a16:creationId xmlns:a16="http://schemas.microsoft.com/office/drawing/2014/main" id="{3388CF15-2E8B-45B8-8E1F-3C4AEA19164D}"/>
              </a:ext>
            </a:extLst>
          </p:cNvPr>
          <p:cNvSpPr/>
          <p:nvPr/>
        </p:nvSpPr>
        <p:spPr>
          <a:xfrm>
            <a:off x="6529447" y="2730269"/>
            <a:ext cx="5294219" cy="938719"/>
          </a:xfrm>
          <a:prstGeom prst="rect">
            <a:avLst/>
          </a:prstGeom>
        </p:spPr>
        <p:txBody>
          <a:bodyPr wrap="square">
            <a:spAutoFit/>
          </a:bodyPr>
          <a:lstStyle/>
          <a:p>
            <a:r>
              <a:rPr lang="en-US" sz="1100" cap="all" dirty="0">
                <a:latin typeface="LM Sans 10" panose="00000500000000000000" pitchFamily="50" charset="0"/>
              </a:rPr>
              <a:t>Edges</a:t>
            </a:r>
            <a:r>
              <a:rPr lang="en-US" sz="1100" dirty="0">
                <a:latin typeface="LM Sans 10" panose="00000500000000000000" pitchFamily="50" charset="0"/>
              </a:rPr>
              <a:t>: emissions associates with intermediate flows for EU production of exports</a:t>
            </a:r>
          </a:p>
          <a:p>
            <a:r>
              <a:rPr lang="en-US" sz="1100" cap="all" dirty="0">
                <a:latin typeface="LM Sans 10" panose="00000500000000000000" pitchFamily="50" charset="0"/>
              </a:rPr>
              <a:t>Nodes</a:t>
            </a:r>
            <a:r>
              <a:rPr lang="en-US" sz="1100" dirty="0">
                <a:latin typeface="LM Sans 10" panose="00000500000000000000" pitchFamily="50" charset="0"/>
              </a:rPr>
              <a:t>: emissions due to forward linkages in the world trading system </a:t>
            </a:r>
          </a:p>
          <a:p>
            <a:endParaRPr lang="en-US" sz="1100" dirty="0">
              <a:latin typeface="LM Sans 10" panose="00000500000000000000" pitchFamily="50" charset="0"/>
            </a:endParaRPr>
          </a:p>
          <a:p>
            <a:r>
              <a:rPr lang="en-GB" sz="1100" dirty="0">
                <a:latin typeface="LM Sans 10" panose="00000500000000000000" pitchFamily="50" charset="0"/>
              </a:rPr>
              <a:t>RED nodes and edges: reduction </a:t>
            </a:r>
            <a:r>
              <a:rPr lang="en-GB" sz="1100" dirty="0" err="1">
                <a:latin typeface="LM Sans 10" panose="00000500000000000000" pitchFamily="50" charset="0"/>
              </a:rPr>
              <a:t>w.r.t.</a:t>
            </a:r>
            <a:r>
              <a:rPr lang="en-GB" sz="1100" dirty="0">
                <a:latin typeface="LM Sans 10" panose="00000500000000000000" pitchFamily="50" charset="0"/>
              </a:rPr>
              <a:t> BAU (larger size, larger decrease)</a:t>
            </a:r>
          </a:p>
          <a:p>
            <a:r>
              <a:rPr lang="en-GB" sz="1100" dirty="0">
                <a:latin typeface="LM Sans 10" panose="00000500000000000000" pitchFamily="50" charset="0"/>
              </a:rPr>
              <a:t>BLUE nodes and edges: increase </a:t>
            </a:r>
            <a:r>
              <a:rPr lang="en-GB" sz="1100" dirty="0" err="1">
                <a:latin typeface="LM Sans 10" panose="00000500000000000000" pitchFamily="50" charset="0"/>
              </a:rPr>
              <a:t>w.r.t.</a:t>
            </a:r>
            <a:r>
              <a:rPr lang="en-GB" sz="1100" dirty="0">
                <a:latin typeface="LM Sans 10" panose="00000500000000000000" pitchFamily="50" charset="0"/>
              </a:rPr>
              <a:t> BAU (larger size, larger increase)</a:t>
            </a:r>
          </a:p>
        </p:txBody>
      </p:sp>
      <p:sp>
        <p:nvSpPr>
          <p:cNvPr id="2" name="Rettangolo 1">
            <a:extLst>
              <a:ext uri="{FF2B5EF4-FFF2-40B4-BE49-F238E27FC236}">
                <a16:creationId xmlns:a16="http://schemas.microsoft.com/office/drawing/2014/main" id="{C4A537EA-EC46-40EC-934B-DAE957BE5932}"/>
              </a:ext>
            </a:extLst>
          </p:cNvPr>
          <p:cNvSpPr/>
          <p:nvPr/>
        </p:nvSpPr>
        <p:spPr>
          <a:xfrm>
            <a:off x="724393" y="6165457"/>
            <a:ext cx="6096000" cy="261610"/>
          </a:xfrm>
          <a:prstGeom prst="rect">
            <a:avLst/>
          </a:prstGeom>
        </p:spPr>
        <p:txBody>
          <a:bodyPr>
            <a:spAutoFit/>
          </a:bodyPr>
          <a:lstStyle/>
          <a:p>
            <a:r>
              <a:rPr lang="en-GB" sz="1100" dirty="0">
                <a:latin typeface="LM Sans 10" panose="00000500000000000000" pitchFamily="50" charset="0"/>
              </a:rPr>
              <a:t>Comparison between 2050 policy and 2050 BAU (as the ratio policy/BAU).</a:t>
            </a:r>
          </a:p>
        </p:txBody>
      </p:sp>
    </p:spTree>
    <p:extLst>
      <p:ext uri="{BB962C8B-B14F-4D97-AF65-F5344CB8AC3E}">
        <p14:creationId xmlns:p14="http://schemas.microsoft.com/office/powerpoint/2010/main" val="3792151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E5E78FE8-9242-4635-A843-0550112E00F2}"/>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a:solidFill>
                  <a:srgbClr val="618AE5"/>
                </a:solidFill>
                <a:latin typeface="LM Sans 10" panose="00000500000000000000" pitchFamily="50" charset="0"/>
              </a:rPr>
              <a:t>Introduction</a:t>
            </a:r>
            <a:r>
              <a:rPr lang="en-GB" sz="160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rgbClr val="618AE5"/>
                </a:solidFill>
                <a:latin typeface="LM Sans 10" panose="00000500000000000000" pitchFamily="50" charset="0"/>
              </a:rPr>
              <a:t>Background</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rgbClr val="618AE5"/>
                </a:solidFill>
                <a:latin typeface="LM Sans 10" panose="00000500000000000000" pitchFamily="50" charset="0"/>
              </a:rPr>
              <a:t>Model design</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results</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endPar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endParaRPr>
          </a:p>
        </p:txBody>
      </p:sp>
      <p:sp>
        <p:nvSpPr>
          <p:cNvPr id="10" name="Rettangolo 9">
            <a:extLst>
              <a:ext uri="{FF2B5EF4-FFF2-40B4-BE49-F238E27FC236}">
                <a16:creationId xmlns:a16="http://schemas.microsoft.com/office/drawing/2014/main" id="{A2660FCF-75F6-40C6-B051-BA6F388786F1}"/>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it-IT" sz="2400" dirty="0" err="1">
                <a:latin typeface="LM Sans 10" panose="00000500000000000000" pitchFamily="50" charset="0"/>
              </a:rPr>
              <a:t>Bilateral</a:t>
            </a:r>
            <a:r>
              <a:rPr lang="it-IT" sz="2400" dirty="0">
                <a:latin typeface="LM Sans 10" panose="00000500000000000000" pitchFamily="50" charset="0"/>
              </a:rPr>
              <a:t> and </a:t>
            </a:r>
            <a:r>
              <a:rPr lang="it-IT" sz="2400" dirty="0" err="1">
                <a:latin typeface="LM Sans 10" panose="00000500000000000000" pitchFamily="50" charset="0"/>
              </a:rPr>
              <a:t>multilateral</a:t>
            </a:r>
            <a:r>
              <a:rPr lang="it-IT" sz="2400" dirty="0">
                <a:latin typeface="LM Sans 10" panose="00000500000000000000" pitchFamily="50" charset="0"/>
              </a:rPr>
              <a:t> trade</a:t>
            </a:r>
            <a:endParaRPr lang="en-US" sz="2400" dirty="0">
              <a:solidFill>
                <a:schemeClr val="bg1"/>
              </a:solidFill>
              <a:latin typeface="LM Sans 10" panose="00000500000000000000" pitchFamily="50" charset="0"/>
            </a:endParaRPr>
          </a:p>
        </p:txBody>
      </p:sp>
      <p:graphicFrame>
        <p:nvGraphicFramePr>
          <p:cNvPr id="7" name="Grafico 6">
            <a:extLst>
              <a:ext uri="{FF2B5EF4-FFF2-40B4-BE49-F238E27FC236}">
                <a16:creationId xmlns:a16="http://schemas.microsoft.com/office/drawing/2014/main" id="{697E9102-CA5D-43D6-A61A-B3E638A2CC2E}"/>
              </a:ext>
            </a:extLst>
          </p:cNvPr>
          <p:cNvGraphicFramePr>
            <a:graphicFrameLocks/>
          </p:cNvGraphicFramePr>
          <p:nvPr>
            <p:extLst>
              <p:ext uri="{D42A27DB-BD31-4B8C-83A1-F6EECF244321}">
                <p14:modId xmlns:p14="http://schemas.microsoft.com/office/powerpoint/2010/main" val="76843342"/>
              </p:ext>
            </p:extLst>
          </p:nvPr>
        </p:nvGraphicFramePr>
        <p:xfrm>
          <a:off x="1847461" y="1364882"/>
          <a:ext cx="8024326" cy="4258866"/>
        </p:xfrm>
        <a:graphic>
          <a:graphicData uri="http://schemas.openxmlformats.org/drawingml/2006/chart">
            <c:chart xmlns:c="http://schemas.openxmlformats.org/drawingml/2006/chart" xmlns:r="http://schemas.openxmlformats.org/officeDocument/2006/relationships" r:id="rId3"/>
          </a:graphicData>
        </a:graphic>
      </p:graphicFrame>
      <p:sp>
        <p:nvSpPr>
          <p:cNvPr id="5" name="Rettangolo 4">
            <a:extLst>
              <a:ext uri="{FF2B5EF4-FFF2-40B4-BE49-F238E27FC236}">
                <a16:creationId xmlns:a16="http://schemas.microsoft.com/office/drawing/2014/main" id="{930FA741-84AE-4844-93B1-979D8A3E8659}"/>
              </a:ext>
            </a:extLst>
          </p:cNvPr>
          <p:cNvSpPr/>
          <p:nvPr/>
        </p:nvSpPr>
        <p:spPr>
          <a:xfrm>
            <a:off x="2094497" y="5733172"/>
            <a:ext cx="7816583" cy="261610"/>
          </a:xfrm>
          <a:prstGeom prst="rect">
            <a:avLst/>
          </a:prstGeom>
        </p:spPr>
        <p:txBody>
          <a:bodyPr wrap="square">
            <a:spAutoFit/>
          </a:bodyPr>
          <a:lstStyle/>
          <a:p>
            <a:r>
              <a:rPr lang="en-GB" sz="1100" dirty="0">
                <a:latin typeface="LM Sans 9" panose="00000500000000000000" pitchFamily="50" charset="0"/>
              </a:rPr>
              <a:t>Comparison between 2050 policy and 2050 BAU (absolute change, </a:t>
            </a:r>
            <a:r>
              <a:rPr lang="en-US" sz="1100" dirty="0">
                <a:latin typeface="LM Sans 9" panose="00000500000000000000" pitchFamily="50" charset="0"/>
              </a:rPr>
              <a:t>Mt CO2-eq</a:t>
            </a:r>
            <a:r>
              <a:rPr lang="en-GB" sz="1100" dirty="0">
                <a:latin typeface="LM Sans 9" panose="00000500000000000000" pitchFamily="50" charset="0"/>
              </a:rPr>
              <a:t>)</a:t>
            </a:r>
          </a:p>
        </p:txBody>
      </p:sp>
    </p:spTree>
    <p:extLst>
      <p:ext uri="{BB962C8B-B14F-4D97-AF65-F5344CB8AC3E}">
        <p14:creationId xmlns:p14="http://schemas.microsoft.com/office/powerpoint/2010/main" val="3242610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E5E78FE8-9242-4635-A843-0550112E00F2}"/>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results</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Conclusions</a:t>
            </a:r>
          </a:p>
        </p:txBody>
      </p:sp>
      <p:sp>
        <p:nvSpPr>
          <p:cNvPr id="18" name="Rettangolo 17">
            <a:extLst>
              <a:ext uri="{FF2B5EF4-FFF2-40B4-BE49-F238E27FC236}">
                <a16:creationId xmlns:a16="http://schemas.microsoft.com/office/drawing/2014/main" id="{72C37D36-144A-459F-8804-F2F2912351E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en-US" sz="2400">
                <a:solidFill>
                  <a:schemeClr val="bg1"/>
                </a:solidFill>
                <a:latin typeface="LM Sans 10" panose="00000500000000000000" pitchFamily="50" charset="0"/>
              </a:rPr>
              <a:t>CONCLUSIONS</a:t>
            </a:r>
            <a:endParaRPr lang="en-US" sz="2400" dirty="0">
              <a:solidFill>
                <a:schemeClr val="bg1"/>
              </a:solidFill>
              <a:latin typeface="LM Sans 10" panose="00000500000000000000" pitchFamily="50" charset="0"/>
            </a:endParaRPr>
          </a:p>
        </p:txBody>
      </p:sp>
      <p:sp>
        <p:nvSpPr>
          <p:cNvPr id="10" name="Segnaposto contenuto 4">
            <a:extLst>
              <a:ext uri="{FF2B5EF4-FFF2-40B4-BE49-F238E27FC236}">
                <a16:creationId xmlns:a16="http://schemas.microsoft.com/office/drawing/2014/main" id="{EBD1AEFA-658B-40C0-BB0D-7D3D74A1F359}"/>
              </a:ext>
            </a:extLst>
          </p:cNvPr>
          <p:cNvSpPr>
            <a:spLocks noGrp="1"/>
          </p:cNvSpPr>
          <p:nvPr>
            <p:ph idx="1"/>
          </p:nvPr>
        </p:nvSpPr>
        <p:spPr>
          <a:xfrm>
            <a:off x="651013" y="731925"/>
            <a:ext cx="10889974" cy="5394149"/>
          </a:xfrm>
        </p:spPr>
        <p:txBody>
          <a:bodyPr anchor="ctr" anchorCtr="0">
            <a:normAutofit lnSpcReduction="10000"/>
          </a:bodyPr>
          <a:lstStyle/>
          <a:p>
            <a:pPr algn="just">
              <a:spcBef>
                <a:spcPts val="2400"/>
              </a:spcBef>
              <a:buClr>
                <a:srgbClr val="618AE5"/>
              </a:buClr>
              <a:buSzPct val="100000"/>
              <a:buFont typeface="Arial" charset="0"/>
              <a:buChar char="•"/>
            </a:pPr>
            <a:r>
              <a:rPr lang="en-GB" sz="2200" dirty="0">
                <a:latin typeface="LM Sans 9" panose="00000500000000000000" pitchFamily="50" charset="0"/>
                <a:ea typeface="CMU Sans Serif" panose="02000603000000000000" pitchFamily="2" charset="0"/>
                <a:cs typeface="CMU Sans Serif" panose="02000603000000000000" pitchFamily="2" charset="0"/>
              </a:rPr>
              <a:t>Reaching the Paris Agreement emissions target with a unilateral climate policy implemented by the EU can bring to a carbon leakage effect</a:t>
            </a:r>
            <a:r>
              <a:rPr lang="en-GB" sz="2200" b="1" dirty="0">
                <a:latin typeface="LM Sans 9" panose="00000500000000000000" pitchFamily="50" charset="0"/>
                <a:ea typeface="CMU Sans Serif" panose="02000603000000000000" pitchFamily="2" charset="0"/>
                <a:cs typeface="CMU Sans Serif" panose="02000603000000000000" pitchFamily="2" charset="0"/>
              </a:rPr>
              <a:t> </a:t>
            </a:r>
            <a:r>
              <a:rPr lang="en-GB" sz="2200" dirty="0">
                <a:latin typeface="LM Sans 9" panose="00000500000000000000" pitchFamily="50" charset="0"/>
                <a:ea typeface="CMU Sans Serif" panose="02000603000000000000" pitchFamily="2" charset="0"/>
                <a:cs typeface="CMU Sans Serif" panose="02000603000000000000" pitchFamily="2" charset="0"/>
              </a:rPr>
              <a:t>(estimated around 50% in 2050 in our policy scenario).</a:t>
            </a:r>
          </a:p>
          <a:p>
            <a:pPr algn="just">
              <a:spcBef>
                <a:spcPts val="2400"/>
              </a:spcBef>
              <a:buClr>
                <a:srgbClr val="618AE5"/>
              </a:buClr>
              <a:buSzPct val="100000"/>
              <a:buFont typeface="Arial" charset="0"/>
              <a:buChar char="•"/>
            </a:pPr>
            <a:r>
              <a:rPr lang="en-GB" sz="2200" dirty="0">
                <a:latin typeface="LM Sans 9" panose="00000500000000000000" pitchFamily="50" charset="0"/>
                <a:ea typeface="CMU Sans Serif" panose="02000603000000000000" pitchFamily="2" charset="0"/>
                <a:cs typeface="CMU Sans Serif" panose="02000603000000000000" pitchFamily="2" charset="0"/>
              </a:rPr>
              <a:t>Despite the increase in production and consumption of renewable energies and the massive reduction in fossil fuels consumption, the emission content of EU production reduces less than expected due to emissions embedded in intermediate inputs imported from countries without emission abatement targets. </a:t>
            </a:r>
          </a:p>
          <a:p>
            <a:pPr algn="just">
              <a:spcBef>
                <a:spcPts val="2400"/>
              </a:spcBef>
              <a:buClr>
                <a:srgbClr val="618AE5"/>
              </a:buClr>
              <a:buSzPct val="100000"/>
              <a:buFont typeface="Arial" charset="0"/>
              <a:buChar char="•"/>
            </a:pPr>
            <a:r>
              <a:rPr lang="en-GB" sz="2200" dirty="0">
                <a:latin typeface="LM Sans 9" panose="00000500000000000000" pitchFamily="50" charset="0"/>
                <a:ea typeface="CMU Sans Serif" panose="02000603000000000000" pitchFamily="2" charset="0"/>
                <a:cs typeface="CMU Sans Serif" panose="02000603000000000000" pitchFamily="2" charset="0"/>
              </a:rPr>
              <a:t>Embedded emissions in imports calculated with a GSC approach are higher than emissions embedded in imports related to the final stage of the GSC.</a:t>
            </a:r>
          </a:p>
          <a:p>
            <a:pPr lvl="1" algn="just">
              <a:spcBef>
                <a:spcPts val="2400"/>
              </a:spcBef>
              <a:buClr>
                <a:srgbClr val="618AE5"/>
              </a:buClr>
              <a:buSzPct val="100000"/>
              <a:buFont typeface="Arial" charset="0"/>
              <a:buChar char="•"/>
            </a:pPr>
            <a:r>
              <a:rPr lang="en-GB" sz="2000" dirty="0">
                <a:latin typeface="LM Sans 9" panose="00000500000000000000" pitchFamily="50" charset="0"/>
                <a:ea typeface="CMU Sans Serif" panose="02000603000000000000" pitchFamily="2" charset="0"/>
                <a:cs typeface="CMU Sans Serif" panose="02000603000000000000" pitchFamily="2" charset="0"/>
              </a:rPr>
              <a:t>Policy implication I: a border tax adjustment could be only a partial solution to leakage</a:t>
            </a:r>
          </a:p>
          <a:p>
            <a:pPr lvl="1" algn="just">
              <a:spcBef>
                <a:spcPts val="2400"/>
              </a:spcBef>
              <a:buClr>
                <a:srgbClr val="618AE5"/>
              </a:buClr>
              <a:buSzPct val="100000"/>
              <a:buFont typeface="Arial" charset="0"/>
              <a:buChar char="•"/>
            </a:pPr>
            <a:r>
              <a:rPr lang="en-GB" sz="2000" dirty="0">
                <a:latin typeface="LM Sans 9" panose="00000500000000000000" pitchFamily="50" charset="0"/>
                <a:ea typeface="CMU Sans Serif" panose="02000603000000000000" pitchFamily="2" charset="0"/>
                <a:cs typeface="CMU Sans Serif" panose="02000603000000000000" pitchFamily="2" charset="0"/>
              </a:rPr>
              <a:t>Policy implication II: investments in Clean Energy Technologies could be a more effective and feasible solution from a unilateral climate policy perspective</a:t>
            </a:r>
            <a:endParaRPr lang="en-US" dirty="0">
              <a:latin typeface="LM Sans 9" panose="00000500000000000000" pitchFamily="50" charset="0"/>
              <a:ea typeface="CMU Sans Serif" panose="02000603000000000000" pitchFamily="2" charset="0"/>
              <a:cs typeface="CMU Sans Serif" panose="02000603000000000000" pitchFamily="2" charset="0"/>
            </a:endParaRPr>
          </a:p>
          <a:p>
            <a:pPr lvl="1" algn="just">
              <a:spcBef>
                <a:spcPts val="2400"/>
              </a:spcBef>
              <a:buClr>
                <a:srgbClr val="618AE5"/>
              </a:buClr>
              <a:buSzPct val="100000"/>
              <a:buFont typeface="Arial" charset="0"/>
              <a:buChar char="•"/>
            </a:pPr>
            <a:r>
              <a:rPr lang="en-US" sz="2000" dirty="0">
                <a:latin typeface="LM Sans 9" panose="00000500000000000000" pitchFamily="50" charset="0"/>
                <a:ea typeface="CMU Sans Serif" panose="02000603000000000000" pitchFamily="2" charset="0"/>
                <a:cs typeface="CMU Sans Serif" panose="02000603000000000000" pitchFamily="2" charset="0"/>
              </a:rPr>
              <a:t>Policy implication III: cooperative solutions with knowledge co-creation and technology transfer could be the best way forward for a win-win solution</a:t>
            </a:r>
            <a:endParaRPr lang="en-GB" sz="2000" dirty="0">
              <a:latin typeface="LM Sans 9" panose="00000500000000000000" pitchFamily="50" charset="0"/>
              <a:ea typeface="CMU Sans Serif" panose="02000603000000000000" pitchFamily="2" charset="0"/>
              <a:cs typeface="CMU Sans Serif" panose="02000603000000000000" pitchFamily="2" charset="0"/>
            </a:endParaRPr>
          </a:p>
        </p:txBody>
      </p:sp>
    </p:spTree>
    <p:extLst>
      <p:ext uri="{BB962C8B-B14F-4D97-AF65-F5344CB8AC3E}">
        <p14:creationId xmlns:p14="http://schemas.microsoft.com/office/powerpoint/2010/main" val="94603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E5E78FE8-9242-4635-A843-0550112E00F2}"/>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results</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Conclusions</a:t>
            </a:r>
          </a:p>
        </p:txBody>
      </p:sp>
      <p:sp>
        <p:nvSpPr>
          <p:cNvPr id="10" name="Segnaposto contenuto 4">
            <a:extLst>
              <a:ext uri="{FF2B5EF4-FFF2-40B4-BE49-F238E27FC236}">
                <a16:creationId xmlns:a16="http://schemas.microsoft.com/office/drawing/2014/main" id="{EBD1AEFA-658B-40C0-BB0D-7D3D74A1F359}"/>
              </a:ext>
            </a:extLst>
          </p:cNvPr>
          <p:cNvSpPr>
            <a:spLocks noGrp="1"/>
          </p:cNvSpPr>
          <p:nvPr>
            <p:ph idx="1"/>
          </p:nvPr>
        </p:nvSpPr>
        <p:spPr>
          <a:xfrm>
            <a:off x="3066166" y="2555645"/>
            <a:ext cx="6059667" cy="1411835"/>
          </a:xfrm>
        </p:spPr>
        <p:txBody>
          <a:bodyPr anchor="ctr" anchorCtr="0">
            <a:normAutofit/>
          </a:bodyPr>
          <a:lstStyle/>
          <a:p>
            <a:pPr marL="0" indent="0" algn="ctr">
              <a:spcBef>
                <a:spcPts val="2400"/>
              </a:spcBef>
              <a:buClr>
                <a:srgbClr val="618AE5"/>
              </a:buClr>
              <a:buSzPct val="100000"/>
              <a:buNone/>
            </a:pPr>
            <a:r>
              <a:rPr lang="it-IT" sz="2400" dirty="0">
                <a:latin typeface="LM Sans 9" panose="00000500000000000000" pitchFamily="50" charset="0"/>
                <a:ea typeface="CMU Sans Serif" panose="02000603000000000000" pitchFamily="2" charset="0"/>
                <a:cs typeface="CMU Sans Serif" panose="02000603000000000000" pitchFamily="2" charset="0"/>
              </a:rPr>
              <a:t>THANK YOU FOR YOUR ATTENTION!</a:t>
            </a:r>
            <a:endParaRPr lang="en-GB" sz="2400" dirty="0">
              <a:latin typeface="LM Sans 9" panose="00000500000000000000" pitchFamily="50" charset="0"/>
              <a:ea typeface="CMU Sans Serif" panose="02000603000000000000" pitchFamily="2" charset="0"/>
              <a:cs typeface="CMU Sans Serif" panose="02000603000000000000" pitchFamily="2" charset="0"/>
            </a:endParaRPr>
          </a:p>
        </p:txBody>
      </p:sp>
      <p:sp>
        <p:nvSpPr>
          <p:cNvPr id="5" name="Rettangolo 4">
            <a:extLst>
              <a:ext uri="{FF2B5EF4-FFF2-40B4-BE49-F238E27FC236}">
                <a16:creationId xmlns:a16="http://schemas.microsoft.com/office/drawing/2014/main" id="{EF8013E3-077B-48EE-89F1-7CC413F79519}"/>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latin typeface="LM Sans 10" panose="00000500000000000000" pitchFamily="50" charset="0"/>
                <a:ea typeface="CMU Sans Serif" panose="02000603000000000000" pitchFamily="2" charset="0"/>
                <a:cs typeface="CMU Sans Serif" panose="02000603000000000000" pitchFamily="2" charset="0"/>
              </a:rPr>
              <a:t> 23rd Annual Conference on Global Economic Analysis</a:t>
            </a:r>
            <a:endParaRPr lang="en-GB" sz="2400" dirty="0">
              <a:latin typeface="LM Sans 10" panose="00000500000000000000" pitchFamily="50" charset="0"/>
              <a:ea typeface="CMU Sans Serif" panose="02000603000000000000" pitchFamily="2" charset="0"/>
              <a:cs typeface="CMU Sans Serif" panose="02000603000000000000" pitchFamily="2" charset="0"/>
            </a:endParaRPr>
          </a:p>
        </p:txBody>
      </p:sp>
    </p:spTree>
    <p:extLst>
      <p:ext uri="{BB962C8B-B14F-4D97-AF65-F5344CB8AC3E}">
        <p14:creationId xmlns:p14="http://schemas.microsoft.com/office/powerpoint/2010/main" val="189415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75E5646-32AB-454D-A565-658DAE3A7512}"/>
              </a:ext>
            </a:extLst>
          </p:cNvPr>
          <p:cNvSpPr>
            <a:spLocks noGrp="1"/>
          </p:cNvSpPr>
          <p:nvPr>
            <p:ph idx="1"/>
          </p:nvPr>
        </p:nvSpPr>
        <p:spPr>
          <a:xfrm>
            <a:off x="838200" y="2407297"/>
            <a:ext cx="10515600" cy="3769665"/>
          </a:xfrm>
        </p:spPr>
        <p:txBody>
          <a:bodyPr>
            <a:normAutofit/>
          </a:bodyPr>
          <a:lstStyle/>
          <a:p>
            <a:pPr marL="0" indent="0" algn="ctr">
              <a:buNone/>
            </a:pPr>
            <a:r>
              <a:rPr lang="it-IT" sz="3600" dirty="0">
                <a:solidFill>
                  <a:schemeClr val="tx2">
                    <a:lumMod val="75000"/>
                  </a:schemeClr>
                </a:solidFill>
              </a:rPr>
              <a:t>APPENDIX</a:t>
            </a:r>
          </a:p>
        </p:txBody>
      </p:sp>
    </p:spTree>
    <p:extLst>
      <p:ext uri="{BB962C8B-B14F-4D97-AF65-F5344CB8AC3E}">
        <p14:creationId xmlns:p14="http://schemas.microsoft.com/office/powerpoint/2010/main" val="1288952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E5E78FE8-9242-4635-A843-0550112E00F2}"/>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results</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p>
        </p:txBody>
      </p:sp>
      <p:sp>
        <p:nvSpPr>
          <p:cNvPr id="16" name="Rettangolo 15">
            <a:extLst>
              <a:ext uri="{FF2B5EF4-FFF2-40B4-BE49-F238E27FC236}">
                <a16:creationId xmlns:a16="http://schemas.microsoft.com/office/drawing/2014/main" id="{5320E37F-5A0A-40CF-968B-86CDA6ADBFD6}"/>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en-US" sz="2400" dirty="0">
                <a:solidFill>
                  <a:schemeClr val="bg1"/>
                </a:solidFill>
                <a:latin typeface="LM Sans 10" panose="00000500000000000000" pitchFamily="50" charset="0"/>
              </a:rPr>
              <a:t>APPENDIX – Regional aggregation</a:t>
            </a:r>
          </a:p>
        </p:txBody>
      </p:sp>
      <p:graphicFrame>
        <p:nvGraphicFramePr>
          <p:cNvPr id="10" name="Segnaposto contenuto 3">
            <a:extLst>
              <a:ext uri="{FF2B5EF4-FFF2-40B4-BE49-F238E27FC236}">
                <a16:creationId xmlns:a16="http://schemas.microsoft.com/office/drawing/2014/main" id="{E8EE591E-8DDA-4000-8DBB-A63DBF9531FA}"/>
              </a:ext>
            </a:extLst>
          </p:cNvPr>
          <p:cNvGraphicFramePr>
            <a:graphicFrameLocks noGrp="1"/>
          </p:cNvGraphicFramePr>
          <p:nvPr>
            <p:ph idx="1"/>
          </p:nvPr>
        </p:nvGraphicFramePr>
        <p:xfrm>
          <a:off x="830424" y="885702"/>
          <a:ext cx="5402425" cy="5015904"/>
        </p:xfrm>
        <a:graphic>
          <a:graphicData uri="http://schemas.openxmlformats.org/drawingml/2006/table">
            <a:tbl>
              <a:tblPr>
                <a:tableStyleId>{5C22544A-7EE6-4342-B048-85BDC9FD1C3A}</a:tableStyleId>
              </a:tblPr>
              <a:tblGrid>
                <a:gridCol w="2021024">
                  <a:extLst>
                    <a:ext uri="{9D8B030D-6E8A-4147-A177-3AD203B41FA5}">
                      <a16:colId xmlns:a16="http://schemas.microsoft.com/office/drawing/2014/main" val="1357187584"/>
                    </a:ext>
                  </a:extLst>
                </a:gridCol>
                <a:gridCol w="3381401">
                  <a:extLst>
                    <a:ext uri="{9D8B030D-6E8A-4147-A177-3AD203B41FA5}">
                      <a16:colId xmlns:a16="http://schemas.microsoft.com/office/drawing/2014/main" val="1179332487"/>
                    </a:ext>
                  </a:extLst>
                </a:gridCol>
              </a:tblGrid>
              <a:tr h="313494">
                <a:tc>
                  <a:txBody>
                    <a:bodyPr/>
                    <a:lstStyle/>
                    <a:p>
                      <a:pPr algn="l" fontAlgn="b"/>
                      <a:r>
                        <a:rPr lang="it-IT" sz="1400" b="1" i="0" u="none" strike="noStrike" dirty="0" err="1">
                          <a:solidFill>
                            <a:srgbClr val="000000"/>
                          </a:solidFill>
                          <a:effectLst/>
                          <a:latin typeface="LM Sans 9" panose="00000500000000000000" pitchFamily="50" charset="0"/>
                        </a:rPr>
                        <a:t>Region</a:t>
                      </a:r>
                      <a:r>
                        <a:rPr lang="it-IT" sz="1400" b="1" i="0" u="none" strike="noStrike" dirty="0">
                          <a:solidFill>
                            <a:srgbClr val="000000"/>
                          </a:solidFill>
                          <a:effectLst/>
                          <a:latin typeface="LM Sans 9" panose="00000500000000000000" pitchFamily="50" charset="0"/>
                        </a:rPr>
                        <a:t> name</a:t>
                      </a:r>
                    </a:p>
                  </a:txBody>
                  <a:tcPr marL="7502" marR="7502" marT="7502" marB="0" anchor="b"/>
                </a:tc>
                <a:tc>
                  <a:txBody>
                    <a:bodyPr/>
                    <a:lstStyle/>
                    <a:p>
                      <a:pPr algn="l" fontAlgn="b"/>
                      <a:r>
                        <a:rPr lang="it-IT" sz="1400" b="1" i="0" u="none" strike="noStrike" dirty="0" err="1">
                          <a:solidFill>
                            <a:srgbClr val="000000"/>
                          </a:solidFill>
                          <a:effectLst/>
                          <a:latin typeface="LM Sans 9" panose="00000500000000000000" pitchFamily="50" charset="0"/>
                        </a:rPr>
                        <a:t>Description</a:t>
                      </a:r>
                      <a:endParaRPr lang="it-IT" sz="1400" b="1"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3966976189"/>
                  </a:ext>
                </a:extLst>
              </a:tr>
              <a:tr h="313494">
                <a:tc>
                  <a:txBody>
                    <a:bodyPr/>
                    <a:lstStyle/>
                    <a:p>
                      <a:pPr algn="l" fontAlgn="b"/>
                      <a:r>
                        <a:rPr lang="it-IT" sz="1400" u="none" strike="noStrike" dirty="0">
                          <a:effectLst/>
                          <a:latin typeface="LM Sans 9" panose="00000500000000000000" pitchFamily="50" charset="0"/>
                        </a:rPr>
                        <a:t>AFDC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dirty="0">
                          <a:effectLst/>
                          <a:latin typeface="LM Sans 9" panose="00000500000000000000" pitchFamily="50" charset="0"/>
                        </a:rPr>
                        <a:t> Africa </a:t>
                      </a:r>
                      <a:r>
                        <a:rPr lang="it-IT" sz="1400" u="none" strike="noStrike" dirty="0" err="1">
                          <a:effectLst/>
                          <a:latin typeface="LM Sans 9" panose="00000500000000000000" pitchFamily="50" charset="0"/>
                        </a:rPr>
                        <a:t>developing</a:t>
                      </a:r>
                      <a:r>
                        <a:rPr lang="it-IT" sz="1400" u="none" strike="noStrike" dirty="0">
                          <a:effectLst/>
                          <a:latin typeface="LM Sans 9" panose="00000500000000000000" pitchFamily="50" charset="0"/>
                        </a:rPr>
                        <a:t> countries</a:t>
                      </a:r>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3529745960"/>
                  </a:ext>
                </a:extLst>
              </a:tr>
              <a:tr h="313494">
                <a:tc>
                  <a:txBody>
                    <a:bodyPr/>
                    <a:lstStyle/>
                    <a:p>
                      <a:pPr algn="l" fontAlgn="b"/>
                      <a:r>
                        <a:rPr lang="it-IT" sz="1400" u="none" strike="noStrike" dirty="0">
                          <a:effectLst/>
                          <a:latin typeface="LM Sans 9" panose="00000500000000000000" pitchFamily="50" charset="0"/>
                        </a:rPr>
                        <a:t>AFEX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dirty="0">
                          <a:effectLst/>
                          <a:latin typeface="LM Sans 9" panose="00000500000000000000" pitchFamily="50" charset="0"/>
                        </a:rPr>
                        <a:t> Africa energy </a:t>
                      </a:r>
                      <a:r>
                        <a:rPr lang="it-IT" sz="1400" u="none" strike="noStrike" dirty="0" err="1">
                          <a:effectLst/>
                          <a:latin typeface="LM Sans 9" panose="00000500000000000000" pitchFamily="50" charset="0"/>
                        </a:rPr>
                        <a:t>exporters</a:t>
                      </a:r>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459643726"/>
                  </a:ext>
                </a:extLst>
              </a:tr>
              <a:tr h="313494">
                <a:tc>
                  <a:txBody>
                    <a:bodyPr/>
                    <a:lstStyle/>
                    <a:p>
                      <a:pPr algn="l" fontAlgn="b"/>
                      <a:r>
                        <a:rPr lang="it-IT" sz="1400" u="none" strike="noStrike">
                          <a:effectLst/>
                          <a:latin typeface="LM Sans 9" panose="00000500000000000000" pitchFamily="50" charset="0"/>
                        </a:rPr>
                        <a:t>AFNorth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Africa North</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2679913022"/>
                  </a:ext>
                </a:extLst>
              </a:tr>
              <a:tr h="313494">
                <a:tc>
                  <a:txBody>
                    <a:bodyPr/>
                    <a:lstStyle/>
                    <a:p>
                      <a:pPr algn="l" fontAlgn="b"/>
                      <a:r>
                        <a:rPr lang="it-IT" sz="1400" u="none" strike="noStrike" dirty="0">
                          <a:effectLst/>
                          <a:latin typeface="LM Sans 9" panose="00000500000000000000" pitchFamily="50" charset="0"/>
                        </a:rPr>
                        <a:t>AS12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Asian countries 1+2</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3461966362"/>
                  </a:ext>
                </a:extLst>
              </a:tr>
              <a:tr h="313494">
                <a:tc>
                  <a:txBody>
                    <a:bodyPr/>
                    <a:lstStyle/>
                    <a:p>
                      <a:pPr algn="l" fontAlgn="b"/>
                      <a:r>
                        <a:rPr lang="it-IT" sz="1400" u="none" strike="noStrike" dirty="0">
                          <a:effectLst/>
                          <a:latin typeface="LM Sans 9" panose="00000500000000000000" pitchFamily="50" charset="0"/>
                        </a:rPr>
                        <a:t>ASEX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en-US" sz="1400" u="none" strike="noStrike" dirty="0">
                          <a:effectLst/>
                          <a:latin typeface="LM Sans 9" panose="00000500000000000000" pitchFamily="50" charset="0"/>
                        </a:rPr>
                        <a:t> Middle East and Asian energy exporters</a:t>
                      </a:r>
                      <a:endParaRPr lang="en-US"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817744048"/>
                  </a:ext>
                </a:extLst>
              </a:tr>
              <a:tr h="313494">
                <a:tc>
                  <a:txBody>
                    <a:bodyPr/>
                    <a:lstStyle/>
                    <a:p>
                      <a:pPr algn="l" fontAlgn="b"/>
                      <a:r>
                        <a:rPr lang="it-IT" sz="1400" u="none" strike="noStrike" dirty="0" err="1">
                          <a:effectLst/>
                          <a:latin typeface="LM Sans 9" panose="00000500000000000000" pitchFamily="50" charset="0"/>
                        </a:rPr>
                        <a:t>Australia_NZ</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Australia &amp; New Zeland</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3477048259"/>
                  </a:ext>
                </a:extLst>
              </a:tr>
              <a:tr h="313494">
                <a:tc>
                  <a:txBody>
                    <a:bodyPr/>
                    <a:lstStyle/>
                    <a:p>
                      <a:pPr algn="l" fontAlgn="b"/>
                      <a:r>
                        <a:rPr lang="it-IT" sz="1400" u="none" strike="noStrike" dirty="0">
                          <a:effectLst/>
                          <a:latin typeface="LM Sans 9" panose="00000500000000000000" pitchFamily="50" charset="0"/>
                        </a:rPr>
                        <a:t>Brazil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Brazil</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3277952577"/>
                  </a:ext>
                </a:extLst>
              </a:tr>
              <a:tr h="313494">
                <a:tc>
                  <a:txBody>
                    <a:bodyPr/>
                    <a:lstStyle/>
                    <a:p>
                      <a:pPr algn="l" fontAlgn="b"/>
                      <a:r>
                        <a:rPr lang="it-IT" sz="1400" u="none" strike="noStrike" dirty="0">
                          <a:effectLst/>
                          <a:latin typeface="LM Sans 9" panose="00000500000000000000" pitchFamily="50" charset="0"/>
                        </a:rPr>
                        <a:t>Canada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dirty="0">
                          <a:effectLst/>
                          <a:latin typeface="LM Sans 9" panose="00000500000000000000" pitchFamily="50" charset="0"/>
                        </a:rPr>
                        <a:t> Canada</a:t>
                      </a:r>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2334266485"/>
                  </a:ext>
                </a:extLst>
              </a:tr>
              <a:tr h="313494">
                <a:tc>
                  <a:txBody>
                    <a:bodyPr/>
                    <a:lstStyle/>
                    <a:p>
                      <a:pPr algn="l" fontAlgn="b"/>
                      <a:r>
                        <a:rPr lang="it-IT" sz="1400" u="none" strike="noStrike">
                          <a:effectLst/>
                          <a:latin typeface="LM Sans 9" panose="00000500000000000000" pitchFamily="50" charset="0"/>
                        </a:rPr>
                        <a:t>China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China</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1770446395"/>
                  </a:ext>
                </a:extLst>
              </a:tr>
              <a:tr h="313494">
                <a:tc>
                  <a:txBody>
                    <a:bodyPr/>
                    <a:lstStyle/>
                    <a:p>
                      <a:pPr algn="l" fontAlgn="b"/>
                      <a:r>
                        <a:rPr lang="it-IT" sz="1400" u="none" strike="noStrike" dirty="0">
                          <a:effectLst/>
                          <a:latin typeface="LM Sans 9" panose="00000500000000000000" pitchFamily="50" charset="0"/>
                        </a:rPr>
                        <a:t>EBA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Everything but arms countries</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2326808765"/>
                  </a:ext>
                </a:extLst>
              </a:tr>
              <a:tr h="313494">
                <a:tc>
                  <a:txBody>
                    <a:bodyPr/>
                    <a:lstStyle/>
                    <a:p>
                      <a:pPr algn="l" fontAlgn="b"/>
                      <a:r>
                        <a:rPr lang="it-IT" sz="1400" u="none" strike="noStrike" dirty="0">
                          <a:effectLst/>
                          <a:latin typeface="LM Sans 9" panose="00000500000000000000" pitchFamily="50" charset="0"/>
                        </a:rPr>
                        <a:t>EFTA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EFTA countries</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2371962705"/>
                  </a:ext>
                </a:extLst>
              </a:tr>
              <a:tr h="313494">
                <a:tc>
                  <a:txBody>
                    <a:bodyPr/>
                    <a:lstStyle/>
                    <a:p>
                      <a:pPr algn="l" fontAlgn="b"/>
                      <a:r>
                        <a:rPr lang="it-IT" sz="1400" u="none" strike="noStrike" dirty="0">
                          <a:effectLst/>
                          <a:latin typeface="LM Sans 9" panose="00000500000000000000" pitchFamily="50" charset="0"/>
                        </a:rPr>
                        <a:t>EU27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dirty="0">
                          <a:effectLst/>
                          <a:latin typeface="LM Sans 9" panose="00000500000000000000" pitchFamily="50" charset="0"/>
                        </a:rPr>
                        <a:t> </a:t>
                      </a:r>
                      <a:r>
                        <a:rPr lang="it-IT" sz="1400" u="none" strike="noStrike" dirty="0" err="1">
                          <a:effectLst/>
                          <a:latin typeface="LM Sans 9" panose="00000500000000000000" pitchFamily="50" charset="0"/>
                        </a:rPr>
                        <a:t>European</a:t>
                      </a:r>
                      <a:r>
                        <a:rPr lang="it-IT" sz="1400" u="none" strike="noStrike" dirty="0">
                          <a:effectLst/>
                          <a:latin typeface="LM Sans 9" panose="00000500000000000000" pitchFamily="50" charset="0"/>
                        </a:rPr>
                        <a:t> Union </a:t>
                      </a:r>
                      <a:r>
                        <a:rPr lang="it-IT" sz="1400" u="none" strike="noStrike" dirty="0" err="1">
                          <a:effectLst/>
                          <a:latin typeface="LM Sans 9" panose="00000500000000000000" pitchFamily="50" charset="0"/>
                        </a:rPr>
                        <a:t>members</a:t>
                      </a:r>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3911637561"/>
                  </a:ext>
                </a:extLst>
              </a:tr>
              <a:tr h="313494">
                <a:tc>
                  <a:txBody>
                    <a:bodyPr/>
                    <a:lstStyle/>
                    <a:p>
                      <a:pPr algn="l" fontAlgn="b"/>
                      <a:r>
                        <a:rPr lang="it-IT" sz="1400" u="none" strike="noStrike" dirty="0" err="1">
                          <a:effectLst/>
                          <a:latin typeface="LM Sans 9" panose="00000500000000000000" pitchFamily="50" charset="0"/>
                        </a:rPr>
                        <a:t>RestEurope</a:t>
                      </a:r>
                      <a:r>
                        <a:rPr lang="it-IT" sz="1400" u="none" strike="noStrike" dirty="0">
                          <a:effectLst/>
                          <a:latin typeface="LM Sans 9" panose="00000500000000000000" pitchFamily="50" charset="0"/>
                        </a:rPr>
                        <a:t>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dirty="0">
                          <a:effectLst/>
                          <a:latin typeface="LM Sans 9" panose="00000500000000000000" pitchFamily="50" charset="0"/>
                        </a:rPr>
                        <a:t> </a:t>
                      </a:r>
                      <a:r>
                        <a:rPr lang="it-IT" sz="1400" u="none" strike="noStrike" dirty="0" err="1">
                          <a:effectLst/>
                          <a:latin typeface="LM Sans 9" panose="00000500000000000000" pitchFamily="50" charset="0"/>
                        </a:rPr>
                        <a:t>Balcan</a:t>
                      </a:r>
                      <a:r>
                        <a:rPr lang="it-IT" sz="1400" u="none" strike="noStrike" dirty="0">
                          <a:effectLst/>
                          <a:latin typeface="LM Sans 9" panose="00000500000000000000" pitchFamily="50" charset="0"/>
                        </a:rPr>
                        <a:t>, Western, Eastern Europe</a:t>
                      </a:r>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4191799037"/>
                  </a:ext>
                </a:extLst>
              </a:tr>
              <a:tr h="313494">
                <a:tc>
                  <a:txBody>
                    <a:bodyPr/>
                    <a:lstStyle/>
                    <a:p>
                      <a:pPr algn="l" fontAlgn="b"/>
                      <a:r>
                        <a:rPr lang="it-IT" sz="1400" u="none" strike="noStrike" dirty="0">
                          <a:effectLst/>
                          <a:latin typeface="LM Sans 9" panose="00000500000000000000" pitchFamily="50" charset="0"/>
                        </a:rPr>
                        <a:t>GSP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dirty="0">
                          <a:effectLst/>
                          <a:latin typeface="LM Sans 9" panose="00000500000000000000" pitchFamily="50" charset="0"/>
                        </a:rPr>
                        <a:t> GSP countries</a:t>
                      </a:r>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4176873235"/>
                  </a:ext>
                </a:extLst>
              </a:tr>
              <a:tr h="313494">
                <a:tc>
                  <a:txBody>
                    <a:bodyPr/>
                    <a:lstStyle/>
                    <a:p>
                      <a:pPr algn="l" fontAlgn="b"/>
                      <a:r>
                        <a:rPr lang="it-IT" sz="1400" u="none" strike="noStrike" dirty="0" err="1">
                          <a:effectLst/>
                          <a:latin typeface="LM Sans 9" panose="00000500000000000000" pitchFamily="50" charset="0"/>
                        </a:rPr>
                        <a:t>GSPplus</a:t>
                      </a:r>
                      <a:r>
                        <a:rPr lang="it-IT" sz="1400" u="none" strike="noStrike" dirty="0">
                          <a:effectLst/>
                          <a:latin typeface="LM Sans 9" panose="00000500000000000000" pitchFamily="50" charset="0"/>
                        </a:rPr>
                        <a:t>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dirty="0">
                          <a:effectLst/>
                          <a:latin typeface="LM Sans 9" panose="00000500000000000000" pitchFamily="50" charset="0"/>
                        </a:rPr>
                        <a:t> GSP plus countries</a:t>
                      </a:r>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13415730"/>
                  </a:ext>
                </a:extLst>
              </a:tr>
            </a:tbl>
          </a:graphicData>
        </a:graphic>
      </p:graphicFrame>
      <p:graphicFrame>
        <p:nvGraphicFramePr>
          <p:cNvPr id="11" name="Segnaposto contenuto 3">
            <a:extLst>
              <a:ext uri="{FF2B5EF4-FFF2-40B4-BE49-F238E27FC236}">
                <a16:creationId xmlns:a16="http://schemas.microsoft.com/office/drawing/2014/main" id="{55FD9AD1-2417-4CB0-86A0-DFC1FEE1E61C}"/>
              </a:ext>
            </a:extLst>
          </p:cNvPr>
          <p:cNvGraphicFramePr>
            <a:graphicFrameLocks/>
          </p:cNvGraphicFramePr>
          <p:nvPr/>
        </p:nvGraphicFramePr>
        <p:xfrm>
          <a:off x="6232849" y="885702"/>
          <a:ext cx="5257799" cy="5015904"/>
        </p:xfrm>
        <a:graphic>
          <a:graphicData uri="http://schemas.openxmlformats.org/drawingml/2006/table">
            <a:tbl>
              <a:tblPr>
                <a:tableStyleId>{5C22544A-7EE6-4342-B048-85BDC9FD1C3A}</a:tableStyleId>
              </a:tblPr>
              <a:tblGrid>
                <a:gridCol w="1966920">
                  <a:extLst>
                    <a:ext uri="{9D8B030D-6E8A-4147-A177-3AD203B41FA5}">
                      <a16:colId xmlns:a16="http://schemas.microsoft.com/office/drawing/2014/main" val="1357187584"/>
                    </a:ext>
                  </a:extLst>
                </a:gridCol>
                <a:gridCol w="3290879">
                  <a:extLst>
                    <a:ext uri="{9D8B030D-6E8A-4147-A177-3AD203B41FA5}">
                      <a16:colId xmlns:a16="http://schemas.microsoft.com/office/drawing/2014/main" val="1179332487"/>
                    </a:ext>
                  </a:extLst>
                </a:gridCol>
              </a:tblGrid>
              <a:tr h="313494">
                <a:tc>
                  <a:txBody>
                    <a:bodyPr/>
                    <a:lstStyle/>
                    <a:p>
                      <a:pPr algn="l" fontAlgn="b"/>
                      <a:r>
                        <a:rPr lang="it-IT" sz="1400" b="1" i="0" u="none" strike="noStrike" dirty="0" err="1">
                          <a:solidFill>
                            <a:srgbClr val="000000"/>
                          </a:solidFill>
                          <a:effectLst/>
                          <a:latin typeface="LM Sans 9" panose="00000500000000000000" pitchFamily="50" charset="0"/>
                        </a:rPr>
                        <a:t>Region</a:t>
                      </a:r>
                      <a:r>
                        <a:rPr lang="it-IT" sz="1400" b="1" i="0" u="none" strike="noStrike" dirty="0">
                          <a:solidFill>
                            <a:srgbClr val="000000"/>
                          </a:solidFill>
                          <a:effectLst/>
                          <a:latin typeface="LM Sans 9" panose="00000500000000000000" pitchFamily="50" charset="0"/>
                        </a:rPr>
                        <a:t> name</a:t>
                      </a:r>
                    </a:p>
                  </a:txBody>
                  <a:tcPr marL="7502" marR="7502" marT="7502" marB="0" anchor="b"/>
                </a:tc>
                <a:tc>
                  <a:txBody>
                    <a:bodyPr/>
                    <a:lstStyle/>
                    <a:p>
                      <a:pPr algn="l" fontAlgn="b"/>
                      <a:r>
                        <a:rPr lang="it-IT" sz="1400" b="1" i="0" u="none" strike="noStrike" dirty="0" err="1">
                          <a:solidFill>
                            <a:srgbClr val="000000"/>
                          </a:solidFill>
                          <a:effectLst/>
                          <a:latin typeface="LM Sans 9" panose="00000500000000000000" pitchFamily="50" charset="0"/>
                        </a:rPr>
                        <a:t>Description</a:t>
                      </a:r>
                      <a:endParaRPr lang="it-IT" sz="1400" b="1"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3458825609"/>
                  </a:ext>
                </a:extLst>
              </a:tr>
              <a:tr h="313494">
                <a:tc>
                  <a:txBody>
                    <a:bodyPr/>
                    <a:lstStyle/>
                    <a:p>
                      <a:pPr algn="l" fontAlgn="b"/>
                      <a:r>
                        <a:rPr lang="it-IT" sz="1400" u="none" strike="noStrike">
                          <a:effectLst/>
                          <a:latin typeface="LM Sans 9" panose="00000500000000000000" pitchFamily="50" charset="0"/>
                        </a:rPr>
                        <a:t>India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dirty="0">
                          <a:effectLst/>
                          <a:latin typeface="LM Sans 9" panose="00000500000000000000" pitchFamily="50" charset="0"/>
                        </a:rPr>
                        <a:t> India</a:t>
                      </a:r>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4031993718"/>
                  </a:ext>
                </a:extLst>
              </a:tr>
              <a:tr h="313494">
                <a:tc>
                  <a:txBody>
                    <a:bodyPr/>
                    <a:lstStyle/>
                    <a:p>
                      <a:pPr algn="l" fontAlgn="b"/>
                      <a:r>
                        <a:rPr lang="it-IT" sz="1400" u="none" strike="noStrike">
                          <a:effectLst/>
                          <a:latin typeface="LM Sans 9" panose="00000500000000000000" pitchFamily="50" charset="0"/>
                        </a:rPr>
                        <a:t>Indonesia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Indonesia</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1228805075"/>
                  </a:ext>
                </a:extLst>
              </a:tr>
              <a:tr h="313494">
                <a:tc>
                  <a:txBody>
                    <a:bodyPr/>
                    <a:lstStyle/>
                    <a:p>
                      <a:pPr algn="l" fontAlgn="b"/>
                      <a:r>
                        <a:rPr lang="it-IT" sz="1400" u="none" strike="noStrike">
                          <a:effectLst/>
                          <a:latin typeface="LM Sans 9" panose="00000500000000000000" pitchFamily="50" charset="0"/>
                        </a:rPr>
                        <a:t>Japan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Japan</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868205041"/>
                  </a:ext>
                </a:extLst>
              </a:tr>
              <a:tr h="313494">
                <a:tc>
                  <a:txBody>
                    <a:bodyPr/>
                    <a:lstStyle/>
                    <a:p>
                      <a:pPr algn="l" fontAlgn="b"/>
                      <a:r>
                        <a:rPr lang="it-IT" sz="1400" u="none" strike="noStrike" dirty="0">
                          <a:effectLst/>
                          <a:latin typeface="LM Sans 9" panose="00000500000000000000" pitchFamily="50" charset="0"/>
                        </a:rPr>
                        <a:t>Korea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South Korea</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675415697"/>
                  </a:ext>
                </a:extLst>
              </a:tr>
              <a:tr h="313494">
                <a:tc>
                  <a:txBody>
                    <a:bodyPr/>
                    <a:lstStyle/>
                    <a:p>
                      <a:pPr algn="l" fontAlgn="b"/>
                      <a:r>
                        <a:rPr lang="it-IT" sz="1400" u="none" strike="noStrike">
                          <a:effectLst/>
                          <a:latin typeface="LM Sans 9" panose="00000500000000000000" pitchFamily="50" charset="0"/>
                        </a:rPr>
                        <a:t>RestLatAmer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dirty="0">
                          <a:effectLst/>
                          <a:latin typeface="LM Sans 9" panose="00000500000000000000" pitchFamily="50" charset="0"/>
                        </a:rPr>
                        <a:t> </a:t>
                      </a:r>
                      <a:r>
                        <a:rPr lang="it-IT" sz="1400" u="none" strike="noStrike" dirty="0" err="1">
                          <a:effectLst/>
                          <a:latin typeface="LM Sans 9" panose="00000500000000000000" pitchFamily="50" charset="0"/>
                        </a:rPr>
                        <a:t>LatAm</a:t>
                      </a:r>
                      <a:r>
                        <a:rPr lang="it-IT" sz="1400" u="none" strike="noStrike" dirty="0">
                          <a:effectLst/>
                          <a:latin typeface="LM Sans 9" panose="00000500000000000000" pitchFamily="50" charset="0"/>
                        </a:rPr>
                        <a:t> + ANDEAN + MERCOSUR</a:t>
                      </a:r>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4239064658"/>
                  </a:ext>
                </a:extLst>
              </a:tr>
              <a:tr h="313494">
                <a:tc>
                  <a:txBody>
                    <a:bodyPr/>
                    <a:lstStyle/>
                    <a:p>
                      <a:pPr algn="l" fontAlgn="b"/>
                      <a:r>
                        <a:rPr lang="it-IT" sz="1400" u="none" strike="noStrike">
                          <a:effectLst/>
                          <a:latin typeface="LM Sans 9" panose="00000500000000000000" pitchFamily="50" charset="0"/>
                        </a:rPr>
                        <a:t>Malaysia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Malaysia</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3605156644"/>
                  </a:ext>
                </a:extLst>
              </a:tr>
              <a:tr h="313494">
                <a:tc>
                  <a:txBody>
                    <a:bodyPr/>
                    <a:lstStyle/>
                    <a:p>
                      <a:pPr algn="l" fontAlgn="b"/>
                      <a:r>
                        <a:rPr lang="it-IT" sz="1400" u="none" strike="noStrike" dirty="0">
                          <a:effectLst/>
                          <a:latin typeface="LM Sans 9" panose="00000500000000000000" pitchFamily="50" charset="0"/>
                        </a:rPr>
                        <a:t>Mexico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Mexico</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775693120"/>
                  </a:ext>
                </a:extLst>
              </a:tr>
              <a:tr h="313494">
                <a:tc>
                  <a:txBody>
                    <a:bodyPr/>
                    <a:lstStyle/>
                    <a:p>
                      <a:pPr algn="l" fontAlgn="b"/>
                      <a:r>
                        <a:rPr lang="it-IT" sz="1400" u="none" strike="noStrike">
                          <a:effectLst/>
                          <a:latin typeface="LM Sans 9" panose="00000500000000000000" pitchFamily="50" charset="0"/>
                        </a:rPr>
                        <a:t>Philippines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Philippines</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2309437137"/>
                  </a:ext>
                </a:extLst>
              </a:tr>
              <a:tr h="313494">
                <a:tc>
                  <a:txBody>
                    <a:bodyPr/>
                    <a:lstStyle/>
                    <a:p>
                      <a:pPr algn="l" fontAlgn="b"/>
                      <a:r>
                        <a:rPr lang="it-IT" sz="1400" u="none" strike="noStrike">
                          <a:effectLst/>
                          <a:latin typeface="LM Sans 9" panose="00000500000000000000" pitchFamily="50" charset="0"/>
                        </a:rPr>
                        <a:t>ColPeru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Colombia and Peru</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780753740"/>
                  </a:ext>
                </a:extLst>
              </a:tr>
              <a:tr h="313494">
                <a:tc>
                  <a:txBody>
                    <a:bodyPr/>
                    <a:lstStyle/>
                    <a:p>
                      <a:pPr algn="l" fontAlgn="b"/>
                      <a:r>
                        <a:rPr lang="it-IT" sz="1400" u="none" strike="noStrike">
                          <a:effectLst/>
                          <a:latin typeface="LM Sans 9" panose="00000500000000000000" pitchFamily="50" charset="0"/>
                        </a:rPr>
                        <a:t>ROW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Rest of the world</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617322224"/>
                  </a:ext>
                </a:extLst>
              </a:tr>
              <a:tr h="313494">
                <a:tc>
                  <a:txBody>
                    <a:bodyPr/>
                    <a:lstStyle/>
                    <a:p>
                      <a:pPr algn="l" fontAlgn="b"/>
                      <a:r>
                        <a:rPr lang="it-IT" sz="1400" u="none" strike="noStrike">
                          <a:effectLst/>
                          <a:latin typeface="LM Sans 9" panose="00000500000000000000" pitchFamily="50" charset="0"/>
                        </a:rPr>
                        <a:t>RUS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Russian Federation</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1329927570"/>
                  </a:ext>
                </a:extLst>
              </a:tr>
              <a:tr h="313494">
                <a:tc>
                  <a:txBody>
                    <a:bodyPr/>
                    <a:lstStyle/>
                    <a:p>
                      <a:pPr algn="l" fontAlgn="b"/>
                      <a:r>
                        <a:rPr lang="it-IT" sz="1400" u="none" strike="noStrike">
                          <a:effectLst/>
                          <a:latin typeface="LM Sans 9" panose="00000500000000000000" pitchFamily="50" charset="0"/>
                        </a:rPr>
                        <a:t>SouthAfrica </a:t>
                      </a:r>
                      <a:endParaRPr lang="it-IT" sz="1400" b="0" i="0" u="none" strike="noStrike">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South Africa</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780590358"/>
                  </a:ext>
                </a:extLst>
              </a:tr>
              <a:tr h="313494">
                <a:tc>
                  <a:txBody>
                    <a:bodyPr/>
                    <a:lstStyle/>
                    <a:p>
                      <a:pPr algn="l" fontAlgn="b"/>
                      <a:r>
                        <a:rPr lang="it-IT" sz="1400" u="none" strike="noStrike" dirty="0" err="1">
                          <a:effectLst/>
                          <a:latin typeface="LM Sans 9" panose="00000500000000000000" pitchFamily="50" charset="0"/>
                        </a:rPr>
                        <a:t>Turkey</a:t>
                      </a:r>
                      <a:r>
                        <a:rPr lang="it-IT" sz="1400" u="none" strike="noStrike" dirty="0">
                          <a:effectLst/>
                          <a:latin typeface="LM Sans 9" panose="00000500000000000000" pitchFamily="50" charset="0"/>
                        </a:rPr>
                        <a:t>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a:effectLst/>
                          <a:latin typeface="LM Sans 9" panose="00000500000000000000" pitchFamily="50" charset="0"/>
                        </a:rPr>
                        <a:t> Turkey</a:t>
                      </a:r>
                      <a:endParaRPr lang="it-IT" sz="1400" b="0" i="0" u="none" strike="noStrike">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3136927051"/>
                  </a:ext>
                </a:extLst>
              </a:tr>
              <a:tr h="313494">
                <a:tc>
                  <a:txBody>
                    <a:bodyPr/>
                    <a:lstStyle/>
                    <a:p>
                      <a:pPr algn="l" fontAlgn="b"/>
                      <a:r>
                        <a:rPr lang="it-IT" sz="1400" u="none" strike="noStrike" dirty="0">
                          <a:effectLst/>
                          <a:latin typeface="LM Sans 9" panose="00000500000000000000" pitchFamily="50" charset="0"/>
                        </a:rPr>
                        <a:t>USA         </a:t>
                      </a:r>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r>
                        <a:rPr lang="it-IT" sz="1400" u="none" strike="noStrike" dirty="0">
                          <a:effectLst/>
                          <a:latin typeface="LM Sans 9" panose="00000500000000000000" pitchFamily="50" charset="0"/>
                        </a:rPr>
                        <a:t> USA</a:t>
                      </a:r>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1563712242"/>
                  </a:ext>
                </a:extLst>
              </a:tr>
              <a:tr h="313494">
                <a:tc>
                  <a:txBody>
                    <a:bodyPr/>
                    <a:lstStyle/>
                    <a:p>
                      <a:pPr algn="l" fontAlgn="b"/>
                      <a:endParaRPr lang="it-IT" sz="1400" b="0" i="0" u="none" strike="noStrike" dirty="0">
                        <a:solidFill>
                          <a:srgbClr val="000000"/>
                        </a:solidFill>
                        <a:effectLst/>
                        <a:latin typeface="LM Sans 9" panose="00000500000000000000" pitchFamily="50" charset="0"/>
                      </a:endParaRPr>
                    </a:p>
                  </a:txBody>
                  <a:tcPr marL="7502" marR="7502" marT="7502" marB="0" anchor="b"/>
                </a:tc>
                <a:tc>
                  <a:txBody>
                    <a:bodyPr/>
                    <a:lstStyle/>
                    <a:p>
                      <a:pPr algn="l" fontAlgn="b"/>
                      <a:endParaRPr lang="it-IT" sz="1400" b="0" i="0" u="none" strike="noStrike" dirty="0">
                        <a:solidFill>
                          <a:srgbClr val="000000"/>
                        </a:solidFill>
                        <a:effectLst/>
                        <a:latin typeface="LM Sans 9" panose="00000500000000000000" pitchFamily="50" charset="0"/>
                      </a:endParaRPr>
                    </a:p>
                  </a:txBody>
                  <a:tcPr marL="7502" marR="7502" marT="7502" marB="0" anchor="b"/>
                </a:tc>
                <a:extLst>
                  <a:ext uri="{0D108BD9-81ED-4DB2-BD59-A6C34878D82A}">
                    <a16:rowId xmlns:a16="http://schemas.microsoft.com/office/drawing/2014/main" val="1579700538"/>
                  </a:ext>
                </a:extLst>
              </a:tr>
            </a:tbl>
          </a:graphicData>
        </a:graphic>
      </p:graphicFrame>
    </p:spTree>
    <p:extLst>
      <p:ext uri="{BB962C8B-B14F-4D97-AF65-F5344CB8AC3E}">
        <p14:creationId xmlns:p14="http://schemas.microsoft.com/office/powerpoint/2010/main" val="2029686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E5E78FE8-9242-4635-A843-0550112E00F2}"/>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a:solidFill>
                  <a:srgbClr val="618AE5"/>
                </a:solidFill>
                <a:latin typeface="LM Sans 10" panose="00000500000000000000" pitchFamily="50" charset="0"/>
              </a:rPr>
              <a:t>Introduction</a:t>
            </a:r>
            <a:r>
              <a:rPr lang="en-GB" sz="160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rgbClr val="618AE5"/>
                </a:solidFill>
                <a:latin typeface="LM Sans 10" panose="00000500000000000000" pitchFamily="50" charset="0"/>
              </a:rPr>
              <a:t>Background</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rgbClr val="618AE5"/>
                </a:solidFill>
                <a:latin typeface="LM Sans 10" panose="00000500000000000000" pitchFamily="50" charset="0"/>
              </a:rPr>
              <a:t>Model design</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results</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endPar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endParaRPr>
          </a:p>
        </p:txBody>
      </p:sp>
      <p:sp>
        <p:nvSpPr>
          <p:cNvPr id="15" name="Segnaposto contenuto 4">
            <a:extLst>
              <a:ext uri="{FF2B5EF4-FFF2-40B4-BE49-F238E27FC236}">
                <a16:creationId xmlns:a16="http://schemas.microsoft.com/office/drawing/2014/main" id="{BD24308D-7132-4483-BCC0-559440673720}"/>
              </a:ext>
            </a:extLst>
          </p:cNvPr>
          <p:cNvSpPr>
            <a:spLocks noGrp="1"/>
          </p:cNvSpPr>
          <p:nvPr>
            <p:ph idx="1"/>
          </p:nvPr>
        </p:nvSpPr>
        <p:spPr>
          <a:xfrm>
            <a:off x="1287797" y="759248"/>
            <a:ext cx="3425246" cy="426332"/>
          </a:xfrm>
          <a:custGeom>
            <a:avLst/>
            <a:gdLst>
              <a:gd name="connsiteX0" fmla="*/ 0 w 3425246"/>
              <a:gd name="connsiteY0" fmla="*/ 0 h 426332"/>
              <a:gd name="connsiteX1" fmla="*/ 570874 w 3425246"/>
              <a:gd name="connsiteY1" fmla="*/ 0 h 426332"/>
              <a:gd name="connsiteX2" fmla="*/ 1107496 w 3425246"/>
              <a:gd name="connsiteY2" fmla="*/ 0 h 426332"/>
              <a:gd name="connsiteX3" fmla="*/ 1712623 w 3425246"/>
              <a:gd name="connsiteY3" fmla="*/ 0 h 426332"/>
              <a:gd name="connsiteX4" fmla="*/ 2283497 w 3425246"/>
              <a:gd name="connsiteY4" fmla="*/ 0 h 426332"/>
              <a:gd name="connsiteX5" fmla="*/ 2854372 w 3425246"/>
              <a:gd name="connsiteY5" fmla="*/ 0 h 426332"/>
              <a:gd name="connsiteX6" fmla="*/ 3425246 w 3425246"/>
              <a:gd name="connsiteY6" fmla="*/ 0 h 426332"/>
              <a:gd name="connsiteX7" fmla="*/ 3425246 w 3425246"/>
              <a:gd name="connsiteY7" fmla="*/ 426332 h 426332"/>
              <a:gd name="connsiteX8" fmla="*/ 2922877 w 3425246"/>
              <a:gd name="connsiteY8" fmla="*/ 426332 h 426332"/>
              <a:gd name="connsiteX9" fmla="*/ 2386255 w 3425246"/>
              <a:gd name="connsiteY9" fmla="*/ 426332 h 426332"/>
              <a:gd name="connsiteX10" fmla="*/ 1849633 w 3425246"/>
              <a:gd name="connsiteY10" fmla="*/ 426332 h 426332"/>
              <a:gd name="connsiteX11" fmla="*/ 1210254 w 3425246"/>
              <a:gd name="connsiteY11" fmla="*/ 426332 h 426332"/>
              <a:gd name="connsiteX12" fmla="*/ 673632 w 3425246"/>
              <a:gd name="connsiteY12" fmla="*/ 426332 h 426332"/>
              <a:gd name="connsiteX13" fmla="*/ 0 w 3425246"/>
              <a:gd name="connsiteY13" fmla="*/ 426332 h 426332"/>
              <a:gd name="connsiteX14" fmla="*/ 0 w 3425246"/>
              <a:gd name="connsiteY14" fmla="*/ 0 h 4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5246" h="426332" fill="none" extrusionOk="0">
                <a:moveTo>
                  <a:pt x="0" y="0"/>
                </a:moveTo>
                <a:cubicBezTo>
                  <a:pt x="193551" y="-28422"/>
                  <a:pt x="285963" y="49823"/>
                  <a:pt x="570874" y="0"/>
                </a:cubicBezTo>
                <a:cubicBezTo>
                  <a:pt x="855785" y="-49823"/>
                  <a:pt x="851958" y="27631"/>
                  <a:pt x="1107496" y="0"/>
                </a:cubicBezTo>
                <a:cubicBezTo>
                  <a:pt x="1363034" y="-27631"/>
                  <a:pt x="1482371" y="56240"/>
                  <a:pt x="1712623" y="0"/>
                </a:cubicBezTo>
                <a:cubicBezTo>
                  <a:pt x="1942875" y="-56240"/>
                  <a:pt x="2161660" y="21633"/>
                  <a:pt x="2283497" y="0"/>
                </a:cubicBezTo>
                <a:cubicBezTo>
                  <a:pt x="2405334" y="-21633"/>
                  <a:pt x="2672090" y="10558"/>
                  <a:pt x="2854372" y="0"/>
                </a:cubicBezTo>
                <a:cubicBezTo>
                  <a:pt x="3036655" y="-10558"/>
                  <a:pt x="3214880" y="9517"/>
                  <a:pt x="3425246" y="0"/>
                </a:cubicBezTo>
                <a:cubicBezTo>
                  <a:pt x="3439444" y="98275"/>
                  <a:pt x="3417637" y="279390"/>
                  <a:pt x="3425246" y="426332"/>
                </a:cubicBezTo>
                <a:cubicBezTo>
                  <a:pt x="3298677" y="463313"/>
                  <a:pt x="3161607" y="417207"/>
                  <a:pt x="2922877" y="426332"/>
                </a:cubicBezTo>
                <a:cubicBezTo>
                  <a:pt x="2684147" y="435457"/>
                  <a:pt x="2641243" y="410979"/>
                  <a:pt x="2386255" y="426332"/>
                </a:cubicBezTo>
                <a:cubicBezTo>
                  <a:pt x="2131267" y="441685"/>
                  <a:pt x="2105573" y="417607"/>
                  <a:pt x="1849633" y="426332"/>
                </a:cubicBezTo>
                <a:cubicBezTo>
                  <a:pt x="1593693" y="435057"/>
                  <a:pt x="1385553" y="389545"/>
                  <a:pt x="1210254" y="426332"/>
                </a:cubicBezTo>
                <a:cubicBezTo>
                  <a:pt x="1034955" y="463119"/>
                  <a:pt x="847408" y="376421"/>
                  <a:pt x="673632" y="426332"/>
                </a:cubicBezTo>
                <a:cubicBezTo>
                  <a:pt x="499856" y="476243"/>
                  <a:pt x="183254" y="345523"/>
                  <a:pt x="0" y="426332"/>
                </a:cubicBezTo>
                <a:cubicBezTo>
                  <a:pt x="-40463" y="325950"/>
                  <a:pt x="26045" y="181166"/>
                  <a:pt x="0" y="0"/>
                </a:cubicBezTo>
                <a:close/>
              </a:path>
              <a:path w="3425246" h="426332" stroke="0" extrusionOk="0">
                <a:moveTo>
                  <a:pt x="0" y="0"/>
                </a:moveTo>
                <a:cubicBezTo>
                  <a:pt x="245804" y="-13101"/>
                  <a:pt x="322485" y="40926"/>
                  <a:pt x="605127" y="0"/>
                </a:cubicBezTo>
                <a:cubicBezTo>
                  <a:pt x="887769" y="-40926"/>
                  <a:pt x="900024" y="38694"/>
                  <a:pt x="1073244" y="0"/>
                </a:cubicBezTo>
                <a:cubicBezTo>
                  <a:pt x="1246464" y="-38694"/>
                  <a:pt x="1463196" y="16980"/>
                  <a:pt x="1609866" y="0"/>
                </a:cubicBezTo>
                <a:cubicBezTo>
                  <a:pt x="1756536" y="-16980"/>
                  <a:pt x="1918250" y="57238"/>
                  <a:pt x="2146487" y="0"/>
                </a:cubicBezTo>
                <a:cubicBezTo>
                  <a:pt x="2374724" y="-57238"/>
                  <a:pt x="2529210" y="27336"/>
                  <a:pt x="2683109" y="0"/>
                </a:cubicBezTo>
                <a:cubicBezTo>
                  <a:pt x="2837008" y="-27336"/>
                  <a:pt x="3188818" y="26029"/>
                  <a:pt x="3425246" y="0"/>
                </a:cubicBezTo>
                <a:cubicBezTo>
                  <a:pt x="3429036" y="127190"/>
                  <a:pt x="3399306" y="303562"/>
                  <a:pt x="3425246" y="426332"/>
                </a:cubicBezTo>
                <a:cubicBezTo>
                  <a:pt x="3215349" y="440473"/>
                  <a:pt x="3073775" y="366045"/>
                  <a:pt x="2820119" y="426332"/>
                </a:cubicBezTo>
                <a:cubicBezTo>
                  <a:pt x="2566463" y="486619"/>
                  <a:pt x="2404776" y="424561"/>
                  <a:pt x="2214992" y="426332"/>
                </a:cubicBezTo>
                <a:cubicBezTo>
                  <a:pt x="2025208" y="428103"/>
                  <a:pt x="1747091" y="408124"/>
                  <a:pt x="1609866" y="426332"/>
                </a:cubicBezTo>
                <a:cubicBezTo>
                  <a:pt x="1472641" y="444540"/>
                  <a:pt x="1310918" y="396433"/>
                  <a:pt x="1073244" y="426332"/>
                </a:cubicBezTo>
                <a:cubicBezTo>
                  <a:pt x="835570" y="456231"/>
                  <a:pt x="735361" y="391397"/>
                  <a:pt x="570874" y="426332"/>
                </a:cubicBezTo>
                <a:cubicBezTo>
                  <a:pt x="406387" y="461267"/>
                  <a:pt x="265494" y="387627"/>
                  <a:pt x="0" y="426332"/>
                </a:cubicBezTo>
                <a:cubicBezTo>
                  <a:pt x="-16164" y="219992"/>
                  <a:pt x="46941" y="145599"/>
                  <a:pt x="0" y="0"/>
                </a:cubicBezTo>
                <a:close/>
              </a:path>
            </a:pathLst>
          </a:custGeom>
          <a:ln>
            <a:noFill/>
            <a:extLst>
              <a:ext uri="{C807C97D-BFC1-408E-A445-0C87EB9F89A2}">
                <ask:lineSketchStyleProps xmlns="" xmlns:ask="http://schemas.microsoft.com/office/drawing/2018/sketchyshapes" sd="2280228307">
                  <ask:type>
                    <ask:lineSketchScribble/>
                  </ask:type>
                </ask:lineSketchStyleProps>
              </a:ext>
            </a:extLst>
          </a:ln>
        </p:spPr>
        <p:txBody>
          <a:bodyPr anchor="ctr">
            <a:noAutofit/>
          </a:bodyPr>
          <a:lstStyle/>
          <a:p>
            <a:pPr marL="0" indent="0" algn="ctr">
              <a:buNone/>
            </a:pPr>
            <a:r>
              <a:rPr lang="en-US" sz="1400" b="1" dirty="0">
                <a:solidFill>
                  <a:schemeClr val="tx2">
                    <a:lumMod val="75000"/>
                  </a:schemeClr>
                </a:solidFill>
                <a:latin typeface="LM Sans 9" panose="00000500000000000000" pitchFamily="50" charset="0"/>
              </a:rPr>
              <a:t>EMBEDDED EMISSIONS </a:t>
            </a:r>
            <a:r>
              <a:rPr lang="en-US" sz="1400" b="1" cap="all" dirty="0">
                <a:solidFill>
                  <a:schemeClr val="tx2">
                    <a:lumMod val="75000"/>
                  </a:schemeClr>
                </a:solidFill>
                <a:latin typeface="LM Sans 9" panose="00000500000000000000" pitchFamily="50" charset="0"/>
              </a:rPr>
              <a:t>in </a:t>
            </a:r>
            <a:r>
              <a:rPr lang="en-US" sz="1400" b="1" cap="all" dirty="0" err="1">
                <a:solidFill>
                  <a:schemeClr val="tx2">
                    <a:lumMod val="75000"/>
                  </a:schemeClr>
                </a:solidFill>
                <a:latin typeface="LM Sans 9" panose="00000500000000000000" pitchFamily="50" charset="0"/>
              </a:rPr>
              <a:t>eu</a:t>
            </a:r>
            <a:r>
              <a:rPr lang="en-US" sz="1400" b="1" cap="all" dirty="0">
                <a:solidFill>
                  <a:schemeClr val="tx2">
                    <a:lumMod val="75000"/>
                  </a:schemeClr>
                </a:solidFill>
                <a:latin typeface="LM Sans 9" panose="00000500000000000000" pitchFamily="50" charset="0"/>
              </a:rPr>
              <a:t> exports</a:t>
            </a:r>
          </a:p>
        </p:txBody>
      </p:sp>
      <p:sp>
        <p:nvSpPr>
          <p:cNvPr id="16" name="Segnaposto contenuto 4">
            <a:extLst>
              <a:ext uri="{FF2B5EF4-FFF2-40B4-BE49-F238E27FC236}">
                <a16:creationId xmlns:a16="http://schemas.microsoft.com/office/drawing/2014/main" id="{89DE486D-56A1-4032-AB24-F0B06FB96ABC}"/>
              </a:ext>
            </a:extLst>
          </p:cNvPr>
          <p:cNvSpPr txBox="1">
            <a:spLocks/>
          </p:cNvSpPr>
          <p:nvPr/>
        </p:nvSpPr>
        <p:spPr>
          <a:xfrm>
            <a:off x="7478959" y="743193"/>
            <a:ext cx="3569081" cy="426332"/>
          </a:xfrm>
          <a:custGeom>
            <a:avLst/>
            <a:gdLst>
              <a:gd name="connsiteX0" fmla="*/ 0 w 3569081"/>
              <a:gd name="connsiteY0" fmla="*/ 0 h 426332"/>
              <a:gd name="connsiteX1" fmla="*/ 594847 w 3569081"/>
              <a:gd name="connsiteY1" fmla="*/ 0 h 426332"/>
              <a:gd name="connsiteX2" fmla="*/ 1154003 w 3569081"/>
              <a:gd name="connsiteY2" fmla="*/ 0 h 426332"/>
              <a:gd name="connsiteX3" fmla="*/ 1784541 w 3569081"/>
              <a:gd name="connsiteY3" fmla="*/ 0 h 426332"/>
              <a:gd name="connsiteX4" fmla="*/ 2379387 w 3569081"/>
              <a:gd name="connsiteY4" fmla="*/ 0 h 426332"/>
              <a:gd name="connsiteX5" fmla="*/ 2974234 w 3569081"/>
              <a:gd name="connsiteY5" fmla="*/ 0 h 426332"/>
              <a:gd name="connsiteX6" fmla="*/ 3569081 w 3569081"/>
              <a:gd name="connsiteY6" fmla="*/ 0 h 426332"/>
              <a:gd name="connsiteX7" fmla="*/ 3569081 w 3569081"/>
              <a:gd name="connsiteY7" fmla="*/ 426332 h 426332"/>
              <a:gd name="connsiteX8" fmla="*/ 3045616 w 3569081"/>
              <a:gd name="connsiteY8" fmla="*/ 426332 h 426332"/>
              <a:gd name="connsiteX9" fmla="*/ 2486460 w 3569081"/>
              <a:gd name="connsiteY9" fmla="*/ 426332 h 426332"/>
              <a:gd name="connsiteX10" fmla="*/ 1927304 w 3569081"/>
              <a:gd name="connsiteY10" fmla="*/ 426332 h 426332"/>
              <a:gd name="connsiteX11" fmla="*/ 1261075 w 3569081"/>
              <a:gd name="connsiteY11" fmla="*/ 426332 h 426332"/>
              <a:gd name="connsiteX12" fmla="*/ 701919 w 3569081"/>
              <a:gd name="connsiteY12" fmla="*/ 426332 h 426332"/>
              <a:gd name="connsiteX13" fmla="*/ 0 w 3569081"/>
              <a:gd name="connsiteY13" fmla="*/ 426332 h 426332"/>
              <a:gd name="connsiteX14" fmla="*/ 0 w 3569081"/>
              <a:gd name="connsiteY14" fmla="*/ 0 h 4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9081" h="426332" fill="none" extrusionOk="0">
                <a:moveTo>
                  <a:pt x="0" y="0"/>
                </a:moveTo>
                <a:cubicBezTo>
                  <a:pt x="236627" y="-15393"/>
                  <a:pt x="447365" y="41705"/>
                  <a:pt x="594847" y="0"/>
                </a:cubicBezTo>
                <a:cubicBezTo>
                  <a:pt x="742329" y="-41705"/>
                  <a:pt x="967879" y="54534"/>
                  <a:pt x="1154003" y="0"/>
                </a:cubicBezTo>
                <a:cubicBezTo>
                  <a:pt x="1340127" y="-54534"/>
                  <a:pt x="1649652" y="41157"/>
                  <a:pt x="1784541" y="0"/>
                </a:cubicBezTo>
                <a:cubicBezTo>
                  <a:pt x="1919430" y="-41157"/>
                  <a:pt x="2187545" y="32604"/>
                  <a:pt x="2379387" y="0"/>
                </a:cubicBezTo>
                <a:cubicBezTo>
                  <a:pt x="2571229" y="-32604"/>
                  <a:pt x="2793287" y="58677"/>
                  <a:pt x="2974234" y="0"/>
                </a:cubicBezTo>
                <a:cubicBezTo>
                  <a:pt x="3155181" y="-58677"/>
                  <a:pt x="3384193" y="60907"/>
                  <a:pt x="3569081" y="0"/>
                </a:cubicBezTo>
                <a:cubicBezTo>
                  <a:pt x="3583279" y="98275"/>
                  <a:pt x="3561472" y="279390"/>
                  <a:pt x="3569081" y="426332"/>
                </a:cubicBezTo>
                <a:cubicBezTo>
                  <a:pt x="3324992" y="426913"/>
                  <a:pt x="3252944" y="392952"/>
                  <a:pt x="3045616" y="426332"/>
                </a:cubicBezTo>
                <a:cubicBezTo>
                  <a:pt x="2838289" y="459712"/>
                  <a:pt x="2735379" y="361431"/>
                  <a:pt x="2486460" y="426332"/>
                </a:cubicBezTo>
                <a:cubicBezTo>
                  <a:pt x="2237541" y="491233"/>
                  <a:pt x="2051952" y="416287"/>
                  <a:pt x="1927304" y="426332"/>
                </a:cubicBezTo>
                <a:cubicBezTo>
                  <a:pt x="1802656" y="436377"/>
                  <a:pt x="1406411" y="395049"/>
                  <a:pt x="1261075" y="426332"/>
                </a:cubicBezTo>
                <a:cubicBezTo>
                  <a:pt x="1115739" y="457615"/>
                  <a:pt x="865756" y="375026"/>
                  <a:pt x="701919" y="426332"/>
                </a:cubicBezTo>
                <a:cubicBezTo>
                  <a:pt x="538082" y="477638"/>
                  <a:pt x="303632" y="407517"/>
                  <a:pt x="0" y="426332"/>
                </a:cubicBezTo>
                <a:cubicBezTo>
                  <a:pt x="-40463" y="325950"/>
                  <a:pt x="26045" y="181166"/>
                  <a:pt x="0" y="0"/>
                </a:cubicBezTo>
                <a:close/>
              </a:path>
              <a:path w="3569081" h="426332" stroke="0" extrusionOk="0">
                <a:moveTo>
                  <a:pt x="0" y="0"/>
                </a:moveTo>
                <a:cubicBezTo>
                  <a:pt x="209814" y="-15166"/>
                  <a:pt x="393258" y="33224"/>
                  <a:pt x="630538" y="0"/>
                </a:cubicBezTo>
                <a:cubicBezTo>
                  <a:pt x="867818" y="-33224"/>
                  <a:pt x="993202" y="14367"/>
                  <a:pt x="1118312" y="0"/>
                </a:cubicBezTo>
                <a:cubicBezTo>
                  <a:pt x="1243422" y="-14367"/>
                  <a:pt x="1482895" y="52619"/>
                  <a:pt x="1677468" y="0"/>
                </a:cubicBezTo>
                <a:cubicBezTo>
                  <a:pt x="1872041" y="-52619"/>
                  <a:pt x="2013048" y="24248"/>
                  <a:pt x="2236624" y="0"/>
                </a:cubicBezTo>
                <a:cubicBezTo>
                  <a:pt x="2460200" y="-24248"/>
                  <a:pt x="2622485" y="44609"/>
                  <a:pt x="2795780" y="0"/>
                </a:cubicBezTo>
                <a:cubicBezTo>
                  <a:pt x="2969075" y="-44609"/>
                  <a:pt x="3285355" y="31324"/>
                  <a:pt x="3569081" y="0"/>
                </a:cubicBezTo>
                <a:cubicBezTo>
                  <a:pt x="3572871" y="127190"/>
                  <a:pt x="3543141" y="303562"/>
                  <a:pt x="3569081" y="426332"/>
                </a:cubicBezTo>
                <a:cubicBezTo>
                  <a:pt x="3303735" y="490428"/>
                  <a:pt x="3078616" y="421456"/>
                  <a:pt x="2938543" y="426332"/>
                </a:cubicBezTo>
                <a:cubicBezTo>
                  <a:pt x="2798470" y="431208"/>
                  <a:pt x="2559329" y="351918"/>
                  <a:pt x="2308006" y="426332"/>
                </a:cubicBezTo>
                <a:cubicBezTo>
                  <a:pt x="2056683" y="500746"/>
                  <a:pt x="1848744" y="373791"/>
                  <a:pt x="1677468" y="426332"/>
                </a:cubicBezTo>
                <a:cubicBezTo>
                  <a:pt x="1506192" y="478873"/>
                  <a:pt x="1362633" y="423000"/>
                  <a:pt x="1118312" y="426332"/>
                </a:cubicBezTo>
                <a:cubicBezTo>
                  <a:pt x="873991" y="429664"/>
                  <a:pt x="777854" y="402375"/>
                  <a:pt x="594847" y="426332"/>
                </a:cubicBezTo>
                <a:cubicBezTo>
                  <a:pt x="411841" y="450289"/>
                  <a:pt x="246377" y="414050"/>
                  <a:pt x="0" y="426332"/>
                </a:cubicBezTo>
                <a:cubicBezTo>
                  <a:pt x="-16164" y="219992"/>
                  <a:pt x="46941" y="145599"/>
                  <a:pt x="0" y="0"/>
                </a:cubicBezTo>
                <a:close/>
              </a:path>
            </a:pathLst>
          </a:custGeom>
          <a:ln>
            <a:noFill/>
            <a:extLst>
              <a:ext uri="{C807C97D-BFC1-408E-A445-0C87EB9F89A2}">
                <ask:lineSketchStyleProps xmlns="" xmlns:ask="http://schemas.microsoft.com/office/drawing/2018/sketchyshapes" sd="2280228307">
                  <a:prstGeom prst="rect">
                    <a:avLst/>
                  </a:prstGeom>
                  <ask:type>
                    <ask:lineSketchScribble/>
                  </ask:type>
                </ask:lineSketchStyleProps>
              </a:ext>
            </a:extLst>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solidFill>
                  <a:schemeClr val="tx2">
                    <a:lumMod val="75000"/>
                  </a:schemeClr>
                </a:solidFill>
                <a:latin typeface="LM Sans 9" panose="00000500000000000000" pitchFamily="50" charset="0"/>
              </a:rPr>
              <a:t>EMBEDDED VALUE ADDED IN EU EXPORTS</a:t>
            </a:r>
          </a:p>
        </p:txBody>
      </p:sp>
      <p:sp>
        <p:nvSpPr>
          <p:cNvPr id="18" name="Rettangolo 17">
            <a:extLst>
              <a:ext uri="{FF2B5EF4-FFF2-40B4-BE49-F238E27FC236}">
                <a16:creationId xmlns:a16="http://schemas.microsoft.com/office/drawing/2014/main" id="{72C37D36-144A-459F-8804-F2F2912351E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en-US" sz="2400" dirty="0">
                <a:solidFill>
                  <a:schemeClr val="bg1"/>
                </a:solidFill>
                <a:latin typeface="LM Sans 10" panose="00000500000000000000" pitchFamily="50" charset="0"/>
              </a:rPr>
              <a:t>Network analysis</a:t>
            </a:r>
          </a:p>
        </p:txBody>
      </p:sp>
      <p:pic>
        <p:nvPicPr>
          <p:cNvPr id="9" name="Immagine 8" descr="Immagine che contiene mappa, testo&#10;&#10;Descrizione generata automaticamente">
            <a:extLst>
              <a:ext uri="{FF2B5EF4-FFF2-40B4-BE49-F238E27FC236}">
                <a16:creationId xmlns:a16="http://schemas.microsoft.com/office/drawing/2014/main" id="{42EEF65F-70C0-46EE-8D80-0D2B4317A8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334" y="1189207"/>
            <a:ext cx="5300946" cy="4296808"/>
          </a:xfrm>
          <a:prstGeom prst="rect">
            <a:avLst/>
          </a:prstGeom>
        </p:spPr>
      </p:pic>
      <p:pic>
        <p:nvPicPr>
          <p:cNvPr id="10" name="Immagine 9" descr="Immagine che contiene mappa, testo&#10;&#10;Descrizione generata automaticamente">
            <a:extLst>
              <a:ext uri="{FF2B5EF4-FFF2-40B4-BE49-F238E27FC236}">
                <a16:creationId xmlns:a16="http://schemas.microsoft.com/office/drawing/2014/main" id="{5DBE54A1-9FD2-4099-B6B0-CB7B948B01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0040" y="1189207"/>
            <a:ext cx="5151854" cy="4296808"/>
          </a:xfrm>
          <a:prstGeom prst="rect">
            <a:avLst/>
          </a:prstGeom>
        </p:spPr>
      </p:pic>
      <p:sp>
        <p:nvSpPr>
          <p:cNvPr id="11" name="Rettangolo 10">
            <a:extLst>
              <a:ext uri="{FF2B5EF4-FFF2-40B4-BE49-F238E27FC236}">
                <a16:creationId xmlns:a16="http://schemas.microsoft.com/office/drawing/2014/main" id="{3388CF15-2E8B-45B8-8E1F-3C4AEA19164D}"/>
              </a:ext>
            </a:extLst>
          </p:cNvPr>
          <p:cNvSpPr/>
          <p:nvPr/>
        </p:nvSpPr>
        <p:spPr>
          <a:xfrm>
            <a:off x="368334" y="5486015"/>
            <a:ext cx="5615906" cy="907941"/>
          </a:xfrm>
          <a:prstGeom prst="rect">
            <a:avLst/>
          </a:prstGeom>
        </p:spPr>
        <p:txBody>
          <a:bodyPr wrap="square">
            <a:spAutoFit/>
          </a:bodyPr>
          <a:lstStyle/>
          <a:p>
            <a:r>
              <a:rPr lang="en-GB" sz="1200" dirty="0">
                <a:latin typeface="LM Sans 9" panose="00000500000000000000" pitchFamily="50" charset="0"/>
              </a:rPr>
              <a:t>Comparison between 2050 policy and 2050 BAU (as the ratio policy/BAU).</a:t>
            </a:r>
          </a:p>
          <a:p>
            <a:pPr>
              <a:spcBef>
                <a:spcPts val="600"/>
              </a:spcBef>
            </a:pPr>
            <a:r>
              <a:rPr lang="en-US" sz="1200" cap="all" dirty="0">
                <a:latin typeface="LM Sans 9" panose="00000500000000000000" pitchFamily="50" charset="0"/>
              </a:rPr>
              <a:t>Nodes</a:t>
            </a:r>
            <a:r>
              <a:rPr lang="en-US" sz="1200" dirty="0">
                <a:latin typeface="LM Sans 9" panose="00000500000000000000" pitchFamily="50" charset="0"/>
              </a:rPr>
              <a:t>: emissions (VA) due to forward linkages in the world trading system </a:t>
            </a:r>
          </a:p>
          <a:p>
            <a:r>
              <a:rPr lang="en-US" sz="1200" cap="all" dirty="0">
                <a:latin typeface="LM Sans 9" panose="00000500000000000000" pitchFamily="50" charset="0"/>
              </a:rPr>
              <a:t>Edges</a:t>
            </a:r>
            <a:r>
              <a:rPr lang="en-US" sz="1200" dirty="0">
                <a:latin typeface="LM Sans 9" panose="00000500000000000000" pitchFamily="50" charset="0"/>
              </a:rPr>
              <a:t>: emissions (VA) associates with intermediate flows for EU production of exports</a:t>
            </a:r>
            <a:endParaRPr lang="en-GB" sz="1200" dirty="0">
              <a:latin typeface="LM Sans 9" panose="00000500000000000000" pitchFamily="50" charset="0"/>
            </a:endParaRPr>
          </a:p>
        </p:txBody>
      </p:sp>
      <p:sp>
        <p:nvSpPr>
          <p:cNvPr id="12" name="Rettangolo 11">
            <a:extLst>
              <a:ext uri="{FF2B5EF4-FFF2-40B4-BE49-F238E27FC236}">
                <a16:creationId xmlns:a16="http://schemas.microsoft.com/office/drawing/2014/main" id="{F1621C7A-8DBF-454A-BD9A-BEE5DFA9B24B}"/>
              </a:ext>
            </a:extLst>
          </p:cNvPr>
          <p:cNvSpPr/>
          <p:nvPr/>
        </p:nvSpPr>
        <p:spPr>
          <a:xfrm>
            <a:off x="6475228" y="5486015"/>
            <a:ext cx="5346666" cy="461665"/>
          </a:xfrm>
          <a:prstGeom prst="rect">
            <a:avLst/>
          </a:prstGeom>
        </p:spPr>
        <p:txBody>
          <a:bodyPr wrap="square">
            <a:spAutoFit/>
          </a:bodyPr>
          <a:lstStyle/>
          <a:p>
            <a:r>
              <a:rPr lang="en-GB" sz="1200" dirty="0">
                <a:latin typeface="LM Sans 9" panose="00000500000000000000" pitchFamily="50" charset="0"/>
              </a:rPr>
              <a:t>RED nodes and edges: reduction </a:t>
            </a:r>
            <a:r>
              <a:rPr lang="en-GB" sz="1200" dirty="0" err="1">
                <a:latin typeface="LM Sans 9" panose="00000500000000000000" pitchFamily="50" charset="0"/>
              </a:rPr>
              <a:t>w.r.t.</a:t>
            </a:r>
            <a:r>
              <a:rPr lang="en-GB" sz="1200" dirty="0">
                <a:latin typeface="LM Sans 9" panose="00000500000000000000" pitchFamily="50" charset="0"/>
              </a:rPr>
              <a:t> BAU (larger size, larger decrease)</a:t>
            </a:r>
          </a:p>
          <a:p>
            <a:r>
              <a:rPr lang="en-GB" sz="1200" dirty="0">
                <a:latin typeface="LM Sans 9" panose="00000500000000000000" pitchFamily="50" charset="0"/>
              </a:rPr>
              <a:t>BLUE nodes and edges: increase </a:t>
            </a:r>
            <a:r>
              <a:rPr lang="en-GB" sz="1200" dirty="0" err="1">
                <a:latin typeface="LM Sans 9" panose="00000500000000000000" pitchFamily="50" charset="0"/>
              </a:rPr>
              <a:t>w.r.t.</a:t>
            </a:r>
            <a:r>
              <a:rPr lang="en-GB" sz="1200" dirty="0">
                <a:latin typeface="LM Sans 9" panose="00000500000000000000" pitchFamily="50" charset="0"/>
              </a:rPr>
              <a:t> BAU (larger size, larger increase)</a:t>
            </a:r>
          </a:p>
        </p:txBody>
      </p:sp>
    </p:spTree>
    <p:extLst>
      <p:ext uri="{BB962C8B-B14F-4D97-AF65-F5344CB8AC3E}">
        <p14:creationId xmlns:p14="http://schemas.microsoft.com/office/powerpoint/2010/main" val="426226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E5E78FE8-9242-4635-A843-0550112E00F2}"/>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a:solidFill>
                  <a:srgbClr val="618AE5"/>
                </a:solidFill>
                <a:latin typeface="LM Sans 10" panose="00000500000000000000" pitchFamily="50" charset="0"/>
              </a:rPr>
              <a:t>Introduction</a:t>
            </a:r>
            <a:r>
              <a:rPr lang="en-GB" sz="160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rgbClr val="618AE5"/>
                </a:solidFill>
                <a:latin typeface="LM Sans 10" panose="00000500000000000000" pitchFamily="50" charset="0"/>
              </a:rPr>
              <a:t>Background</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rgbClr val="618AE5"/>
                </a:solidFill>
                <a:latin typeface="LM Sans 10" panose="00000500000000000000" pitchFamily="50" charset="0"/>
              </a:rPr>
              <a:t>Model design</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a:solidFill>
                  <a:schemeClr val="bg1"/>
                </a:solidFill>
                <a:latin typeface="LM Sans 10" panose="00000500000000000000" pitchFamily="50" charset="0"/>
                <a:ea typeface="CMU Sans Serif" panose="02000603000000000000" pitchFamily="2" charset="0"/>
                <a:cs typeface="CMU Sans Serif" panose="02000603000000000000" pitchFamily="2" charset="0"/>
              </a:rPr>
              <a:t>Model results</a:t>
            </a:r>
            <a:r>
              <a:rPr lang="en-GB" sz="160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endPar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endParaRPr>
          </a:p>
        </p:txBody>
      </p:sp>
      <p:sp>
        <p:nvSpPr>
          <p:cNvPr id="15" name="Segnaposto contenuto 4">
            <a:extLst>
              <a:ext uri="{FF2B5EF4-FFF2-40B4-BE49-F238E27FC236}">
                <a16:creationId xmlns:a16="http://schemas.microsoft.com/office/drawing/2014/main" id="{BD24308D-7132-4483-BCC0-559440673720}"/>
              </a:ext>
            </a:extLst>
          </p:cNvPr>
          <p:cNvSpPr>
            <a:spLocks noGrp="1"/>
          </p:cNvSpPr>
          <p:nvPr>
            <p:ph idx="1"/>
          </p:nvPr>
        </p:nvSpPr>
        <p:spPr>
          <a:xfrm>
            <a:off x="1143961" y="808136"/>
            <a:ext cx="3818564" cy="426332"/>
          </a:xfrm>
          <a:custGeom>
            <a:avLst/>
            <a:gdLst>
              <a:gd name="connsiteX0" fmla="*/ 0 w 3818564"/>
              <a:gd name="connsiteY0" fmla="*/ 0 h 426332"/>
              <a:gd name="connsiteX1" fmla="*/ 545509 w 3818564"/>
              <a:gd name="connsiteY1" fmla="*/ 0 h 426332"/>
              <a:gd name="connsiteX2" fmla="*/ 1091018 w 3818564"/>
              <a:gd name="connsiteY2" fmla="*/ 0 h 426332"/>
              <a:gd name="connsiteX3" fmla="*/ 1636527 w 3818564"/>
              <a:gd name="connsiteY3" fmla="*/ 0 h 426332"/>
              <a:gd name="connsiteX4" fmla="*/ 2143851 w 3818564"/>
              <a:gd name="connsiteY4" fmla="*/ 0 h 426332"/>
              <a:gd name="connsiteX5" fmla="*/ 2651174 w 3818564"/>
              <a:gd name="connsiteY5" fmla="*/ 0 h 426332"/>
              <a:gd name="connsiteX6" fmla="*/ 3082127 w 3818564"/>
              <a:gd name="connsiteY6" fmla="*/ 0 h 426332"/>
              <a:gd name="connsiteX7" fmla="*/ 3818564 w 3818564"/>
              <a:gd name="connsiteY7" fmla="*/ 0 h 426332"/>
              <a:gd name="connsiteX8" fmla="*/ 3818564 w 3818564"/>
              <a:gd name="connsiteY8" fmla="*/ 426332 h 426332"/>
              <a:gd name="connsiteX9" fmla="*/ 3311240 w 3818564"/>
              <a:gd name="connsiteY9" fmla="*/ 426332 h 426332"/>
              <a:gd name="connsiteX10" fmla="*/ 2803917 w 3818564"/>
              <a:gd name="connsiteY10" fmla="*/ 426332 h 426332"/>
              <a:gd name="connsiteX11" fmla="*/ 2220222 w 3818564"/>
              <a:gd name="connsiteY11" fmla="*/ 426332 h 426332"/>
              <a:gd name="connsiteX12" fmla="*/ 1751084 w 3818564"/>
              <a:gd name="connsiteY12" fmla="*/ 426332 h 426332"/>
              <a:gd name="connsiteX13" fmla="*/ 1320132 w 3818564"/>
              <a:gd name="connsiteY13" fmla="*/ 426332 h 426332"/>
              <a:gd name="connsiteX14" fmla="*/ 812809 w 3818564"/>
              <a:gd name="connsiteY14" fmla="*/ 426332 h 426332"/>
              <a:gd name="connsiteX15" fmla="*/ 0 w 3818564"/>
              <a:gd name="connsiteY15" fmla="*/ 426332 h 426332"/>
              <a:gd name="connsiteX16" fmla="*/ 0 w 3818564"/>
              <a:gd name="connsiteY16" fmla="*/ 0 h 4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18564" h="426332" fill="none" extrusionOk="0">
                <a:moveTo>
                  <a:pt x="0" y="0"/>
                </a:moveTo>
                <a:cubicBezTo>
                  <a:pt x="141849" y="-36770"/>
                  <a:pt x="402042" y="23577"/>
                  <a:pt x="545509" y="0"/>
                </a:cubicBezTo>
                <a:cubicBezTo>
                  <a:pt x="688976" y="-23577"/>
                  <a:pt x="825299" y="59873"/>
                  <a:pt x="1091018" y="0"/>
                </a:cubicBezTo>
                <a:cubicBezTo>
                  <a:pt x="1356737" y="-59873"/>
                  <a:pt x="1466512" y="20435"/>
                  <a:pt x="1636527" y="0"/>
                </a:cubicBezTo>
                <a:cubicBezTo>
                  <a:pt x="1806542" y="-20435"/>
                  <a:pt x="1986643" y="30445"/>
                  <a:pt x="2143851" y="0"/>
                </a:cubicBezTo>
                <a:cubicBezTo>
                  <a:pt x="2301059" y="-30445"/>
                  <a:pt x="2412486" y="56152"/>
                  <a:pt x="2651174" y="0"/>
                </a:cubicBezTo>
                <a:cubicBezTo>
                  <a:pt x="2889862" y="-56152"/>
                  <a:pt x="2913879" y="27089"/>
                  <a:pt x="3082127" y="0"/>
                </a:cubicBezTo>
                <a:cubicBezTo>
                  <a:pt x="3250375" y="-27089"/>
                  <a:pt x="3528508" y="81696"/>
                  <a:pt x="3818564" y="0"/>
                </a:cubicBezTo>
                <a:cubicBezTo>
                  <a:pt x="3862552" y="167017"/>
                  <a:pt x="3815214" y="235627"/>
                  <a:pt x="3818564" y="426332"/>
                </a:cubicBezTo>
                <a:cubicBezTo>
                  <a:pt x="3594794" y="432073"/>
                  <a:pt x="3468506" y="376989"/>
                  <a:pt x="3311240" y="426332"/>
                </a:cubicBezTo>
                <a:cubicBezTo>
                  <a:pt x="3153974" y="475675"/>
                  <a:pt x="2964505" y="424765"/>
                  <a:pt x="2803917" y="426332"/>
                </a:cubicBezTo>
                <a:cubicBezTo>
                  <a:pt x="2643329" y="427899"/>
                  <a:pt x="2461700" y="404353"/>
                  <a:pt x="2220222" y="426332"/>
                </a:cubicBezTo>
                <a:cubicBezTo>
                  <a:pt x="1978744" y="448311"/>
                  <a:pt x="1965627" y="410170"/>
                  <a:pt x="1751084" y="426332"/>
                </a:cubicBezTo>
                <a:cubicBezTo>
                  <a:pt x="1536541" y="442494"/>
                  <a:pt x="1427069" y="404575"/>
                  <a:pt x="1320132" y="426332"/>
                </a:cubicBezTo>
                <a:cubicBezTo>
                  <a:pt x="1213195" y="448089"/>
                  <a:pt x="996662" y="405845"/>
                  <a:pt x="812809" y="426332"/>
                </a:cubicBezTo>
                <a:cubicBezTo>
                  <a:pt x="628956" y="446819"/>
                  <a:pt x="290862" y="424660"/>
                  <a:pt x="0" y="426332"/>
                </a:cubicBezTo>
                <a:cubicBezTo>
                  <a:pt x="-4253" y="283354"/>
                  <a:pt x="19337" y="106926"/>
                  <a:pt x="0" y="0"/>
                </a:cubicBezTo>
                <a:close/>
              </a:path>
              <a:path w="3818564" h="426332" stroke="0" extrusionOk="0">
                <a:moveTo>
                  <a:pt x="0" y="0"/>
                </a:moveTo>
                <a:cubicBezTo>
                  <a:pt x="216710" y="-19105"/>
                  <a:pt x="437815" y="35030"/>
                  <a:pt x="583695" y="0"/>
                </a:cubicBezTo>
                <a:cubicBezTo>
                  <a:pt x="729575" y="-35030"/>
                  <a:pt x="871657" y="19877"/>
                  <a:pt x="1014647" y="0"/>
                </a:cubicBezTo>
                <a:cubicBezTo>
                  <a:pt x="1157637" y="-19877"/>
                  <a:pt x="1290680" y="2389"/>
                  <a:pt x="1521971" y="0"/>
                </a:cubicBezTo>
                <a:cubicBezTo>
                  <a:pt x="1753262" y="-2389"/>
                  <a:pt x="1826604" y="51862"/>
                  <a:pt x="2029294" y="0"/>
                </a:cubicBezTo>
                <a:cubicBezTo>
                  <a:pt x="2231984" y="-51862"/>
                  <a:pt x="2285982" y="50806"/>
                  <a:pt x="2536618" y="0"/>
                </a:cubicBezTo>
                <a:cubicBezTo>
                  <a:pt x="2787254" y="-50806"/>
                  <a:pt x="2886930" y="44257"/>
                  <a:pt x="3120312" y="0"/>
                </a:cubicBezTo>
                <a:cubicBezTo>
                  <a:pt x="3353694" y="-44257"/>
                  <a:pt x="3569037" y="35517"/>
                  <a:pt x="3818564" y="0"/>
                </a:cubicBezTo>
                <a:cubicBezTo>
                  <a:pt x="3847798" y="166604"/>
                  <a:pt x="3802973" y="299804"/>
                  <a:pt x="3818564" y="426332"/>
                </a:cubicBezTo>
                <a:cubicBezTo>
                  <a:pt x="3689108" y="449565"/>
                  <a:pt x="3531411" y="406878"/>
                  <a:pt x="3387612" y="426332"/>
                </a:cubicBezTo>
                <a:cubicBezTo>
                  <a:pt x="3243813" y="445786"/>
                  <a:pt x="3076889" y="389242"/>
                  <a:pt x="2803917" y="426332"/>
                </a:cubicBezTo>
                <a:cubicBezTo>
                  <a:pt x="2530945" y="463422"/>
                  <a:pt x="2531665" y="417162"/>
                  <a:pt x="2296593" y="426332"/>
                </a:cubicBezTo>
                <a:cubicBezTo>
                  <a:pt x="2061521" y="435502"/>
                  <a:pt x="1978015" y="386009"/>
                  <a:pt x="1827456" y="426332"/>
                </a:cubicBezTo>
                <a:cubicBezTo>
                  <a:pt x="1676897" y="466655"/>
                  <a:pt x="1551243" y="381074"/>
                  <a:pt x="1320132" y="426332"/>
                </a:cubicBezTo>
                <a:cubicBezTo>
                  <a:pt x="1089021" y="471590"/>
                  <a:pt x="978714" y="399989"/>
                  <a:pt x="850994" y="426332"/>
                </a:cubicBezTo>
                <a:cubicBezTo>
                  <a:pt x="723274" y="452675"/>
                  <a:pt x="270618" y="411324"/>
                  <a:pt x="0" y="426332"/>
                </a:cubicBezTo>
                <a:cubicBezTo>
                  <a:pt x="-45812" y="214289"/>
                  <a:pt x="32101" y="161065"/>
                  <a:pt x="0" y="0"/>
                </a:cubicBezTo>
                <a:close/>
              </a:path>
            </a:pathLst>
          </a:custGeom>
          <a:ln>
            <a:noFill/>
            <a:extLst>
              <a:ext uri="{C807C97D-BFC1-408E-A445-0C87EB9F89A2}">
                <ask:lineSketchStyleProps xmlns="" xmlns:ask="http://schemas.microsoft.com/office/drawing/2018/sketchyshapes" sd="2280228307">
                  <ask:type>
                    <ask:lineSketchScribble/>
                  </ask:type>
                </ask:lineSketchStyleProps>
              </a:ext>
            </a:extLst>
          </a:ln>
        </p:spPr>
        <p:txBody>
          <a:bodyPr anchor="ctr">
            <a:normAutofit fontScale="92500" lnSpcReduction="20000"/>
          </a:bodyPr>
          <a:lstStyle/>
          <a:p>
            <a:pPr marL="0" indent="0" algn="ctr">
              <a:buNone/>
            </a:pPr>
            <a:r>
              <a:rPr lang="en-US" sz="1600" b="1" dirty="0">
                <a:solidFill>
                  <a:schemeClr val="tx2">
                    <a:lumMod val="75000"/>
                  </a:schemeClr>
                </a:solidFill>
                <a:latin typeface="LM Sans 9" panose="00000500000000000000" pitchFamily="50" charset="0"/>
              </a:rPr>
              <a:t>EMBEDDED EMISSIONS </a:t>
            </a:r>
            <a:r>
              <a:rPr lang="en-US" sz="1600" b="1" cap="all" dirty="0">
                <a:solidFill>
                  <a:schemeClr val="tx2">
                    <a:lumMod val="75000"/>
                  </a:schemeClr>
                </a:solidFill>
                <a:latin typeface="LM Sans 9" panose="00000500000000000000" pitchFamily="50" charset="0"/>
              </a:rPr>
              <a:t>in </a:t>
            </a:r>
            <a:r>
              <a:rPr lang="en-US" sz="1600" b="1" cap="all" dirty="0" err="1">
                <a:solidFill>
                  <a:schemeClr val="tx2">
                    <a:lumMod val="75000"/>
                  </a:schemeClr>
                </a:solidFill>
                <a:latin typeface="LM Sans 9" panose="00000500000000000000" pitchFamily="50" charset="0"/>
              </a:rPr>
              <a:t>eu</a:t>
            </a:r>
            <a:r>
              <a:rPr lang="en-US" sz="1600" b="1" cap="all" dirty="0">
                <a:solidFill>
                  <a:schemeClr val="tx2">
                    <a:lumMod val="75000"/>
                  </a:schemeClr>
                </a:solidFill>
                <a:latin typeface="LM Sans 9" panose="00000500000000000000" pitchFamily="50" charset="0"/>
              </a:rPr>
              <a:t> FINAL DEMAND</a:t>
            </a:r>
          </a:p>
        </p:txBody>
      </p:sp>
      <p:sp>
        <p:nvSpPr>
          <p:cNvPr id="16" name="Segnaposto contenuto 4">
            <a:extLst>
              <a:ext uri="{FF2B5EF4-FFF2-40B4-BE49-F238E27FC236}">
                <a16:creationId xmlns:a16="http://schemas.microsoft.com/office/drawing/2014/main" id="{89DE486D-56A1-4032-AB24-F0B06FB96ABC}"/>
              </a:ext>
            </a:extLst>
          </p:cNvPr>
          <p:cNvSpPr txBox="1">
            <a:spLocks/>
          </p:cNvSpPr>
          <p:nvPr/>
        </p:nvSpPr>
        <p:spPr>
          <a:xfrm>
            <a:off x="7478958" y="738825"/>
            <a:ext cx="4065342" cy="426332"/>
          </a:xfrm>
          <a:custGeom>
            <a:avLst/>
            <a:gdLst>
              <a:gd name="connsiteX0" fmla="*/ 0 w 4065342"/>
              <a:gd name="connsiteY0" fmla="*/ 0 h 426332"/>
              <a:gd name="connsiteX1" fmla="*/ 580763 w 4065342"/>
              <a:gd name="connsiteY1" fmla="*/ 0 h 426332"/>
              <a:gd name="connsiteX2" fmla="*/ 1161526 w 4065342"/>
              <a:gd name="connsiteY2" fmla="*/ 0 h 426332"/>
              <a:gd name="connsiteX3" fmla="*/ 1742289 w 4065342"/>
              <a:gd name="connsiteY3" fmla="*/ 0 h 426332"/>
              <a:gd name="connsiteX4" fmla="*/ 2282399 w 4065342"/>
              <a:gd name="connsiteY4" fmla="*/ 0 h 426332"/>
              <a:gd name="connsiteX5" fmla="*/ 2822509 w 4065342"/>
              <a:gd name="connsiteY5" fmla="*/ 0 h 426332"/>
              <a:gd name="connsiteX6" fmla="*/ 3281312 w 4065342"/>
              <a:gd name="connsiteY6" fmla="*/ 0 h 426332"/>
              <a:gd name="connsiteX7" fmla="*/ 4065342 w 4065342"/>
              <a:gd name="connsiteY7" fmla="*/ 0 h 426332"/>
              <a:gd name="connsiteX8" fmla="*/ 4065342 w 4065342"/>
              <a:gd name="connsiteY8" fmla="*/ 426332 h 426332"/>
              <a:gd name="connsiteX9" fmla="*/ 3525232 w 4065342"/>
              <a:gd name="connsiteY9" fmla="*/ 426332 h 426332"/>
              <a:gd name="connsiteX10" fmla="*/ 2985123 w 4065342"/>
              <a:gd name="connsiteY10" fmla="*/ 426332 h 426332"/>
              <a:gd name="connsiteX11" fmla="*/ 2363706 w 4065342"/>
              <a:gd name="connsiteY11" fmla="*/ 426332 h 426332"/>
              <a:gd name="connsiteX12" fmla="*/ 1864250 w 4065342"/>
              <a:gd name="connsiteY12" fmla="*/ 426332 h 426332"/>
              <a:gd name="connsiteX13" fmla="*/ 1405447 w 4065342"/>
              <a:gd name="connsiteY13" fmla="*/ 426332 h 426332"/>
              <a:gd name="connsiteX14" fmla="*/ 865337 w 4065342"/>
              <a:gd name="connsiteY14" fmla="*/ 426332 h 426332"/>
              <a:gd name="connsiteX15" fmla="*/ 0 w 4065342"/>
              <a:gd name="connsiteY15" fmla="*/ 426332 h 426332"/>
              <a:gd name="connsiteX16" fmla="*/ 0 w 4065342"/>
              <a:gd name="connsiteY16" fmla="*/ 0 h 4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65342" h="426332" fill="none" extrusionOk="0">
                <a:moveTo>
                  <a:pt x="0" y="0"/>
                </a:moveTo>
                <a:cubicBezTo>
                  <a:pt x="249247" y="-6748"/>
                  <a:pt x="384665" y="2758"/>
                  <a:pt x="580763" y="0"/>
                </a:cubicBezTo>
                <a:cubicBezTo>
                  <a:pt x="776861" y="-2758"/>
                  <a:pt x="955325" y="34382"/>
                  <a:pt x="1161526" y="0"/>
                </a:cubicBezTo>
                <a:cubicBezTo>
                  <a:pt x="1367727" y="-34382"/>
                  <a:pt x="1568131" y="55358"/>
                  <a:pt x="1742289" y="0"/>
                </a:cubicBezTo>
                <a:cubicBezTo>
                  <a:pt x="1916447" y="-55358"/>
                  <a:pt x="2071189" y="54104"/>
                  <a:pt x="2282399" y="0"/>
                </a:cubicBezTo>
                <a:cubicBezTo>
                  <a:pt x="2493609" y="-54104"/>
                  <a:pt x="2652197" y="31133"/>
                  <a:pt x="2822509" y="0"/>
                </a:cubicBezTo>
                <a:cubicBezTo>
                  <a:pt x="2992821" y="-31133"/>
                  <a:pt x="3069005" y="30122"/>
                  <a:pt x="3281312" y="0"/>
                </a:cubicBezTo>
                <a:cubicBezTo>
                  <a:pt x="3493619" y="-30122"/>
                  <a:pt x="3846348" y="59436"/>
                  <a:pt x="4065342" y="0"/>
                </a:cubicBezTo>
                <a:cubicBezTo>
                  <a:pt x="4109330" y="167017"/>
                  <a:pt x="4061992" y="235627"/>
                  <a:pt x="4065342" y="426332"/>
                </a:cubicBezTo>
                <a:cubicBezTo>
                  <a:pt x="3896052" y="463391"/>
                  <a:pt x="3696075" y="419408"/>
                  <a:pt x="3525232" y="426332"/>
                </a:cubicBezTo>
                <a:cubicBezTo>
                  <a:pt x="3354389" y="433256"/>
                  <a:pt x="3143842" y="396398"/>
                  <a:pt x="2985123" y="426332"/>
                </a:cubicBezTo>
                <a:cubicBezTo>
                  <a:pt x="2826404" y="456266"/>
                  <a:pt x="2636549" y="409164"/>
                  <a:pt x="2363706" y="426332"/>
                </a:cubicBezTo>
                <a:cubicBezTo>
                  <a:pt x="2090863" y="443500"/>
                  <a:pt x="2040269" y="406095"/>
                  <a:pt x="1864250" y="426332"/>
                </a:cubicBezTo>
                <a:cubicBezTo>
                  <a:pt x="1688231" y="446569"/>
                  <a:pt x="1545802" y="413076"/>
                  <a:pt x="1405447" y="426332"/>
                </a:cubicBezTo>
                <a:cubicBezTo>
                  <a:pt x="1265092" y="439588"/>
                  <a:pt x="1030867" y="375260"/>
                  <a:pt x="865337" y="426332"/>
                </a:cubicBezTo>
                <a:cubicBezTo>
                  <a:pt x="699807" y="477404"/>
                  <a:pt x="392295" y="363939"/>
                  <a:pt x="0" y="426332"/>
                </a:cubicBezTo>
                <a:cubicBezTo>
                  <a:pt x="-4253" y="283354"/>
                  <a:pt x="19337" y="106926"/>
                  <a:pt x="0" y="0"/>
                </a:cubicBezTo>
                <a:close/>
              </a:path>
              <a:path w="4065342" h="426332" stroke="0" extrusionOk="0">
                <a:moveTo>
                  <a:pt x="0" y="0"/>
                </a:moveTo>
                <a:cubicBezTo>
                  <a:pt x="220685" y="-3448"/>
                  <a:pt x="317304" y="7109"/>
                  <a:pt x="621417" y="0"/>
                </a:cubicBezTo>
                <a:cubicBezTo>
                  <a:pt x="925530" y="-7109"/>
                  <a:pt x="852523" y="412"/>
                  <a:pt x="1080219" y="0"/>
                </a:cubicBezTo>
                <a:cubicBezTo>
                  <a:pt x="1307915" y="-412"/>
                  <a:pt x="1506187" y="29167"/>
                  <a:pt x="1620329" y="0"/>
                </a:cubicBezTo>
                <a:cubicBezTo>
                  <a:pt x="1734471" y="-29167"/>
                  <a:pt x="2037032" y="31821"/>
                  <a:pt x="2160439" y="0"/>
                </a:cubicBezTo>
                <a:cubicBezTo>
                  <a:pt x="2283846" y="-31821"/>
                  <a:pt x="2516171" y="62249"/>
                  <a:pt x="2700549" y="0"/>
                </a:cubicBezTo>
                <a:cubicBezTo>
                  <a:pt x="2884927" y="-62249"/>
                  <a:pt x="3069521" y="47298"/>
                  <a:pt x="3321965" y="0"/>
                </a:cubicBezTo>
                <a:cubicBezTo>
                  <a:pt x="3574409" y="-47298"/>
                  <a:pt x="3796901" y="11288"/>
                  <a:pt x="4065342" y="0"/>
                </a:cubicBezTo>
                <a:cubicBezTo>
                  <a:pt x="4094576" y="166604"/>
                  <a:pt x="4049751" y="299804"/>
                  <a:pt x="4065342" y="426332"/>
                </a:cubicBezTo>
                <a:cubicBezTo>
                  <a:pt x="3877883" y="473022"/>
                  <a:pt x="3815477" y="388228"/>
                  <a:pt x="3606539" y="426332"/>
                </a:cubicBezTo>
                <a:cubicBezTo>
                  <a:pt x="3397601" y="464436"/>
                  <a:pt x="3188908" y="405363"/>
                  <a:pt x="2985123" y="426332"/>
                </a:cubicBezTo>
                <a:cubicBezTo>
                  <a:pt x="2781338" y="447301"/>
                  <a:pt x="2558884" y="374291"/>
                  <a:pt x="2445013" y="426332"/>
                </a:cubicBezTo>
                <a:cubicBezTo>
                  <a:pt x="2331142" y="478373"/>
                  <a:pt x="2071695" y="423344"/>
                  <a:pt x="1945557" y="426332"/>
                </a:cubicBezTo>
                <a:cubicBezTo>
                  <a:pt x="1819419" y="429320"/>
                  <a:pt x="1579086" y="416826"/>
                  <a:pt x="1405447" y="426332"/>
                </a:cubicBezTo>
                <a:cubicBezTo>
                  <a:pt x="1231808" y="435838"/>
                  <a:pt x="1071209" y="400590"/>
                  <a:pt x="905991" y="426332"/>
                </a:cubicBezTo>
                <a:cubicBezTo>
                  <a:pt x="740773" y="452074"/>
                  <a:pt x="288731" y="369886"/>
                  <a:pt x="0" y="426332"/>
                </a:cubicBezTo>
                <a:cubicBezTo>
                  <a:pt x="-45812" y="214289"/>
                  <a:pt x="32101" y="161065"/>
                  <a:pt x="0" y="0"/>
                </a:cubicBezTo>
                <a:close/>
              </a:path>
            </a:pathLst>
          </a:custGeom>
          <a:ln>
            <a:noFill/>
            <a:extLst>
              <a:ext uri="{C807C97D-BFC1-408E-A445-0C87EB9F89A2}">
                <ask:lineSketchStyleProps xmlns="" xmlns:ask="http://schemas.microsoft.com/office/drawing/2018/sketchyshapes" sd="2280228307">
                  <a:prstGeom prst="rect">
                    <a:avLst/>
                  </a:prstGeom>
                  <ask:type>
                    <ask:lineSketchScribble/>
                  </ask:type>
                </ask:lineSketchStyleProps>
              </a:ext>
            </a:extLst>
          </a:ln>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solidFill>
                  <a:schemeClr val="tx2">
                    <a:lumMod val="75000"/>
                  </a:schemeClr>
                </a:solidFill>
                <a:latin typeface="LM Sans 9" panose="00000500000000000000" pitchFamily="50" charset="0"/>
              </a:rPr>
              <a:t>EMBEDDED VALUE ADDED IN EU FINAL DEMAND</a:t>
            </a:r>
          </a:p>
        </p:txBody>
      </p:sp>
      <p:sp>
        <p:nvSpPr>
          <p:cNvPr id="18" name="Rettangolo 17">
            <a:extLst>
              <a:ext uri="{FF2B5EF4-FFF2-40B4-BE49-F238E27FC236}">
                <a16:creationId xmlns:a16="http://schemas.microsoft.com/office/drawing/2014/main" id="{72C37D36-144A-459F-8804-F2F2912351E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en-US" sz="2400" dirty="0">
                <a:solidFill>
                  <a:schemeClr val="bg1"/>
                </a:solidFill>
                <a:latin typeface="LM Sans 10" panose="00000500000000000000" pitchFamily="50" charset="0"/>
              </a:rPr>
              <a:t>EU FINAL DEMAND</a:t>
            </a:r>
          </a:p>
        </p:txBody>
      </p:sp>
      <p:pic>
        <p:nvPicPr>
          <p:cNvPr id="11" name="Immagine 10" descr="Immagine che contiene mappa, testo&#10;&#10;Descrizione generata automaticamente">
            <a:extLst>
              <a:ext uri="{FF2B5EF4-FFF2-40B4-BE49-F238E27FC236}">
                <a16:creationId xmlns:a16="http://schemas.microsoft.com/office/drawing/2014/main" id="{D4F4E8E6-3317-48BE-8473-088706DDD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9297"/>
            <a:ext cx="5914286" cy="5092589"/>
          </a:xfrm>
          <a:prstGeom prst="rect">
            <a:avLst/>
          </a:prstGeom>
        </p:spPr>
      </p:pic>
      <p:pic>
        <p:nvPicPr>
          <p:cNvPr id="12" name="Immagine 11" descr="Immagine che contiene mappa, testo&#10;&#10;Descrizione generata automaticamente">
            <a:extLst>
              <a:ext uri="{FF2B5EF4-FFF2-40B4-BE49-F238E27FC236}">
                <a16:creationId xmlns:a16="http://schemas.microsoft.com/office/drawing/2014/main" id="{2762A1EC-B833-43D4-83D4-991DC2BE98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7714" y="1458000"/>
            <a:ext cx="5914286" cy="4993886"/>
          </a:xfrm>
          <a:prstGeom prst="rect">
            <a:avLst/>
          </a:prstGeom>
        </p:spPr>
      </p:pic>
    </p:spTree>
    <p:extLst>
      <p:ext uri="{BB962C8B-B14F-4D97-AF65-F5344CB8AC3E}">
        <p14:creationId xmlns:p14="http://schemas.microsoft.com/office/powerpoint/2010/main" val="3002938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3A7B4534-D7F6-4618-9C3F-0DDB5AD9246B}"/>
              </a:ext>
            </a:extLst>
          </p:cNvPr>
          <p:cNvSpPr/>
          <p:nvPr/>
        </p:nvSpPr>
        <p:spPr>
          <a:xfrm>
            <a:off x="0" y="1"/>
            <a:ext cx="12192000" cy="63031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lgn="ctr">
              <a:buClr>
                <a:schemeClr val="accent1"/>
              </a:buClr>
            </a:pPr>
            <a:r>
              <a:rPr lang="it-IT" sz="2400" dirty="0">
                <a:latin typeface="LM Sans 10" panose="00000500000000000000" pitchFamily="50" charset="0"/>
              </a:rPr>
              <a:t>APPENDIX - EU export</a:t>
            </a:r>
            <a:endParaRPr lang="en-GB" sz="2400" dirty="0">
              <a:latin typeface="LM Sans 10" panose="00000500000000000000" pitchFamily="50" charset="0"/>
            </a:endParaRPr>
          </a:p>
        </p:txBody>
      </p:sp>
      <p:sp>
        <p:nvSpPr>
          <p:cNvPr id="7" name="Rettangolo 6">
            <a:extLst>
              <a:ext uri="{FF2B5EF4-FFF2-40B4-BE49-F238E27FC236}">
                <a16:creationId xmlns:a16="http://schemas.microsoft.com/office/drawing/2014/main" id="{711C05CE-BCD0-4DDA-9C6A-F91AA294253A}"/>
              </a:ext>
            </a:extLst>
          </p:cNvPr>
          <p:cNvSpPr/>
          <p:nvPr/>
        </p:nvSpPr>
        <p:spPr>
          <a:xfrm>
            <a:off x="1474" y="6499954"/>
            <a:ext cx="12192000" cy="36512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tabLst>
                <a:tab pos="2513013" algn="l"/>
                <a:tab pos="5383213" algn="l"/>
                <a:tab pos="7712075" algn="l"/>
                <a:tab pos="10312400" algn="l"/>
              </a:tabLst>
            </a:pPr>
            <a:r>
              <a:rPr lang="en-GB" sz="1600" dirty="0">
                <a:solidFill>
                  <a:srgbClr val="618AE5"/>
                </a:solidFill>
                <a:latin typeface="LM Sans 10" panose="00000500000000000000" pitchFamily="50" charset="0"/>
              </a:rPr>
              <a:t>Introduction</a:t>
            </a:r>
            <a:r>
              <a:rPr lang="en-GB" sz="1600" dirty="0">
                <a:solidFill>
                  <a:schemeClr val="bg1"/>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Background</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rgbClr val="618AE5"/>
                </a:solidFill>
                <a:latin typeface="LM Sans 10" panose="00000500000000000000" pitchFamily="50" charset="0"/>
              </a:rPr>
              <a:t>Model design</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a:t>
            </a:r>
            <a:r>
              <a:rPr lang="en-GB" sz="1600" dirty="0">
                <a:solidFill>
                  <a:schemeClr val="bg1"/>
                </a:solidFill>
                <a:latin typeface="LM Sans 10" panose="00000500000000000000" pitchFamily="50" charset="0"/>
              </a:rPr>
              <a:t>Model results</a:t>
            </a:r>
            <a:r>
              <a:rPr lang="en-GB" sz="1600" dirty="0">
                <a:solidFill>
                  <a:srgbClr val="618AE5"/>
                </a:solidFill>
                <a:latin typeface="LM Sans 10" panose="00000500000000000000" pitchFamily="50" charset="0"/>
                <a:ea typeface="CMU Sans Serif" panose="02000603000000000000" pitchFamily="2" charset="0"/>
                <a:cs typeface="CMU Sans Serif" panose="02000603000000000000" pitchFamily="2" charset="0"/>
              </a:rPr>
              <a:t>	Conclusions</a:t>
            </a:r>
          </a:p>
        </p:txBody>
      </p:sp>
      <p:graphicFrame>
        <p:nvGraphicFramePr>
          <p:cNvPr id="5" name="Grafico 4">
            <a:extLst>
              <a:ext uri="{FF2B5EF4-FFF2-40B4-BE49-F238E27FC236}">
                <a16:creationId xmlns:a16="http://schemas.microsoft.com/office/drawing/2014/main" id="{C2418D40-F2E1-4755-A48F-ABA63F7F1194}"/>
              </a:ext>
            </a:extLst>
          </p:cNvPr>
          <p:cNvGraphicFramePr>
            <a:graphicFrameLocks/>
          </p:cNvGraphicFramePr>
          <p:nvPr>
            <p:extLst>
              <p:ext uri="{D42A27DB-BD31-4B8C-83A1-F6EECF244321}">
                <p14:modId xmlns:p14="http://schemas.microsoft.com/office/powerpoint/2010/main" val="3965087117"/>
              </p:ext>
            </p:extLst>
          </p:nvPr>
        </p:nvGraphicFramePr>
        <p:xfrm>
          <a:off x="3216000" y="1449000"/>
          <a:ext cx="5760000" cy="396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3537766"/>
      </p:ext>
    </p:extLst>
  </p:cSld>
  <p:clrMapOvr>
    <a:masterClrMapping/>
  </p:clrMapOvr>
</p:sld>
</file>

<file path=ppt/theme/theme1.xml><?xml version="1.0" encoding="utf-8"?>
<a:theme xmlns:a="http://schemas.openxmlformats.org/drawingml/2006/main" name="Tema di Office">
  <a:themeElements>
    <a:clrScheme name="Personalizzato 6">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0563C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6295</TotalTime>
  <Words>1864</Words>
  <Application>Microsoft Office PowerPoint</Application>
  <PresentationFormat>Widescreen</PresentationFormat>
  <Paragraphs>302</Paragraphs>
  <Slides>27</Slides>
  <Notes>24</Notes>
  <HiddenSlides>5</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27</vt:i4>
      </vt:variant>
    </vt:vector>
  </HeadingPairs>
  <TitlesOfParts>
    <vt:vector size="35" baseType="lpstr">
      <vt:lpstr>Arial</vt:lpstr>
      <vt:lpstr>Calibri</vt:lpstr>
      <vt:lpstr>Calibri Light</vt:lpstr>
      <vt:lpstr>LM Sans 10</vt:lpstr>
      <vt:lpstr>LM Sans 9</vt:lpstr>
      <vt:lpstr>MongolianBaiti</vt:lpstr>
      <vt:lpstr>Verdana</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Valeria</dc:creator>
  <cp:lastModifiedBy>Valeria Costantini</cp:lastModifiedBy>
  <cp:revision>527</cp:revision>
  <dcterms:created xsi:type="dcterms:W3CDTF">2017-10-26T12:09:25Z</dcterms:created>
  <dcterms:modified xsi:type="dcterms:W3CDTF">2020-06-16T11:48:29Z</dcterms:modified>
</cp:coreProperties>
</file>