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E8AA0-DA6B-4C3F-A22B-6C5A8735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96693D-C301-4D7F-BC98-C1640849B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B5E5B-2F1F-40AE-871D-50BFF3648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0BF87-F319-4F85-91EB-1777BD1D7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48183-DC7E-45A1-B525-1034C90FA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3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00B4B-20E5-4CC0-B23E-62568C363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6C9CA-DDD8-484C-B9FB-4E17C83C6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BB504-67FB-458D-9862-822253980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9F0C2-5619-4CCA-B01C-F097B84A3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2B8BB-DE18-45F7-910D-B8170596D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1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3A3C-9F90-456A-B6E1-1B20C2D80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8D124-7BBB-471E-80CD-76F1F69E4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9320B-8DB9-46FA-A68F-99755251E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DB2DA-0050-4ADD-8691-20C79A772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F3136-500F-436F-80A3-7D96F390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71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1D414-E147-4B8D-9E10-7157182C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24D0D-6117-4142-AE4D-28AB75FCBA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FF11B-2CF3-49F1-81B5-9BE861584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4DAD8-19B5-447A-AF90-CC32B865C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742A9-FFD4-4A98-A31F-6C536D41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C9708-2090-45E7-B66B-3EE09F9D1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3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FBAB2-0850-41C1-B1F4-A15161E17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A3D96-66B8-4D74-920C-42A8841FC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7A26E8-1835-49C7-AD6F-4B0BFB135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BA1C16-5F08-4882-B12A-854AE02A3B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8740A5-07AA-4221-9069-4A70A4B3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B3D8E0-2C6A-481C-9989-3DF18B9B5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56FC9-E34F-46F5-81D8-0CC05E238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998EF6-510E-451A-9A90-6D0E8FDD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E53F3-6FD5-4EEC-8C4D-A444F7DDA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778A04-797E-4E37-8DD4-5486925ED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17B65-05E8-45FC-A031-3F4FC1D4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C2C5E-B799-4828-BCA6-F9B47084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7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8A54E8-676D-4AAD-8E1F-72CEBF417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018F78-49AC-4D1C-9408-CA77B976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4F0E8-4FAA-4F18-A972-5C2C6728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876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7928-5F70-4D35-A182-068DD79E0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D99CD-8AB4-4295-BD11-7DCDD9E8C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AD8BE-6C48-438F-9A3B-B249F1DF7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130E4-4F9E-4263-B69B-138F00349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9F8E5-C095-4D5A-B0C5-87049E84B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37A80-A0B2-48D6-B039-161AC94DF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7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4701-C80A-492C-AE46-163D5FFB0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3F6700-46F7-4CBE-BCAB-5F428D2C47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02ACC-91F5-4A28-8142-C5D1DF6AA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B0283-7F09-40BF-98F6-AD911D91A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00C7D-C328-44BE-A541-E78FD492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8D968-81C1-4E52-8DBB-D11CD1EA9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9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766B1-E7AD-4AC6-90FC-FA8B69ED8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64525-0E99-415D-81D3-8C0C04729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F046A-1A51-483C-94C7-27B2C2736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10C09-13EF-452D-A522-DCECE0DF3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9DF0B-4F97-4CA7-9DCE-019D45883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5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2FEF20-5492-4539-B038-45557E158E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6CDCFE-C174-45AD-ACAE-B0912CE75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EFE3E-CE3D-4218-A3D8-A1F86422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8ED17-8860-4D11-BC52-51B44B4C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82620-630E-4C91-93B1-A39631982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1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37E40-7DB6-4C7D-93FE-6EA8E64D5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2E7A6-4475-4A4A-8401-6C6EC7795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4E425-3EA3-4401-BCCC-E2397451C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D6CC9-2F5D-484F-A768-D6A349EF5E52}" type="datetimeFigureOut">
              <a:rPr lang="en-US" smtClean="0"/>
              <a:t>5/15/2020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C0126-5729-428D-AF75-B39BA2F66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6CE39-3E77-4E3F-B415-00A1BB022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DCC36-DDBE-44E6-82AF-31ED68877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3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526A-8707-463C-933A-D8FE5CBE85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Economic Effects of U.S. Trade Tensions in the Face of Domestic Agricultural Support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AF0E0-46B4-4875-96EA-E14B13A60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3130"/>
            <a:ext cx="9144000" cy="1414670"/>
          </a:xfrm>
        </p:spPr>
        <p:txBody>
          <a:bodyPr/>
          <a:lstStyle/>
          <a:p>
            <a:r>
              <a:rPr lang="en-US" b="1" dirty="0"/>
              <a:t>Amanda M. Countryman, Ming Wang, and Farzad </a:t>
            </a:r>
            <a:r>
              <a:rPr lang="en-US" b="1" dirty="0" err="1"/>
              <a:t>Taheripour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Colorado State University and Purdue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05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Economic Effects of U.S. Trade Tensions in the Face of Domestic Agricultural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Effects of U.S. Trade Tensions in the Face of Domestic Agricultural Support</dc:title>
  <dc:creator>Countryman,Amanda</dc:creator>
  <cp:lastModifiedBy>Countryman,Amanda</cp:lastModifiedBy>
  <cp:revision>1</cp:revision>
  <dcterms:created xsi:type="dcterms:W3CDTF">2020-05-15T16:09:50Z</dcterms:created>
  <dcterms:modified xsi:type="dcterms:W3CDTF">2020-05-15T16:10:38Z</dcterms:modified>
</cp:coreProperties>
</file>