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303" r:id="rId2"/>
    <p:sldId id="342" r:id="rId3"/>
    <p:sldId id="347" r:id="rId4"/>
    <p:sldId id="318" r:id="rId5"/>
    <p:sldId id="309" r:id="rId6"/>
    <p:sldId id="321" r:id="rId7"/>
    <p:sldId id="346" r:id="rId8"/>
    <p:sldId id="348" r:id="rId9"/>
    <p:sldId id="300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92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3777">
          <p15:clr>
            <a:srgbClr val="A4A3A4"/>
          </p15:clr>
        </p15:guide>
        <p15:guide id="4" pos="3839">
          <p15:clr>
            <a:srgbClr val="A4A3A4"/>
          </p15:clr>
        </p15:guide>
        <p15:guide id="5" orient="horz" pos="2162">
          <p15:clr>
            <a:srgbClr val="A4A3A4"/>
          </p15:clr>
        </p15:guide>
        <p15:guide id="6" pos="3835">
          <p15:clr>
            <a:srgbClr val="A4A3A4"/>
          </p15:clr>
        </p15:guide>
        <p15:guide id="7" orient="horz" pos="1352">
          <p15:clr>
            <a:srgbClr val="A4A3A4"/>
          </p15:clr>
        </p15:guide>
        <p15:guide id="8" pos="543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95989"/>
    <a:srgbClr val="1D679F"/>
    <a:srgbClr val="FFC000"/>
    <a:srgbClr val="1F6DA6"/>
    <a:srgbClr val="1B5B87"/>
    <a:srgbClr val="227DC1"/>
    <a:srgbClr val="2178B9"/>
    <a:srgbClr val="2177B7"/>
    <a:srgbClr val="2175B3"/>
    <a:srgbClr val="E0A4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60"/>
  </p:normalViewPr>
  <p:slideViewPr>
    <p:cSldViewPr snapToGrid="0">
      <p:cViewPr varScale="1">
        <p:scale>
          <a:sx n="118" d="100"/>
          <a:sy n="118" d="100"/>
        </p:scale>
        <p:origin x="1452" y="72"/>
      </p:cViewPr>
      <p:guideLst>
        <p:guide orient="horz" pos="2092"/>
        <p:guide pos="3840"/>
        <p:guide orient="horz" pos="3777"/>
        <p:guide pos="3839"/>
        <p:guide orient="horz" pos="2162"/>
        <p:guide pos="3835"/>
        <p:guide orient="horz" pos="1352"/>
        <p:guide pos="543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 showGuides="1">
      <p:cViewPr varScale="1">
        <p:scale>
          <a:sx n="70" d="100"/>
          <a:sy n="70" d="100"/>
        </p:scale>
        <p:origin x="-2814" y="-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939EFE-0303-44F6-9A16-FD3B5E015DB1}" type="datetimeFigureOut">
              <a:rPr lang="en-GB" smtClean="0"/>
              <a:pPr/>
              <a:t>28/05/2021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F04766-77AF-4EBE-9704-229FD5F6AD6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898812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B926D1-0013-4A80-B64E-9D824EE65210}" type="datetimeFigureOut">
              <a:rPr lang="en-GB" smtClean="0"/>
              <a:pPr/>
              <a:t>28/05/2021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CF2995-AB43-4B7C-B8CD-9DC7C3692A9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078466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myintracomm.ec.europa.eu/corp/intellectual-property/Documents/2019_Reuse-guidelines(CC-BY).pdf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/>
              <a:t>Update/add/delete parts of the</a:t>
            </a:r>
            <a:r>
              <a:rPr lang="en-IE" baseline="0" dirty="0"/>
              <a:t> copy right notice where appropriate.</a:t>
            </a:r>
          </a:p>
          <a:p>
            <a:r>
              <a:rPr lang="en-IE" baseline="0" dirty="0"/>
              <a:t>More information: </a:t>
            </a:r>
            <a:r>
              <a:rPr lang="en-GB" dirty="0">
                <a:hlinkClick r:id="rId3"/>
              </a:rPr>
              <a:t>https://myintracomm.ec.europa.eu/corp/intellectual-property/Documents/2019_Reuse-guidelines%28CC-BY%29.pdf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CF2995-AB43-4B7C-B8CD-9DC7C3692A9C}" type="slidenum">
              <a:rPr lang="en-GB" smtClean="0"/>
              <a:pPr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75199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1073101"/>
            <a:ext cx="9144000" cy="5784900"/>
          </a:xfrm>
          <a:prstGeom prst="rect">
            <a:avLst/>
          </a:prstGeom>
          <a:gradFill flip="none" rotWithShape="1">
            <a:gsLst>
              <a:gs pos="47000">
                <a:srgbClr val="0D6CB4"/>
              </a:gs>
              <a:gs pos="100000">
                <a:schemeClr val="accent2"/>
              </a:gs>
              <a:gs pos="77000">
                <a:srgbClr val="227DC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>
              <a:solidFill>
                <a:schemeClr val="accent4"/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725714" y="1992573"/>
            <a:ext cx="7894411" cy="2149523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algn="l">
              <a:defRPr sz="5400" b="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Click to edit Master title style</a:t>
            </a: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556080" y="1978926"/>
            <a:ext cx="0" cy="4879075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Subtitle 2"/>
          <p:cNvSpPr>
            <a:spLocks noGrp="1"/>
          </p:cNvSpPr>
          <p:nvPr>
            <p:ph type="subTitle" idx="1"/>
          </p:nvPr>
        </p:nvSpPr>
        <p:spPr>
          <a:xfrm>
            <a:off x="725715" y="4418049"/>
            <a:ext cx="7894410" cy="89775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400" i="0">
                <a:solidFill>
                  <a:schemeClr val="accent5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noProof="0" dirty="0"/>
              <a:t>Click to edit Master subtitle style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3" hasCustomPrompt="1"/>
          </p:nvPr>
        </p:nvSpPr>
        <p:spPr>
          <a:xfrm>
            <a:off x="4570809" y="5391727"/>
            <a:ext cx="4049315" cy="87745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spcAft>
                <a:spcPts val="800"/>
              </a:spcAft>
              <a:buFontTx/>
              <a:buNone/>
              <a:defRPr sz="2000" i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 dirty="0"/>
              <a:t>Speaker</a:t>
            </a:r>
            <a:br>
              <a:rPr lang="en-GB" noProof="0" dirty="0"/>
            </a:br>
            <a:r>
              <a:rPr lang="en-GB" noProof="0" dirty="0"/>
              <a:t>Venue and date</a:t>
            </a:r>
          </a:p>
        </p:txBody>
      </p:sp>
      <p:pic>
        <p:nvPicPr>
          <p:cNvPr id="14" name="Picture 7" descr="Footer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3220" y="6390001"/>
            <a:ext cx="697559" cy="467999"/>
          </a:xfrm>
          <a:prstGeom prst="rect">
            <a:avLst/>
          </a:prstGeom>
        </p:spPr>
      </p:pic>
      <p:pic>
        <p:nvPicPr>
          <p:cNvPr id="15" name="Picture 12" descr="EC-JRC-logo_vertical_EN_pos_transparent-background.png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3" t="5040" r="4159" b="4382"/>
          <a:stretch/>
        </p:blipFill>
        <p:spPr>
          <a:xfrm>
            <a:off x="3849778" y="264907"/>
            <a:ext cx="1674947" cy="11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18334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hapter cover (option 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1"/>
            <a:ext cx="9144000" cy="6858000"/>
          </a:xfrm>
          <a:prstGeom prst="rect">
            <a:avLst/>
          </a:prstGeom>
          <a:gradFill flip="none" rotWithShape="1">
            <a:gsLst>
              <a:gs pos="47000">
                <a:srgbClr val="0D6CB4"/>
              </a:gs>
              <a:gs pos="100000">
                <a:schemeClr val="accent2"/>
              </a:gs>
              <a:gs pos="77000">
                <a:srgbClr val="227DC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>
              <a:solidFill>
                <a:schemeClr val="accent4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06161" y="1122363"/>
            <a:ext cx="7913964" cy="2387600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5400">
                <a:solidFill>
                  <a:srgbClr val="FFD129"/>
                </a:solidFill>
              </a:defRPr>
            </a:lvl1pPr>
          </a:lstStyle>
          <a:p>
            <a:r>
              <a:rPr lang="en-GB" noProof="0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6161" y="3602038"/>
            <a:ext cx="7913964" cy="165576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noProof="0" dirty="0"/>
              <a:t>Click to edit Master subtitle style</a:t>
            </a: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556080" y="1"/>
            <a:ext cx="0" cy="3478213"/>
          </a:xfrm>
          <a:prstGeom prst="line">
            <a:avLst/>
          </a:prstGeom>
          <a:ln w="28575">
            <a:solidFill>
              <a:srgbClr val="FFD1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19898" y="6193922"/>
            <a:ext cx="1718512" cy="451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6990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cover (option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706161" y="1122363"/>
            <a:ext cx="7913964" cy="2387600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540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en-GB" noProof="0" dirty="0"/>
              <a:t>Click to edit Master title style</a:t>
            </a:r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706161" y="3602038"/>
            <a:ext cx="7913964" cy="165576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noProof="0" dirty="0"/>
              <a:t>Click to edit Master subtitle style</a:t>
            </a: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556080" y="1"/>
            <a:ext cx="0" cy="3478213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19898" y="6193922"/>
            <a:ext cx="1718512" cy="451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509945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4354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49276" y="1825625"/>
            <a:ext cx="8070850" cy="4170363"/>
          </a:xfrm>
          <a:prstGeom prst="rect">
            <a:avLst/>
          </a:prstGeom>
        </p:spPr>
        <p:txBody>
          <a:bodyPr>
            <a:noAutofit/>
          </a:bodyPr>
          <a:lstStyle>
            <a:lvl1pPr marL="0" indent="-34290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chemeClr val="accent5"/>
              </a:buClr>
              <a:buFont typeface="Arial" pitchFamily="34" charset="0"/>
              <a:buNone/>
              <a:defRPr sz="2000" baseline="0"/>
            </a:lvl1pPr>
            <a:lvl2pPr>
              <a:lnSpc>
                <a:spcPct val="100000"/>
              </a:lnSpc>
              <a:spcAft>
                <a:spcPts val="1800"/>
              </a:spcAft>
              <a:buClr>
                <a:schemeClr val="accent5"/>
              </a:buClr>
              <a:buNone/>
              <a:defRPr/>
            </a:lvl2pPr>
            <a:lvl3pPr>
              <a:lnSpc>
                <a:spcPct val="100000"/>
              </a:lnSpc>
              <a:spcAft>
                <a:spcPts val="1800"/>
              </a:spcAft>
              <a:buClr>
                <a:schemeClr val="accent5"/>
              </a:buClr>
              <a:buNone/>
              <a:defRPr/>
            </a:lvl3pPr>
            <a:lvl4pPr>
              <a:lnSpc>
                <a:spcPct val="100000"/>
              </a:lnSpc>
              <a:spcAft>
                <a:spcPts val="1800"/>
              </a:spcAft>
              <a:buClr>
                <a:schemeClr val="accent5"/>
              </a:buClr>
              <a:buNone/>
              <a:defRPr/>
            </a:lvl4pPr>
            <a:lvl5pPr>
              <a:lnSpc>
                <a:spcPct val="100000"/>
              </a:lnSpc>
              <a:spcAft>
                <a:spcPts val="1800"/>
              </a:spcAft>
              <a:buClr>
                <a:schemeClr val="accent5"/>
              </a:buClr>
              <a:buNone/>
              <a:defRPr/>
            </a:lvl5pPr>
          </a:lstStyle>
          <a:p>
            <a:pPr lvl="0"/>
            <a:r>
              <a:rPr lang="en-GB" noProof="0" dirty="0"/>
              <a:t>Insert text</a:t>
            </a:r>
          </a:p>
        </p:txBody>
      </p:sp>
      <p:cxnSp>
        <p:nvCxnSpPr>
          <p:cNvPr id="7" name="Straight Connector 6"/>
          <p:cNvCxnSpPr/>
          <p:nvPr userDrawn="1"/>
        </p:nvCxnSpPr>
        <p:spPr>
          <a:xfrm flipH="1">
            <a:off x="556081" y="0"/>
            <a:ext cx="1" cy="1365250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640958" y="575221"/>
            <a:ext cx="7979167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>
            <a:lvl1pPr>
              <a:defRPr sz="3600"/>
            </a:lvl1pPr>
          </a:lstStyle>
          <a:p>
            <a:r>
              <a:rPr lang="en-GB" noProof="0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423415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9880" y="1825626"/>
            <a:ext cx="3945731" cy="4170363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0" indent="0">
              <a:buClr>
                <a:schemeClr val="accent5"/>
              </a:buClr>
              <a:buFont typeface="Arial"/>
              <a:buNone/>
              <a:defRPr sz="2000"/>
            </a:lvl1pPr>
          </a:lstStyle>
          <a:p>
            <a:pPr lvl="0"/>
            <a:endParaRPr lang="en-GB" noProof="0" dirty="0"/>
          </a:p>
        </p:txBody>
      </p:sp>
      <p:cxnSp>
        <p:nvCxnSpPr>
          <p:cNvPr id="8" name="Straight Connector 7"/>
          <p:cNvCxnSpPr/>
          <p:nvPr userDrawn="1"/>
        </p:nvCxnSpPr>
        <p:spPr>
          <a:xfrm flipH="1">
            <a:off x="556081" y="0"/>
            <a:ext cx="1" cy="1365250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ontent Placeholder 2"/>
          <p:cNvSpPr>
            <a:spLocks noGrp="1"/>
          </p:cNvSpPr>
          <p:nvPr>
            <p:ph idx="10" hasCustomPrompt="1"/>
          </p:nvPr>
        </p:nvSpPr>
        <p:spPr>
          <a:xfrm>
            <a:off x="549275" y="1825625"/>
            <a:ext cx="3929091" cy="4170363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chemeClr val="accent5"/>
              </a:buClr>
              <a:buSzTx/>
              <a:buFont typeface="Arial"/>
              <a:buNone/>
              <a:tabLst/>
              <a:defRPr sz="2000" baseline="0"/>
            </a:lvl1pPr>
            <a:lvl2pPr>
              <a:lnSpc>
                <a:spcPct val="100000"/>
              </a:lnSpc>
              <a:spcAft>
                <a:spcPts val="1800"/>
              </a:spcAft>
              <a:buClr>
                <a:schemeClr val="accent5"/>
              </a:buClr>
              <a:buNone/>
              <a:defRPr/>
            </a:lvl2pPr>
            <a:lvl3pPr>
              <a:lnSpc>
                <a:spcPct val="100000"/>
              </a:lnSpc>
              <a:spcAft>
                <a:spcPts val="1800"/>
              </a:spcAft>
              <a:buClr>
                <a:schemeClr val="accent5"/>
              </a:buClr>
              <a:buNone/>
              <a:defRPr/>
            </a:lvl3pPr>
            <a:lvl4pPr>
              <a:lnSpc>
                <a:spcPct val="100000"/>
              </a:lnSpc>
              <a:spcAft>
                <a:spcPts val="1800"/>
              </a:spcAft>
              <a:buClr>
                <a:schemeClr val="accent5"/>
              </a:buClr>
              <a:buNone/>
              <a:defRPr/>
            </a:lvl4pPr>
            <a:lvl5pPr>
              <a:lnSpc>
                <a:spcPct val="100000"/>
              </a:lnSpc>
              <a:spcAft>
                <a:spcPts val="1800"/>
              </a:spcAft>
              <a:buClr>
                <a:schemeClr val="accent5"/>
              </a:buClr>
              <a:buNone/>
              <a:defRPr/>
            </a:lvl5pPr>
          </a:lstStyle>
          <a:p>
            <a:pPr marL="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chemeClr val="accent5"/>
              </a:buClr>
              <a:buSzTx/>
              <a:buFont typeface="Arial"/>
              <a:buNone/>
              <a:tabLst/>
              <a:defRPr/>
            </a:pPr>
            <a:r>
              <a:rPr lang="en-GB" noProof="0" dirty="0"/>
              <a:t>Insert text</a:t>
            </a:r>
          </a:p>
          <a:p>
            <a:pPr marL="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chemeClr val="accent5"/>
              </a:buClr>
              <a:buSzTx/>
              <a:buFont typeface="Arial"/>
              <a:buNone/>
              <a:tabLst/>
              <a:defRPr/>
            </a:pPr>
            <a:endParaRPr lang="en-GB" noProof="0" dirty="0"/>
          </a:p>
          <a:p>
            <a:pPr lvl="0"/>
            <a:endParaRPr lang="en-GB" noProof="0" dirty="0"/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640958" y="575221"/>
            <a:ext cx="7979167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>
            <a:lvl1pPr>
              <a:defRPr sz="3600"/>
            </a:lvl1pPr>
          </a:lstStyle>
          <a:p>
            <a:r>
              <a:rPr lang="en-GB" noProof="0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03839270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idx="11" hasCustomPrompt="1"/>
          </p:nvPr>
        </p:nvSpPr>
        <p:spPr>
          <a:xfrm>
            <a:off x="4659878" y="1825625"/>
            <a:ext cx="3945733" cy="4170363"/>
          </a:xfrm>
          <a:prstGeom prst="rect">
            <a:avLst/>
          </a:prstGeom>
        </p:spPr>
        <p:txBody>
          <a:bodyPr>
            <a:noAutofit/>
          </a:bodyPr>
          <a:lstStyle>
            <a:lvl1pPr marL="0" indent="-34290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chemeClr val="accent5"/>
              </a:buClr>
              <a:buFont typeface="Arial"/>
              <a:buNone/>
              <a:defRPr sz="2000" strike="noStrike"/>
            </a:lvl1pPr>
            <a:lvl2pPr>
              <a:lnSpc>
                <a:spcPct val="100000"/>
              </a:lnSpc>
              <a:spcAft>
                <a:spcPts val="1800"/>
              </a:spcAft>
              <a:buClr>
                <a:schemeClr val="accent5"/>
              </a:buClr>
              <a:defRPr strike="noStrike"/>
            </a:lvl2pPr>
            <a:lvl3pPr>
              <a:lnSpc>
                <a:spcPct val="100000"/>
              </a:lnSpc>
              <a:spcAft>
                <a:spcPts val="1800"/>
              </a:spcAft>
              <a:buClr>
                <a:schemeClr val="accent5"/>
              </a:buClr>
              <a:defRPr strike="noStrike"/>
            </a:lvl3pPr>
            <a:lvl4pPr>
              <a:lnSpc>
                <a:spcPct val="100000"/>
              </a:lnSpc>
              <a:spcAft>
                <a:spcPts val="1800"/>
              </a:spcAft>
              <a:buClr>
                <a:schemeClr val="accent5"/>
              </a:buClr>
              <a:defRPr strike="noStrike"/>
            </a:lvl4pPr>
            <a:lvl5pPr>
              <a:lnSpc>
                <a:spcPct val="100000"/>
              </a:lnSpc>
              <a:spcAft>
                <a:spcPts val="1800"/>
              </a:spcAft>
              <a:buClr>
                <a:schemeClr val="accent5"/>
              </a:buClr>
              <a:defRPr strike="noStrike"/>
            </a:lvl5pPr>
          </a:lstStyle>
          <a:p>
            <a:pPr lvl="0"/>
            <a:r>
              <a:rPr lang="en-GB" noProof="0" dirty="0"/>
              <a:t>Insert text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 flipH="1">
            <a:off x="556081" y="0"/>
            <a:ext cx="1" cy="1365250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2"/>
          <p:cNvSpPr>
            <a:spLocks noGrp="1"/>
          </p:cNvSpPr>
          <p:nvPr>
            <p:ph idx="10" hasCustomPrompt="1"/>
          </p:nvPr>
        </p:nvSpPr>
        <p:spPr>
          <a:xfrm>
            <a:off x="549275" y="1825625"/>
            <a:ext cx="3929091" cy="4170363"/>
          </a:xfrm>
          <a:prstGeom prst="rect">
            <a:avLst/>
          </a:prstGeom>
        </p:spPr>
        <p:txBody>
          <a:bodyPr>
            <a:noAutofit/>
          </a:bodyPr>
          <a:lstStyle>
            <a:lvl1pPr marL="0" indent="-34290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chemeClr val="accent5"/>
              </a:buClr>
              <a:buFont typeface="Arial" pitchFamily="34" charset="0"/>
              <a:buNone/>
              <a:defRPr sz="2000" baseline="0"/>
            </a:lvl1pPr>
            <a:lvl2pPr>
              <a:lnSpc>
                <a:spcPct val="100000"/>
              </a:lnSpc>
              <a:spcAft>
                <a:spcPts val="1800"/>
              </a:spcAft>
              <a:buClr>
                <a:schemeClr val="accent5"/>
              </a:buClr>
              <a:defRPr/>
            </a:lvl2pPr>
            <a:lvl3pPr>
              <a:lnSpc>
                <a:spcPct val="100000"/>
              </a:lnSpc>
              <a:spcAft>
                <a:spcPts val="1800"/>
              </a:spcAft>
              <a:buClr>
                <a:schemeClr val="accent5"/>
              </a:buClr>
              <a:defRPr/>
            </a:lvl3pPr>
            <a:lvl4pPr>
              <a:lnSpc>
                <a:spcPct val="100000"/>
              </a:lnSpc>
              <a:spcAft>
                <a:spcPts val="1800"/>
              </a:spcAft>
              <a:buClr>
                <a:schemeClr val="accent5"/>
              </a:buClr>
              <a:defRPr/>
            </a:lvl4pPr>
            <a:lvl5pPr>
              <a:lnSpc>
                <a:spcPct val="100000"/>
              </a:lnSpc>
              <a:spcAft>
                <a:spcPts val="1800"/>
              </a:spcAft>
              <a:buClr>
                <a:schemeClr val="accent5"/>
              </a:buClr>
              <a:defRPr/>
            </a:lvl5pPr>
          </a:lstStyle>
          <a:p>
            <a:pPr lvl="0"/>
            <a:r>
              <a:rPr lang="en-GB" noProof="0" dirty="0"/>
              <a:t>Insert text</a:t>
            </a:r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640958" y="575221"/>
            <a:ext cx="7979167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>
            <a:lvl1pPr>
              <a:defRPr sz="3600"/>
            </a:lvl1pPr>
          </a:lstStyle>
          <a:p>
            <a:r>
              <a:rPr lang="en-GB" noProof="0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467745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549275" y="1825626"/>
            <a:ext cx="2592000" cy="4170363"/>
          </a:xfrm>
          <a:prstGeom prst="rect">
            <a:avLst/>
          </a:prstGeom>
        </p:spPr>
        <p:txBody>
          <a:bodyPr>
            <a:noAutofit/>
          </a:bodyPr>
          <a:lstStyle>
            <a:lvl1pPr marL="0" indent="-342900">
              <a:buClr>
                <a:schemeClr val="accent5"/>
              </a:buClr>
              <a:buFont typeface="Arial"/>
              <a:buNone/>
              <a:defRPr sz="2000" baseline="0"/>
            </a:lvl1pPr>
            <a:lvl2pPr>
              <a:buClr>
                <a:schemeClr val="accent5"/>
              </a:buClr>
              <a:buNone/>
              <a:defRPr/>
            </a:lvl2pPr>
            <a:lvl3pPr>
              <a:buClr>
                <a:schemeClr val="accent5"/>
              </a:buClr>
              <a:buNone/>
              <a:defRPr/>
            </a:lvl3pPr>
            <a:lvl4pPr>
              <a:buClr>
                <a:schemeClr val="accent5"/>
              </a:buClr>
              <a:buNone/>
              <a:defRPr/>
            </a:lvl4pPr>
            <a:lvl5pPr>
              <a:buClr>
                <a:schemeClr val="accent5"/>
              </a:buClr>
              <a:buNone/>
              <a:defRPr/>
            </a:lvl5pPr>
          </a:lstStyle>
          <a:p>
            <a:pPr lvl="0"/>
            <a:r>
              <a:rPr lang="en-GB" noProof="0" dirty="0"/>
              <a:t>Insert text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sz="half" idx="13" hasCustomPrompt="1"/>
          </p:nvPr>
        </p:nvSpPr>
        <p:spPr>
          <a:xfrm>
            <a:off x="3276000" y="1825625"/>
            <a:ext cx="2592000" cy="4170363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chemeClr val="accent5"/>
              </a:buClr>
              <a:buSzTx/>
              <a:buFont typeface="Arial"/>
              <a:buNone/>
              <a:tabLst/>
              <a:defRPr sz="2000"/>
            </a:lvl1pPr>
            <a:lvl2pPr>
              <a:buClr>
                <a:schemeClr val="accent5"/>
              </a:buClr>
              <a:defRPr/>
            </a:lvl2pPr>
            <a:lvl3pPr>
              <a:buClr>
                <a:schemeClr val="accent5"/>
              </a:buClr>
              <a:defRPr/>
            </a:lvl3pPr>
            <a:lvl4pPr>
              <a:buClr>
                <a:schemeClr val="accent5"/>
              </a:buClr>
              <a:defRPr/>
            </a:lvl4pPr>
            <a:lvl5pPr>
              <a:buClr>
                <a:schemeClr val="accent5"/>
              </a:buClr>
              <a:defRPr/>
            </a:lvl5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chemeClr val="accent5"/>
              </a:buClr>
              <a:buSzTx/>
              <a:buFont typeface="Arial"/>
              <a:buNone/>
              <a:tabLst/>
              <a:defRPr/>
            </a:pPr>
            <a:r>
              <a:rPr lang="en-GB" noProof="0" dirty="0"/>
              <a:t>Insert text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sz="half" idx="15" hasCustomPrompt="1"/>
          </p:nvPr>
        </p:nvSpPr>
        <p:spPr>
          <a:xfrm>
            <a:off x="6007586" y="1825625"/>
            <a:ext cx="2592000" cy="4170363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chemeClr val="accent5"/>
              </a:buClr>
              <a:buSzTx/>
              <a:buFont typeface="Arial"/>
              <a:buNone/>
              <a:tabLst/>
              <a:defRPr sz="2000"/>
            </a:lvl1pPr>
            <a:lvl2pPr>
              <a:buClr>
                <a:schemeClr val="accent5"/>
              </a:buClr>
              <a:defRPr/>
            </a:lvl2pPr>
            <a:lvl3pPr>
              <a:buClr>
                <a:schemeClr val="accent5"/>
              </a:buClr>
              <a:defRPr/>
            </a:lvl3pPr>
            <a:lvl4pPr>
              <a:buClr>
                <a:schemeClr val="accent5"/>
              </a:buClr>
              <a:defRPr/>
            </a:lvl4pPr>
            <a:lvl5pPr>
              <a:buClr>
                <a:schemeClr val="accent5"/>
              </a:buClr>
              <a:defRPr/>
            </a:lvl5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chemeClr val="accent5"/>
              </a:buClr>
              <a:buSzTx/>
              <a:buFont typeface="Arial"/>
              <a:buNone/>
              <a:tabLst/>
              <a:defRPr/>
            </a:pPr>
            <a:r>
              <a:rPr lang="en-GB" noProof="0" dirty="0"/>
              <a:t>Insert text</a:t>
            </a:r>
          </a:p>
        </p:txBody>
      </p:sp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640958" y="575221"/>
            <a:ext cx="7979167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>
            <a:lvl1pPr>
              <a:defRPr sz="3600"/>
            </a:lvl1pPr>
          </a:lstStyle>
          <a:p>
            <a:r>
              <a:rPr lang="en-GB" noProof="0" dirty="0"/>
              <a:t>Click to edit Master title style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 flipH="1">
            <a:off x="556081" y="0"/>
            <a:ext cx="1" cy="1365250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71010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3564" y="1681163"/>
            <a:ext cx="3924000" cy="823912"/>
          </a:xfrm>
          <a:prstGeom prst="rect">
            <a:avLst/>
          </a:prstGeom>
        </p:spPr>
        <p:txBody>
          <a:bodyPr wrap="square" anchor="b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noProof="0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563564" y="2597728"/>
            <a:ext cx="3924000" cy="3398261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-342900">
              <a:buClr>
                <a:schemeClr val="accent5"/>
              </a:buClr>
              <a:buFont typeface="Arial"/>
              <a:buNone/>
              <a:defRPr sz="2000"/>
            </a:lvl1pPr>
            <a:lvl2pPr>
              <a:buClr>
                <a:schemeClr val="accent5"/>
              </a:buClr>
              <a:buNone/>
              <a:defRPr/>
            </a:lvl2pPr>
            <a:lvl3pPr>
              <a:buClr>
                <a:schemeClr val="accent5"/>
              </a:buClr>
              <a:buNone/>
              <a:defRPr/>
            </a:lvl3pPr>
            <a:lvl4pPr>
              <a:buClr>
                <a:schemeClr val="accent5"/>
              </a:buClr>
              <a:buNone/>
              <a:defRPr/>
            </a:lvl4pPr>
            <a:lvl5pPr>
              <a:buClr>
                <a:schemeClr val="accent5"/>
              </a:buClr>
              <a:buNone/>
              <a:defRPr/>
            </a:lvl5pPr>
          </a:lstStyle>
          <a:p>
            <a:pPr lvl="0"/>
            <a:r>
              <a:rPr lang="en-GB" noProof="0" dirty="0"/>
              <a:t>Insert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549" y="1681163"/>
            <a:ext cx="3945548" cy="823912"/>
          </a:xfrm>
          <a:prstGeom prst="rect">
            <a:avLst/>
          </a:prstGeom>
          <a:noFill/>
        </p:spPr>
        <p:txBody>
          <a:bodyPr wrap="square" anchor="b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noProof="0" dirty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4645549" y="2597728"/>
            <a:ext cx="3945548" cy="3398261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-342900">
              <a:buClr>
                <a:schemeClr val="accent5"/>
              </a:buClr>
              <a:buFont typeface="Arial"/>
              <a:buNone/>
              <a:defRPr sz="2000"/>
            </a:lvl1pPr>
            <a:lvl2pPr>
              <a:buClr>
                <a:schemeClr val="accent5"/>
              </a:buClr>
              <a:defRPr/>
            </a:lvl2pPr>
            <a:lvl3pPr>
              <a:buClr>
                <a:schemeClr val="accent5"/>
              </a:buClr>
              <a:defRPr/>
            </a:lvl3pPr>
            <a:lvl4pPr>
              <a:buClr>
                <a:schemeClr val="accent5"/>
              </a:buClr>
              <a:defRPr/>
            </a:lvl4pPr>
            <a:lvl5pPr>
              <a:buClr>
                <a:schemeClr val="accent5"/>
              </a:buClr>
              <a:defRPr/>
            </a:lvl5pPr>
          </a:lstStyle>
          <a:p>
            <a:pPr lvl="0"/>
            <a:r>
              <a:rPr lang="en-GB" noProof="0" dirty="0"/>
              <a:t>Insert text</a:t>
            </a:r>
          </a:p>
        </p:txBody>
      </p:sp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640958" y="575221"/>
            <a:ext cx="7979167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>
            <a:lvl1pPr>
              <a:defRPr sz="3600"/>
            </a:lvl1pPr>
          </a:lstStyle>
          <a:p>
            <a:r>
              <a:rPr lang="en-GB" noProof="0" dirty="0"/>
              <a:t>Click to edit Master title style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 flipH="1">
            <a:off x="556081" y="0"/>
            <a:ext cx="1" cy="1365250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26941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0" y="1750540"/>
            <a:ext cx="9144000" cy="4245448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GB" noProof="0"/>
          </a:p>
        </p:txBody>
      </p:sp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640958" y="575221"/>
            <a:ext cx="7979167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>
            <a:lvl1pPr>
              <a:defRPr sz="3600"/>
            </a:lvl1pPr>
          </a:lstStyle>
          <a:p>
            <a:r>
              <a:rPr lang="en-GB" noProof="0" dirty="0"/>
              <a:t>Click to edit Master title style</a:t>
            </a:r>
          </a:p>
        </p:txBody>
      </p:sp>
      <p:cxnSp>
        <p:nvCxnSpPr>
          <p:cNvPr id="7" name="Straight Connector 6"/>
          <p:cNvCxnSpPr/>
          <p:nvPr userDrawn="1"/>
        </p:nvCxnSpPr>
        <p:spPr>
          <a:xfrm flipH="1">
            <a:off x="556081" y="0"/>
            <a:ext cx="1" cy="1365250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4301533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3793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-44726" y="-59635"/>
            <a:ext cx="4616726" cy="6983896"/>
          </a:xfrm>
          <a:prstGeom prst="rect">
            <a:avLst/>
          </a:prstGeom>
          <a:solidFill>
            <a:schemeClr val="bg2"/>
          </a:solidFill>
          <a:ln w="28575">
            <a:solidFill>
              <a:schemeClr val="accent5"/>
            </a:solidFill>
          </a:ln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GB" noProof="0"/>
          </a:p>
        </p:txBody>
      </p:sp>
      <p:sp>
        <p:nvSpPr>
          <p:cNvPr id="10" name="Rectangle 9"/>
          <p:cNvSpPr/>
          <p:nvPr userDrawn="1"/>
        </p:nvSpPr>
        <p:spPr>
          <a:xfrm>
            <a:off x="2410536" y="1992574"/>
            <a:ext cx="6412742" cy="36166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410536" y="1992573"/>
            <a:ext cx="6209589" cy="3616657"/>
          </a:xfrm>
          <a:prstGeom prst="rect">
            <a:avLst/>
          </a:prstGeom>
          <a:solidFill>
            <a:schemeClr val="bg1"/>
          </a:solidFill>
        </p:spPr>
        <p:txBody>
          <a:bodyPr lIns="360000" tIns="360000" rIns="360000" bIns="360000" anchor="ctr" anchorCtr="0">
            <a:noAutofit/>
          </a:bodyPr>
          <a:lstStyle>
            <a:lvl1pPr marL="0" indent="0">
              <a:buFontTx/>
              <a:buNone/>
              <a:defRPr sz="2000" i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noProof="0" dirty="0"/>
              <a:t>Insert text</a:t>
            </a:r>
          </a:p>
        </p:txBody>
      </p:sp>
      <p:pic>
        <p:nvPicPr>
          <p:cNvPr id="6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5105" y="743802"/>
            <a:ext cx="544923" cy="544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062935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Content (half pa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996962" y="1825626"/>
            <a:ext cx="3623164" cy="4170363"/>
          </a:xfrm>
          <a:prstGeom prst="rect">
            <a:avLst/>
          </a:prstGeom>
        </p:spPr>
        <p:txBody>
          <a:bodyPr>
            <a:noAutofit/>
          </a:bodyPr>
          <a:lstStyle>
            <a:lvl1pPr marL="0" indent="-342900">
              <a:buClr>
                <a:schemeClr val="accent5"/>
              </a:buClr>
              <a:buFont typeface="Arial"/>
              <a:buNone/>
              <a:defRPr sz="2000"/>
            </a:lvl1pPr>
            <a:lvl2pPr>
              <a:buClr>
                <a:schemeClr val="accent5"/>
              </a:buClr>
              <a:buNone/>
              <a:defRPr/>
            </a:lvl2pPr>
            <a:lvl3pPr>
              <a:buClr>
                <a:schemeClr val="accent5"/>
              </a:buClr>
              <a:buNone/>
              <a:defRPr/>
            </a:lvl3pPr>
            <a:lvl4pPr>
              <a:buClr>
                <a:schemeClr val="accent5"/>
              </a:buClr>
              <a:buNone/>
              <a:defRPr/>
            </a:lvl4pPr>
            <a:lvl5pPr>
              <a:buClr>
                <a:schemeClr val="accent5"/>
              </a:buClr>
              <a:buNone/>
              <a:defRPr/>
            </a:lvl5pPr>
          </a:lstStyle>
          <a:p>
            <a:pPr lvl="0"/>
            <a:r>
              <a:rPr lang="en-GB" noProof="0" dirty="0"/>
              <a:t>Insert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8650" y="6131287"/>
            <a:ext cx="2057400" cy="365125"/>
          </a:xfrm>
          <a:prstGeom prst="rect">
            <a:avLst/>
          </a:prstGeom>
        </p:spPr>
        <p:txBody>
          <a:bodyPr/>
          <a:lstStyle/>
          <a:p>
            <a:fld id="{F46C79FD-C571-418B-AB0F-5EE936C8527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4996961" y="586765"/>
            <a:ext cx="3623164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>
            <a:lvl1pPr>
              <a:defRPr sz="3600"/>
            </a:lvl1pPr>
          </a:lstStyle>
          <a:p>
            <a:r>
              <a:rPr lang="en-GB" noProof="0" dirty="0"/>
              <a:t>Click to edit Master title style</a:t>
            </a:r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-34787" y="-46383"/>
            <a:ext cx="4606787" cy="6964017"/>
          </a:xfrm>
          <a:prstGeom prst="rect">
            <a:avLst/>
          </a:prstGeom>
          <a:solidFill>
            <a:schemeClr val="bg2"/>
          </a:solidFill>
          <a:ln w="28575">
            <a:solidFill>
              <a:schemeClr val="accent5"/>
            </a:solidFill>
          </a:ln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692034474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rizontal Pictur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-47460" y="-62165"/>
            <a:ext cx="9238920" cy="3468939"/>
          </a:xfrm>
          <a:prstGeom prst="rect">
            <a:avLst/>
          </a:prstGeom>
          <a:solidFill>
            <a:schemeClr val="bg2"/>
          </a:solidFill>
          <a:ln w="28575" cmpd="sng">
            <a:solidFill>
              <a:schemeClr val="accent5"/>
            </a:solidFill>
          </a:ln>
        </p:spPr>
        <p:txBody>
          <a:bodyPr/>
          <a:lstStyle>
            <a:lvl1pPr marL="0" indent="0">
              <a:buClr>
                <a:schemeClr val="accent2"/>
              </a:buClr>
              <a:buFont typeface="Arial"/>
              <a:buNone/>
              <a:defRPr/>
            </a:lvl1pPr>
          </a:lstStyle>
          <a:p>
            <a:endParaRPr lang="en-GB" noProof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37029" y="2840349"/>
            <a:ext cx="8083096" cy="590931"/>
          </a:xfrm>
          <a:prstGeom prst="rect">
            <a:avLst/>
          </a:prstGeom>
          <a:solidFill>
            <a:schemeClr val="bg1"/>
          </a:solidFill>
        </p:spPr>
        <p:txBody>
          <a:bodyPr wrap="square" anchor="b">
            <a:spAutoFit/>
          </a:bodyPr>
          <a:lstStyle>
            <a:lvl1pPr marL="108000">
              <a:defRPr lang="en-GB" sz="3600" noProof="0" dirty="0"/>
            </a:lvl1pPr>
          </a:lstStyle>
          <a:p>
            <a:r>
              <a:rPr lang="en-GB" noProof="0" dirty="0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4" hasCustomPrompt="1"/>
          </p:nvPr>
        </p:nvSpPr>
        <p:spPr>
          <a:xfrm>
            <a:off x="537029" y="3630614"/>
            <a:ext cx="8083096" cy="2365375"/>
          </a:xfrm>
          <a:prstGeom prst="rect">
            <a:avLst/>
          </a:prstGeom>
        </p:spPr>
        <p:txBody>
          <a:bodyPr/>
          <a:lstStyle>
            <a:lvl1pPr marL="0" indent="-342900" algn="l">
              <a:buClr>
                <a:schemeClr val="accent5"/>
              </a:buClr>
              <a:buFont typeface="Arial"/>
              <a:buNone/>
              <a:defRPr lang="en-GB" sz="2000" noProof="0" dirty="0"/>
            </a:lvl1pPr>
            <a:lvl2pPr marL="800100" indent="-342900">
              <a:buClr>
                <a:schemeClr val="accent5"/>
              </a:buClr>
              <a:buFont typeface="Arial"/>
              <a:buNone/>
              <a:defRPr/>
            </a:lvl2pPr>
            <a:lvl3pPr marL="1200150" indent="-285750">
              <a:buClr>
                <a:schemeClr val="accent5"/>
              </a:buClr>
              <a:buFont typeface="Arial"/>
              <a:buNone/>
              <a:defRPr/>
            </a:lvl3pPr>
            <a:lvl4pPr marL="1657350" indent="-285750">
              <a:buClr>
                <a:schemeClr val="accent5"/>
              </a:buClr>
              <a:buFont typeface="Arial"/>
              <a:buNone/>
              <a:defRPr/>
            </a:lvl4pPr>
            <a:lvl5pPr marL="2114550" indent="-285750">
              <a:buClr>
                <a:schemeClr val="accent5"/>
              </a:buClr>
              <a:buFont typeface="Arial"/>
              <a:buNone/>
              <a:defRPr/>
            </a:lvl5pPr>
          </a:lstStyle>
          <a:p>
            <a:pPr lvl="0"/>
            <a:r>
              <a:rPr lang="en-GB" noProof="0" dirty="0"/>
              <a:t>Insert text</a:t>
            </a:r>
          </a:p>
        </p:txBody>
      </p:sp>
    </p:spTree>
    <p:extLst>
      <p:ext uri="{BB962C8B-B14F-4D97-AF65-F5344CB8AC3E}">
        <p14:creationId xmlns:p14="http://schemas.microsoft.com/office/powerpoint/2010/main" val="4136774602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3793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Placeholder 1"/>
          <p:cNvSpPr>
            <a:spLocks noGrp="1"/>
          </p:cNvSpPr>
          <p:nvPr>
            <p:ph type="title"/>
          </p:nvPr>
        </p:nvSpPr>
        <p:spPr>
          <a:xfrm>
            <a:off x="640958" y="575221"/>
            <a:ext cx="7979167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>
            <a:lvl1pPr>
              <a:defRPr sz="3600"/>
            </a:lvl1pPr>
          </a:lstStyle>
          <a:p>
            <a:r>
              <a:rPr lang="en-GB" noProof="0" dirty="0"/>
              <a:t>Click to edit Master title style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391770F5-2782-1F4E-9454-6153424C2421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70595" y="1750539"/>
            <a:ext cx="2592000" cy="3681431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 sz="1400"/>
            </a:lvl1pPr>
          </a:lstStyle>
          <a:p>
            <a:endParaRPr lang="en-GB" noProof="0" dirty="0"/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843AF76D-F2BC-5E4D-A9D3-A4071053634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86595" y="4549007"/>
            <a:ext cx="2160000" cy="1524235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None/>
              <a:defRPr sz="1400"/>
            </a:lvl1pPr>
          </a:lstStyle>
          <a:p>
            <a:endParaRPr lang="en-GB" dirty="0"/>
          </a:p>
        </p:txBody>
      </p:sp>
      <p:sp>
        <p:nvSpPr>
          <p:cNvPr id="19" name="Picture Placeholder 2">
            <a:extLst>
              <a:ext uri="{FF2B5EF4-FFF2-40B4-BE49-F238E27FC236}">
                <a16:creationId xmlns:a16="http://schemas.microsoft.com/office/drawing/2014/main" id="{DF45C1D5-4486-4C46-BF7D-C6FF42ACD732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299360" y="1750539"/>
            <a:ext cx="2592000" cy="3681431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 sz="1400"/>
            </a:lvl1pPr>
          </a:lstStyle>
          <a:p>
            <a:endParaRPr lang="en-GB" noProof="0" dirty="0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60D60560-2AA7-0544-86F2-721378D37CA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515360" y="4549007"/>
            <a:ext cx="2160000" cy="1524235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None/>
              <a:defRPr sz="1400"/>
            </a:lvl1pPr>
          </a:lstStyle>
          <a:p>
            <a:endParaRPr lang="en-GB" dirty="0"/>
          </a:p>
        </p:txBody>
      </p:sp>
      <p:sp>
        <p:nvSpPr>
          <p:cNvPr id="21" name="Picture Placeholder 2">
            <a:extLst>
              <a:ext uri="{FF2B5EF4-FFF2-40B4-BE49-F238E27FC236}">
                <a16:creationId xmlns:a16="http://schemas.microsoft.com/office/drawing/2014/main" id="{31BFC467-D61E-CD49-9C65-588E3103E385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028125" y="1750539"/>
            <a:ext cx="2592000" cy="3681431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 sz="1400"/>
            </a:lvl1pPr>
          </a:lstStyle>
          <a:p>
            <a:endParaRPr lang="en-GB" noProof="0" dirty="0"/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9C8307C8-50CF-C64B-8F97-99A6B2FB9E92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244125" y="4549007"/>
            <a:ext cx="2160000" cy="1524235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None/>
              <a:defRPr sz="1400"/>
            </a:lvl1pPr>
          </a:lstStyle>
          <a:p>
            <a:endParaRPr lang="en-GB" dirty="0"/>
          </a:p>
        </p:txBody>
      </p:sp>
      <p:cxnSp>
        <p:nvCxnSpPr>
          <p:cNvPr id="11" name="Straight Connector 10"/>
          <p:cNvCxnSpPr/>
          <p:nvPr userDrawn="1"/>
        </p:nvCxnSpPr>
        <p:spPr>
          <a:xfrm flipH="1">
            <a:off x="556081" y="0"/>
            <a:ext cx="1" cy="1365250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0107228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3793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2404481" y="1750537"/>
            <a:ext cx="2102400" cy="21024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 sz="1400"/>
            </a:lvl1pPr>
          </a:lstStyle>
          <a:p>
            <a:endParaRPr lang="en-GB" noProof="0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2404481" y="3970486"/>
            <a:ext cx="2106000" cy="21060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 sz="1400"/>
            </a:lvl1pPr>
          </a:lstStyle>
          <a:p>
            <a:endParaRPr lang="en-GB" noProof="0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4637274" y="1750537"/>
            <a:ext cx="2106000" cy="21060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 sz="1400"/>
            </a:lvl1pPr>
          </a:lstStyle>
          <a:p>
            <a:endParaRPr lang="en-GB" noProof="0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6"/>
          </p:nvPr>
        </p:nvSpPr>
        <p:spPr>
          <a:xfrm>
            <a:off x="6873668" y="3970485"/>
            <a:ext cx="1706400" cy="2106000"/>
          </a:xfrm>
          <a:prstGeom prst="rect">
            <a:avLst/>
          </a:prstGeom>
          <a:noFill/>
        </p:spPr>
        <p:txBody>
          <a:bodyPr tIns="90000"/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GB" noProof="0" dirty="0"/>
              <a:t>Edit Master text styles</a:t>
            </a:r>
          </a:p>
        </p:txBody>
      </p:sp>
      <p:sp>
        <p:nvSpPr>
          <p:cNvPr id="16" name="Text Placeholder 12"/>
          <p:cNvSpPr>
            <a:spLocks noGrp="1"/>
          </p:cNvSpPr>
          <p:nvPr>
            <p:ph type="body" sz="quarter" idx="18"/>
          </p:nvPr>
        </p:nvSpPr>
        <p:spPr>
          <a:xfrm>
            <a:off x="563562" y="1750539"/>
            <a:ext cx="1710000" cy="2105998"/>
          </a:xfrm>
          <a:prstGeom prst="rect">
            <a:avLst/>
          </a:prstGeom>
          <a:noFill/>
        </p:spPr>
        <p:txBody>
          <a:bodyPr tIns="90000"/>
          <a:lstStyle>
            <a:lvl1pPr marL="0" indent="0" algn="r">
              <a:buNone/>
              <a:defRPr sz="1400"/>
            </a:lvl1pPr>
          </a:lstStyle>
          <a:p>
            <a:pPr lvl="0"/>
            <a:r>
              <a:rPr lang="en-GB" noProof="0" dirty="0"/>
              <a:t>Edit Master text styles</a:t>
            </a:r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4637275" y="3970486"/>
            <a:ext cx="2106000" cy="21060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 sz="1400"/>
            </a:lvl1pPr>
          </a:lstStyle>
          <a:p>
            <a:endParaRPr lang="en-GB" noProof="0" dirty="0"/>
          </a:p>
        </p:txBody>
      </p:sp>
      <p:sp>
        <p:nvSpPr>
          <p:cNvPr id="17" name="Text Placeholder 12"/>
          <p:cNvSpPr>
            <a:spLocks noGrp="1"/>
          </p:cNvSpPr>
          <p:nvPr>
            <p:ph type="body" sz="quarter" idx="20"/>
          </p:nvPr>
        </p:nvSpPr>
        <p:spPr>
          <a:xfrm>
            <a:off x="563562" y="3970486"/>
            <a:ext cx="1710000" cy="2106000"/>
          </a:xfrm>
          <a:prstGeom prst="rect">
            <a:avLst/>
          </a:prstGeom>
          <a:noFill/>
        </p:spPr>
        <p:txBody>
          <a:bodyPr tIns="90000"/>
          <a:lstStyle>
            <a:lvl1pPr marL="0" indent="0" algn="r">
              <a:buNone/>
              <a:defRPr sz="1400"/>
            </a:lvl1pPr>
          </a:lstStyle>
          <a:p>
            <a:pPr lvl="0"/>
            <a:r>
              <a:rPr lang="en-GB" noProof="0" dirty="0"/>
              <a:t>Edit Master text styles</a:t>
            </a:r>
          </a:p>
        </p:txBody>
      </p:sp>
      <p:sp>
        <p:nvSpPr>
          <p:cNvPr id="18" name="Text Placeholder 12"/>
          <p:cNvSpPr>
            <a:spLocks noGrp="1"/>
          </p:cNvSpPr>
          <p:nvPr>
            <p:ph type="body" sz="quarter" idx="21"/>
          </p:nvPr>
        </p:nvSpPr>
        <p:spPr>
          <a:xfrm>
            <a:off x="6870068" y="1750539"/>
            <a:ext cx="1710000" cy="2105998"/>
          </a:xfrm>
          <a:prstGeom prst="rect">
            <a:avLst/>
          </a:prstGeom>
          <a:noFill/>
        </p:spPr>
        <p:txBody>
          <a:bodyPr tIns="90000"/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GB" noProof="0" dirty="0"/>
              <a:t>Edit Master text styles</a:t>
            </a:r>
          </a:p>
        </p:txBody>
      </p:sp>
      <p:sp>
        <p:nvSpPr>
          <p:cNvPr id="20" name="Title Placeholder 1"/>
          <p:cNvSpPr>
            <a:spLocks noGrp="1"/>
          </p:cNvSpPr>
          <p:nvPr>
            <p:ph type="title"/>
          </p:nvPr>
        </p:nvSpPr>
        <p:spPr>
          <a:xfrm>
            <a:off x="640958" y="575221"/>
            <a:ext cx="7979167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>
            <a:lvl1pPr>
              <a:defRPr sz="3600"/>
            </a:lvl1pPr>
          </a:lstStyle>
          <a:p>
            <a:r>
              <a:rPr lang="en-GB" noProof="0" dirty="0"/>
              <a:t>Click to edit Master title style</a:t>
            </a:r>
          </a:p>
        </p:txBody>
      </p:sp>
      <p:cxnSp>
        <p:nvCxnSpPr>
          <p:cNvPr id="19" name="Straight Connector 18"/>
          <p:cNvCxnSpPr/>
          <p:nvPr userDrawn="1"/>
        </p:nvCxnSpPr>
        <p:spPr>
          <a:xfrm flipH="1">
            <a:off x="556081" y="0"/>
            <a:ext cx="1" cy="1365250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8556686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3793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141180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 (option 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2"/>
            <a:ext cx="9144000" cy="3430587"/>
          </a:xfrm>
          <a:prstGeom prst="rect">
            <a:avLst/>
          </a:prstGeom>
          <a:gradFill flip="none" rotWithShape="1">
            <a:gsLst>
              <a:gs pos="47000">
                <a:srgbClr val="0D6CB4"/>
              </a:gs>
              <a:gs pos="100000">
                <a:schemeClr val="accent2"/>
              </a:gs>
              <a:gs pos="77000">
                <a:srgbClr val="227DC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>
              <a:solidFill>
                <a:schemeClr val="accent4"/>
              </a:solidFill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691648" y="1122363"/>
            <a:ext cx="7515726" cy="1240348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5400">
                <a:solidFill>
                  <a:schemeClr val="accent5"/>
                </a:solidFill>
              </a:defRPr>
            </a:lvl1pPr>
          </a:lstStyle>
          <a:p>
            <a:r>
              <a:rPr lang="en-GB" noProof="0" dirty="0"/>
              <a:t>Click to edit Master title style</a:t>
            </a:r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628650" y="1"/>
            <a:ext cx="0" cy="2362711"/>
          </a:xfrm>
          <a:prstGeom prst="line">
            <a:avLst/>
          </a:prstGeom>
          <a:ln w="28575">
            <a:solidFill>
              <a:srgbClr val="F8CC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ubtitle 2"/>
          <p:cNvSpPr>
            <a:spLocks noGrp="1"/>
          </p:cNvSpPr>
          <p:nvPr>
            <p:ph type="subTitle" idx="1"/>
          </p:nvPr>
        </p:nvSpPr>
        <p:spPr>
          <a:xfrm>
            <a:off x="813289" y="3855677"/>
            <a:ext cx="7502769" cy="192529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4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noProof="0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110061777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 (option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1"/>
            <a:ext cx="9144000" cy="343217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628650" y="1"/>
            <a:ext cx="0" cy="2362711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691648" y="1122363"/>
            <a:ext cx="7515726" cy="1240348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540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en-GB" noProof="0" dirty="0"/>
              <a:t>Click to edit Master title style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813289" y="3855677"/>
            <a:ext cx="7502769" cy="192529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4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noProof="0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030550287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 descr="EC-JRC-logo_horizontal_EN_pos_transparent-background.png"/>
          <p:cNvPicPr>
            <a:picLocks noChangeAspect="1"/>
          </p:cNvPicPr>
          <p:nvPr userDrawn="1"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02" t="10944" r="6669" b="9113"/>
          <a:stretch/>
        </p:blipFill>
        <p:spPr>
          <a:xfrm>
            <a:off x="6897932" y="6177847"/>
            <a:ext cx="1727997" cy="467228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664566" y="6436338"/>
            <a:ext cx="444383" cy="27699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indent="0" algn="l">
              <a:buClr>
                <a:schemeClr val="accent5"/>
              </a:buClr>
              <a:buFont typeface="Arial"/>
              <a:buNone/>
            </a:pPr>
            <a:fld id="{7CDCD853-BF31-41A2-A1D4-0871305F302F}" type="slidenum">
              <a:rPr lang="en-GB" sz="1200" noProof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</a:rPr>
              <a:pPr marL="0" indent="0" algn="l">
                <a:buClr>
                  <a:schemeClr val="accent5"/>
                </a:buClr>
                <a:buFont typeface="Arial"/>
                <a:buNone/>
              </a:pPr>
              <a:t>‹#›</a:t>
            </a:fld>
            <a:endParaRPr lang="en-GB" sz="1600" noProof="0" dirty="0">
              <a:ln>
                <a:noFill/>
              </a:ln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570595" y="6411461"/>
            <a:ext cx="1" cy="446539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9720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49" r:id="rId2"/>
    <p:sldLayoutId id="2147483651" r:id="rId3"/>
    <p:sldLayoutId id="2147483650" r:id="rId4"/>
    <p:sldLayoutId id="2147483660" r:id="rId5"/>
    <p:sldLayoutId id="2147483652" r:id="rId6"/>
    <p:sldLayoutId id="2147483661" r:id="rId7"/>
    <p:sldLayoutId id="2147483653" r:id="rId8"/>
    <p:sldLayoutId id="2147483654" r:id="rId9"/>
    <p:sldLayoutId id="2147483659" r:id="rId10"/>
    <p:sldLayoutId id="2147483658" r:id="rId11"/>
    <p:sldLayoutId id="2147483668" r:id="rId12"/>
    <p:sldLayoutId id="2147483666" r:id="rId13"/>
    <p:sldLayoutId id="2147483667" r:id="rId14"/>
    <p:sldLayoutId id="2147483655" r:id="rId15"/>
    <p:sldLayoutId id="2147483670" r:id="rId16"/>
    <p:sldLayoutId id="214748366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800"/>
        </a:spcAft>
        <a:buClr>
          <a:srgbClr val="2B91C5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1800"/>
        </a:spcAft>
        <a:buClr>
          <a:srgbClr val="2B91C5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1800"/>
        </a:spcAft>
        <a:buClr>
          <a:srgbClr val="2B91C5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1800"/>
        </a:spcAft>
        <a:buClr>
          <a:srgbClr val="2B91C5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1800"/>
        </a:spcAft>
        <a:buClr>
          <a:srgbClr val="2B91C5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licenses/by/4.0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long-term effects of soil erosion: a global economic </a:t>
            </a:r>
            <a:r>
              <a:rPr lang="en-US" dirty="0" smtClean="0"/>
              <a:t>analysis</a:t>
            </a:r>
            <a:endParaRPr lang="nl-NL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25714" y="4574072"/>
            <a:ext cx="7894410" cy="897754"/>
          </a:xfrm>
        </p:spPr>
        <p:txBody>
          <a:bodyPr/>
          <a:lstStyle/>
          <a:p>
            <a:pPr algn="ctr"/>
            <a:r>
              <a:rPr lang="nl-NL" b="1" dirty="0" smtClean="0"/>
              <a:t>DRAFT: NOT FOR PUBLICATION</a:t>
            </a:r>
            <a:endParaRPr lang="nl-NL" b="1" dirty="0" smtClean="0"/>
          </a:p>
          <a:p>
            <a:r>
              <a:rPr lang="en-GB" dirty="0" smtClean="0"/>
              <a:t> </a:t>
            </a:r>
            <a:endParaRPr lang="nl-NL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4570809" y="5579952"/>
            <a:ext cx="4049315" cy="877455"/>
          </a:xfrm>
        </p:spPr>
        <p:txBody>
          <a:bodyPr/>
          <a:lstStyle/>
          <a:p>
            <a:r>
              <a:rPr lang="nl-NL" dirty="0"/>
              <a:t>Martina </a:t>
            </a:r>
            <a:r>
              <a:rPr lang="nl-NL" dirty="0" err="1" smtClean="0"/>
              <a:t>Sartori</a:t>
            </a:r>
            <a:endParaRPr lang="nl-NL" dirty="0" smtClean="0"/>
          </a:p>
          <a:p>
            <a:r>
              <a:rPr lang="nl-NL" dirty="0" smtClean="0"/>
              <a:t>24th GTAP conference</a:t>
            </a:r>
            <a:endParaRPr lang="nl-NL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275095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GB" dirty="0" smtClean="0"/>
              <a:t>The socio-economic consequences of soil erosion are poorly investigated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 smtClean="0"/>
              <a:t>Many country specific direct-impact analyses: overestimate the impacts and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 smtClean="0"/>
              <a:t>The only reference global study is </a:t>
            </a:r>
            <a:r>
              <a:rPr lang="en-GB" dirty="0" err="1" smtClean="0"/>
              <a:t>Sartori</a:t>
            </a:r>
            <a:r>
              <a:rPr lang="en-GB" dirty="0" smtClean="0"/>
              <a:t> et al. (2019): 33.7 ml tonnes of </a:t>
            </a:r>
            <a:r>
              <a:rPr lang="en-GB" dirty="0" err="1" smtClean="0"/>
              <a:t>agri</a:t>
            </a:r>
            <a:r>
              <a:rPr lang="en-GB" dirty="0" smtClean="0"/>
              <a:t>-food losses and 8 </a:t>
            </a:r>
            <a:r>
              <a:rPr lang="en-GB" dirty="0" err="1" smtClean="0"/>
              <a:t>bl</a:t>
            </a:r>
            <a:r>
              <a:rPr lang="en-GB" dirty="0" smtClean="0"/>
              <a:t>$ GDP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 smtClean="0"/>
              <a:t>Long-term studies lack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 smtClean="0"/>
              <a:t>This </a:t>
            </a:r>
            <a:r>
              <a:rPr lang="en-GB" dirty="0"/>
              <a:t>study employs an interdisciplinary approach to assess the long-term structural economic and non-economic impacts of soil erosion at the global </a:t>
            </a:r>
            <a:r>
              <a:rPr lang="en-GB" dirty="0" smtClean="0"/>
              <a:t>scale</a:t>
            </a:r>
          </a:p>
        </p:txBody>
      </p:sp>
      <p:sp>
        <p:nvSpPr>
          <p:cNvPr id="4" name="Title 6"/>
          <p:cNvSpPr>
            <a:spLocks noGrp="1"/>
          </p:cNvSpPr>
          <p:nvPr>
            <p:ph type="title"/>
          </p:nvPr>
        </p:nvSpPr>
        <p:spPr>
          <a:xfrm>
            <a:off x="728041" y="575221"/>
            <a:ext cx="7892084" cy="782357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Motivation and aim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46222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GB" dirty="0" smtClean="0"/>
              <a:t>Country-level </a:t>
            </a:r>
            <a:r>
              <a:rPr lang="en-GB" dirty="0"/>
              <a:t>estimates of future soil erosion by water are estimated by Borrelli et al. (2020</a:t>
            </a:r>
            <a:r>
              <a:rPr lang="en-GB" dirty="0" smtClean="0"/>
              <a:t>) at the year 2070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 smtClean="0"/>
              <a:t>employ </a:t>
            </a:r>
            <a:r>
              <a:rPr lang="en-GB" dirty="0"/>
              <a:t>a high spatial resolution Revised Universal Soil Loss Equation (RUSLE)-based semi-empirical modelling </a:t>
            </a:r>
            <a:r>
              <a:rPr lang="en-GB" dirty="0" smtClean="0"/>
              <a:t>approach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 smtClean="0"/>
              <a:t>three </a:t>
            </a:r>
            <a:r>
              <a:rPr lang="en-GB" dirty="0"/>
              <a:t>alternative combinations of Shared Socioeconomic Pathway and Representative Concentration Pathway (SSP-RCP) </a:t>
            </a:r>
            <a:r>
              <a:rPr lang="en-GB" dirty="0" smtClean="0"/>
              <a:t>scenarios: SSP1-RCP2.6</a:t>
            </a:r>
            <a:r>
              <a:rPr lang="en-GB" dirty="0"/>
              <a:t>, SSP2-RCP4.5, and </a:t>
            </a:r>
            <a:r>
              <a:rPr lang="en-GB" dirty="0" smtClean="0"/>
              <a:t>SSP5-RCP8.5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Soil erosion rates are </a:t>
            </a:r>
            <a:r>
              <a:rPr lang="en-GB" dirty="0" smtClean="0"/>
              <a:t>converted </a:t>
            </a:r>
            <a:r>
              <a:rPr lang="en-GB" dirty="0"/>
              <a:t>into land productivity losses, to feed the Modular Applied </a:t>
            </a:r>
            <a:r>
              <a:rPr lang="en-GB" dirty="0" err="1"/>
              <a:t>GeNeral</a:t>
            </a:r>
            <a:r>
              <a:rPr lang="en-GB" dirty="0"/>
              <a:t> Equilibrium Tool (the MAGNET global CGE </a:t>
            </a:r>
            <a:r>
              <a:rPr lang="en-GB" dirty="0" smtClean="0"/>
              <a:t>model, </a:t>
            </a:r>
            <a:r>
              <a:rPr lang="en-GB" dirty="0" err="1" smtClean="0"/>
              <a:t>Woltjer</a:t>
            </a:r>
            <a:r>
              <a:rPr lang="en-GB" dirty="0" smtClean="0"/>
              <a:t> </a:t>
            </a:r>
            <a:r>
              <a:rPr lang="en-GB" dirty="0"/>
              <a:t>and Kuiper, 2014</a:t>
            </a:r>
            <a:r>
              <a:rPr lang="en-GB" dirty="0" smtClean="0"/>
              <a:t>)</a:t>
            </a:r>
            <a:endParaRPr lang="en-GB" dirty="0"/>
          </a:p>
        </p:txBody>
      </p:sp>
      <p:sp>
        <p:nvSpPr>
          <p:cNvPr id="4" name="Title 6"/>
          <p:cNvSpPr>
            <a:spLocks noGrp="1"/>
          </p:cNvSpPr>
          <p:nvPr>
            <p:ph type="title"/>
          </p:nvPr>
        </p:nvSpPr>
        <p:spPr>
          <a:xfrm>
            <a:off x="728041" y="575221"/>
            <a:ext cx="7892084" cy="782357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Methodology and data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63041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/>
              <a:t>C</a:t>
            </a:r>
            <a:r>
              <a:rPr lang="en-GB" dirty="0" smtClean="0"/>
              <a:t>alibrated </a:t>
            </a:r>
            <a:r>
              <a:rPr lang="en-GB" dirty="0"/>
              <a:t>to the </a:t>
            </a:r>
            <a:r>
              <a:rPr lang="en-GB" dirty="0" smtClean="0"/>
              <a:t>GTAP10 2014 database, at its the </a:t>
            </a:r>
            <a:r>
              <a:rPr lang="en-GB" dirty="0"/>
              <a:t>core the GTAP model (</a:t>
            </a:r>
            <a:r>
              <a:rPr lang="en-GB" dirty="0" err="1"/>
              <a:t>Hertel</a:t>
            </a:r>
            <a:r>
              <a:rPr lang="en-GB" dirty="0"/>
              <a:t>, 1997</a:t>
            </a:r>
            <a:r>
              <a:rPr lang="en-GB" dirty="0" smtClean="0"/>
              <a:t>) plus:</a:t>
            </a:r>
            <a:endParaRPr lang="en-GB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dirty="0"/>
              <a:t>explicitly characterises the rigidity in agricultural factor markets (e.g., land transfer between different agricultural activities)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dirty="0"/>
              <a:t>land </a:t>
            </a:r>
            <a:r>
              <a:rPr lang="en-GB" dirty="0" smtClean="0"/>
              <a:t>availability </a:t>
            </a:r>
            <a:r>
              <a:rPr lang="en-GB" dirty="0"/>
              <a:t>measured </a:t>
            </a:r>
            <a:r>
              <a:rPr lang="en-GB" dirty="0" smtClean="0"/>
              <a:t>through </a:t>
            </a:r>
            <a:r>
              <a:rPr lang="en-GB" dirty="0"/>
              <a:t>the use of biophysical data on available agricultural land areas (from IMAGE model)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dirty="0"/>
              <a:t>a region specific asymptotic endogenous </a:t>
            </a:r>
            <a:r>
              <a:rPr lang="en-US" dirty="0"/>
              <a:t>agricultural land supply function signals available land areas corresponding to changes in the real rental rate of land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the potential for bringing additional land into agricultural production is limited to the maximum potentially available land</a:t>
            </a:r>
            <a:r>
              <a:rPr lang="en-GB" dirty="0"/>
              <a:t> </a:t>
            </a:r>
          </a:p>
          <a:p>
            <a:pPr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MAGNET?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7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342900" algn="just">
                  <a:spcAft>
                    <a:spcPts val="600"/>
                  </a:spcAft>
                  <a:buAutoNum type="arabicParenR"/>
                </a:pPr>
                <a:r>
                  <a:rPr lang="en-GB" dirty="0" smtClean="0">
                    <a:ea typeface="Verdana" panose="020B0604030504040204" pitchFamily="34" charset="0"/>
                    <a:cs typeface="Verdana" panose="020B0604030504040204" pitchFamily="34" charset="0"/>
                  </a:rPr>
                  <a:t>The </a:t>
                </a:r>
                <a:r>
                  <a:rPr lang="en-GB" dirty="0">
                    <a:ea typeface="Verdana" panose="020B0604030504040204" pitchFamily="34" charset="0"/>
                    <a:cs typeface="Verdana" panose="020B0604030504040204" pitchFamily="34" charset="0"/>
                  </a:rPr>
                  <a:t>RUSLE model estimates </a:t>
                </a:r>
                <a:r>
                  <a:rPr lang="it-IT" dirty="0">
                    <a:ea typeface="Verdana" panose="020B0604030504040204" pitchFamily="34" charset="0"/>
                    <a:cs typeface="Verdana" panose="020B0604030504040204" pitchFamily="34" charset="0"/>
                  </a:rPr>
                  <a:t>global </a:t>
                </a:r>
                <a:r>
                  <a:rPr lang="it-IT" i="1" dirty="0" err="1">
                    <a:ea typeface="Verdana" panose="020B0604030504040204" pitchFamily="34" charset="0"/>
                    <a:cs typeface="Verdana" panose="020B0604030504040204" pitchFamily="34" charset="0"/>
                  </a:rPr>
                  <a:t>soil</a:t>
                </a:r>
                <a:r>
                  <a:rPr lang="it-IT" i="1" dirty="0">
                    <a:ea typeface="Verdana" panose="020B0604030504040204" pitchFamily="34" charset="0"/>
                    <a:cs typeface="Verdana" panose="020B0604030504040204" pitchFamily="34" charset="0"/>
                  </a:rPr>
                  <a:t> </a:t>
                </a:r>
                <a:r>
                  <a:rPr lang="it-IT" i="1" dirty="0" err="1">
                    <a:ea typeface="Verdana" panose="020B0604030504040204" pitchFamily="34" charset="0"/>
                    <a:cs typeface="Verdana" panose="020B0604030504040204" pitchFamily="34" charset="0"/>
                  </a:rPr>
                  <a:t>erosion</a:t>
                </a:r>
                <a:r>
                  <a:rPr lang="it-IT" i="1" dirty="0">
                    <a:ea typeface="Verdana" panose="020B0604030504040204" pitchFamily="34" charset="0"/>
                    <a:cs typeface="Verdana" panose="020B0604030504040204" pitchFamily="34" charset="0"/>
                  </a:rPr>
                  <a:t> </a:t>
                </a:r>
                <a:r>
                  <a:rPr lang="it-IT" i="1" dirty="0" err="1">
                    <a:ea typeface="Verdana" panose="020B0604030504040204" pitchFamily="34" charset="0"/>
                    <a:cs typeface="Verdana" panose="020B0604030504040204" pitchFamily="34" charset="0"/>
                  </a:rPr>
                  <a:t>rates</a:t>
                </a:r>
                <a:r>
                  <a:rPr lang="it-IT" i="1" dirty="0">
                    <a:ea typeface="Verdana" panose="020B0604030504040204" pitchFamily="34" charset="0"/>
                    <a:cs typeface="Verdana" panose="020B0604030504040204" pitchFamily="34" charset="0"/>
                  </a:rPr>
                  <a:t> </a:t>
                </a:r>
                <a:r>
                  <a:rPr lang="it-IT" dirty="0">
                    <a:ea typeface="Verdana" panose="020B0604030504040204" pitchFamily="34" charset="0"/>
                    <a:cs typeface="Verdana" panose="020B0604030504040204" pitchFamily="34" charset="0"/>
                  </a:rPr>
                  <a:t>(</a:t>
                </a:r>
                <a:r>
                  <a:rPr lang="it-IT" dirty="0" err="1">
                    <a:ea typeface="Verdana" panose="020B0604030504040204" pitchFamily="34" charset="0"/>
                    <a:cs typeface="Verdana" panose="020B0604030504040204" pitchFamily="34" charset="0"/>
                  </a:rPr>
                  <a:t>SERs</a:t>
                </a:r>
                <a:r>
                  <a:rPr lang="it-IT" dirty="0">
                    <a:ea typeface="Verdana" panose="020B0604030504040204" pitchFamily="34" charset="0"/>
                    <a:cs typeface="Verdana" panose="020B0604030504040204" pitchFamily="34" charset="0"/>
                  </a:rPr>
                  <a:t>)</a:t>
                </a:r>
              </a:p>
              <a:p>
                <a:pPr marL="342900" algn="just">
                  <a:spcAft>
                    <a:spcPts val="600"/>
                  </a:spcAft>
                  <a:buAutoNum type="arabicParenR"/>
                </a:pPr>
                <a:endParaRPr lang="it-IT" dirty="0"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342900" algn="just">
                  <a:spcAft>
                    <a:spcPts val="600"/>
                  </a:spcAft>
                  <a:buAutoNum type="arabicParenR"/>
                </a:pPr>
                <a:r>
                  <a:rPr lang="it-IT" dirty="0" err="1">
                    <a:ea typeface="Verdana" panose="020B0604030504040204" pitchFamily="34" charset="0"/>
                    <a:cs typeface="Verdana" panose="020B0604030504040204" pitchFamily="34" charset="0"/>
                  </a:rPr>
                  <a:t>SERs</a:t>
                </a:r>
                <a:r>
                  <a:rPr lang="it-IT" dirty="0">
                    <a:ea typeface="Verdana" panose="020B0604030504040204" pitchFamily="34" charset="0"/>
                    <a:cs typeface="Verdana" panose="020B0604030504040204" pitchFamily="34" charset="0"/>
                  </a:rPr>
                  <a:t> are </a:t>
                </a:r>
                <a:r>
                  <a:rPr lang="it-IT" dirty="0" err="1">
                    <a:ea typeface="Verdana" panose="020B0604030504040204" pitchFamily="34" charset="0"/>
                    <a:cs typeface="Verdana" panose="020B0604030504040204" pitchFamily="34" charset="0"/>
                  </a:rPr>
                  <a:t>converted</a:t>
                </a:r>
                <a:r>
                  <a:rPr lang="it-IT" dirty="0">
                    <a:ea typeface="Verdana" panose="020B0604030504040204" pitchFamily="34" charset="0"/>
                    <a:cs typeface="Verdana" panose="020B0604030504040204" pitchFamily="34" charset="0"/>
                  </a:rPr>
                  <a:t> </a:t>
                </a:r>
                <a:r>
                  <a:rPr lang="it-IT" dirty="0" err="1">
                    <a:ea typeface="Verdana" panose="020B0604030504040204" pitchFamily="34" charset="0"/>
                    <a:cs typeface="Verdana" panose="020B0604030504040204" pitchFamily="34" charset="0"/>
                  </a:rPr>
                  <a:t>into</a:t>
                </a:r>
                <a:r>
                  <a:rPr lang="it-IT" dirty="0">
                    <a:ea typeface="Verdana" panose="020B0604030504040204" pitchFamily="34" charset="0"/>
                    <a:cs typeface="Verdana" panose="020B0604030504040204" pitchFamily="34" charset="0"/>
                  </a:rPr>
                  <a:t> </a:t>
                </a:r>
                <a:r>
                  <a:rPr lang="en-GB" i="1" dirty="0">
                    <a:ea typeface="Verdana" panose="020B0604030504040204" pitchFamily="34" charset="0"/>
                    <a:cs typeface="Verdana" panose="020B0604030504040204" pitchFamily="34" charset="0"/>
                  </a:rPr>
                  <a:t>land productivity losses</a:t>
                </a:r>
                <a:r>
                  <a:rPr lang="en-GB" dirty="0">
                    <a:ea typeface="Verdana" panose="020B0604030504040204" pitchFamily="34" charset="0"/>
                    <a:cs typeface="Verdana" panose="020B0604030504040204" pitchFamily="34" charset="0"/>
                  </a:rPr>
                  <a:t> (</a:t>
                </a:r>
                <a:r>
                  <a:rPr lang="en-GB" dirty="0" err="1">
                    <a:ea typeface="Verdana" panose="020B0604030504040204" pitchFamily="34" charset="0"/>
                    <a:cs typeface="Verdana" panose="020B0604030504040204" pitchFamily="34" charset="0"/>
                  </a:rPr>
                  <a:t>LPL</a:t>
                </a:r>
                <a:r>
                  <a:rPr lang="en-GB" baseline="-25000" dirty="0" err="1">
                    <a:ea typeface="Verdana" panose="020B0604030504040204" pitchFamily="34" charset="0"/>
                    <a:cs typeface="Verdana" panose="020B0604030504040204" pitchFamily="34" charset="0"/>
                  </a:rPr>
                  <a:t>r</a:t>
                </a:r>
                <a:r>
                  <a:rPr lang="en-GB" dirty="0">
                    <a:ea typeface="Verdana" panose="020B0604030504040204" pitchFamily="34" charset="0"/>
                    <a:cs typeface="Verdana" panose="020B0604030504040204" pitchFamily="34" charset="0"/>
                  </a:rPr>
                  <a:t>):</a:t>
                </a:r>
                <a:r>
                  <a:rPr lang="it-IT" dirty="0">
                    <a:ea typeface="Verdana" panose="020B0604030504040204" pitchFamily="34" charset="0"/>
                    <a:cs typeface="Verdana" panose="020B0604030504040204" pitchFamily="34" charset="0"/>
                  </a:rPr>
                  <a:t> </a:t>
                </a:r>
              </a:p>
              <a:p>
                <a:pPr algn="just"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dirty="0">
                              <a:latin typeface="Cambria Math" panose="02040503050406030204" pitchFamily="18" charset="0"/>
                            </a:rPr>
                            <m:t>LPL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dirty="0">
                              <a:latin typeface="Cambria Math" panose="02040503050406030204" pitchFamily="18" charset="0"/>
                            </a:rPr>
                            <m:t>r</m:t>
                          </m:r>
                        </m:sub>
                      </m:sSub>
                      <m:r>
                        <a:rPr lang="en-US" dirty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type m:val="skw"/>
                          <m:ctrlPr>
                            <a:rPr lang="en-GB" i="1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𝑆𝐸𝐴</m:t>
                              </m:r>
                            </m:e>
                            <m:sub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GB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𝑇𝐴𝐴</m:t>
                              </m:r>
                            </m:e>
                            <m:sub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</m:den>
                      </m:f>
                      <m:r>
                        <a:rPr lang="en-US" i="1" dirty="0">
                          <a:latin typeface="Cambria Math" panose="02040503050406030204" pitchFamily="18" charset="0"/>
                        </a:rPr>
                        <m:t>∗0.08</m:t>
                      </m:r>
                    </m:oMath>
                  </m:oMathPara>
                </a14:m>
                <a:endParaRPr lang="en-GB" dirty="0"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0" lvl="1" algn="just">
                  <a:spcAft>
                    <a:spcPts val="600"/>
                  </a:spcAft>
                </a:pPr>
                <a:r>
                  <a:rPr lang="en-GB" dirty="0" smtClean="0">
                    <a:ea typeface="Verdana" panose="020B0604030504040204" pitchFamily="34" charset="0"/>
                    <a:cs typeface="Verdana" panose="020B0604030504040204" pitchFamily="34" charset="0"/>
                  </a:rPr>
                  <a:t>Where </a:t>
                </a:r>
                <a:r>
                  <a:rPr lang="en-GB" dirty="0" err="1" smtClean="0">
                    <a:ea typeface="Verdana" panose="020B0604030504040204" pitchFamily="34" charset="0"/>
                    <a:cs typeface="Verdana" panose="020B0604030504040204" pitchFamily="34" charset="0"/>
                  </a:rPr>
                  <a:t>TAA</a:t>
                </a:r>
                <a:r>
                  <a:rPr lang="en-GB" baseline="-25000" dirty="0" err="1" smtClean="0">
                    <a:ea typeface="Verdana" panose="020B0604030504040204" pitchFamily="34" charset="0"/>
                    <a:cs typeface="Verdana" panose="020B0604030504040204" pitchFamily="34" charset="0"/>
                  </a:rPr>
                  <a:t>r</a:t>
                </a:r>
                <a:r>
                  <a:rPr lang="en-GB" dirty="0" smtClean="0">
                    <a:ea typeface="Verdana" panose="020B0604030504040204" pitchFamily="34" charset="0"/>
                    <a:cs typeface="Verdana" panose="020B0604030504040204" pitchFamily="34" charset="0"/>
                  </a:rPr>
                  <a:t> </a:t>
                </a:r>
                <a:r>
                  <a:rPr lang="en-GB" dirty="0">
                    <a:ea typeface="Verdana" panose="020B0604030504040204" pitchFamily="34" charset="0"/>
                    <a:cs typeface="Verdana" panose="020B0604030504040204" pitchFamily="34" charset="0"/>
                  </a:rPr>
                  <a:t>= agricultural area in each region; </a:t>
                </a:r>
                <a:endParaRPr lang="en-GB" dirty="0" smtClean="0"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0" lvl="1" algn="just">
                  <a:spcAft>
                    <a:spcPts val="600"/>
                  </a:spcAft>
                </a:pPr>
                <a:r>
                  <a:rPr lang="en-GB" dirty="0" err="1" smtClean="0">
                    <a:ea typeface="Verdana" panose="020B0604030504040204" pitchFamily="34" charset="0"/>
                    <a:cs typeface="Verdana" panose="020B0604030504040204" pitchFamily="34" charset="0"/>
                  </a:rPr>
                  <a:t>SEA</a:t>
                </a:r>
                <a:r>
                  <a:rPr lang="en-GB" baseline="-25000" dirty="0" err="1" smtClean="0">
                    <a:ea typeface="Verdana" panose="020B0604030504040204" pitchFamily="34" charset="0"/>
                    <a:cs typeface="Verdana" panose="020B0604030504040204" pitchFamily="34" charset="0"/>
                  </a:rPr>
                  <a:t>r</a:t>
                </a:r>
                <a:r>
                  <a:rPr lang="en-GB" dirty="0" smtClean="0">
                    <a:ea typeface="Verdana" panose="020B0604030504040204" pitchFamily="34" charset="0"/>
                    <a:cs typeface="Verdana" panose="020B0604030504040204" pitchFamily="34" charset="0"/>
                  </a:rPr>
                  <a:t> </a:t>
                </a:r>
                <a:r>
                  <a:rPr lang="en-GB" dirty="0">
                    <a:ea typeface="Verdana" panose="020B0604030504040204" pitchFamily="34" charset="0"/>
                    <a:cs typeface="Verdana" panose="020B0604030504040204" pitchFamily="34" charset="0"/>
                  </a:rPr>
                  <a:t>= area (ha) of severe erosion per region</a:t>
                </a:r>
              </a:p>
              <a:p>
                <a:pPr marL="342900" algn="just">
                  <a:spcAft>
                    <a:spcPts val="600"/>
                  </a:spcAft>
                  <a:buFont typeface="+mj-lt"/>
                  <a:buAutoNum type="arabicParenR" startAt="3"/>
                </a:pPr>
                <a:endParaRPr lang="en-GB" dirty="0"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marL="342900" algn="just">
                  <a:spcAft>
                    <a:spcPts val="600"/>
                  </a:spcAft>
                  <a:buFont typeface="+mj-lt"/>
                  <a:buAutoNum type="arabicParenR" startAt="3"/>
                </a:pPr>
                <a:r>
                  <a:rPr lang="en-GB" dirty="0">
                    <a:ea typeface="Verdana" panose="020B0604030504040204" pitchFamily="34" charset="0"/>
                    <a:cs typeface="Verdana" panose="020B0604030504040204" pitchFamily="34" charset="0"/>
                  </a:rPr>
                  <a:t>LPLs feed the MAGNET CGE model as a shock to the land productivity parameter of the production function</a:t>
                </a:r>
              </a:p>
              <a:p>
                <a:pPr algn="just">
                  <a:spcAft>
                    <a:spcPts val="600"/>
                  </a:spcAft>
                </a:pPr>
                <a:endParaRPr lang="en-GB" i="1" dirty="0"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8" name="Content Placeholder 7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755" t="-584" r="-83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Modeling steps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40739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Soil</a:t>
            </a:r>
            <a:r>
              <a:rPr lang="it-IT" dirty="0" smtClean="0"/>
              <a:t> </a:t>
            </a:r>
            <a:r>
              <a:rPr lang="it-IT" dirty="0" err="1" smtClean="0"/>
              <a:t>erosion</a:t>
            </a:r>
            <a:r>
              <a:rPr lang="it-IT" dirty="0" smtClean="0"/>
              <a:t> </a:t>
            </a:r>
            <a:r>
              <a:rPr lang="it-IT" dirty="0" err="1" smtClean="0"/>
              <a:t>estimates</a:t>
            </a:r>
            <a:r>
              <a:rPr lang="it-IT" dirty="0" smtClean="0"/>
              <a:t> (from RUSLE)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050" y="1671357"/>
            <a:ext cx="8089900" cy="5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33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Uncertainty affects: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dirty="0"/>
              <a:t>soil erosion estimates as outputs of the biophysical model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dirty="0"/>
              <a:t>assumption that land productivity losses occur only in severely eroded </a:t>
            </a:r>
            <a:r>
              <a:rPr lang="en-GB" dirty="0" smtClean="0"/>
              <a:t>land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dirty="0" smtClean="0"/>
              <a:t>No distinction between crops, land </a:t>
            </a:r>
            <a:r>
              <a:rPr lang="en-GB" dirty="0"/>
              <a:t>productivity losses are uniformly applied to crop activities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 smtClean="0"/>
              <a:t>Different </a:t>
            </a:r>
            <a:r>
              <a:rPr lang="en-GB" dirty="0"/>
              <a:t>temporal and spatial </a:t>
            </a:r>
            <a:r>
              <a:rPr lang="en-GB" dirty="0" smtClean="0"/>
              <a:t>scales  of the models involved: site-specific </a:t>
            </a:r>
            <a:r>
              <a:rPr lang="en-GB" dirty="0"/>
              <a:t>soil erosion data have to be adapted at the larger (national) spatial scale of the CGE </a:t>
            </a:r>
            <a:r>
              <a:rPr lang="en-GB" dirty="0" smtClean="0"/>
              <a:t>model</a:t>
            </a:r>
            <a:endParaRPr lang="en-GB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Caveats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59993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GB" dirty="0" smtClean="0"/>
              <a:t>Running scenarios with many disaggregated single countries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 smtClean="0"/>
              <a:t>Feeding the JRC single country CGE model (DEMETRA) with MAGNET output (country-level studies for African economies)</a:t>
            </a:r>
          </a:p>
          <a:p>
            <a:pPr>
              <a:buFont typeface="Arial" panose="020B0604020202020204" pitchFamily="34" charset="0"/>
              <a:buChar char="•"/>
            </a:pPr>
            <a:endParaRPr lang="en-GB" dirty="0" smtClean="0"/>
          </a:p>
          <a:p>
            <a:pPr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Next steps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059427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Thank you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wrap="square" anchor="b" anchorCtr="0"/>
          <a:lstStyle/>
          <a:p>
            <a:r>
              <a:rPr lang="en-GB" sz="1050" b="1" dirty="0"/>
              <a:t>© European Union </a:t>
            </a:r>
            <a:r>
              <a:rPr lang="en-GB" sz="1050" b="1" dirty="0" smtClean="0"/>
              <a:t>2021</a:t>
            </a:r>
            <a:endParaRPr lang="en-GB" sz="1050" b="1" dirty="0"/>
          </a:p>
          <a:p>
            <a:r>
              <a:rPr lang="en-GB" sz="1050" dirty="0"/>
              <a:t>Unless otherwise noted the reuse of this presentation is authorised under the </a:t>
            </a:r>
            <a:r>
              <a:rPr lang="en-GB" sz="1050" dirty="0">
                <a:hlinkClick r:id="rId3"/>
              </a:rPr>
              <a:t>CC BY 4.0 </a:t>
            </a:r>
            <a:r>
              <a:rPr lang="en-GB" sz="1050" dirty="0"/>
              <a:t>license. For any use or reproduction of elements that are not owned by the EU, permission may need to be sought directly from the respective right holders.</a:t>
            </a:r>
          </a:p>
          <a:p>
            <a:r>
              <a:rPr lang="en-GB" sz="1050" dirty="0"/>
              <a:t>Slide </a:t>
            </a:r>
            <a:r>
              <a:rPr lang="en-GB" sz="1050" dirty="0">
                <a:solidFill>
                  <a:schemeClr val="accent6"/>
                </a:solidFill>
              </a:rPr>
              <a:t>xx</a:t>
            </a:r>
            <a:r>
              <a:rPr lang="en-GB" sz="1050" dirty="0"/>
              <a:t>: </a:t>
            </a:r>
            <a:r>
              <a:rPr lang="en-GB" sz="1050" dirty="0">
                <a:solidFill>
                  <a:schemeClr val="accent6"/>
                </a:solidFill>
              </a:rPr>
              <a:t>element concerned</a:t>
            </a:r>
            <a:r>
              <a:rPr lang="en-GB" sz="1050" dirty="0"/>
              <a:t>, source</a:t>
            </a:r>
            <a:r>
              <a:rPr lang="en-GB" sz="1050" dirty="0">
                <a:solidFill>
                  <a:schemeClr val="accent6"/>
                </a:solidFill>
              </a:rPr>
              <a:t>: e.g. Fotolia.com</a:t>
            </a:r>
            <a:r>
              <a:rPr lang="en-GB" sz="1050" dirty="0"/>
              <a:t>; Slide </a:t>
            </a:r>
            <a:r>
              <a:rPr lang="en-GB" sz="1050" dirty="0">
                <a:solidFill>
                  <a:schemeClr val="accent6"/>
                </a:solidFill>
              </a:rPr>
              <a:t>xx</a:t>
            </a:r>
            <a:r>
              <a:rPr lang="en-GB" sz="1050" dirty="0"/>
              <a:t>: </a:t>
            </a:r>
            <a:r>
              <a:rPr lang="en-GB" sz="1050" dirty="0">
                <a:solidFill>
                  <a:schemeClr val="accent6"/>
                </a:solidFill>
              </a:rPr>
              <a:t>element concerned</a:t>
            </a:r>
            <a:r>
              <a:rPr lang="en-GB" sz="1050" dirty="0"/>
              <a:t>, source: </a:t>
            </a:r>
            <a:r>
              <a:rPr lang="en-GB" sz="1050" dirty="0">
                <a:solidFill>
                  <a:schemeClr val="accent6"/>
                </a:solidFill>
              </a:rPr>
              <a:t>e.g. iStock.com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076" y="4043694"/>
            <a:ext cx="1021441" cy="358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126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JRC palette 1">
      <a:dk1>
        <a:srgbClr val="4D4D4D"/>
      </a:dk1>
      <a:lt1>
        <a:srgbClr val="FFFFFF"/>
      </a:lt1>
      <a:dk2>
        <a:srgbClr val="034EA2"/>
      </a:dk2>
      <a:lt2>
        <a:srgbClr val="D3E8F9"/>
      </a:lt2>
      <a:accent1>
        <a:srgbClr val="6ACBF3"/>
      </a:accent1>
      <a:accent2>
        <a:srgbClr val="3E99DA"/>
      </a:accent2>
      <a:accent3>
        <a:srgbClr val="1EC08A"/>
      </a:accent3>
      <a:accent4>
        <a:srgbClr val="ED8D2F"/>
      </a:accent4>
      <a:accent5>
        <a:srgbClr val="F8CC29"/>
      </a:accent5>
      <a:accent6>
        <a:srgbClr val="E76C53"/>
      </a:accent6>
      <a:hlink>
        <a:srgbClr val="0563C1"/>
      </a:hlink>
      <a:folHlink>
        <a:srgbClr val="24337E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marL="285750" indent="-285750">
          <a:buClr>
            <a:schemeClr val="accent5"/>
          </a:buClr>
          <a:buFont typeface="Arial"/>
          <a:buChar char="•"/>
          <a:defRPr sz="2400" noProof="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EC_Presentation.pptx" id="{DF0E4C23-23CF-4CA0-B78D-4EE4E4812529}" vid="{A275074F-6DFA-4FBF-AA5C-38C3649C393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5004</TotalTime>
  <Words>566</Words>
  <Application>Microsoft Office PowerPoint</Application>
  <PresentationFormat>On-screen Show (4:3)</PresentationFormat>
  <Paragraphs>48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Cambria Math</vt:lpstr>
      <vt:lpstr>Verdana</vt:lpstr>
      <vt:lpstr>Office Theme</vt:lpstr>
      <vt:lpstr>The long-term effects of soil erosion: a global economic analysis</vt:lpstr>
      <vt:lpstr>Motivation and aim</vt:lpstr>
      <vt:lpstr>Methodology and data</vt:lpstr>
      <vt:lpstr>Why MAGNET?</vt:lpstr>
      <vt:lpstr>Modeling steps</vt:lpstr>
      <vt:lpstr>Soil erosion estimates (from RUSLE)</vt:lpstr>
      <vt:lpstr>Caveats</vt:lpstr>
      <vt:lpstr>Next steps</vt:lpstr>
      <vt:lpstr>Thank you</vt:lpstr>
    </vt:vector>
  </TitlesOfParts>
  <Company>European Commission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 Yvonne (COMM)</dc:creator>
  <cp:lastModifiedBy>SARTORI Martina (JRC-SEVILLA)</cp:lastModifiedBy>
  <cp:revision>254</cp:revision>
  <dcterms:created xsi:type="dcterms:W3CDTF">2019-08-09T12:06:42Z</dcterms:created>
  <dcterms:modified xsi:type="dcterms:W3CDTF">2021-05-28T13:28:13Z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ffisync_ServerID">
    <vt:lpwstr>0d3b22a6-6203-4efc-8e8e-b5279256493b</vt:lpwstr>
  </property>
  <property fmtid="{D5CDD505-2E9C-101B-9397-08002B2CF9AE}" pid="3" name="Offisync_UpdateToken">
    <vt:lpwstr>6</vt:lpwstr>
  </property>
  <property fmtid="{D5CDD505-2E9C-101B-9397-08002B2CF9AE}" pid="4" name="Jive_LatestUserAccountName">
    <vt:lpwstr>sartoma</vt:lpwstr>
  </property>
  <property fmtid="{D5CDD505-2E9C-101B-9397-08002B2CF9AE}" pid="5" name="Offisync_ProviderInitializationData">
    <vt:lpwstr>https://webgate.ec.europa.eu/connected</vt:lpwstr>
  </property>
  <property fmtid="{D5CDD505-2E9C-101B-9397-08002B2CF9AE}" pid="6" name="Jive_VersionGuid">
    <vt:lpwstr>75b286c3-b380-4f91-acfc-3bfd4b81ab98</vt:lpwstr>
  </property>
  <property fmtid="{D5CDD505-2E9C-101B-9397-08002B2CF9AE}" pid="7" name="Offisync_UniqueId">
    <vt:lpwstr>222314</vt:lpwstr>
  </property>
</Properties>
</file>