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1249" r:id="rId3"/>
    <p:sldId id="280" r:id="rId4"/>
    <p:sldId id="1238" r:id="rId5"/>
    <p:sldId id="1240" r:id="rId6"/>
    <p:sldId id="1241" r:id="rId7"/>
    <p:sldId id="1246" r:id="rId8"/>
    <p:sldId id="1242" r:id="rId9"/>
    <p:sldId id="1243" r:id="rId10"/>
    <p:sldId id="1244" r:id="rId11"/>
    <p:sldId id="1245" r:id="rId12"/>
    <p:sldId id="1210" r:id="rId13"/>
  </p:sldIdLst>
  <p:sldSz cx="9144000" cy="6858000" type="screen4x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25047-2646-4CF8-B546-9577A6BB7B1D}" v="15" dt="2026-06-08T07:47:07.809"/>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57" autoAdjust="0"/>
    <p:restoredTop sz="89219" autoAdjust="0"/>
  </p:normalViewPr>
  <p:slideViewPr>
    <p:cSldViewPr snapToGrid="0">
      <p:cViewPr varScale="1">
        <p:scale>
          <a:sx n="105" d="100"/>
          <a:sy n="105" d="100"/>
        </p:scale>
        <p:origin x="1814" y="67"/>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ujuan Xia" userId="9925184cdcf5a243" providerId="LiveId" clId="{C8F05A71-9989-55EB-961F-8A545EB33153}"/>
    <pc:docChg chg="undo custSel addSld delSld modSld">
      <pc:chgData name="Shujuan Xia" userId="9925184cdcf5a243" providerId="LiveId" clId="{C8F05A71-9989-55EB-961F-8A545EB33153}" dt="2026-06-03T02:40:39.431" v="948" actId="2696"/>
      <pc:docMkLst>
        <pc:docMk/>
      </pc:docMkLst>
      <pc:sldChg chg="addSp delSp modSp mod">
        <pc:chgData name="Shujuan Xia" userId="9925184cdcf5a243" providerId="LiveId" clId="{C8F05A71-9989-55EB-961F-8A545EB33153}" dt="2026-05-16T05:50:37.070" v="53" actId="21"/>
        <pc:sldMkLst>
          <pc:docMk/>
          <pc:sldMk cId="1819117316" sldId="256"/>
        </pc:sldMkLst>
        <pc:spChg chg="mod">
          <ac:chgData name="Shujuan Xia" userId="9925184cdcf5a243" providerId="LiveId" clId="{C8F05A71-9989-55EB-961F-8A545EB33153}" dt="2026-05-16T05:48:30.611" v="49" actId="1076"/>
          <ac:spMkLst>
            <pc:docMk/>
            <pc:sldMk cId="1819117316" sldId="256"/>
            <ac:spMk id="4" creationId="{C0A48E23-5754-79D8-9396-6F9661C78CD1}"/>
          </ac:spMkLst>
        </pc:spChg>
      </pc:sldChg>
      <pc:sldChg chg="delSp mod delAnim modNotesTx">
        <pc:chgData name="Shujuan Xia" userId="9925184cdcf5a243" providerId="LiveId" clId="{C8F05A71-9989-55EB-961F-8A545EB33153}" dt="2026-05-16T05:54:19.367" v="59" actId="20577"/>
        <pc:sldMkLst>
          <pc:docMk/>
          <pc:sldMk cId="529758067" sldId="279"/>
        </pc:sldMkLst>
      </pc:sldChg>
      <pc:sldChg chg="addSp delSp modSp mod">
        <pc:chgData name="Shujuan Xia" userId="9925184cdcf5a243" providerId="LiveId" clId="{C8F05A71-9989-55EB-961F-8A545EB33153}" dt="2026-05-16T05:55:21.304" v="87" actId="1076"/>
        <pc:sldMkLst>
          <pc:docMk/>
          <pc:sldMk cId="64593027" sldId="280"/>
        </pc:sldMkLst>
        <pc:spChg chg="add mod">
          <ac:chgData name="Shujuan Xia" userId="9925184cdcf5a243" providerId="LiveId" clId="{C8F05A71-9989-55EB-961F-8A545EB33153}" dt="2026-05-16T05:55:21.304" v="87" actId="1076"/>
          <ac:spMkLst>
            <pc:docMk/>
            <pc:sldMk cId="64593027" sldId="280"/>
            <ac:spMk id="4" creationId="{8D71D6EA-79D2-4786-7B50-2CED5D3D15A9}"/>
          </ac:spMkLst>
        </pc:spChg>
        <pc:spChg chg="mod">
          <ac:chgData name="Shujuan Xia" userId="9925184cdcf5a243" providerId="LiveId" clId="{C8F05A71-9989-55EB-961F-8A545EB33153}" dt="2026-05-16T05:54:58.608" v="80" actId="403"/>
          <ac:spMkLst>
            <pc:docMk/>
            <pc:sldMk cId="64593027" sldId="280"/>
            <ac:spMk id="18" creationId="{0ADF3AEB-6F78-7CCF-3D0F-F8C251A2B8C1}"/>
          </ac:spMkLst>
        </pc:spChg>
      </pc:sldChg>
      <pc:sldChg chg="addSp delSp modSp mod">
        <pc:chgData name="Shujuan Xia" userId="9925184cdcf5a243" providerId="LiveId" clId="{C8F05A71-9989-55EB-961F-8A545EB33153}" dt="2026-05-16T05:55:39.839" v="91" actId="478"/>
        <pc:sldMkLst>
          <pc:docMk/>
          <pc:sldMk cId="640590314" sldId="1240"/>
        </pc:sldMkLst>
        <pc:spChg chg="mod">
          <ac:chgData name="Shujuan Xia" userId="9925184cdcf5a243" providerId="LiveId" clId="{C8F05A71-9989-55EB-961F-8A545EB33153}" dt="2026-05-16T05:55:39.445" v="90" actId="732"/>
          <ac:spMkLst>
            <pc:docMk/>
            <pc:sldMk cId="640590314" sldId="1240"/>
            <ac:spMk id="8" creationId="{98BD96F2-F391-95F9-EBBB-4CFE49B62DCC}"/>
          </ac:spMkLst>
        </pc:spChg>
        <pc:spChg chg="mod">
          <ac:chgData name="Shujuan Xia" userId="9925184cdcf5a243" providerId="LiveId" clId="{C8F05A71-9989-55EB-961F-8A545EB33153}" dt="2026-05-16T05:55:39.445" v="90" actId="732"/>
          <ac:spMkLst>
            <pc:docMk/>
            <pc:sldMk cId="640590314" sldId="1240"/>
            <ac:spMk id="9" creationId="{72822EBC-1B01-8A52-073D-97EE82678658}"/>
          </ac:spMkLst>
        </pc:spChg>
        <pc:spChg chg="mod">
          <ac:chgData name="Shujuan Xia" userId="9925184cdcf5a243" providerId="LiveId" clId="{C8F05A71-9989-55EB-961F-8A545EB33153}" dt="2026-05-16T05:55:39.445" v="90" actId="732"/>
          <ac:spMkLst>
            <pc:docMk/>
            <pc:sldMk cId="640590314" sldId="1240"/>
            <ac:spMk id="10" creationId="{5E012085-28C1-2419-F125-091134BF01A0}"/>
          </ac:spMkLst>
        </pc:spChg>
        <pc:spChg chg="mod">
          <ac:chgData name="Shujuan Xia" userId="9925184cdcf5a243" providerId="LiveId" clId="{C8F05A71-9989-55EB-961F-8A545EB33153}" dt="2026-05-16T05:55:39.445" v="90" actId="732"/>
          <ac:spMkLst>
            <pc:docMk/>
            <pc:sldMk cId="640590314" sldId="1240"/>
            <ac:spMk id="17" creationId="{967CC315-9098-92C5-5E73-E77DD8349A92}"/>
          </ac:spMkLst>
        </pc:spChg>
        <pc:spChg chg="add del">
          <ac:chgData name="Shujuan Xia" userId="9925184cdcf5a243" providerId="LiveId" clId="{C8F05A71-9989-55EB-961F-8A545EB33153}" dt="2026-05-16T05:55:39.839" v="91" actId="478"/>
          <ac:spMkLst>
            <pc:docMk/>
            <pc:sldMk cId="640590314" sldId="1240"/>
            <ac:spMk id="18" creationId="{EE80DFC3-80A8-E862-D888-2D7F595B4788}"/>
          </ac:spMkLst>
        </pc:spChg>
        <pc:spChg chg="mod">
          <ac:chgData name="Shujuan Xia" userId="9925184cdcf5a243" providerId="LiveId" clId="{C8F05A71-9989-55EB-961F-8A545EB33153}" dt="2026-05-16T05:55:39.445" v="90" actId="732"/>
          <ac:spMkLst>
            <pc:docMk/>
            <pc:sldMk cId="640590314" sldId="1240"/>
            <ac:spMk id="19" creationId="{6A25A44A-B43B-543E-DC52-F675709327FD}"/>
          </ac:spMkLst>
        </pc:spChg>
        <pc:spChg chg="mod">
          <ac:chgData name="Shujuan Xia" userId="9925184cdcf5a243" providerId="LiveId" clId="{C8F05A71-9989-55EB-961F-8A545EB33153}" dt="2026-05-16T05:55:39.445" v="90" actId="732"/>
          <ac:spMkLst>
            <pc:docMk/>
            <pc:sldMk cId="640590314" sldId="1240"/>
            <ac:spMk id="21" creationId="{E847B9CE-4FAC-E4AF-0036-0B550AB5BEE3}"/>
          </ac:spMkLst>
        </pc:spChg>
        <pc:spChg chg="mod">
          <ac:chgData name="Shujuan Xia" userId="9925184cdcf5a243" providerId="LiveId" clId="{C8F05A71-9989-55EB-961F-8A545EB33153}" dt="2026-05-16T05:55:39.445" v="90" actId="732"/>
          <ac:spMkLst>
            <pc:docMk/>
            <pc:sldMk cId="640590314" sldId="1240"/>
            <ac:spMk id="22" creationId="{C908575A-15AB-D6E6-DACF-3AA4FDB0547F}"/>
          </ac:spMkLst>
        </pc:spChg>
        <pc:grpChg chg="mod">
          <ac:chgData name="Shujuan Xia" userId="9925184cdcf5a243" providerId="LiveId" clId="{C8F05A71-9989-55EB-961F-8A545EB33153}" dt="2026-05-16T05:55:39.445" v="90" actId="732"/>
          <ac:grpSpMkLst>
            <pc:docMk/>
            <pc:sldMk cId="640590314" sldId="1240"/>
            <ac:grpSpMk id="13" creationId="{90D2E37F-B5F0-3D25-24A0-DCAA3F6B721F}"/>
          </ac:grpSpMkLst>
        </pc:grpChg>
        <pc:grpChg chg="mod">
          <ac:chgData name="Shujuan Xia" userId="9925184cdcf5a243" providerId="LiveId" clId="{C8F05A71-9989-55EB-961F-8A545EB33153}" dt="2026-05-16T05:55:39.445" v="90" actId="732"/>
          <ac:grpSpMkLst>
            <pc:docMk/>
            <pc:sldMk cId="640590314" sldId="1240"/>
            <ac:grpSpMk id="23" creationId="{447F491D-DC7D-32EF-7F6B-71F97BD157EA}"/>
          </ac:grpSpMkLst>
        </pc:grpChg>
        <pc:picChg chg="mod">
          <ac:chgData name="Shujuan Xia" userId="9925184cdcf5a243" providerId="LiveId" clId="{C8F05A71-9989-55EB-961F-8A545EB33153}" dt="2026-05-16T05:55:39.445" v="90" actId="732"/>
          <ac:picMkLst>
            <pc:docMk/>
            <pc:sldMk cId="640590314" sldId="1240"/>
            <ac:picMk id="2050" creationId="{B552AD59-7328-5C4D-F0E3-B20E1FE52574}"/>
          </ac:picMkLst>
        </pc:picChg>
      </pc:sldChg>
      <pc:sldChg chg="delSp mod delAnim">
        <pc:chgData name="Shujuan Xia" userId="9925184cdcf5a243" providerId="LiveId" clId="{C8F05A71-9989-55EB-961F-8A545EB33153}" dt="2026-05-16T05:56:31.592" v="101" actId="478"/>
        <pc:sldMkLst>
          <pc:docMk/>
          <pc:sldMk cId="3477843388" sldId="1245"/>
        </pc:sldMkLst>
      </pc:sldChg>
      <pc:sldChg chg="addSp modSp new mod">
        <pc:chgData name="Shujuan Xia" userId="9925184cdcf5a243" providerId="LiveId" clId="{C8F05A71-9989-55EB-961F-8A545EB33153}" dt="2026-05-16T05:59:30.464" v="104" actId="1076"/>
        <pc:sldMkLst>
          <pc:docMk/>
          <pc:sldMk cId="298275352" sldId="1249"/>
        </pc:sldMkLst>
        <pc:picChg chg="add mod">
          <ac:chgData name="Shujuan Xia" userId="9925184cdcf5a243" providerId="LiveId" clId="{C8F05A71-9989-55EB-961F-8A545EB33153}" dt="2026-05-16T05:59:30.464" v="104" actId="1076"/>
          <ac:picMkLst>
            <pc:docMk/>
            <pc:sldMk cId="298275352" sldId="1249"/>
            <ac:picMk id="3" creationId="{A1631A43-6A28-9763-B197-1EA4DD13AAE4}"/>
          </ac:picMkLst>
        </pc:picChg>
      </pc:sldChg>
      <pc:sldChg chg="addSp modSp mod">
        <pc:chgData name="Shujuan Xia" userId="9925184cdcf5a243" providerId="LiveId" clId="{C8F05A71-9989-55EB-961F-8A545EB33153}" dt="2026-06-03T01:51:01.785" v="405" actId="113"/>
        <pc:sldMkLst>
          <pc:docMk/>
          <pc:sldMk cId="2267889563" sldId="1250"/>
        </pc:sldMkLst>
      </pc:sldChg>
      <pc:sldChg chg="modSp del mod">
        <pc:chgData name="Shujuan Xia" userId="9925184cdcf5a243" providerId="LiveId" clId="{C8F05A71-9989-55EB-961F-8A545EB33153}" dt="2026-06-03T02:40:39.431" v="948" actId="2696"/>
        <pc:sldMkLst>
          <pc:docMk/>
          <pc:sldMk cId="4196329824" sldId="1256"/>
        </pc:sldMkLst>
      </pc:sldChg>
      <pc:sldChg chg="del">
        <pc:chgData name="Shujuan Xia" userId="9925184cdcf5a243" providerId="LiveId" clId="{C8F05A71-9989-55EB-961F-8A545EB33153}" dt="2026-06-03T02:40:17.113" v="947" actId="2696"/>
        <pc:sldMkLst>
          <pc:docMk/>
          <pc:sldMk cId="2640596908" sldId="1258"/>
        </pc:sldMkLst>
      </pc:sldChg>
      <pc:sldChg chg="addSp modSp new mod">
        <pc:chgData name="Shujuan Xia" userId="9925184cdcf5a243" providerId="LiveId" clId="{C8F05A71-9989-55EB-961F-8A545EB33153}" dt="2026-06-03T02:24:48.120" v="421" actId="20577"/>
        <pc:sldMkLst>
          <pc:docMk/>
          <pc:sldMk cId="2561050362" sldId="1260"/>
        </pc:sldMkLst>
      </pc:sldChg>
      <pc:sldChg chg="new">
        <pc:chgData name="Shujuan Xia" userId="9925184cdcf5a243" providerId="LiveId" clId="{C8F05A71-9989-55EB-961F-8A545EB33153}" dt="2026-06-03T02:19:29.403" v="413" actId="680"/>
        <pc:sldMkLst>
          <pc:docMk/>
          <pc:sldMk cId="632004047" sldId="1261"/>
        </pc:sldMkLst>
      </pc:sldChg>
      <pc:sldChg chg="addSp delSp modSp new mod">
        <pc:chgData name="Shujuan Xia" userId="9925184cdcf5a243" providerId="LiveId" clId="{C8F05A71-9989-55EB-961F-8A545EB33153}" dt="2026-06-03T02:39:46.185" v="946" actId="1035"/>
        <pc:sldMkLst>
          <pc:docMk/>
          <pc:sldMk cId="3618271674" sldId="1262"/>
        </pc:sldMkLst>
      </pc:sldChg>
    </pc:docChg>
  </pc:docChgLst>
  <pc:docChgLst>
    <pc:chgData name="Shujuan Xia" userId="9925184cdcf5a243" providerId="LiveId" clId="{73FCC493-91BE-476B-BCF7-F80A09F4E855}"/>
    <pc:docChg chg="undo redo custSel addSld delSld modSld sldOrd modShowInfo">
      <pc:chgData name="Shujuan Xia" userId="9925184cdcf5a243" providerId="LiveId" clId="{73FCC493-91BE-476B-BCF7-F80A09F4E855}" dt="2026-06-05T03:23:11.350" v="3697" actId="403"/>
      <pc:docMkLst>
        <pc:docMk/>
      </pc:docMkLst>
      <pc:sldChg chg="modSp mod">
        <pc:chgData name="Shujuan Xia" userId="9925184cdcf5a243" providerId="LiveId" clId="{73FCC493-91BE-476B-BCF7-F80A09F4E855}" dt="2026-05-20T05:11:11.111" v="523" actId="113"/>
        <pc:sldMkLst>
          <pc:docMk/>
          <pc:sldMk cId="1819117316" sldId="256"/>
        </pc:sldMkLst>
        <pc:spChg chg="mod">
          <ac:chgData name="Shujuan Xia" userId="9925184cdcf5a243" providerId="LiveId" clId="{73FCC493-91BE-476B-BCF7-F80A09F4E855}" dt="2026-05-20T05:11:11.111" v="523" actId="113"/>
          <ac:spMkLst>
            <pc:docMk/>
            <pc:sldMk cId="1819117316" sldId="256"/>
            <ac:spMk id="2" creationId="{6597EBAC-B94F-EDC4-45AA-934733926943}"/>
          </ac:spMkLst>
        </pc:spChg>
        <pc:spChg chg="mod">
          <ac:chgData name="Shujuan Xia" userId="9925184cdcf5a243" providerId="LiveId" clId="{73FCC493-91BE-476B-BCF7-F80A09F4E855}" dt="2026-05-20T05:10:59.742" v="521" actId="20577"/>
          <ac:spMkLst>
            <pc:docMk/>
            <pc:sldMk cId="1819117316" sldId="256"/>
            <ac:spMk id="3" creationId="{C40A9B7B-3CAF-8E76-F72D-CEE30DC1BAAB}"/>
          </ac:spMkLst>
        </pc:spChg>
      </pc:sldChg>
      <pc:sldChg chg="addSp delSp modSp mod ord modNotesTx">
        <pc:chgData name="Shujuan Xia" userId="9925184cdcf5a243" providerId="LiveId" clId="{73FCC493-91BE-476B-BCF7-F80A09F4E855}" dt="2026-06-04T00:55:18.683" v="1274"/>
        <pc:sldMkLst>
          <pc:docMk/>
          <pc:sldMk cId="529758067" sldId="279"/>
        </pc:sldMkLst>
      </pc:sldChg>
      <pc:sldChg chg="delSp modSp mod delAnim">
        <pc:chgData name="Shujuan Xia" userId="9925184cdcf5a243" providerId="LiveId" clId="{73FCC493-91BE-476B-BCF7-F80A09F4E855}" dt="2026-06-05T00:13:06.588" v="1537" actId="1076"/>
        <pc:sldMkLst>
          <pc:docMk/>
          <pc:sldMk cId="64593027" sldId="280"/>
        </pc:sldMkLst>
        <pc:spChg chg="mod">
          <ac:chgData name="Shujuan Xia" userId="9925184cdcf5a243" providerId="LiveId" clId="{73FCC493-91BE-476B-BCF7-F80A09F4E855}" dt="2026-06-05T00:13:06.588" v="1537" actId="1076"/>
          <ac:spMkLst>
            <pc:docMk/>
            <pc:sldMk cId="64593027" sldId="280"/>
            <ac:spMk id="3" creationId="{570E9F13-9C5C-D7D8-2EF0-78D24E689A05}"/>
          </ac:spMkLst>
        </pc:spChg>
        <pc:picChg chg="mod">
          <ac:chgData name="Shujuan Xia" userId="9925184cdcf5a243" providerId="LiveId" clId="{73FCC493-91BE-476B-BCF7-F80A09F4E855}" dt="2026-06-05T00:13:03.504" v="1536" actId="1076"/>
          <ac:picMkLst>
            <pc:docMk/>
            <pc:sldMk cId="64593027" sldId="280"/>
            <ac:picMk id="1028" creationId="{818D4833-CC2C-9A82-F39C-F14B22010C0A}"/>
          </ac:picMkLst>
        </pc:picChg>
      </pc:sldChg>
      <pc:sldChg chg="addSp delSp modSp add mod">
        <pc:chgData name="Shujuan Xia" userId="9925184cdcf5a243" providerId="LiveId" clId="{73FCC493-91BE-476B-BCF7-F80A09F4E855}" dt="2026-06-05T01:55:23.556" v="3008" actId="1036"/>
        <pc:sldMkLst>
          <pc:docMk/>
          <pc:sldMk cId="3036007047" sldId="1210"/>
        </pc:sldMkLst>
        <pc:spChg chg="mod">
          <ac:chgData name="Shujuan Xia" userId="9925184cdcf5a243" providerId="LiveId" clId="{73FCC493-91BE-476B-BCF7-F80A09F4E855}" dt="2026-06-05T01:43:38.558" v="2828" actId="1076"/>
          <ac:spMkLst>
            <pc:docMk/>
            <pc:sldMk cId="3036007047" sldId="1210"/>
            <ac:spMk id="3" creationId="{BF951670-C9C0-05FC-E1D6-0C366FE8D718}"/>
          </ac:spMkLst>
        </pc:spChg>
        <pc:spChg chg="add mod">
          <ac:chgData name="Shujuan Xia" userId="9925184cdcf5a243" providerId="LiveId" clId="{73FCC493-91BE-476B-BCF7-F80A09F4E855}" dt="2026-06-05T01:44:21.856" v="2872" actId="1076"/>
          <ac:spMkLst>
            <pc:docMk/>
            <pc:sldMk cId="3036007047" sldId="1210"/>
            <ac:spMk id="9" creationId="{95556EF2-AEB1-6B9D-E27F-605A0C30544B}"/>
          </ac:spMkLst>
        </pc:spChg>
        <pc:spChg chg="mod">
          <ac:chgData name="Shujuan Xia" userId="9925184cdcf5a243" providerId="LiveId" clId="{73FCC493-91BE-476B-BCF7-F80A09F4E855}" dt="2026-06-05T01:47:02.678" v="2890" actId="14100"/>
          <ac:spMkLst>
            <pc:docMk/>
            <pc:sldMk cId="3036007047" sldId="1210"/>
            <ac:spMk id="12" creationId="{893F7E99-3B79-F2EC-C944-36A6E44673E0}"/>
          </ac:spMkLst>
        </pc:spChg>
        <pc:spChg chg="add mod">
          <ac:chgData name="Shujuan Xia" userId="9925184cdcf5a243" providerId="LiveId" clId="{73FCC493-91BE-476B-BCF7-F80A09F4E855}" dt="2026-06-05T01:55:23.556" v="3008" actId="1036"/>
          <ac:spMkLst>
            <pc:docMk/>
            <pc:sldMk cId="3036007047" sldId="1210"/>
            <ac:spMk id="13" creationId="{1EE43699-7614-BA31-B886-B50E1BE35ACD}"/>
          </ac:spMkLst>
        </pc:spChg>
        <pc:spChg chg="mod">
          <ac:chgData name="Shujuan Xia" userId="9925184cdcf5a243" providerId="LiveId" clId="{73FCC493-91BE-476B-BCF7-F80A09F4E855}" dt="2026-06-05T01:53:30.762" v="2970"/>
          <ac:spMkLst>
            <pc:docMk/>
            <pc:sldMk cId="3036007047" sldId="1210"/>
            <ac:spMk id="21" creationId="{F86F48D8-1D49-8A33-F2E9-B5EBCBF200AA}"/>
          </ac:spMkLst>
        </pc:spChg>
        <pc:spChg chg="mod">
          <ac:chgData name="Shujuan Xia" userId="9925184cdcf5a243" providerId="LiveId" clId="{73FCC493-91BE-476B-BCF7-F80A09F4E855}" dt="2026-06-05T01:53:30.762" v="2970"/>
          <ac:spMkLst>
            <pc:docMk/>
            <pc:sldMk cId="3036007047" sldId="1210"/>
            <ac:spMk id="24" creationId="{16C1DEC1-517D-1B16-8332-2E80F8E797E7}"/>
          </ac:spMkLst>
        </pc:spChg>
        <pc:spChg chg="mod">
          <ac:chgData name="Shujuan Xia" userId="9925184cdcf5a243" providerId="LiveId" clId="{73FCC493-91BE-476B-BCF7-F80A09F4E855}" dt="2026-06-05T01:53:30.762" v="2970"/>
          <ac:spMkLst>
            <pc:docMk/>
            <pc:sldMk cId="3036007047" sldId="1210"/>
            <ac:spMk id="30" creationId="{DCF40387-627F-0E3F-59A8-2B0A7FBED6BA}"/>
          </ac:spMkLst>
        </pc:spChg>
        <pc:spChg chg="mod">
          <ac:chgData name="Shujuan Xia" userId="9925184cdcf5a243" providerId="LiveId" clId="{73FCC493-91BE-476B-BCF7-F80A09F4E855}" dt="2026-06-05T01:53:30.762" v="2970"/>
          <ac:spMkLst>
            <pc:docMk/>
            <pc:sldMk cId="3036007047" sldId="1210"/>
            <ac:spMk id="31" creationId="{6C4929DB-E145-80C9-82AB-877E050D7E27}"/>
          </ac:spMkLst>
        </pc:spChg>
        <pc:spChg chg="mod">
          <ac:chgData name="Shujuan Xia" userId="9925184cdcf5a243" providerId="LiveId" clId="{73FCC493-91BE-476B-BCF7-F80A09F4E855}" dt="2026-06-05T01:53:30.762" v="2970"/>
          <ac:spMkLst>
            <pc:docMk/>
            <pc:sldMk cId="3036007047" sldId="1210"/>
            <ac:spMk id="32" creationId="{F3882619-AF89-6AD6-AEBD-90F95B47FDAD}"/>
          </ac:spMkLst>
        </pc:spChg>
        <pc:spChg chg="mod">
          <ac:chgData name="Shujuan Xia" userId="9925184cdcf5a243" providerId="LiveId" clId="{73FCC493-91BE-476B-BCF7-F80A09F4E855}" dt="2026-06-05T01:53:30.762" v="2970"/>
          <ac:spMkLst>
            <pc:docMk/>
            <pc:sldMk cId="3036007047" sldId="1210"/>
            <ac:spMk id="33" creationId="{CA2BCCCB-E80A-7DC5-3075-1D0AF416258E}"/>
          </ac:spMkLst>
        </pc:spChg>
        <pc:spChg chg="mod">
          <ac:chgData name="Shujuan Xia" userId="9925184cdcf5a243" providerId="LiveId" clId="{73FCC493-91BE-476B-BCF7-F80A09F4E855}" dt="2026-06-05T01:53:30.762" v="2970"/>
          <ac:spMkLst>
            <pc:docMk/>
            <pc:sldMk cId="3036007047" sldId="1210"/>
            <ac:spMk id="34" creationId="{DBB75F2C-369D-DA62-2147-27FCEA90F322}"/>
          </ac:spMkLst>
        </pc:spChg>
        <pc:spChg chg="mod">
          <ac:chgData name="Shujuan Xia" userId="9925184cdcf5a243" providerId="LiveId" clId="{73FCC493-91BE-476B-BCF7-F80A09F4E855}" dt="2026-06-05T01:53:30.762" v="2970"/>
          <ac:spMkLst>
            <pc:docMk/>
            <pc:sldMk cId="3036007047" sldId="1210"/>
            <ac:spMk id="35" creationId="{4ADE029C-5342-8103-45EE-E00CBD87100F}"/>
          </ac:spMkLst>
        </pc:spChg>
        <pc:spChg chg="add mod">
          <ac:chgData name="Shujuan Xia" userId="9925184cdcf5a243" providerId="LiveId" clId="{73FCC493-91BE-476B-BCF7-F80A09F4E855}" dt="2026-06-05T01:54:53.710" v="3001" actId="164"/>
          <ac:spMkLst>
            <pc:docMk/>
            <pc:sldMk cId="3036007047" sldId="1210"/>
            <ac:spMk id="38" creationId="{B0C8DA4B-2E72-642A-67BF-0FF7BE6A672F}"/>
          </ac:spMkLst>
        </pc:spChg>
        <pc:grpChg chg="mod topLvl">
          <ac:chgData name="Shujuan Xia" userId="9925184cdcf5a243" providerId="LiveId" clId="{73FCC493-91BE-476B-BCF7-F80A09F4E855}" dt="2026-06-05T01:54:04.658" v="2980" actId="164"/>
          <ac:grpSpMkLst>
            <pc:docMk/>
            <pc:sldMk cId="3036007047" sldId="1210"/>
            <ac:grpSpMk id="15" creationId="{599E8E37-4743-8813-B456-C4A3717F6471}"/>
          </ac:grpSpMkLst>
        </pc:grpChg>
        <pc:grpChg chg="add mod">
          <ac:chgData name="Shujuan Xia" userId="9925184cdcf5a243" providerId="LiveId" clId="{73FCC493-91BE-476B-BCF7-F80A09F4E855}" dt="2026-06-05T01:54:53.710" v="3001" actId="164"/>
          <ac:grpSpMkLst>
            <pc:docMk/>
            <pc:sldMk cId="3036007047" sldId="1210"/>
            <ac:grpSpMk id="37" creationId="{1DC0B9BE-94B6-F92A-4230-E37E5793802F}"/>
          </ac:grpSpMkLst>
        </pc:grpChg>
        <pc:grpChg chg="add mod">
          <ac:chgData name="Shujuan Xia" userId="9925184cdcf5a243" providerId="LiveId" clId="{73FCC493-91BE-476B-BCF7-F80A09F4E855}" dt="2026-06-05T01:55:20.741" v="3005" actId="1036"/>
          <ac:grpSpMkLst>
            <pc:docMk/>
            <pc:sldMk cId="3036007047" sldId="1210"/>
            <ac:grpSpMk id="39" creationId="{DB791758-E9DC-9F82-20F4-F2FAB0D9871C}"/>
          </ac:grpSpMkLst>
        </pc:grpChg>
        <pc:picChg chg="mod">
          <ac:chgData name="Shujuan Xia" userId="9925184cdcf5a243" providerId="LiveId" clId="{73FCC493-91BE-476B-BCF7-F80A09F4E855}" dt="2026-06-05T01:43:45.380" v="2853" actId="1035"/>
          <ac:picMkLst>
            <pc:docMk/>
            <pc:sldMk cId="3036007047" sldId="1210"/>
            <ac:picMk id="7" creationId="{77219243-2F27-DE1C-AEC4-E638D82B66DE}"/>
          </ac:picMkLst>
        </pc:picChg>
        <pc:picChg chg="mod">
          <ac:chgData name="Shujuan Xia" userId="9925184cdcf5a243" providerId="LiveId" clId="{73FCC493-91BE-476B-BCF7-F80A09F4E855}" dt="2026-06-05T01:54:30.977" v="2995" actId="1038"/>
          <ac:picMkLst>
            <pc:docMk/>
            <pc:sldMk cId="3036007047" sldId="1210"/>
            <ac:picMk id="22" creationId="{3B734EE2-12B5-9DF8-E902-5BD39E5D3FBD}"/>
          </ac:picMkLst>
        </pc:picChg>
        <pc:picChg chg="mod">
          <ac:chgData name="Shujuan Xia" userId="9925184cdcf5a243" providerId="LiveId" clId="{73FCC493-91BE-476B-BCF7-F80A09F4E855}" dt="2026-06-05T01:54:33.500" v="2997" actId="1036"/>
          <ac:picMkLst>
            <pc:docMk/>
            <pc:sldMk cId="3036007047" sldId="1210"/>
            <ac:picMk id="23" creationId="{EA50611E-9AB2-7A24-90D6-C42D1F13F1E4}"/>
          </ac:picMkLst>
        </pc:picChg>
        <pc:picChg chg="mod">
          <ac:chgData name="Shujuan Xia" userId="9925184cdcf5a243" providerId="LiveId" clId="{73FCC493-91BE-476B-BCF7-F80A09F4E855}" dt="2026-06-05T01:53:49.153" v="2977" actId="1076"/>
          <ac:picMkLst>
            <pc:docMk/>
            <pc:sldMk cId="3036007047" sldId="1210"/>
            <ac:picMk id="25" creationId="{7EA9C729-CF19-D35C-EC3B-1D6D64D29A18}"/>
          </ac:picMkLst>
        </pc:picChg>
        <pc:picChg chg="mod">
          <ac:chgData name="Shujuan Xia" userId="9925184cdcf5a243" providerId="LiveId" clId="{73FCC493-91BE-476B-BCF7-F80A09F4E855}" dt="2026-06-05T01:53:44.776" v="2975" actId="1076"/>
          <ac:picMkLst>
            <pc:docMk/>
            <pc:sldMk cId="3036007047" sldId="1210"/>
            <ac:picMk id="26" creationId="{7AD2AF94-65C5-06E2-F341-39351AB9FFBE}"/>
          </ac:picMkLst>
        </pc:picChg>
        <pc:picChg chg="add mod">
          <ac:chgData name="Shujuan Xia" userId="9925184cdcf5a243" providerId="LiveId" clId="{73FCC493-91BE-476B-BCF7-F80A09F4E855}" dt="2026-06-05T01:54:04.658" v="2980" actId="164"/>
          <ac:picMkLst>
            <pc:docMk/>
            <pc:sldMk cId="3036007047" sldId="1210"/>
            <ac:picMk id="36" creationId="{616B7698-B759-BBCD-752A-F9183A46F66F}"/>
          </ac:picMkLst>
        </pc:picChg>
        <pc:picChg chg="mod">
          <ac:chgData name="Shujuan Xia" userId="9925184cdcf5a243" providerId="LiveId" clId="{73FCC493-91BE-476B-BCF7-F80A09F4E855}" dt="2026-06-05T01:43:45.380" v="2853" actId="1035"/>
          <ac:picMkLst>
            <pc:docMk/>
            <pc:sldMk cId="3036007047" sldId="1210"/>
            <ac:picMk id="1026" creationId="{85F50CB6-6F46-7F09-FA32-3F696BD929CE}"/>
          </ac:picMkLst>
        </pc:picChg>
      </pc:sldChg>
      <pc:sldChg chg="modSp mod modAnim">
        <pc:chgData name="Shujuan Xia" userId="9925184cdcf5a243" providerId="LiveId" clId="{73FCC493-91BE-476B-BCF7-F80A09F4E855}" dt="2026-06-05T00:27:16.051" v="1728" actId="2711"/>
        <pc:sldMkLst>
          <pc:docMk/>
          <pc:sldMk cId="2994649268" sldId="1238"/>
        </pc:sldMkLst>
        <pc:spChg chg="mod">
          <ac:chgData name="Shujuan Xia" userId="9925184cdcf5a243" providerId="LiveId" clId="{73FCC493-91BE-476B-BCF7-F80A09F4E855}" dt="2026-06-05T00:27:16.051" v="1728" actId="2711"/>
          <ac:spMkLst>
            <pc:docMk/>
            <pc:sldMk cId="2994649268" sldId="1238"/>
            <ac:spMk id="3" creationId="{58F9D4E3-4187-8232-0E7B-7CFBEC00CDBE}"/>
          </ac:spMkLst>
        </pc:spChg>
        <pc:spChg chg="mod">
          <ac:chgData name="Shujuan Xia" userId="9925184cdcf5a243" providerId="LiveId" clId="{73FCC493-91BE-476B-BCF7-F80A09F4E855}" dt="2026-06-05T00:26:53.863" v="1716" actId="404"/>
          <ac:spMkLst>
            <pc:docMk/>
            <pc:sldMk cId="2994649268" sldId="1238"/>
            <ac:spMk id="5" creationId="{47C14A14-F647-542A-5398-E92F87599894}"/>
          </ac:spMkLst>
        </pc:spChg>
        <pc:spChg chg="mod">
          <ac:chgData name="Shujuan Xia" userId="9925184cdcf5a243" providerId="LiveId" clId="{73FCC493-91BE-476B-BCF7-F80A09F4E855}" dt="2026-06-05T00:27:00.125" v="1726" actId="1036"/>
          <ac:spMkLst>
            <pc:docMk/>
            <pc:sldMk cId="2994649268" sldId="1238"/>
            <ac:spMk id="6" creationId="{02A3A3DA-334E-F11D-2635-AB6600D246AC}"/>
          </ac:spMkLst>
        </pc:spChg>
        <pc:spChg chg="mod">
          <ac:chgData name="Shujuan Xia" userId="9925184cdcf5a243" providerId="LiveId" clId="{73FCC493-91BE-476B-BCF7-F80A09F4E855}" dt="2026-06-05T00:27:04.207" v="1727" actId="14100"/>
          <ac:spMkLst>
            <pc:docMk/>
            <pc:sldMk cId="2994649268" sldId="1238"/>
            <ac:spMk id="7" creationId="{C65D3CEC-16FB-BA39-2B5E-8377141A4571}"/>
          </ac:spMkLst>
        </pc:spChg>
        <pc:spChg chg="mod">
          <ac:chgData name="Shujuan Xia" userId="9925184cdcf5a243" providerId="LiveId" clId="{73FCC493-91BE-476B-BCF7-F80A09F4E855}" dt="2026-06-05T00:25:54.616" v="1687" actId="207"/>
          <ac:spMkLst>
            <pc:docMk/>
            <pc:sldMk cId="2994649268" sldId="1238"/>
            <ac:spMk id="9" creationId="{4AF06C9B-47CC-F651-8B83-A6DC1F2C89E9}"/>
          </ac:spMkLst>
        </pc:spChg>
        <pc:spChg chg="mod">
          <ac:chgData name="Shujuan Xia" userId="9925184cdcf5a243" providerId="LiveId" clId="{73FCC493-91BE-476B-BCF7-F80A09F4E855}" dt="2026-06-05T00:25:42.826" v="1684" actId="1076"/>
          <ac:spMkLst>
            <pc:docMk/>
            <pc:sldMk cId="2994649268" sldId="1238"/>
            <ac:spMk id="12" creationId="{0F884E39-381B-60FA-6819-F24DD44D1C36}"/>
          </ac:spMkLst>
        </pc:spChg>
      </pc:sldChg>
      <pc:sldChg chg="modSp mod">
        <pc:chgData name="Shujuan Xia" userId="9925184cdcf5a243" providerId="LiveId" clId="{73FCC493-91BE-476B-BCF7-F80A09F4E855}" dt="2026-06-05T00:37:27.003" v="2090" actId="14100"/>
        <pc:sldMkLst>
          <pc:docMk/>
          <pc:sldMk cId="640590314" sldId="1240"/>
        </pc:sldMkLst>
        <pc:spChg chg="mod">
          <ac:chgData name="Shujuan Xia" userId="9925184cdcf5a243" providerId="LiveId" clId="{73FCC493-91BE-476B-BCF7-F80A09F4E855}" dt="2026-06-05T00:29:52.823" v="1796" actId="2711"/>
          <ac:spMkLst>
            <pc:docMk/>
            <pc:sldMk cId="640590314" sldId="1240"/>
            <ac:spMk id="3" creationId="{D2BDBA09-D641-8A83-E320-5045FB0D0861}"/>
          </ac:spMkLst>
        </pc:spChg>
        <pc:spChg chg="mod">
          <ac:chgData name="Shujuan Xia" userId="9925184cdcf5a243" providerId="LiveId" clId="{73FCC493-91BE-476B-BCF7-F80A09F4E855}" dt="2026-06-05T00:32:29.868" v="1872"/>
          <ac:spMkLst>
            <pc:docMk/>
            <pc:sldMk cId="640590314" sldId="1240"/>
            <ac:spMk id="8" creationId="{98BD96F2-F391-95F9-EBBB-4CFE49B62DCC}"/>
          </ac:spMkLst>
        </pc:spChg>
        <pc:spChg chg="mod">
          <ac:chgData name="Shujuan Xia" userId="9925184cdcf5a243" providerId="LiveId" clId="{73FCC493-91BE-476B-BCF7-F80A09F4E855}" dt="2026-06-05T00:32:29.868" v="1872"/>
          <ac:spMkLst>
            <pc:docMk/>
            <pc:sldMk cId="640590314" sldId="1240"/>
            <ac:spMk id="9" creationId="{72822EBC-1B01-8A52-073D-97EE82678658}"/>
          </ac:spMkLst>
        </pc:spChg>
        <pc:spChg chg="mod">
          <ac:chgData name="Shujuan Xia" userId="9925184cdcf5a243" providerId="LiveId" clId="{73FCC493-91BE-476B-BCF7-F80A09F4E855}" dt="2026-06-05T00:32:29.868" v="1872"/>
          <ac:spMkLst>
            <pc:docMk/>
            <pc:sldMk cId="640590314" sldId="1240"/>
            <ac:spMk id="10" creationId="{5E012085-28C1-2419-F125-091134BF01A0}"/>
          </ac:spMkLst>
        </pc:spChg>
        <pc:spChg chg="mod">
          <ac:chgData name="Shujuan Xia" userId="9925184cdcf5a243" providerId="LiveId" clId="{73FCC493-91BE-476B-BCF7-F80A09F4E855}" dt="2026-06-05T00:37:27.003" v="2090" actId="14100"/>
          <ac:spMkLst>
            <pc:docMk/>
            <pc:sldMk cId="640590314" sldId="1240"/>
            <ac:spMk id="15" creationId="{F05E9548-2DEF-E98D-8CD4-B81E121DF60D}"/>
          </ac:spMkLst>
        </pc:spChg>
        <pc:spChg chg="mod">
          <ac:chgData name="Shujuan Xia" userId="9925184cdcf5a243" providerId="LiveId" clId="{73FCC493-91BE-476B-BCF7-F80A09F4E855}" dt="2026-06-05T00:34:28.582" v="1973" actId="207"/>
          <ac:spMkLst>
            <pc:docMk/>
            <pc:sldMk cId="640590314" sldId="1240"/>
            <ac:spMk id="17" creationId="{967CC315-9098-92C5-5E73-E77DD8349A92}"/>
          </ac:spMkLst>
        </pc:spChg>
        <pc:spChg chg="mod">
          <ac:chgData name="Shujuan Xia" userId="9925184cdcf5a243" providerId="LiveId" clId="{73FCC493-91BE-476B-BCF7-F80A09F4E855}" dt="2026-06-05T00:32:45.939" v="1893" actId="404"/>
          <ac:spMkLst>
            <pc:docMk/>
            <pc:sldMk cId="640590314" sldId="1240"/>
            <ac:spMk id="18" creationId="{EE80DFC3-80A8-E862-D888-2D7F595B4788}"/>
          </ac:spMkLst>
        </pc:spChg>
        <pc:spChg chg="mod">
          <ac:chgData name="Shujuan Xia" userId="9925184cdcf5a243" providerId="LiveId" clId="{73FCC493-91BE-476B-BCF7-F80A09F4E855}" dt="2026-06-05T00:32:53.836" v="1915" actId="20577"/>
          <ac:spMkLst>
            <pc:docMk/>
            <pc:sldMk cId="640590314" sldId="1240"/>
            <ac:spMk id="19" creationId="{6A25A44A-B43B-543E-DC52-F675709327FD}"/>
          </ac:spMkLst>
        </pc:spChg>
        <pc:spChg chg="mod">
          <ac:chgData name="Shujuan Xia" userId="9925184cdcf5a243" providerId="LiveId" clId="{73FCC493-91BE-476B-BCF7-F80A09F4E855}" dt="2026-06-05T00:32:29.868" v="1872"/>
          <ac:spMkLst>
            <pc:docMk/>
            <pc:sldMk cId="640590314" sldId="1240"/>
            <ac:spMk id="21" creationId="{E847B9CE-4FAC-E4AF-0036-0B550AB5BEE3}"/>
          </ac:spMkLst>
        </pc:spChg>
        <pc:spChg chg="mod">
          <ac:chgData name="Shujuan Xia" userId="9925184cdcf5a243" providerId="LiveId" clId="{73FCC493-91BE-476B-BCF7-F80A09F4E855}" dt="2026-06-05T00:32:29.868" v="1872"/>
          <ac:spMkLst>
            <pc:docMk/>
            <pc:sldMk cId="640590314" sldId="1240"/>
            <ac:spMk id="22" creationId="{C908575A-15AB-D6E6-DACF-3AA4FDB0547F}"/>
          </ac:spMkLst>
        </pc:spChg>
        <pc:grpChg chg="mod">
          <ac:chgData name="Shujuan Xia" userId="9925184cdcf5a243" providerId="LiveId" clId="{73FCC493-91BE-476B-BCF7-F80A09F4E855}" dt="2026-06-05T00:32:29.868" v="1872"/>
          <ac:grpSpMkLst>
            <pc:docMk/>
            <pc:sldMk cId="640590314" sldId="1240"/>
            <ac:grpSpMk id="13" creationId="{90D2E37F-B5F0-3D25-24A0-DCAA3F6B721F}"/>
          </ac:grpSpMkLst>
        </pc:grpChg>
        <pc:picChg chg="mod">
          <ac:chgData name="Shujuan Xia" userId="9925184cdcf5a243" providerId="LiveId" clId="{73FCC493-91BE-476B-BCF7-F80A09F4E855}" dt="2026-06-05T00:32:29.868" v="1872"/>
          <ac:picMkLst>
            <pc:docMk/>
            <pc:sldMk cId="640590314" sldId="1240"/>
            <ac:picMk id="2050" creationId="{B552AD59-7328-5C4D-F0E3-B20E1FE52574}"/>
          </ac:picMkLst>
        </pc:picChg>
      </pc:sldChg>
      <pc:sldChg chg="modSp mod modNotesTx">
        <pc:chgData name="Shujuan Xia" userId="9925184cdcf5a243" providerId="LiveId" clId="{73FCC493-91BE-476B-BCF7-F80A09F4E855}" dt="2026-06-05T01:03:13.630" v="2274" actId="20577"/>
        <pc:sldMkLst>
          <pc:docMk/>
          <pc:sldMk cId="989151151" sldId="1241"/>
        </pc:sldMkLst>
        <pc:spChg chg="mod">
          <ac:chgData name="Shujuan Xia" userId="9925184cdcf5a243" providerId="LiveId" clId="{73FCC493-91BE-476B-BCF7-F80A09F4E855}" dt="2026-06-05T01:03:13.630" v="2274" actId="20577"/>
          <ac:spMkLst>
            <pc:docMk/>
            <pc:sldMk cId="989151151" sldId="1241"/>
            <ac:spMk id="3" creationId="{0A5232F6-1690-2A42-9CF3-11EC6C40AFA5}"/>
          </ac:spMkLst>
        </pc:spChg>
        <pc:spChg chg="mod">
          <ac:chgData name="Shujuan Xia" userId="9925184cdcf5a243" providerId="LiveId" clId="{73FCC493-91BE-476B-BCF7-F80A09F4E855}" dt="2026-06-05T00:49:51.195" v="2104" actId="14100"/>
          <ac:spMkLst>
            <pc:docMk/>
            <pc:sldMk cId="989151151" sldId="1241"/>
            <ac:spMk id="5" creationId="{EF5EF36A-C4FE-584B-A136-6F3E9D4B83C0}"/>
          </ac:spMkLst>
        </pc:spChg>
        <pc:spChg chg="mod">
          <ac:chgData name="Shujuan Xia" userId="9925184cdcf5a243" providerId="LiveId" clId="{73FCC493-91BE-476B-BCF7-F80A09F4E855}" dt="2026-06-05T00:54:21.448" v="2142" actId="14100"/>
          <ac:spMkLst>
            <pc:docMk/>
            <pc:sldMk cId="989151151" sldId="1241"/>
            <ac:spMk id="18" creationId="{E2845CD9-D076-D3E6-5EFF-97BE2D03D896}"/>
          </ac:spMkLst>
        </pc:spChg>
        <pc:spChg chg="mod">
          <ac:chgData name="Shujuan Xia" userId="9925184cdcf5a243" providerId="LiveId" clId="{73FCC493-91BE-476B-BCF7-F80A09F4E855}" dt="2026-06-05T00:54:13.444" v="2141" actId="14100"/>
          <ac:spMkLst>
            <pc:docMk/>
            <pc:sldMk cId="989151151" sldId="1241"/>
            <ac:spMk id="19" creationId="{1F1BCE64-BF51-5A53-08E7-A10FC6819BB4}"/>
          </ac:spMkLst>
        </pc:spChg>
        <pc:spChg chg="mod">
          <ac:chgData name="Shujuan Xia" userId="9925184cdcf5a243" providerId="LiveId" clId="{73FCC493-91BE-476B-BCF7-F80A09F4E855}" dt="2026-06-05T00:54:54.380" v="2221" actId="2711"/>
          <ac:spMkLst>
            <pc:docMk/>
            <pc:sldMk cId="989151151" sldId="1241"/>
            <ac:spMk id="25" creationId="{484848EE-EA86-EDDD-1526-9BF9AFF535F7}"/>
          </ac:spMkLst>
        </pc:spChg>
        <pc:spChg chg="mod">
          <ac:chgData name="Shujuan Xia" userId="9925184cdcf5a243" providerId="LiveId" clId="{73FCC493-91BE-476B-BCF7-F80A09F4E855}" dt="2026-06-05T00:56:41.316" v="2250" actId="20577"/>
          <ac:spMkLst>
            <pc:docMk/>
            <pc:sldMk cId="989151151" sldId="1241"/>
            <ac:spMk id="28" creationId="{446BCA01-8E41-3027-F3FA-86A684247022}"/>
          </ac:spMkLst>
        </pc:spChg>
        <pc:grpChg chg="mod">
          <ac:chgData name="Shujuan Xia" userId="9925184cdcf5a243" providerId="LiveId" clId="{73FCC493-91BE-476B-BCF7-F80A09F4E855}" dt="2026-06-05T00:54:46.744" v="2220" actId="1036"/>
          <ac:grpSpMkLst>
            <pc:docMk/>
            <pc:sldMk cId="989151151" sldId="1241"/>
            <ac:grpSpMk id="26" creationId="{C299AE32-6BC4-6702-E0D7-E889D8A7B262}"/>
          </ac:grpSpMkLst>
        </pc:grpChg>
      </pc:sldChg>
      <pc:sldChg chg="addSp delSp modSp mod delAnim">
        <pc:chgData name="Shujuan Xia" userId="9925184cdcf5a243" providerId="LiveId" clId="{73FCC493-91BE-476B-BCF7-F80A09F4E855}" dt="2026-06-05T01:16:27.957" v="2616" actId="14100"/>
        <pc:sldMkLst>
          <pc:docMk/>
          <pc:sldMk cId="1284897727" sldId="1242"/>
        </pc:sldMkLst>
        <pc:spChg chg="mod">
          <ac:chgData name="Shujuan Xia" userId="9925184cdcf5a243" providerId="LiveId" clId="{73FCC493-91BE-476B-BCF7-F80A09F4E855}" dt="2026-06-05T01:08:09.093" v="2368" actId="2711"/>
          <ac:spMkLst>
            <pc:docMk/>
            <pc:sldMk cId="1284897727" sldId="1242"/>
            <ac:spMk id="3" creationId="{89F94876-6C41-DE43-C83E-85449A1B7949}"/>
          </ac:spMkLst>
        </pc:spChg>
        <pc:spChg chg="mod">
          <ac:chgData name="Shujuan Xia" userId="9925184cdcf5a243" providerId="LiveId" clId="{73FCC493-91BE-476B-BCF7-F80A09F4E855}" dt="2026-06-05T01:09:24.929" v="2458" actId="113"/>
          <ac:spMkLst>
            <pc:docMk/>
            <pc:sldMk cId="1284897727" sldId="1242"/>
            <ac:spMk id="7" creationId="{190168DF-755F-F82E-EB4B-49EF39AB7DB6}"/>
          </ac:spMkLst>
        </pc:spChg>
        <pc:spChg chg="mod">
          <ac:chgData name="Shujuan Xia" userId="9925184cdcf5a243" providerId="LiveId" clId="{73FCC493-91BE-476B-BCF7-F80A09F4E855}" dt="2026-06-05T01:12:07.950" v="2585" actId="20577"/>
          <ac:spMkLst>
            <pc:docMk/>
            <pc:sldMk cId="1284897727" sldId="1242"/>
            <ac:spMk id="15" creationId="{03DBFF40-AF7A-2C83-A534-2C4E0FE637D5}"/>
          </ac:spMkLst>
        </pc:spChg>
        <pc:spChg chg="mod">
          <ac:chgData name="Shujuan Xia" userId="9925184cdcf5a243" providerId="LiveId" clId="{73FCC493-91BE-476B-BCF7-F80A09F4E855}" dt="2026-06-05T01:16:27.957" v="2616" actId="14100"/>
          <ac:spMkLst>
            <pc:docMk/>
            <pc:sldMk cId="1284897727" sldId="1242"/>
            <ac:spMk id="17" creationId="{59AB1563-D6F9-D357-18C0-F1370750AF3D}"/>
          </ac:spMkLst>
        </pc:spChg>
        <pc:picChg chg="add mod">
          <ac:chgData name="Shujuan Xia" userId="9925184cdcf5a243" providerId="LiveId" clId="{73FCC493-91BE-476B-BCF7-F80A09F4E855}" dt="2026-06-05T01:15:50.545" v="2596" actId="1037"/>
          <ac:picMkLst>
            <pc:docMk/>
            <pc:sldMk cId="1284897727" sldId="1242"/>
            <ac:picMk id="6" creationId="{53C7628F-4FBF-DD99-C59A-66C28E02ECA5}"/>
          </ac:picMkLst>
        </pc:picChg>
      </pc:sldChg>
      <pc:sldChg chg="modSp mod">
        <pc:chgData name="Shujuan Xia" userId="9925184cdcf5a243" providerId="LiveId" clId="{73FCC493-91BE-476B-BCF7-F80A09F4E855}" dt="2026-06-05T01:25:49.943" v="2684" actId="1076"/>
        <pc:sldMkLst>
          <pc:docMk/>
          <pc:sldMk cId="3134149894" sldId="1243"/>
        </pc:sldMkLst>
        <pc:spChg chg="mod">
          <ac:chgData name="Shujuan Xia" userId="9925184cdcf5a243" providerId="LiveId" clId="{73FCC493-91BE-476B-BCF7-F80A09F4E855}" dt="2026-06-05T01:23:52.487" v="2664" actId="2711"/>
          <ac:spMkLst>
            <pc:docMk/>
            <pc:sldMk cId="3134149894" sldId="1243"/>
            <ac:spMk id="3" creationId="{EF85153B-3BC9-C2D3-408B-FABCCF80A3B6}"/>
          </ac:spMkLst>
        </pc:spChg>
        <pc:spChg chg="mod">
          <ac:chgData name="Shujuan Xia" userId="9925184cdcf5a243" providerId="LiveId" clId="{73FCC493-91BE-476B-BCF7-F80A09F4E855}" dt="2026-06-05T01:25:27.535" v="2682" actId="207"/>
          <ac:spMkLst>
            <pc:docMk/>
            <pc:sldMk cId="3134149894" sldId="1243"/>
            <ac:spMk id="11" creationId="{2696211E-5606-9400-7A26-9EFAF6A357D5}"/>
          </ac:spMkLst>
        </pc:spChg>
      </pc:sldChg>
      <pc:sldChg chg="addSp delSp modSp mod">
        <pc:chgData name="Shujuan Xia" userId="9925184cdcf5a243" providerId="LiveId" clId="{73FCC493-91BE-476B-BCF7-F80A09F4E855}" dt="2026-06-05T01:36:03.090" v="2784" actId="207"/>
        <pc:sldMkLst>
          <pc:docMk/>
          <pc:sldMk cId="2829904595" sldId="1244"/>
        </pc:sldMkLst>
        <pc:spChg chg="mod">
          <ac:chgData name="Shujuan Xia" userId="9925184cdcf5a243" providerId="LiveId" clId="{73FCC493-91BE-476B-BCF7-F80A09F4E855}" dt="2026-06-05T01:32:12.697" v="2756" actId="1038"/>
          <ac:spMkLst>
            <pc:docMk/>
            <pc:sldMk cId="2829904595" sldId="1244"/>
            <ac:spMk id="3" creationId="{8EDE23D9-65D2-3F02-CF3C-E37700A72C75}"/>
          </ac:spMkLst>
        </pc:spChg>
        <pc:spChg chg="mod">
          <ac:chgData name="Shujuan Xia" userId="9925184cdcf5a243" providerId="LiveId" clId="{73FCC493-91BE-476B-BCF7-F80A09F4E855}" dt="2026-06-05T01:36:03.090" v="2784" actId="207"/>
          <ac:spMkLst>
            <pc:docMk/>
            <pc:sldMk cId="2829904595" sldId="1244"/>
            <ac:spMk id="9" creationId="{6E7F6122-C700-101B-2F98-6B56BA612BDF}"/>
          </ac:spMkLst>
        </pc:spChg>
        <pc:picChg chg="add mod modCrop">
          <ac:chgData name="Shujuan Xia" userId="9925184cdcf5a243" providerId="LiveId" clId="{73FCC493-91BE-476B-BCF7-F80A09F4E855}" dt="2026-06-05T01:33:49.272" v="2762" actId="1076"/>
          <ac:picMkLst>
            <pc:docMk/>
            <pc:sldMk cId="2829904595" sldId="1244"/>
            <ac:picMk id="4" creationId="{A4ACA84F-4B67-524D-988D-DBF871E55BF6}"/>
          </ac:picMkLst>
        </pc:picChg>
      </pc:sldChg>
      <pc:sldChg chg="addSp delSp modSp mod modAnim">
        <pc:chgData name="Shujuan Xia" userId="9925184cdcf5a243" providerId="LiveId" clId="{73FCC493-91BE-476B-BCF7-F80A09F4E855}" dt="2026-06-05T01:38:34.150" v="2809" actId="14100"/>
        <pc:sldMkLst>
          <pc:docMk/>
          <pc:sldMk cId="3477843388" sldId="1245"/>
        </pc:sldMkLst>
        <pc:spChg chg="mod">
          <ac:chgData name="Shujuan Xia" userId="9925184cdcf5a243" providerId="LiveId" clId="{73FCC493-91BE-476B-BCF7-F80A09F4E855}" dt="2026-06-05T01:20:01.550" v="2625" actId="20577"/>
          <ac:spMkLst>
            <pc:docMk/>
            <pc:sldMk cId="3477843388" sldId="1245"/>
            <ac:spMk id="3" creationId="{205BFCB3-CFC5-2EAA-3A91-168C7229028E}"/>
          </ac:spMkLst>
        </pc:spChg>
        <pc:spChg chg="mod">
          <ac:chgData name="Shujuan Xia" userId="9925184cdcf5a243" providerId="LiveId" clId="{73FCC493-91BE-476B-BCF7-F80A09F4E855}" dt="2026-06-05T01:21:08.625" v="2645"/>
          <ac:spMkLst>
            <pc:docMk/>
            <pc:sldMk cId="3477843388" sldId="1245"/>
            <ac:spMk id="5" creationId="{A74AC3CC-A8A5-7148-56EB-3B6757C1DE96}"/>
          </ac:spMkLst>
        </pc:spChg>
        <pc:spChg chg="mod">
          <ac:chgData name="Shujuan Xia" userId="9925184cdcf5a243" providerId="LiveId" clId="{73FCC493-91BE-476B-BCF7-F80A09F4E855}" dt="2026-06-05T01:21:08.625" v="2645"/>
          <ac:spMkLst>
            <pc:docMk/>
            <pc:sldMk cId="3477843388" sldId="1245"/>
            <ac:spMk id="6" creationId="{7190FE75-A0EC-B6E4-1F78-E32668086E38}"/>
          </ac:spMkLst>
        </pc:spChg>
        <pc:spChg chg="mod">
          <ac:chgData name="Shujuan Xia" userId="9925184cdcf5a243" providerId="LiveId" clId="{73FCC493-91BE-476B-BCF7-F80A09F4E855}" dt="2026-06-05T01:21:32.785" v="2661" actId="1038"/>
          <ac:spMkLst>
            <pc:docMk/>
            <pc:sldMk cId="3477843388" sldId="1245"/>
            <ac:spMk id="7" creationId="{E31C97D8-C29D-9827-EFAF-92B8895EBEF9}"/>
          </ac:spMkLst>
        </pc:spChg>
        <pc:spChg chg="mod">
          <ac:chgData name="Shujuan Xia" userId="9925184cdcf5a243" providerId="LiveId" clId="{73FCC493-91BE-476B-BCF7-F80A09F4E855}" dt="2026-06-05T01:21:08.625" v="2645"/>
          <ac:spMkLst>
            <pc:docMk/>
            <pc:sldMk cId="3477843388" sldId="1245"/>
            <ac:spMk id="8" creationId="{8DF207E0-A4A9-D4B9-8233-C14E8F51E603}"/>
          </ac:spMkLst>
        </pc:spChg>
        <pc:spChg chg="mod">
          <ac:chgData name="Shujuan Xia" userId="9925184cdcf5a243" providerId="LiveId" clId="{73FCC493-91BE-476B-BCF7-F80A09F4E855}" dt="2026-06-05T01:37:15.736" v="2793"/>
          <ac:spMkLst>
            <pc:docMk/>
            <pc:sldMk cId="3477843388" sldId="1245"/>
            <ac:spMk id="10" creationId="{059E16A2-86CD-B121-BF0A-9C417EA6A8CC}"/>
          </ac:spMkLst>
        </pc:spChg>
        <pc:spChg chg="mod">
          <ac:chgData name="Shujuan Xia" userId="9925184cdcf5a243" providerId="LiveId" clId="{73FCC493-91BE-476B-BCF7-F80A09F4E855}" dt="2026-06-05T01:38:34.150" v="2809" actId="14100"/>
          <ac:spMkLst>
            <pc:docMk/>
            <pc:sldMk cId="3477843388" sldId="1245"/>
            <ac:spMk id="11" creationId="{6614FE05-8F4D-99CF-4DC9-4112155BCB69}"/>
          </ac:spMkLst>
        </pc:spChg>
        <pc:grpChg chg="add mod">
          <ac:chgData name="Shujuan Xia" userId="9925184cdcf5a243" providerId="LiveId" clId="{73FCC493-91BE-476B-BCF7-F80A09F4E855}" dt="2026-06-05T01:21:26.433" v="2649" actId="1037"/>
          <ac:grpSpMkLst>
            <pc:docMk/>
            <pc:sldMk cId="3477843388" sldId="1245"/>
            <ac:grpSpMk id="4" creationId="{B7CD5FFF-61BC-731E-7AC4-B5AA9F3CD15C}"/>
          </ac:grpSpMkLst>
        </pc:grpChg>
      </pc:sldChg>
      <pc:sldChg chg="delSp modSp mod">
        <pc:chgData name="Shujuan Xia" userId="9925184cdcf5a243" providerId="LiveId" clId="{73FCC493-91BE-476B-BCF7-F80A09F4E855}" dt="2026-06-05T01:07:31.863" v="2349" actId="1035"/>
        <pc:sldMkLst>
          <pc:docMk/>
          <pc:sldMk cId="3059651497" sldId="1246"/>
        </pc:sldMkLst>
        <pc:spChg chg="mod">
          <ac:chgData name="Shujuan Xia" userId="9925184cdcf5a243" providerId="LiveId" clId="{73FCC493-91BE-476B-BCF7-F80A09F4E855}" dt="2026-06-05T01:07:31.863" v="2349" actId="1035"/>
          <ac:spMkLst>
            <pc:docMk/>
            <pc:sldMk cId="3059651497" sldId="1246"/>
            <ac:spMk id="2" creationId="{4402B8D1-361A-CDBA-83CE-5F49EB2CA856}"/>
          </ac:spMkLst>
        </pc:spChg>
        <pc:spChg chg="mod">
          <ac:chgData name="Shujuan Xia" userId="9925184cdcf5a243" providerId="LiveId" clId="{73FCC493-91BE-476B-BCF7-F80A09F4E855}" dt="2026-06-05T01:07:24.006" v="2344" actId="1036"/>
          <ac:spMkLst>
            <pc:docMk/>
            <pc:sldMk cId="3059651497" sldId="1246"/>
            <ac:spMk id="3" creationId="{A246D7FA-2037-2F5D-1D7F-F96E61CCC1E4}"/>
          </ac:spMkLst>
        </pc:spChg>
        <pc:spChg chg="mod">
          <ac:chgData name="Shujuan Xia" userId="9925184cdcf5a243" providerId="LiveId" clId="{73FCC493-91BE-476B-BCF7-F80A09F4E855}" dt="2026-06-05T01:07:19.169" v="2335" actId="1035"/>
          <ac:spMkLst>
            <pc:docMk/>
            <pc:sldMk cId="3059651497" sldId="1246"/>
            <ac:spMk id="29" creationId="{893BBF47-1827-5440-4018-42811A77B605}"/>
          </ac:spMkLst>
        </pc:spChg>
        <pc:spChg chg="mod">
          <ac:chgData name="Shujuan Xia" userId="9925184cdcf5a243" providerId="LiveId" clId="{73FCC493-91BE-476B-BCF7-F80A09F4E855}" dt="2026-06-05T01:07:19.169" v="2335" actId="1035"/>
          <ac:spMkLst>
            <pc:docMk/>
            <pc:sldMk cId="3059651497" sldId="1246"/>
            <ac:spMk id="30" creationId="{02425F55-A4C4-AA15-D6DE-D5DEF4E04507}"/>
          </ac:spMkLst>
        </pc:spChg>
        <pc:spChg chg="mod">
          <ac:chgData name="Shujuan Xia" userId="9925184cdcf5a243" providerId="LiveId" clId="{73FCC493-91BE-476B-BCF7-F80A09F4E855}" dt="2026-06-05T01:07:19.169" v="2335" actId="1035"/>
          <ac:spMkLst>
            <pc:docMk/>
            <pc:sldMk cId="3059651497" sldId="1246"/>
            <ac:spMk id="31" creationId="{3E547CB5-031E-CBF7-9D9B-1BDDB1E1E3E7}"/>
          </ac:spMkLst>
        </pc:spChg>
        <pc:spChg chg="mod">
          <ac:chgData name="Shujuan Xia" userId="9925184cdcf5a243" providerId="LiveId" clId="{73FCC493-91BE-476B-BCF7-F80A09F4E855}" dt="2026-06-05T01:07:19.169" v="2335" actId="1035"/>
          <ac:spMkLst>
            <pc:docMk/>
            <pc:sldMk cId="3059651497" sldId="1246"/>
            <ac:spMk id="32" creationId="{453B94B9-2BFF-8152-6C90-5EC5B7EF5E3A}"/>
          </ac:spMkLst>
        </pc:spChg>
        <pc:spChg chg="mod">
          <ac:chgData name="Shujuan Xia" userId="9925184cdcf5a243" providerId="LiveId" clId="{73FCC493-91BE-476B-BCF7-F80A09F4E855}" dt="2026-06-05T01:07:19.169" v="2335" actId="1035"/>
          <ac:spMkLst>
            <pc:docMk/>
            <pc:sldMk cId="3059651497" sldId="1246"/>
            <ac:spMk id="33" creationId="{33A8E07E-8210-EDD0-98E7-EE08105A2A94}"/>
          </ac:spMkLst>
        </pc:spChg>
        <pc:spChg chg="mod">
          <ac:chgData name="Shujuan Xia" userId="9925184cdcf5a243" providerId="LiveId" clId="{73FCC493-91BE-476B-BCF7-F80A09F4E855}" dt="2026-06-05T01:07:19.169" v="2335" actId="1035"/>
          <ac:spMkLst>
            <pc:docMk/>
            <pc:sldMk cId="3059651497" sldId="1246"/>
            <ac:spMk id="34" creationId="{ECFF8AFF-9479-74FE-7CE2-4BCCE59E2F72}"/>
          </ac:spMkLst>
        </pc:spChg>
        <pc:spChg chg="mod">
          <ac:chgData name="Shujuan Xia" userId="9925184cdcf5a243" providerId="LiveId" clId="{73FCC493-91BE-476B-BCF7-F80A09F4E855}" dt="2026-06-05T01:07:19.169" v="2335" actId="1035"/>
          <ac:spMkLst>
            <pc:docMk/>
            <pc:sldMk cId="3059651497" sldId="1246"/>
            <ac:spMk id="35" creationId="{06C5603A-6CDE-F788-E516-C8AFBA991C9C}"/>
          </ac:spMkLst>
        </pc:spChg>
        <pc:spChg chg="mod">
          <ac:chgData name="Shujuan Xia" userId="9925184cdcf5a243" providerId="LiveId" clId="{73FCC493-91BE-476B-BCF7-F80A09F4E855}" dt="2026-06-05T01:07:19.169" v="2335" actId="1035"/>
          <ac:spMkLst>
            <pc:docMk/>
            <pc:sldMk cId="3059651497" sldId="1246"/>
            <ac:spMk id="38" creationId="{1DA815AF-AB22-31ED-58C4-55092E0095ED}"/>
          </ac:spMkLst>
        </pc:spChg>
        <pc:spChg chg="mod">
          <ac:chgData name="Shujuan Xia" userId="9925184cdcf5a243" providerId="LiveId" clId="{73FCC493-91BE-476B-BCF7-F80A09F4E855}" dt="2026-06-05T01:07:08.474" v="2327" actId="1037"/>
          <ac:spMkLst>
            <pc:docMk/>
            <pc:sldMk cId="3059651497" sldId="1246"/>
            <ac:spMk id="40" creationId="{240C3148-C22C-8D4D-E8A8-2FC48B08A7C1}"/>
          </ac:spMkLst>
        </pc:spChg>
        <pc:spChg chg="mod">
          <ac:chgData name="Shujuan Xia" userId="9925184cdcf5a243" providerId="LiveId" clId="{73FCC493-91BE-476B-BCF7-F80A09F4E855}" dt="2026-06-05T01:07:08.474" v="2327" actId="1037"/>
          <ac:spMkLst>
            <pc:docMk/>
            <pc:sldMk cId="3059651497" sldId="1246"/>
            <ac:spMk id="42" creationId="{3A2ACA2E-51B8-458D-337A-D3A852229D46}"/>
          </ac:spMkLst>
        </pc:spChg>
        <pc:spChg chg="mod">
          <ac:chgData name="Shujuan Xia" userId="9925184cdcf5a243" providerId="LiveId" clId="{73FCC493-91BE-476B-BCF7-F80A09F4E855}" dt="2026-06-05T01:07:08.474" v="2327" actId="1037"/>
          <ac:spMkLst>
            <pc:docMk/>
            <pc:sldMk cId="3059651497" sldId="1246"/>
            <ac:spMk id="43" creationId="{D0D23ABF-F591-8930-F253-83503A062FDE}"/>
          </ac:spMkLst>
        </pc:spChg>
        <pc:spChg chg="mod">
          <ac:chgData name="Shujuan Xia" userId="9925184cdcf5a243" providerId="LiveId" clId="{73FCC493-91BE-476B-BCF7-F80A09F4E855}" dt="2026-06-05T01:06:37.258" v="2306" actId="1037"/>
          <ac:spMkLst>
            <pc:docMk/>
            <pc:sldMk cId="3059651497" sldId="1246"/>
            <ac:spMk id="44" creationId="{C80F8140-11D3-B5D6-EAB4-23AEA06BE94B}"/>
          </ac:spMkLst>
        </pc:spChg>
        <pc:grpChg chg="mod">
          <ac:chgData name="Shujuan Xia" userId="9925184cdcf5a243" providerId="LiveId" clId="{73FCC493-91BE-476B-BCF7-F80A09F4E855}" dt="2026-06-05T01:07:08.074" v="2326" actId="1035"/>
          <ac:grpSpMkLst>
            <pc:docMk/>
            <pc:sldMk cId="3059651497" sldId="1246"/>
            <ac:grpSpMk id="37" creationId="{F3BC3F08-0C14-0287-D18B-E720E24D04CC}"/>
          </ac:grpSpMkLst>
        </pc:grpChg>
        <pc:grpChg chg="mod">
          <ac:chgData name="Shujuan Xia" userId="9925184cdcf5a243" providerId="LiveId" clId="{73FCC493-91BE-476B-BCF7-F80A09F4E855}" dt="2026-06-05T01:07:31.863" v="2349" actId="1035"/>
          <ac:grpSpMkLst>
            <pc:docMk/>
            <pc:sldMk cId="3059651497" sldId="1246"/>
            <ac:grpSpMk id="45" creationId="{1C1B69E1-2C08-25CB-5A15-47DCF75BDC8A}"/>
          </ac:grpSpMkLst>
        </pc:grpChg>
      </pc:sldChg>
      <pc:sldChg chg="addSp delSp modSp add mod ord modAnim">
        <pc:chgData name="Shujuan Xia" userId="9925184cdcf5a243" providerId="LiveId" clId="{73FCC493-91BE-476B-BCF7-F80A09F4E855}" dt="2026-06-05T01:59:09.800" v="3035" actId="20577"/>
        <pc:sldMkLst>
          <pc:docMk/>
          <pc:sldMk cId="2214039635" sldId="1248"/>
        </pc:sldMkLst>
      </pc:sldChg>
      <pc:sldChg chg="addSp modSp mod">
        <pc:chgData name="Shujuan Xia" userId="9925184cdcf5a243" providerId="LiveId" clId="{73FCC493-91BE-476B-BCF7-F80A09F4E855}" dt="2026-05-20T01:51:01.119" v="314" actId="404"/>
        <pc:sldMkLst>
          <pc:docMk/>
          <pc:sldMk cId="298275352" sldId="1249"/>
        </pc:sldMkLst>
        <pc:picChg chg="mod">
          <ac:chgData name="Shujuan Xia" userId="9925184cdcf5a243" providerId="LiveId" clId="{73FCC493-91BE-476B-BCF7-F80A09F4E855}" dt="2026-05-20T01:11:13.046" v="189" actId="1076"/>
          <ac:picMkLst>
            <pc:docMk/>
            <pc:sldMk cId="298275352" sldId="1249"/>
            <ac:picMk id="3" creationId="{A1631A43-6A28-9763-B197-1EA4DD13AAE4}"/>
          </ac:picMkLst>
        </pc:picChg>
      </pc:sldChg>
      <pc:sldChg chg="addSp modSp new mod ord">
        <pc:chgData name="Shujuan Xia" userId="9925184cdcf5a243" providerId="LiveId" clId="{73FCC493-91BE-476B-BCF7-F80A09F4E855}" dt="2026-06-04T23:51:10.120" v="1472"/>
        <pc:sldMkLst>
          <pc:docMk/>
          <pc:sldMk cId="2267889563" sldId="1250"/>
        </pc:sldMkLst>
      </pc:sldChg>
      <pc:sldChg chg="addSp modSp new mod ord modNotesTx">
        <pc:chgData name="Shujuan Xia" userId="9925184cdcf5a243" providerId="LiveId" clId="{73FCC493-91BE-476B-BCF7-F80A09F4E855}" dt="2026-06-04T00:55:26.408" v="1278"/>
        <pc:sldMkLst>
          <pc:docMk/>
          <pc:sldMk cId="2910280205" sldId="1251"/>
        </pc:sldMkLst>
      </pc:sldChg>
      <pc:sldChg chg="addSp modSp new mod">
        <pc:chgData name="Shujuan Xia" userId="9925184cdcf5a243" providerId="LiveId" clId="{73FCC493-91BE-476B-BCF7-F80A09F4E855}" dt="2026-06-05T01:31:00.455" v="2725" actId="404"/>
        <pc:sldMkLst>
          <pc:docMk/>
          <pc:sldMk cId="3371444821" sldId="1252"/>
        </pc:sldMkLst>
      </pc:sldChg>
      <pc:sldChg chg="addSp modSp new del">
        <pc:chgData name="Shujuan Xia" userId="9925184cdcf5a243" providerId="LiveId" clId="{73FCC493-91BE-476B-BCF7-F80A09F4E855}" dt="2026-06-05T01:19:42.506" v="2618" actId="47"/>
        <pc:sldMkLst>
          <pc:docMk/>
          <pc:sldMk cId="850608239" sldId="1253"/>
        </pc:sldMkLst>
      </pc:sldChg>
      <pc:sldChg chg="addSp delSp modSp new mod">
        <pc:chgData name="Shujuan Xia" userId="9925184cdcf5a243" providerId="LiveId" clId="{73FCC493-91BE-476B-BCF7-F80A09F4E855}" dt="2026-06-05T03:19:18.358" v="3696" actId="122"/>
        <pc:sldMkLst>
          <pc:docMk/>
          <pc:sldMk cId="254822350" sldId="1254"/>
        </pc:sldMkLst>
      </pc:sldChg>
      <pc:sldChg chg="addSp delSp modSp new del mod ord">
        <pc:chgData name="Shujuan Xia" userId="9925184cdcf5a243" providerId="LiveId" clId="{73FCC493-91BE-476B-BCF7-F80A09F4E855}" dt="2026-06-04T04:28:09.348" v="1463" actId="47"/>
        <pc:sldMkLst>
          <pc:docMk/>
          <pc:sldMk cId="1069909952" sldId="1255"/>
        </pc:sldMkLst>
      </pc:sldChg>
      <pc:sldChg chg="addSp delSp modSp new mod modAnim modNotesTx">
        <pc:chgData name="Shujuan Xia" userId="9925184cdcf5a243" providerId="LiveId" clId="{73FCC493-91BE-476B-BCF7-F80A09F4E855}" dt="2026-06-01T02:05:05.290" v="1001"/>
        <pc:sldMkLst>
          <pc:docMk/>
          <pc:sldMk cId="4196329824" sldId="1256"/>
        </pc:sldMkLst>
      </pc:sldChg>
      <pc:sldChg chg="addSp delSp modSp new mod ord setBg">
        <pc:chgData name="Shujuan Xia" userId="9925184cdcf5a243" providerId="LiveId" clId="{73FCC493-91BE-476B-BCF7-F80A09F4E855}" dt="2026-06-04T00:55:24.004" v="1276"/>
        <pc:sldMkLst>
          <pc:docMk/>
          <pc:sldMk cId="2734862623" sldId="1259"/>
        </pc:sldMkLst>
      </pc:sldChg>
      <pc:sldChg chg="addSp modSp mod">
        <pc:chgData name="Shujuan Xia" userId="9925184cdcf5a243" providerId="LiveId" clId="{73FCC493-91BE-476B-BCF7-F80A09F4E855}" dt="2026-06-05T03:23:11.350" v="3697" actId="403"/>
        <pc:sldMkLst>
          <pc:docMk/>
          <pc:sldMk cId="2561050362" sldId="1260"/>
        </pc:sldMkLst>
      </pc:sldChg>
      <pc:sldChg chg="addSp modSp mod ord">
        <pc:chgData name="Shujuan Xia" userId="9925184cdcf5a243" providerId="LiveId" clId="{73FCC493-91BE-476B-BCF7-F80A09F4E855}" dt="2026-06-05T03:15:50.296" v="3694" actId="403"/>
        <pc:sldMkLst>
          <pc:docMk/>
          <pc:sldMk cId="632004047" sldId="1261"/>
        </pc:sldMkLst>
      </pc:sldChg>
      <pc:sldChg chg="addSp modSp new mod ord modNotesTx">
        <pc:chgData name="Shujuan Xia" userId="9925184cdcf5a243" providerId="LiveId" clId="{73FCC493-91BE-476B-BCF7-F80A09F4E855}" dt="2026-06-04T23:51:10.120" v="1472"/>
        <pc:sldMkLst>
          <pc:docMk/>
          <pc:sldMk cId="2622891837" sldId="1263"/>
        </pc:sldMkLst>
      </pc:sldChg>
      <pc:sldChg chg="new del">
        <pc:chgData name="Shujuan Xia" userId="9925184cdcf5a243" providerId="LiveId" clId="{73FCC493-91BE-476B-BCF7-F80A09F4E855}" dt="2026-06-04T04:29:02.712" v="1465" actId="47"/>
        <pc:sldMkLst>
          <pc:docMk/>
          <pc:sldMk cId="1987131123" sldId="1264"/>
        </pc:sldMkLst>
      </pc:sldChg>
      <pc:sldChg chg="new del">
        <pc:chgData name="Shujuan Xia" userId="9925184cdcf5a243" providerId="LiveId" clId="{73FCC493-91BE-476B-BCF7-F80A09F4E855}" dt="2026-06-04T04:25:58.901" v="1455" actId="47"/>
        <pc:sldMkLst>
          <pc:docMk/>
          <pc:sldMk cId="3343955812" sldId="1264"/>
        </pc:sldMkLst>
      </pc:sldChg>
    </pc:docChg>
  </pc:docChgLst>
  <pc:docChgLst>
    <pc:chgData name="Shujuan Xia" userId="9925184cdcf5a243" providerId="LiveId" clId="{43825047-2646-4CF8-B546-9577A6BB7B1D}"/>
    <pc:docChg chg="undo custSel delSld modSld">
      <pc:chgData name="Shujuan Xia" userId="9925184cdcf5a243" providerId="LiveId" clId="{43825047-2646-4CF8-B546-9577A6BB7B1D}" dt="2026-06-08T07:48:09.986" v="130" actId="1076"/>
      <pc:docMkLst>
        <pc:docMk/>
      </pc:docMkLst>
      <pc:sldChg chg="modSp mod">
        <pc:chgData name="Shujuan Xia" userId="9925184cdcf5a243" providerId="LiveId" clId="{43825047-2646-4CF8-B546-9577A6BB7B1D}" dt="2026-06-08T00:22:36.816" v="104" actId="1076"/>
        <pc:sldMkLst>
          <pc:docMk/>
          <pc:sldMk cId="1819117316" sldId="256"/>
        </pc:sldMkLst>
        <pc:spChg chg="mod">
          <ac:chgData name="Shujuan Xia" userId="9925184cdcf5a243" providerId="LiveId" clId="{43825047-2646-4CF8-B546-9577A6BB7B1D}" dt="2026-06-08T00:22:17.271" v="103" actId="20577"/>
          <ac:spMkLst>
            <pc:docMk/>
            <pc:sldMk cId="1819117316" sldId="256"/>
            <ac:spMk id="2" creationId="{6597EBAC-B94F-EDC4-45AA-934733926943}"/>
          </ac:spMkLst>
        </pc:spChg>
        <pc:spChg chg="mod">
          <ac:chgData name="Shujuan Xia" userId="9925184cdcf5a243" providerId="LiveId" clId="{43825047-2646-4CF8-B546-9577A6BB7B1D}" dt="2026-06-08T00:22:36.816" v="104" actId="1076"/>
          <ac:spMkLst>
            <pc:docMk/>
            <pc:sldMk cId="1819117316" sldId="256"/>
            <ac:spMk id="3" creationId="{C40A9B7B-3CAF-8E76-F72D-CEE30DC1BAAB}"/>
          </ac:spMkLst>
        </pc:spChg>
        <pc:spChg chg="mod">
          <ac:chgData name="Shujuan Xia" userId="9925184cdcf5a243" providerId="LiveId" clId="{43825047-2646-4CF8-B546-9577A6BB7B1D}" dt="2026-06-08T00:21:29.130" v="102" actId="1076"/>
          <ac:spMkLst>
            <pc:docMk/>
            <pc:sldMk cId="1819117316" sldId="256"/>
            <ac:spMk id="4" creationId="{C0A48E23-5754-79D8-9396-6F9661C78CD1}"/>
          </ac:spMkLst>
        </pc:spChg>
      </pc:sldChg>
      <pc:sldChg chg="del">
        <pc:chgData name="Shujuan Xia" userId="9925184cdcf5a243" providerId="LiveId" clId="{43825047-2646-4CF8-B546-9577A6BB7B1D}" dt="2026-06-08T00:12:34.423" v="2" actId="47"/>
        <pc:sldMkLst>
          <pc:docMk/>
          <pc:sldMk cId="529758067" sldId="279"/>
        </pc:sldMkLst>
      </pc:sldChg>
      <pc:sldChg chg="delSp modSp mod">
        <pc:chgData name="Shujuan Xia" userId="9925184cdcf5a243" providerId="LiveId" clId="{43825047-2646-4CF8-B546-9577A6BB7B1D}" dt="2026-06-08T00:13:57.982" v="28" actId="1035"/>
        <pc:sldMkLst>
          <pc:docMk/>
          <pc:sldMk cId="3036007047" sldId="1210"/>
        </pc:sldMkLst>
        <pc:spChg chg="del">
          <ac:chgData name="Shujuan Xia" userId="9925184cdcf5a243" providerId="LiveId" clId="{43825047-2646-4CF8-B546-9577A6BB7B1D}" dt="2026-06-08T00:13:48.681" v="13" actId="478"/>
          <ac:spMkLst>
            <pc:docMk/>
            <pc:sldMk cId="3036007047" sldId="1210"/>
            <ac:spMk id="4" creationId="{74E721C5-C969-76E7-ED1B-30B9AFD1656D}"/>
          </ac:spMkLst>
        </pc:spChg>
        <pc:spChg chg="del">
          <ac:chgData name="Shujuan Xia" userId="9925184cdcf5a243" providerId="LiveId" clId="{43825047-2646-4CF8-B546-9577A6BB7B1D}" dt="2026-06-08T00:13:50.118" v="14" actId="478"/>
          <ac:spMkLst>
            <pc:docMk/>
            <pc:sldMk cId="3036007047" sldId="1210"/>
            <ac:spMk id="5" creationId="{2E4A6D79-DE4A-A6E5-97E5-8D3E2B7FE96B}"/>
          </ac:spMkLst>
        </pc:spChg>
        <pc:picChg chg="mod">
          <ac:chgData name="Shujuan Xia" userId="9925184cdcf5a243" providerId="LiveId" clId="{43825047-2646-4CF8-B546-9577A6BB7B1D}" dt="2026-06-08T00:13:57.982" v="28" actId="1035"/>
          <ac:picMkLst>
            <pc:docMk/>
            <pc:sldMk cId="3036007047" sldId="1210"/>
            <ac:picMk id="7" creationId="{77219243-2F27-DE1C-AEC4-E638D82B66DE}"/>
          </ac:picMkLst>
        </pc:picChg>
        <pc:picChg chg="mod">
          <ac:chgData name="Shujuan Xia" userId="9925184cdcf5a243" providerId="LiveId" clId="{43825047-2646-4CF8-B546-9577A6BB7B1D}" dt="2026-06-08T00:13:57.982" v="28" actId="1035"/>
          <ac:picMkLst>
            <pc:docMk/>
            <pc:sldMk cId="3036007047" sldId="1210"/>
            <ac:picMk id="1026" creationId="{85F50CB6-6F46-7F09-FA32-3F696BD929CE}"/>
          </ac:picMkLst>
        </pc:picChg>
      </pc:sldChg>
      <pc:sldChg chg="delSp modSp mod">
        <pc:chgData name="Shujuan Xia" userId="9925184cdcf5a243" providerId="LiveId" clId="{43825047-2646-4CF8-B546-9577A6BB7B1D}" dt="2026-06-08T00:23:37.922" v="111" actId="478"/>
        <pc:sldMkLst>
          <pc:docMk/>
          <pc:sldMk cId="989151151" sldId="1241"/>
        </pc:sldMkLst>
        <pc:spChg chg="del mod">
          <ac:chgData name="Shujuan Xia" userId="9925184cdcf5a243" providerId="LiveId" clId="{43825047-2646-4CF8-B546-9577A6BB7B1D}" dt="2026-06-08T00:23:37.922" v="111" actId="478"/>
          <ac:spMkLst>
            <pc:docMk/>
            <pc:sldMk cId="989151151" sldId="1241"/>
            <ac:spMk id="8" creationId="{6DD69927-BB9E-3CFD-5F1F-CBED86C3A03B}"/>
          </ac:spMkLst>
        </pc:spChg>
        <pc:spChg chg="del mod">
          <ac:chgData name="Shujuan Xia" userId="9925184cdcf5a243" providerId="LiveId" clId="{43825047-2646-4CF8-B546-9577A6BB7B1D}" dt="2026-06-08T00:23:36.101" v="110" actId="478"/>
          <ac:spMkLst>
            <pc:docMk/>
            <pc:sldMk cId="989151151" sldId="1241"/>
            <ac:spMk id="9" creationId="{2809A97A-505D-7AF4-42AA-3D06A1DB8019}"/>
          </ac:spMkLst>
        </pc:spChg>
        <pc:spChg chg="del mod">
          <ac:chgData name="Shujuan Xia" userId="9925184cdcf5a243" providerId="LiveId" clId="{43825047-2646-4CF8-B546-9577A6BB7B1D}" dt="2026-06-08T00:23:34.513" v="109" actId="478"/>
          <ac:spMkLst>
            <pc:docMk/>
            <pc:sldMk cId="989151151" sldId="1241"/>
            <ac:spMk id="10" creationId="{ED0A8BA9-F4CF-E252-EA43-BD27EA5BA7A2}"/>
          </ac:spMkLst>
        </pc:spChg>
        <pc:grpChg chg="del">
          <ac:chgData name="Shujuan Xia" userId="9925184cdcf5a243" providerId="LiveId" clId="{43825047-2646-4CF8-B546-9577A6BB7B1D}" dt="2026-06-08T00:23:37.922" v="111" actId="478"/>
          <ac:grpSpMkLst>
            <pc:docMk/>
            <pc:sldMk cId="989151151" sldId="1241"/>
            <ac:grpSpMk id="11" creationId="{0AF0EE65-AB62-F447-CB59-8E6B53AE0E6B}"/>
          </ac:grpSpMkLst>
        </pc:grpChg>
      </pc:sldChg>
      <pc:sldChg chg="addSp delSp modSp mod">
        <pc:chgData name="Shujuan Xia" userId="9925184cdcf5a243" providerId="LiveId" clId="{43825047-2646-4CF8-B546-9577A6BB7B1D}" dt="2026-06-08T07:48:09.986" v="130" actId="1076"/>
        <pc:sldMkLst>
          <pc:docMk/>
          <pc:sldMk cId="3134149894" sldId="1243"/>
        </pc:sldMkLst>
        <pc:spChg chg="del topLvl">
          <ac:chgData name="Shujuan Xia" userId="9925184cdcf5a243" providerId="LiveId" clId="{43825047-2646-4CF8-B546-9577A6BB7B1D}" dt="2026-06-08T00:14:35.096" v="33" actId="478"/>
          <ac:spMkLst>
            <pc:docMk/>
            <pc:sldMk cId="3134149894" sldId="1243"/>
            <ac:spMk id="5" creationId="{8AD9A720-C6DC-C4D3-F3D8-81FD79DBC6E7}"/>
          </ac:spMkLst>
        </pc:spChg>
        <pc:spChg chg="del">
          <ac:chgData name="Shujuan Xia" userId="9925184cdcf5a243" providerId="LiveId" clId="{43825047-2646-4CF8-B546-9577A6BB7B1D}" dt="2026-06-08T00:14:34.024" v="32" actId="478"/>
          <ac:spMkLst>
            <pc:docMk/>
            <pc:sldMk cId="3134149894" sldId="1243"/>
            <ac:spMk id="6" creationId="{59E3B972-8761-01F8-B235-BAF334B4653E}"/>
          </ac:spMkLst>
        </pc:spChg>
        <pc:spChg chg="del">
          <ac:chgData name="Shujuan Xia" userId="9925184cdcf5a243" providerId="LiveId" clId="{43825047-2646-4CF8-B546-9577A6BB7B1D}" dt="2026-06-08T00:14:32.939" v="31" actId="478"/>
          <ac:spMkLst>
            <pc:docMk/>
            <pc:sldMk cId="3134149894" sldId="1243"/>
            <ac:spMk id="7" creationId="{8E72EE54-A578-A978-D8DD-BC8933098C02}"/>
          </ac:spMkLst>
        </pc:spChg>
        <pc:spChg chg="mod">
          <ac:chgData name="Shujuan Xia" userId="9925184cdcf5a243" providerId="LiveId" clId="{43825047-2646-4CF8-B546-9577A6BB7B1D}" dt="2026-06-08T07:48:09.986" v="130" actId="1076"/>
          <ac:spMkLst>
            <pc:docMk/>
            <pc:sldMk cId="3134149894" sldId="1243"/>
            <ac:spMk id="11" creationId="{2696211E-5606-9400-7A26-9EFAF6A357D5}"/>
          </ac:spMkLst>
        </pc:spChg>
        <pc:spChg chg="del">
          <ac:chgData name="Shujuan Xia" userId="9925184cdcf5a243" providerId="LiveId" clId="{43825047-2646-4CF8-B546-9577A6BB7B1D}" dt="2026-06-08T00:14:29.743" v="30" actId="478"/>
          <ac:spMkLst>
            <pc:docMk/>
            <pc:sldMk cId="3134149894" sldId="1243"/>
            <ac:spMk id="12" creationId="{1631A3AE-56B4-2CD2-A21C-80ABE53CC27C}"/>
          </ac:spMkLst>
        </pc:spChg>
        <pc:grpChg chg="del">
          <ac:chgData name="Shujuan Xia" userId="9925184cdcf5a243" providerId="LiveId" clId="{43825047-2646-4CF8-B546-9577A6BB7B1D}" dt="2026-06-08T00:14:35.096" v="33" actId="478"/>
          <ac:grpSpMkLst>
            <pc:docMk/>
            <pc:sldMk cId="3134149894" sldId="1243"/>
            <ac:grpSpMk id="8" creationId="{02346815-DF01-C401-181E-C23C23452EC6}"/>
          </ac:grpSpMkLst>
        </pc:grpChg>
        <pc:picChg chg="mod topLvl modCrop">
          <ac:chgData name="Shujuan Xia" userId="9925184cdcf5a243" providerId="LiveId" clId="{43825047-2646-4CF8-B546-9577A6BB7B1D}" dt="2026-06-08T07:47:45.799" v="125" actId="1076"/>
          <ac:picMkLst>
            <pc:docMk/>
            <pc:sldMk cId="3134149894" sldId="1243"/>
            <ac:picMk id="4" creationId="{463ED3E2-F1F8-E23B-E8CD-3C12914AFD19}"/>
          </ac:picMkLst>
        </pc:picChg>
        <pc:picChg chg="add mod modCrop">
          <ac:chgData name="Shujuan Xia" userId="9925184cdcf5a243" providerId="LiveId" clId="{43825047-2646-4CF8-B546-9577A6BB7B1D}" dt="2026-06-08T07:47:54.966" v="128" actId="1076"/>
          <ac:picMkLst>
            <pc:docMk/>
            <pc:sldMk cId="3134149894" sldId="1243"/>
            <ac:picMk id="5" creationId="{64CE6D06-2AEA-482F-8F28-2A4238D06215}"/>
          </ac:picMkLst>
        </pc:picChg>
      </pc:sldChg>
      <pc:sldChg chg="delSp mod">
        <pc:chgData name="Shujuan Xia" userId="9925184cdcf5a243" providerId="LiveId" clId="{43825047-2646-4CF8-B546-9577A6BB7B1D}" dt="2026-06-08T00:23:48.037" v="113" actId="478"/>
        <pc:sldMkLst>
          <pc:docMk/>
          <pc:sldMk cId="3059651497" sldId="1246"/>
        </pc:sldMkLst>
        <pc:spChg chg="del topLvl">
          <ac:chgData name="Shujuan Xia" userId="9925184cdcf5a243" providerId="LiveId" clId="{43825047-2646-4CF8-B546-9577A6BB7B1D}" dt="2026-06-08T00:23:48.037" v="113" actId="478"/>
          <ac:spMkLst>
            <pc:docMk/>
            <pc:sldMk cId="3059651497" sldId="1246"/>
            <ac:spMk id="21" creationId="{537135EF-3356-0F95-592D-07C37D0436B7}"/>
          </ac:spMkLst>
        </pc:spChg>
        <pc:spChg chg="del">
          <ac:chgData name="Shujuan Xia" userId="9925184cdcf5a243" providerId="LiveId" clId="{43825047-2646-4CF8-B546-9577A6BB7B1D}" dt="2026-06-08T00:23:46.374" v="112" actId="478"/>
          <ac:spMkLst>
            <pc:docMk/>
            <pc:sldMk cId="3059651497" sldId="1246"/>
            <ac:spMk id="23" creationId="{FA902BD0-B929-BF86-9D90-8A8C842E614B}"/>
          </ac:spMkLst>
        </pc:spChg>
        <pc:grpChg chg="del">
          <ac:chgData name="Shujuan Xia" userId="9925184cdcf5a243" providerId="LiveId" clId="{43825047-2646-4CF8-B546-9577A6BB7B1D}" dt="2026-06-08T00:23:48.037" v="113" actId="478"/>
          <ac:grpSpMkLst>
            <pc:docMk/>
            <pc:sldMk cId="3059651497" sldId="1246"/>
            <ac:grpSpMk id="36" creationId="{6DC890B4-8B49-D153-7298-A94E13CA407E}"/>
          </ac:grpSpMkLst>
        </pc:grpChg>
        <pc:picChg chg="topLvl">
          <ac:chgData name="Shujuan Xia" userId="9925184cdcf5a243" providerId="LiveId" clId="{43825047-2646-4CF8-B546-9577A6BB7B1D}" dt="2026-06-08T00:23:48.037" v="113" actId="478"/>
          <ac:picMkLst>
            <pc:docMk/>
            <pc:sldMk cId="3059651497" sldId="1246"/>
            <ac:picMk id="2050" creationId="{D439CEB1-F9D9-28E0-F90C-7DDE4529CFF5}"/>
          </ac:picMkLst>
        </pc:picChg>
      </pc:sldChg>
      <pc:sldChg chg="del">
        <pc:chgData name="Shujuan Xia" userId="9925184cdcf5a243" providerId="LiveId" clId="{43825047-2646-4CF8-B546-9577A6BB7B1D}" dt="2026-06-08T00:14:14.794" v="29" actId="47"/>
        <pc:sldMkLst>
          <pc:docMk/>
          <pc:sldMk cId="2214039635" sldId="1248"/>
        </pc:sldMkLst>
      </pc:sldChg>
      <pc:sldChg chg="delSp modSp mod">
        <pc:chgData name="Shujuan Xia" userId="9925184cdcf5a243" providerId="LiveId" clId="{43825047-2646-4CF8-B546-9577A6BB7B1D}" dt="2026-06-08T00:12:43.956" v="7" actId="1076"/>
        <pc:sldMkLst>
          <pc:docMk/>
          <pc:sldMk cId="298275352" sldId="1249"/>
        </pc:sldMkLst>
        <pc:spChg chg="del">
          <ac:chgData name="Shujuan Xia" userId="9925184cdcf5a243" providerId="LiveId" clId="{43825047-2646-4CF8-B546-9577A6BB7B1D}" dt="2026-06-08T00:12:38.631" v="5" actId="478"/>
          <ac:spMkLst>
            <pc:docMk/>
            <pc:sldMk cId="298275352" sldId="1249"/>
            <ac:spMk id="4" creationId="{BCADB3F7-422B-A39A-4F75-0726B1D30FD2}"/>
          </ac:spMkLst>
        </pc:spChg>
        <pc:spChg chg="del">
          <ac:chgData name="Shujuan Xia" userId="9925184cdcf5a243" providerId="LiveId" clId="{43825047-2646-4CF8-B546-9577A6BB7B1D}" dt="2026-06-08T00:12:41.804" v="6" actId="478"/>
          <ac:spMkLst>
            <pc:docMk/>
            <pc:sldMk cId="298275352" sldId="1249"/>
            <ac:spMk id="6" creationId="{9BB287B6-DF21-6CAF-22C1-494B022727EC}"/>
          </ac:spMkLst>
        </pc:spChg>
        <pc:picChg chg="mod">
          <ac:chgData name="Shujuan Xia" userId="9925184cdcf5a243" providerId="LiveId" clId="{43825047-2646-4CF8-B546-9577A6BB7B1D}" dt="2026-06-08T00:12:43.956" v="7" actId="1076"/>
          <ac:picMkLst>
            <pc:docMk/>
            <pc:sldMk cId="298275352" sldId="1249"/>
            <ac:picMk id="3" creationId="{A1631A43-6A28-9763-B197-1EA4DD13AAE4}"/>
          </ac:picMkLst>
        </pc:picChg>
      </pc:sldChg>
      <pc:sldChg chg="del">
        <pc:chgData name="Shujuan Xia" userId="9925184cdcf5a243" providerId="LiveId" clId="{43825047-2646-4CF8-B546-9577A6BB7B1D}" dt="2026-06-08T00:12:47.390" v="8" actId="47"/>
        <pc:sldMkLst>
          <pc:docMk/>
          <pc:sldMk cId="2267889563" sldId="1250"/>
        </pc:sldMkLst>
      </pc:sldChg>
      <pc:sldChg chg="del">
        <pc:chgData name="Shujuan Xia" userId="9925184cdcf5a243" providerId="LiveId" clId="{43825047-2646-4CF8-B546-9577A6BB7B1D}" dt="2026-06-08T00:12:35.321" v="4" actId="47"/>
        <pc:sldMkLst>
          <pc:docMk/>
          <pc:sldMk cId="2910280205" sldId="1251"/>
        </pc:sldMkLst>
      </pc:sldChg>
      <pc:sldChg chg="del">
        <pc:chgData name="Shujuan Xia" userId="9925184cdcf5a243" providerId="LiveId" clId="{43825047-2646-4CF8-B546-9577A6BB7B1D}" dt="2026-06-08T00:12:58.521" v="10" actId="47"/>
        <pc:sldMkLst>
          <pc:docMk/>
          <pc:sldMk cId="3371444821" sldId="1252"/>
        </pc:sldMkLst>
      </pc:sldChg>
      <pc:sldChg chg="del">
        <pc:chgData name="Shujuan Xia" userId="9925184cdcf5a243" providerId="LiveId" clId="{43825047-2646-4CF8-B546-9577A6BB7B1D}" dt="2026-06-08T00:13:19.300" v="11" actId="47"/>
        <pc:sldMkLst>
          <pc:docMk/>
          <pc:sldMk cId="254822350" sldId="1254"/>
        </pc:sldMkLst>
      </pc:sldChg>
      <pc:sldChg chg="del">
        <pc:chgData name="Shujuan Xia" userId="9925184cdcf5a243" providerId="LiveId" clId="{43825047-2646-4CF8-B546-9577A6BB7B1D}" dt="2026-06-08T00:12:34.740" v="3" actId="47"/>
        <pc:sldMkLst>
          <pc:docMk/>
          <pc:sldMk cId="2734862623" sldId="1259"/>
        </pc:sldMkLst>
      </pc:sldChg>
      <pc:sldChg chg="del">
        <pc:chgData name="Shujuan Xia" userId="9925184cdcf5a243" providerId="LiveId" clId="{43825047-2646-4CF8-B546-9577A6BB7B1D}" dt="2026-06-08T00:12:33.183" v="0" actId="47"/>
        <pc:sldMkLst>
          <pc:docMk/>
          <pc:sldMk cId="2561050362" sldId="1260"/>
        </pc:sldMkLst>
      </pc:sldChg>
      <pc:sldChg chg="del">
        <pc:chgData name="Shujuan Xia" userId="9925184cdcf5a243" providerId="LiveId" clId="{43825047-2646-4CF8-B546-9577A6BB7B1D}" dt="2026-06-08T00:13:22.140" v="12" actId="47"/>
        <pc:sldMkLst>
          <pc:docMk/>
          <pc:sldMk cId="632004047" sldId="1261"/>
        </pc:sldMkLst>
      </pc:sldChg>
      <pc:sldChg chg="del">
        <pc:chgData name="Shujuan Xia" userId="9925184cdcf5a243" providerId="LiveId" clId="{43825047-2646-4CF8-B546-9577A6BB7B1D}" dt="2026-06-08T00:12:33.746" v="1" actId="47"/>
        <pc:sldMkLst>
          <pc:docMk/>
          <pc:sldMk cId="3618271674" sldId="1262"/>
        </pc:sldMkLst>
      </pc:sldChg>
      <pc:sldChg chg="del">
        <pc:chgData name="Shujuan Xia" userId="9925184cdcf5a243" providerId="LiveId" clId="{43825047-2646-4CF8-B546-9577A6BB7B1D}" dt="2026-06-08T00:12:49.167" v="9" actId="47"/>
        <pc:sldMkLst>
          <pc:docMk/>
          <pc:sldMk cId="2622891837" sldId="12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1670835C-5623-4ABE-A331-0507403BC02D}" type="datetimeFigureOut">
              <a:rPr kumimoji="1" lang="ja-JP" altLang="en-US" smtClean="0"/>
              <a:t>2026/6/8</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0537" cy="22733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F2391718-5E05-41A7-9A93-E4025BDE99AC}" type="slidenum">
              <a:rPr kumimoji="1" lang="ja-JP" altLang="en-US" smtClean="0"/>
              <a:t>‹#›</a:t>
            </a:fld>
            <a:endParaRPr kumimoji="1" lang="ja-JP" altLang="en-US"/>
          </a:p>
        </p:txBody>
      </p:sp>
    </p:spTree>
    <p:extLst>
      <p:ext uri="{BB962C8B-B14F-4D97-AF65-F5344CB8AC3E}">
        <p14:creationId xmlns:p14="http://schemas.microsoft.com/office/powerpoint/2010/main" val="28517012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391718-5E05-41A7-9A93-E4025BDE99AC}" type="slidenum">
              <a:rPr kumimoji="1" lang="ja-JP" altLang="en-US" smtClean="0"/>
              <a:t>1</a:t>
            </a:fld>
            <a:endParaRPr kumimoji="1" lang="ja-JP" altLang="en-US"/>
          </a:p>
        </p:txBody>
      </p:sp>
    </p:spTree>
    <p:extLst>
      <p:ext uri="{BB962C8B-B14F-4D97-AF65-F5344CB8AC3E}">
        <p14:creationId xmlns:p14="http://schemas.microsoft.com/office/powerpoint/2010/main" val="201635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391718-5E05-41A7-9A93-E4025BDE99AC}" type="slidenum">
              <a:rPr kumimoji="1" lang="ja-JP" altLang="en-US" smtClean="0"/>
              <a:t>4</a:t>
            </a:fld>
            <a:endParaRPr kumimoji="1" lang="ja-JP" altLang="en-US"/>
          </a:p>
        </p:txBody>
      </p:sp>
    </p:spTree>
    <p:extLst>
      <p:ext uri="{BB962C8B-B14F-4D97-AF65-F5344CB8AC3E}">
        <p14:creationId xmlns:p14="http://schemas.microsoft.com/office/powerpoint/2010/main" val="1792488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391718-5E05-41A7-9A93-E4025BDE99AC}" type="slidenum">
              <a:rPr kumimoji="1" lang="ja-JP" altLang="en-US" smtClean="0"/>
              <a:t>5</a:t>
            </a:fld>
            <a:endParaRPr kumimoji="1" lang="ja-JP" altLang="en-US"/>
          </a:p>
        </p:txBody>
      </p:sp>
    </p:spTree>
    <p:extLst>
      <p:ext uri="{BB962C8B-B14F-4D97-AF65-F5344CB8AC3E}">
        <p14:creationId xmlns:p14="http://schemas.microsoft.com/office/powerpoint/2010/main" val="964492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地表面オゾンとは、地表付近の大気中に存在するオゾンであり、</a:t>
            </a:r>
            <a:r>
              <a:rPr lang="en-US" altLang="ja-JP" dirty="0"/>
              <a:t>NOx</a:t>
            </a:r>
            <a:r>
              <a:rPr lang="ja-JP" altLang="en-US" dirty="0"/>
              <a:t>や</a:t>
            </a:r>
            <a:r>
              <a:rPr lang="en-US" altLang="ja-JP" dirty="0"/>
              <a:t>VOCs</a:t>
            </a:r>
            <a:r>
              <a:rPr lang="ja-JP" altLang="en-US" dirty="0"/>
              <a:t>、</a:t>
            </a:r>
            <a:r>
              <a:rPr lang="en-US" altLang="ja-JP" dirty="0"/>
              <a:t>CH₄</a:t>
            </a:r>
            <a:r>
              <a:rPr lang="ja-JP" altLang="en-US" dirty="0"/>
              <a:t>などの前駆物質が太陽光のもとで光化学反応を起こすことによって生成される二次汚染物質である。</a:t>
            </a:r>
            <a:endParaRPr kumimoji="1" lang="ja-JP" altLang="en-US" dirty="0"/>
          </a:p>
        </p:txBody>
      </p:sp>
      <p:sp>
        <p:nvSpPr>
          <p:cNvPr id="4" name="スライド番号プレースホルダー 3"/>
          <p:cNvSpPr>
            <a:spLocks noGrp="1"/>
          </p:cNvSpPr>
          <p:nvPr>
            <p:ph type="sldNum" sz="quarter" idx="5"/>
          </p:nvPr>
        </p:nvSpPr>
        <p:spPr/>
        <p:txBody>
          <a:bodyPr/>
          <a:lstStyle/>
          <a:p>
            <a:fld id="{F2391718-5E05-41A7-9A93-E4025BDE99AC}" type="slidenum">
              <a:rPr kumimoji="1" lang="ja-JP" altLang="en-US" smtClean="0"/>
              <a:t>6</a:t>
            </a:fld>
            <a:endParaRPr kumimoji="1" lang="ja-JP" altLang="en-US"/>
          </a:p>
        </p:txBody>
      </p:sp>
    </p:spTree>
    <p:extLst>
      <p:ext uri="{BB962C8B-B14F-4D97-AF65-F5344CB8AC3E}">
        <p14:creationId xmlns:p14="http://schemas.microsoft.com/office/powerpoint/2010/main" val="3383908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C50FE-459C-2ECC-2B40-7172601927F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9F7BD6-26AD-6412-B7DD-CC88AAC7A8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07AAFDA-25E4-DFFE-77F7-01665709FD3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A14581F-20AE-E788-92D4-972D210D5E93}"/>
              </a:ext>
            </a:extLst>
          </p:cNvPr>
          <p:cNvSpPr>
            <a:spLocks noGrp="1"/>
          </p:cNvSpPr>
          <p:nvPr>
            <p:ph type="sldNum" sz="quarter" idx="5"/>
          </p:nvPr>
        </p:nvSpPr>
        <p:spPr/>
        <p:txBody>
          <a:bodyPr/>
          <a:lstStyle/>
          <a:p>
            <a:fld id="{F2391718-5E05-41A7-9A93-E4025BDE99AC}" type="slidenum">
              <a:rPr kumimoji="1" lang="ja-JP" altLang="en-US" smtClean="0"/>
              <a:t>7</a:t>
            </a:fld>
            <a:endParaRPr kumimoji="1" lang="ja-JP" altLang="en-US"/>
          </a:p>
        </p:txBody>
      </p:sp>
    </p:spTree>
    <p:extLst>
      <p:ext uri="{BB962C8B-B14F-4D97-AF65-F5344CB8AC3E}">
        <p14:creationId xmlns:p14="http://schemas.microsoft.com/office/powerpoint/2010/main" val="1077690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391718-5E05-41A7-9A93-E4025BDE99AC}" type="slidenum">
              <a:rPr kumimoji="1" lang="ja-JP" altLang="en-US" smtClean="0"/>
              <a:t>9</a:t>
            </a:fld>
            <a:endParaRPr kumimoji="1" lang="ja-JP" altLang="en-US"/>
          </a:p>
        </p:txBody>
      </p:sp>
    </p:spTree>
    <p:extLst>
      <p:ext uri="{BB962C8B-B14F-4D97-AF65-F5344CB8AC3E}">
        <p14:creationId xmlns:p14="http://schemas.microsoft.com/office/powerpoint/2010/main" val="1932419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pPr marL="0" marR="0" lvl="0" indent="0" algn="r" defTabSz="460538" rtl="0" eaLnBrk="1" fontAlgn="auto" latinLnBrk="0" hangingPunct="1">
              <a:lnSpc>
                <a:spcPct val="100000"/>
              </a:lnSpc>
              <a:spcBef>
                <a:spcPts val="0"/>
              </a:spcBef>
              <a:spcAft>
                <a:spcPts val="0"/>
              </a:spcAft>
              <a:buClrTx/>
              <a:buSzTx/>
              <a:buFontTx/>
              <a:buNone/>
              <a:tabLst/>
              <a:defRPr/>
            </a:pPr>
            <a:fld id="{E34E5944-1BF7-E843-8521-674027E629B2}" type="slidenum">
              <a:rPr kumimoji="0" lang="en-JP"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460538" rtl="0" eaLnBrk="1" fontAlgn="auto" latinLnBrk="0" hangingPunct="1">
                <a:lnSpc>
                  <a:spcPct val="100000"/>
                </a:lnSpc>
                <a:spcBef>
                  <a:spcPts val="0"/>
                </a:spcBef>
                <a:spcAft>
                  <a:spcPts val="0"/>
                </a:spcAft>
                <a:buClrTx/>
                <a:buSzTx/>
                <a:buFontTx/>
                <a:buNone/>
                <a:tabLst/>
                <a:defRPr/>
              </a:pPr>
              <a:t>12</a:t>
            </a:fld>
            <a:endParaRPr kumimoji="0" lang="en-JP"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581581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967FB68-7893-4751-A8E7-8847B5865325}"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4182092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11B2C6-4264-4411-A8B8-6CA97FDED3A8}"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2464317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57EE8A-A954-47C4-99B7-ED143AEE1F91}"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1815608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E697F2A-A69A-44F9-8D25-9BBA8D5FA023}" type="datetime1">
              <a:rPr kumimoji="1" lang="ja-JP" altLang="en-US" smtClean="0"/>
              <a:t>2026/6/8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3135881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3770658-41A1-4406-ACEF-D5C40F7B5B9A}" type="datetime1">
              <a:rPr kumimoji="1" lang="ja-JP" altLang="en-US" smtClean="0"/>
              <a:t>2026/6/8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3251478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57EDD23-205B-465D-82B4-6E11F0DC1755}" type="datetime1">
              <a:rPr kumimoji="1" lang="ja-JP" altLang="en-US" smtClean="0"/>
              <a:t>2026/6/8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201640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9E34B-C9AD-4142-9D8C-065D6D618085}" type="datetime1">
              <a:rPr kumimoji="1" lang="ja-JP" altLang="en-US" smtClean="0"/>
              <a:t>2026/6/8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572878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E2539B-808D-4507-B813-01ABE2FE6503}" type="datetime1">
              <a:rPr kumimoji="1" lang="ja-JP" altLang="en-US" smtClean="0"/>
              <a:t>2026/6/8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1052727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D9389B4-94E2-45D5-9707-B9719E9F56A4}" type="datetime1">
              <a:rPr kumimoji="1" lang="ja-JP" altLang="en-US" smtClean="0"/>
              <a:t>2026/6/8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1966475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D19CBD9-3F4E-4DAA-9E95-D5B51EF29607}"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2469063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8E67539-280A-426D-A238-F559AE8B50C4}"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1209040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EFE39B-0C99-4482-B81E-524BC5A1B7A4}" type="datetime1">
              <a:rPr kumimoji="1" lang="ja-JP" altLang="en-US" smtClean="0"/>
              <a:t>2026/6/8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EEC198-F0C6-4362-AE13-DD52063350D3}" type="slidenum">
              <a:rPr kumimoji="1" lang="ja-JP" altLang="en-US" smtClean="0"/>
              <a:t>‹#›</a:t>
            </a:fld>
            <a:endParaRPr kumimoji="1" lang="ja-JP" altLang="en-US"/>
          </a:p>
        </p:txBody>
      </p:sp>
    </p:spTree>
    <p:extLst>
      <p:ext uri="{BB962C8B-B14F-4D97-AF65-F5344CB8AC3E}">
        <p14:creationId xmlns:p14="http://schemas.microsoft.com/office/powerpoint/2010/main" val="441405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jpe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97EBAC-B94F-EDC4-45AA-934733926943}"/>
              </a:ext>
            </a:extLst>
          </p:cNvPr>
          <p:cNvSpPr>
            <a:spLocks noGrp="1"/>
          </p:cNvSpPr>
          <p:nvPr>
            <p:ph type="ctrTitle"/>
          </p:nvPr>
        </p:nvSpPr>
        <p:spPr>
          <a:xfrm>
            <a:off x="227535" y="1157598"/>
            <a:ext cx="8688929" cy="2387600"/>
          </a:xfrm>
        </p:spPr>
        <p:txBody>
          <a:bodyPr>
            <a:normAutofit/>
          </a:bodyPr>
          <a:lstStyle/>
          <a:p>
            <a:pPr>
              <a:lnSpc>
                <a:spcPct val="100000"/>
              </a:lnSpc>
            </a:pPr>
            <a:r>
              <a:rPr kumimoji="1" lang="en-US" altLang="ja-JP" sz="3600" dirty="0">
                <a:latin typeface="Arial" panose="020B0604020202020204" pitchFamily="34" charset="0"/>
                <a:ea typeface="ＭＳ Ｐゴシック" panose="020B0600070205080204" pitchFamily="50" charset="-128"/>
                <a:cs typeface="Arial" panose="020B0604020202020204" pitchFamily="34" charset="0"/>
              </a:rPr>
              <a:t>Ozone pollution reduction partially offsets the negative impact of climate mitigation on global hunger</a:t>
            </a:r>
            <a:endParaRPr kumimoji="1" lang="ja-JP" altLang="en-US" sz="32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3" name="字幕 2">
            <a:extLst>
              <a:ext uri="{FF2B5EF4-FFF2-40B4-BE49-F238E27FC236}">
                <a16:creationId xmlns:a16="http://schemas.microsoft.com/office/drawing/2014/main" id="{C40A9B7B-3CAF-8E76-F72D-CEE30DC1BAAB}"/>
              </a:ext>
            </a:extLst>
          </p:cNvPr>
          <p:cNvSpPr>
            <a:spLocks noGrp="1"/>
          </p:cNvSpPr>
          <p:nvPr>
            <p:ph type="subTitle" idx="1"/>
          </p:nvPr>
        </p:nvSpPr>
        <p:spPr>
          <a:xfrm>
            <a:off x="150726" y="4293443"/>
            <a:ext cx="8765738" cy="1655762"/>
          </a:xfrm>
        </p:spPr>
        <p:txBody>
          <a:bodyPr>
            <a:normAutofit/>
          </a:bodyPr>
          <a:lstStyle/>
          <a:p>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Shujuan Xia</a:t>
            </a:r>
          </a:p>
          <a:p>
            <a:r>
              <a:rPr lang="en-US" altLang="ja-JP" sz="2000" dirty="0">
                <a:latin typeface="Arial" panose="020B0604020202020204" pitchFamily="34" charset="0"/>
                <a:ea typeface="ＭＳ Ｐゴシック" panose="020B0600070205080204" pitchFamily="50" charset="-128"/>
                <a:cs typeface="Arial" panose="020B0604020202020204" pitchFamily="34" charset="0"/>
              </a:rPr>
              <a:t>Atmosphere and Ocean Research Institute, The University of Tokyo</a:t>
            </a:r>
            <a:endParaRPr kumimoji="1" lang="ja-JP" altLang="en-US" sz="20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4" name="テキスト ボックス 3">
            <a:extLst>
              <a:ext uri="{FF2B5EF4-FFF2-40B4-BE49-F238E27FC236}">
                <a16:creationId xmlns:a16="http://schemas.microsoft.com/office/drawing/2014/main" id="{C0A48E23-5754-79D8-9396-6F9661C78CD1}"/>
              </a:ext>
            </a:extLst>
          </p:cNvPr>
          <p:cNvSpPr txBox="1"/>
          <p:nvPr/>
        </p:nvSpPr>
        <p:spPr>
          <a:xfrm>
            <a:off x="2431700" y="289768"/>
            <a:ext cx="6618969" cy="369332"/>
          </a:xfrm>
          <a:prstGeom prst="rect">
            <a:avLst/>
          </a:prstGeom>
          <a:noFill/>
        </p:spPr>
        <p:txBody>
          <a:bodyPr wrap="square" rtlCol="0">
            <a:spAutoFit/>
          </a:bodyPr>
          <a:lstStyle/>
          <a:p>
            <a:pPr algn="r"/>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The 29th Annual Conference on Global Economic Analysis</a:t>
            </a:r>
            <a:endParaRPr kumimoji="1"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5" name="スライド番号プレースホルダー 4">
            <a:extLst>
              <a:ext uri="{FF2B5EF4-FFF2-40B4-BE49-F238E27FC236}">
                <a16:creationId xmlns:a16="http://schemas.microsoft.com/office/drawing/2014/main" id="{C12D03CF-89AA-29E7-62FD-EF6F0840D895}"/>
              </a:ext>
            </a:extLst>
          </p:cNvPr>
          <p:cNvSpPr>
            <a:spLocks noGrp="1"/>
          </p:cNvSpPr>
          <p:nvPr>
            <p:ph type="sldNum" sz="quarter" idx="12"/>
          </p:nvPr>
        </p:nvSpPr>
        <p:spPr/>
        <p:txBody>
          <a:bodyPr/>
          <a:lstStyle/>
          <a:p>
            <a:fld id="{5EEEC198-F0C6-4362-AE13-DD52063350D3}" type="slidenum">
              <a:rPr kumimoji="1" lang="ja-JP" altLang="en-US" smtClean="0"/>
              <a:t>1</a:t>
            </a:fld>
            <a:endParaRPr kumimoji="1" lang="ja-JP" altLang="en-US"/>
          </a:p>
        </p:txBody>
      </p:sp>
    </p:spTree>
    <p:extLst>
      <p:ext uri="{BB962C8B-B14F-4D97-AF65-F5344CB8AC3E}">
        <p14:creationId xmlns:p14="http://schemas.microsoft.com/office/powerpoint/2010/main" val="1819117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617D1A6-C6BB-B51D-191D-531A531271CE}"/>
              </a:ext>
            </a:extLst>
          </p:cNvPr>
          <p:cNvSpPr>
            <a:spLocks noGrp="1"/>
          </p:cNvSpPr>
          <p:nvPr>
            <p:ph type="sldNum" sz="quarter" idx="12"/>
          </p:nvPr>
        </p:nvSpPr>
        <p:spPr/>
        <p:txBody>
          <a:bodyPr/>
          <a:lstStyle/>
          <a:p>
            <a:fld id="{5EEEC198-F0C6-4362-AE13-DD52063350D3}" type="slidenum">
              <a:rPr kumimoji="1" lang="ja-JP" altLang="en-US" smtClean="0"/>
              <a:t>2</a:t>
            </a:fld>
            <a:endParaRPr kumimoji="1" lang="ja-JP" altLang="en-US"/>
          </a:p>
        </p:txBody>
      </p:sp>
      <p:pic>
        <p:nvPicPr>
          <p:cNvPr id="3" name="図 2">
            <a:extLst>
              <a:ext uri="{FF2B5EF4-FFF2-40B4-BE49-F238E27FC236}">
                <a16:creationId xmlns:a16="http://schemas.microsoft.com/office/drawing/2014/main" id="{A1631A43-6A28-9763-B197-1EA4DD13AAE4}"/>
              </a:ext>
            </a:extLst>
          </p:cNvPr>
          <p:cNvPicPr>
            <a:picLocks noChangeAspect="1"/>
          </p:cNvPicPr>
          <p:nvPr/>
        </p:nvPicPr>
        <p:blipFill>
          <a:blip r:embed="rId2"/>
          <a:stretch>
            <a:fillRect/>
          </a:stretch>
        </p:blipFill>
        <p:spPr>
          <a:xfrm>
            <a:off x="356435" y="839440"/>
            <a:ext cx="8431129" cy="4875212"/>
          </a:xfrm>
          <a:prstGeom prst="rect">
            <a:avLst/>
          </a:prstGeom>
        </p:spPr>
      </p:pic>
    </p:spTree>
    <p:extLst>
      <p:ext uri="{BB962C8B-B14F-4D97-AF65-F5344CB8AC3E}">
        <p14:creationId xmlns:p14="http://schemas.microsoft.com/office/powerpoint/2010/main" val="298275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904CD19-B9F2-9601-1F36-B70E9D75829E}"/>
              </a:ext>
            </a:extLst>
          </p:cNvPr>
          <p:cNvSpPr>
            <a:spLocks noGrp="1"/>
          </p:cNvSpPr>
          <p:nvPr>
            <p:ph type="sldNum" sz="quarter" idx="12"/>
          </p:nvPr>
        </p:nvSpPr>
        <p:spPr/>
        <p:txBody>
          <a:bodyPr/>
          <a:lstStyle/>
          <a:p>
            <a:fld id="{5EEEC198-F0C6-4362-AE13-DD52063350D3}" type="slidenum">
              <a:rPr kumimoji="1" lang="ja-JP" altLang="en-US" smtClean="0"/>
              <a:t>3</a:t>
            </a:fld>
            <a:endParaRPr kumimoji="1" lang="ja-JP" altLang="en-US"/>
          </a:p>
        </p:txBody>
      </p:sp>
      <p:sp>
        <p:nvSpPr>
          <p:cNvPr id="3" name="テキスト ボックス 2">
            <a:extLst>
              <a:ext uri="{FF2B5EF4-FFF2-40B4-BE49-F238E27FC236}">
                <a16:creationId xmlns:a16="http://schemas.microsoft.com/office/drawing/2014/main" id="{570E9F13-9C5C-D7D8-2EF0-78D24E689A05}"/>
              </a:ext>
            </a:extLst>
          </p:cNvPr>
          <p:cNvSpPr txBox="1"/>
          <p:nvPr/>
        </p:nvSpPr>
        <p:spPr>
          <a:xfrm>
            <a:off x="140261" y="100564"/>
            <a:ext cx="8863478" cy="830997"/>
          </a:xfrm>
          <a:prstGeom prst="rect">
            <a:avLst/>
          </a:prstGeom>
          <a:noFill/>
        </p:spPr>
        <p:txBody>
          <a:bodyPr wrap="square">
            <a:spAutoFit/>
          </a:bodyPr>
          <a:lstStyle/>
          <a:p>
            <a:pPr algn="ctr"/>
            <a:r>
              <a:rPr lang="en-US" altLang="zh-CN" sz="2800" dirty="0">
                <a:latin typeface="Arial" panose="020B0604020202020204" pitchFamily="34" charset="0"/>
                <a:ea typeface="ＭＳ Ｐゴシック" panose="020B0600070205080204" pitchFamily="50" charset="-128"/>
                <a:cs typeface="Arial" panose="020B0604020202020204" pitchFamily="34" charset="0"/>
              </a:rPr>
              <a:t>Projected e</a:t>
            </a:r>
            <a:r>
              <a:rPr lang="en-US" altLang="ja-JP" sz="2800" dirty="0">
                <a:latin typeface="Arial" panose="020B0604020202020204" pitchFamily="34" charset="0"/>
                <a:ea typeface="ＭＳ Ｐゴシック" panose="020B0600070205080204" pitchFamily="50" charset="-128"/>
                <a:cs typeface="Arial" panose="020B0604020202020204" pitchFamily="34" charset="0"/>
              </a:rPr>
              <a:t>nd-of-century change in crop yields</a:t>
            </a:r>
          </a:p>
          <a:p>
            <a:pPr algn="r"/>
            <a:r>
              <a:rPr lang="en-US" altLang="zh-CN" dirty="0">
                <a:latin typeface="Arial" panose="020B0604020202020204" pitchFamily="34" charset="0"/>
                <a:ea typeface="ＭＳ Ｐゴシック" panose="020B0600070205080204" pitchFamily="50" charset="-128"/>
                <a:cs typeface="Arial" panose="020B0604020202020204" pitchFamily="34" charset="0"/>
              </a:rPr>
              <a:t>accounting</a:t>
            </a:r>
            <a:r>
              <a:rPr lang="en-US" altLang="ja-JP" dirty="0">
                <a:latin typeface="Arial" panose="020B0604020202020204" pitchFamily="34" charset="0"/>
                <a:ea typeface="ＭＳ Ｐゴシック" panose="020B0600070205080204" pitchFamily="50" charset="-128"/>
                <a:cs typeface="Arial" panose="020B0604020202020204" pitchFamily="34" charset="0"/>
              </a:rPr>
              <a:t> for adaptation</a:t>
            </a:r>
            <a:endParaRPr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1028" name="Picture 4" descr="Fig. 2">
            <a:extLst>
              <a:ext uri="{FF2B5EF4-FFF2-40B4-BE49-F238E27FC236}">
                <a16:creationId xmlns:a16="http://schemas.microsoft.com/office/drawing/2014/main" id="{818D4833-CC2C-9A82-F39C-F14B22010C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1175"/>
          <a:stretch/>
        </p:blipFill>
        <p:spPr bwMode="auto">
          <a:xfrm>
            <a:off x="69140" y="1062028"/>
            <a:ext cx="9005720" cy="23638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Fig. 2">
            <a:extLst>
              <a:ext uri="{FF2B5EF4-FFF2-40B4-BE49-F238E27FC236}">
                <a16:creationId xmlns:a16="http://schemas.microsoft.com/office/drawing/2014/main" id="{0E592EAA-0A92-4F5C-50C2-AA4A88B7F4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297" t="93495" r="24821" b="-92"/>
          <a:stretch/>
        </p:blipFill>
        <p:spPr bwMode="auto">
          <a:xfrm>
            <a:off x="3903510" y="6124762"/>
            <a:ext cx="4132058" cy="54089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Fig. 2">
            <a:extLst>
              <a:ext uri="{FF2B5EF4-FFF2-40B4-BE49-F238E27FC236}">
                <a16:creationId xmlns:a16="http://schemas.microsoft.com/office/drawing/2014/main" id="{01D6E537-F91F-4F02-A106-D7E97A5E7E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584" b="39149"/>
          <a:stretch/>
        </p:blipFill>
        <p:spPr bwMode="auto">
          <a:xfrm>
            <a:off x="138280" y="3583736"/>
            <a:ext cx="9005720" cy="2482173"/>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a:extLst>
              <a:ext uri="{FF2B5EF4-FFF2-40B4-BE49-F238E27FC236}">
                <a16:creationId xmlns:a16="http://schemas.microsoft.com/office/drawing/2014/main" id="{0ADF3AEB-6F78-7CCF-3D0F-F8C251A2B8C1}"/>
              </a:ext>
            </a:extLst>
          </p:cNvPr>
          <p:cNvSpPr txBox="1"/>
          <p:nvPr/>
        </p:nvSpPr>
        <p:spPr>
          <a:xfrm>
            <a:off x="115559" y="6231527"/>
            <a:ext cx="2898843" cy="369332"/>
          </a:xfrm>
          <a:prstGeom prst="rect">
            <a:avLst/>
          </a:prstGeom>
          <a:noFill/>
        </p:spPr>
        <p:txBody>
          <a:bodyPr wrap="square">
            <a:spAutoFit/>
          </a:bodyPr>
          <a:lstStyle/>
          <a:p>
            <a:r>
              <a:rPr lang="en-US" altLang="ja-JP" dirty="0">
                <a:latin typeface="ＭＳ Ｐゴシック" panose="020B0600070205080204" pitchFamily="50" charset="-128"/>
                <a:ea typeface="ＭＳ Ｐゴシック" panose="020B0600070205080204" pitchFamily="50" charset="-128"/>
                <a:cs typeface="Arial" panose="020B0604020202020204" pitchFamily="34" charset="0"/>
              </a:rPr>
              <a:t>Climate scenario</a:t>
            </a:r>
            <a:r>
              <a:rPr lang="ja-JP" altLang="en-US" dirty="0">
                <a:latin typeface="ＭＳ Ｐゴシック" panose="020B0600070205080204" pitchFamily="50" charset="-128"/>
                <a:ea typeface="ＭＳ Ｐゴシック" panose="020B0600070205080204" pitchFamily="50" charset="-128"/>
                <a:cs typeface="Arial" panose="020B0604020202020204" pitchFamily="34" charset="0"/>
              </a:rPr>
              <a:t>：</a:t>
            </a:r>
            <a:r>
              <a:rPr lang="en-US" altLang="ja-JP" dirty="0">
                <a:latin typeface="Arial" panose="020B0604020202020204" pitchFamily="34" charset="0"/>
                <a:cs typeface="Arial" panose="020B0604020202020204" pitchFamily="34" charset="0"/>
              </a:rPr>
              <a:t>SSP8.5</a:t>
            </a:r>
            <a:endParaRPr lang="ja-JP" altLang="en-US"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8D71D6EA-79D2-4786-7B50-2CED5D3D15A9}"/>
              </a:ext>
            </a:extLst>
          </p:cNvPr>
          <p:cNvSpPr txBox="1"/>
          <p:nvPr/>
        </p:nvSpPr>
        <p:spPr>
          <a:xfrm>
            <a:off x="6586146" y="5939932"/>
            <a:ext cx="2898843" cy="307777"/>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Hultgren et al., 2025. Nature</a:t>
            </a:r>
            <a:endParaRPr lang="ja-JP" alt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593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5850C3B-9647-BDEA-84A4-76ED78BCF258}"/>
              </a:ext>
            </a:extLst>
          </p:cNvPr>
          <p:cNvSpPr>
            <a:spLocks noGrp="1"/>
          </p:cNvSpPr>
          <p:nvPr>
            <p:ph type="sldNum" sz="quarter" idx="12"/>
          </p:nvPr>
        </p:nvSpPr>
        <p:spPr/>
        <p:txBody>
          <a:bodyPr/>
          <a:lstStyle/>
          <a:p>
            <a:fld id="{5EEEC198-F0C6-4362-AE13-DD52063350D3}" type="slidenum">
              <a:rPr kumimoji="1" lang="ja-JP" altLang="en-US" smtClean="0"/>
              <a:t>4</a:t>
            </a:fld>
            <a:endParaRPr kumimoji="1" lang="ja-JP" altLang="en-US" dirty="0"/>
          </a:p>
        </p:txBody>
      </p:sp>
      <p:sp>
        <p:nvSpPr>
          <p:cNvPr id="3" name="テキスト ボックス 2">
            <a:extLst>
              <a:ext uri="{FF2B5EF4-FFF2-40B4-BE49-F238E27FC236}">
                <a16:creationId xmlns:a16="http://schemas.microsoft.com/office/drawing/2014/main" id="{58F9D4E3-4187-8232-0E7B-7CFBEC00CDBE}"/>
              </a:ext>
            </a:extLst>
          </p:cNvPr>
          <p:cNvSpPr txBox="1"/>
          <p:nvPr/>
        </p:nvSpPr>
        <p:spPr>
          <a:xfrm>
            <a:off x="140261" y="72180"/>
            <a:ext cx="8863478" cy="523220"/>
          </a:xfrm>
          <a:prstGeom prst="rect">
            <a:avLst/>
          </a:prstGeom>
          <a:noFill/>
        </p:spPr>
        <p:txBody>
          <a:bodyPr wrap="square">
            <a:spAutoFit/>
          </a:bodyPr>
          <a:lstStyle/>
          <a:p>
            <a:pPr algn="ctr"/>
            <a:r>
              <a:rPr lang="en-US" altLang="ja-JP" sz="2800" dirty="0">
                <a:latin typeface="Arial" panose="020B0604020202020204" pitchFamily="34" charset="0"/>
                <a:ea typeface="ＭＳ Ｐゴシック" panose="020B0600070205080204" pitchFamily="50" charset="-128"/>
                <a:cs typeface="Arial" panose="020B0604020202020204" pitchFamily="34" charset="0"/>
              </a:rPr>
              <a:t>Climate change mitigation strategies</a:t>
            </a:r>
            <a:endParaRPr lang="ja-JP" altLang="en-US" sz="2800"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1026" name="Picture 2" descr="Sector by sector: where do global greenhouse gas emissions come from? - Our  World in Data">
            <a:extLst>
              <a:ext uri="{FF2B5EF4-FFF2-40B4-BE49-F238E27FC236}">
                <a16:creationId xmlns:a16="http://schemas.microsoft.com/office/drawing/2014/main" id="{75AD2177-8668-ABB6-0069-CF0104FC2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0763"/>
            <a:ext cx="5503862" cy="5216473"/>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47C14A14-F647-542A-5398-E92F87599894}"/>
              </a:ext>
            </a:extLst>
          </p:cNvPr>
          <p:cNvSpPr txBox="1"/>
          <p:nvPr/>
        </p:nvSpPr>
        <p:spPr>
          <a:xfrm>
            <a:off x="5406586" y="1233111"/>
            <a:ext cx="3597153" cy="1723549"/>
          </a:xfrm>
          <a:prstGeom prst="rect">
            <a:avLst/>
          </a:prstGeom>
          <a:solidFill>
            <a:schemeClr val="accent2">
              <a:lumMod val="20000"/>
              <a:lumOff val="80000"/>
            </a:schemeClr>
          </a:solidFill>
        </p:spPr>
        <p:txBody>
          <a:bodyPr wrap="square">
            <a:spAutoFit/>
          </a:bodyPr>
          <a:lstStyle/>
          <a:p>
            <a:r>
              <a:rPr lang="en-US" altLang="ja-JP" sz="2000" dirty="0">
                <a:latin typeface="Arial" panose="020B0604020202020204" pitchFamily="34" charset="0"/>
                <a:ea typeface="ＭＳ Ｐゴシック" panose="020B0600070205080204" pitchFamily="50" charset="-128"/>
                <a:cs typeface="Arial" panose="020B0604020202020204" pitchFamily="34" charset="0"/>
              </a:rPr>
              <a:t>Energy-sector mitigation</a:t>
            </a:r>
          </a:p>
          <a:p>
            <a:endParaRPr lang="en-US" altLang="ja-JP" sz="1000" dirty="0">
              <a:latin typeface="Arial" panose="020B0604020202020204" pitchFamily="34" charset="0"/>
              <a:ea typeface="ＭＳ Ｐゴシック" panose="020B0600070205080204" pitchFamily="50" charset="-128"/>
              <a:cs typeface="Arial" panose="020B0604020202020204" pitchFamily="34" charset="0"/>
            </a:endParaRPr>
          </a:p>
          <a:p>
            <a:pPr marL="285750" indent="-285750">
              <a:buFont typeface="Arial" panose="020B0604020202020204" pitchFamily="34" charset="0"/>
              <a:buChar char="•"/>
            </a:pPr>
            <a:r>
              <a:rPr lang="en-US" altLang="ja-JP" dirty="0">
                <a:latin typeface="Arial" panose="020B0604020202020204" pitchFamily="34" charset="0"/>
                <a:ea typeface="ＭＳ Ｐゴシック" panose="020B0600070205080204" pitchFamily="50" charset="-128"/>
                <a:cs typeface="Arial" panose="020B0604020202020204" pitchFamily="34" charset="0"/>
              </a:rPr>
              <a:t>Expansion of renewable energy</a:t>
            </a:r>
          </a:p>
          <a:p>
            <a:pPr marL="285750" indent="-285750">
              <a:buFont typeface="Arial" panose="020B0604020202020204" pitchFamily="34" charset="0"/>
              <a:buChar char="•"/>
            </a:pPr>
            <a:r>
              <a:rPr lang="en-US" altLang="ja-JP" dirty="0">
                <a:latin typeface="Arial" panose="020B0604020202020204" pitchFamily="34" charset="0"/>
                <a:ea typeface="ＭＳ Ｐゴシック" panose="020B0600070205080204" pitchFamily="50" charset="-128"/>
                <a:cs typeface="Arial" panose="020B0604020202020204" pitchFamily="34" charset="0"/>
              </a:rPr>
              <a:t>Promotion of electrification and energy-saving measures</a:t>
            </a:r>
          </a:p>
        </p:txBody>
      </p:sp>
      <p:sp>
        <p:nvSpPr>
          <p:cNvPr id="6" name="テキスト ボックス 5">
            <a:extLst>
              <a:ext uri="{FF2B5EF4-FFF2-40B4-BE49-F238E27FC236}">
                <a16:creationId xmlns:a16="http://schemas.microsoft.com/office/drawing/2014/main" id="{02A3A3DA-334E-F11D-2635-AB6600D246AC}"/>
              </a:ext>
            </a:extLst>
          </p:cNvPr>
          <p:cNvSpPr txBox="1"/>
          <p:nvPr/>
        </p:nvSpPr>
        <p:spPr>
          <a:xfrm>
            <a:off x="4982144" y="3062015"/>
            <a:ext cx="4139713" cy="2031325"/>
          </a:xfrm>
          <a:prstGeom prst="rect">
            <a:avLst/>
          </a:prstGeom>
          <a:solidFill>
            <a:schemeClr val="accent6">
              <a:lumMod val="20000"/>
              <a:lumOff val="80000"/>
            </a:schemeClr>
          </a:solidFill>
        </p:spPr>
        <p:txBody>
          <a:bodyPr wrap="square">
            <a:spAutoFit/>
          </a:bodyPr>
          <a:lstStyle/>
          <a:p>
            <a:r>
              <a:rPr lang="en-US" altLang="ja-JP" sz="2000" dirty="0">
                <a:latin typeface="Arial" panose="020B0604020202020204" pitchFamily="34" charset="0"/>
                <a:ea typeface="ＭＳ Ｐゴシック" panose="020B0600070205080204" pitchFamily="50" charset="-128"/>
                <a:cs typeface="Arial" panose="020B0604020202020204" pitchFamily="34" charset="0"/>
              </a:rPr>
              <a:t>Agriculture, forestry &amp; land-use mitigation</a:t>
            </a:r>
          </a:p>
          <a:p>
            <a:endParaRPr lang="en-US" altLang="ja-JP" sz="1000" dirty="0">
              <a:latin typeface="Arial" panose="020B0604020202020204" pitchFamily="34" charset="0"/>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en-US" altLang="ja-JP" dirty="0">
                <a:latin typeface="Arial" panose="020B0604020202020204" pitchFamily="34" charset="0"/>
                <a:ea typeface="ＭＳ Ｐゴシック" panose="020B0600070205080204" pitchFamily="50" charset="-128"/>
                <a:cs typeface="Arial" panose="020B0604020202020204" pitchFamily="34" charset="0"/>
              </a:rPr>
              <a:t>Reduction of agricultural CH₄ and N₂O emissions</a:t>
            </a:r>
          </a:p>
          <a:p>
            <a:pPr marL="342900" indent="-342900">
              <a:buFont typeface="Arial" panose="020B0604020202020204" pitchFamily="34" charset="0"/>
              <a:buChar char="•"/>
            </a:pPr>
            <a:r>
              <a:rPr lang="en-US" altLang="ja-JP" dirty="0">
                <a:latin typeface="Arial" panose="020B0604020202020204" pitchFamily="34" charset="0"/>
                <a:ea typeface="ＭＳ Ｐゴシック" panose="020B0600070205080204" pitchFamily="50" charset="-128"/>
                <a:cs typeface="Arial" panose="020B0604020202020204" pitchFamily="34" charset="0"/>
              </a:rPr>
              <a:t>Afforestation and reforestation</a:t>
            </a:r>
          </a:p>
          <a:p>
            <a:pPr marL="342900" indent="-342900">
              <a:buFont typeface="Arial" panose="020B0604020202020204" pitchFamily="34" charset="0"/>
              <a:buChar char="•"/>
            </a:pPr>
            <a:r>
              <a:rPr lang="en-US" altLang="ja-JP" dirty="0">
                <a:latin typeface="Arial" panose="020B0604020202020204" pitchFamily="34" charset="0"/>
                <a:ea typeface="ＭＳ Ｐゴシック" panose="020B0600070205080204" pitchFamily="50" charset="-128"/>
                <a:cs typeface="Arial" panose="020B0604020202020204" pitchFamily="34" charset="0"/>
              </a:rPr>
              <a:t>Production of bioenergy crops</a:t>
            </a:r>
            <a:endParaRPr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7" name="矢印: 下 6">
            <a:extLst>
              <a:ext uri="{FF2B5EF4-FFF2-40B4-BE49-F238E27FC236}">
                <a16:creationId xmlns:a16="http://schemas.microsoft.com/office/drawing/2014/main" id="{C65D3CEC-16FB-BA39-2B5E-8377141A4571}"/>
              </a:ext>
            </a:extLst>
          </p:cNvPr>
          <p:cNvSpPr/>
          <p:nvPr/>
        </p:nvSpPr>
        <p:spPr>
          <a:xfrm>
            <a:off x="6827742" y="5197912"/>
            <a:ext cx="262647" cy="235517"/>
          </a:xfrm>
          <a:prstGeom prst="down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AF06C9B-47CC-F651-8B83-A6DC1F2C89E9}"/>
              </a:ext>
            </a:extLst>
          </p:cNvPr>
          <p:cNvSpPr txBox="1"/>
          <p:nvPr/>
        </p:nvSpPr>
        <p:spPr>
          <a:xfrm>
            <a:off x="5137499" y="5386695"/>
            <a:ext cx="3643134" cy="830997"/>
          </a:xfrm>
          <a:prstGeom prst="rect">
            <a:avLst/>
          </a:prstGeom>
          <a:noFill/>
        </p:spPr>
        <p:txBody>
          <a:bodyPr wrap="square">
            <a:spAutoFit/>
          </a:bodyPr>
          <a:lstStyle/>
          <a:p>
            <a:pPr algn="ctr"/>
            <a:r>
              <a:rPr lang="en-US" altLang="ja-JP" sz="24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Land competition with </a:t>
            </a:r>
          </a:p>
          <a:p>
            <a:pPr algn="ctr"/>
            <a:r>
              <a:rPr lang="en-US" altLang="ja-JP" sz="24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food production</a:t>
            </a:r>
            <a:endParaRPr lang="ja-JP" altLang="en-US" sz="2400" dirty="0">
              <a:solidFill>
                <a:srgbClr val="FF0000"/>
              </a:solidFill>
              <a:highlight>
                <a:srgbClr val="FFFF00"/>
              </a:highlight>
              <a:latin typeface="Arial" panose="020B0604020202020204" pitchFamily="34" charset="0"/>
              <a:ea typeface="ＭＳ Ｐゴシック" panose="020B0600070205080204" pitchFamily="50" charset="-128"/>
              <a:cs typeface="Arial" panose="020B0604020202020204" pitchFamily="34" charset="0"/>
            </a:endParaRPr>
          </a:p>
        </p:txBody>
      </p:sp>
      <p:sp>
        <p:nvSpPr>
          <p:cNvPr id="12" name="テキスト ボックス 11">
            <a:extLst>
              <a:ext uri="{FF2B5EF4-FFF2-40B4-BE49-F238E27FC236}">
                <a16:creationId xmlns:a16="http://schemas.microsoft.com/office/drawing/2014/main" id="{0F884E39-381B-60FA-6819-F24DD44D1C36}"/>
              </a:ext>
            </a:extLst>
          </p:cNvPr>
          <p:cNvSpPr txBox="1"/>
          <p:nvPr/>
        </p:nvSpPr>
        <p:spPr>
          <a:xfrm>
            <a:off x="5155363" y="6367170"/>
            <a:ext cx="2190718" cy="307777"/>
          </a:xfrm>
          <a:prstGeom prst="rect">
            <a:avLst/>
          </a:prstGeom>
          <a:noFill/>
        </p:spPr>
        <p:txBody>
          <a:bodyPr wrap="square">
            <a:spAutoFit/>
          </a:bodyPr>
          <a:lstStyle/>
          <a:p>
            <a:r>
              <a:rPr lang="da-DK" altLang="ja-JP" sz="1400" dirty="0">
                <a:latin typeface="Arial" panose="020B0604020202020204" pitchFamily="34" charset="0"/>
                <a:cs typeface="Arial" panose="020B0604020202020204" pitchFamily="34" charset="0"/>
              </a:rPr>
              <a:t>Hasegawa et al., 2015</a:t>
            </a:r>
            <a:endParaRPr lang="ja-JP" alt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464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44FB99F-52C3-F785-1CD5-89108EDEB629}"/>
              </a:ext>
            </a:extLst>
          </p:cNvPr>
          <p:cNvSpPr>
            <a:spLocks noGrp="1"/>
          </p:cNvSpPr>
          <p:nvPr>
            <p:ph type="sldNum" sz="quarter" idx="12"/>
          </p:nvPr>
        </p:nvSpPr>
        <p:spPr/>
        <p:txBody>
          <a:bodyPr/>
          <a:lstStyle/>
          <a:p>
            <a:fld id="{5EEEC198-F0C6-4362-AE13-DD52063350D3}" type="slidenum">
              <a:rPr kumimoji="1" lang="ja-JP" altLang="en-US" smtClean="0"/>
              <a:t>5</a:t>
            </a:fld>
            <a:endParaRPr kumimoji="1" lang="ja-JP" altLang="en-US"/>
          </a:p>
        </p:txBody>
      </p:sp>
      <p:sp>
        <p:nvSpPr>
          <p:cNvPr id="3" name="テキスト ボックス 2">
            <a:extLst>
              <a:ext uri="{FF2B5EF4-FFF2-40B4-BE49-F238E27FC236}">
                <a16:creationId xmlns:a16="http://schemas.microsoft.com/office/drawing/2014/main" id="{D2BDBA09-D641-8A83-E320-5045FB0D0861}"/>
              </a:ext>
            </a:extLst>
          </p:cNvPr>
          <p:cNvSpPr txBox="1"/>
          <p:nvPr/>
        </p:nvSpPr>
        <p:spPr>
          <a:xfrm>
            <a:off x="140261" y="72180"/>
            <a:ext cx="8863478" cy="523220"/>
          </a:xfrm>
          <a:prstGeom prst="rect">
            <a:avLst/>
          </a:prstGeom>
          <a:noFill/>
        </p:spPr>
        <p:txBody>
          <a:bodyPr wrap="square">
            <a:spAutoFit/>
          </a:bodyPr>
          <a:lstStyle/>
          <a:p>
            <a:pPr algn="ctr"/>
            <a:r>
              <a:rPr lang="en-US" altLang="ja-JP" sz="2800" dirty="0">
                <a:latin typeface="Arial" panose="020B0604020202020204" pitchFamily="34" charset="0"/>
                <a:ea typeface="ＭＳ Ｐゴシック" panose="020B0600070205080204" pitchFamily="50" charset="-128"/>
                <a:cs typeface="Arial" panose="020B0604020202020204" pitchFamily="34" charset="0"/>
              </a:rPr>
              <a:t>Land-use competition and rising hunger</a:t>
            </a:r>
            <a:endParaRPr lang="zh-TW" altLang="en-US" sz="28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5" name="テキスト ボックス 14">
            <a:extLst>
              <a:ext uri="{FF2B5EF4-FFF2-40B4-BE49-F238E27FC236}">
                <a16:creationId xmlns:a16="http://schemas.microsoft.com/office/drawing/2014/main" id="{F05E9548-2DEF-E98D-8CD4-B81E121DF60D}"/>
              </a:ext>
            </a:extLst>
          </p:cNvPr>
          <p:cNvSpPr txBox="1"/>
          <p:nvPr/>
        </p:nvSpPr>
        <p:spPr>
          <a:xfrm>
            <a:off x="0" y="5231567"/>
            <a:ext cx="9144000" cy="1200329"/>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altLang="ja-JP" sz="2400" b="1" dirty="0">
                <a:latin typeface="Arial" panose="020B0604020202020204" pitchFamily="34" charset="0"/>
                <a:ea typeface="ＭＳ Ｐゴシック" panose="020B0600070205080204" pitchFamily="50" charset="-128"/>
                <a:cs typeface="Arial" panose="020B0604020202020204" pitchFamily="34" charset="0"/>
              </a:rPr>
              <a:t>Climate change mitigation effect</a:t>
            </a:r>
            <a:r>
              <a:rPr lang="ja-JP" altLang="en-US" sz="2400" b="1" dirty="0">
                <a:latin typeface="Arial" panose="020B0604020202020204" pitchFamily="34" charset="0"/>
                <a:ea typeface="ＭＳ Ｐゴシック" panose="020B0600070205080204" pitchFamily="50" charset="-128"/>
                <a:cs typeface="Arial" panose="020B0604020202020204" pitchFamily="34" charset="0"/>
              </a:rPr>
              <a:t>：</a:t>
            </a:r>
            <a:endParaRPr lang="en-US" altLang="ja-JP" sz="2400" b="1" dirty="0">
              <a:latin typeface="Arial" panose="020B0604020202020204" pitchFamily="34" charset="0"/>
              <a:ea typeface="ＭＳ Ｐゴシック" panose="020B0600070205080204" pitchFamily="50" charset="-128"/>
              <a:cs typeface="Arial" panose="020B0604020202020204" pitchFamily="34" charset="0"/>
            </a:endParaRPr>
          </a:p>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Warming effect</a:t>
            </a:r>
            <a:r>
              <a:rPr lang="ja-JP" altLang="en-US" sz="2400" dirty="0">
                <a:solidFill>
                  <a:srgbClr val="0070C0"/>
                </a:solidFill>
                <a:latin typeface="Arial" panose="020B0604020202020204" pitchFamily="34" charset="0"/>
                <a:ea typeface="ＭＳ Ｐゴシック" panose="020B0600070205080204" pitchFamily="50" charset="-128"/>
                <a:cs typeface="Arial" panose="020B0604020202020204" pitchFamily="34" charset="0"/>
              </a:rPr>
              <a:t>↓</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Limit food supply reductions</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Hunger risk</a:t>
            </a:r>
            <a:r>
              <a:rPr lang="ja-JP" altLang="en-US" sz="2400" dirty="0">
                <a:solidFill>
                  <a:srgbClr val="0070C0"/>
                </a:solidFill>
                <a:latin typeface="Arial" panose="020B0604020202020204" pitchFamily="34" charset="0"/>
                <a:ea typeface="ＭＳ Ｐゴシック" panose="020B0600070205080204" pitchFamily="50" charset="-128"/>
                <a:cs typeface="Arial" panose="020B0604020202020204" pitchFamily="34" charset="0"/>
              </a:rPr>
              <a:t>↓</a:t>
            </a:r>
            <a:endParaRPr lang="en-US" altLang="ja-JP" sz="2400" dirty="0">
              <a:solidFill>
                <a:srgbClr val="0070C0"/>
              </a:solidFill>
              <a:latin typeface="Arial" panose="020B0604020202020204" pitchFamily="34" charset="0"/>
              <a:ea typeface="ＭＳ Ｐゴシック" panose="020B0600070205080204" pitchFamily="50" charset="-128"/>
              <a:cs typeface="Arial" panose="020B0604020202020204" pitchFamily="34" charset="0"/>
            </a:endParaRPr>
          </a:p>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Land-use competition</a:t>
            </a:r>
            <a:r>
              <a:rPr lang="ja-JP" altLang="en-US" sz="24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Price</a:t>
            </a:r>
            <a:r>
              <a:rPr lang="ja-JP" altLang="en-US" sz="24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Food availability</a:t>
            </a:r>
            <a:r>
              <a:rPr lang="ja-JP" altLang="en-US" sz="2400" dirty="0">
                <a:solidFill>
                  <a:srgbClr val="0070C0"/>
                </a:solidFill>
                <a:latin typeface="Arial" panose="020B0604020202020204" pitchFamily="34" charset="0"/>
                <a:ea typeface="ＭＳ Ｐゴシック" panose="020B0600070205080204" pitchFamily="50" charset="-128"/>
                <a:cs typeface="Arial" panose="020B0604020202020204" pitchFamily="34" charset="0"/>
              </a:rPr>
              <a:t>↓</a:t>
            </a:r>
            <a:r>
              <a:rPr lang="ja-JP" altLang="en-US" sz="2400" dirty="0">
                <a:latin typeface="Arial" panose="020B0604020202020204" pitchFamily="34" charset="0"/>
                <a:ea typeface="ＭＳ Ｐゴシック" panose="020B0600070205080204" pitchFamily="50" charset="-128"/>
                <a:cs typeface="Arial" panose="020B0604020202020204" pitchFamily="34" charset="0"/>
              </a:rPr>
              <a:t>→</a:t>
            </a:r>
            <a:r>
              <a:rPr lang="en-US" altLang="ja-JP" sz="2400" dirty="0">
                <a:latin typeface="Arial" panose="020B0604020202020204" pitchFamily="34" charset="0"/>
                <a:ea typeface="ＭＳ Ｐゴシック" panose="020B0600070205080204" pitchFamily="50" charset="-128"/>
                <a:cs typeface="Arial" panose="020B0604020202020204" pitchFamily="34" charset="0"/>
              </a:rPr>
              <a:t>Hunger risk</a:t>
            </a:r>
            <a:r>
              <a:rPr lang="ja-JP" altLang="en-US" sz="24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a:t>
            </a:r>
          </a:p>
        </p:txBody>
      </p:sp>
      <p:grpSp>
        <p:nvGrpSpPr>
          <p:cNvPr id="23" name="グループ化 22">
            <a:extLst>
              <a:ext uri="{FF2B5EF4-FFF2-40B4-BE49-F238E27FC236}">
                <a16:creationId xmlns:a16="http://schemas.microsoft.com/office/drawing/2014/main" id="{447F491D-DC7D-32EF-7F6B-71F97BD157EA}"/>
              </a:ext>
            </a:extLst>
          </p:cNvPr>
          <p:cNvGrpSpPr/>
          <p:nvPr/>
        </p:nvGrpSpPr>
        <p:grpSpPr>
          <a:xfrm>
            <a:off x="-100739" y="714845"/>
            <a:ext cx="9445929" cy="4431704"/>
            <a:chOff x="-100739" y="714845"/>
            <a:chExt cx="9445929" cy="4431704"/>
          </a:xfrm>
        </p:grpSpPr>
        <p:grpSp>
          <p:nvGrpSpPr>
            <p:cNvPr id="13" name="グループ化 12">
              <a:extLst>
                <a:ext uri="{FF2B5EF4-FFF2-40B4-BE49-F238E27FC236}">
                  <a16:creationId xmlns:a16="http://schemas.microsoft.com/office/drawing/2014/main" id="{90D2E37F-B5F0-3D25-24A0-DCAA3F6B721F}"/>
                </a:ext>
              </a:extLst>
            </p:cNvPr>
            <p:cNvGrpSpPr/>
            <p:nvPr/>
          </p:nvGrpSpPr>
          <p:grpSpPr>
            <a:xfrm>
              <a:off x="0" y="1026268"/>
              <a:ext cx="9345190" cy="3412395"/>
              <a:chOff x="0" y="1026268"/>
              <a:chExt cx="9345190" cy="3412395"/>
            </a:xfrm>
          </p:grpSpPr>
          <p:pic>
            <p:nvPicPr>
              <p:cNvPr id="2050" name="Picture 2" descr="Fig. 1">
                <a:extLst>
                  <a:ext uri="{FF2B5EF4-FFF2-40B4-BE49-F238E27FC236}">
                    <a16:creationId xmlns:a16="http://schemas.microsoft.com/office/drawing/2014/main" id="{B552AD59-7328-5C4D-F0E3-B20E1FE525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312"/>
              <a:stretch/>
            </p:blipFill>
            <p:spPr bwMode="auto">
              <a:xfrm>
                <a:off x="197643" y="1026268"/>
                <a:ext cx="8748713" cy="2996119"/>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98BD96F2-F391-95F9-EBBB-4CFE49B62DCC}"/>
                  </a:ext>
                </a:extLst>
              </p:cNvPr>
              <p:cNvSpPr txBox="1"/>
              <p:nvPr/>
            </p:nvSpPr>
            <p:spPr>
              <a:xfrm>
                <a:off x="6741268" y="4130886"/>
                <a:ext cx="2603922" cy="307777"/>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Hasegawa et al., 2018</a:t>
                </a:r>
                <a:endParaRPr lang="ja-JP" altLang="en-US" sz="14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72822EBC-1B01-8A52-073D-97EE82678658}"/>
                  </a:ext>
                </a:extLst>
              </p:cNvPr>
              <p:cNvSpPr txBox="1"/>
              <p:nvPr/>
            </p:nvSpPr>
            <p:spPr>
              <a:xfrm>
                <a:off x="0" y="1026268"/>
                <a:ext cx="564204" cy="2563238"/>
              </a:xfrm>
              <a:prstGeom prst="rect">
                <a:avLst/>
              </a:prstGeom>
              <a:solidFill>
                <a:schemeClr val="bg1"/>
              </a:solidFill>
            </p:spPr>
            <p:txBody>
              <a:bodyPr wrap="square" rtlCol="0">
                <a:spAutoFit/>
              </a:bodyPr>
              <a:lstStyle/>
              <a:p>
                <a:endParaRPr kumimoji="1" lang="ja-JP" altLang="en-US" dirty="0"/>
              </a:p>
            </p:txBody>
          </p:sp>
          <p:sp>
            <p:nvSpPr>
              <p:cNvPr id="10" name="テキスト ボックス 9">
                <a:extLst>
                  <a:ext uri="{FF2B5EF4-FFF2-40B4-BE49-F238E27FC236}">
                    <a16:creationId xmlns:a16="http://schemas.microsoft.com/office/drawing/2014/main" id="{5E012085-28C1-2419-F125-091134BF01A0}"/>
                  </a:ext>
                </a:extLst>
              </p:cNvPr>
              <p:cNvSpPr txBox="1"/>
              <p:nvPr/>
            </p:nvSpPr>
            <p:spPr>
              <a:xfrm>
                <a:off x="3908974" y="1026268"/>
                <a:ext cx="564204" cy="2563238"/>
              </a:xfrm>
              <a:prstGeom prst="rect">
                <a:avLst/>
              </a:prstGeom>
              <a:solidFill>
                <a:schemeClr val="bg1"/>
              </a:solidFill>
            </p:spPr>
            <p:txBody>
              <a:bodyPr wrap="square" rtlCol="0">
                <a:spAutoFit/>
              </a:bodyPr>
              <a:lstStyle/>
              <a:p>
                <a:endParaRPr kumimoji="1" lang="ja-JP" altLang="en-US" dirty="0"/>
              </a:p>
            </p:txBody>
          </p:sp>
        </p:grpSp>
        <p:sp>
          <p:nvSpPr>
            <p:cNvPr id="17" name="テキスト ボックス 16">
              <a:extLst>
                <a:ext uri="{FF2B5EF4-FFF2-40B4-BE49-F238E27FC236}">
                  <a16:creationId xmlns:a16="http://schemas.microsoft.com/office/drawing/2014/main" id="{967CC315-9098-92C5-5E73-E77DD8349A92}"/>
                </a:ext>
              </a:extLst>
            </p:cNvPr>
            <p:cNvSpPr txBox="1"/>
            <p:nvPr/>
          </p:nvSpPr>
          <p:spPr>
            <a:xfrm>
              <a:off x="694312" y="4130886"/>
              <a:ext cx="4947731" cy="1015663"/>
            </a:xfrm>
            <a:prstGeom prst="rect">
              <a:avLst/>
            </a:prstGeom>
            <a:noFill/>
          </p:spPr>
          <p:txBody>
            <a:bodyPr wrap="square">
              <a:spAutoFit/>
            </a:bodyPr>
            <a:lstStyle/>
            <a:p>
              <a:r>
                <a:rPr lang="en-US" altLang="ja-JP" sz="2000" dirty="0">
                  <a:latin typeface="Arial" panose="020B0604020202020204" pitchFamily="34" charset="0"/>
                  <a:ea typeface="ＭＳ Ｐゴシック" panose="020B0600070205080204" pitchFamily="50" charset="-128"/>
                  <a:cs typeface="Arial" panose="020B0604020202020204" pitchFamily="34" charset="0"/>
                </a:rPr>
                <a:t>RCP2.6:</a:t>
              </a:r>
              <a:r>
                <a:rPr lang="ja-JP" altLang="en-US" sz="2000" dirty="0">
                  <a:latin typeface="Arial" panose="020B0604020202020204" pitchFamily="34" charset="0"/>
                  <a:ea typeface="ＭＳ Ｐゴシック" panose="020B0600070205080204" pitchFamily="50" charset="-128"/>
                  <a:cs typeface="Arial" panose="020B0604020202020204" pitchFamily="34" charset="0"/>
                </a:rPr>
                <a:t>　</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2℃ climate target scenario</a:t>
              </a:r>
              <a:endParaRPr lang="ja-JP" altLang="en-US" sz="2000" dirty="0">
                <a:latin typeface="Arial" panose="020B0604020202020204" pitchFamily="34" charset="0"/>
                <a:ea typeface="ＭＳ Ｐゴシック" panose="020B0600070205080204" pitchFamily="50" charset="-128"/>
                <a:cs typeface="Arial" panose="020B0604020202020204" pitchFamily="34" charset="0"/>
              </a:endParaRPr>
            </a:p>
            <a:p>
              <a:r>
                <a:rPr lang="en-US" altLang="ja-JP" sz="2000" dirty="0">
                  <a:latin typeface="Arial" panose="020B0604020202020204" pitchFamily="34" charset="0"/>
                  <a:ea typeface="ＭＳ Ｐゴシック" panose="020B0600070205080204" pitchFamily="50" charset="-128"/>
                  <a:cs typeface="Arial" panose="020B0604020202020204" pitchFamily="34" charset="0"/>
                </a:rPr>
                <a:t>RCP6.0:</a:t>
              </a:r>
              <a:r>
                <a:rPr lang="ja-JP" altLang="en-US" sz="2000" dirty="0">
                  <a:latin typeface="Arial" panose="020B0604020202020204" pitchFamily="34" charset="0"/>
                  <a:ea typeface="ＭＳ Ｐゴシック" panose="020B0600070205080204" pitchFamily="50" charset="-128"/>
                  <a:cs typeface="Arial" panose="020B0604020202020204" pitchFamily="34" charset="0"/>
                </a:rPr>
                <a:t>　</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high emission scenario</a:t>
              </a:r>
            </a:p>
            <a:p>
              <a:r>
                <a:rPr lang="en-US" altLang="ja-JP" sz="2000" dirty="0">
                  <a:latin typeface="Arial" panose="020B0604020202020204" pitchFamily="34" charset="0"/>
                  <a:ea typeface="ＭＳ Ｐゴシック" panose="020B0600070205080204" pitchFamily="50" charset="-128"/>
                  <a:cs typeface="Arial" panose="020B0604020202020204" pitchFamily="34" charset="0"/>
                </a:rPr>
                <a:t>SSP</a:t>
              </a:r>
              <a:r>
                <a:rPr lang="ja-JP" altLang="en-US" sz="2000" dirty="0">
                  <a:latin typeface="Arial" panose="020B0604020202020204" pitchFamily="34" charset="0"/>
                  <a:ea typeface="ＭＳ Ｐゴシック" panose="020B0600070205080204" pitchFamily="50" charset="-128"/>
                  <a:cs typeface="Arial" panose="020B0604020202020204" pitchFamily="34" charset="0"/>
                </a:rPr>
                <a:t>：　</a:t>
              </a:r>
              <a:r>
                <a:rPr lang="en-US" altLang="zh-CN" sz="2000" b="0" i="0" dirty="0">
                  <a:effectLst/>
                  <a:latin typeface="Arial" panose="020B0604020202020204" pitchFamily="34" charset="0"/>
                  <a:ea typeface="ＭＳ Ｐゴシック" panose="020B0600070205080204" pitchFamily="50" charset="-128"/>
                  <a:cs typeface="Arial" panose="020B0604020202020204" pitchFamily="34" charset="0"/>
                </a:rPr>
                <a:t>Socioeconomic scenario</a:t>
              </a:r>
              <a:endParaRPr lang="ja-JP" altLang="en-US" sz="20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8" name="テキスト ボックス 17">
              <a:extLst>
                <a:ext uri="{FF2B5EF4-FFF2-40B4-BE49-F238E27FC236}">
                  <a16:creationId xmlns:a16="http://schemas.microsoft.com/office/drawing/2014/main" id="{EE80DFC3-80A8-E862-D888-2D7F595B4788}"/>
                </a:ext>
              </a:extLst>
            </p:cNvPr>
            <p:cNvSpPr txBox="1"/>
            <p:nvPr/>
          </p:nvSpPr>
          <p:spPr>
            <a:xfrm>
              <a:off x="-100739" y="714845"/>
              <a:ext cx="4573917" cy="400110"/>
            </a:xfrm>
            <a:prstGeom prst="rect">
              <a:avLst/>
            </a:prstGeom>
            <a:noFill/>
          </p:spPr>
          <p:txBody>
            <a:bodyPr wrap="square">
              <a:spAutoFit/>
            </a:bodyPr>
            <a:lstStyle/>
            <a:p>
              <a:pPr algn="ctr"/>
              <a:r>
                <a:rPr lang="en-US" altLang="ja-JP" sz="2000" dirty="0">
                  <a:latin typeface="Arial" panose="020B0604020202020204" pitchFamily="34" charset="0"/>
                  <a:ea typeface="ＭＳ Ｐゴシック" panose="020B0600070205080204" pitchFamily="50" charset="-128"/>
                  <a:cs typeface="Arial" panose="020B0604020202020204" pitchFamily="34" charset="0"/>
                </a:rPr>
                <a:t>Change in hunger risk (2050)</a:t>
              </a:r>
              <a:endParaRPr lang="ja-JP" altLang="en-US" sz="2000" dirty="0">
                <a:latin typeface="ＭＳ Ｐゴシック" panose="020B0600070205080204" pitchFamily="50" charset="-128"/>
                <a:ea typeface="ＭＳ Ｐゴシック" panose="020B0600070205080204" pitchFamily="50" charset="-128"/>
              </a:endParaRPr>
            </a:p>
          </p:txBody>
        </p:sp>
        <p:sp>
          <p:nvSpPr>
            <p:cNvPr id="19" name="テキスト ボックス 18">
              <a:extLst>
                <a:ext uri="{FF2B5EF4-FFF2-40B4-BE49-F238E27FC236}">
                  <a16:creationId xmlns:a16="http://schemas.microsoft.com/office/drawing/2014/main" id="{6A25A44A-B43B-543E-DC52-F675709327FD}"/>
                </a:ext>
              </a:extLst>
            </p:cNvPr>
            <p:cNvSpPr txBox="1"/>
            <p:nvPr/>
          </p:nvSpPr>
          <p:spPr>
            <a:xfrm>
              <a:off x="4211413" y="714845"/>
              <a:ext cx="4377158" cy="400110"/>
            </a:xfrm>
            <a:prstGeom prst="rect">
              <a:avLst/>
            </a:prstGeom>
            <a:noFill/>
          </p:spPr>
          <p:txBody>
            <a:bodyPr wrap="square">
              <a:spAutoFit/>
            </a:bodyPr>
            <a:lstStyle/>
            <a:p>
              <a:pPr algn="ctr"/>
              <a:r>
                <a:rPr lang="en-US" altLang="ja-JP" sz="2000" dirty="0">
                  <a:latin typeface="Arial" panose="020B0604020202020204" pitchFamily="34" charset="0"/>
                  <a:ea typeface="ＭＳ Ｐゴシック" panose="020B0600070205080204" pitchFamily="50" charset="-128"/>
                  <a:cs typeface="Arial" panose="020B0604020202020204" pitchFamily="34" charset="0"/>
                </a:rPr>
                <a:t>Change in food availability (2050)</a:t>
              </a:r>
              <a:endParaRPr lang="ja-JP" altLang="en-US" sz="2000" dirty="0">
                <a:latin typeface="ＭＳ Ｐゴシック" panose="020B0600070205080204" pitchFamily="50" charset="-128"/>
                <a:ea typeface="ＭＳ Ｐゴシック" panose="020B0600070205080204" pitchFamily="50" charset="-128"/>
              </a:endParaRPr>
            </a:p>
          </p:txBody>
        </p:sp>
        <p:sp>
          <p:nvSpPr>
            <p:cNvPr id="21" name="テキスト ボックス 20">
              <a:extLst>
                <a:ext uri="{FF2B5EF4-FFF2-40B4-BE49-F238E27FC236}">
                  <a16:creationId xmlns:a16="http://schemas.microsoft.com/office/drawing/2014/main" id="{E847B9CE-4FAC-E4AF-0036-0B550AB5BEE3}"/>
                </a:ext>
              </a:extLst>
            </p:cNvPr>
            <p:cNvSpPr txBox="1"/>
            <p:nvPr/>
          </p:nvSpPr>
          <p:spPr>
            <a:xfrm rot="16200000">
              <a:off x="-567849" y="2199223"/>
              <a:ext cx="1893954" cy="369332"/>
            </a:xfrm>
            <a:prstGeom prst="rect">
              <a:avLst/>
            </a:prstGeom>
            <a:noFill/>
          </p:spPr>
          <p:txBody>
            <a:bodyPr wrap="square" rtlCol="0">
              <a:spAutoFit/>
            </a:bodyPr>
            <a:lstStyle/>
            <a:p>
              <a:pPr algn="ctr"/>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Million people</a:t>
              </a:r>
              <a:endParaRPr kumimoji="1"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22" name="テキスト ボックス 21">
              <a:extLst>
                <a:ext uri="{FF2B5EF4-FFF2-40B4-BE49-F238E27FC236}">
                  <a16:creationId xmlns:a16="http://schemas.microsoft.com/office/drawing/2014/main" id="{C908575A-15AB-D6E6-DACF-3AA4FDB0547F}"/>
                </a:ext>
              </a:extLst>
            </p:cNvPr>
            <p:cNvSpPr txBox="1"/>
            <p:nvPr/>
          </p:nvSpPr>
          <p:spPr>
            <a:xfrm rot="16200000">
              <a:off x="3306019" y="2195101"/>
              <a:ext cx="1964986" cy="369332"/>
            </a:xfrm>
            <a:prstGeom prst="rect">
              <a:avLst/>
            </a:prstGeom>
            <a:noFill/>
          </p:spPr>
          <p:txBody>
            <a:bodyPr wrap="square" rtlCol="0">
              <a:spAutoFit/>
            </a:bodyPr>
            <a:lstStyle/>
            <a:p>
              <a:pPr algn="ctr"/>
              <a:r>
                <a:rPr kumimoji="1" lang="en-US" altLang="ja-JP" dirty="0">
                  <a:latin typeface="ＭＳ Ｐゴシック" panose="020B0600070205080204" pitchFamily="50" charset="-128"/>
                  <a:ea typeface="ＭＳ Ｐゴシック" panose="020B0600070205080204" pitchFamily="50" charset="-128"/>
                </a:rPr>
                <a:t>kcal/capita/day</a:t>
              </a:r>
              <a:endParaRPr kumimoji="1" lang="ja-JP" altLang="en-US" dirty="0">
                <a:latin typeface="ＭＳ Ｐゴシック" panose="020B0600070205080204" pitchFamily="50" charset="-128"/>
                <a:ea typeface="ＭＳ Ｐゴシック" panose="020B0600070205080204" pitchFamily="50" charset="-128"/>
              </a:endParaRPr>
            </a:p>
          </p:txBody>
        </p:sp>
      </p:grpSp>
    </p:spTree>
    <p:extLst>
      <p:ext uri="{BB962C8B-B14F-4D97-AF65-F5344CB8AC3E}">
        <p14:creationId xmlns:p14="http://schemas.microsoft.com/office/powerpoint/2010/main" val="640590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2C885AB-65DB-FF16-F92F-60ACF14B0DD9}"/>
              </a:ext>
            </a:extLst>
          </p:cNvPr>
          <p:cNvSpPr>
            <a:spLocks noGrp="1"/>
          </p:cNvSpPr>
          <p:nvPr>
            <p:ph type="sldNum" sz="quarter" idx="12"/>
          </p:nvPr>
        </p:nvSpPr>
        <p:spPr/>
        <p:txBody>
          <a:bodyPr/>
          <a:lstStyle/>
          <a:p>
            <a:fld id="{5EEEC198-F0C6-4362-AE13-DD52063350D3}" type="slidenum">
              <a:rPr kumimoji="1" lang="ja-JP" altLang="en-US" smtClean="0"/>
              <a:t>6</a:t>
            </a:fld>
            <a:endParaRPr kumimoji="1" lang="ja-JP" altLang="en-US"/>
          </a:p>
        </p:txBody>
      </p:sp>
      <p:sp>
        <p:nvSpPr>
          <p:cNvPr id="3" name="テキスト ボックス 2">
            <a:extLst>
              <a:ext uri="{FF2B5EF4-FFF2-40B4-BE49-F238E27FC236}">
                <a16:creationId xmlns:a16="http://schemas.microsoft.com/office/drawing/2014/main" id="{0A5232F6-1690-2A42-9CF3-11EC6C40AFA5}"/>
              </a:ext>
            </a:extLst>
          </p:cNvPr>
          <p:cNvSpPr txBox="1"/>
          <p:nvPr/>
        </p:nvSpPr>
        <p:spPr>
          <a:xfrm>
            <a:off x="140261" y="72180"/>
            <a:ext cx="8863478" cy="461665"/>
          </a:xfrm>
          <a:prstGeom prst="rect">
            <a:avLst/>
          </a:prstGeom>
          <a:noFill/>
        </p:spPr>
        <p:txBody>
          <a:bodyPr wrap="square">
            <a:spAutoFit/>
          </a:bodyPr>
          <a:lstStyle/>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Mitigation-induced surface ozone reductions</a:t>
            </a:r>
            <a:endParaRPr lang="ja-JP" altLang="en-US" sz="2400" dirty="0">
              <a:latin typeface="Arial" panose="020B0604020202020204" pitchFamily="34" charset="0"/>
              <a:ea typeface="ＭＳ Ｐゴシック" panose="020B0600070205080204" pitchFamily="50" charset="-128"/>
              <a:cs typeface="Arial" panose="020B0604020202020204" pitchFamily="34" charset="0"/>
            </a:endParaRPr>
          </a:p>
        </p:txBody>
      </p:sp>
      <p:grpSp>
        <p:nvGrpSpPr>
          <p:cNvPr id="20" name="グループ化 19">
            <a:extLst>
              <a:ext uri="{FF2B5EF4-FFF2-40B4-BE49-F238E27FC236}">
                <a16:creationId xmlns:a16="http://schemas.microsoft.com/office/drawing/2014/main" id="{C9384EF7-4D4E-E392-5D63-C67452B61147}"/>
              </a:ext>
            </a:extLst>
          </p:cNvPr>
          <p:cNvGrpSpPr/>
          <p:nvPr/>
        </p:nvGrpSpPr>
        <p:grpSpPr>
          <a:xfrm>
            <a:off x="1" y="874984"/>
            <a:ext cx="6877450" cy="4504412"/>
            <a:chOff x="887255" y="799848"/>
            <a:chExt cx="7369492" cy="4871058"/>
          </a:xfrm>
        </p:grpSpPr>
        <p:grpSp>
          <p:nvGrpSpPr>
            <p:cNvPr id="17" name="グループ化 16">
              <a:extLst>
                <a:ext uri="{FF2B5EF4-FFF2-40B4-BE49-F238E27FC236}">
                  <a16:creationId xmlns:a16="http://schemas.microsoft.com/office/drawing/2014/main" id="{F1784D80-4524-EA58-6814-7EB2BDC6B22C}"/>
                </a:ext>
              </a:extLst>
            </p:cNvPr>
            <p:cNvGrpSpPr/>
            <p:nvPr/>
          </p:nvGrpSpPr>
          <p:grpSpPr>
            <a:xfrm>
              <a:off x="887255" y="799848"/>
              <a:ext cx="7369492" cy="4871058"/>
              <a:chOff x="887255" y="799848"/>
              <a:chExt cx="7369492" cy="4871058"/>
            </a:xfrm>
          </p:grpSpPr>
          <p:grpSp>
            <p:nvGrpSpPr>
              <p:cNvPr id="6" name="グループ化 5">
                <a:extLst>
                  <a:ext uri="{FF2B5EF4-FFF2-40B4-BE49-F238E27FC236}">
                    <a16:creationId xmlns:a16="http://schemas.microsoft.com/office/drawing/2014/main" id="{BB829C70-F799-AC91-0ACE-3C6F6340081A}"/>
                  </a:ext>
                </a:extLst>
              </p:cNvPr>
              <p:cNvGrpSpPr/>
              <p:nvPr/>
            </p:nvGrpSpPr>
            <p:grpSpPr>
              <a:xfrm>
                <a:off x="887255" y="799848"/>
                <a:ext cx="7369492" cy="4793556"/>
                <a:chOff x="237538" y="1633619"/>
                <a:chExt cx="6669100" cy="4496022"/>
              </a:xfrm>
            </p:grpSpPr>
            <p:pic>
              <p:nvPicPr>
                <p:cNvPr id="4" name="図 3">
                  <a:extLst>
                    <a:ext uri="{FF2B5EF4-FFF2-40B4-BE49-F238E27FC236}">
                      <a16:creationId xmlns:a16="http://schemas.microsoft.com/office/drawing/2014/main" id="{A78585F9-650C-876F-FC22-728371E630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538" y="1633619"/>
                  <a:ext cx="6669100" cy="4496022"/>
                </a:xfrm>
                <a:prstGeom prst="rect">
                  <a:avLst/>
                </a:prstGeom>
                <a:noFill/>
                <a:ln>
                  <a:noFill/>
                </a:ln>
              </p:spPr>
            </p:pic>
            <p:sp>
              <p:nvSpPr>
                <p:cNvPr id="5" name="テキスト ボックス 4">
                  <a:extLst>
                    <a:ext uri="{FF2B5EF4-FFF2-40B4-BE49-F238E27FC236}">
                      <a16:creationId xmlns:a16="http://schemas.microsoft.com/office/drawing/2014/main" id="{EF5EF36A-C4FE-584B-A136-6F3E9D4B83C0}"/>
                    </a:ext>
                  </a:extLst>
                </p:cNvPr>
                <p:cNvSpPr txBox="1"/>
                <p:nvPr/>
              </p:nvSpPr>
              <p:spPr>
                <a:xfrm rot="16200000">
                  <a:off x="-468427" y="4415629"/>
                  <a:ext cx="1781261" cy="358143"/>
                </a:xfrm>
                <a:prstGeom prst="rect">
                  <a:avLst/>
                </a:prstGeom>
                <a:solidFill>
                  <a:schemeClr val="bg1"/>
                </a:solidFill>
              </p:spPr>
              <p:txBody>
                <a:bodyPr wrap="square" rtlCol="0">
                  <a:spAutoFit/>
                </a:bodyPr>
                <a:lstStyle/>
                <a:p>
                  <a:pPr lvl="1" algn="r"/>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Emission</a:t>
                  </a:r>
                  <a:endParaRPr kumimoji="1"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grpSp>
          <p:sp>
            <p:nvSpPr>
              <p:cNvPr id="16" name="テキスト ボックス 15">
                <a:extLst>
                  <a:ext uri="{FF2B5EF4-FFF2-40B4-BE49-F238E27FC236}">
                    <a16:creationId xmlns:a16="http://schemas.microsoft.com/office/drawing/2014/main" id="{19DABE7A-7B3F-59C3-93ED-E62797CE6F24}"/>
                  </a:ext>
                </a:extLst>
              </p:cNvPr>
              <p:cNvSpPr txBox="1"/>
              <p:nvPr/>
            </p:nvSpPr>
            <p:spPr>
              <a:xfrm>
                <a:off x="3706242" y="5301574"/>
                <a:ext cx="2247086" cy="369332"/>
              </a:xfrm>
              <a:prstGeom prst="rect">
                <a:avLst/>
              </a:prstGeom>
              <a:solidFill>
                <a:schemeClr val="bg1"/>
              </a:solidFill>
            </p:spPr>
            <p:txBody>
              <a:bodyPr wrap="square" rtlCol="0">
                <a:spAutoFit/>
              </a:bodyPr>
              <a:lstStyle/>
              <a:p>
                <a:endParaRPr kumimoji="1" lang="ja-JP" altLang="en-US" dirty="0"/>
              </a:p>
            </p:txBody>
          </p:sp>
        </p:grpSp>
        <p:sp>
          <p:nvSpPr>
            <p:cNvPr id="18" name="吹き出し: 角を丸めた四角形 17">
              <a:extLst>
                <a:ext uri="{FF2B5EF4-FFF2-40B4-BE49-F238E27FC236}">
                  <a16:creationId xmlns:a16="http://schemas.microsoft.com/office/drawing/2014/main" id="{E2845CD9-D076-D3E6-5EFF-97BE2D03D896}"/>
                </a:ext>
              </a:extLst>
            </p:cNvPr>
            <p:cNvSpPr/>
            <p:nvPr/>
          </p:nvSpPr>
          <p:spPr>
            <a:xfrm>
              <a:off x="2943800" y="1478605"/>
              <a:ext cx="5312947" cy="611401"/>
            </a:xfrm>
            <a:prstGeom prst="wedgeRoundRectCallout">
              <a:avLst>
                <a:gd name="adj1" fmla="val -56851"/>
                <a:gd name="adj2" fmla="val -42388"/>
                <a:gd name="adj3" fmla="val 16667"/>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Warming scenario without emission reductions</a:t>
              </a:r>
              <a:endParaRPr kumimoji="1" lang="ja-JP" altLang="en-US" dirty="0">
                <a:solidFill>
                  <a:schemeClr val="tx1"/>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9" name="吹き出し: 角を丸めた四角形 18">
              <a:extLst>
                <a:ext uri="{FF2B5EF4-FFF2-40B4-BE49-F238E27FC236}">
                  <a16:creationId xmlns:a16="http://schemas.microsoft.com/office/drawing/2014/main" id="{1F1BCE64-BF51-5A53-08E7-A10FC6819BB4}"/>
                </a:ext>
              </a:extLst>
            </p:cNvPr>
            <p:cNvSpPr/>
            <p:nvPr/>
          </p:nvSpPr>
          <p:spPr>
            <a:xfrm>
              <a:off x="3190671" y="2405956"/>
              <a:ext cx="4753369" cy="611401"/>
            </a:xfrm>
            <a:prstGeom prst="wedgeRoundRectCallout">
              <a:avLst>
                <a:gd name="adj1" fmla="val -64789"/>
                <a:gd name="adj2" fmla="val 21691"/>
                <a:gd name="adj3" fmla="val 16667"/>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With GHG emission reductions</a:t>
              </a:r>
              <a:endParaRPr kumimoji="1" lang="ja-JP" altLang="en-US" dirty="0">
                <a:solidFill>
                  <a:schemeClr val="tx1"/>
                </a:solidFill>
                <a:latin typeface="Arial" panose="020B0604020202020204" pitchFamily="34" charset="0"/>
                <a:ea typeface="ＭＳ Ｐゴシック" panose="020B0600070205080204" pitchFamily="50" charset="-128"/>
                <a:cs typeface="Arial" panose="020B0604020202020204" pitchFamily="34" charset="0"/>
              </a:endParaRPr>
            </a:p>
          </p:txBody>
        </p:sp>
      </p:grpSp>
      <p:grpSp>
        <p:nvGrpSpPr>
          <p:cNvPr id="26" name="グループ化 25">
            <a:extLst>
              <a:ext uri="{FF2B5EF4-FFF2-40B4-BE49-F238E27FC236}">
                <a16:creationId xmlns:a16="http://schemas.microsoft.com/office/drawing/2014/main" id="{C299AE32-6BC4-6702-E0D7-E889D8A7B262}"/>
              </a:ext>
            </a:extLst>
          </p:cNvPr>
          <p:cNvGrpSpPr/>
          <p:nvPr/>
        </p:nvGrpSpPr>
        <p:grpSpPr>
          <a:xfrm>
            <a:off x="6877455" y="1600037"/>
            <a:ext cx="2187841" cy="2868040"/>
            <a:chOff x="6877455" y="1188057"/>
            <a:chExt cx="2187841" cy="2868040"/>
          </a:xfrm>
        </p:grpSpPr>
        <p:pic>
          <p:nvPicPr>
            <p:cNvPr id="24" name="図 23" descr="テキスト&#10;&#10;AI によって生成されたコンテンツは間違っている可能性があります。">
              <a:extLst>
                <a:ext uri="{FF2B5EF4-FFF2-40B4-BE49-F238E27FC236}">
                  <a16:creationId xmlns:a16="http://schemas.microsoft.com/office/drawing/2014/main" id="{3B034240-CF44-C31B-3543-AAE76C81CC87}"/>
                </a:ext>
              </a:extLst>
            </p:cNvPr>
            <p:cNvPicPr>
              <a:picLocks noChangeAspect="1"/>
            </p:cNvPicPr>
            <p:nvPr/>
          </p:nvPicPr>
          <p:blipFill>
            <a:blip r:embed="rId4">
              <a:extLst>
                <a:ext uri="{28A0092B-C50C-407E-A947-70E740481C1C}">
                  <a14:useLocalDpi xmlns:a14="http://schemas.microsoft.com/office/drawing/2010/main" val="0"/>
                </a:ext>
              </a:extLst>
            </a:blip>
            <a:srcRect t="10222"/>
            <a:stretch/>
          </p:blipFill>
          <p:spPr>
            <a:xfrm>
              <a:off x="6877455" y="1860727"/>
              <a:ext cx="2120818" cy="2195370"/>
            </a:xfrm>
            <a:prstGeom prst="rect">
              <a:avLst/>
            </a:prstGeom>
          </p:spPr>
        </p:pic>
        <p:sp>
          <p:nvSpPr>
            <p:cNvPr id="25" name="テキスト ボックス 24">
              <a:extLst>
                <a:ext uri="{FF2B5EF4-FFF2-40B4-BE49-F238E27FC236}">
                  <a16:creationId xmlns:a16="http://schemas.microsoft.com/office/drawing/2014/main" id="{484848EE-EA86-EDDD-1526-9BF9AFF535F7}"/>
                </a:ext>
              </a:extLst>
            </p:cNvPr>
            <p:cNvSpPr txBox="1"/>
            <p:nvPr/>
          </p:nvSpPr>
          <p:spPr>
            <a:xfrm>
              <a:off x="6877455" y="1188057"/>
              <a:ext cx="2187841" cy="646331"/>
            </a:xfrm>
            <a:prstGeom prst="rect">
              <a:avLst/>
            </a:prstGeom>
            <a:solidFill>
              <a:schemeClr val="bg1"/>
            </a:solidFill>
          </p:spPr>
          <p:txBody>
            <a:bodyPr wrap="square" rtlCol="0">
              <a:spAutoFit/>
            </a:bodyPr>
            <a:lstStyle/>
            <a:p>
              <a:pPr algn="ctr"/>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Formation of </a:t>
              </a:r>
            </a:p>
            <a:p>
              <a:pPr algn="ctr"/>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surface ozone</a:t>
              </a:r>
              <a:endParaRPr kumimoji="1"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grpSp>
      <p:grpSp>
        <p:nvGrpSpPr>
          <p:cNvPr id="29" name="グループ化 28">
            <a:extLst>
              <a:ext uri="{FF2B5EF4-FFF2-40B4-BE49-F238E27FC236}">
                <a16:creationId xmlns:a16="http://schemas.microsoft.com/office/drawing/2014/main" id="{C545D9C5-5421-56A7-56EE-BDD4BC1AB835}"/>
              </a:ext>
            </a:extLst>
          </p:cNvPr>
          <p:cNvGrpSpPr/>
          <p:nvPr/>
        </p:nvGrpSpPr>
        <p:grpSpPr>
          <a:xfrm>
            <a:off x="1134118" y="5099796"/>
            <a:ext cx="6877450" cy="1434891"/>
            <a:chOff x="1134118" y="5128980"/>
            <a:chExt cx="6877450" cy="1434891"/>
          </a:xfrm>
        </p:grpSpPr>
        <p:sp>
          <p:nvSpPr>
            <p:cNvPr id="27" name="矢印: 下 26">
              <a:extLst>
                <a:ext uri="{FF2B5EF4-FFF2-40B4-BE49-F238E27FC236}">
                  <a16:creationId xmlns:a16="http://schemas.microsoft.com/office/drawing/2014/main" id="{D80F11B1-FD31-4A82-A9CB-D0B09B66D64E}"/>
                </a:ext>
              </a:extLst>
            </p:cNvPr>
            <p:cNvSpPr/>
            <p:nvPr/>
          </p:nvSpPr>
          <p:spPr>
            <a:xfrm>
              <a:off x="4377538" y="5128980"/>
              <a:ext cx="389107" cy="469119"/>
            </a:xfrm>
            <a:prstGeom prst="downArrow">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446BCA01-8E41-3027-F3FA-86A684247022}"/>
                </a:ext>
              </a:extLst>
            </p:cNvPr>
            <p:cNvSpPr/>
            <p:nvPr/>
          </p:nvSpPr>
          <p:spPr>
            <a:xfrm>
              <a:off x="1134118" y="5712456"/>
              <a:ext cx="6877450" cy="851415"/>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Climate change mitigation reduces air pollutants and lowers surface ozone concentrations.</a:t>
              </a:r>
              <a:endParaRPr kumimoji="1" lang="ja-JP" altLang="en-US" sz="2400" dirty="0">
                <a:solidFill>
                  <a:schemeClr val="tx1"/>
                </a:solidFill>
                <a:latin typeface="Arial" panose="020B0604020202020204" pitchFamily="34" charset="0"/>
                <a:ea typeface="ＭＳ Ｐゴシック" panose="020B0600070205080204" pitchFamily="50" charset="-128"/>
                <a:cs typeface="Arial" panose="020B0604020202020204" pitchFamily="34" charset="0"/>
              </a:endParaRPr>
            </a:p>
          </p:txBody>
        </p:sp>
      </p:grpSp>
    </p:spTree>
    <p:extLst>
      <p:ext uri="{BB962C8B-B14F-4D97-AF65-F5344CB8AC3E}">
        <p14:creationId xmlns:p14="http://schemas.microsoft.com/office/powerpoint/2010/main" val="98915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B832B-79B5-4CB9-3301-928F004238F6}"/>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402B8D1-361A-CDBA-83CE-5F49EB2CA856}"/>
              </a:ext>
            </a:extLst>
          </p:cNvPr>
          <p:cNvSpPr>
            <a:spLocks noGrp="1"/>
          </p:cNvSpPr>
          <p:nvPr>
            <p:ph type="sldNum" sz="quarter" idx="12"/>
          </p:nvPr>
        </p:nvSpPr>
        <p:spPr>
          <a:xfrm>
            <a:off x="6457950" y="6306111"/>
            <a:ext cx="2057400" cy="365125"/>
          </a:xfrm>
        </p:spPr>
        <p:txBody>
          <a:bodyPr/>
          <a:lstStyle/>
          <a:p>
            <a:fld id="{5EEEC198-F0C6-4362-AE13-DD52063350D3}" type="slidenum">
              <a:rPr kumimoji="1" lang="ja-JP" altLang="en-US" smtClean="0"/>
              <a:t>7</a:t>
            </a:fld>
            <a:endParaRPr kumimoji="1" lang="ja-JP" altLang="en-US"/>
          </a:p>
        </p:txBody>
      </p:sp>
      <p:sp>
        <p:nvSpPr>
          <p:cNvPr id="3" name="テキスト ボックス 2">
            <a:extLst>
              <a:ext uri="{FF2B5EF4-FFF2-40B4-BE49-F238E27FC236}">
                <a16:creationId xmlns:a16="http://schemas.microsoft.com/office/drawing/2014/main" id="{A246D7FA-2037-2F5D-1D7F-F96E61CCC1E4}"/>
              </a:ext>
            </a:extLst>
          </p:cNvPr>
          <p:cNvSpPr txBox="1"/>
          <p:nvPr/>
        </p:nvSpPr>
        <p:spPr>
          <a:xfrm>
            <a:off x="140261" y="-15051"/>
            <a:ext cx="8863478" cy="523220"/>
          </a:xfrm>
          <a:prstGeom prst="rect">
            <a:avLst/>
          </a:prstGeom>
          <a:noFill/>
        </p:spPr>
        <p:txBody>
          <a:bodyPr wrap="square">
            <a:spAutoFit/>
          </a:bodyPr>
          <a:lstStyle/>
          <a:p>
            <a:pPr algn="ctr"/>
            <a:r>
              <a:rPr lang="en-US" altLang="ja-JP" sz="2800" dirty="0">
                <a:latin typeface="Arial" panose="020B0604020202020204" pitchFamily="34" charset="0"/>
                <a:ea typeface="ＭＳ Ｐゴシック" panose="020B0600070205080204" pitchFamily="50" charset="-128"/>
                <a:cs typeface="Arial" panose="020B0604020202020204" pitchFamily="34" charset="0"/>
              </a:rPr>
              <a:t>Crop production gains from ozone reductions</a:t>
            </a:r>
            <a:endParaRPr lang="ja-JP" altLang="en-US" sz="2800" b="1"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2050" name="Picture 2">
            <a:extLst>
              <a:ext uri="{FF2B5EF4-FFF2-40B4-BE49-F238E27FC236}">
                <a16:creationId xmlns:a16="http://schemas.microsoft.com/office/drawing/2014/main" id="{D439CEB1-F9D9-28E0-F90C-7DDE4529C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791" y="637082"/>
            <a:ext cx="6420254" cy="4787325"/>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グループ化 36">
            <a:extLst>
              <a:ext uri="{FF2B5EF4-FFF2-40B4-BE49-F238E27FC236}">
                <a16:creationId xmlns:a16="http://schemas.microsoft.com/office/drawing/2014/main" id="{F3BC3F08-0C14-0287-D18B-E720E24D04CC}"/>
              </a:ext>
            </a:extLst>
          </p:cNvPr>
          <p:cNvGrpSpPr/>
          <p:nvPr/>
        </p:nvGrpSpPr>
        <p:grpSpPr>
          <a:xfrm>
            <a:off x="1923886" y="812452"/>
            <a:ext cx="4483041" cy="4641139"/>
            <a:chOff x="1739054" y="1067940"/>
            <a:chExt cx="4483041" cy="4641139"/>
          </a:xfrm>
        </p:grpSpPr>
        <p:sp>
          <p:nvSpPr>
            <p:cNvPr id="29" name="四角形: 角を丸くする 28">
              <a:extLst>
                <a:ext uri="{FF2B5EF4-FFF2-40B4-BE49-F238E27FC236}">
                  <a16:creationId xmlns:a16="http://schemas.microsoft.com/office/drawing/2014/main" id="{893BBF47-1827-5440-4018-42811A77B605}"/>
                </a:ext>
              </a:extLst>
            </p:cNvPr>
            <p:cNvSpPr/>
            <p:nvPr/>
          </p:nvSpPr>
          <p:spPr>
            <a:xfrm>
              <a:off x="1945532" y="5389124"/>
              <a:ext cx="1857983" cy="319955"/>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02425F55-A4C4-AA15-D6DE-D5DEF4E04507}"/>
                </a:ext>
              </a:extLst>
            </p:cNvPr>
            <p:cNvSpPr/>
            <p:nvPr/>
          </p:nvSpPr>
          <p:spPr>
            <a:xfrm rot="5400000">
              <a:off x="1193497" y="4023115"/>
              <a:ext cx="1372210" cy="281096"/>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3E547CB5-031E-CBF7-9D9B-1BDDB1E1E3E7}"/>
                </a:ext>
              </a:extLst>
            </p:cNvPr>
            <p:cNvSpPr/>
            <p:nvPr/>
          </p:nvSpPr>
          <p:spPr>
            <a:xfrm rot="5400000">
              <a:off x="1193497" y="1613497"/>
              <a:ext cx="1372210" cy="281096"/>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453B94B9-2BFF-8152-6C90-5EC5B7EF5E3A}"/>
                </a:ext>
              </a:extLst>
            </p:cNvPr>
            <p:cNvSpPr/>
            <p:nvPr/>
          </p:nvSpPr>
          <p:spPr>
            <a:xfrm rot="5400000">
              <a:off x="3299334" y="1613497"/>
              <a:ext cx="1372210" cy="281096"/>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33A8E07E-8210-EDD0-98E7-EE08105A2A94}"/>
                </a:ext>
              </a:extLst>
            </p:cNvPr>
            <p:cNvSpPr/>
            <p:nvPr/>
          </p:nvSpPr>
          <p:spPr>
            <a:xfrm rot="5400000">
              <a:off x="5395442" y="1615424"/>
              <a:ext cx="1372210" cy="281096"/>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ECFF8AFF-9479-74FE-7CE2-4BCCE59E2F72}"/>
                </a:ext>
              </a:extLst>
            </p:cNvPr>
            <p:cNvSpPr/>
            <p:nvPr/>
          </p:nvSpPr>
          <p:spPr>
            <a:xfrm rot="5400000">
              <a:off x="3299334" y="4023115"/>
              <a:ext cx="1372210" cy="281096"/>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06C5603A-6CDE-F788-E516-C8AFBA991C9C}"/>
                </a:ext>
              </a:extLst>
            </p:cNvPr>
            <p:cNvSpPr/>
            <p:nvPr/>
          </p:nvSpPr>
          <p:spPr>
            <a:xfrm rot="5400000">
              <a:off x="5395442" y="4023115"/>
              <a:ext cx="1372210" cy="281096"/>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テキスト ボックス 37">
            <a:extLst>
              <a:ext uri="{FF2B5EF4-FFF2-40B4-BE49-F238E27FC236}">
                <a16:creationId xmlns:a16="http://schemas.microsoft.com/office/drawing/2014/main" id="{1DA815AF-AB22-31ED-58C4-55092E0095ED}"/>
              </a:ext>
            </a:extLst>
          </p:cNvPr>
          <p:cNvSpPr txBox="1"/>
          <p:nvPr/>
        </p:nvSpPr>
        <p:spPr>
          <a:xfrm>
            <a:off x="6683846" y="4431242"/>
            <a:ext cx="1975272" cy="307777"/>
          </a:xfrm>
          <a:prstGeom prst="rect">
            <a:avLst/>
          </a:prstGeom>
          <a:noFill/>
        </p:spPr>
        <p:txBody>
          <a:bodyPr wrap="square">
            <a:spAutoFit/>
          </a:bodyPr>
          <a:lstStyle/>
          <a:p>
            <a:pPr algn="r"/>
            <a:r>
              <a:rPr lang="en-US" altLang="ja-JP" sz="1400" dirty="0">
                <a:latin typeface="Arial" panose="020B0604020202020204" pitchFamily="34" charset="0"/>
                <a:cs typeface="Arial" panose="020B0604020202020204" pitchFamily="34" charset="0"/>
              </a:rPr>
              <a:t>Tai et al., 2017</a:t>
            </a:r>
            <a:endParaRPr lang="ja-JP" altLang="en-US" sz="1400" dirty="0">
              <a:latin typeface="Arial" panose="020B0604020202020204" pitchFamily="34" charset="0"/>
              <a:cs typeface="Arial" panose="020B0604020202020204" pitchFamily="34" charset="0"/>
            </a:endParaRPr>
          </a:p>
        </p:txBody>
      </p:sp>
      <p:grpSp>
        <p:nvGrpSpPr>
          <p:cNvPr id="45" name="グループ化 44">
            <a:extLst>
              <a:ext uri="{FF2B5EF4-FFF2-40B4-BE49-F238E27FC236}">
                <a16:creationId xmlns:a16="http://schemas.microsoft.com/office/drawing/2014/main" id="{1C1B69E1-2C08-25CB-5A15-47DCF75BDC8A}"/>
              </a:ext>
            </a:extLst>
          </p:cNvPr>
          <p:cNvGrpSpPr/>
          <p:nvPr/>
        </p:nvGrpSpPr>
        <p:grpSpPr>
          <a:xfrm>
            <a:off x="133438" y="5561010"/>
            <a:ext cx="8759772" cy="983172"/>
            <a:chOff x="963553" y="5582466"/>
            <a:chExt cx="7166134" cy="1034183"/>
          </a:xfrm>
        </p:grpSpPr>
        <p:sp>
          <p:nvSpPr>
            <p:cNvPr id="40" name="テキスト ボックス 39">
              <a:extLst>
                <a:ext uri="{FF2B5EF4-FFF2-40B4-BE49-F238E27FC236}">
                  <a16:creationId xmlns:a16="http://schemas.microsoft.com/office/drawing/2014/main" id="{240C3148-C22C-8D4D-E8A8-2FC48B08A7C1}"/>
                </a:ext>
              </a:extLst>
            </p:cNvPr>
            <p:cNvSpPr txBox="1"/>
            <p:nvPr/>
          </p:nvSpPr>
          <p:spPr>
            <a:xfrm>
              <a:off x="1174985" y="6131031"/>
              <a:ext cx="6954702" cy="485618"/>
            </a:xfrm>
            <a:prstGeom prst="rect">
              <a:avLst/>
            </a:prstGeom>
            <a:noFill/>
          </p:spPr>
          <p:txBody>
            <a:bodyPr wrap="square">
              <a:spAutoFit/>
            </a:bodyPr>
            <a:lstStyle/>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Can it offset the negative impacts of mitigation measures?</a:t>
              </a:r>
            </a:p>
          </p:txBody>
        </p:sp>
        <p:sp>
          <p:nvSpPr>
            <p:cNvPr id="42" name="テキスト ボックス 41">
              <a:extLst>
                <a:ext uri="{FF2B5EF4-FFF2-40B4-BE49-F238E27FC236}">
                  <a16:creationId xmlns:a16="http://schemas.microsoft.com/office/drawing/2014/main" id="{3A2ACA2E-51B8-458D-337A-D3A852229D46}"/>
                </a:ext>
              </a:extLst>
            </p:cNvPr>
            <p:cNvSpPr txBox="1"/>
            <p:nvPr/>
          </p:nvSpPr>
          <p:spPr>
            <a:xfrm>
              <a:off x="963553" y="5582466"/>
              <a:ext cx="7144969" cy="485618"/>
            </a:xfrm>
            <a:prstGeom prst="rect">
              <a:avLst/>
            </a:prstGeom>
            <a:noFill/>
          </p:spPr>
          <p:txBody>
            <a:bodyPr wrap="square">
              <a:spAutoFit/>
            </a:bodyPr>
            <a:lstStyle/>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Not assessed in previous IAM-based projection studies</a:t>
              </a:r>
              <a:endParaRPr lang="ja-JP" altLang="en-US" sz="24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43" name="矢印: 下 42">
              <a:extLst>
                <a:ext uri="{FF2B5EF4-FFF2-40B4-BE49-F238E27FC236}">
                  <a16:creationId xmlns:a16="http://schemas.microsoft.com/office/drawing/2014/main" id="{D0D23ABF-F591-8930-F253-83503A062FDE}"/>
                </a:ext>
              </a:extLst>
            </p:cNvPr>
            <p:cNvSpPr/>
            <p:nvPr/>
          </p:nvSpPr>
          <p:spPr>
            <a:xfrm>
              <a:off x="4306488" y="6033108"/>
              <a:ext cx="175092" cy="21555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四角形: 角を丸くする 43">
              <a:extLst>
                <a:ext uri="{FF2B5EF4-FFF2-40B4-BE49-F238E27FC236}">
                  <a16:creationId xmlns:a16="http://schemas.microsoft.com/office/drawing/2014/main" id="{C80F8140-11D3-B5D6-EAB4-23AEA06BE94B}"/>
                </a:ext>
              </a:extLst>
            </p:cNvPr>
            <p:cNvSpPr/>
            <p:nvPr/>
          </p:nvSpPr>
          <p:spPr>
            <a:xfrm>
              <a:off x="1133883" y="5613164"/>
              <a:ext cx="6952067" cy="1003485"/>
            </a:xfrm>
            <a:prstGeom prst="round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05965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ADBC05A-50B4-4D13-F5BD-4E276BFF3B5E}"/>
              </a:ext>
            </a:extLst>
          </p:cNvPr>
          <p:cNvSpPr>
            <a:spLocks noGrp="1"/>
          </p:cNvSpPr>
          <p:nvPr>
            <p:ph type="sldNum" sz="quarter" idx="12"/>
          </p:nvPr>
        </p:nvSpPr>
        <p:spPr/>
        <p:txBody>
          <a:bodyPr/>
          <a:lstStyle/>
          <a:p>
            <a:fld id="{5EEEC198-F0C6-4362-AE13-DD52063350D3}" type="slidenum">
              <a:rPr kumimoji="1" lang="ja-JP" altLang="en-US" smtClean="0"/>
              <a:t>8</a:t>
            </a:fld>
            <a:endParaRPr kumimoji="1" lang="ja-JP" altLang="en-US"/>
          </a:p>
        </p:txBody>
      </p:sp>
      <p:sp>
        <p:nvSpPr>
          <p:cNvPr id="3" name="テキスト ボックス 2">
            <a:extLst>
              <a:ext uri="{FF2B5EF4-FFF2-40B4-BE49-F238E27FC236}">
                <a16:creationId xmlns:a16="http://schemas.microsoft.com/office/drawing/2014/main" id="{89F94876-6C41-DE43-C83E-85449A1B7949}"/>
              </a:ext>
            </a:extLst>
          </p:cNvPr>
          <p:cNvSpPr txBox="1"/>
          <p:nvPr/>
        </p:nvSpPr>
        <p:spPr>
          <a:xfrm>
            <a:off x="140261" y="72180"/>
            <a:ext cx="8863478" cy="523220"/>
          </a:xfrm>
          <a:prstGeom prst="rect">
            <a:avLst/>
          </a:prstGeom>
          <a:noFill/>
        </p:spPr>
        <p:txBody>
          <a:bodyPr wrap="square">
            <a:spAutoFit/>
          </a:bodyPr>
          <a:lstStyle/>
          <a:p>
            <a:pPr algn="ctr"/>
            <a:r>
              <a:rPr lang="en-US" altLang="ja-JP" sz="2800" dirty="0">
                <a:latin typeface="Arial" panose="020B0604020202020204" pitchFamily="34" charset="0"/>
                <a:ea typeface="ＭＳ Ｐゴシック" panose="020B0600070205080204" pitchFamily="50" charset="-128"/>
                <a:cs typeface="Arial" panose="020B0604020202020204" pitchFamily="34" charset="0"/>
              </a:rPr>
              <a:t>Research framework</a:t>
            </a:r>
            <a:endParaRPr lang="ja-JP" altLang="en-US" sz="28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E2FD4962-070A-C110-B887-A4A918A0F41A}"/>
              </a:ext>
            </a:extLst>
          </p:cNvPr>
          <p:cNvSpPr txBox="1"/>
          <p:nvPr/>
        </p:nvSpPr>
        <p:spPr>
          <a:xfrm>
            <a:off x="5661498" y="1254868"/>
            <a:ext cx="1964987" cy="2033081"/>
          </a:xfrm>
          <a:prstGeom prst="rect">
            <a:avLst/>
          </a:prstGeom>
          <a:solidFill>
            <a:schemeClr val="bg1"/>
          </a:solidFill>
        </p:spPr>
        <p:txBody>
          <a:bodyPr wrap="square" rtlCol="0">
            <a:spAutoFit/>
          </a:bodyPr>
          <a:lstStyle/>
          <a:p>
            <a:endParaRPr kumimoji="1" lang="ja-JP" altLang="en-US" dirty="0"/>
          </a:p>
        </p:txBody>
      </p:sp>
      <p:sp>
        <p:nvSpPr>
          <p:cNvPr id="7" name="テキスト ボックス 6">
            <a:extLst>
              <a:ext uri="{FF2B5EF4-FFF2-40B4-BE49-F238E27FC236}">
                <a16:creationId xmlns:a16="http://schemas.microsoft.com/office/drawing/2014/main" id="{190168DF-755F-F82E-EB4B-49EF39AB7DB6}"/>
              </a:ext>
            </a:extLst>
          </p:cNvPr>
          <p:cNvSpPr txBox="1"/>
          <p:nvPr/>
        </p:nvSpPr>
        <p:spPr>
          <a:xfrm>
            <a:off x="69924" y="805836"/>
            <a:ext cx="3131650" cy="923330"/>
          </a:xfrm>
          <a:prstGeom prst="rect">
            <a:avLst/>
          </a:prstGeom>
          <a:noFill/>
        </p:spPr>
        <p:style>
          <a:lnRef idx="2">
            <a:schemeClr val="accent6"/>
          </a:lnRef>
          <a:fillRef idx="1">
            <a:schemeClr val="lt1"/>
          </a:fillRef>
          <a:effectRef idx="0">
            <a:schemeClr val="accent6"/>
          </a:effectRef>
          <a:fontRef idx="minor">
            <a:schemeClr val="dk1"/>
          </a:fontRef>
        </p:style>
        <p:txBody>
          <a:bodyPr wrap="square">
            <a:spAutoFit/>
          </a:bodyPr>
          <a:lstStyle/>
          <a:p>
            <a:r>
              <a:rPr lang="en-US" altLang="ja-JP" b="1" dirty="0">
                <a:latin typeface="Arial" panose="020B0604020202020204" pitchFamily="34" charset="0"/>
                <a:ea typeface="ＭＳ Ｐゴシック" panose="020B0600070205080204" pitchFamily="50" charset="-128"/>
                <a:cs typeface="Arial" panose="020B0604020202020204" pitchFamily="34" charset="0"/>
              </a:rPr>
              <a:t>Baseline scenario</a:t>
            </a:r>
            <a:r>
              <a:rPr lang="ja-JP" altLang="en-US" dirty="0">
                <a:latin typeface="Arial" panose="020B0604020202020204" pitchFamily="34" charset="0"/>
                <a:ea typeface="ＭＳ Ｐゴシック" panose="020B0600070205080204" pitchFamily="50" charset="-128"/>
                <a:cs typeface="Arial" panose="020B0604020202020204" pitchFamily="34" charset="0"/>
              </a:rPr>
              <a:t>：</a:t>
            </a:r>
            <a:endParaRPr lang="en-US" altLang="ja-JP" dirty="0">
              <a:latin typeface="Arial" panose="020B0604020202020204" pitchFamily="34" charset="0"/>
              <a:ea typeface="ＭＳ Ｐゴシック" panose="020B0600070205080204" pitchFamily="50" charset="-128"/>
              <a:cs typeface="Arial" panose="020B0604020202020204" pitchFamily="34" charset="0"/>
            </a:endParaRPr>
          </a:p>
          <a:p>
            <a:r>
              <a:rPr lang="en-US" altLang="ja-JP" dirty="0">
                <a:latin typeface="Arial" panose="020B0604020202020204" pitchFamily="34" charset="0"/>
                <a:ea typeface="ＭＳ Ｐゴシック" panose="020B0600070205080204" pitchFamily="50" charset="-128"/>
                <a:cs typeface="Arial" panose="020B0604020202020204" pitchFamily="34" charset="0"/>
              </a:rPr>
              <a:t>No climate change and </a:t>
            </a:r>
          </a:p>
          <a:p>
            <a:r>
              <a:rPr lang="en-US" altLang="ja-JP" dirty="0">
                <a:latin typeface="Arial" panose="020B0604020202020204" pitchFamily="34" charset="0"/>
                <a:ea typeface="ＭＳ Ｐゴシック" panose="020B0600070205080204" pitchFamily="50" charset="-128"/>
                <a:cs typeface="Arial" panose="020B0604020202020204" pitchFamily="34" charset="0"/>
              </a:rPr>
              <a:t>no climate change mitigation</a:t>
            </a:r>
            <a:endParaRPr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8" name="テキスト ボックス 7">
            <a:extLst>
              <a:ext uri="{FF2B5EF4-FFF2-40B4-BE49-F238E27FC236}">
                <a16:creationId xmlns:a16="http://schemas.microsoft.com/office/drawing/2014/main" id="{AA204F49-C24F-8858-15E6-069DF1F41AD4}"/>
              </a:ext>
            </a:extLst>
          </p:cNvPr>
          <p:cNvSpPr txBox="1"/>
          <p:nvPr/>
        </p:nvSpPr>
        <p:spPr>
          <a:xfrm>
            <a:off x="5564222" y="2384216"/>
            <a:ext cx="194553" cy="369332"/>
          </a:xfrm>
          <a:prstGeom prst="rect">
            <a:avLst/>
          </a:prstGeom>
          <a:solidFill>
            <a:schemeClr val="bg1"/>
          </a:solidFill>
        </p:spPr>
        <p:txBody>
          <a:bodyPr wrap="square" rtlCol="0">
            <a:spAutoFit/>
          </a:bodyPr>
          <a:lstStyle/>
          <a:p>
            <a:endParaRPr kumimoji="1" lang="ja-JP" altLang="en-US" dirty="0"/>
          </a:p>
        </p:txBody>
      </p:sp>
      <p:sp>
        <p:nvSpPr>
          <p:cNvPr id="14" name="矢印: 上下 13">
            <a:extLst>
              <a:ext uri="{FF2B5EF4-FFF2-40B4-BE49-F238E27FC236}">
                <a16:creationId xmlns:a16="http://schemas.microsoft.com/office/drawing/2014/main" id="{1B7E4857-1B5A-4832-A561-35B9D5DAC455}"/>
              </a:ext>
            </a:extLst>
          </p:cNvPr>
          <p:cNvSpPr/>
          <p:nvPr/>
        </p:nvSpPr>
        <p:spPr>
          <a:xfrm>
            <a:off x="1401817" y="1848508"/>
            <a:ext cx="237111" cy="785698"/>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3DBFF40-AF7A-2C83-A534-2C4E0FE637D5}"/>
              </a:ext>
            </a:extLst>
          </p:cNvPr>
          <p:cNvSpPr txBox="1"/>
          <p:nvPr/>
        </p:nvSpPr>
        <p:spPr>
          <a:xfrm>
            <a:off x="140261" y="2753548"/>
            <a:ext cx="3023661" cy="286232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altLang="ja-JP" b="1" dirty="0">
                <a:latin typeface="Arial" panose="020B0604020202020204" pitchFamily="34" charset="0"/>
                <a:ea typeface="ＭＳ Ｐゴシック" panose="020B0600070205080204" pitchFamily="50" charset="-128"/>
                <a:cs typeface="Arial" panose="020B0604020202020204" pitchFamily="34" charset="0"/>
              </a:rPr>
              <a:t>Climate change scenario RCP7.0</a:t>
            </a:r>
            <a:r>
              <a:rPr lang="ja-JP" altLang="en-US" b="1" dirty="0">
                <a:latin typeface="Arial" panose="020B0604020202020204" pitchFamily="34" charset="0"/>
                <a:ea typeface="ＭＳ Ｐゴシック" panose="020B0600070205080204" pitchFamily="50" charset="-128"/>
                <a:cs typeface="Arial" panose="020B0604020202020204" pitchFamily="34" charset="0"/>
              </a:rPr>
              <a:t>：</a:t>
            </a:r>
            <a:endParaRPr lang="en-US" altLang="ja-JP" b="1" dirty="0">
              <a:latin typeface="Arial" panose="020B0604020202020204" pitchFamily="34" charset="0"/>
              <a:ea typeface="ＭＳ Ｐゴシック" panose="020B0600070205080204" pitchFamily="50" charset="-128"/>
              <a:cs typeface="Arial" panose="020B0604020202020204" pitchFamily="34" charset="0"/>
            </a:endParaRPr>
          </a:p>
          <a:p>
            <a:r>
              <a:rPr lang="en-US" altLang="ja-JP" dirty="0">
                <a:solidFill>
                  <a:schemeClr val="tx2">
                    <a:lumMod val="75000"/>
                    <a:lumOff val="25000"/>
                  </a:schemeClr>
                </a:solidFill>
                <a:latin typeface="Arial" panose="020B0604020202020204" pitchFamily="34" charset="0"/>
                <a:ea typeface="ＭＳ Ｐゴシック" panose="020B0600070205080204" pitchFamily="50" charset="-128"/>
                <a:cs typeface="Arial" panose="020B0604020202020204" pitchFamily="34" charset="0"/>
              </a:rPr>
              <a:t>Climate change effect</a:t>
            </a:r>
          </a:p>
          <a:p>
            <a:r>
              <a:rPr lang="en-US" altLang="ja-JP" dirty="0">
                <a:solidFill>
                  <a:schemeClr val="tx2">
                    <a:lumMod val="75000"/>
                    <a:lumOff val="25000"/>
                  </a:schemeClr>
                </a:solidFill>
                <a:latin typeface="Arial" panose="020B0604020202020204" pitchFamily="34" charset="0"/>
                <a:ea typeface="ＭＳ Ｐゴシック" panose="020B0600070205080204" pitchFamily="50" charset="-128"/>
                <a:cs typeface="Arial" panose="020B0604020202020204" pitchFamily="34" charset="0"/>
              </a:rPr>
              <a:t>Ozone change effect</a:t>
            </a:r>
          </a:p>
          <a:p>
            <a:endParaRPr lang="en-US" altLang="ja-JP" dirty="0">
              <a:latin typeface="Arial" panose="020B0604020202020204" pitchFamily="34" charset="0"/>
              <a:ea typeface="ＭＳ Ｐゴシック" panose="020B0600070205080204" pitchFamily="50" charset="-128"/>
              <a:cs typeface="Arial" panose="020B0604020202020204" pitchFamily="34" charset="0"/>
            </a:endParaRPr>
          </a:p>
          <a:p>
            <a:r>
              <a:rPr lang="en-US" altLang="ja-JP" b="1" dirty="0">
                <a:latin typeface="Arial" panose="020B0604020202020204" pitchFamily="34" charset="0"/>
                <a:ea typeface="ＭＳ Ｐゴシック" panose="020B0600070205080204" pitchFamily="50" charset="-128"/>
                <a:cs typeface="Arial" panose="020B0604020202020204" pitchFamily="34" charset="0"/>
              </a:rPr>
              <a:t>1.5</a:t>
            </a:r>
            <a:r>
              <a:rPr lang="ja-JP" altLang="en-US" b="1" dirty="0">
                <a:latin typeface="Arial" panose="020B0604020202020204" pitchFamily="34" charset="0"/>
                <a:ea typeface="ＭＳ Ｐゴシック" panose="020B0600070205080204" pitchFamily="50" charset="-128"/>
                <a:cs typeface="Arial" panose="020B0604020202020204" pitchFamily="34" charset="0"/>
              </a:rPr>
              <a:t>℃</a:t>
            </a:r>
            <a:r>
              <a:rPr lang="en-US" altLang="ja-JP" b="1" dirty="0">
                <a:latin typeface="Arial" panose="020B0604020202020204" pitchFamily="34" charset="0"/>
                <a:ea typeface="ＭＳ Ｐゴシック" panose="020B0600070205080204" pitchFamily="50" charset="-128"/>
                <a:cs typeface="Arial" panose="020B0604020202020204" pitchFamily="34" charset="0"/>
              </a:rPr>
              <a:t> climate target scenario</a:t>
            </a:r>
            <a:r>
              <a:rPr lang="ja-JP" altLang="en-US" b="1" dirty="0">
                <a:latin typeface="Arial" panose="020B0604020202020204" pitchFamily="34" charset="0"/>
                <a:ea typeface="ＭＳ Ｐゴシック" panose="020B0600070205080204" pitchFamily="50" charset="-128"/>
                <a:cs typeface="Arial" panose="020B0604020202020204" pitchFamily="34" charset="0"/>
              </a:rPr>
              <a:t>：</a:t>
            </a:r>
            <a:endParaRPr lang="en-US" altLang="ja-JP" b="1" dirty="0">
              <a:latin typeface="Arial" panose="020B0604020202020204" pitchFamily="34" charset="0"/>
              <a:ea typeface="ＭＳ Ｐゴシック" panose="020B0600070205080204" pitchFamily="50" charset="-128"/>
              <a:cs typeface="Arial" panose="020B0604020202020204" pitchFamily="34" charset="0"/>
            </a:endParaRPr>
          </a:p>
          <a:p>
            <a:r>
              <a:rPr lang="en-US" altLang="ja-JP" dirty="0">
                <a:solidFill>
                  <a:schemeClr val="tx2">
                    <a:lumMod val="75000"/>
                    <a:lumOff val="25000"/>
                  </a:schemeClr>
                </a:solidFill>
                <a:latin typeface="Arial" panose="020B0604020202020204" pitchFamily="34" charset="0"/>
                <a:ea typeface="ＭＳ Ｐゴシック" panose="020B0600070205080204" pitchFamily="50" charset="-128"/>
                <a:cs typeface="Arial" panose="020B0604020202020204" pitchFamily="34" charset="0"/>
              </a:rPr>
              <a:t>Climate change effect</a:t>
            </a:r>
          </a:p>
          <a:p>
            <a:r>
              <a:rPr lang="en-US" altLang="ja-JP" dirty="0">
                <a:solidFill>
                  <a:schemeClr val="tx2">
                    <a:lumMod val="75000"/>
                    <a:lumOff val="25000"/>
                  </a:schemeClr>
                </a:solidFill>
                <a:latin typeface="Arial" panose="020B0604020202020204" pitchFamily="34" charset="0"/>
                <a:ea typeface="ＭＳ Ｐゴシック" panose="020B0600070205080204" pitchFamily="50" charset="-128"/>
                <a:cs typeface="Arial" panose="020B0604020202020204" pitchFamily="34" charset="0"/>
              </a:rPr>
              <a:t>Ozone change effect</a:t>
            </a:r>
          </a:p>
          <a:p>
            <a:r>
              <a:rPr lang="en-US" altLang="ja-JP" dirty="0">
                <a:solidFill>
                  <a:schemeClr val="tx2">
                    <a:lumMod val="75000"/>
                    <a:lumOff val="25000"/>
                  </a:schemeClr>
                </a:solidFill>
                <a:latin typeface="Arial" panose="020B0604020202020204" pitchFamily="34" charset="0"/>
                <a:ea typeface="ＭＳ Ｐゴシック" panose="020B0600070205080204" pitchFamily="50" charset="-128"/>
                <a:cs typeface="Arial" panose="020B0604020202020204" pitchFamily="34" charset="0"/>
              </a:rPr>
              <a:t>Mitigation effect</a:t>
            </a:r>
          </a:p>
        </p:txBody>
      </p:sp>
      <p:sp>
        <p:nvSpPr>
          <p:cNvPr id="17" name="テキスト ボックス 16">
            <a:extLst>
              <a:ext uri="{FF2B5EF4-FFF2-40B4-BE49-F238E27FC236}">
                <a16:creationId xmlns:a16="http://schemas.microsoft.com/office/drawing/2014/main" id="{59AB1563-D6F9-D357-18C0-F1370750AF3D}"/>
              </a:ext>
            </a:extLst>
          </p:cNvPr>
          <p:cNvSpPr txBox="1"/>
          <p:nvPr/>
        </p:nvSpPr>
        <p:spPr>
          <a:xfrm>
            <a:off x="1570914" y="2056691"/>
            <a:ext cx="1343108" cy="369332"/>
          </a:xfrm>
          <a:prstGeom prst="rect">
            <a:avLst/>
          </a:prstGeom>
          <a:noFill/>
        </p:spPr>
        <p:txBody>
          <a:bodyPr wrap="square" rtlCol="0">
            <a:spAutoFit/>
          </a:bodyPr>
          <a:lstStyle/>
          <a:p>
            <a:r>
              <a:rPr kumimoji="1" lang="en-US" altLang="ja-JP" dirty="0">
                <a:latin typeface="Arial" panose="020B0604020202020204" pitchFamily="34" charset="0"/>
                <a:ea typeface="ＭＳ Ｐゴシック" panose="020B0600070205080204" pitchFamily="50" charset="-128"/>
                <a:cs typeface="Arial" panose="020B0604020202020204" pitchFamily="34" charset="0"/>
              </a:rPr>
              <a:t>Difference</a:t>
            </a:r>
            <a:endParaRPr kumimoji="1" lang="ja-JP" altLang="en-US"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6" name="図 5" descr="テキスト が含まれている画像&#10;&#10;AI によって生成されたコンテンツは間違っている可能性があります。">
            <a:extLst>
              <a:ext uri="{FF2B5EF4-FFF2-40B4-BE49-F238E27FC236}">
                <a16:creationId xmlns:a16="http://schemas.microsoft.com/office/drawing/2014/main" id="{53C7628F-4FBF-DD99-C59A-66C28E02E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0574" y="745541"/>
            <a:ext cx="5716627" cy="5610809"/>
          </a:xfrm>
          <a:prstGeom prst="rect">
            <a:avLst/>
          </a:prstGeom>
        </p:spPr>
      </p:pic>
    </p:spTree>
    <p:extLst>
      <p:ext uri="{BB962C8B-B14F-4D97-AF65-F5344CB8AC3E}">
        <p14:creationId xmlns:p14="http://schemas.microsoft.com/office/powerpoint/2010/main" val="1284897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10DCF55-1996-1C2E-4C80-C0C10ADEF801}"/>
              </a:ext>
            </a:extLst>
          </p:cNvPr>
          <p:cNvSpPr>
            <a:spLocks noGrp="1"/>
          </p:cNvSpPr>
          <p:nvPr>
            <p:ph type="sldNum" sz="quarter" idx="12"/>
          </p:nvPr>
        </p:nvSpPr>
        <p:spPr/>
        <p:txBody>
          <a:bodyPr/>
          <a:lstStyle/>
          <a:p>
            <a:fld id="{5EEEC198-F0C6-4362-AE13-DD52063350D3}" type="slidenum">
              <a:rPr kumimoji="1" lang="ja-JP" altLang="en-US" smtClean="0"/>
              <a:t>9</a:t>
            </a:fld>
            <a:endParaRPr kumimoji="1" lang="ja-JP" altLang="en-US"/>
          </a:p>
        </p:txBody>
      </p:sp>
      <p:sp>
        <p:nvSpPr>
          <p:cNvPr id="3" name="テキスト ボックス 2">
            <a:extLst>
              <a:ext uri="{FF2B5EF4-FFF2-40B4-BE49-F238E27FC236}">
                <a16:creationId xmlns:a16="http://schemas.microsoft.com/office/drawing/2014/main" id="{EF85153B-3BC9-C2D3-408B-FABCCF80A3B6}"/>
              </a:ext>
            </a:extLst>
          </p:cNvPr>
          <p:cNvSpPr txBox="1"/>
          <p:nvPr/>
        </p:nvSpPr>
        <p:spPr>
          <a:xfrm>
            <a:off x="0" y="99065"/>
            <a:ext cx="8863478" cy="523220"/>
          </a:xfrm>
          <a:prstGeom prst="rect">
            <a:avLst/>
          </a:prstGeom>
          <a:noFill/>
        </p:spPr>
        <p:txBody>
          <a:bodyPr wrap="square">
            <a:spAutoFit/>
          </a:bodyPr>
          <a:lstStyle/>
          <a:p>
            <a:pPr algn="ctr"/>
            <a:r>
              <a:rPr lang="en-US" altLang="ja-JP" sz="2800" dirty="0">
                <a:latin typeface="Arial" panose="020B0604020202020204" pitchFamily="34" charset="0"/>
                <a:ea typeface="ＭＳ Ｐゴシック" panose="020B0600070205080204" pitchFamily="50" charset="-128"/>
                <a:cs typeface="Arial" panose="020B0604020202020204" pitchFamily="34" charset="0"/>
              </a:rPr>
              <a:t>Results: Baseline scenario projections for 2050</a:t>
            </a:r>
            <a:endParaRPr lang="ja-JP" altLang="en-US" sz="2800"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4" name="図 3">
            <a:extLst>
              <a:ext uri="{FF2B5EF4-FFF2-40B4-BE49-F238E27FC236}">
                <a16:creationId xmlns:a16="http://schemas.microsoft.com/office/drawing/2014/main" id="{463ED3E2-F1F8-E23B-E8CD-3C12914AFD19}"/>
              </a:ext>
            </a:extLst>
          </p:cNvPr>
          <p:cNvPicPr>
            <a:picLocks noChangeAspect="1"/>
          </p:cNvPicPr>
          <p:nvPr/>
        </p:nvPicPr>
        <p:blipFill>
          <a:blip r:embed="rId3"/>
          <a:srcRect l="88095" t="26997" b="25246"/>
          <a:stretch/>
        </p:blipFill>
        <p:spPr>
          <a:xfrm>
            <a:off x="6882493" y="1300844"/>
            <a:ext cx="1632857" cy="2563586"/>
          </a:xfrm>
          <a:prstGeom prst="rect">
            <a:avLst/>
          </a:prstGeom>
        </p:spPr>
      </p:pic>
      <p:sp>
        <p:nvSpPr>
          <p:cNvPr id="11" name="テキスト ボックス 10">
            <a:extLst>
              <a:ext uri="{FF2B5EF4-FFF2-40B4-BE49-F238E27FC236}">
                <a16:creationId xmlns:a16="http://schemas.microsoft.com/office/drawing/2014/main" id="{2696211E-5606-9400-7A26-9EFAF6A357D5}"/>
              </a:ext>
            </a:extLst>
          </p:cNvPr>
          <p:cNvSpPr txBox="1"/>
          <p:nvPr/>
        </p:nvSpPr>
        <p:spPr>
          <a:xfrm>
            <a:off x="33439" y="4663239"/>
            <a:ext cx="9077122" cy="1569660"/>
          </a:xfrm>
          <a:prstGeom prst="rect">
            <a:avLst/>
          </a:prstGeom>
          <a:noFill/>
        </p:spPr>
        <p:txBody>
          <a:bodyPr wrap="square">
            <a:spAutoFit/>
          </a:bodyPr>
          <a:lstStyle/>
          <a:p>
            <a:pPr marL="342900" indent="-342900">
              <a:buFont typeface="Arial" panose="020B0604020202020204" pitchFamily="34" charset="0"/>
              <a:buChar char="•"/>
            </a:pPr>
            <a:r>
              <a:rPr lang="en-US" altLang="ja-JP" sz="2000" dirty="0">
                <a:latin typeface="Arial" panose="020B0604020202020204" pitchFamily="34" charset="0"/>
                <a:ea typeface="ＭＳ Ｐゴシック" panose="020B0600070205080204" pitchFamily="50" charset="-128"/>
                <a:cs typeface="Arial" panose="020B0604020202020204" pitchFamily="34" charset="0"/>
              </a:rPr>
              <a:t>Income growth and increased food supply in reduce global hunger risk, with the </a:t>
            </a:r>
            <a:r>
              <a:rPr lang="en-US" altLang="ja-JP" sz="20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decline continuing through 2050</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a:t>
            </a:r>
          </a:p>
          <a:p>
            <a:pPr marL="342900" indent="-342900">
              <a:buFont typeface="Arial" panose="020B0604020202020204" pitchFamily="34" charset="0"/>
              <a:buChar char="•"/>
            </a:pPr>
            <a:endParaRPr lang="en-US" altLang="ja-JP" sz="1600" dirty="0">
              <a:latin typeface="Arial" panose="020B0604020202020204" pitchFamily="34" charset="0"/>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en-US" altLang="ja-JP" sz="2000" dirty="0">
                <a:latin typeface="Arial" panose="020B0604020202020204" pitchFamily="34" charset="0"/>
                <a:ea typeface="ＭＳ Ｐゴシック" panose="020B0600070205080204" pitchFamily="50" charset="-128"/>
                <a:cs typeface="Arial" panose="020B0604020202020204" pitchFamily="34" charset="0"/>
              </a:rPr>
              <a:t>By 2050, the hunger-risk population </a:t>
            </a:r>
            <a:r>
              <a:rPr lang="en-US" altLang="ja-JP" sz="20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decreases to about 334 million people</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 equivalent to 4% of the global population.</a:t>
            </a:r>
          </a:p>
        </p:txBody>
      </p:sp>
      <p:pic>
        <p:nvPicPr>
          <p:cNvPr id="5" name="図 4">
            <a:extLst>
              <a:ext uri="{FF2B5EF4-FFF2-40B4-BE49-F238E27FC236}">
                <a16:creationId xmlns:a16="http://schemas.microsoft.com/office/drawing/2014/main" id="{64CE6D06-2AEA-482F-8F28-2A4238D06215}"/>
              </a:ext>
            </a:extLst>
          </p:cNvPr>
          <p:cNvPicPr>
            <a:picLocks noChangeAspect="1"/>
          </p:cNvPicPr>
          <p:nvPr/>
        </p:nvPicPr>
        <p:blipFill>
          <a:blip r:embed="rId3"/>
          <a:srcRect r="42222" b="3184"/>
          <a:stretch/>
        </p:blipFill>
        <p:spPr>
          <a:xfrm>
            <a:off x="972458" y="733210"/>
            <a:ext cx="5834742" cy="3826344"/>
          </a:xfrm>
          <a:prstGeom prst="rect">
            <a:avLst/>
          </a:prstGeom>
        </p:spPr>
      </p:pic>
    </p:spTree>
    <p:extLst>
      <p:ext uri="{BB962C8B-B14F-4D97-AF65-F5344CB8AC3E}">
        <p14:creationId xmlns:p14="http://schemas.microsoft.com/office/powerpoint/2010/main" val="3134149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F94F68D-3D0B-9797-73B7-9C569A3A13B4}"/>
              </a:ext>
            </a:extLst>
          </p:cNvPr>
          <p:cNvSpPr>
            <a:spLocks noGrp="1"/>
          </p:cNvSpPr>
          <p:nvPr>
            <p:ph type="sldNum" sz="quarter" idx="12"/>
          </p:nvPr>
        </p:nvSpPr>
        <p:spPr/>
        <p:txBody>
          <a:bodyPr/>
          <a:lstStyle/>
          <a:p>
            <a:fld id="{5EEEC198-F0C6-4362-AE13-DD52063350D3}" type="slidenum">
              <a:rPr kumimoji="1" lang="ja-JP" altLang="en-US" smtClean="0"/>
              <a:t>10</a:t>
            </a:fld>
            <a:endParaRPr kumimoji="1" lang="ja-JP" altLang="en-US"/>
          </a:p>
        </p:txBody>
      </p:sp>
      <p:sp>
        <p:nvSpPr>
          <p:cNvPr id="3" name="テキスト ボックス 2">
            <a:extLst>
              <a:ext uri="{FF2B5EF4-FFF2-40B4-BE49-F238E27FC236}">
                <a16:creationId xmlns:a16="http://schemas.microsoft.com/office/drawing/2014/main" id="{8EDE23D9-65D2-3F02-CF3C-E37700A72C75}"/>
              </a:ext>
            </a:extLst>
          </p:cNvPr>
          <p:cNvSpPr txBox="1"/>
          <p:nvPr/>
        </p:nvSpPr>
        <p:spPr>
          <a:xfrm>
            <a:off x="-30560" y="72180"/>
            <a:ext cx="9206200" cy="523220"/>
          </a:xfrm>
          <a:prstGeom prst="rect">
            <a:avLst/>
          </a:prstGeom>
          <a:noFill/>
        </p:spPr>
        <p:txBody>
          <a:bodyPr wrap="square">
            <a:spAutoFit/>
          </a:bodyPr>
          <a:lstStyle/>
          <a:p>
            <a:pPr algn="ctr"/>
            <a:r>
              <a:rPr lang="en-US" altLang="ja-JP" sz="2800" dirty="0">
                <a:latin typeface="Arial" panose="020B0604020202020204" pitchFamily="34" charset="0"/>
                <a:ea typeface="ＭＳ Ｐゴシック" panose="020B0600070205080204" pitchFamily="50" charset="-128"/>
                <a:cs typeface="Arial" panose="020B0604020202020204" pitchFamily="34" charset="0"/>
              </a:rPr>
              <a:t>Results: changes relative to the 2050 baseline scenario</a:t>
            </a:r>
            <a:endParaRPr lang="ja-JP" altLang="en-US" sz="28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9" name="テキスト ボックス 8">
            <a:extLst>
              <a:ext uri="{FF2B5EF4-FFF2-40B4-BE49-F238E27FC236}">
                <a16:creationId xmlns:a16="http://schemas.microsoft.com/office/drawing/2014/main" id="{6E7F6122-C700-101B-2F98-6B56BA612BDF}"/>
              </a:ext>
            </a:extLst>
          </p:cNvPr>
          <p:cNvSpPr txBox="1"/>
          <p:nvPr/>
        </p:nvSpPr>
        <p:spPr>
          <a:xfrm>
            <a:off x="341353" y="4371065"/>
            <a:ext cx="8735698" cy="1938992"/>
          </a:xfrm>
          <a:prstGeom prst="rect">
            <a:avLst/>
          </a:prstGeom>
          <a:noFill/>
        </p:spPr>
        <p:txBody>
          <a:bodyPr wrap="square">
            <a:spAutoFit/>
          </a:bodyPr>
          <a:lstStyle/>
          <a:p>
            <a:pPr marL="285750" indent="-285750">
              <a:buFont typeface="Arial" panose="020B0604020202020204" pitchFamily="34" charset="0"/>
              <a:buChar char="•"/>
            </a:pPr>
            <a:r>
              <a:rPr lang="en-US" altLang="ja-JP" sz="2000" dirty="0">
                <a:latin typeface="Arial" panose="020B0604020202020204" pitchFamily="34" charset="0"/>
                <a:ea typeface="ＭＳ Ｐゴシック" panose="020B0600070205080204" pitchFamily="50" charset="-128"/>
                <a:cs typeface="Arial" panose="020B0604020202020204" pitchFamily="34" charset="0"/>
              </a:rPr>
              <a:t>Mitigation-induced price increases reduce food supply and increase the hunger-risk population by about </a:t>
            </a:r>
            <a:r>
              <a:rPr lang="en-US" altLang="ja-JP" sz="20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17% (56 million people) </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in 2050.</a:t>
            </a:r>
          </a:p>
          <a:p>
            <a:pPr marL="285750" indent="-285750">
              <a:buFont typeface="Arial" panose="020B0604020202020204" pitchFamily="34" charset="0"/>
              <a:buChar char="•"/>
            </a:pPr>
            <a:endParaRPr lang="en-US" altLang="ja-JP" sz="1600" dirty="0">
              <a:latin typeface="Arial" panose="020B0604020202020204" pitchFamily="34" charset="0"/>
              <a:ea typeface="ＭＳ Ｐゴシック" panose="020B0600070205080204" pitchFamily="50" charset="-128"/>
              <a:cs typeface="Arial" panose="020B0604020202020204" pitchFamily="34" charset="0"/>
            </a:endParaRPr>
          </a:p>
          <a:p>
            <a:pPr marL="285750" indent="-285750">
              <a:buFont typeface="Arial" panose="020B0604020202020204" pitchFamily="34" charset="0"/>
              <a:buChar char="•"/>
            </a:pPr>
            <a:r>
              <a:rPr lang="en-US" altLang="ja-JP" sz="2000" dirty="0">
                <a:latin typeface="Arial" panose="020B0604020202020204" pitchFamily="34" charset="0"/>
                <a:ea typeface="ＭＳ Ｐゴシック" panose="020B0600070205080204" pitchFamily="50" charset="-128"/>
                <a:cs typeface="Arial" panose="020B0604020202020204" pitchFamily="34" charset="0"/>
              </a:rPr>
              <a:t>Crop yield gains from ozone reductions decrease the hunger-risk population by </a:t>
            </a:r>
            <a:r>
              <a:rPr lang="en-US" altLang="ja-JP" sz="20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8.4 million </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people, offsetting </a:t>
            </a:r>
            <a:r>
              <a:rPr lang="en-US" altLang="ja-JP" sz="20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15%</a:t>
            </a:r>
            <a:r>
              <a:rPr lang="en-US" altLang="ja-JP" sz="2000" dirty="0">
                <a:latin typeface="Arial" panose="020B0604020202020204" pitchFamily="34" charset="0"/>
                <a:ea typeface="ＭＳ Ｐゴシック" panose="020B0600070205080204" pitchFamily="50" charset="-128"/>
                <a:cs typeface="Arial" panose="020B0604020202020204" pitchFamily="34" charset="0"/>
              </a:rPr>
              <a:t> of the mitigation-induced increase.</a:t>
            </a:r>
            <a:endParaRPr lang="ja-JP" altLang="en-US" sz="2000"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4" name="図 3">
            <a:extLst>
              <a:ext uri="{FF2B5EF4-FFF2-40B4-BE49-F238E27FC236}">
                <a16:creationId xmlns:a16="http://schemas.microsoft.com/office/drawing/2014/main" id="{A4ACA84F-4B67-524D-988D-DBF871E55BF6}"/>
              </a:ext>
            </a:extLst>
          </p:cNvPr>
          <p:cNvPicPr>
            <a:picLocks noChangeAspect="1"/>
          </p:cNvPicPr>
          <p:nvPr/>
        </p:nvPicPr>
        <p:blipFill>
          <a:blip r:embed="rId2"/>
          <a:srcRect b="64396"/>
          <a:stretch/>
        </p:blipFill>
        <p:spPr>
          <a:xfrm>
            <a:off x="66949" y="822243"/>
            <a:ext cx="9010102" cy="3370362"/>
          </a:xfrm>
          <a:prstGeom prst="rect">
            <a:avLst/>
          </a:prstGeom>
        </p:spPr>
      </p:pic>
    </p:spTree>
    <p:extLst>
      <p:ext uri="{BB962C8B-B14F-4D97-AF65-F5344CB8AC3E}">
        <p14:creationId xmlns:p14="http://schemas.microsoft.com/office/powerpoint/2010/main" val="2829904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55A181D-B742-7A14-2110-227FF9A40746}"/>
              </a:ext>
            </a:extLst>
          </p:cNvPr>
          <p:cNvSpPr>
            <a:spLocks noGrp="1"/>
          </p:cNvSpPr>
          <p:nvPr>
            <p:ph type="sldNum" sz="quarter" idx="12"/>
          </p:nvPr>
        </p:nvSpPr>
        <p:spPr/>
        <p:txBody>
          <a:bodyPr/>
          <a:lstStyle/>
          <a:p>
            <a:fld id="{5EEEC198-F0C6-4362-AE13-DD52063350D3}" type="slidenum">
              <a:rPr kumimoji="1" lang="ja-JP" altLang="en-US" smtClean="0"/>
              <a:t>11</a:t>
            </a:fld>
            <a:endParaRPr kumimoji="1" lang="ja-JP" altLang="en-US"/>
          </a:p>
        </p:txBody>
      </p:sp>
      <p:sp>
        <p:nvSpPr>
          <p:cNvPr id="3" name="テキスト ボックス 2">
            <a:extLst>
              <a:ext uri="{FF2B5EF4-FFF2-40B4-BE49-F238E27FC236}">
                <a16:creationId xmlns:a16="http://schemas.microsoft.com/office/drawing/2014/main" id="{205BFCB3-CFC5-2EAA-3A91-168C7229028E}"/>
              </a:ext>
            </a:extLst>
          </p:cNvPr>
          <p:cNvSpPr txBox="1"/>
          <p:nvPr/>
        </p:nvSpPr>
        <p:spPr>
          <a:xfrm>
            <a:off x="140261" y="72180"/>
            <a:ext cx="8863478" cy="523220"/>
          </a:xfrm>
          <a:prstGeom prst="rect">
            <a:avLst/>
          </a:prstGeom>
          <a:noFill/>
        </p:spPr>
        <p:txBody>
          <a:bodyPr wrap="square">
            <a:spAutoFit/>
          </a:bodyPr>
          <a:lstStyle/>
          <a:p>
            <a:pPr algn="ctr"/>
            <a:r>
              <a:rPr lang="en-US" altLang="ja-JP" sz="2800" dirty="0">
                <a:latin typeface="ＭＳ Ｐゴシック" panose="020B0600070205080204" pitchFamily="50" charset="-128"/>
                <a:ea typeface="ＭＳ Ｐゴシック" panose="020B0600070205080204" pitchFamily="50" charset="-128"/>
              </a:rPr>
              <a:t>Summary</a:t>
            </a:r>
            <a:endParaRPr lang="ja-JP" altLang="en-US" sz="2800" dirty="0">
              <a:latin typeface="ＭＳ Ｐゴシック" panose="020B0600070205080204" pitchFamily="50" charset="-128"/>
              <a:ea typeface="ＭＳ Ｐゴシック" panose="020B0600070205080204" pitchFamily="50" charset="-128"/>
            </a:endParaRPr>
          </a:p>
        </p:txBody>
      </p:sp>
      <p:sp>
        <p:nvSpPr>
          <p:cNvPr id="9" name="矢印: 上 8">
            <a:extLst>
              <a:ext uri="{FF2B5EF4-FFF2-40B4-BE49-F238E27FC236}">
                <a16:creationId xmlns:a16="http://schemas.microsoft.com/office/drawing/2014/main" id="{D81BE319-A5FF-3767-4C26-350B6FE9509F}"/>
              </a:ext>
            </a:extLst>
          </p:cNvPr>
          <p:cNvSpPr/>
          <p:nvPr/>
        </p:nvSpPr>
        <p:spPr>
          <a:xfrm>
            <a:off x="4353143" y="1898053"/>
            <a:ext cx="437713" cy="661480"/>
          </a:xfrm>
          <a:prstGeom prst="up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59E16A2-86CD-B121-BF0A-9C417EA6A8CC}"/>
              </a:ext>
            </a:extLst>
          </p:cNvPr>
          <p:cNvSpPr txBox="1"/>
          <p:nvPr/>
        </p:nvSpPr>
        <p:spPr>
          <a:xfrm>
            <a:off x="-8580" y="2639635"/>
            <a:ext cx="9012320" cy="1323439"/>
          </a:xfrm>
          <a:prstGeom prst="rect">
            <a:avLst/>
          </a:prstGeom>
          <a:noFill/>
        </p:spPr>
        <p:txBody>
          <a:bodyPr wrap="square" rtlCol="0">
            <a:spAutoFit/>
          </a:bodyPr>
          <a:lstStyle/>
          <a:p>
            <a:pPr marL="342900" indent="-342900">
              <a:buFont typeface="Arial" panose="020B0604020202020204" pitchFamily="34" charset="0"/>
              <a:buChar char="•"/>
            </a:pPr>
            <a:r>
              <a:rPr kumimoji="1" lang="en-US" altLang="ja-JP" sz="2000" dirty="0">
                <a:latin typeface="Arial" panose="020B0604020202020204" pitchFamily="34" charset="0"/>
                <a:ea typeface="ＭＳ Ｐゴシック" panose="020B0600070205080204" pitchFamily="50" charset="-128"/>
                <a:cs typeface="Arial" panose="020B0604020202020204" pitchFamily="34" charset="0"/>
              </a:rPr>
              <a:t>Benefits from ozone reductions </a:t>
            </a:r>
            <a:r>
              <a:rPr kumimoji="1" lang="en-US" altLang="ja-JP" sz="20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partially offset </a:t>
            </a:r>
            <a:r>
              <a:rPr kumimoji="1" lang="en-US" altLang="ja-JP" sz="2000" dirty="0">
                <a:latin typeface="Arial" panose="020B0604020202020204" pitchFamily="34" charset="0"/>
                <a:ea typeface="ＭＳ Ｐゴシック" panose="020B0600070205080204" pitchFamily="50" charset="-128"/>
                <a:cs typeface="Arial" panose="020B0604020202020204" pitchFamily="34" charset="0"/>
              </a:rPr>
              <a:t>the adverse impacts of mitigation.</a:t>
            </a:r>
          </a:p>
          <a:p>
            <a:pPr marL="342900" indent="-342900">
              <a:buFont typeface="Arial" panose="020B0604020202020204" pitchFamily="34" charset="0"/>
              <a:buChar char="•"/>
            </a:pPr>
            <a:r>
              <a:rPr kumimoji="1" lang="en-US" altLang="ja-JP" sz="2000" dirty="0">
                <a:latin typeface="Arial" panose="020B0604020202020204" pitchFamily="34" charset="0"/>
                <a:ea typeface="ＭＳ Ｐゴシック" panose="020B0600070205080204" pitchFamily="50" charset="-128"/>
                <a:cs typeface="Arial" panose="020B0604020202020204" pitchFamily="34" charset="0"/>
              </a:rPr>
              <a:t>The results support previous findings that mitigation measures may reduce food supply and increase hunger risk.</a:t>
            </a:r>
            <a:endParaRPr kumimoji="1" lang="ja-JP" altLang="en-US" sz="20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11" name="正方形/長方形 10">
            <a:extLst>
              <a:ext uri="{FF2B5EF4-FFF2-40B4-BE49-F238E27FC236}">
                <a16:creationId xmlns:a16="http://schemas.microsoft.com/office/drawing/2014/main" id="{6614FE05-8F4D-99CF-4DC9-4112155BCB69}"/>
              </a:ext>
            </a:extLst>
          </p:cNvPr>
          <p:cNvSpPr/>
          <p:nvPr/>
        </p:nvSpPr>
        <p:spPr>
          <a:xfrm>
            <a:off x="166846" y="4124367"/>
            <a:ext cx="8814884" cy="223198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kumimoji="1" lang="en-US" altLang="ja-JP" sz="24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Food security impacts should be considered from the policy design stage when advancing future climate mitigation.</a:t>
            </a:r>
          </a:p>
          <a:p>
            <a:pPr marL="342900" indent="-342900">
              <a:buFont typeface="Arial" panose="020B0604020202020204" pitchFamily="34" charset="0"/>
              <a:buChar char="•"/>
            </a:pPr>
            <a:endParaRPr kumimoji="1" lang="en-US" altLang="ja-JP" sz="1100" dirty="0">
              <a:solidFill>
                <a:schemeClr val="tx1"/>
              </a:solidFill>
              <a:latin typeface="Arial" panose="020B0604020202020204" pitchFamily="34" charset="0"/>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kumimoji="1" lang="en-US" altLang="ja-JP" sz="2400" dirty="0">
                <a:solidFill>
                  <a:schemeClr val="tx1"/>
                </a:solidFill>
                <a:latin typeface="Arial" panose="020B0604020202020204" pitchFamily="34" charset="0"/>
                <a:ea typeface="ＭＳ Ｐゴシック" panose="020B0600070205080204" pitchFamily="50" charset="-128"/>
                <a:cs typeface="Arial" panose="020B0604020202020204" pitchFamily="34" charset="0"/>
              </a:rPr>
              <a:t>Agricultural productivity improvements, efficient land use, food loss reduction, and dietary shifts could help reduce adverse food security impacts.</a:t>
            </a:r>
            <a:endParaRPr kumimoji="1" lang="ja-JP" altLang="en-US" sz="2400" dirty="0">
              <a:solidFill>
                <a:schemeClr val="tx1"/>
              </a:solidFill>
              <a:latin typeface="Arial" panose="020B0604020202020204" pitchFamily="34" charset="0"/>
              <a:ea typeface="ＭＳ Ｐゴシック" panose="020B0600070205080204" pitchFamily="50" charset="-128"/>
              <a:cs typeface="Arial" panose="020B0604020202020204" pitchFamily="34" charset="0"/>
            </a:endParaRPr>
          </a:p>
        </p:txBody>
      </p:sp>
      <p:grpSp>
        <p:nvGrpSpPr>
          <p:cNvPr id="4" name="グループ化 3">
            <a:extLst>
              <a:ext uri="{FF2B5EF4-FFF2-40B4-BE49-F238E27FC236}">
                <a16:creationId xmlns:a16="http://schemas.microsoft.com/office/drawing/2014/main" id="{B7CD5FFF-61BC-731E-7AC4-B5AA9F3CD15C}"/>
              </a:ext>
            </a:extLst>
          </p:cNvPr>
          <p:cNvGrpSpPr/>
          <p:nvPr/>
        </p:nvGrpSpPr>
        <p:grpSpPr>
          <a:xfrm>
            <a:off x="110117" y="696389"/>
            <a:ext cx="8759772" cy="983172"/>
            <a:chOff x="963553" y="5582466"/>
            <a:chExt cx="7166134" cy="1034183"/>
          </a:xfrm>
        </p:grpSpPr>
        <p:sp>
          <p:nvSpPr>
            <p:cNvPr id="5" name="テキスト ボックス 4">
              <a:extLst>
                <a:ext uri="{FF2B5EF4-FFF2-40B4-BE49-F238E27FC236}">
                  <a16:creationId xmlns:a16="http://schemas.microsoft.com/office/drawing/2014/main" id="{A74AC3CC-A8A5-7148-56EB-3B6757C1DE96}"/>
                </a:ext>
              </a:extLst>
            </p:cNvPr>
            <p:cNvSpPr txBox="1"/>
            <p:nvPr/>
          </p:nvSpPr>
          <p:spPr>
            <a:xfrm>
              <a:off x="1174985" y="6131031"/>
              <a:ext cx="6954702" cy="485618"/>
            </a:xfrm>
            <a:prstGeom prst="rect">
              <a:avLst/>
            </a:prstGeom>
            <a:noFill/>
          </p:spPr>
          <p:txBody>
            <a:bodyPr wrap="square">
              <a:spAutoFit/>
            </a:bodyPr>
            <a:lstStyle/>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Can it offset the negative impacts of mitigation measures?</a:t>
              </a:r>
            </a:p>
          </p:txBody>
        </p:sp>
        <p:sp>
          <p:nvSpPr>
            <p:cNvPr id="6" name="テキスト ボックス 5">
              <a:extLst>
                <a:ext uri="{FF2B5EF4-FFF2-40B4-BE49-F238E27FC236}">
                  <a16:creationId xmlns:a16="http://schemas.microsoft.com/office/drawing/2014/main" id="{7190FE75-A0EC-B6E4-1F78-E32668086E38}"/>
                </a:ext>
              </a:extLst>
            </p:cNvPr>
            <p:cNvSpPr txBox="1"/>
            <p:nvPr/>
          </p:nvSpPr>
          <p:spPr>
            <a:xfrm>
              <a:off x="963553" y="5582466"/>
              <a:ext cx="7144969" cy="485618"/>
            </a:xfrm>
            <a:prstGeom prst="rect">
              <a:avLst/>
            </a:prstGeom>
            <a:noFill/>
          </p:spPr>
          <p:txBody>
            <a:bodyPr wrap="square">
              <a:spAutoFit/>
            </a:bodyPr>
            <a:lstStyle/>
            <a:p>
              <a:pPr algn="ctr"/>
              <a:r>
                <a:rPr lang="en-US" altLang="ja-JP" sz="2400" dirty="0">
                  <a:latin typeface="Arial" panose="020B0604020202020204" pitchFamily="34" charset="0"/>
                  <a:ea typeface="ＭＳ Ｐゴシック" panose="020B0600070205080204" pitchFamily="50" charset="-128"/>
                  <a:cs typeface="Arial" panose="020B0604020202020204" pitchFamily="34" charset="0"/>
                </a:rPr>
                <a:t>Not assessed in previous IAM-based projection studies</a:t>
              </a:r>
              <a:endParaRPr lang="ja-JP" altLang="en-US" sz="2400" dirty="0">
                <a:latin typeface="Arial" panose="020B0604020202020204" pitchFamily="34" charset="0"/>
                <a:ea typeface="ＭＳ Ｐゴシック" panose="020B0600070205080204" pitchFamily="50" charset="-128"/>
                <a:cs typeface="Arial" panose="020B0604020202020204" pitchFamily="34" charset="0"/>
              </a:endParaRPr>
            </a:p>
          </p:txBody>
        </p:sp>
        <p:sp>
          <p:nvSpPr>
            <p:cNvPr id="7" name="矢印: 下 6">
              <a:extLst>
                <a:ext uri="{FF2B5EF4-FFF2-40B4-BE49-F238E27FC236}">
                  <a16:creationId xmlns:a16="http://schemas.microsoft.com/office/drawing/2014/main" id="{E31C97D8-C29D-9827-EFAF-92B8895EBEF9}"/>
                </a:ext>
              </a:extLst>
            </p:cNvPr>
            <p:cNvSpPr/>
            <p:nvPr/>
          </p:nvSpPr>
          <p:spPr>
            <a:xfrm>
              <a:off x="4503773" y="6033108"/>
              <a:ext cx="175092" cy="21555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四角形: 角を丸くする 7">
              <a:extLst>
                <a:ext uri="{FF2B5EF4-FFF2-40B4-BE49-F238E27FC236}">
                  <a16:creationId xmlns:a16="http://schemas.microsoft.com/office/drawing/2014/main" id="{8DF207E0-A4A9-D4B9-8233-C14E8F51E603}"/>
                </a:ext>
              </a:extLst>
            </p:cNvPr>
            <p:cNvSpPr/>
            <p:nvPr/>
          </p:nvSpPr>
          <p:spPr>
            <a:xfrm>
              <a:off x="1133883" y="5613164"/>
              <a:ext cx="6952067" cy="1003485"/>
            </a:xfrm>
            <a:prstGeom prst="round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47784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p Arrow Callout 11">
            <a:extLst>
              <a:ext uri="{FF2B5EF4-FFF2-40B4-BE49-F238E27FC236}">
                <a16:creationId xmlns:a16="http://schemas.microsoft.com/office/drawing/2014/main" id="{893F7E99-3B79-F2EC-C944-36A6E44673E0}"/>
              </a:ext>
            </a:extLst>
          </p:cNvPr>
          <p:cNvSpPr/>
          <p:nvPr/>
        </p:nvSpPr>
        <p:spPr>
          <a:xfrm>
            <a:off x="97367" y="4487506"/>
            <a:ext cx="8956198" cy="1530291"/>
          </a:xfrm>
          <a:prstGeom prst="upArrowCallout">
            <a:avLst>
              <a:gd name="adj1" fmla="val 8071"/>
              <a:gd name="adj2" fmla="val 11179"/>
              <a:gd name="adj3" fmla="val 16309"/>
              <a:gd name="adj4" fmla="val 73796"/>
            </a:avLst>
          </a:prstGeom>
          <a:solidFill>
            <a:schemeClr val="accent1">
              <a:lumMod val="40000"/>
              <a:lumOff val="60000"/>
              <a:alpha val="65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10% replacement of global ruminant meat by small pelagic fish by 2050.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 Up to 15% reduction in ruminant-related GHG emissions.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 Up to 10% reduction in ruminant-related land use.</a:t>
            </a:r>
            <a:endParaRPr kumimoji="0" lang="en-JP" sz="20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77219243-2F27-DE1C-AEC4-E638D82B66DE}"/>
              </a:ext>
            </a:extLst>
          </p:cNvPr>
          <p:cNvPicPr>
            <a:picLocks noChangeAspect="1"/>
          </p:cNvPicPr>
          <p:nvPr/>
        </p:nvPicPr>
        <p:blipFill rotWithShape="1">
          <a:blip r:embed="rId3"/>
          <a:srcRect t="5087" r="67130"/>
          <a:stretch/>
        </p:blipFill>
        <p:spPr>
          <a:xfrm>
            <a:off x="1070411" y="1464846"/>
            <a:ext cx="1833945" cy="3209638"/>
          </a:xfrm>
          <a:prstGeom prst="rect">
            <a:avLst/>
          </a:prstGeom>
        </p:spPr>
      </p:pic>
      <p:sp>
        <p:nvSpPr>
          <p:cNvPr id="3" name="TextBox 2">
            <a:extLst>
              <a:ext uri="{FF2B5EF4-FFF2-40B4-BE49-F238E27FC236}">
                <a16:creationId xmlns:a16="http://schemas.microsoft.com/office/drawing/2014/main" id="{BF951670-C9C0-05FC-E1D6-0C366FE8D718}"/>
              </a:ext>
            </a:extLst>
          </p:cNvPr>
          <p:cNvSpPr txBox="1"/>
          <p:nvPr/>
        </p:nvSpPr>
        <p:spPr>
          <a:xfrm>
            <a:off x="6838545" y="6017797"/>
            <a:ext cx="2305455"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JP"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Xia et al., (202</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3</a:t>
            </a:r>
            <a:r>
              <a:rPr kumimoji="0" lang="en-JP"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a:t>
            </a:r>
          </a:p>
        </p:txBody>
      </p:sp>
      <p:pic>
        <p:nvPicPr>
          <p:cNvPr id="1026" name="Picture 2" descr="Fig. 5">
            <a:extLst>
              <a:ext uri="{FF2B5EF4-FFF2-40B4-BE49-F238E27FC236}">
                <a16:creationId xmlns:a16="http://schemas.microsoft.com/office/drawing/2014/main" id="{85F50CB6-6F46-7F09-FA32-3F696BD929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8963"/>
          <a:stretch/>
        </p:blipFill>
        <p:spPr bwMode="auto">
          <a:xfrm>
            <a:off x="3013144" y="1626314"/>
            <a:ext cx="5095875" cy="2650179"/>
          </a:xfrm>
          <a:prstGeom prst="rect">
            <a:avLst/>
          </a:prstGeom>
          <a:noFill/>
          <a:extLst>
            <a:ext uri="{909E8E84-426E-40DD-AFC4-6F175D3DCCD1}">
              <a14:hiddenFill xmlns:a14="http://schemas.microsoft.com/office/drawing/2010/main">
                <a:solidFill>
                  <a:srgbClr val="FFFFFF"/>
                </a:solidFill>
              </a14:hiddenFill>
            </a:ext>
          </a:extLst>
        </p:spPr>
      </p:pic>
      <p:sp>
        <p:nvSpPr>
          <p:cNvPr id="6" name="スライド番号プレースホルダー 5">
            <a:extLst>
              <a:ext uri="{FF2B5EF4-FFF2-40B4-BE49-F238E27FC236}">
                <a16:creationId xmlns:a16="http://schemas.microsoft.com/office/drawing/2014/main" id="{1FEEE825-3007-51A3-1BD3-A797E289754E}"/>
              </a:ext>
            </a:extLst>
          </p:cNvPr>
          <p:cNvSpPr>
            <a:spLocks noGrp="1"/>
          </p:cNvSpPr>
          <p:nvPr>
            <p:ph type="sldNum" sz="quarter" idx="12"/>
          </p:nvPr>
        </p:nvSpPr>
        <p:spPr/>
        <p:txBody>
          <a:bodyPr/>
          <a:lstStyle/>
          <a:p>
            <a:fld id="{5EEEC198-F0C6-4362-AE13-DD52063350D3}" type="slidenum">
              <a:rPr kumimoji="1" lang="ja-JP" altLang="en-US" smtClean="0"/>
              <a:t>12</a:t>
            </a:fld>
            <a:endParaRPr kumimoji="1" lang="ja-JP" altLang="en-US"/>
          </a:p>
        </p:txBody>
      </p:sp>
      <p:sp>
        <p:nvSpPr>
          <p:cNvPr id="9" name="テキスト ボックス 8">
            <a:extLst>
              <a:ext uri="{FF2B5EF4-FFF2-40B4-BE49-F238E27FC236}">
                <a16:creationId xmlns:a16="http://schemas.microsoft.com/office/drawing/2014/main" id="{95556EF2-AEB1-6B9D-E27F-605A0C30544B}"/>
              </a:ext>
            </a:extLst>
          </p:cNvPr>
          <p:cNvSpPr txBox="1"/>
          <p:nvPr/>
        </p:nvSpPr>
        <p:spPr>
          <a:xfrm>
            <a:off x="449977" y="162201"/>
            <a:ext cx="8244045" cy="461665"/>
          </a:xfrm>
          <a:prstGeom prst="rect">
            <a:avLst/>
          </a:prstGeom>
          <a:noFill/>
        </p:spPr>
        <p:txBody>
          <a:bodyPr wrap="square">
            <a:spAutoFit/>
          </a:bodyPr>
          <a:lstStyle/>
          <a:p>
            <a:pPr algn="ctr"/>
            <a:r>
              <a:rPr lang="en-US" altLang="ja-JP" sz="2400" dirty="0">
                <a:latin typeface="Arial" panose="020B0604020202020204" pitchFamily="34" charset="0"/>
                <a:cs typeface="Arial" panose="020B0604020202020204" pitchFamily="34" charset="0"/>
              </a:rPr>
              <a:t>Example: Dietary shifts can reduce environmental pressure</a:t>
            </a:r>
            <a:endParaRPr lang="ja-JP" altLang="en-US" sz="240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1EE43699-7614-BA31-B886-B50E1BE35ACD}"/>
              </a:ext>
            </a:extLst>
          </p:cNvPr>
          <p:cNvSpPr txBox="1"/>
          <p:nvPr/>
        </p:nvSpPr>
        <p:spPr>
          <a:xfrm>
            <a:off x="1043613" y="726444"/>
            <a:ext cx="5705534" cy="369332"/>
          </a:xfrm>
          <a:prstGeom prst="rect">
            <a:avLst/>
          </a:prstGeom>
          <a:solidFill>
            <a:schemeClr val="accent6">
              <a:lumMod val="20000"/>
              <a:lumOff val="80000"/>
            </a:schemeClr>
          </a:solidFill>
        </p:spPr>
        <p:txBody>
          <a:bodyPr wrap="square">
            <a:spAutoFit/>
          </a:bodyPr>
          <a:lstStyle/>
          <a:p>
            <a:pPr algn="ctr"/>
            <a:r>
              <a:rPr lang="en-US" altLang="ja-JP" dirty="0">
                <a:latin typeface="Arial" panose="020B0604020202020204" pitchFamily="34" charset="0"/>
                <a:cs typeface="Arial" panose="020B0604020202020204" pitchFamily="34" charset="0"/>
              </a:rPr>
              <a:t>Replace ruminant meat with small pelagic fish</a:t>
            </a:r>
            <a:endParaRPr lang="ja-JP" altLang="en-US" dirty="0">
              <a:latin typeface="Arial" panose="020B0604020202020204" pitchFamily="34" charset="0"/>
              <a:cs typeface="Arial" panose="020B0604020202020204" pitchFamily="34" charset="0"/>
            </a:endParaRPr>
          </a:p>
        </p:txBody>
      </p:sp>
      <p:grpSp>
        <p:nvGrpSpPr>
          <p:cNvPr id="39" name="グループ化 38">
            <a:extLst>
              <a:ext uri="{FF2B5EF4-FFF2-40B4-BE49-F238E27FC236}">
                <a16:creationId xmlns:a16="http://schemas.microsoft.com/office/drawing/2014/main" id="{DB791758-E9DC-9F82-20F4-F2FAB0D9871C}"/>
              </a:ext>
            </a:extLst>
          </p:cNvPr>
          <p:cNvGrpSpPr/>
          <p:nvPr/>
        </p:nvGrpSpPr>
        <p:grpSpPr>
          <a:xfrm>
            <a:off x="7005698" y="649760"/>
            <a:ext cx="1833944" cy="785993"/>
            <a:chOff x="7005698" y="609568"/>
            <a:chExt cx="1833944" cy="785993"/>
          </a:xfrm>
        </p:grpSpPr>
        <p:grpSp>
          <p:nvGrpSpPr>
            <p:cNvPr id="37" name="グループ化 36">
              <a:extLst>
                <a:ext uri="{FF2B5EF4-FFF2-40B4-BE49-F238E27FC236}">
                  <a16:creationId xmlns:a16="http://schemas.microsoft.com/office/drawing/2014/main" id="{1DC0B9BE-94B6-F92A-4230-E37E5793802F}"/>
                </a:ext>
              </a:extLst>
            </p:cNvPr>
            <p:cNvGrpSpPr/>
            <p:nvPr/>
          </p:nvGrpSpPr>
          <p:grpSpPr>
            <a:xfrm>
              <a:off x="7005698" y="609568"/>
              <a:ext cx="1833944" cy="785993"/>
              <a:chOff x="713341" y="229688"/>
              <a:chExt cx="3813933" cy="1755056"/>
            </a:xfrm>
          </p:grpSpPr>
          <p:grpSp>
            <p:nvGrpSpPr>
              <p:cNvPr id="15" name="グループ化 14">
                <a:extLst>
                  <a:ext uri="{FF2B5EF4-FFF2-40B4-BE49-F238E27FC236}">
                    <a16:creationId xmlns:a16="http://schemas.microsoft.com/office/drawing/2014/main" id="{599E8E37-4743-8813-B456-C4A3717F6471}"/>
                  </a:ext>
                </a:extLst>
              </p:cNvPr>
              <p:cNvGrpSpPr/>
              <p:nvPr/>
            </p:nvGrpSpPr>
            <p:grpSpPr>
              <a:xfrm>
                <a:off x="713341" y="229688"/>
                <a:ext cx="3813933" cy="1755056"/>
                <a:chOff x="867222" y="1239444"/>
                <a:chExt cx="3813933" cy="1755056"/>
              </a:xfrm>
            </p:grpSpPr>
            <p:grpSp>
              <p:nvGrpSpPr>
                <p:cNvPr id="17" name="グラフィックス 13" descr="考え 枠線">
                  <a:extLst>
                    <a:ext uri="{FF2B5EF4-FFF2-40B4-BE49-F238E27FC236}">
                      <a16:creationId xmlns:a16="http://schemas.microsoft.com/office/drawing/2014/main" id="{717D85DE-5CAB-ACB9-5AAF-9C817B7F9498}"/>
                    </a:ext>
                  </a:extLst>
                </p:cNvPr>
                <p:cNvGrpSpPr/>
                <p:nvPr/>
              </p:nvGrpSpPr>
              <p:grpSpPr>
                <a:xfrm>
                  <a:off x="867222" y="2194758"/>
                  <a:ext cx="887948" cy="799736"/>
                  <a:chOff x="867222" y="2194758"/>
                  <a:chExt cx="887948" cy="799736"/>
                </a:xfrm>
                <a:solidFill>
                  <a:srgbClr val="C099C7"/>
                </a:solidFill>
              </p:grpSpPr>
              <p:sp>
                <p:nvSpPr>
                  <p:cNvPr id="33" name="フリーフォーム: 図形 32">
                    <a:extLst>
                      <a:ext uri="{FF2B5EF4-FFF2-40B4-BE49-F238E27FC236}">
                        <a16:creationId xmlns:a16="http://schemas.microsoft.com/office/drawing/2014/main" id="{CA2BCCCB-E80A-7DC5-3075-1D0AF416258E}"/>
                      </a:ext>
                    </a:extLst>
                  </p:cNvPr>
                  <p:cNvSpPr/>
                  <p:nvPr/>
                </p:nvSpPr>
                <p:spPr>
                  <a:xfrm>
                    <a:off x="867222" y="2294023"/>
                    <a:ext cx="601508" cy="700471"/>
                  </a:xfrm>
                  <a:custGeom>
                    <a:avLst/>
                    <a:gdLst>
                      <a:gd name="connsiteX0" fmla="*/ 265768 w 601508"/>
                      <a:gd name="connsiteY0" fmla="*/ 39731 h 700471"/>
                      <a:gd name="connsiteX1" fmla="*/ 276201 w 601508"/>
                      <a:gd name="connsiteY1" fmla="*/ 39964 h 700471"/>
                      <a:gd name="connsiteX2" fmla="*/ 491106 w 601508"/>
                      <a:gd name="connsiteY2" fmla="*/ 270329 h 700471"/>
                      <a:gd name="connsiteX3" fmla="*/ 491065 w 601508"/>
                      <a:gd name="connsiteY3" fmla="*/ 271229 h 700471"/>
                      <a:gd name="connsiteX4" fmla="*/ 491065 w 601508"/>
                      <a:gd name="connsiteY4" fmla="*/ 287034 h 700471"/>
                      <a:gd name="connsiteX5" fmla="*/ 496453 w 601508"/>
                      <a:gd name="connsiteY5" fmla="*/ 296220 h 700471"/>
                      <a:gd name="connsiteX6" fmla="*/ 557831 w 601508"/>
                      <a:gd name="connsiteY6" fmla="*/ 400847 h 700471"/>
                      <a:gd name="connsiteX7" fmla="*/ 557656 w 601508"/>
                      <a:gd name="connsiteY7" fmla="*/ 401145 h 700471"/>
                      <a:gd name="connsiteX8" fmla="*/ 490964 w 601508"/>
                      <a:gd name="connsiteY8" fmla="*/ 401145 h 700471"/>
                      <a:gd name="connsiteX9" fmla="*/ 490964 w 601508"/>
                      <a:gd name="connsiteY9" fmla="*/ 440876 h 700471"/>
                      <a:gd name="connsiteX10" fmla="*/ 490964 w 601508"/>
                      <a:gd name="connsiteY10" fmla="*/ 493454 h 700471"/>
                      <a:gd name="connsiteX11" fmla="*/ 490964 w 601508"/>
                      <a:gd name="connsiteY11" fmla="*/ 494525 h 700471"/>
                      <a:gd name="connsiteX12" fmla="*/ 463091 w 601508"/>
                      <a:gd name="connsiteY12" fmla="*/ 546158 h 700471"/>
                      <a:gd name="connsiteX13" fmla="*/ 424862 w 601508"/>
                      <a:gd name="connsiteY13" fmla="*/ 556915 h 700471"/>
                      <a:gd name="connsiteX14" fmla="*/ 343318 w 601508"/>
                      <a:gd name="connsiteY14" fmla="*/ 556915 h 700471"/>
                      <a:gd name="connsiteX15" fmla="*/ 343318 w 601508"/>
                      <a:gd name="connsiteY15" fmla="*/ 660743 h 700471"/>
                      <a:gd name="connsiteX16" fmla="*/ 145114 w 601508"/>
                      <a:gd name="connsiteY16" fmla="*/ 660743 h 700471"/>
                      <a:gd name="connsiteX17" fmla="*/ 145114 w 601508"/>
                      <a:gd name="connsiteY17" fmla="*/ 462098 h 700471"/>
                      <a:gd name="connsiteX18" fmla="*/ 129410 w 601508"/>
                      <a:gd name="connsiteY18" fmla="*/ 450179 h 700471"/>
                      <a:gd name="connsiteX19" fmla="*/ 40878 w 601508"/>
                      <a:gd name="connsiteY19" fmla="*/ 272308 h 700471"/>
                      <a:gd name="connsiteX20" fmla="*/ 40878 w 601508"/>
                      <a:gd name="connsiteY20" fmla="*/ 271315 h 700471"/>
                      <a:gd name="connsiteX21" fmla="*/ 40832 w 601508"/>
                      <a:gd name="connsiteY21" fmla="*/ 270321 h 700471"/>
                      <a:gd name="connsiteX22" fmla="*/ 40832 w 601508"/>
                      <a:gd name="connsiteY22" fmla="*/ 250299 h 700471"/>
                      <a:gd name="connsiteX23" fmla="*/ 265768 w 601508"/>
                      <a:gd name="connsiteY23" fmla="*/ 39731 h 700471"/>
                      <a:gd name="connsiteX24" fmla="*/ 265768 w 601508"/>
                      <a:gd name="connsiteY24" fmla="*/ 0 h 700471"/>
                      <a:gd name="connsiteX25" fmla="*/ 274 w 601508"/>
                      <a:gd name="connsiteY25" fmla="*/ 248503 h 700471"/>
                      <a:gd name="connsiteX26" fmla="*/ 274 w 601508"/>
                      <a:gd name="connsiteY26" fmla="*/ 272131 h 700471"/>
                      <a:gd name="connsiteX27" fmla="*/ 104510 w 601508"/>
                      <a:gd name="connsiteY27" fmla="*/ 481553 h 700471"/>
                      <a:gd name="connsiteX28" fmla="*/ 104510 w 601508"/>
                      <a:gd name="connsiteY28" fmla="*/ 700472 h 700471"/>
                      <a:gd name="connsiteX29" fmla="*/ 383923 w 601508"/>
                      <a:gd name="connsiteY29" fmla="*/ 700472 h 700471"/>
                      <a:gd name="connsiteX30" fmla="*/ 383923 w 601508"/>
                      <a:gd name="connsiteY30" fmla="*/ 596648 h 700471"/>
                      <a:gd name="connsiteX31" fmla="*/ 427249 w 601508"/>
                      <a:gd name="connsiteY31" fmla="*/ 596648 h 700471"/>
                      <a:gd name="connsiteX32" fmla="*/ 531582 w 601508"/>
                      <a:gd name="connsiteY32" fmla="*/ 494523 h 700471"/>
                      <a:gd name="connsiteX33" fmla="*/ 531568 w 601508"/>
                      <a:gd name="connsiteY33" fmla="*/ 492880 h 700471"/>
                      <a:gd name="connsiteX34" fmla="*/ 531568 w 601508"/>
                      <a:gd name="connsiteY34" fmla="*/ 440878 h 700471"/>
                      <a:gd name="connsiteX35" fmla="*/ 570469 w 601508"/>
                      <a:gd name="connsiteY35" fmla="*/ 440878 h 700471"/>
                      <a:gd name="connsiteX36" fmla="*/ 592578 w 601508"/>
                      <a:gd name="connsiteY36" fmla="*/ 380288 h 700471"/>
                      <a:gd name="connsiteX37" fmla="*/ 531672 w 601508"/>
                      <a:gd name="connsiteY37" fmla="*/ 276442 h 700471"/>
                      <a:gd name="connsiteX38" fmla="*/ 531672 w 601508"/>
                      <a:gd name="connsiteY38" fmla="*/ 272129 h 700471"/>
                      <a:gd name="connsiteX39" fmla="*/ 278045 w 601508"/>
                      <a:gd name="connsiteY39" fmla="*/ 272 h 700471"/>
                      <a:gd name="connsiteX40" fmla="*/ 265768 w 601508"/>
                      <a:gd name="connsiteY40" fmla="*/ 0 h 700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1508" h="700471">
                        <a:moveTo>
                          <a:pt x="265768" y="39731"/>
                        </a:moveTo>
                        <a:cubicBezTo>
                          <a:pt x="269219" y="39731"/>
                          <a:pt x="272715" y="39809"/>
                          <a:pt x="276201" y="39964"/>
                        </a:cubicBezTo>
                        <a:cubicBezTo>
                          <a:pt x="400493" y="45645"/>
                          <a:pt x="496630" y="148698"/>
                          <a:pt x="491106" y="270329"/>
                        </a:cubicBezTo>
                        <a:lnTo>
                          <a:pt x="491065" y="271229"/>
                        </a:lnTo>
                        <a:lnTo>
                          <a:pt x="491065" y="287034"/>
                        </a:lnTo>
                        <a:lnTo>
                          <a:pt x="496453" y="296220"/>
                        </a:lnTo>
                        <a:lnTo>
                          <a:pt x="557831" y="400847"/>
                        </a:lnTo>
                        <a:cubicBezTo>
                          <a:pt x="557928" y="401011"/>
                          <a:pt x="557849" y="401145"/>
                          <a:pt x="557656" y="401145"/>
                        </a:cubicBezTo>
                        <a:lnTo>
                          <a:pt x="490964" y="401145"/>
                        </a:lnTo>
                        <a:lnTo>
                          <a:pt x="490964" y="440876"/>
                        </a:lnTo>
                        <a:lnTo>
                          <a:pt x="490964" y="493454"/>
                        </a:lnTo>
                        <a:lnTo>
                          <a:pt x="490964" y="494525"/>
                        </a:lnTo>
                        <a:cubicBezTo>
                          <a:pt x="490990" y="515191"/>
                          <a:pt x="480553" y="534530"/>
                          <a:pt x="463091" y="546158"/>
                        </a:cubicBezTo>
                        <a:cubicBezTo>
                          <a:pt x="451758" y="553454"/>
                          <a:pt x="438426" y="557207"/>
                          <a:pt x="424862" y="556915"/>
                        </a:cubicBezTo>
                        <a:lnTo>
                          <a:pt x="343318" y="556915"/>
                        </a:lnTo>
                        <a:lnTo>
                          <a:pt x="343318" y="660743"/>
                        </a:lnTo>
                        <a:lnTo>
                          <a:pt x="145114" y="660743"/>
                        </a:lnTo>
                        <a:lnTo>
                          <a:pt x="145114" y="462098"/>
                        </a:lnTo>
                        <a:lnTo>
                          <a:pt x="129410" y="450179"/>
                        </a:lnTo>
                        <a:cubicBezTo>
                          <a:pt x="76504" y="405064"/>
                          <a:pt x="44559" y="340882"/>
                          <a:pt x="40878" y="272308"/>
                        </a:cubicBezTo>
                        <a:lnTo>
                          <a:pt x="40878" y="271315"/>
                        </a:lnTo>
                        <a:lnTo>
                          <a:pt x="40832" y="270321"/>
                        </a:lnTo>
                        <a:cubicBezTo>
                          <a:pt x="40523" y="263676"/>
                          <a:pt x="40523" y="256940"/>
                          <a:pt x="40832" y="250299"/>
                        </a:cubicBezTo>
                        <a:cubicBezTo>
                          <a:pt x="46045" y="132476"/>
                          <a:pt x="145244" y="39614"/>
                          <a:pt x="265768" y="39731"/>
                        </a:cubicBezTo>
                        <a:close/>
                        <a:moveTo>
                          <a:pt x="265768" y="0"/>
                        </a:moveTo>
                        <a:cubicBezTo>
                          <a:pt x="123630" y="119"/>
                          <a:pt x="6703" y="109563"/>
                          <a:pt x="274" y="248503"/>
                        </a:cubicBezTo>
                        <a:cubicBezTo>
                          <a:pt x="-91" y="256374"/>
                          <a:pt x="-91" y="264250"/>
                          <a:pt x="274" y="272131"/>
                        </a:cubicBezTo>
                        <a:cubicBezTo>
                          <a:pt x="-82" y="353986"/>
                          <a:pt x="38429" y="431360"/>
                          <a:pt x="104510" y="481553"/>
                        </a:cubicBezTo>
                        <a:lnTo>
                          <a:pt x="104510" y="700472"/>
                        </a:lnTo>
                        <a:lnTo>
                          <a:pt x="383923" y="700472"/>
                        </a:lnTo>
                        <a:lnTo>
                          <a:pt x="383923" y="596648"/>
                        </a:lnTo>
                        <a:lnTo>
                          <a:pt x="427249" y="596648"/>
                        </a:lnTo>
                        <a:cubicBezTo>
                          <a:pt x="484881" y="596636"/>
                          <a:pt x="531590" y="550916"/>
                          <a:pt x="531582" y="494523"/>
                        </a:cubicBezTo>
                        <a:lnTo>
                          <a:pt x="531568" y="492880"/>
                        </a:lnTo>
                        <a:lnTo>
                          <a:pt x="531568" y="440878"/>
                        </a:lnTo>
                        <a:lnTo>
                          <a:pt x="570469" y="440878"/>
                        </a:lnTo>
                        <a:cubicBezTo>
                          <a:pt x="593472" y="438275"/>
                          <a:pt x="613796" y="412323"/>
                          <a:pt x="592578" y="380288"/>
                        </a:cubicBezTo>
                        <a:lnTo>
                          <a:pt x="531672" y="276442"/>
                        </a:lnTo>
                        <a:lnTo>
                          <a:pt x="531672" y="272129"/>
                        </a:lnTo>
                        <a:cubicBezTo>
                          <a:pt x="538351" y="128529"/>
                          <a:pt x="424801" y="6816"/>
                          <a:pt x="278045" y="272"/>
                        </a:cubicBezTo>
                        <a:cubicBezTo>
                          <a:pt x="273942" y="91"/>
                          <a:pt x="265768" y="0"/>
                          <a:pt x="265768" y="0"/>
                        </a:cubicBezTo>
                        <a:close/>
                      </a:path>
                    </a:pathLst>
                  </a:custGeom>
                  <a:solidFill>
                    <a:schemeClr val="accent6"/>
                  </a:solidFill>
                  <a:ln w="20400" cap="flat">
                    <a:solidFill>
                      <a:schemeClr val="accent6"/>
                    </a:solidFill>
                    <a:prstDash val="solid"/>
                    <a:miter/>
                  </a:ln>
                </p:spPr>
                <p:txBody>
                  <a:bodyPr rtlCol="0" anchor="ctr"/>
                  <a:lstStyle/>
                  <a:p>
                    <a:endParaRPr lang="ja-JP" altLang="en-US" dirty="0"/>
                  </a:p>
                </p:txBody>
              </p:sp>
              <p:sp>
                <p:nvSpPr>
                  <p:cNvPr id="34" name="フリーフォーム: 図形 33">
                    <a:extLst>
                      <a:ext uri="{FF2B5EF4-FFF2-40B4-BE49-F238E27FC236}">
                        <a16:creationId xmlns:a16="http://schemas.microsoft.com/office/drawing/2014/main" id="{DBB75F2C-369D-DA62-2147-27FCEA90F322}"/>
                      </a:ext>
                    </a:extLst>
                  </p:cNvPr>
                  <p:cNvSpPr/>
                  <p:nvPr/>
                </p:nvSpPr>
                <p:spPr>
                  <a:xfrm>
                    <a:off x="1426074" y="2342565"/>
                    <a:ext cx="111846" cy="109461"/>
                  </a:xfrm>
                  <a:custGeom>
                    <a:avLst/>
                    <a:gdLst>
                      <a:gd name="connsiteX0" fmla="*/ 55918 w 111846"/>
                      <a:gd name="connsiteY0" fmla="*/ 39731 h 109461"/>
                      <a:gd name="connsiteX1" fmla="*/ 71234 w 111846"/>
                      <a:gd name="connsiteY1" fmla="*/ 54774 h 109461"/>
                      <a:gd name="connsiteX2" fmla="*/ 70926 w 111846"/>
                      <a:gd name="connsiteY2" fmla="*/ 57743 h 109461"/>
                      <a:gd name="connsiteX3" fmla="*/ 58996 w 111846"/>
                      <a:gd name="connsiteY3" fmla="*/ 69422 h 109461"/>
                      <a:gd name="connsiteX4" fmla="*/ 40919 w 111846"/>
                      <a:gd name="connsiteY4" fmla="*/ 57722 h 109461"/>
                      <a:gd name="connsiteX5" fmla="*/ 52877 w 111846"/>
                      <a:gd name="connsiteY5" fmla="*/ 40033 h 109461"/>
                      <a:gd name="connsiteX6" fmla="*/ 55918 w 111846"/>
                      <a:gd name="connsiteY6" fmla="*/ 39731 h 109461"/>
                      <a:gd name="connsiteX7" fmla="*/ 55918 w 111846"/>
                      <a:gd name="connsiteY7" fmla="*/ 0 h 109461"/>
                      <a:gd name="connsiteX8" fmla="*/ 0 w 111846"/>
                      <a:gd name="connsiteY8" fmla="*/ 54732 h 109461"/>
                      <a:gd name="connsiteX9" fmla="*/ 114 w 111846"/>
                      <a:gd name="connsiteY9" fmla="*/ 58226 h 109461"/>
                      <a:gd name="connsiteX10" fmla="*/ 52351 w 111846"/>
                      <a:gd name="connsiteY10" fmla="*/ 109348 h 109461"/>
                      <a:gd name="connsiteX11" fmla="*/ 111731 w 111846"/>
                      <a:gd name="connsiteY11" fmla="*/ 58222 h 109461"/>
                      <a:gd name="connsiteX12" fmla="*/ 59479 w 111846"/>
                      <a:gd name="connsiteY12" fmla="*/ 119 h 109461"/>
                      <a:gd name="connsiteX13" fmla="*/ 55920 w 111846"/>
                      <a:gd name="connsiteY13" fmla="*/ 8 h 10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1846" h="109461">
                        <a:moveTo>
                          <a:pt x="55918" y="39731"/>
                        </a:moveTo>
                        <a:cubicBezTo>
                          <a:pt x="64392" y="39747"/>
                          <a:pt x="71251" y="46482"/>
                          <a:pt x="71234" y="54774"/>
                        </a:cubicBezTo>
                        <a:cubicBezTo>
                          <a:pt x="71232" y="55771"/>
                          <a:pt x="71129" y="56766"/>
                          <a:pt x="70926" y="57743"/>
                        </a:cubicBezTo>
                        <a:cubicBezTo>
                          <a:pt x="69389" y="63455"/>
                          <a:pt x="64831" y="67915"/>
                          <a:pt x="58996" y="69422"/>
                        </a:cubicBezTo>
                        <a:cubicBezTo>
                          <a:pt x="50703" y="71075"/>
                          <a:pt x="42608" y="65837"/>
                          <a:pt x="40919" y="57722"/>
                        </a:cubicBezTo>
                        <a:cubicBezTo>
                          <a:pt x="39228" y="49606"/>
                          <a:pt x="44582" y="41686"/>
                          <a:pt x="52877" y="40033"/>
                        </a:cubicBezTo>
                        <a:cubicBezTo>
                          <a:pt x="53878" y="39833"/>
                          <a:pt x="54897" y="39733"/>
                          <a:pt x="55918" y="39731"/>
                        </a:cubicBezTo>
                        <a:moveTo>
                          <a:pt x="55918" y="0"/>
                        </a:moveTo>
                        <a:cubicBezTo>
                          <a:pt x="25031" y="4"/>
                          <a:pt x="-4" y="24508"/>
                          <a:pt x="0" y="54732"/>
                        </a:cubicBezTo>
                        <a:cubicBezTo>
                          <a:pt x="0" y="55896"/>
                          <a:pt x="37" y="57062"/>
                          <a:pt x="114" y="58226"/>
                        </a:cubicBezTo>
                        <a:cubicBezTo>
                          <a:pt x="2881" y="85255"/>
                          <a:pt x="24728" y="106637"/>
                          <a:pt x="52351" y="109348"/>
                        </a:cubicBezTo>
                        <a:cubicBezTo>
                          <a:pt x="83176" y="111275"/>
                          <a:pt x="109762" y="88384"/>
                          <a:pt x="111731" y="58222"/>
                        </a:cubicBezTo>
                        <a:cubicBezTo>
                          <a:pt x="113698" y="28058"/>
                          <a:pt x="90306" y="2046"/>
                          <a:pt x="59479" y="119"/>
                        </a:cubicBezTo>
                        <a:cubicBezTo>
                          <a:pt x="58296" y="46"/>
                          <a:pt x="57108" y="8"/>
                          <a:pt x="55920" y="8"/>
                        </a:cubicBezTo>
                        <a:close/>
                      </a:path>
                    </a:pathLst>
                  </a:custGeom>
                  <a:solidFill>
                    <a:schemeClr val="accent6"/>
                  </a:solidFill>
                  <a:ln w="20400" cap="flat">
                    <a:solidFill>
                      <a:schemeClr val="accent6"/>
                    </a:solid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4ADE029C-5342-8103-45EE-E00CBD87100F}"/>
                      </a:ext>
                    </a:extLst>
                  </p:cNvPr>
                  <p:cNvSpPr/>
                  <p:nvPr/>
                </p:nvSpPr>
                <p:spPr>
                  <a:xfrm>
                    <a:off x="1560535" y="2194758"/>
                    <a:ext cx="194635" cy="190488"/>
                  </a:xfrm>
                  <a:custGeom>
                    <a:avLst/>
                    <a:gdLst>
                      <a:gd name="connsiteX0" fmla="*/ 97323 w 194635"/>
                      <a:gd name="connsiteY0" fmla="*/ 39735 h 190488"/>
                      <a:gd name="connsiteX1" fmla="*/ 154031 w 194635"/>
                      <a:gd name="connsiteY1" fmla="*/ 95371 h 190488"/>
                      <a:gd name="connsiteX2" fmla="*/ 153916 w 194635"/>
                      <a:gd name="connsiteY2" fmla="*/ 98839 h 190488"/>
                      <a:gd name="connsiteX3" fmla="*/ 100970 w 194635"/>
                      <a:gd name="connsiteY3" fmla="*/ 150647 h 190488"/>
                      <a:gd name="connsiteX4" fmla="*/ 40731 w 194635"/>
                      <a:gd name="connsiteY4" fmla="*/ 98792 h 190488"/>
                      <a:gd name="connsiteX5" fmla="*/ 93726 w 194635"/>
                      <a:gd name="connsiteY5" fmla="*/ 39848 h 190488"/>
                      <a:gd name="connsiteX6" fmla="*/ 97315 w 194635"/>
                      <a:gd name="connsiteY6" fmla="*/ 39735 h 190488"/>
                      <a:gd name="connsiteX7" fmla="*/ 96375 w 194635"/>
                      <a:gd name="connsiteY7" fmla="*/ 4 h 190488"/>
                      <a:gd name="connsiteX8" fmla="*/ 5 w 194635"/>
                      <a:gd name="connsiteY8" fmla="*/ 96170 h 190488"/>
                      <a:gd name="connsiteX9" fmla="*/ 76 w 194635"/>
                      <a:gd name="connsiteY9" fmla="*/ 98975 h 190488"/>
                      <a:gd name="connsiteX10" fmla="*/ 93525 w 194635"/>
                      <a:gd name="connsiteY10" fmla="*/ 190416 h 190488"/>
                      <a:gd name="connsiteX11" fmla="*/ 194561 w 194635"/>
                      <a:gd name="connsiteY11" fmla="*/ 98935 h 190488"/>
                      <a:gd name="connsiteX12" fmla="*/ 101067 w 194635"/>
                      <a:gd name="connsiteY12" fmla="*/ 72 h 190488"/>
                      <a:gd name="connsiteX13" fmla="*/ 97315 w 194635"/>
                      <a:gd name="connsiteY13" fmla="*/ 0 h 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4635" h="190488">
                        <a:moveTo>
                          <a:pt x="97323" y="39735"/>
                        </a:moveTo>
                        <a:cubicBezTo>
                          <a:pt x="128684" y="39775"/>
                          <a:pt x="154072" y="64684"/>
                          <a:pt x="154031" y="95371"/>
                        </a:cubicBezTo>
                        <a:cubicBezTo>
                          <a:pt x="154029" y="96529"/>
                          <a:pt x="153991" y="97685"/>
                          <a:pt x="153916" y="98839"/>
                        </a:cubicBezTo>
                        <a:cubicBezTo>
                          <a:pt x="151073" y="126218"/>
                          <a:pt x="128950" y="147866"/>
                          <a:pt x="100970" y="150647"/>
                        </a:cubicBezTo>
                        <a:cubicBezTo>
                          <a:pt x="69700" y="152604"/>
                          <a:pt x="42731" y="129387"/>
                          <a:pt x="40731" y="98792"/>
                        </a:cubicBezTo>
                        <a:cubicBezTo>
                          <a:pt x="38731" y="68195"/>
                          <a:pt x="62458" y="41805"/>
                          <a:pt x="93726" y="39848"/>
                        </a:cubicBezTo>
                        <a:cubicBezTo>
                          <a:pt x="94921" y="39773"/>
                          <a:pt x="96117" y="39735"/>
                          <a:pt x="97315" y="39735"/>
                        </a:cubicBezTo>
                        <a:moveTo>
                          <a:pt x="96375" y="4"/>
                        </a:moveTo>
                        <a:cubicBezTo>
                          <a:pt x="42625" y="521"/>
                          <a:pt x="-521" y="43573"/>
                          <a:pt x="5" y="96170"/>
                        </a:cubicBezTo>
                        <a:cubicBezTo>
                          <a:pt x="15" y="97105"/>
                          <a:pt x="39" y="98039"/>
                          <a:pt x="76" y="98975"/>
                        </a:cubicBezTo>
                        <a:cubicBezTo>
                          <a:pt x="3395" y="148066"/>
                          <a:pt x="43354" y="187166"/>
                          <a:pt x="93525" y="190416"/>
                        </a:cubicBezTo>
                        <a:cubicBezTo>
                          <a:pt x="147242" y="192454"/>
                          <a:pt x="192478" y="151495"/>
                          <a:pt x="194561" y="98935"/>
                        </a:cubicBezTo>
                        <a:cubicBezTo>
                          <a:pt x="196644" y="46372"/>
                          <a:pt x="154785" y="2110"/>
                          <a:pt x="101067" y="72"/>
                        </a:cubicBezTo>
                        <a:cubicBezTo>
                          <a:pt x="99816" y="24"/>
                          <a:pt x="98566" y="0"/>
                          <a:pt x="97315" y="0"/>
                        </a:cubicBezTo>
                        <a:close/>
                      </a:path>
                    </a:pathLst>
                  </a:custGeom>
                  <a:solidFill>
                    <a:schemeClr val="accent6"/>
                  </a:solidFill>
                  <a:ln w="20400" cap="flat">
                    <a:solidFill>
                      <a:schemeClr val="accent6"/>
                    </a:solidFill>
                    <a:prstDash val="solid"/>
                    <a:miter/>
                  </a:ln>
                </p:spPr>
                <p:txBody>
                  <a:bodyPr rtlCol="0" anchor="ctr"/>
                  <a:lstStyle/>
                  <a:p>
                    <a:endParaRPr lang="ja-JP" altLang="en-US"/>
                  </a:p>
                </p:txBody>
              </p:sp>
            </p:grpSp>
            <p:grpSp>
              <p:nvGrpSpPr>
                <p:cNvPr id="18" name="グラフィックス 14" descr="考え 枠線">
                  <a:extLst>
                    <a:ext uri="{FF2B5EF4-FFF2-40B4-BE49-F238E27FC236}">
                      <a16:creationId xmlns:a16="http://schemas.microsoft.com/office/drawing/2014/main" id="{4505AF5F-C688-AD82-C14E-AB2C1ED3A7E3}"/>
                    </a:ext>
                  </a:extLst>
                </p:cNvPr>
                <p:cNvGrpSpPr/>
                <p:nvPr/>
              </p:nvGrpSpPr>
              <p:grpSpPr>
                <a:xfrm flipH="1">
                  <a:off x="2906778" y="2194761"/>
                  <a:ext cx="887964" cy="799739"/>
                  <a:chOff x="6202813" y="2194761"/>
                  <a:chExt cx="887964" cy="799739"/>
                </a:xfrm>
                <a:solidFill>
                  <a:schemeClr val="tx2">
                    <a:lumMod val="50000"/>
                    <a:lumOff val="50000"/>
                  </a:schemeClr>
                </a:solidFill>
              </p:grpSpPr>
              <p:sp>
                <p:nvSpPr>
                  <p:cNvPr id="30" name="フリーフォーム: 図形 29">
                    <a:extLst>
                      <a:ext uri="{FF2B5EF4-FFF2-40B4-BE49-F238E27FC236}">
                        <a16:creationId xmlns:a16="http://schemas.microsoft.com/office/drawing/2014/main" id="{DCF40387-627F-0E3F-59A8-2B0A7FBED6BA}"/>
                      </a:ext>
                    </a:extLst>
                  </p:cNvPr>
                  <p:cNvSpPr/>
                  <p:nvPr/>
                </p:nvSpPr>
                <p:spPr>
                  <a:xfrm>
                    <a:off x="6489272" y="2294023"/>
                    <a:ext cx="601505" cy="700477"/>
                  </a:xfrm>
                  <a:custGeom>
                    <a:avLst/>
                    <a:gdLst>
                      <a:gd name="connsiteX0" fmla="*/ 335738 w 601505"/>
                      <a:gd name="connsiteY0" fmla="*/ 39731 h 700477"/>
                      <a:gd name="connsiteX1" fmla="*/ 560670 w 601505"/>
                      <a:gd name="connsiteY1" fmla="*/ 250307 h 700477"/>
                      <a:gd name="connsiteX2" fmla="*/ 560670 w 601505"/>
                      <a:gd name="connsiteY2" fmla="*/ 270329 h 700477"/>
                      <a:gd name="connsiteX3" fmla="*/ 560623 w 601505"/>
                      <a:gd name="connsiteY3" fmla="*/ 271323 h 700477"/>
                      <a:gd name="connsiteX4" fmla="*/ 560623 w 601505"/>
                      <a:gd name="connsiteY4" fmla="*/ 272316 h 700477"/>
                      <a:gd name="connsiteX5" fmla="*/ 472092 w 601505"/>
                      <a:gd name="connsiteY5" fmla="*/ 450187 h 700477"/>
                      <a:gd name="connsiteX6" fmla="*/ 456386 w 601505"/>
                      <a:gd name="connsiteY6" fmla="*/ 462106 h 700477"/>
                      <a:gd name="connsiteX7" fmla="*/ 456386 w 601505"/>
                      <a:gd name="connsiteY7" fmla="*/ 660752 h 700477"/>
                      <a:gd name="connsiteX8" fmla="*/ 258196 w 601505"/>
                      <a:gd name="connsiteY8" fmla="*/ 660752 h 700477"/>
                      <a:gd name="connsiteX9" fmla="*/ 258196 w 601505"/>
                      <a:gd name="connsiteY9" fmla="*/ 556917 h 700477"/>
                      <a:gd name="connsiteX10" fmla="*/ 176630 w 601505"/>
                      <a:gd name="connsiteY10" fmla="*/ 556917 h 700477"/>
                      <a:gd name="connsiteX11" fmla="*/ 138401 w 601505"/>
                      <a:gd name="connsiteY11" fmla="*/ 546159 h 700477"/>
                      <a:gd name="connsiteX12" fmla="*/ 110528 w 601505"/>
                      <a:gd name="connsiteY12" fmla="*/ 494527 h 700477"/>
                      <a:gd name="connsiteX13" fmla="*/ 110528 w 601505"/>
                      <a:gd name="connsiteY13" fmla="*/ 493456 h 700477"/>
                      <a:gd name="connsiteX14" fmla="*/ 110528 w 601505"/>
                      <a:gd name="connsiteY14" fmla="*/ 440878 h 700477"/>
                      <a:gd name="connsiteX15" fmla="*/ 110528 w 601505"/>
                      <a:gd name="connsiteY15" fmla="*/ 401146 h 700477"/>
                      <a:gd name="connsiteX16" fmla="*/ 43836 w 601505"/>
                      <a:gd name="connsiteY16" fmla="*/ 401146 h 700477"/>
                      <a:gd name="connsiteX17" fmla="*/ 43661 w 601505"/>
                      <a:gd name="connsiteY17" fmla="*/ 400848 h 700477"/>
                      <a:gd name="connsiteX18" fmla="*/ 105038 w 601505"/>
                      <a:gd name="connsiteY18" fmla="*/ 296220 h 700477"/>
                      <a:gd name="connsiteX19" fmla="*/ 110427 w 601505"/>
                      <a:gd name="connsiteY19" fmla="*/ 287034 h 700477"/>
                      <a:gd name="connsiteX20" fmla="*/ 110427 w 601505"/>
                      <a:gd name="connsiteY20" fmla="*/ 271229 h 700477"/>
                      <a:gd name="connsiteX21" fmla="*/ 110396 w 601505"/>
                      <a:gd name="connsiteY21" fmla="*/ 270329 h 700477"/>
                      <a:gd name="connsiteX22" fmla="*/ 325305 w 601505"/>
                      <a:gd name="connsiteY22" fmla="*/ 39964 h 700477"/>
                      <a:gd name="connsiteX23" fmla="*/ 335738 w 601505"/>
                      <a:gd name="connsiteY23" fmla="*/ 39731 h 700477"/>
                      <a:gd name="connsiteX24" fmla="*/ 323462 w 601505"/>
                      <a:gd name="connsiteY24" fmla="*/ 272 h 700477"/>
                      <a:gd name="connsiteX25" fmla="*/ 69837 w 601505"/>
                      <a:gd name="connsiteY25" fmla="*/ 272131 h 700477"/>
                      <a:gd name="connsiteX26" fmla="*/ 69837 w 601505"/>
                      <a:gd name="connsiteY26" fmla="*/ 276444 h 700477"/>
                      <a:gd name="connsiteX27" fmla="*/ 8930 w 601505"/>
                      <a:gd name="connsiteY27" fmla="*/ 380289 h 700477"/>
                      <a:gd name="connsiteX28" fmla="*/ 31039 w 601505"/>
                      <a:gd name="connsiteY28" fmla="*/ 440880 h 700477"/>
                      <a:gd name="connsiteX29" fmla="*/ 69940 w 601505"/>
                      <a:gd name="connsiteY29" fmla="*/ 440880 h 700477"/>
                      <a:gd name="connsiteX30" fmla="*/ 69940 w 601505"/>
                      <a:gd name="connsiteY30" fmla="*/ 492882 h 700477"/>
                      <a:gd name="connsiteX31" fmla="*/ 69926 w 601505"/>
                      <a:gd name="connsiteY31" fmla="*/ 494525 h 700477"/>
                      <a:gd name="connsiteX32" fmla="*/ 174259 w 601505"/>
                      <a:gd name="connsiteY32" fmla="*/ 596650 h 700477"/>
                      <a:gd name="connsiteX33" fmla="*/ 217592 w 601505"/>
                      <a:gd name="connsiteY33" fmla="*/ 596650 h 700477"/>
                      <a:gd name="connsiteX34" fmla="*/ 217592 w 601505"/>
                      <a:gd name="connsiteY34" fmla="*/ 700477 h 700477"/>
                      <a:gd name="connsiteX35" fmla="*/ 496994 w 601505"/>
                      <a:gd name="connsiteY35" fmla="*/ 700477 h 700477"/>
                      <a:gd name="connsiteX36" fmla="*/ 496994 w 601505"/>
                      <a:gd name="connsiteY36" fmla="*/ 481558 h 700477"/>
                      <a:gd name="connsiteX37" fmla="*/ 601232 w 601505"/>
                      <a:gd name="connsiteY37" fmla="*/ 272137 h 700477"/>
                      <a:gd name="connsiteX38" fmla="*/ 601232 w 601505"/>
                      <a:gd name="connsiteY38" fmla="*/ 248509 h 700477"/>
                      <a:gd name="connsiteX39" fmla="*/ 335738 w 601505"/>
                      <a:gd name="connsiteY39" fmla="*/ 0 h 700477"/>
                      <a:gd name="connsiteX40" fmla="*/ 323462 w 601505"/>
                      <a:gd name="connsiteY40" fmla="*/ 272 h 70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1505" h="700477">
                        <a:moveTo>
                          <a:pt x="335738" y="39731"/>
                        </a:moveTo>
                        <a:cubicBezTo>
                          <a:pt x="456264" y="39616"/>
                          <a:pt x="555461" y="132482"/>
                          <a:pt x="560670" y="250307"/>
                        </a:cubicBezTo>
                        <a:cubicBezTo>
                          <a:pt x="560979" y="256948"/>
                          <a:pt x="560979" y="263684"/>
                          <a:pt x="560670" y="270329"/>
                        </a:cubicBezTo>
                        <a:lnTo>
                          <a:pt x="560623" y="271323"/>
                        </a:lnTo>
                        <a:lnTo>
                          <a:pt x="560623" y="272316"/>
                        </a:lnTo>
                        <a:cubicBezTo>
                          <a:pt x="556943" y="340890"/>
                          <a:pt x="524997" y="405072"/>
                          <a:pt x="472092" y="450187"/>
                        </a:cubicBezTo>
                        <a:lnTo>
                          <a:pt x="456386" y="462106"/>
                        </a:lnTo>
                        <a:lnTo>
                          <a:pt x="456386" y="660752"/>
                        </a:lnTo>
                        <a:lnTo>
                          <a:pt x="258196" y="660752"/>
                        </a:lnTo>
                        <a:lnTo>
                          <a:pt x="258196" y="556917"/>
                        </a:lnTo>
                        <a:lnTo>
                          <a:pt x="176630" y="556917"/>
                        </a:lnTo>
                        <a:cubicBezTo>
                          <a:pt x="163066" y="557209"/>
                          <a:pt x="149734" y="553456"/>
                          <a:pt x="138401" y="546159"/>
                        </a:cubicBezTo>
                        <a:cubicBezTo>
                          <a:pt x="120939" y="534532"/>
                          <a:pt x="110502" y="515193"/>
                          <a:pt x="110528" y="494527"/>
                        </a:cubicBezTo>
                        <a:lnTo>
                          <a:pt x="110528" y="493456"/>
                        </a:lnTo>
                        <a:lnTo>
                          <a:pt x="110528" y="440878"/>
                        </a:lnTo>
                        <a:lnTo>
                          <a:pt x="110528" y="401146"/>
                        </a:lnTo>
                        <a:lnTo>
                          <a:pt x="43836" y="401146"/>
                        </a:lnTo>
                        <a:cubicBezTo>
                          <a:pt x="43633" y="401146"/>
                          <a:pt x="43564" y="401013"/>
                          <a:pt x="43661" y="400848"/>
                        </a:cubicBezTo>
                        <a:lnTo>
                          <a:pt x="105038" y="296220"/>
                        </a:lnTo>
                        <a:lnTo>
                          <a:pt x="110427" y="287034"/>
                        </a:lnTo>
                        <a:lnTo>
                          <a:pt x="110427" y="271229"/>
                        </a:lnTo>
                        <a:lnTo>
                          <a:pt x="110396" y="270329"/>
                        </a:lnTo>
                        <a:cubicBezTo>
                          <a:pt x="104872" y="148696"/>
                          <a:pt x="201013" y="45643"/>
                          <a:pt x="325305" y="39964"/>
                        </a:cubicBezTo>
                        <a:cubicBezTo>
                          <a:pt x="328791" y="39809"/>
                          <a:pt x="332283" y="39731"/>
                          <a:pt x="335738" y="39731"/>
                        </a:cubicBezTo>
                        <a:close/>
                        <a:moveTo>
                          <a:pt x="323462" y="272"/>
                        </a:moveTo>
                        <a:cubicBezTo>
                          <a:pt x="176705" y="6816"/>
                          <a:pt x="63155" y="128530"/>
                          <a:pt x="69837" y="272131"/>
                        </a:cubicBezTo>
                        <a:lnTo>
                          <a:pt x="69837" y="276444"/>
                        </a:lnTo>
                        <a:lnTo>
                          <a:pt x="8930" y="380289"/>
                        </a:lnTo>
                        <a:cubicBezTo>
                          <a:pt x="-12288" y="412323"/>
                          <a:pt x="8037" y="438275"/>
                          <a:pt x="31039" y="440880"/>
                        </a:cubicBezTo>
                        <a:lnTo>
                          <a:pt x="69940" y="440880"/>
                        </a:lnTo>
                        <a:lnTo>
                          <a:pt x="69940" y="492882"/>
                        </a:lnTo>
                        <a:lnTo>
                          <a:pt x="69926" y="494525"/>
                        </a:lnTo>
                        <a:cubicBezTo>
                          <a:pt x="69918" y="550917"/>
                          <a:pt x="116627" y="596640"/>
                          <a:pt x="174259" y="596650"/>
                        </a:cubicBezTo>
                        <a:lnTo>
                          <a:pt x="217592" y="596650"/>
                        </a:lnTo>
                        <a:lnTo>
                          <a:pt x="217592" y="700477"/>
                        </a:lnTo>
                        <a:lnTo>
                          <a:pt x="496994" y="700477"/>
                        </a:lnTo>
                        <a:lnTo>
                          <a:pt x="496994" y="481558"/>
                        </a:lnTo>
                        <a:cubicBezTo>
                          <a:pt x="563076" y="431366"/>
                          <a:pt x="601589" y="353991"/>
                          <a:pt x="601232" y="272137"/>
                        </a:cubicBezTo>
                        <a:cubicBezTo>
                          <a:pt x="601597" y="264264"/>
                          <a:pt x="601597" y="256390"/>
                          <a:pt x="601232" y="248509"/>
                        </a:cubicBezTo>
                        <a:cubicBezTo>
                          <a:pt x="594806" y="109567"/>
                          <a:pt x="477878" y="119"/>
                          <a:pt x="335738" y="0"/>
                        </a:cubicBezTo>
                        <a:cubicBezTo>
                          <a:pt x="335738" y="0"/>
                          <a:pt x="327565" y="91"/>
                          <a:pt x="323462" y="272"/>
                        </a:cubicBezTo>
                        <a:close/>
                      </a:path>
                    </a:pathLst>
                  </a:custGeom>
                  <a:solidFill>
                    <a:srgbClr val="61B6C7"/>
                  </a:solidFill>
                  <a:ln w="14721" cap="flat">
                    <a:solidFill>
                      <a:srgbClr val="61B6C7"/>
                    </a:solidFill>
                    <a:prstDash val="solid"/>
                    <a:miter/>
                  </a:ln>
                </p:spPr>
                <p:txBody>
                  <a:bodyPr rtlCol="0" anchor="ctr"/>
                  <a:lstStyle/>
                  <a:p>
                    <a:endParaRPr lang="ja-JP" altLang="en-US" dirty="0"/>
                  </a:p>
                </p:txBody>
              </p:sp>
              <p:sp>
                <p:nvSpPr>
                  <p:cNvPr id="31" name="フリーフォーム: 図形 30">
                    <a:extLst>
                      <a:ext uri="{FF2B5EF4-FFF2-40B4-BE49-F238E27FC236}">
                        <a16:creationId xmlns:a16="http://schemas.microsoft.com/office/drawing/2014/main" id="{6C4929DB-E145-80C9-82AB-877E050D7E27}"/>
                      </a:ext>
                    </a:extLst>
                  </p:cNvPr>
                  <p:cNvSpPr/>
                  <p:nvPr/>
                </p:nvSpPr>
                <p:spPr>
                  <a:xfrm>
                    <a:off x="6420083" y="2342565"/>
                    <a:ext cx="111845" cy="109451"/>
                  </a:xfrm>
                  <a:custGeom>
                    <a:avLst/>
                    <a:gdLst>
                      <a:gd name="connsiteX0" fmla="*/ 55924 w 111845"/>
                      <a:gd name="connsiteY0" fmla="*/ 39731 h 109451"/>
                      <a:gd name="connsiteX1" fmla="*/ 71232 w 111845"/>
                      <a:gd name="connsiteY1" fmla="*/ 54746 h 109451"/>
                      <a:gd name="connsiteX2" fmla="*/ 55888 w 111845"/>
                      <a:gd name="connsiteY2" fmla="*/ 69724 h 109451"/>
                      <a:gd name="connsiteX3" fmla="*/ 52847 w 111845"/>
                      <a:gd name="connsiteY3" fmla="*/ 69422 h 109451"/>
                      <a:gd name="connsiteX4" fmla="*/ 40917 w 111845"/>
                      <a:gd name="connsiteY4" fmla="*/ 57743 h 109451"/>
                      <a:gd name="connsiteX5" fmla="*/ 52889 w 111845"/>
                      <a:gd name="connsiteY5" fmla="*/ 40033 h 109451"/>
                      <a:gd name="connsiteX6" fmla="*/ 55924 w 111845"/>
                      <a:gd name="connsiteY6" fmla="*/ 39731 h 109451"/>
                      <a:gd name="connsiteX7" fmla="*/ 55924 w 111845"/>
                      <a:gd name="connsiteY7" fmla="*/ 0 h 109451"/>
                      <a:gd name="connsiteX8" fmla="*/ 0 w 111845"/>
                      <a:gd name="connsiteY8" fmla="*/ 54730 h 109451"/>
                      <a:gd name="connsiteX9" fmla="*/ 55935 w 111845"/>
                      <a:gd name="connsiteY9" fmla="*/ 109452 h 109451"/>
                      <a:gd name="connsiteX10" fmla="*/ 59493 w 111845"/>
                      <a:gd name="connsiteY10" fmla="*/ 109340 h 109451"/>
                      <a:gd name="connsiteX11" fmla="*/ 111729 w 111845"/>
                      <a:gd name="connsiteY11" fmla="*/ 58226 h 109451"/>
                      <a:gd name="connsiteX12" fmla="*/ 59496 w 111845"/>
                      <a:gd name="connsiteY12" fmla="*/ 111 h 109451"/>
                      <a:gd name="connsiteX13" fmla="*/ 55924 w 111845"/>
                      <a:gd name="connsiteY13" fmla="*/ 0 h 109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1845" h="109451">
                        <a:moveTo>
                          <a:pt x="55924" y="39731"/>
                        </a:moveTo>
                        <a:cubicBezTo>
                          <a:pt x="64388" y="39741"/>
                          <a:pt x="71242" y="46464"/>
                          <a:pt x="71232" y="54746"/>
                        </a:cubicBezTo>
                        <a:cubicBezTo>
                          <a:pt x="71222" y="63028"/>
                          <a:pt x="64354" y="69734"/>
                          <a:pt x="55888" y="69724"/>
                        </a:cubicBezTo>
                        <a:cubicBezTo>
                          <a:pt x="54867" y="69722"/>
                          <a:pt x="53847" y="69621"/>
                          <a:pt x="52847" y="69422"/>
                        </a:cubicBezTo>
                        <a:cubicBezTo>
                          <a:pt x="47012" y="67915"/>
                          <a:pt x="42454" y="63455"/>
                          <a:pt x="40917" y="57743"/>
                        </a:cubicBezTo>
                        <a:cubicBezTo>
                          <a:pt x="39226" y="49618"/>
                          <a:pt x="44586" y="41690"/>
                          <a:pt x="52889" y="40033"/>
                        </a:cubicBezTo>
                        <a:cubicBezTo>
                          <a:pt x="53888" y="39835"/>
                          <a:pt x="54905" y="39733"/>
                          <a:pt x="55924" y="39731"/>
                        </a:cubicBezTo>
                        <a:moveTo>
                          <a:pt x="55924" y="0"/>
                        </a:moveTo>
                        <a:cubicBezTo>
                          <a:pt x="25037" y="2"/>
                          <a:pt x="-2" y="24506"/>
                          <a:pt x="0" y="54730"/>
                        </a:cubicBezTo>
                        <a:cubicBezTo>
                          <a:pt x="4" y="84955"/>
                          <a:pt x="25045" y="109454"/>
                          <a:pt x="55935" y="109452"/>
                        </a:cubicBezTo>
                        <a:cubicBezTo>
                          <a:pt x="57122" y="109452"/>
                          <a:pt x="58308" y="109414"/>
                          <a:pt x="59493" y="109340"/>
                        </a:cubicBezTo>
                        <a:cubicBezTo>
                          <a:pt x="87113" y="106629"/>
                          <a:pt x="108958" y="85251"/>
                          <a:pt x="111729" y="58226"/>
                        </a:cubicBezTo>
                        <a:cubicBezTo>
                          <a:pt x="113706" y="28064"/>
                          <a:pt x="90320" y="2046"/>
                          <a:pt x="59496" y="111"/>
                        </a:cubicBezTo>
                        <a:cubicBezTo>
                          <a:pt x="58308" y="38"/>
                          <a:pt x="57116" y="0"/>
                          <a:pt x="55924" y="0"/>
                        </a:cubicBezTo>
                        <a:close/>
                      </a:path>
                    </a:pathLst>
                  </a:custGeom>
                  <a:solidFill>
                    <a:srgbClr val="61B6C7"/>
                  </a:solidFill>
                  <a:ln w="14721" cap="flat">
                    <a:solidFill>
                      <a:srgbClr val="61B6C7"/>
                    </a:solid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F3882619-AF89-6AD6-AEBD-90F95B47FDAD}"/>
                      </a:ext>
                    </a:extLst>
                  </p:cNvPr>
                  <p:cNvSpPr/>
                  <p:nvPr/>
                </p:nvSpPr>
                <p:spPr>
                  <a:xfrm>
                    <a:off x="6202813" y="2194761"/>
                    <a:ext cx="194636" cy="190487"/>
                  </a:xfrm>
                  <a:custGeom>
                    <a:avLst/>
                    <a:gdLst>
                      <a:gd name="connsiteX0" fmla="*/ 97329 w 194636"/>
                      <a:gd name="connsiteY0" fmla="*/ 39733 h 190487"/>
                      <a:gd name="connsiteX1" fmla="*/ 154028 w 194636"/>
                      <a:gd name="connsiteY1" fmla="*/ 95277 h 190487"/>
                      <a:gd name="connsiteX2" fmla="*/ 97264 w 194636"/>
                      <a:gd name="connsiteY2" fmla="*/ 150758 h 190487"/>
                      <a:gd name="connsiteX3" fmla="*/ 93674 w 194636"/>
                      <a:gd name="connsiteY3" fmla="*/ 150645 h 190487"/>
                      <a:gd name="connsiteX4" fmla="*/ 40728 w 194636"/>
                      <a:gd name="connsiteY4" fmla="*/ 98837 h 190487"/>
                      <a:gd name="connsiteX5" fmla="*/ 93776 w 194636"/>
                      <a:gd name="connsiteY5" fmla="*/ 39846 h 190487"/>
                      <a:gd name="connsiteX6" fmla="*/ 97320 w 194636"/>
                      <a:gd name="connsiteY6" fmla="*/ 39733 h 190487"/>
                      <a:gd name="connsiteX7" fmla="*/ 96728 w 194636"/>
                      <a:gd name="connsiteY7" fmla="*/ 2 h 190487"/>
                      <a:gd name="connsiteX8" fmla="*/ 2 w 194636"/>
                      <a:gd name="connsiteY8" fmla="*/ 95840 h 190487"/>
                      <a:gd name="connsiteX9" fmla="*/ 97946 w 194636"/>
                      <a:gd name="connsiteY9" fmla="*/ 190485 h 190487"/>
                      <a:gd name="connsiteX10" fmla="*/ 101111 w 194636"/>
                      <a:gd name="connsiteY10" fmla="*/ 190416 h 190487"/>
                      <a:gd name="connsiteX11" fmla="*/ 194560 w 194636"/>
                      <a:gd name="connsiteY11" fmla="*/ 98974 h 190487"/>
                      <a:gd name="connsiteX12" fmla="*/ 101131 w 194636"/>
                      <a:gd name="connsiteY12" fmla="*/ 74 h 190487"/>
                      <a:gd name="connsiteX13" fmla="*/ 97312 w 194636"/>
                      <a:gd name="connsiteY13" fmla="*/ 0 h 1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4636" h="190487">
                        <a:moveTo>
                          <a:pt x="97329" y="39733"/>
                        </a:moveTo>
                        <a:cubicBezTo>
                          <a:pt x="128661" y="39751"/>
                          <a:pt x="154047" y="64619"/>
                          <a:pt x="154028" y="95277"/>
                        </a:cubicBezTo>
                        <a:cubicBezTo>
                          <a:pt x="154010" y="125936"/>
                          <a:pt x="128596" y="150776"/>
                          <a:pt x="97264" y="150758"/>
                        </a:cubicBezTo>
                        <a:cubicBezTo>
                          <a:pt x="96066" y="150758"/>
                          <a:pt x="94868" y="150720"/>
                          <a:pt x="93674" y="150645"/>
                        </a:cubicBezTo>
                        <a:cubicBezTo>
                          <a:pt x="65694" y="147864"/>
                          <a:pt x="43570" y="126216"/>
                          <a:pt x="40728" y="98837"/>
                        </a:cubicBezTo>
                        <a:cubicBezTo>
                          <a:pt x="38728" y="68215"/>
                          <a:pt x="62480" y="41803"/>
                          <a:pt x="93776" y="39846"/>
                        </a:cubicBezTo>
                        <a:cubicBezTo>
                          <a:pt x="94955" y="39773"/>
                          <a:pt x="96139" y="39735"/>
                          <a:pt x="97320" y="39733"/>
                        </a:cubicBezTo>
                        <a:moveTo>
                          <a:pt x="96728" y="2"/>
                        </a:moveTo>
                        <a:cubicBezTo>
                          <a:pt x="42972" y="332"/>
                          <a:pt x="-335" y="43239"/>
                          <a:pt x="2" y="95840"/>
                        </a:cubicBezTo>
                        <a:cubicBezTo>
                          <a:pt x="337" y="148440"/>
                          <a:pt x="44188" y="190815"/>
                          <a:pt x="97946" y="190485"/>
                        </a:cubicBezTo>
                        <a:cubicBezTo>
                          <a:pt x="99001" y="190479"/>
                          <a:pt x="100055" y="190456"/>
                          <a:pt x="101111" y="190416"/>
                        </a:cubicBezTo>
                        <a:cubicBezTo>
                          <a:pt x="151282" y="187166"/>
                          <a:pt x="191240" y="148066"/>
                          <a:pt x="194560" y="98974"/>
                        </a:cubicBezTo>
                        <a:cubicBezTo>
                          <a:pt x="196671" y="46418"/>
                          <a:pt x="154843" y="2140"/>
                          <a:pt x="101131" y="74"/>
                        </a:cubicBezTo>
                        <a:cubicBezTo>
                          <a:pt x="99858" y="24"/>
                          <a:pt x="98585" y="0"/>
                          <a:pt x="97312" y="0"/>
                        </a:cubicBezTo>
                        <a:close/>
                      </a:path>
                    </a:pathLst>
                  </a:custGeom>
                  <a:solidFill>
                    <a:srgbClr val="61B6C7"/>
                  </a:solidFill>
                  <a:ln w="14721" cap="flat">
                    <a:solidFill>
                      <a:srgbClr val="61B6C7"/>
                    </a:solidFill>
                    <a:prstDash val="solid"/>
                    <a:miter/>
                  </a:ln>
                </p:spPr>
                <p:txBody>
                  <a:bodyPr rtlCol="0" anchor="ctr"/>
                  <a:lstStyle/>
                  <a:p>
                    <a:endParaRPr lang="ja-JP" altLang="en-US"/>
                  </a:p>
                </p:txBody>
              </p:sp>
            </p:grpSp>
            <p:sp>
              <p:nvSpPr>
                <p:cNvPr id="21" name="フリーフォーム: 図形 20">
                  <a:extLst>
                    <a:ext uri="{FF2B5EF4-FFF2-40B4-BE49-F238E27FC236}">
                      <a16:creationId xmlns:a16="http://schemas.microsoft.com/office/drawing/2014/main" id="{F86F48D8-1D49-8A33-F2E9-B5EBCBF200AA}"/>
                    </a:ext>
                  </a:extLst>
                </p:cNvPr>
                <p:cNvSpPr/>
                <p:nvPr/>
              </p:nvSpPr>
              <p:spPr>
                <a:xfrm>
                  <a:off x="1106153" y="1239444"/>
                  <a:ext cx="1395411" cy="953594"/>
                </a:xfrm>
                <a:custGeom>
                  <a:avLst/>
                  <a:gdLst>
                    <a:gd name="connsiteX0" fmla="*/ 587814 w 675313"/>
                    <a:gd name="connsiteY0" fmla="*/ 155840 h 458924"/>
                    <a:gd name="connsiteX1" fmla="*/ 567906 w 675313"/>
                    <a:gd name="connsiteY1" fmla="*/ 158440 h 458924"/>
                    <a:gd name="connsiteX2" fmla="*/ 570507 w 675313"/>
                    <a:gd name="connsiteY2" fmla="*/ 138524 h 458924"/>
                    <a:gd name="connsiteX3" fmla="*/ 483896 w 675313"/>
                    <a:gd name="connsiteY3" fmla="*/ 51951 h 458924"/>
                    <a:gd name="connsiteX4" fmla="*/ 430222 w 675313"/>
                    <a:gd name="connsiteY4" fmla="*/ 70134 h 458924"/>
                    <a:gd name="connsiteX5" fmla="*/ 345402 w 675313"/>
                    <a:gd name="connsiteY5" fmla="*/ 2 h 458924"/>
                    <a:gd name="connsiteX6" fmla="*/ 261420 w 675313"/>
                    <a:gd name="connsiteY6" fmla="*/ 64934 h 458924"/>
                    <a:gd name="connsiteX7" fmla="*/ 189573 w 675313"/>
                    <a:gd name="connsiteY7" fmla="*/ 25976 h 458924"/>
                    <a:gd name="connsiteX8" fmla="*/ 102991 w 675313"/>
                    <a:gd name="connsiteY8" fmla="*/ 112549 h 458924"/>
                    <a:gd name="connsiteX9" fmla="*/ 105591 w 675313"/>
                    <a:gd name="connsiteY9" fmla="*/ 132466 h 458924"/>
                    <a:gd name="connsiteX10" fmla="*/ 85675 w 675313"/>
                    <a:gd name="connsiteY10" fmla="*/ 129865 h 458924"/>
                    <a:gd name="connsiteX11" fmla="*/ 5 w 675313"/>
                    <a:gd name="connsiteY11" fmla="*/ 217351 h 458924"/>
                    <a:gd name="connsiteX12" fmla="*/ 85675 w 675313"/>
                    <a:gd name="connsiteY12" fmla="*/ 303020 h 458924"/>
                    <a:gd name="connsiteX13" fmla="*/ 86541 w 675313"/>
                    <a:gd name="connsiteY13" fmla="*/ 303020 h 458924"/>
                    <a:gd name="connsiteX14" fmla="*/ 180256 w 675313"/>
                    <a:gd name="connsiteY14" fmla="*/ 380566 h 458924"/>
                    <a:gd name="connsiteX15" fmla="*/ 225063 w 675313"/>
                    <a:gd name="connsiteY15" fmla="*/ 362761 h 458924"/>
                    <a:gd name="connsiteX16" fmla="*/ 224197 w 675313"/>
                    <a:gd name="connsiteY16" fmla="*/ 372286 h 458924"/>
                    <a:gd name="connsiteX17" fmla="*/ 311085 w 675313"/>
                    <a:gd name="connsiteY17" fmla="*/ 458925 h 458924"/>
                    <a:gd name="connsiteX18" fmla="*/ 397361 w 675313"/>
                    <a:gd name="connsiteY18" fmla="*/ 380078 h 458924"/>
                    <a:gd name="connsiteX19" fmla="*/ 466617 w 675313"/>
                    <a:gd name="connsiteY19" fmla="*/ 415577 h 458924"/>
                    <a:gd name="connsiteX20" fmla="*/ 553200 w 675313"/>
                    <a:gd name="connsiteY20" fmla="*/ 328995 h 458924"/>
                    <a:gd name="connsiteX21" fmla="*/ 553200 w 675313"/>
                    <a:gd name="connsiteY21" fmla="*/ 321204 h 458924"/>
                    <a:gd name="connsiteX22" fmla="*/ 587823 w 675313"/>
                    <a:gd name="connsiteY22" fmla="*/ 328995 h 458924"/>
                    <a:gd name="connsiteX23" fmla="*/ 675308 w 675313"/>
                    <a:gd name="connsiteY23" fmla="*/ 243325 h 458924"/>
                    <a:gd name="connsiteX24" fmla="*/ 589640 w 675313"/>
                    <a:gd name="connsiteY24" fmla="*/ 155840 h 458924"/>
                    <a:gd name="connsiteX25" fmla="*/ 587823 w 675313"/>
                    <a:gd name="connsiteY25" fmla="*/ 155840 h 45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75313" h="458924">
                      <a:moveTo>
                        <a:pt x="587814" y="155840"/>
                      </a:moveTo>
                      <a:cubicBezTo>
                        <a:pt x="581094" y="155851"/>
                        <a:pt x="574403" y="156725"/>
                        <a:pt x="567906" y="158440"/>
                      </a:cubicBezTo>
                      <a:cubicBezTo>
                        <a:pt x="569678" y="151951"/>
                        <a:pt x="570552" y="145250"/>
                        <a:pt x="570507" y="138524"/>
                      </a:cubicBezTo>
                      <a:cubicBezTo>
                        <a:pt x="570360" y="90757"/>
                        <a:pt x="531663" y="52077"/>
                        <a:pt x="483896" y="51951"/>
                      </a:cubicBezTo>
                      <a:cubicBezTo>
                        <a:pt x="464503" y="52009"/>
                        <a:pt x="445658" y="58394"/>
                        <a:pt x="430222" y="70134"/>
                      </a:cubicBezTo>
                      <a:cubicBezTo>
                        <a:pt x="422669" y="29297"/>
                        <a:pt x="386931" y="-253"/>
                        <a:pt x="345402" y="2"/>
                      </a:cubicBezTo>
                      <a:cubicBezTo>
                        <a:pt x="306042" y="443"/>
                        <a:pt x="271756" y="26952"/>
                        <a:pt x="261420" y="64934"/>
                      </a:cubicBezTo>
                      <a:cubicBezTo>
                        <a:pt x="245574" y="40663"/>
                        <a:pt x="218560" y="26015"/>
                        <a:pt x="189573" y="25976"/>
                      </a:cubicBezTo>
                      <a:cubicBezTo>
                        <a:pt x="141816" y="26112"/>
                        <a:pt x="103132" y="64792"/>
                        <a:pt x="102991" y="112549"/>
                      </a:cubicBezTo>
                      <a:cubicBezTo>
                        <a:pt x="103002" y="119272"/>
                        <a:pt x="103875" y="125966"/>
                        <a:pt x="105591" y="132466"/>
                      </a:cubicBezTo>
                      <a:cubicBezTo>
                        <a:pt x="99092" y="130750"/>
                        <a:pt x="92397" y="129876"/>
                        <a:pt x="85675" y="129865"/>
                      </a:cubicBezTo>
                      <a:cubicBezTo>
                        <a:pt x="37859" y="130367"/>
                        <a:pt x="-496" y="169535"/>
                        <a:pt x="5" y="217351"/>
                      </a:cubicBezTo>
                      <a:cubicBezTo>
                        <a:pt x="499" y="264459"/>
                        <a:pt x="38567" y="302526"/>
                        <a:pt x="85675" y="303020"/>
                      </a:cubicBezTo>
                      <a:lnTo>
                        <a:pt x="86541" y="303020"/>
                      </a:lnTo>
                      <a:cubicBezTo>
                        <a:pt x="91007" y="350313"/>
                        <a:pt x="132963" y="385031"/>
                        <a:pt x="180256" y="380566"/>
                      </a:cubicBezTo>
                      <a:cubicBezTo>
                        <a:pt x="196584" y="379024"/>
                        <a:pt x="212130" y="372846"/>
                        <a:pt x="225063" y="362761"/>
                      </a:cubicBezTo>
                      <a:cubicBezTo>
                        <a:pt x="225063" y="365362"/>
                        <a:pt x="224197" y="368819"/>
                        <a:pt x="224197" y="372286"/>
                      </a:cubicBezTo>
                      <a:cubicBezTo>
                        <a:pt x="224265" y="420205"/>
                        <a:pt x="263166" y="458993"/>
                        <a:pt x="311085" y="458925"/>
                      </a:cubicBezTo>
                      <a:cubicBezTo>
                        <a:pt x="355887" y="458861"/>
                        <a:pt x="393274" y="424694"/>
                        <a:pt x="397361" y="380078"/>
                      </a:cubicBezTo>
                      <a:cubicBezTo>
                        <a:pt x="413342" y="402421"/>
                        <a:pt x="439147" y="415649"/>
                        <a:pt x="466617" y="415577"/>
                      </a:cubicBezTo>
                      <a:cubicBezTo>
                        <a:pt x="514377" y="415436"/>
                        <a:pt x="553059" y="376754"/>
                        <a:pt x="553200" y="328995"/>
                      </a:cubicBezTo>
                      <a:lnTo>
                        <a:pt x="553200" y="321204"/>
                      </a:lnTo>
                      <a:cubicBezTo>
                        <a:pt x="564125" y="326025"/>
                        <a:pt x="575885" y="328671"/>
                        <a:pt x="587823" y="328995"/>
                      </a:cubicBezTo>
                      <a:cubicBezTo>
                        <a:pt x="635639" y="329497"/>
                        <a:pt x="674807" y="291141"/>
                        <a:pt x="675308" y="243325"/>
                      </a:cubicBezTo>
                      <a:cubicBezTo>
                        <a:pt x="675810" y="195510"/>
                        <a:pt x="637455" y="156342"/>
                        <a:pt x="589640" y="155840"/>
                      </a:cubicBezTo>
                      <a:cubicBezTo>
                        <a:pt x="589034" y="155833"/>
                        <a:pt x="588429" y="155833"/>
                        <a:pt x="587823" y="155840"/>
                      </a:cubicBezTo>
                      <a:close/>
                    </a:path>
                  </a:pathLst>
                </a:custGeom>
                <a:solidFill>
                  <a:schemeClr val="accent6"/>
                </a:solidFill>
                <a:ln w="9525" cap="flat">
                  <a:solidFill>
                    <a:schemeClr val="accent6"/>
                  </a:solidFill>
                  <a:prstDash val="solid"/>
                  <a:miter/>
                </a:ln>
              </p:spPr>
              <p:txBody>
                <a:bodyPr rtlCol="0" anchor="ctr"/>
                <a:lstStyle/>
                <a:p>
                  <a:endParaRPr lang="ja-JP" altLang="en-US" dirty="0"/>
                </a:p>
              </p:txBody>
            </p:sp>
            <p:pic>
              <p:nvPicPr>
                <p:cNvPr id="22" name="グラフィックス 21" descr="山羊 単色塗りつぶし">
                  <a:extLst>
                    <a:ext uri="{FF2B5EF4-FFF2-40B4-BE49-F238E27FC236}">
                      <a16:creationId xmlns:a16="http://schemas.microsoft.com/office/drawing/2014/main" id="{3B734EE2-12B5-9DF8-E902-5BD39E5D3F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00003" y="1640205"/>
                  <a:ext cx="483317" cy="472925"/>
                </a:xfrm>
                <a:prstGeom prst="rect">
                  <a:avLst/>
                </a:prstGeom>
              </p:spPr>
            </p:pic>
            <p:pic>
              <p:nvPicPr>
                <p:cNvPr id="23" name="グラフィックス 22" descr="雌牛 単色塗りつぶし">
                  <a:extLst>
                    <a:ext uri="{FF2B5EF4-FFF2-40B4-BE49-F238E27FC236}">
                      <a16:creationId xmlns:a16="http://schemas.microsoft.com/office/drawing/2014/main" id="{EA50611E-9AB2-7A24-90D6-C42D1F13F1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49443" y="1285994"/>
                  <a:ext cx="576978" cy="564570"/>
                </a:xfrm>
                <a:prstGeom prst="rect">
                  <a:avLst/>
                </a:prstGeom>
              </p:spPr>
            </p:pic>
            <p:sp>
              <p:nvSpPr>
                <p:cNvPr id="24" name="フリーフォーム: 図形 23">
                  <a:extLst>
                    <a:ext uri="{FF2B5EF4-FFF2-40B4-BE49-F238E27FC236}">
                      <a16:creationId xmlns:a16="http://schemas.microsoft.com/office/drawing/2014/main" id="{16C1DEC1-517D-1B16-8332-2E80F8E797E7}"/>
                    </a:ext>
                  </a:extLst>
                </p:cNvPr>
                <p:cNvSpPr/>
                <p:nvPr/>
              </p:nvSpPr>
              <p:spPr>
                <a:xfrm>
                  <a:off x="3285744" y="1241164"/>
                  <a:ext cx="1395411" cy="953594"/>
                </a:xfrm>
                <a:custGeom>
                  <a:avLst/>
                  <a:gdLst>
                    <a:gd name="connsiteX0" fmla="*/ 587814 w 675313"/>
                    <a:gd name="connsiteY0" fmla="*/ 155840 h 458924"/>
                    <a:gd name="connsiteX1" fmla="*/ 567906 w 675313"/>
                    <a:gd name="connsiteY1" fmla="*/ 158440 h 458924"/>
                    <a:gd name="connsiteX2" fmla="*/ 570507 w 675313"/>
                    <a:gd name="connsiteY2" fmla="*/ 138524 h 458924"/>
                    <a:gd name="connsiteX3" fmla="*/ 483896 w 675313"/>
                    <a:gd name="connsiteY3" fmla="*/ 51951 h 458924"/>
                    <a:gd name="connsiteX4" fmla="*/ 430222 w 675313"/>
                    <a:gd name="connsiteY4" fmla="*/ 70134 h 458924"/>
                    <a:gd name="connsiteX5" fmla="*/ 345402 w 675313"/>
                    <a:gd name="connsiteY5" fmla="*/ 2 h 458924"/>
                    <a:gd name="connsiteX6" fmla="*/ 261420 w 675313"/>
                    <a:gd name="connsiteY6" fmla="*/ 64934 h 458924"/>
                    <a:gd name="connsiteX7" fmla="*/ 189573 w 675313"/>
                    <a:gd name="connsiteY7" fmla="*/ 25976 h 458924"/>
                    <a:gd name="connsiteX8" fmla="*/ 102991 w 675313"/>
                    <a:gd name="connsiteY8" fmla="*/ 112549 h 458924"/>
                    <a:gd name="connsiteX9" fmla="*/ 105591 w 675313"/>
                    <a:gd name="connsiteY9" fmla="*/ 132466 h 458924"/>
                    <a:gd name="connsiteX10" fmla="*/ 85675 w 675313"/>
                    <a:gd name="connsiteY10" fmla="*/ 129865 h 458924"/>
                    <a:gd name="connsiteX11" fmla="*/ 5 w 675313"/>
                    <a:gd name="connsiteY11" fmla="*/ 217351 h 458924"/>
                    <a:gd name="connsiteX12" fmla="*/ 85675 w 675313"/>
                    <a:gd name="connsiteY12" fmla="*/ 303020 h 458924"/>
                    <a:gd name="connsiteX13" fmla="*/ 86541 w 675313"/>
                    <a:gd name="connsiteY13" fmla="*/ 303020 h 458924"/>
                    <a:gd name="connsiteX14" fmla="*/ 180256 w 675313"/>
                    <a:gd name="connsiteY14" fmla="*/ 380566 h 458924"/>
                    <a:gd name="connsiteX15" fmla="*/ 225063 w 675313"/>
                    <a:gd name="connsiteY15" fmla="*/ 362761 h 458924"/>
                    <a:gd name="connsiteX16" fmla="*/ 224197 w 675313"/>
                    <a:gd name="connsiteY16" fmla="*/ 372286 h 458924"/>
                    <a:gd name="connsiteX17" fmla="*/ 311085 w 675313"/>
                    <a:gd name="connsiteY17" fmla="*/ 458925 h 458924"/>
                    <a:gd name="connsiteX18" fmla="*/ 397361 w 675313"/>
                    <a:gd name="connsiteY18" fmla="*/ 380078 h 458924"/>
                    <a:gd name="connsiteX19" fmla="*/ 466617 w 675313"/>
                    <a:gd name="connsiteY19" fmla="*/ 415577 h 458924"/>
                    <a:gd name="connsiteX20" fmla="*/ 553200 w 675313"/>
                    <a:gd name="connsiteY20" fmla="*/ 328995 h 458924"/>
                    <a:gd name="connsiteX21" fmla="*/ 553200 w 675313"/>
                    <a:gd name="connsiteY21" fmla="*/ 321204 h 458924"/>
                    <a:gd name="connsiteX22" fmla="*/ 587823 w 675313"/>
                    <a:gd name="connsiteY22" fmla="*/ 328995 h 458924"/>
                    <a:gd name="connsiteX23" fmla="*/ 675308 w 675313"/>
                    <a:gd name="connsiteY23" fmla="*/ 243325 h 458924"/>
                    <a:gd name="connsiteX24" fmla="*/ 589640 w 675313"/>
                    <a:gd name="connsiteY24" fmla="*/ 155840 h 458924"/>
                    <a:gd name="connsiteX25" fmla="*/ 587823 w 675313"/>
                    <a:gd name="connsiteY25" fmla="*/ 155840 h 45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75313" h="458924">
                      <a:moveTo>
                        <a:pt x="587814" y="155840"/>
                      </a:moveTo>
                      <a:cubicBezTo>
                        <a:pt x="581094" y="155851"/>
                        <a:pt x="574403" y="156725"/>
                        <a:pt x="567906" y="158440"/>
                      </a:cubicBezTo>
                      <a:cubicBezTo>
                        <a:pt x="569678" y="151951"/>
                        <a:pt x="570552" y="145250"/>
                        <a:pt x="570507" y="138524"/>
                      </a:cubicBezTo>
                      <a:cubicBezTo>
                        <a:pt x="570360" y="90757"/>
                        <a:pt x="531663" y="52077"/>
                        <a:pt x="483896" y="51951"/>
                      </a:cubicBezTo>
                      <a:cubicBezTo>
                        <a:pt x="464503" y="52009"/>
                        <a:pt x="445658" y="58394"/>
                        <a:pt x="430222" y="70134"/>
                      </a:cubicBezTo>
                      <a:cubicBezTo>
                        <a:pt x="422669" y="29297"/>
                        <a:pt x="386931" y="-253"/>
                        <a:pt x="345402" y="2"/>
                      </a:cubicBezTo>
                      <a:cubicBezTo>
                        <a:pt x="306042" y="443"/>
                        <a:pt x="271756" y="26952"/>
                        <a:pt x="261420" y="64934"/>
                      </a:cubicBezTo>
                      <a:cubicBezTo>
                        <a:pt x="245574" y="40663"/>
                        <a:pt x="218560" y="26015"/>
                        <a:pt x="189573" y="25976"/>
                      </a:cubicBezTo>
                      <a:cubicBezTo>
                        <a:pt x="141816" y="26112"/>
                        <a:pt x="103132" y="64792"/>
                        <a:pt x="102991" y="112549"/>
                      </a:cubicBezTo>
                      <a:cubicBezTo>
                        <a:pt x="103002" y="119272"/>
                        <a:pt x="103875" y="125966"/>
                        <a:pt x="105591" y="132466"/>
                      </a:cubicBezTo>
                      <a:cubicBezTo>
                        <a:pt x="99092" y="130750"/>
                        <a:pt x="92397" y="129876"/>
                        <a:pt x="85675" y="129865"/>
                      </a:cubicBezTo>
                      <a:cubicBezTo>
                        <a:pt x="37859" y="130367"/>
                        <a:pt x="-496" y="169535"/>
                        <a:pt x="5" y="217351"/>
                      </a:cubicBezTo>
                      <a:cubicBezTo>
                        <a:pt x="499" y="264459"/>
                        <a:pt x="38567" y="302526"/>
                        <a:pt x="85675" y="303020"/>
                      </a:cubicBezTo>
                      <a:lnTo>
                        <a:pt x="86541" y="303020"/>
                      </a:lnTo>
                      <a:cubicBezTo>
                        <a:pt x="91007" y="350313"/>
                        <a:pt x="132963" y="385031"/>
                        <a:pt x="180256" y="380566"/>
                      </a:cubicBezTo>
                      <a:cubicBezTo>
                        <a:pt x="196584" y="379024"/>
                        <a:pt x="212130" y="372846"/>
                        <a:pt x="225063" y="362761"/>
                      </a:cubicBezTo>
                      <a:cubicBezTo>
                        <a:pt x="225063" y="365362"/>
                        <a:pt x="224197" y="368819"/>
                        <a:pt x="224197" y="372286"/>
                      </a:cubicBezTo>
                      <a:cubicBezTo>
                        <a:pt x="224265" y="420205"/>
                        <a:pt x="263166" y="458993"/>
                        <a:pt x="311085" y="458925"/>
                      </a:cubicBezTo>
                      <a:cubicBezTo>
                        <a:pt x="355887" y="458861"/>
                        <a:pt x="393274" y="424694"/>
                        <a:pt x="397361" y="380078"/>
                      </a:cubicBezTo>
                      <a:cubicBezTo>
                        <a:pt x="413342" y="402421"/>
                        <a:pt x="439147" y="415649"/>
                        <a:pt x="466617" y="415577"/>
                      </a:cubicBezTo>
                      <a:cubicBezTo>
                        <a:pt x="514377" y="415436"/>
                        <a:pt x="553059" y="376754"/>
                        <a:pt x="553200" y="328995"/>
                      </a:cubicBezTo>
                      <a:lnTo>
                        <a:pt x="553200" y="321204"/>
                      </a:lnTo>
                      <a:cubicBezTo>
                        <a:pt x="564125" y="326025"/>
                        <a:pt x="575885" y="328671"/>
                        <a:pt x="587823" y="328995"/>
                      </a:cubicBezTo>
                      <a:cubicBezTo>
                        <a:pt x="635639" y="329497"/>
                        <a:pt x="674807" y="291141"/>
                        <a:pt x="675308" y="243325"/>
                      </a:cubicBezTo>
                      <a:cubicBezTo>
                        <a:pt x="675810" y="195510"/>
                        <a:pt x="637455" y="156342"/>
                        <a:pt x="589640" y="155840"/>
                      </a:cubicBezTo>
                      <a:cubicBezTo>
                        <a:pt x="589034" y="155833"/>
                        <a:pt x="588429" y="155833"/>
                        <a:pt x="587823" y="155840"/>
                      </a:cubicBezTo>
                      <a:close/>
                    </a:path>
                  </a:pathLst>
                </a:custGeom>
                <a:solidFill>
                  <a:srgbClr val="61B6C7"/>
                </a:solidFill>
                <a:ln w="9525" cap="flat">
                  <a:solidFill>
                    <a:srgbClr val="61B6C7"/>
                  </a:solidFill>
                  <a:prstDash val="solid"/>
                  <a:miter/>
                </a:ln>
              </p:spPr>
              <p:txBody>
                <a:bodyPr rtlCol="0" anchor="ctr"/>
                <a:lstStyle/>
                <a:p>
                  <a:endParaRPr lang="ja-JP" altLang="en-US" dirty="0"/>
                </a:p>
              </p:txBody>
            </p:sp>
            <p:pic>
              <p:nvPicPr>
                <p:cNvPr id="25" name="グラフィックス 24" descr="魚 単色塗りつぶし">
                  <a:extLst>
                    <a:ext uri="{FF2B5EF4-FFF2-40B4-BE49-F238E27FC236}">
                      <a16:creationId xmlns:a16="http://schemas.microsoft.com/office/drawing/2014/main" id="{7EA9C729-CF19-D35C-EC3B-1D6D64D29A1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67730" y="1483310"/>
                  <a:ext cx="424781" cy="415646"/>
                </a:xfrm>
                <a:prstGeom prst="rect">
                  <a:avLst/>
                </a:prstGeom>
              </p:spPr>
            </p:pic>
            <p:pic>
              <p:nvPicPr>
                <p:cNvPr id="26" name="グラフィックス 25" descr="魚 単色塗りつぶし">
                  <a:extLst>
                    <a:ext uri="{FF2B5EF4-FFF2-40B4-BE49-F238E27FC236}">
                      <a16:creationId xmlns:a16="http://schemas.microsoft.com/office/drawing/2014/main" id="{7AD2AF94-65C5-06E2-F341-39351AB9FFB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78657" y="1381573"/>
                  <a:ext cx="430586" cy="421326"/>
                </a:xfrm>
                <a:prstGeom prst="rect">
                  <a:avLst/>
                </a:prstGeom>
              </p:spPr>
            </p:pic>
          </p:grpSp>
          <p:pic>
            <p:nvPicPr>
              <p:cNvPr id="36" name="グラフィックス 35" descr="魚 単色塗りつぶし">
                <a:extLst>
                  <a:ext uri="{FF2B5EF4-FFF2-40B4-BE49-F238E27FC236}">
                    <a16:creationId xmlns:a16="http://schemas.microsoft.com/office/drawing/2014/main" id="{616B7698-B759-BBCD-752A-F9183A46F66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08170" y="680248"/>
                <a:ext cx="424781" cy="415646"/>
              </a:xfrm>
              <a:prstGeom prst="rect">
                <a:avLst/>
              </a:prstGeom>
            </p:spPr>
          </p:pic>
        </p:grpSp>
        <p:sp>
          <p:nvSpPr>
            <p:cNvPr id="38" name="矢印: 右 37">
              <a:extLst>
                <a:ext uri="{FF2B5EF4-FFF2-40B4-BE49-F238E27FC236}">
                  <a16:creationId xmlns:a16="http://schemas.microsoft.com/office/drawing/2014/main" id="{B0C8DA4B-2E72-642A-67BF-0FF7BE6A672F}"/>
                </a:ext>
              </a:extLst>
            </p:cNvPr>
            <p:cNvSpPr/>
            <p:nvPr/>
          </p:nvSpPr>
          <p:spPr>
            <a:xfrm>
              <a:off x="7522346" y="1152612"/>
              <a:ext cx="359615" cy="155963"/>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Tree>
    <p:extLst>
      <p:ext uri="{BB962C8B-B14F-4D97-AF65-F5344CB8AC3E}">
        <p14:creationId xmlns:p14="http://schemas.microsoft.com/office/powerpoint/2010/main" val="30360070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3134</TotalTime>
  <Words>594</Words>
  <Application>Microsoft Office PowerPoint</Application>
  <PresentationFormat>画面に合わせる (4:3)</PresentationFormat>
  <Paragraphs>99</Paragraphs>
  <Slides>12</Slides>
  <Notes>7</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ＭＳ Ｐゴシック</vt:lpstr>
      <vt:lpstr>游ゴシック</vt:lpstr>
      <vt:lpstr>Aptos</vt:lpstr>
      <vt:lpstr>Aptos Display</vt:lpstr>
      <vt:lpstr>Arial</vt:lpstr>
      <vt:lpstr>Calibri</vt:lpstr>
      <vt:lpstr>Office テーマ</vt:lpstr>
      <vt:lpstr>Ozone pollution reduction partially offsets the negative impact of climate mitigation on global hunger</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XIA SHUJUAN</dc:creator>
  <cp:lastModifiedBy>XIA SHUJUAN</cp:lastModifiedBy>
  <cp:revision>1</cp:revision>
  <dcterms:created xsi:type="dcterms:W3CDTF">2025-11-16T07:37:48Z</dcterms:created>
  <dcterms:modified xsi:type="dcterms:W3CDTF">2026-06-08T07:48:12Z</dcterms:modified>
</cp:coreProperties>
</file>