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8"/>
  </p:notesMasterIdLst>
  <p:handoutMasterIdLst>
    <p:handoutMasterId r:id="rId29"/>
  </p:handoutMasterIdLst>
  <p:sldIdLst>
    <p:sldId id="266" r:id="rId5"/>
    <p:sldId id="275" r:id="rId6"/>
    <p:sldId id="2147469419" r:id="rId7"/>
    <p:sldId id="290" r:id="rId8"/>
    <p:sldId id="2147469420" r:id="rId9"/>
    <p:sldId id="303" r:id="rId10"/>
    <p:sldId id="305" r:id="rId11"/>
    <p:sldId id="308" r:id="rId12"/>
    <p:sldId id="298" r:id="rId13"/>
    <p:sldId id="297" r:id="rId14"/>
    <p:sldId id="295" r:id="rId15"/>
    <p:sldId id="299" r:id="rId16"/>
    <p:sldId id="278" r:id="rId17"/>
    <p:sldId id="283" r:id="rId18"/>
    <p:sldId id="300" r:id="rId19"/>
    <p:sldId id="280" r:id="rId20"/>
    <p:sldId id="284" r:id="rId21"/>
    <p:sldId id="302" r:id="rId22"/>
    <p:sldId id="307" r:id="rId23"/>
    <p:sldId id="2147469421" r:id="rId24"/>
    <p:sldId id="276" r:id="rId25"/>
    <p:sldId id="301" r:id="rId26"/>
    <p:sldId id="288" r:id="rId2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userDrawn="1">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B62D13-2A72-F3CF-F564-D2B426F2070E}" name="Tabuns, Anton" initials="TA" userId="S::anton.tabuns@bmo.com::347fd940-b565-4d09-9286-7cfd93fba50f"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A451"/>
    <a:srgbClr val="CEE226"/>
    <a:srgbClr val="39D4B9"/>
    <a:srgbClr val="8988E1"/>
    <a:srgbClr val="974BB7"/>
    <a:srgbClr val="DCDCDC"/>
    <a:srgbClr val="B7B7B7"/>
    <a:srgbClr val="949494"/>
    <a:srgbClr val="707070"/>
    <a:srgbClr val="6E6E6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00A726-98D3-4C5F-B44D-6282F1C62020}" v="22" dt="2024-05-30T21:41:03.9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903" autoAdjust="0"/>
  </p:normalViewPr>
  <p:slideViewPr>
    <p:cSldViewPr snapToObjects="1">
      <p:cViewPr varScale="1">
        <p:scale>
          <a:sx n="80" d="100"/>
          <a:sy n="80" d="100"/>
        </p:scale>
        <p:origin x="904" y="48"/>
      </p:cViewPr>
      <p:guideLst>
        <p:guide orient="horz"/>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Objects="1" showGuides="1">
      <p:cViewPr varScale="1">
        <p:scale>
          <a:sx n="86" d="100"/>
          <a:sy n="86" d="100"/>
        </p:scale>
        <p:origin x="386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field, Melissa" userId="a6414637-40ac-4f17-8247-085acf0c7ddd" providerId="ADAL" clId="{4E00A726-98D3-4C5F-B44D-6282F1C62020}"/>
    <pc:docChg chg="undo custSel modSld">
      <pc:chgData name="Fifield, Melissa" userId="a6414637-40ac-4f17-8247-085acf0c7ddd" providerId="ADAL" clId="{4E00A726-98D3-4C5F-B44D-6282F1C62020}" dt="2024-05-30T21:43:02.700" v="153" actId="33524"/>
      <pc:docMkLst>
        <pc:docMk/>
      </pc:docMkLst>
      <pc:sldChg chg="modSp mod">
        <pc:chgData name="Fifield, Melissa" userId="a6414637-40ac-4f17-8247-085acf0c7ddd" providerId="ADAL" clId="{4E00A726-98D3-4C5F-B44D-6282F1C62020}" dt="2024-05-30T21:29:53.406" v="0" actId="20577"/>
        <pc:sldMkLst>
          <pc:docMk/>
          <pc:sldMk cId="1585624365" sldId="266"/>
        </pc:sldMkLst>
        <pc:spChg chg="mod">
          <ac:chgData name="Fifield, Melissa" userId="a6414637-40ac-4f17-8247-085acf0c7ddd" providerId="ADAL" clId="{4E00A726-98D3-4C5F-B44D-6282F1C62020}" dt="2024-05-30T21:29:53.406" v="0" actId="20577"/>
          <ac:spMkLst>
            <pc:docMk/>
            <pc:sldMk cId="1585624365" sldId="266"/>
            <ac:spMk id="7" creationId="{D7DB0A6B-7966-4A88-8672-0A48C46F0438}"/>
          </ac:spMkLst>
        </pc:spChg>
      </pc:sldChg>
      <pc:sldChg chg="addSp delSp modSp mod">
        <pc:chgData name="Fifield, Melissa" userId="a6414637-40ac-4f17-8247-085acf0c7ddd" providerId="ADAL" clId="{4E00A726-98D3-4C5F-B44D-6282F1C62020}" dt="2024-05-30T21:40:41.455" v="127" actId="120"/>
        <pc:sldMkLst>
          <pc:docMk/>
          <pc:sldMk cId="1583392734" sldId="275"/>
        </pc:sldMkLst>
        <pc:spChg chg="add mod">
          <ac:chgData name="Fifield, Melissa" userId="a6414637-40ac-4f17-8247-085acf0c7ddd" providerId="ADAL" clId="{4E00A726-98D3-4C5F-B44D-6282F1C62020}" dt="2024-05-30T21:40:33.673" v="124" actId="120"/>
          <ac:spMkLst>
            <pc:docMk/>
            <pc:sldMk cId="1583392734" sldId="275"/>
            <ac:spMk id="3" creationId="{16A6DB19-E08B-154B-214E-937AA2B12BDC}"/>
          </ac:spMkLst>
        </pc:spChg>
        <pc:spChg chg="del mod">
          <ac:chgData name="Fifield, Melissa" userId="a6414637-40ac-4f17-8247-085acf0c7ddd" providerId="ADAL" clId="{4E00A726-98D3-4C5F-B44D-6282F1C62020}" dt="2024-05-30T21:40:27.887" v="122" actId="478"/>
          <ac:spMkLst>
            <pc:docMk/>
            <pc:sldMk cId="1583392734" sldId="275"/>
            <ac:spMk id="5" creationId="{07163EDD-D7FC-E339-4500-FA005686DF69}"/>
          </ac:spMkLst>
        </pc:spChg>
        <pc:spChg chg="del mod">
          <ac:chgData name="Fifield, Melissa" userId="a6414637-40ac-4f17-8247-085acf0c7ddd" providerId="ADAL" clId="{4E00A726-98D3-4C5F-B44D-6282F1C62020}" dt="2024-05-30T21:31:40.011" v="14" actId="478"/>
          <ac:spMkLst>
            <pc:docMk/>
            <pc:sldMk cId="1583392734" sldId="275"/>
            <ac:spMk id="6" creationId="{223E9917-FDD5-4DA2-FAC2-34710B2FF647}"/>
          </ac:spMkLst>
        </pc:spChg>
        <pc:spChg chg="mod">
          <ac:chgData name="Fifield, Melissa" userId="a6414637-40ac-4f17-8247-085acf0c7ddd" providerId="ADAL" clId="{4E00A726-98D3-4C5F-B44D-6282F1C62020}" dt="2024-05-30T21:30:31.125" v="5" actId="113"/>
          <ac:spMkLst>
            <pc:docMk/>
            <pc:sldMk cId="1583392734" sldId="275"/>
            <ac:spMk id="7" creationId="{DAC6DE0B-4CE3-A685-E849-E2A36E175068}"/>
          </ac:spMkLst>
        </pc:spChg>
        <pc:spChg chg="mod">
          <ac:chgData name="Fifield, Melissa" userId="a6414637-40ac-4f17-8247-085acf0c7ddd" providerId="ADAL" clId="{4E00A726-98D3-4C5F-B44D-6282F1C62020}" dt="2024-05-30T21:30:32.399" v="6" actId="113"/>
          <ac:spMkLst>
            <pc:docMk/>
            <pc:sldMk cId="1583392734" sldId="275"/>
            <ac:spMk id="8" creationId="{14C8A180-2E67-5992-D9AF-9B7A35984455}"/>
          </ac:spMkLst>
        </pc:spChg>
        <pc:spChg chg="mod">
          <ac:chgData name="Fifield, Melissa" userId="a6414637-40ac-4f17-8247-085acf0c7ddd" providerId="ADAL" clId="{4E00A726-98D3-4C5F-B44D-6282F1C62020}" dt="2024-05-30T21:30:33.458" v="7" actId="113"/>
          <ac:spMkLst>
            <pc:docMk/>
            <pc:sldMk cId="1583392734" sldId="275"/>
            <ac:spMk id="9" creationId="{EFF351F5-FEBC-51AA-F039-4D6E05C89EF3}"/>
          </ac:spMkLst>
        </pc:spChg>
        <pc:spChg chg="mod">
          <ac:chgData name="Fifield, Melissa" userId="a6414637-40ac-4f17-8247-085acf0c7ddd" providerId="ADAL" clId="{4E00A726-98D3-4C5F-B44D-6282F1C62020}" dt="2024-05-30T21:40:36.603" v="125" actId="120"/>
          <ac:spMkLst>
            <pc:docMk/>
            <pc:sldMk cId="1583392734" sldId="275"/>
            <ac:spMk id="10" creationId="{82215EAD-1875-16A2-A88A-1727739D7558}"/>
          </ac:spMkLst>
        </pc:spChg>
        <pc:spChg chg="mod">
          <ac:chgData name="Fifield, Melissa" userId="a6414637-40ac-4f17-8247-085acf0c7ddd" providerId="ADAL" clId="{4E00A726-98D3-4C5F-B44D-6282F1C62020}" dt="2024-05-30T21:40:41.455" v="127" actId="120"/>
          <ac:spMkLst>
            <pc:docMk/>
            <pc:sldMk cId="1583392734" sldId="275"/>
            <ac:spMk id="11" creationId="{BB8CEB0F-BE4A-D9B8-E8EA-807B42307791}"/>
          </ac:spMkLst>
        </pc:spChg>
        <pc:spChg chg="add del mod">
          <ac:chgData name="Fifield, Melissa" userId="a6414637-40ac-4f17-8247-085acf0c7ddd" providerId="ADAL" clId="{4E00A726-98D3-4C5F-B44D-6282F1C62020}" dt="2024-05-30T21:31:42.039" v="15" actId="478"/>
          <ac:spMkLst>
            <pc:docMk/>
            <pc:sldMk cId="1583392734" sldId="275"/>
            <ac:spMk id="13" creationId="{95C511EA-010F-F4FD-8759-65E79954B8F4}"/>
          </ac:spMkLst>
        </pc:spChg>
        <pc:spChg chg="add mod">
          <ac:chgData name="Fifield, Melissa" userId="a6414637-40ac-4f17-8247-085acf0c7ddd" providerId="ADAL" clId="{4E00A726-98D3-4C5F-B44D-6282F1C62020}" dt="2024-05-30T21:40:28.110" v="123"/>
          <ac:spMkLst>
            <pc:docMk/>
            <pc:sldMk cId="1583392734" sldId="275"/>
            <ac:spMk id="14" creationId="{2CE155D3-9F1E-F845-B1E4-3EA288BAEC38}"/>
          </ac:spMkLst>
        </pc:spChg>
      </pc:sldChg>
      <pc:sldChg chg="modSp mod">
        <pc:chgData name="Fifield, Melissa" userId="a6414637-40ac-4f17-8247-085acf0c7ddd" providerId="ADAL" clId="{4E00A726-98D3-4C5F-B44D-6282F1C62020}" dt="2024-05-30T21:42:08.291" v="132" actId="1076"/>
        <pc:sldMkLst>
          <pc:docMk/>
          <pc:sldMk cId="2093091027" sldId="276"/>
        </pc:sldMkLst>
        <pc:picChg chg="mod">
          <ac:chgData name="Fifield, Melissa" userId="a6414637-40ac-4f17-8247-085acf0c7ddd" providerId="ADAL" clId="{4E00A726-98D3-4C5F-B44D-6282F1C62020}" dt="2024-05-30T21:42:08.291" v="132" actId="1076"/>
          <ac:picMkLst>
            <pc:docMk/>
            <pc:sldMk cId="2093091027" sldId="276"/>
            <ac:picMk id="7" creationId="{27C5F9F0-3A9F-6616-EC18-B2230333B2F4}"/>
          </ac:picMkLst>
        </pc:picChg>
      </pc:sldChg>
      <pc:sldChg chg="addSp delSp modSp mod">
        <pc:chgData name="Fifield, Melissa" userId="a6414637-40ac-4f17-8247-085acf0c7ddd" providerId="ADAL" clId="{4E00A726-98D3-4C5F-B44D-6282F1C62020}" dt="2024-05-30T21:39:28.722" v="101"/>
        <pc:sldMkLst>
          <pc:docMk/>
          <pc:sldMk cId="694857323" sldId="278"/>
        </pc:sldMkLst>
        <pc:spChg chg="add mod">
          <ac:chgData name="Fifield, Melissa" userId="a6414637-40ac-4f17-8247-085acf0c7ddd" providerId="ADAL" clId="{4E00A726-98D3-4C5F-B44D-6282F1C62020}" dt="2024-05-30T21:39:28.722" v="101"/>
          <ac:spMkLst>
            <pc:docMk/>
            <pc:sldMk cId="694857323" sldId="278"/>
            <ac:spMk id="3" creationId="{68EBA41E-D7DA-E251-1E4E-36EFB9EEFF1B}"/>
          </ac:spMkLst>
        </pc:spChg>
        <pc:spChg chg="del">
          <ac:chgData name="Fifield, Melissa" userId="a6414637-40ac-4f17-8247-085acf0c7ddd" providerId="ADAL" clId="{4E00A726-98D3-4C5F-B44D-6282F1C62020}" dt="2024-05-30T21:39:28.310" v="100" actId="478"/>
          <ac:spMkLst>
            <pc:docMk/>
            <pc:sldMk cId="694857323" sldId="278"/>
            <ac:spMk id="5" creationId="{3990222B-EC24-3526-A30A-5E395AD99BE5}"/>
          </ac:spMkLst>
        </pc:spChg>
      </pc:sldChg>
      <pc:sldChg chg="addSp delSp modSp mod">
        <pc:chgData name="Fifield, Melissa" userId="a6414637-40ac-4f17-8247-085acf0c7ddd" providerId="ADAL" clId="{4E00A726-98D3-4C5F-B44D-6282F1C62020}" dt="2024-05-30T21:39:14.026" v="95"/>
        <pc:sldMkLst>
          <pc:docMk/>
          <pc:sldMk cId="1444177713" sldId="280"/>
        </pc:sldMkLst>
        <pc:spChg chg="del mod">
          <ac:chgData name="Fifield, Melissa" userId="a6414637-40ac-4f17-8247-085acf0c7ddd" providerId="ADAL" clId="{4E00A726-98D3-4C5F-B44D-6282F1C62020}" dt="2024-05-30T21:39:13.347" v="94" actId="478"/>
          <ac:spMkLst>
            <pc:docMk/>
            <pc:sldMk cId="1444177713" sldId="280"/>
            <ac:spMk id="5" creationId="{97061C68-AD3E-AA56-DD0B-D77534B0A965}"/>
          </ac:spMkLst>
        </pc:spChg>
        <pc:spChg chg="add mod">
          <ac:chgData name="Fifield, Melissa" userId="a6414637-40ac-4f17-8247-085acf0c7ddd" providerId="ADAL" clId="{4E00A726-98D3-4C5F-B44D-6282F1C62020}" dt="2024-05-30T21:39:14.026" v="95"/>
          <ac:spMkLst>
            <pc:docMk/>
            <pc:sldMk cId="1444177713" sldId="280"/>
            <ac:spMk id="6" creationId="{7A08386E-516C-3BBB-A033-1B27FCD6E3DD}"/>
          </ac:spMkLst>
        </pc:spChg>
      </pc:sldChg>
      <pc:sldChg chg="addSp delSp modSp mod">
        <pc:chgData name="Fifield, Melissa" userId="a6414637-40ac-4f17-8247-085acf0c7ddd" providerId="ADAL" clId="{4E00A726-98D3-4C5F-B44D-6282F1C62020}" dt="2024-05-30T21:39:23.996" v="99"/>
        <pc:sldMkLst>
          <pc:docMk/>
          <pc:sldMk cId="759652653" sldId="283"/>
        </pc:sldMkLst>
        <pc:spChg chg="add mod">
          <ac:chgData name="Fifield, Melissa" userId="a6414637-40ac-4f17-8247-085acf0c7ddd" providerId="ADAL" clId="{4E00A726-98D3-4C5F-B44D-6282F1C62020}" dt="2024-05-30T21:39:23.996" v="99"/>
          <ac:spMkLst>
            <pc:docMk/>
            <pc:sldMk cId="759652653" sldId="283"/>
            <ac:spMk id="3" creationId="{5AD8FB09-8CBE-7905-C2CE-CF6E68701D54}"/>
          </ac:spMkLst>
        </pc:spChg>
        <pc:spChg chg="del">
          <ac:chgData name="Fifield, Melissa" userId="a6414637-40ac-4f17-8247-085acf0c7ddd" providerId="ADAL" clId="{4E00A726-98D3-4C5F-B44D-6282F1C62020}" dt="2024-05-30T21:39:23.697" v="98" actId="478"/>
          <ac:spMkLst>
            <pc:docMk/>
            <pc:sldMk cId="759652653" sldId="283"/>
            <ac:spMk id="5" creationId="{78B67265-FC69-4329-E6B2-341E9F8A1839}"/>
          </ac:spMkLst>
        </pc:spChg>
      </pc:sldChg>
      <pc:sldChg chg="modSp mod">
        <pc:chgData name="Fifield, Melissa" userId="a6414637-40ac-4f17-8247-085acf0c7ddd" providerId="ADAL" clId="{4E00A726-98D3-4C5F-B44D-6282F1C62020}" dt="2024-05-30T21:39:07.097" v="93" actId="20577"/>
        <pc:sldMkLst>
          <pc:docMk/>
          <pc:sldMk cId="123773043" sldId="284"/>
        </pc:sldMkLst>
        <pc:spChg chg="mod">
          <ac:chgData name="Fifield, Melissa" userId="a6414637-40ac-4f17-8247-085acf0c7ddd" providerId="ADAL" clId="{4E00A726-98D3-4C5F-B44D-6282F1C62020}" dt="2024-05-30T21:39:07.097" v="93" actId="20577"/>
          <ac:spMkLst>
            <pc:docMk/>
            <pc:sldMk cId="123773043" sldId="284"/>
            <ac:spMk id="5" creationId="{D8AB228C-EEB7-5ACA-7FF5-C1A545054B43}"/>
          </ac:spMkLst>
        </pc:spChg>
      </pc:sldChg>
      <pc:sldChg chg="modSp mod">
        <pc:chgData name="Fifield, Melissa" userId="a6414637-40ac-4f17-8247-085acf0c7ddd" providerId="ADAL" clId="{4E00A726-98D3-4C5F-B44D-6282F1C62020}" dt="2024-05-30T21:43:02.700" v="153" actId="33524"/>
        <pc:sldMkLst>
          <pc:docMk/>
          <pc:sldMk cId="4103635455" sldId="288"/>
        </pc:sldMkLst>
        <pc:spChg chg="mod">
          <ac:chgData name="Fifield, Melissa" userId="a6414637-40ac-4f17-8247-085acf0c7ddd" providerId="ADAL" clId="{4E00A726-98D3-4C5F-B44D-6282F1C62020}" dt="2024-05-30T21:43:02.700" v="153" actId="33524"/>
          <ac:spMkLst>
            <pc:docMk/>
            <pc:sldMk cId="4103635455" sldId="288"/>
            <ac:spMk id="3" creationId="{D1D7C874-B023-F4F0-BAA2-DEC6F6B195A8}"/>
          </ac:spMkLst>
        </pc:spChg>
      </pc:sldChg>
      <pc:sldChg chg="addSp delSp modSp mod">
        <pc:chgData name="Fifield, Melissa" userId="a6414637-40ac-4f17-8247-085acf0c7ddd" providerId="ADAL" clId="{4E00A726-98D3-4C5F-B44D-6282F1C62020}" dt="2024-05-30T21:40:16.790" v="119"/>
        <pc:sldMkLst>
          <pc:docMk/>
          <pc:sldMk cId="834676995" sldId="290"/>
        </pc:sldMkLst>
        <pc:spChg chg="mod">
          <ac:chgData name="Fifield, Melissa" userId="a6414637-40ac-4f17-8247-085acf0c7ddd" providerId="ADAL" clId="{4E00A726-98D3-4C5F-B44D-6282F1C62020}" dt="2024-05-30T21:35:19.517" v="43" actId="20577"/>
          <ac:spMkLst>
            <pc:docMk/>
            <pc:sldMk cId="834676995" sldId="290"/>
            <ac:spMk id="3" creationId="{CBBB1469-AC76-C2CB-A381-E2B212624B34}"/>
          </ac:spMkLst>
        </pc:spChg>
        <pc:spChg chg="del mod">
          <ac:chgData name="Fifield, Melissa" userId="a6414637-40ac-4f17-8247-085acf0c7ddd" providerId="ADAL" clId="{4E00A726-98D3-4C5F-B44D-6282F1C62020}" dt="2024-05-30T21:40:16.573" v="118" actId="478"/>
          <ac:spMkLst>
            <pc:docMk/>
            <pc:sldMk cId="834676995" sldId="290"/>
            <ac:spMk id="5" creationId="{FC281C55-7117-4BC8-A137-E84A6BC14F2A}"/>
          </ac:spMkLst>
        </pc:spChg>
        <pc:spChg chg="add mod">
          <ac:chgData name="Fifield, Melissa" userId="a6414637-40ac-4f17-8247-085acf0c7ddd" providerId="ADAL" clId="{4E00A726-98D3-4C5F-B44D-6282F1C62020}" dt="2024-05-30T21:40:16.790" v="119"/>
          <ac:spMkLst>
            <pc:docMk/>
            <pc:sldMk cId="834676995" sldId="290"/>
            <ac:spMk id="6" creationId="{E33A19B7-85A3-0266-BA6A-070089CC4D16}"/>
          </ac:spMkLst>
        </pc:spChg>
      </pc:sldChg>
      <pc:sldChg chg="addSp delSp modSp mod">
        <pc:chgData name="Fifield, Melissa" userId="a6414637-40ac-4f17-8247-085acf0c7ddd" providerId="ADAL" clId="{4E00A726-98D3-4C5F-B44D-6282F1C62020}" dt="2024-05-30T21:39:39.229" v="105"/>
        <pc:sldMkLst>
          <pc:docMk/>
          <pc:sldMk cId="3976558194" sldId="295"/>
        </pc:sldMkLst>
        <pc:spChg chg="del">
          <ac:chgData name="Fifield, Melissa" userId="a6414637-40ac-4f17-8247-085acf0c7ddd" providerId="ADAL" clId="{4E00A726-98D3-4C5F-B44D-6282F1C62020}" dt="2024-05-30T21:39:38.984" v="104" actId="478"/>
          <ac:spMkLst>
            <pc:docMk/>
            <pc:sldMk cId="3976558194" sldId="295"/>
            <ac:spMk id="5" creationId="{3E4AFD9F-7A19-B0FA-4E68-F84A5BD16450}"/>
          </ac:spMkLst>
        </pc:spChg>
        <pc:spChg chg="add mod">
          <ac:chgData name="Fifield, Melissa" userId="a6414637-40ac-4f17-8247-085acf0c7ddd" providerId="ADAL" clId="{4E00A726-98D3-4C5F-B44D-6282F1C62020}" dt="2024-05-30T21:39:39.229" v="105"/>
          <ac:spMkLst>
            <pc:docMk/>
            <pc:sldMk cId="3976558194" sldId="295"/>
            <ac:spMk id="6" creationId="{7486EB95-F1B0-BDBE-777B-DD311F244670}"/>
          </ac:spMkLst>
        </pc:spChg>
      </pc:sldChg>
      <pc:sldChg chg="addSp delSp modSp mod">
        <pc:chgData name="Fifield, Melissa" userId="a6414637-40ac-4f17-8247-085acf0c7ddd" providerId="ADAL" clId="{4E00A726-98D3-4C5F-B44D-6282F1C62020}" dt="2024-05-30T21:39:45.732" v="107"/>
        <pc:sldMkLst>
          <pc:docMk/>
          <pc:sldMk cId="1101279260" sldId="297"/>
        </pc:sldMkLst>
        <pc:spChg chg="add mod">
          <ac:chgData name="Fifield, Melissa" userId="a6414637-40ac-4f17-8247-085acf0c7ddd" providerId="ADAL" clId="{4E00A726-98D3-4C5F-B44D-6282F1C62020}" dt="2024-05-30T21:39:45.732" v="107"/>
          <ac:spMkLst>
            <pc:docMk/>
            <pc:sldMk cId="1101279260" sldId="297"/>
            <ac:spMk id="3" creationId="{96CEC95D-251A-EBB2-59D1-743863454FD5}"/>
          </ac:spMkLst>
        </pc:spChg>
        <pc:spChg chg="del mod">
          <ac:chgData name="Fifield, Melissa" userId="a6414637-40ac-4f17-8247-085acf0c7ddd" providerId="ADAL" clId="{4E00A726-98D3-4C5F-B44D-6282F1C62020}" dt="2024-05-30T21:39:45.432" v="106" actId="478"/>
          <ac:spMkLst>
            <pc:docMk/>
            <pc:sldMk cId="1101279260" sldId="297"/>
            <ac:spMk id="5" creationId="{5266F182-8E72-1D5A-AE53-A8A5704F8CAC}"/>
          </ac:spMkLst>
        </pc:spChg>
      </pc:sldChg>
      <pc:sldChg chg="addSp delSp modSp mod">
        <pc:chgData name="Fifield, Melissa" userId="a6414637-40ac-4f17-8247-085acf0c7ddd" providerId="ADAL" clId="{4E00A726-98D3-4C5F-B44D-6282F1C62020}" dt="2024-05-30T21:39:52.126" v="109"/>
        <pc:sldMkLst>
          <pc:docMk/>
          <pc:sldMk cId="3540850939" sldId="298"/>
        </pc:sldMkLst>
        <pc:spChg chg="del mod">
          <ac:chgData name="Fifield, Melissa" userId="a6414637-40ac-4f17-8247-085acf0c7ddd" providerId="ADAL" clId="{4E00A726-98D3-4C5F-B44D-6282F1C62020}" dt="2024-05-30T21:39:51.857" v="108" actId="478"/>
          <ac:spMkLst>
            <pc:docMk/>
            <pc:sldMk cId="3540850939" sldId="298"/>
            <ac:spMk id="5" creationId="{08D09E92-6FDB-C142-5B7A-9FB02392B6BA}"/>
          </ac:spMkLst>
        </pc:spChg>
        <pc:spChg chg="add mod">
          <ac:chgData name="Fifield, Melissa" userId="a6414637-40ac-4f17-8247-085acf0c7ddd" providerId="ADAL" clId="{4E00A726-98D3-4C5F-B44D-6282F1C62020}" dt="2024-05-30T21:39:52.126" v="109"/>
          <ac:spMkLst>
            <pc:docMk/>
            <pc:sldMk cId="3540850939" sldId="298"/>
            <ac:spMk id="6" creationId="{55A5BF07-DD57-8E90-4BD9-4E9F576713B6}"/>
          </ac:spMkLst>
        </pc:spChg>
      </pc:sldChg>
      <pc:sldChg chg="addSp delSp modSp mod">
        <pc:chgData name="Fifield, Melissa" userId="a6414637-40ac-4f17-8247-085acf0c7ddd" providerId="ADAL" clId="{4E00A726-98D3-4C5F-B44D-6282F1C62020}" dt="2024-05-30T21:39:33.786" v="103"/>
        <pc:sldMkLst>
          <pc:docMk/>
          <pc:sldMk cId="1114495819" sldId="299"/>
        </pc:sldMkLst>
        <pc:spChg chg="add mod">
          <ac:chgData name="Fifield, Melissa" userId="a6414637-40ac-4f17-8247-085acf0c7ddd" providerId="ADAL" clId="{4E00A726-98D3-4C5F-B44D-6282F1C62020}" dt="2024-05-30T21:39:33.786" v="103"/>
          <ac:spMkLst>
            <pc:docMk/>
            <pc:sldMk cId="1114495819" sldId="299"/>
            <ac:spMk id="3" creationId="{B53BEE0F-9693-3B4B-8925-5950E190B283}"/>
          </ac:spMkLst>
        </pc:spChg>
        <pc:spChg chg="del">
          <ac:chgData name="Fifield, Melissa" userId="a6414637-40ac-4f17-8247-085acf0c7ddd" providerId="ADAL" clId="{4E00A726-98D3-4C5F-B44D-6282F1C62020}" dt="2024-05-30T21:39:33.523" v="102" actId="478"/>
          <ac:spMkLst>
            <pc:docMk/>
            <pc:sldMk cId="1114495819" sldId="299"/>
            <ac:spMk id="5" creationId="{D70DA18E-E94E-FFA2-0FD6-018466D424FE}"/>
          </ac:spMkLst>
        </pc:spChg>
      </pc:sldChg>
      <pc:sldChg chg="addSp delSp modSp mod">
        <pc:chgData name="Fifield, Melissa" userId="a6414637-40ac-4f17-8247-085acf0c7ddd" providerId="ADAL" clId="{4E00A726-98D3-4C5F-B44D-6282F1C62020}" dt="2024-05-30T21:39:19.844" v="97"/>
        <pc:sldMkLst>
          <pc:docMk/>
          <pc:sldMk cId="1482397726" sldId="300"/>
        </pc:sldMkLst>
        <pc:spChg chg="add mod">
          <ac:chgData name="Fifield, Melissa" userId="a6414637-40ac-4f17-8247-085acf0c7ddd" providerId="ADAL" clId="{4E00A726-98D3-4C5F-B44D-6282F1C62020}" dt="2024-05-30T21:39:19.844" v="97"/>
          <ac:spMkLst>
            <pc:docMk/>
            <pc:sldMk cId="1482397726" sldId="300"/>
            <ac:spMk id="3" creationId="{040C0768-233B-1C0A-F110-7D03542055BD}"/>
          </ac:spMkLst>
        </pc:spChg>
        <pc:spChg chg="del mod">
          <ac:chgData name="Fifield, Melissa" userId="a6414637-40ac-4f17-8247-085acf0c7ddd" providerId="ADAL" clId="{4E00A726-98D3-4C5F-B44D-6282F1C62020}" dt="2024-05-30T21:39:19.228" v="96" actId="478"/>
          <ac:spMkLst>
            <pc:docMk/>
            <pc:sldMk cId="1482397726" sldId="300"/>
            <ac:spMk id="5" creationId="{1D842DA4-7D11-A93A-90BF-D4FAD60A2325}"/>
          </ac:spMkLst>
        </pc:spChg>
      </pc:sldChg>
      <pc:sldChg chg="modSp mod delCm">
        <pc:chgData name="Fifield, Melissa" userId="a6414637-40ac-4f17-8247-085acf0c7ddd" providerId="ADAL" clId="{4E00A726-98D3-4C5F-B44D-6282F1C62020}" dt="2024-05-30T21:42:32.143" v="149"/>
        <pc:sldMkLst>
          <pc:docMk/>
          <pc:sldMk cId="523861940" sldId="301"/>
        </pc:sldMkLst>
        <pc:spChg chg="mod">
          <ac:chgData name="Fifield, Melissa" userId="a6414637-40ac-4f17-8247-085acf0c7ddd" providerId="ADAL" clId="{4E00A726-98D3-4C5F-B44D-6282F1C62020}" dt="2024-05-30T21:42:27.470" v="148" actId="20577"/>
          <ac:spMkLst>
            <pc:docMk/>
            <pc:sldMk cId="523861940" sldId="301"/>
            <ac:spMk id="2" creationId="{E77FEB86-2D3B-1B23-E101-3C0140ECBEBF}"/>
          </ac:spMkLst>
        </pc:spChg>
        <pc:extLst>
          <p:ext xmlns:p="http://schemas.openxmlformats.org/presentationml/2006/main" uri="{D6D511B9-2390-475A-947B-AFAB55BFBCF1}">
            <pc226:cmChg xmlns:pc226="http://schemas.microsoft.com/office/powerpoint/2022/06/main/command" chg="del">
              <pc226:chgData name="Fifield, Melissa" userId="a6414637-40ac-4f17-8247-085acf0c7ddd" providerId="ADAL" clId="{4E00A726-98D3-4C5F-B44D-6282F1C62020}" dt="2024-05-30T21:42:32.143" v="149"/>
              <pc2:cmMkLst xmlns:pc2="http://schemas.microsoft.com/office/powerpoint/2019/9/main/command">
                <pc:docMk/>
                <pc:sldMk cId="523861940" sldId="301"/>
                <pc2:cmMk id="{6FEEE769-08FC-4107-8D2D-A30BE36BC2F9}"/>
              </pc2:cmMkLst>
            </pc226:cmChg>
          </p:ext>
        </pc:extLst>
      </pc:sldChg>
      <pc:sldChg chg="addSp delSp modSp mod">
        <pc:chgData name="Fifield, Melissa" userId="a6414637-40ac-4f17-8247-085acf0c7ddd" providerId="ADAL" clId="{4E00A726-98D3-4C5F-B44D-6282F1C62020}" dt="2024-05-30T21:40:08.737" v="115"/>
        <pc:sldMkLst>
          <pc:docMk/>
          <pc:sldMk cId="2908470084" sldId="303"/>
        </pc:sldMkLst>
        <pc:spChg chg="add mod">
          <ac:chgData name="Fifield, Melissa" userId="a6414637-40ac-4f17-8247-085acf0c7ddd" providerId="ADAL" clId="{4E00A726-98D3-4C5F-B44D-6282F1C62020}" dt="2024-05-30T21:40:08.737" v="115"/>
          <ac:spMkLst>
            <pc:docMk/>
            <pc:sldMk cId="2908470084" sldId="303"/>
            <ac:spMk id="3" creationId="{1871909C-85E9-E190-B4D3-87F1FB57D3A2}"/>
          </ac:spMkLst>
        </pc:spChg>
        <pc:spChg chg="del mod">
          <ac:chgData name="Fifield, Melissa" userId="a6414637-40ac-4f17-8247-085acf0c7ddd" providerId="ADAL" clId="{4E00A726-98D3-4C5F-B44D-6282F1C62020}" dt="2024-05-30T21:40:08.545" v="114" actId="478"/>
          <ac:spMkLst>
            <pc:docMk/>
            <pc:sldMk cId="2908470084" sldId="303"/>
            <ac:spMk id="5" creationId="{FBA4D812-DA8F-9335-8B19-190DE8989B71}"/>
          </ac:spMkLst>
        </pc:spChg>
        <pc:spChg chg="mod">
          <ac:chgData name="Fifield, Melissa" userId="a6414637-40ac-4f17-8247-085acf0c7ddd" providerId="ADAL" clId="{4E00A726-98D3-4C5F-B44D-6282F1C62020}" dt="2024-05-30T21:37:58.273" v="71" actId="120"/>
          <ac:spMkLst>
            <pc:docMk/>
            <pc:sldMk cId="2908470084" sldId="303"/>
            <ac:spMk id="10" creationId="{D8DA9115-B387-34DD-263D-5526D92E6A21}"/>
          </ac:spMkLst>
        </pc:spChg>
      </pc:sldChg>
      <pc:sldChg chg="addSp delSp modSp mod">
        <pc:chgData name="Fifield, Melissa" userId="a6414637-40ac-4f17-8247-085acf0c7ddd" providerId="ADAL" clId="{4E00A726-98D3-4C5F-B44D-6282F1C62020}" dt="2024-05-30T21:41:03.960" v="130" actId="20577"/>
        <pc:sldMkLst>
          <pc:docMk/>
          <pc:sldMk cId="642437236" sldId="305"/>
        </pc:sldMkLst>
        <pc:spChg chg="add mod">
          <ac:chgData name="Fifield, Melissa" userId="a6414637-40ac-4f17-8247-085acf0c7ddd" providerId="ADAL" clId="{4E00A726-98D3-4C5F-B44D-6282F1C62020}" dt="2024-05-30T21:40:02.763" v="113"/>
          <ac:spMkLst>
            <pc:docMk/>
            <pc:sldMk cId="642437236" sldId="305"/>
            <ac:spMk id="3" creationId="{1F2C2BC9-1C84-EF28-0765-E622BE20E875}"/>
          </ac:spMkLst>
        </pc:spChg>
        <pc:spChg chg="del mod">
          <ac:chgData name="Fifield, Melissa" userId="a6414637-40ac-4f17-8247-085acf0c7ddd" providerId="ADAL" clId="{4E00A726-98D3-4C5F-B44D-6282F1C62020}" dt="2024-05-30T21:40:02.387" v="112" actId="478"/>
          <ac:spMkLst>
            <pc:docMk/>
            <pc:sldMk cId="642437236" sldId="305"/>
            <ac:spMk id="5" creationId="{5142C542-765E-0A36-8066-A6ED4D780711}"/>
          </ac:spMkLst>
        </pc:spChg>
        <pc:graphicFrameChg chg="mod">
          <ac:chgData name="Fifield, Melissa" userId="a6414637-40ac-4f17-8247-085acf0c7ddd" providerId="ADAL" clId="{4E00A726-98D3-4C5F-B44D-6282F1C62020}" dt="2024-05-30T21:41:03.960" v="130" actId="20577"/>
          <ac:graphicFrameMkLst>
            <pc:docMk/>
            <pc:sldMk cId="642437236" sldId="305"/>
            <ac:graphicFrameMk id="6" creationId="{F1867594-9827-309A-D18A-56C2BE2120CB}"/>
          </ac:graphicFrameMkLst>
        </pc:graphicFrameChg>
      </pc:sldChg>
      <pc:sldChg chg="modSp mod">
        <pc:chgData name="Fifield, Melissa" userId="a6414637-40ac-4f17-8247-085acf0c7ddd" providerId="ADAL" clId="{4E00A726-98D3-4C5F-B44D-6282F1C62020}" dt="2024-05-30T21:41:47.212" v="131" actId="120"/>
        <pc:sldMkLst>
          <pc:docMk/>
          <pc:sldMk cId="1726722013" sldId="307"/>
        </pc:sldMkLst>
        <pc:spChg chg="mod">
          <ac:chgData name="Fifield, Melissa" userId="a6414637-40ac-4f17-8247-085acf0c7ddd" providerId="ADAL" clId="{4E00A726-98D3-4C5F-B44D-6282F1C62020}" dt="2024-05-30T21:41:47.212" v="131" actId="120"/>
          <ac:spMkLst>
            <pc:docMk/>
            <pc:sldMk cId="1726722013" sldId="307"/>
            <ac:spMk id="3" creationId="{FE033369-FB83-60CC-8855-A708A3A45925}"/>
          </ac:spMkLst>
        </pc:spChg>
      </pc:sldChg>
      <pc:sldChg chg="addSp delSp modSp mod">
        <pc:chgData name="Fifield, Melissa" userId="a6414637-40ac-4f17-8247-085acf0c7ddd" providerId="ADAL" clId="{4E00A726-98D3-4C5F-B44D-6282F1C62020}" dt="2024-05-30T21:39:57.397" v="111"/>
        <pc:sldMkLst>
          <pc:docMk/>
          <pc:sldMk cId="3694365968" sldId="308"/>
        </pc:sldMkLst>
        <pc:spChg chg="add mod">
          <ac:chgData name="Fifield, Melissa" userId="a6414637-40ac-4f17-8247-085acf0c7ddd" providerId="ADAL" clId="{4E00A726-98D3-4C5F-B44D-6282F1C62020}" dt="2024-05-30T21:39:57.397" v="111"/>
          <ac:spMkLst>
            <pc:docMk/>
            <pc:sldMk cId="3694365968" sldId="308"/>
            <ac:spMk id="3" creationId="{34125B52-3797-285F-2A74-F2C6D04A1C52}"/>
          </ac:spMkLst>
        </pc:spChg>
        <pc:spChg chg="del mod">
          <ac:chgData name="Fifield, Melissa" userId="a6414637-40ac-4f17-8247-085acf0c7ddd" providerId="ADAL" clId="{4E00A726-98D3-4C5F-B44D-6282F1C62020}" dt="2024-05-30T21:39:57.097" v="110" actId="478"/>
          <ac:spMkLst>
            <pc:docMk/>
            <pc:sldMk cId="3694365968" sldId="308"/>
            <ac:spMk id="5" creationId="{1058AFFC-BAE0-DA09-8B5F-42C70022058A}"/>
          </ac:spMkLst>
        </pc:spChg>
      </pc:sldChg>
      <pc:sldChg chg="addSp delSp modSp mod">
        <pc:chgData name="Fifield, Melissa" userId="a6414637-40ac-4f17-8247-085acf0c7ddd" providerId="ADAL" clId="{4E00A726-98D3-4C5F-B44D-6282F1C62020}" dt="2024-05-30T21:40:23.343" v="121"/>
        <pc:sldMkLst>
          <pc:docMk/>
          <pc:sldMk cId="2711322090" sldId="2147469419"/>
        </pc:sldMkLst>
        <pc:spChg chg="add mod ord">
          <ac:chgData name="Fifield, Melissa" userId="a6414637-40ac-4f17-8247-085acf0c7ddd" providerId="ADAL" clId="{4E00A726-98D3-4C5F-B44D-6282F1C62020}" dt="2024-05-30T21:34:48.957" v="40" actId="14861"/>
          <ac:spMkLst>
            <pc:docMk/>
            <pc:sldMk cId="2711322090" sldId="2147469419"/>
            <ac:spMk id="2" creationId="{18A523DA-2B1F-1DA5-173E-E2276E9D9657}"/>
          </ac:spMkLst>
        </pc:spChg>
        <pc:spChg chg="add mod ord">
          <ac:chgData name="Fifield, Melissa" userId="a6414637-40ac-4f17-8247-085acf0c7ddd" providerId="ADAL" clId="{4E00A726-98D3-4C5F-B44D-6282F1C62020}" dt="2024-05-30T21:34:48.957" v="40" actId="14861"/>
          <ac:spMkLst>
            <pc:docMk/>
            <pc:sldMk cId="2711322090" sldId="2147469419"/>
            <ac:spMk id="3" creationId="{EE9D013E-805E-621B-7E77-3ADC8C010A87}"/>
          </ac:spMkLst>
        </pc:spChg>
        <pc:spChg chg="del">
          <ac:chgData name="Fifield, Melissa" userId="a6414637-40ac-4f17-8247-085acf0c7ddd" providerId="ADAL" clId="{4E00A726-98D3-4C5F-B44D-6282F1C62020}" dt="2024-05-30T21:40:23.071" v="120" actId="478"/>
          <ac:spMkLst>
            <pc:docMk/>
            <pc:sldMk cId="2711322090" sldId="2147469419"/>
            <ac:spMk id="5" creationId="{073047D9-BD9F-F23A-794D-C45B9310F8B4}"/>
          </ac:spMkLst>
        </pc:spChg>
        <pc:spChg chg="mod">
          <ac:chgData name="Fifield, Melissa" userId="a6414637-40ac-4f17-8247-085acf0c7ddd" providerId="ADAL" clId="{4E00A726-98D3-4C5F-B44D-6282F1C62020}" dt="2024-05-30T21:34:01.668" v="33" actId="14100"/>
          <ac:spMkLst>
            <pc:docMk/>
            <pc:sldMk cId="2711322090" sldId="2147469419"/>
            <ac:spMk id="10" creationId="{214A7D6B-1BE9-D8E0-C005-69ABD7691DCC}"/>
          </ac:spMkLst>
        </pc:spChg>
        <pc:spChg chg="mod">
          <ac:chgData name="Fifield, Melissa" userId="a6414637-40ac-4f17-8247-085acf0c7ddd" providerId="ADAL" clId="{4E00A726-98D3-4C5F-B44D-6282F1C62020}" dt="2024-05-30T21:34:34.182" v="39" actId="120"/>
          <ac:spMkLst>
            <pc:docMk/>
            <pc:sldMk cId="2711322090" sldId="2147469419"/>
            <ac:spMk id="11" creationId="{39F493ED-9DB3-7970-1A5A-FF48490152EC}"/>
          </ac:spMkLst>
        </pc:spChg>
        <pc:spChg chg="mod">
          <ac:chgData name="Fifield, Melissa" userId="a6414637-40ac-4f17-8247-085acf0c7ddd" providerId="ADAL" clId="{4E00A726-98D3-4C5F-B44D-6282F1C62020}" dt="2024-05-30T21:34:19.531" v="36" actId="1076"/>
          <ac:spMkLst>
            <pc:docMk/>
            <pc:sldMk cId="2711322090" sldId="2147469419"/>
            <ac:spMk id="12" creationId="{A9ECCB84-AB95-E636-5E1B-1D4A73F908E7}"/>
          </ac:spMkLst>
        </pc:spChg>
        <pc:spChg chg="add mod ord">
          <ac:chgData name="Fifield, Melissa" userId="a6414637-40ac-4f17-8247-085acf0c7ddd" providerId="ADAL" clId="{4E00A726-98D3-4C5F-B44D-6282F1C62020}" dt="2024-05-30T21:34:48.957" v="40" actId="14861"/>
          <ac:spMkLst>
            <pc:docMk/>
            <pc:sldMk cId="2711322090" sldId="2147469419"/>
            <ac:spMk id="13" creationId="{DB419F1C-7217-5D29-25D9-81A1167DF457}"/>
          </ac:spMkLst>
        </pc:spChg>
        <pc:spChg chg="add mod">
          <ac:chgData name="Fifield, Melissa" userId="a6414637-40ac-4f17-8247-085acf0c7ddd" providerId="ADAL" clId="{4E00A726-98D3-4C5F-B44D-6282F1C62020}" dt="2024-05-30T21:40:23.343" v="121"/>
          <ac:spMkLst>
            <pc:docMk/>
            <pc:sldMk cId="2711322090" sldId="2147469419"/>
            <ac:spMk id="14" creationId="{09481866-8A5D-F2C1-A0EE-E8215CA94788}"/>
          </ac:spMkLst>
        </pc:spChg>
      </pc:sldChg>
      <pc:sldChg chg="addSp delSp modSp mod">
        <pc:chgData name="Fifield, Melissa" userId="a6414637-40ac-4f17-8247-085acf0c7ddd" providerId="ADAL" clId="{4E00A726-98D3-4C5F-B44D-6282F1C62020}" dt="2024-05-30T21:40:13.022" v="117"/>
        <pc:sldMkLst>
          <pc:docMk/>
          <pc:sldMk cId="3765172989" sldId="2147469420"/>
        </pc:sldMkLst>
        <pc:spChg chg="add mod ord">
          <ac:chgData name="Fifield, Melissa" userId="a6414637-40ac-4f17-8247-085acf0c7ddd" providerId="ADAL" clId="{4E00A726-98D3-4C5F-B44D-6282F1C62020}" dt="2024-05-30T21:37:18.798" v="68" actId="1076"/>
          <ac:spMkLst>
            <pc:docMk/>
            <pc:sldMk cId="3765172989" sldId="2147469420"/>
            <ac:spMk id="3" creationId="{84F83AB6-234C-9141-ED5A-8DB365520994}"/>
          </ac:spMkLst>
        </pc:spChg>
        <pc:spChg chg="del mod">
          <ac:chgData name="Fifield, Melissa" userId="a6414637-40ac-4f17-8247-085acf0c7ddd" providerId="ADAL" clId="{4E00A726-98D3-4C5F-B44D-6282F1C62020}" dt="2024-05-30T21:40:12.775" v="116" actId="478"/>
          <ac:spMkLst>
            <pc:docMk/>
            <pc:sldMk cId="3765172989" sldId="2147469420"/>
            <ac:spMk id="5" creationId="{58A72931-8648-AE29-F94F-7E253D8D6859}"/>
          </ac:spMkLst>
        </pc:spChg>
        <pc:spChg chg="del">
          <ac:chgData name="Fifield, Melissa" userId="a6414637-40ac-4f17-8247-085acf0c7ddd" providerId="ADAL" clId="{4E00A726-98D3-4C5F-B44D-6282F1C62020}" dt="2024-05-30T21:37:07.207" v="65" actId="478"/>
          <ac:spMkLst>
            <pc:docMk/>
            <pc:sldMk cId="3765172989" sldId="2147469420"/>
            <ac:spMk id="6" creationId="{F11800F0-A76B-DA49-8E99-17489F4CF8B8}"/>
          </ac:spMkLst>
        </pc:spChg>
        <pc:spChg chg="mod">
          <ac:chgData name="Fifield, Melissa" userId="a6414637-40ac-4f17-8247-085acf0c7ddd" providerId="ADAL" clId="{4E00A726-98D3-4C5F-B44D-6282F1C62020}" dt="2024-05-30T21:36:55.626" v="61" actId="1076"/>
          <ac:spMkLst>
            <pc:docMk/>
            <pc:sldMk cId="3765172989" sldId="2147469420"/>
            <ac:spMk id="14" creationId="{4211D56B-5634-F1AC-6703-3111A6FC2FEA}"/>
          </ac:spMkLst>
        </pc:spChg>
        <pc:spChg chg="mod">
          <ac:chgData name="Fifield, Melissa" userId="a6414637-40ac-4f17-8247-085acf0c7ddd" providerId="ADAL" clId="{4E00A726-98D3-4C5F-B44D-6282F1C62020}" dt="2024-05-30T21:36:04.376" v="51" actId="14100"/>
          <ac:spMkLst>
            <pc:docMk/>
            <pc:sldMk cId="3765172989" sldId="2147469420"/>
            <ac:spMk id="18" creationId="{EE313440-A5EF-3DAE-A74C-858739BD1EEF}"/>
          </ac:spMkLst>
        </pc:spChg>
        <pc:spChg chg="mod">
          <ac:chgData name="Fifield, Melissa" userId="a6414637-40ac-4f17-8247-085acf0c7ddd" providerId="ADAL" clId="{4E00A726-98D3-4C5F-B44D-6282F1C62020}" dt="2024-05-30T21:36:26.759" v="56" actId="120"/>
          <ac:spMkLst>
            <pc:docMk/>
            <pc:sldMk cId="3765172989" sldId="2147469420"/>
            <ac:spMk id="19" creationId="{86545DDE-5CA0-C038-84EA-2ECD5AD7EEA6}"/>
          </ac:spMkLst>
        </pc:spChg>
        <pc:spChg chg="mod">
          <ac:chgData name="Fifield, Melissa" userId="a6414637-40ac-4f17-8247-085acf0c7ddd" providerId="ADAL" clId="{4E00A726-98D3-4C5F-B44D-6282F1C62020}" dt="2024-05-30T21:36:41.285" v="57" actId="14100"/>
          <ac:spMkLst>
            <pc:docMk/>
            <pc:sldMk cId="3765172989" sldId="2147469420"/>
            <ac:spMk id="20" creationId="{ADE6BF7D-7022-BA24-71C7-DCB4295A613B}"/>
          </ac:spMkLst>
        </pc:spChg>
        <pc:spChg chg="mod">
          <ac:chgData name="Fifield, Melissa" userId="a6414637-40ac-4f17-8247-085acf0c7ddd" providerId="ADAL" clId="{4E00A726-98D3-4C5F-B44D-6282F1C62020}" dt="2024-05-30T21:36:45.492" v="58" actId="1076"/>
          <ac:spMkLst>
            <pc:docMk/>
            <pc:sldMk cId="3765172989" sldId="2147469420"/>
            <ac:spMk id="23" creationId="{F2634149-59A1-05F5-B9BB-A40862AC03B1}"/>
          </ac:spMkLst>
        </pc:spChg>
        <pc:spChg chg="mod">
          <ac:chgData name="Fifield, Melissa" userId="a6414637-40ac-4f17-8247-085acf0c7ddd" providerId="ADAL" clId="{4E00A726-98D3-4C5F-B44D-6282F1C62020}" dt="2024-05-30T21:35:51.423" v="48" actId="1076"/>
          <ac:spMkLst>
            <pc:docMk/>
            <pc:sldMk cId="3765172989" sldId="2147469420"/>
            <ac:spMk id="26" creationId="{A7FAD586-A58E-D63C-E189-3DA1861DFF10}"/>
          </ac:spMkLst>
        </pc:spChg>
        <pc:spChg chg="add mod">
          <ac:chgData name="Fifield, Melissa" userId="a6414637-40ac-4f17-8247-085acf0c7ddd" providerId="ADAL" clId="{4E00A726-98D3-4C5F-B44D-6282F1C62020}" dt="2024-05-30T21:40:13.022" v="117"/>
          <ac:spMkLst>
            <pc:docMk/>
            <pc:sldMk cId="3765172989" sldId="2147469420"/>
            <ac:spMk id="27" creationId="{80477308-2524-A8AC-B895-1733C7EF5B66}"/>
          </ac:spMkLst>
        </pc:spChg>
        <pc:picChg chg="mod">
          <ac:chgData name="Fifield, Melissa" userId="a6414637-40ac-4f17-8247-085acf0c7ddd" providerId="ADAL" clId="{4E00A726-98D3-4C5F-B44D-6282F1C62020}" dt="2024-05-30T21:37:38.171" v="69" actId="207"/>
          <ac:picMkLst>
            <pc:docMk/>
            <pc:sldMk cId="3765172989" sldId="2147469420"/>
            <ac:picMk id="15" creationId="{436DBDC7-FE4C-5AA0-8C1F-0AC3EF883418}"/>
          </ac:picMkLst>
        </pc:picChg>
        <pc:picChg chg="mod">
          <ac:chgData name="Fifield, Melissa" userId="a6414637-40ac-4f17-8247-085acf0c7ddd" providerId="ADAL" clId="{4E00A726-98D3-4C5F-B44D-6282F1C62020}" dt="2024-05-30T21:37:42.676" v="70" actId="207"/>
          <ac:picMkLst>
            <pc:docMk/>
            <pc:sldMk cId="3765172989" sldId="2147469420"/>
            <ac:picMk id="16" creationId="{4433097B-3E94-96AF-5334-940B879845F5}"/>
          </ac:picMkLst>
        </pc:picChg>
        <pc:picChg chg="mod">
          <ac:chgData name="Fifield, Melissa" userId="a6414637-40ac-4f17-8247-085acf0c7ddd" providerId="ADAL" clId="{4E00A726-98D3-4C5F-B44D-6282F1C62020}" dt="2024-05-30T21:37:18.798" v="68" actId="1076"/>
          <ac:picMkLst>
            <pc:docMk/>
            <pc:sldMk cId="3765172989" sldId="2147469420"/>
            <ac:picMk id="21" creationId="{98D546C8-CF0F-C28C-31AB-B45A5EE8D899}"/>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bmo-my.sharepoint.com/personal/alma_cortesselva_bmo_com/Documents/Berkeley%20Project/data%20wildfire%20drought%20final.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bmo-my.sharepoint.com/personal/alma_cortesselva_bmo_com/Documents/Berkeley%20Project/data%20wildfire%20drought%20final.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bmo-my.sharepoint.com/personal/alma_cortesselva_bmo_com/Documents/Berkeley%20Project/data%20wildfire%20drought%20final.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bmo-my.sharepoint.com/personal/alma_cortesselva_bmo_com/Documents/Berkeley%20Project/data%20wildfire%20drought%20final.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bmo-my.sharepoint.com/personal/alma_cortesselva_bmo_com/Documents/Berkeley%20Project/data%20temperature%20final.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bmo-my.sharepoint.com/personal/alma_cortesselva_bmo_com/Documents/Berkeley%20Project/data%20temperature%20final.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CA" dirty="0"/>
              <a:t>Texas,</a:t>
            </a:r>
            <a:r>
              <a:rPr lang="en-CA" baseline="0" dirty="0"/>
              <a:t> OK </a:t>
            </a:r>
            <a:r>
              <a:rPr lang="en-CA" dirty="0"/>
              <a:t>Losses from Drought</a:t>
            </a:r>
          </a:p>
        </c:rich>
      </c:tx>
      <c:layout>
        <c:manualLayout>
          <c:xMode val="edge"/>
          <c:yMode val="edge"/>
          <c:x val="0.11068627450980389"/>
          <c:y val="4.3749999999999997E-2"/>
        </c:manualLayout>
      </c:layout>
      <c:overlay val="1"/>
      <c:spPr>
        <a:no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manualLayout>
          <c:layoutTarget val="inner"/>
          <c:xMode val="edge"/>
          <c:yMode val="edge"/>
          <c:x val="0.17748919252740469"/>
          <c:y val="0.23181250000000003"/>
          <c:w val="0.79592017909526003"/>
          <c:h val="0.62319832677165354"/>
        </c:manualLayout>
      </c:layout>
      <c:barChart>
        <c:barDir val="col"/>
        <c:grouping val="clustered"/>
        <c:varyColors val="0"/>
        <c:ser>
          <c:idx val="0"/>
          <c:order val="0"/>
          <c:spPr>
            <a:solidFill>
              <a:schemeClr val="accent1"/>
            </a:solidFill>
            <a:ln>
              <a:noFill/>
            </a:ln>
            <a:effectLst/>
          </c:spPr>
          <c:invertIfNegative val="0"/>
          <c:cat>
            <c:strRef>
              <c:f>Drought!$B$2:$D$2</c:f>
              <c:strCache>
                <c:ptCount val="3"/>
                <c:pt idx="0">
                  <c:v>Grain</c:v>
                </c:pt>
                <c:pt idx="1">
                  <c:v>Cotton</c:v>
                </c:pt>
                <c:pt idx="2">
                  <c:v>Livestock</c:v>
                </c:pt>
              </c:strCache>
            </c:strRef>
          </c:cat>
          <c:val>
            <c:numRef>
              <c:f>Drought!$B$3:$D$3</c:f>
              <c:numCache>
                <c:formatCode>General</c:formatCode>
                <c:ptCount val="3"/>
                <c:pt idx="0">
                  <c:v>11.0881035339316</c:v>
                </c:pt>
                <c:pt idx="1">
                  <c:v>0.63096127152964399</c:v>
                </c:pt>
                <c:pt idx="2">
                  <c:v>98.117428809072194</c:v>
                </c:pt>
              </c:numCache>
            </c:numRef>
          </c:val>
          <c:extLst>
            <c:ext xmlns:c16="http://schemas.microsoft.com/office/drawing/2014/chart" uri="{C3380CC4-5D6E-409C-BE32-E72D297353CC}">
              <c16:uniqueId val="{00000000-8BC0-4A94-A275-5B2468321161}"/>
            </c:ext>
          </c:extLst>
        </c:ser>
        <c:dLbls>
          <c:showLegendKey val="0"/>
          <c:showVal val="0"/>
          <c:showCatName val="0"/>
          <c:showSerName val="0"/>
          <c:showPercent val="0"/>
          <c:showBubbleSize val="0"/>
        </c:dLbls>
        <c:gapWidth val="219"/>
        <c:overlap val="-27"/>
        <c:axId val="808368336"/>
        <c:axId val="798067824"/>
      </c:barChart>
      <c:catAx>
        <c:axId val="80836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798067824"/>
        <c:crosses val="autoZero"/>
        <c:auto val="1"/>
        <c:lblAlgn val="ctr"/>
        <c:lblOffset val="100"/>
        <c:noMultiLvlLbl val="0"/>
      </c:catAx>
      <c:valAx>
        <c:axId val="7980678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CA"/>
                  <a:t>Millions of dollars</a:t>
                </a:r>
              </a:p>
            </c:rich>
          </c:tx>
          <c:layout>
            <c:manualLayout>
              <c:xMode val="edge"/>
              <c:yMode val="edge"/>
              <c:x val="9.8039215686274508E-3"/>
              <c:y val="0.24866141732283467"/>
            </c:manualLayout>
          </c:layout>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808368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CA"/>
              <a:t>Weld, CO Losses from Drought</a:t>
            </a:r>
          </a:p>
        </c:rich>
      </c:tx>
      <c:layout>
        <c:manualLayout>
          <c:xMode val="edge"/>
          <c:yMode val="edge"/>
          <c:x val="0.1676368849827907"/>
          <c:y val="5.0632911392405063E-2"/>
        </c:manualLayout>
      </c:layout>
      <c:overlay val="0"/>
      <c:spPr>
        <a:no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Drought!$B$19:$D$19</c:f>
              <c:strCache>
                <c:ptCount val="3"/>
                <c:pt idx="0">
                  <c:v>Grain</c:v>
                </c:pt>
                <c:pt idx="1">
                  <c:v>Cotton</c:v>
                </c:pt>
                <c:pt idx="2">
                  <c:v>Livestock</c:v>
                </c:pt>
              </c:strCache>
            </c:strRef>
          </c:cat>
          <c:val>
            <c:numRef>
              <c:f>Drought!$B$20:$D$20</c:f>
              <c:numCache>
                <c:formatCode>General</c:formatCode>
                <c:ptCount val="3"/>
                <c:pt idx="0">
                  <c:v>10.671804421960999</c:v>
                </c:pt>
                <c:pt idx="1">
                  <c:v>0.60288570749140002</c:v>
                </c:pt>
                <c:pt idx="2">
                  <c:v>83.681145931625394</c:v>
                </c:pt>
              </c:numCache>
            </c:numRef>
          </c:val>
          <c:extLst>
            <c:ext xmlns:c16="http://schemas.microsoft.com/office/drawing/2014/chart" uri="{C3380CC4-5D6E-409C-BE32-E72D297353CC}">
              <c16:uniqueId val="{00000000-DC6E-437F-8BB9-FC3EAAD153B2}"/>
            </c:ext>
          </c:extLst>
        </c:ser>
        <c:dLbls>
          <c:showLegendKey val="0"/>
          <c:showVal val="0"/>
          <c:showCatName val="0"/>
          <c:showSerName val="0"/>
          <c:showPercent val="0"/>
          <c:showBubbleSize val="0"/>
        </c:dLbls>
        <c:gapWidth val="219"/>
        <c:overlap val="-27"/>
        <c:axId val="699671000"/>
        <c:axId val="699682152"/>
      </c:barChart>
      <c:catAx>
        <c:axId val="699671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699682152"/>
        <c:crosses val="autoZero"/>
        <c:auto val="1"/>
        <c:lblAlgn val="ctr"/>
        <c:lblOffset val="100"/>
        <c:noMultiLvlLbl val="0"/>
      </c:catAx>
      <c:valAx>
        <c:axId val="6996821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CA"/>
                  <a:t>Millions of dollars</a:t>
                </a:r>
              </a:p>
            </c:rich>
          </c:tx>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6996710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CA"/>
              <a:t>Monterey, CA Losses from Wildfire</a:t>
            </a:r>
          </a:p>
        </c:rich>
      </c:tx>
      <c:overlay val="0"/>
      <c:spPr>
        <a:no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Wildfire!$B$2:$G$2</c:f>
              <c:strCache>
                <c:ptCount val="6"/>
                <c:pt idx="0">
                  <c:v>Grain</c:v>
                </c:pt>
                <c:pt idx="1">
                  <c:v>Other Crops</c:v>
                </c:pt>
                <c:pt idx="2">
                  <c:v>Vegetables</c:v>
                </c:pt>
                <c:pt idx="3">
                  <c:v>Fruit</c:v>
                </c:pt>
                <c:pt idx="4">
                  <c:v>Nursery</c:v>
                </c:pt>
                <c:pt idx="5">
                  <c:v>Livestock</c:v>
                </c:pt>
              </c:strCache>
            </c:strRef>
          </c:cat>
          <c:val>
            <c:numRef>
              <c:f>Wildfire!$B$3:$G$3</c:f>
              <c:numCache>
                <c:formatCode>General</c:formatCode>
                <c:ptCount val="6"/>
                <c:pt idx="0">
                  <c:v>3.8427027283059502E-2</c:v>
                </c:pt>
                <c:pt idx="1">
                  <c:v>9.3688618958515504E-2</c:v>
                </c:pt>
                <c:pt idx="2">
                  <c:v>46.407095924118003</c:v>
                </c:pt>
                <c:pt idx="3">
                  <c:v>19.1447200267725</c:v>
                </c:pt>
                <c:pt idx="4">
                  <c:v>4.0069901646872799</c:v>
                </c:pt>
                <c:pt idx="5">
                  <c:v>0.60299366555973599</c:v>
                </c:pt>
              </c:numCache>
            </c:numRef>
          </c:val>
          <c:extLst>
            <c:ext xmlns:c16="http://schemas.microsoft.com/office/drawing/2014/chart" uri="{C3380CC4-5D6E-409C-BE32-E72D297353CC}">
              <c16:uniqueId val="{00000000-94E2-44C3-BD25-6EB366E2722D}"/>
            </c:ext>
          </c:extLst>
        </c:ser>
        <c:dLbls>
          <c:showLegendKey val="0"/>
          <c:showVal val="0"/>
          <c:showCatName val="0"/>
          <c:showSerName val="0"/>
          <c:showPercent val="0"/>
          <c:showBubbleSize val="0"/>
        </c:dLbls>
        <c:gapWidth val="219"/>
        <c:overlap val="-27"/>
        <c:axId val="769149752"/>
        <c:axId val="769150736"/>
      </c:barChart>
      <c:catAx>
        <c:axId val="76914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769150736"/>
        <c:crosses val="autoZero"/>
        <c:auto val="1"/>
        <c:lblAlgn val="ctr"/>
        <c:lblOffset val="100"/>
        <c:noMultiLvlLbl val="0"/>
      </c:catAx>
      <c:valAx>
        <c:axId val="7691507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CA"/>
                  <a:t>Millions of dollars</a:t>
                </a:r>
              </a:p>
            </c:rich>
          </c:tx>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769149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CA"/>
              <a:t>Fresno, CA Losses from Wildfire</a:t>
            </a:r>
          </a:p>
        </c:rich>
      </c:tx>
      <c:overlay val="0"/>
      <c:spPr>
        <a:no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Wildfire!$C$7:$G$7</c:f>
              <c:strCache>
                <c:ptCount val="5"/>
                <c:pt idx="0">
                  <c:v>Cotton</c:v>
                </c:pt>
                <c:pt idx="1">
                  <c:v>Other Crops</c:v>
                </c:pt>
                <c:pt idx="2">
                  <c:v>Vegetables</c:v>
                </c:pt>
                <c:pt idx="3">
                  <c:v>Fruits</c:v>
                </c:pt>
                <c:pt idx="4">
                  <c:v>Livestock</c:v>
                </c:pt>
              </c:strCache>
            </c:strRef>
          </c:cat>
          <c:val>
            <c:numRef>
              <c:f>Wildfire!$C$8:$G$8</c:f>
              <c:numCache>
                <c:formatCode>General</c:formatCode>
                <c:ptCount val="5"/>
                <c:pt idx="0">
                  <c:v>1.2003660472091</c:v>
                </c:pt>
                <c:pt idx="1">
                  <c:v>0.44156958630638699</c:v>
                </c:pt>
                <c:pt idx="2">
                  <c:v>8.3338096575581506</c:v>
                </c:pt>
                <c:pt idx="3">
                  <c:v>26.495431947672898</c:v>
                </c:pt>
                <c:pt idx="4">
                  <c:v>10.729694213287599</c:v>
                </c:pt>
              </c:numCache>
            </c:numRef>
          </c:val>
          <c:extLst>
            <c:ext xmlns:c16="http://schemas.microsoft.com/office/drawing/2014/chart" uri="{C3380CC4-5D6E-409C-BE32-E72D297353CC}">
              <c16:uniqueId val="{00000000-1A95-4C2C-9C72-31D06B6E0783}"/>
            </c:ext>
          </c:extLst>
        </c:ser>
        <c:dLbls>
          <c:showLegendKey val="0"/>
          <c:showVal val="0"/>
          <c:showCatName val="0"/>
          <c:showSerName val="0"/>
          <c:showPercent val="0"/>
          <c:showBubbleSize val="0"/>
        </c:dLbls>
        <c:gapWidth val="219"/>
        <c:overlap val="-27"/>
        <c:axId val="1058717176"/>
        <c:axId val="1058717832"/>
      </c:barChart>
      <c:catAx>
        <c:axId val="105871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1058717832"/>
        <c:crosses val="autoZero"/>
        <c:auto val="1"/>
        <c:lblAlgn val="ctr"/>
        <c:lblOffset val="100"/>
        <c:noMultiLvlLbl val="0"/>
      </c:catAx>
      <c:valAx>
        <c:axId val="10587178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CA"/>
                  <a:t>Millions of dollars</a:t>
                </a:r>
              </a:p>
            </c:rich>
          </c:tx>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10587171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CA" dirty="0"/>
              <a:t>Kern County, CA Gains from Yield Changes due to Temperature </a:t>
            </a:r>
          </a:p>
        </c:rich>
      </c:tx>
      <c:overlay val="0"/>
      <c:spPr>
        <a:no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Sheet1!$B$2:$I$2</c:f>
              <c:strCache>
                <c:ptCount val="8"/>
                <c:pt idx="0">
                  <c:v>Grain</c:v>
                </c:pt>
                <c:pt idx="1">
                  <c:v>Cotton</c:v>
                </c:pt>
                <c:pt idx="2">
                  <c:v>Other Crops</c:v>
                </c:pt>
                <c:pt idx="3">
                  <c:v>Vegetables</c:v>
                </c:pt>
                <c:pt idx="4">
                  <c:v>Fruits</c:v>
                </c:pt>
                <c:pt idx="5">
                  <c:v>Nursery</c:v>
                </c:pt>
                <c:pt idx="6">
                  <c:v>Trees</c:v>
                </c:pt>
                <c:pt idx="7">
                  <c:v>Livestock</c:v>
                </c:pt>
              </c:strCache>
            </c:strRef>
          </c:cat>
          <c:val>
            <c:numRef>
              <c:f>Sheet1!$B$3:$I$3</c:f>
              <c:numCache>
                <c:formatCode>General</c:formatCode>
                <c:ptCount val="8"/>
                <c:pt idx="0">
                  <c:v>0.86797117117407496</c:v>
                </c:pt>
                <c:pt idx="1">
                  <c:v>1.63884287258461</c:v>
                </c:pt>
                <c:pt idx="2">
                  <c:v>2.1582021702718399</c:v>
                </c:pt>
                <c:pt idx="3">
                  <c:v>21.136646837731401</c:v>
                </c:pt>
                <c:pt idx="4">
                  <c:v>103.715662249058</c:v>
                </c:pt>
                <c:pt idx="5">
                  <c:v>3.2136733046383599</c:v>
                </c:pt>
                <c:pt idx="6">
                  <c:v>0</c:v>
                </c:pt>
                <c:pt idx="7">
                  <c:v>22.279755265242699</c:v>
                </c:pt>
              </c:numCache>
            </c:numRef>
          </c:val>
          <c:extLst>
            <c:ext xmlns:c16="http://schemas.microsoft.com/office/drawing/2014/chart" uri="{C3380CC4-5D6E-409C-BE32-E72D297353CC}">
              <c16:uniqueId val="{00000000-21EF-4C9D-B115-B9444D1F452E}"/>
            </c:ext>
          </c:extLst>
        </c:ser>
        <c:dLbls>
          <c:showLegendKey val="0"/>
          <c:showVal val="0"/>
          <c:showCatName val="0"/>
          <c:showSerName val="0"/>
          <c:showPercent val="0"/>
          <c:showBubbleSize val="0"/>
        </c:dLbls>
        <c:gapWidth val="219"/>
        <c:overlap val="-27"/>
        <c:axId val="576173320"/>
        <c:axId val="576173648"/>
      </c:barChart>
      <c:catAx>
        <c:axId val="576173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576173648"/>
        <c:crosses val="autoZero"/>
        <c:auto val="1"/>
        <c:lblAlgn val="ctr"/>
        <c:lblOffset val="100"/>
        <c:noMultiLvlLbl val="0"/>
      </c:catAx>
      <c:valAx>
        <c:axId val="5761736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CA"/>
                  <a:t>Millions of dollars</a:t>
                </a:r>
              </a:p>
            </c:rich>
          </c:tx>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5761733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CA"/>
              <a:t>Maricopa, AZ</a:t>
            </a:r>
          </a:p>
        </c:rich>
      </c:tx>
      <c:overlay val="0"/>
      <c:spPr>
        <a:no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Ref>
              <c:f>Sheet1!$B$3:$G$3</c:f>
              <c:strCache>
                <c:ptCount val="6"/>
                <c:pt idx="0">
                  <c:v>Grain</c:v>
                </c:pt>
                <c:pt idx="1">
                  <c:v>Cotton</c:v>
                </c:pt>
                <c:pt idx="2">
                  <c:v>Other Crops</c:v>
                </c:pt>
                <c:pt idx="3">
                  <c:v>Vegetables</c:v>
                </c:pt>
                <c:pt idx="4">
                  <c:v>Nursery</c:v>
                </c:pt>
                <c:pt idx="5">
                  <c:v>Livestock </c:v>
                </c:pt>
              </c:strCache>
            </c:strRef>
          </c:cat>
          <c:val>
            <c:numRef>
              <c:f>Sheet1!$B$4:$G$4</c:f>
              <c:numCache>
                <c:formatCode>General</c:formatCode>
                <c:ptCount val="6"/>
                <c:pt idx="0">
                  <c:v>-1.5238884329706399</c:v>
                </c:pt>
                <c:pt idx="1">
                  <c:v>-1.89215008738068</c:v>
                </c:pt>
                <c:pt idx="2">
                  <c:v>-8.8295232596866509</c:v>
                </c:pt>
                <c:pt idx="3">
                  <c:v>-10.696706003035899</c:v>
                </c:pt>
                <c:pt idx="4">
                  <c:v>-8.43380232928053</c:v>
                </c:pt>
                <c:pt idx="5">
                  <c:v>-44.992125104403101</c:v>
                </c:pt>
              </c:numCache>
            </c:numRef>
          </c:val>
          <c:extLst>
            <c:ext xmlns:c16="http://schemas.microsoft.com/office/drawing/2014/chart" uri="{C3380CC4-5D6E-409C-BE32-E72D297353CC}">
              <c16:uniqueId val="{00000000-3624-4074-B4A0-5A16E95AF90F}"/>
            </c:ext>
          </c:extLst>
        </c:ser>
        <c:dLbls>
          <c:showLegendKey val="0"/>
          <c:showVal val="0"/>
          <c:showCatName val="0"/>
          <c:showSerName val="0"/>
          <c:showPercent val="0"/>
          <c:showBubbleSize val="0"/>
        </c:dLbls>
        <c:gapWidth val="219"/>
        <c:overlap val="-27"/>
        <c:axId val="709691440"/>
        <c:axId val="709692752"/>
      </c:barChart>
      <c:catAx>
        <c:axId val="709691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709692752"/>
        <c:crosses val="autoZero"/>
        <c:auto val="1"/>
        <c:lblAlgn val="ctr"/>
        <c:lblOffset val="100"/>
        <c:noMultiLvlLbl val="0"/>
      </c:catAx>
      <c:valAx>
        <c:axId val="7096927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CA"/>
                  <a:t>Millions</a:t>
                </a:r>
                <a:r>
                  <a:rPr lang="en-CA" baseline="0"/>
                  <a:t> of dollars</a:t>
                </a:r>
                <a:endParaRPr lang="en-CA"/>
              </a:p>
            </c:rich>
          </c:tx>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7096914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800">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39A783-4A99-4609-8E83-3A88ABE87FDF}" type="doc">
      <dgm:prSet loTypeId="urn:microsoft.com/office/officeart/2005/8/layout/lProcess2" loCatId="relationship" qsTypeId="urn:microsoft.com/office/officeart/2005/8/quickstyle/simple1" qsCatId="simple" csTypeId="urn:microsoft.com/office/officeart/2005/8/colors/accent1_2" csCatId="accent1" phldr="1"/>
      <dgm:spPr/>
      <dgm:t>
        <a:bodyPr/>
        <a:lstStyle/>
        <a:p>
          <a:endParaRPr lang="en-CA"/>
        </a:p>
      </dgm:t>
    </dgm:pt>
    <dgm:pt modelId="{FB1066A9-AEF8-4A53-A73E-9DEFA9E11ED1}">
      <dgm:prSet phldrT="[Text]" custT="1"/>
      <dgm:spPr/>
      <dgm:t>
        <a:bodyPr/>
        <a:lstStyle/>
        <a:p>
          <a:r>
            <a:rPr lang="en-US" sz="2400" dirty="0">
              <a:latin typeface="Dax Offc Pro" panose="020B0504030101020102" pitchFamily="34" charset="0"/>
            </a:rPr>
            <a:t>Wildfire and Drought</a:t>
          </a:r>
          <a:endParaRPr lang="en-CA" sz="2400" dirty="0">
            <a:latin typeface="Dax Offc Pro" panose="020B0504030101020102" pitchFamily="34" charset="0"/>
          </a:endParaRPr>
        </a:p>
      </dgm:t>
    </dgm:pt>
    <dgm:pt modelId="{6889A095-A976-42C6-92FC-CF78BCF084AE}" type="parTrans" cxnId="{FE5D63C8-502D-4F39-A2BE-E15D14E881EE}">
      <dgm:prSet/>
      <dgm:spPr/>
      <dgm:t>
        <a:bodyPr/>
        <a:lstStyle/>
        <a:p>
          <a:endParaRPr lang="en-CA"/>
        </a:p>
      </dgm:t>
    </dgm:pt>
    <dgm:pt modelId="{E2B41F2A-D989-4DED-B6B1-A3518670D9ED}" type="sibTrans" cxnId="{FE5D63C8-502D-4F39-A2BE-E15D14E881EE}">
      <dgm:prSet/>
      <dgm:spPr/>
      <dgm:t>
        <a:bodyPr/>
        <a:lstStyle/>
        <a:p>
          <a:endParaRPr lang="en-CA"/>
        </a:p>
      </dgm:t>
    </dgm:pt>
    <dgm:pt modelId="{1B5C7E0D-DEE4-4D68-8D1B-F17043B7FD51}">
      <dgm:prSet phldrT="[Text]" custT="1"/>
      <dgm:spPr/>
      <dgm:t>
        <a:bodyPr/>
        <a:lstStyle/>
        <a:p>
          <a:pPr algn="l"/>
          <a:r>
            <a:rPr lang="en-US" sz="1200" dirty="0">
              <a:latin typeface="Dax Offc Pro" panose="020B0504030101020102" pitchFamily="34" charset="0"/>
            </a:rPr>
            <a:t>Use Ag Census data to obtain market value of agricultural products sold for the different farm categories</a:t>
          </a:r>
          <a:endParaRPr lang="en-CA" sz="1200" dirty="0">
            <a:latin typeface="Dax Offc Pro" panose="020B0504030101020102" pitchFamily="34" charset="0"/>
          </a:endParaRPr>
        </a:p>
      </dgm:t>
    </dgm:pt>
    <dgm:pt modelId="{C1837A59-C8FE-4956-9D20-4BCF89C8159B}" type="parTrans" cxnId="{AC8F1CDD-8EF8-4432-B4C1-D2ED55A30610}">
      <dgm:prSet/>
      <dgm:spPr/>
      <dgm:t>
        <a:bodyPr/>
        <a:lstStyle/>
        <a:p>
          <a:endParaRPr lang="en-CA"/>
        </a:p>
      </dgm:t>
    </dgm:pt>
    <dgm:pt modelId="{0B123007-4715-4B83-BA38-860612CA7575}" type="sibTrans" cxnId="{AC8F1CDD-8EF8-4432-B4C1-D2ED55A30610}">
      <dgm:prSet/>
      <dgm:spPr/>
      <dgm:t>
        <a:bodyPr/>
        <a:lstStyle/>
        <a:p>
          <a:endParaRPr lang="en-CA"/>
        </a:p>
      </dgm:t>
    </dgm:pt>
    <dgm:pt modelId="{A037B083-424B-4C20-9F74-A54B9AB639AA}">
      <dgm:prSet phldrT="[Text]" custT="1"/>
      <dgm:spPr/>
      <dgm:t>
        <a:bodyPr/>
        <a:lstStyle/>
        <a:p>
          <a:pPr algn="l"/>
          <a:r>
            <a:rPr lang="en-US" sz="1200" dirty="0">
              <a:latin typeface="Dax Offc Pro" panose="020B0504030101020102" pitchFamily="34" charset="0"/>
            </a:rPr>
            <a:t>Forecast to 2050  using FAO data available for different categories </a:t>
          </a:r>
          <a:endParaRPr lang="en-CA" sz="1200" dirty="0">
            <a:latin typeface="Dax Offc Pro" panose="020B0504030101020102" pitchFamily="34" charset="0"/>
          </a:endParaRPr>
        </a:p>
      </dgm:t>
    </dgm:pt>
    <dgm:pt modelId="{9770FED7-9F87-4813-BB72-A0E8EA7D4E62}" type="parTrans" cxnId="{12D9E6F5-ED60-4007-90EF-6EB09EF4EA20}">
      <dgm:prSet/>
      <dgm:spPr/>
      <dgm:t>
        <a:bodyPr/>
        <a:lstStyle/>
        <a:p>
          <a:endParaRPr lang="en-CA"/>
        </a:p>
      </dgm:t>
    </dgm:pt>
    <dgm:pt modelId="{610B7B82-D04F-4AF7-A6AE-F380864BD715}" type="sibTrans" cxnId="{12D9E6F5-ED60-4007-90EF-6EB09EF4EA20}">
      <dgm:prSet/>
      <dgm:spPr/>
      <dgm:t>
        <a:bodyPr/>
        <a:lstStyle/>
        <a:p>
          <a:endParaRPr lang="en-CA"/>
        </a:p>
      </dgm:t>
    </dgm:pt>
    <dgm:pt modelId="{56B3C99C-70B8-44F9-B4AB-60F6F13DA7E1}">
      <dgm:prSet phldrT="[Text]" custT="1"/>
      <dgm:spPr/>
      <dgm:t>
        <a:bodyPr/>
        <a:lstStyle/>
        <a:p>
          <a:r>
            <a:rPr lang="en-US" sz="2400" dirty="0">
              <a:latin typeface="Dax Offc Pro" panose="020B0504030101020102" pitchFamily="34" charset="0"/>
            </a:rPr>
            <a:t>Temperature</a:t>
          </a:r>
          <a:r>
            <a:rPr lang="en-US" sz="4900" dirty="0"/>
            <a:t> </a:t>
          </a:r>
          <a:endParaRPr lang="en-CA" sz="4900" dirty="0"/>
        </a:p>
      </dgm:t>
    </dgm:pt>
    <dgm:pt modelId="{B5A1FCB8-65B7-4193-ACD6-C288C74D51ED}" type="parTrans" cxnId="{23E547B3-727C-4E7A-8B49-4C085199D4B3}">
      <dgm:prSet/>
      <dgm:spPr/>
      <dgm:t>
        <a:bodyPr/>
        <a:lstStyle/>
        <a:p>
          <a:endParaRPr lang="en-CA"/>
        </a:p>
      </dgm:t>
    </dgm:pt>
    <dgm:pt modelId="{C90CD6DF-BCE7-4B0A-B80C-4EB2C0307A94}" type="sibTrans" cxnId="{23E547B3-727C-4E7A-8B49-4C085199D4B3}">
      <dgm:prSet/>
      <dgm:spPr/>
      <dgm:t>
        <a:bodyPr/>
        <a:lstStyle/>
        <a:p>
          <a:endParaRPr lang="en-CA"/>
        </a:p>
      </dgm:t>
    </dgm:pt>
    <dgm:pt modelId="{0503990B-382D-412A-90C8-405659D2991A}">
      <dgm:prSet phldrT="[Text]" custT="1"/>
      <dgm:spPr/>
      <dgm:t>
        <a:bodyPr/>
        <a:lstStyle/>
        <a:p>
          <a:pPr algn="l"/>
          <a:r>
            <a:rPr lang="en-US" sz="1200" dirty="0">
              <a:latin typeface="Dax Offc Pro" panose="020B0504030101020102" pitchFamily="34" charset="0"/>
            </a:rPr>
            <a:t>Forecast to 2050 using FAO data available for different categories </a:t>
          </a:r>
          <a:endParaRPr lang="en-CA" sz="1200" dirty="0"/>
        </a:p>
      </dgm:t>
    </dgm:pt>
    <dgm:pt modelId="{CF8FBD39-5490-4445-AB67-C62557E9BDD4}" type="parTrans" cxnId="{53C258DB-F972-4A27-BD01-C4431D7993F9}">
      <dgm:prSet/>
      <dgm:spPr/>
      <dgm:t>
        <a:bodyPr/>
        <a:lstStyle/>
        <a:p>
          <a:endParaRPr lang="en-CA"/>
        </a:p>
      </dgm:t>
    </dgm:pt>
    <dgm:pt modelId="{C4F33DB1-0A50-4377-A215-4566A181D057}" type="sibTrans" cxnId="{53C258DB-F972-4A27-BD01-C4431D7993F9}">
      <dgm:prSet/>
      <dgm:spPr/>
      <dgm:t>
        <a:bodyPr/>
        <a:lstStyle/>
        <a:p>
          <a:endParaRPr lang="en-CA"/>
        </a:p>
      </dgm:t>
    </dgm:pt>
    <dgm:pt modelId="{6B34DCBC-3ACB-4D42-8DB7-A67751F94259}">
      <dgm:prSet phldrT="[Text]" custT="1"/>
      <dgm:spPr/>
      <dgm:t>
        <a:bodyPr/>
        <a:lstStyle/>
        <a:p>
          <a:pPr algn="l"/>
          <a:r>
            <a:rPr lang="en-US" sz="1200" dirty="0">
              <a:latin typeface="Dax Offc Pro" panose="020B0504030101020102" pitchFamily="34" charset="0"/>
            </a:rPr>
            <a:t>Use Ag Census data to obtain market value of agricultural products sold for the different farm categories</a:t>
          </a:r>
          <a:endParaRPr lang="en-CA" sz="1200" dirty="0"/>
        </a:p>
      </dgm:t>
    </dgm:pt>
    <dgm:pt modelId="{FD30ABA2-7362-4890-844E-196F5F5061F5}" type="sibTrans" cxnId="{DED0DC7F-3959-4D07-B7F7-0D7730DED5D0}">
      <dgm:prSet/>
      <dgm:spPr/>
      <dgm:t>
        <a:bodyPr/>
        <a:lstStyle/>
        <a:p>
          <a:endParaRPr lang="en-CA"/>
        </a:p>
      </dgm:t>
    </dgm:pt>
    <dgm:pt modelId="{D45A4832-452F-480E-B147-FD17966EE398}" type="parTrans" cxnId="{DED0DC7F-3959-4D07-B7F7-0D7730DED5D0}">
      <dgm:prSet/>
      <dgm:spPr/>
      <dgm:t>
        <a:bodyPr/>
        <a:lstStyle/>
        <a:p>
          <a:endParaRPr lang="en-CA"/>
        </a:p>
      </dgm:t>
    </dgm:pt>
    <dgm:pt modelId="{92F4EA1B-A21E-461C-AABE-EFF46FCDABE0}">
      <dgm:prSet phldrT="[Text]" custT="1"/>
      <dgm:spPr/>
      <dgm:t>
        <a:bodyPr/>
        <a:lstStyle/>
        <a:p>
          <a:pPr algn="l"/>
          <a:r>
            <a:rPr lang="en-US" sz="1200" dirty="0">
              <a:latin typeface="Dax Offc Pro" panose="020B0504030101020102" pitchFamily="34" charset="0"/>
            </a:rPr>
            <a:t>Use hazard data from Climate Engine using </a:t>
          </a:r>
          <a:r>
            <a:rPr lang="en-US" sz="1200" b="0" i="0" u="none" dirty="0">
              <a:latin typeface="Dax Offc Pro" panose="020B0504030101020102" pitchFamily="34" charset="0"/>
            </a:rPr>
            <a:t>CMIP6 projections</a:t>
          </a:r>
          <a:endParaRPr lang="en-CA" sz="1200" dirty="0">
            <a:latin typeface="Dax Offc Pro" panose="020B0504030101020102" pitchFamily="34" charset="0"/>
          </a:endParaRPr>
        </a:p>
      </dgm:t>
    </dgm:pt>
    <dgm:pt modelId="{6E2AF773-AB61-42A4-8729-897BEE153356}" type="parTrans" cxnId="{F0D634E8-91AB-4857-B269-420993641FDC}">
      <dgm:prSet/>
      <dgm:spPr/>
      <dgm:t>
        <a:bodyPr/>
        <a:lstStyle/>
        <a:p>
          <a:endParaRPr lang="en-CA"/>
        </a:p>
      </dgm:t>
    </dgm:pt>
    <dgm:pt modelId="{4026D11B-C0B0-4C2E-BF7E-F78EF51050C9}" type="sibTrans" cxnId="{F0D634E8-91AB-4857-B269-420993641FDC}">
      <dgm:prSet/>
      <dgm:spPr/>
      <dgm:t>
        <a:bodyPr/>
        <a:lstStyle/>
        <a:p>
          <a:endParaRPr lang="en-CA"/>
        </a:p>
      </dgm:t>
    </dgm:pt>
    <dgm:pt modelId="{498DD510-E4E5-4D7B-B83F-63DFC3FF23D6}">
      <dgm:prSet phldrT="[Text]" custT="1"/>
      <dgm:spPr/>
      <dgm:t>
        <a:bodyPr/>
        <a:lstStyle/>
        <a:p>
          <a:pPr algn="l"/>
          <a:r>
            <a:rPr lang="en-US" sz="1200" dirty="0">
              <a:latin typeface="Dax Offc Pro" panose="020B0504030101020102" pitchFamily="34" charset="0"/>
            </a:rPr>
            <a:t>Use agricultural yields percentages at the county level from Hsiang et al (2017) </a:t>
          </a:r>
          <a:endParaRPr lang="en-CA" sz="1200" dirty="0">
            <a:latin typeface="Dax Offc Pro" panose="020B0504030101020102" pitchFamily="34" charset="0"/>
          </a:endParaRPr>
        </a:p>
      </dgm:t>
    </dgm:pt>
    <dgm:pt modelId="{E5E86DCD-7D1D-43F0-BF7A-2F6C00B949E9}" type="parTrans" cxnId="{4BA6EC20-8287-4661-BF3B-2434397799E7}">
      <dgm:prSet/>
      <dgm:spPr/>
      <dgm:t>
        <a:bodyPr/>
        <a:lstStyle/>
        <a:p>
          <a:endParaRPr lang="en-CA"/>
        </a:p>
      </dgm:t>
    </dgm:pt>
    <dgm:pt modelId="{0C7B7598-CE19-4F38-A7D7-3D761DEDC6D5}" type="sibTrans" cxnId="{4BA6EC20-8287-4661-BF3B-2434397799E7}">
      <dgm:prSet/>
      <dgm:spPr/>
      <dgm:t>
        <a:bodyPr/>
        <a:lstStyle/>
        <a:p>
          <a:endParaRPr lang="en-CA"/>
        </a:p>
      </dgm:t>
    </dgm:pt>
    <dgm:pt modelId="{28168C7B-A964-416F-8218-816EC2D4E7B3}">
      <dgm:prSet phldrT="[Text]" custT="1"/>
      <dgm:spPr>
        <a:solidFill>
          <a:srgbClr val="0079C1">
            <a:hueOff val="0"/>
            <a:satOff val="0"/>
            <a:lumOff val="0"/>
            <a:alphaOff val="0"/>
          </a:srgbClr>
        </a:solidFill>
        <a:ln w="25400" cap="flat" cmpd="sng" algn="ctr">
          <a:solidFill>
            <a:prstClr val="white">
              <a:hueOff val="0"/>
              <a:satOff val="0"/>
              <a:lumOff val="0"/>
              <a:alphaOff val="0"/>
            </a:prstClr>
          </a:solidFill>
          <a:prstDash val="solid"/>
        </a:ln>
        <a:effectLst/>
      </dgm:spPr>
      <dgm:t>
        <a:bodyPr spcFirstLastPara="0" vert="horz" wrap="square" lIns="30480" tIns="22860" rIns="30480" bIns="22860" numCol="1" spcCol="1270" anchor="ctr" anchorCtr="0"/>
        <a:lstStyle/>
        <a:p>
          <a:pPr algn="l"/>
          <a:r>
            <a:rPr lang="en-CA" sz="1200" dirty="0">
              <a:latin typeface="Dax Offc Pro" panose="020B0504030101020102" pitchFamily="34" charset="0"/>
            </a:rPr>
            <a:t>Use information from NOAA, Climate engine and climate.gov to measure economic impact</a:t>
          </a:r>
        </a:p>
      </dgm:t>
    </dgm:pt>
    <dgm:pt modelId="{7C2AAA38-BAE0-42D0-A395-66224B0CF476}" type="parTrans" cxnId="{B19DFECD-E012-4ACC-8D07-D78927C9A10F}">
      <dgm:prSet/>
      <dgm:spPr/>
      <dgm:t>
        <a:bodyPr/>
        <a:lstStyle/>
        <a:p>
          <a:endParaRPr lang="en-CA"/>
        </a:p>
      </dgm:t>
    </dgm:pt>
    <dgm:pt modelId="{162C2BD4-9CEB-4163-BB35-A16883F87D37}" type="sibTrans" cxnId="{B19DFECD-E012-4ACC-8D07-D78927C9A10F}">
      <dgm:prSet/>
      <dgm:spPr/>
      <dgm:t>
        <a:bodyPr/>
        <a:lstStyle/>
        <a:p>
          <a:endParaRPr lang="en-CA"/>
        </a:p>
      </dgm:t>
    </dgm:pt>
    <dgm:pt modelId="{BDB986EC-C083-4FCF-935A-0A0253CA44C6}">
      <dgm:prSet phldrT="[Text]" custT="1"/>
      <dgm:spPr/>
      <dgm:t>
        <a:bodyPr/>
        <a:lstStyle/>
        <a:p>
          <a:pPr algn="l"/>
          <a:r>
            <a:rPr lang="en-US" sz="1200" dirty="0">
              <a:latin typeface="Dax Offc Pro" panose="020B0504030101020102" pitchFamily="34" charset="0"/>
            </a:rPr>
            <a:t>Use information from Hsiang et al. 2017, climate.gov to measure economic impact </a:t>
          </a:r>
          <a:endParaRPr lang="en-CA" sz="1200" dirty="0">
            <a:latin typeface="Dax Offc Pro" panose="020B0504030101020102" pitchFamily="34" charset="0"/>
          </a:endParaRPr>
        </a:p>
      </dgm:t>
    </dgm:pt>
    <dgm:pt modelId="{5D7DF55E-B408-4B4E-954E-552429B96A48}" type="parTrans" cxnId="{37010B93-7D50-479E-9608-79B9D080E09F}">
      <dgm:prSet/>
      <dgm:spPr/>
      <dgm:t>
        <a:bodyPr/>
        <a:lstStyle/>
        <a:p>
          <a:endParaRPr lang="en-CA"/>
        </a:p>
      </dgm:t>
    </dgm:pt>
    <dgm:pt modelId="{B49F2FB8-0DA0-42D1-9C63-F76D4C4917DD}" type="sibTrans" cxnId="{37010B93-7D50-479E-9608-79B9D080E09F}">
      <dgm:prSet/>
      <dgm:spPr/>
      <dgm:t>
        <a:bodyPr/>
        <a:lstStyle/>
        <a:p>
          <a:endParaRPr lang="en-CA"/>
        </a:p>
      </dgm:t>
    </dgm:pt>
    <dgm:pt modelId="{92DF4763-FA7C-4ABE-8B74-62B8AAFDA155}" type="pres">
      <dgm:prSet presAssocID="{1039A783-4A99-4609-8E83-3A88ABE87FDF}" presName="theList" presStyleCnt="0">
        <dgm:presLayoutVars>
          <dgm:dir/>
          <dgm:animLvl val="lvl"/>
          <dgm:resizeHandles val="exact"/>
        </dgm:presLayoutVars>
      </dgm:prSet>
      <dgm:spPr/>
    </dgm:pt>
    <dgm:pt modelId="{839718FA-EF10-4C93-8F44-7CE4EDD33F02}" type="pres">
      <dgm:prSet presAssocID="{FB1066A9-AEF8-4A53-A73E-9DEFA9E11ED1}" presName="compNode" presStyleCnt="0"/>
      <dgm:spPr/>
    </dgm:pt>
    <dgm:pt modelId="{B9AB092B-1807-46B2-9C61-BAB147FE7B47}" type="pres">
      <dgm:prSet presAssocID="{FB1066A9-AEF8-4A53-A73E-9DEFA9E11ED1}" presName="aNode" presStyleLbl="bgShp" presStyleIdx="0" presStyleCnt="2" custLinFactNeighborX="-104" custLinFactNeighborY="-1062"/>
      <dgm:spPr/>
    </dgm:pt>
    <dgm:pt modelId="{3986398D-750A-474C-ABA5-289731FB04B1}" type="pres">
      <dgm:prSet presAssocID="{FB1066A9-AEF8-4A53-A73E-9DEFA9E11ED1}" presName="textNode" presStyleLbl="bgShp" presStyleIdx="0" presStyleCnt="2"/>
      <dgm:spPr/>
    </dgm:pt>
    <dgm:pt modelId="{6323AEEA-8AA0-43A7-B3BD-82FF36032F0D}" type="pres">
      <dgm:prSet presAssocID="{FB1066A9-AEF8-4A53-A73E-9DEFA9E11ED1}" presName="compChildNode" presStyleCnt="0"/>
      <dgm:spPr/>
    </dgm:pt>
    <dgm:pt modelId="{CF95FA7D-BDA1-4D3E-9D91-C91CA7D7BFD7}" type="pres">
      <dgm:prSet presAssocID="{FB1066A9-AEF8-4A53-A73E-9DEFA9E11ED1}" presName="theInnerList" presStyleCnt="0"/>
      <dgm:spPr/>
    </dgm:pt>
    <dgm:pt modelId="{A42F7194-C6E3-4A43-8C7A-85F1BD4CF707}" type="pres">
      <dgm:prSet presAssocID="{1B5C7E0D-DEE4-4D68-8D1B-F17043B7FD51}" presName="childNode" presStyleLbl="node1" presStyleIdx="0" presStyleCnt="8" custScaleX="114424" custScaleY="116790" custLinFactY="-7968" custLinFactNeighborX="-610" custLinFactNeighborY="-100000">
        <dgm:presLayoutVars>
          <dgm:bulletEnabled val="1"/>
        </dgm:presLayoutVars>
      </dgm:prSet>
      <dgm:spPr/>
    </dgm:pt>
    <dgm:pt modelId="{37967A34-5459-48C6-92B0-C317339DA765}" type="pres">
      <dgm:prSet presAssocID="{1B5C7E0D-DEE4-4D68-8D1B-F17043B7FD51}" presName="aSpace2" presStyleCnt="0"/>
      <dgm:spPr/>
    </dgm:pt>
    <dgm:pt modelId="{83D014DE-A36F-4CD5-8C23-AD71CB6A3E8D}" type="pres">
      <dgm:prSet presAssocID="{A037B083-424B-4C20-9F74-A54B9AB639AA}" presName="childNode" presStyleLbl="node1" presStyleIdx="1" presStyleCnt="8" custScaleX="114423" custScaleY="78266" custLinFactY="-10842" custLinFactNeighborX="-610" custLinFactNeighborY="-100000">
        <dgm:presLayoutVars>
          <dgm:bulletEnabled val="1"/>
        </dgm:presLayoutVars>
      </dgm:prSet>
      <dgm:spPr/>
    </dgm:pt>
    <dgm:pt modelId="{B675FAA3-55BF-47D5-8A11-5A7ED89A1C51}" type="pres">
      <dgm:prSet presAssocID="{A037B083-424B-4C20-9F74-A54B9AB639AA}" presName="aSpace2" presStyleCnt="0"/>
      <dgm:spPr/>
    </dgm:pt>
    <dgm:pt modelId="{494B548C-D8EE-4C0C-88F5-6698DAE05F93}" type="pres">
      <dgm:prSet presAssocID="{92F4EA1B-A21E-461C-AABE-EFF46FCDABE0}" presName="childNode" presStyleLbl="node1" presStyleIdx="2" presStyleCnt="8" custScaleX="115143" custScaleY="118059" custLinFactY="-22754" custLinFactNeighborX="-250" custLinFactNeighborY="-100000">
        <dgm:presLayoutVars>
          <dgm:bulletEnabled val="1"/>
        </dgm:presLayoutVars>
      </dgm:prSet>
      <dgm:spPr/>
    </dgm:pt>
    <dgm:pt modelId="{9BFD6784-356A-47AF-9FDB-DCFFD3415E45}" type="pres">
      <dgm:prSet presAssocID="{92F4EA1B-A21E-461C-AABE-EFF46FCDABE0}" presName="aSpace2" presStyleCnt="0"/>
      <dgm:spPr/>
    </dgm:pt>
    <dgm:pt modelId="{2FCE62D0-FE56-42C2-B822-BEFCFF84B0A7}" type="pres">
      <dgm:prSet presAssocID="{28168C7B-A964-416F-8218-816EC2D4E7B3}" presName="childNode" presStyleLbl="node1" presStyleIdx="3" presStyleCnt="8" custScaleX="115144" custScaleY="107630" custLinFactY="-30079" custLinFactNeighborX="-250" custLinFactNeighborY="-100000">
        <dgm:presLayoutVars>
          <dgm:bulletEnabled val="1"/>
        </dgm:presLayoutVars>
      </dgm:prSet>
      <dgm:spPr>
        <a:xfrm>
          <a:off x="228595" y="2799649"/>
          <a:ext cx="3649698" cy="552355"/>
        </a:xfrm>
        <a:prstGeom prst="roundRect">
          <a:avLst>
            <a:gd name="adj" fmla="val 10000"/>
          </a:avLst>
        </a:prstGeom>
      </dgm:spPr>
    </dgm:pt>
    <dgm:pt modelId="{6984CDD3-2057-4E15-9189-C929A48D2C3B}" type="pres">
      <dgm:prSet presAssocID="{FB1066A9-AEF8-4A53-A73E-9DEFA9E11ED1}" presName="aSpace" presStyleCnt="0"/>
      <dgm:spPr/>
    </dgm:pt>
    <dgm:pt modelId="{BC543EF3-A2E9-46FF-961B-A81FF1EF2CE4}" type="pres">
      <dgm:prSet presAssocID="{56B3C99C-70B8-44F9-B4AB-60F6F13DA7E1}" presName="compNode" presStyleCnt="0"/>
      <dgm:spPr/>
    </dgm:pt>
    <dgm:pt modelId="{A50CEA9B-BC30-4439-9944-E7E9599E9CCB}" type="pres">
      <dgm:prSet presAssocID="{56B3C99C-70B8-44F9-B4AB-60F6F13DA7E1}" presName="aNode" presStyleLbl="bgShp" presStyleIdx="1" presStyleCnt="2" custLinFactNeighborX="-127" custLinFactNeighborY="1382"/>
      <dgm:spPr/>
    </dgm:pt>
    <dgm:pt modelId="{4B487E09-8B40-42E3-849F-79448E3D5C99}" type="pres">
      <dgm:prSet presAssocID="{56B3C99C-70B8-44F9-B4AB-60F6F13DA7E1}" presName="textNode" presStyleLbl="bgShp" presStyleIdx="1" presStyleCnt="2"/>
      <dgm:spPr/>
    </dgm:pt>
    <dgm:pt modelId="{7E28B61B-08A4-4246-A802-BD93EB57ADC3}" type="pres">
      <dgm:prSet presAssocID="{56B3C99C-70B8-44F9-B4AB-60F6F13DA7E1}" presName="compChildNode" presStyleCnt="0"/>
      <dgm:spPr/>
    </dgm:pt>
    <dgm:pt modelId="{FC75020B-4E58-4941-B5E0-EC16F75A9471}" type="pres">
      <dgm:prSet presAssocID="{56B3C99C-70B8-44F9-B4AB-60F6F13DA7E1}" presName="theInnerList" presStyleCnt="0"/>
      <dgm:spPr/>
    </dgm:pt>
    <dgm:pt modelId="{0E819BB3-3954-439B-AF4E-A63D5A4ED859}" type="pres">
      <dgm:prSet presAssocID="{6B34DCBC-3ACB-4D42-8DB7-A67751F94259}" presName="childNode" presStyleLbl="node1" presStyleIdx="4" presStyleCnt="8" custScaleX="113923" custScaleY="75583" custLinFactNeighborX="1794" custLinFactNeighborY="-50381">
        <dgm:presLayoutVars>
          <dgm:bulletEnabled val="1"/>
        </dgm:presLayoutVars>
      </dgm:prSet>
      <dgm:spPr/>
    </dgm:pt>
    <dgm:pt modelId="{82FB72E2-6625-43AB-9C59-8AAE88A5BE9F}" type="pres">
      <dgm:prSet presAssocID="{6B34DCBC-3ACB-4D42-8DB7-A67751F94259}" presName="aSpace2" presStyleCnt="0"/>
      <dgm:spPr/>
    </dgm:pt>
    <dgm:pt modelId="{D7DB9D7C-ADCD-493A-B77B-37CF9075B1F9}" type="pres">
      <dgm:prSet presAssocID="{0503990B-382D-412A-90C8-405659D2991A}" presName="childNode" presStyleLbl="node1" presStyleIdx="5" presStyleCnt="8" custScaleX="114423" custScaleY="58002" custLinFactY="-4931" custLinFactNeighborX="2044" custLinFactNeighborY="-100000">
        <dgm:presLayoutVars>
          <dgm:bulletEnabled val="1"/>
        </dgm:presLayoutVars>
      </dgm:prSet>
      <dgm:spPr/>
    </dgm:pt>
    <dgm:pt modelId="{C5BF8C51-C468-4755-87F8-DC5DBE75EE26}" type="pres">
      <dgm:prSet presAssocID="{0503990B-382D-412A-90C8-405659D2991A}" presName="aSpace2" presStyleCnt="0"/>
      <dgm:spPr/>
    </dgm:pt>
    <dgm:pt modelId="{69538336-7A3C-42D4-8F1C-04FC677EAC3F}" type="pres">
      <dgm:prSet presAssocID="{498DD510-E4E5-4D7B-B83F-63DFC3FF23D6}" presName="childNode" presStyleLbl="node1" presStyleIdx="6" presStyleCnt="8" custScaleX="114424" custScaleY="43966" custLinFactY="-11082" custLinFactNeighborX="2045" custLinFactNeighborY="-100000">
        <dgm:presLayoutVars>
          <dgm:bulletEnabled val="1"/>
        </dgm:presLayoutVars>
      </dgm:prSet>
      <dgm:spPr/>
    </dgm:pt>
    <dgm:pt modelId="{D2C8E7C9-F9F1-4B02-8CC7-1D2EC1D80220}" type="pres">
      <dgm:prSet presAssocID="{498DD510-E4E5-4D7B-B83F-63DFC3FF23D6}" presName="aSpace2" presStyleCnt="0"/>
      <dgm:spPr/>
    </dgm:pt>
    <dgm:pt modelId="{258AFE20-DB54-4894-B60A-A008E590E975}" type="pres">
      <dgm:prSet presAssocID="{BDB986EC-C083-4FCF-935A-0A0253CA44C6}" presName="childNode" presStyleLbl="node1" presStyleIdx="7" presStyleCnt="8" custScaleX="114650" custScaleY="54710" custLinFactY="-17987" custLinFactNeighborX="2158" custLinFactNeighborY="-100000">
        <dgm:presLayoutVars>
          <dgm:bulletEnabled val="1"/>
        </dgm:presLayoutVars>
      </dgm:prSet>
      <dgm:spPr/>
    </dgm:pt>
  </dgm:ptLst>
  <dgm:cxnLst>
    <dgm:cxn modelId="{B78EDD20-2851-4033-9EE3-E98ED5733BD2}" type="presOf" srcId="{1B5C7E0D-DEE4-4D68-8D1B-F17043B7FD51}" destId="{A42F7194-C6E3-4A43-8C7A-85F1BD4CF707}" srcOrd="0" destOrd="0" presId="urn:microsoft.com/office/officeart/2005/8/layout/lProcess2"/>
    <dgm:cxn modelId="{4BA6EC20-8287-4661-BF3B-2434397799E7}" srcId="{56B3C99C-70B8-44F9-B4AB-60F6F13DA7E1}" destId="{498DD510-E4E5-4D7B-B83F-63DFC3FF23D6}" srcOrd="2" destOrd="0" parTransId="{E5E86DCD-7D1D-43F0-BF7A-2F6C00B949E9}" sibTransId="{0C7B7598-CE19-4F38-A7D7-3D761DEDC6D5}"/>
    <dgm:cxn modelId="{B22C442F-DAC8-49A8-A9C7-8B2B7F452D38}" type="presOf" srcId="{56B3C99C-70B8-44F9-B4AB-60F6F13DA7E1}" destId="{4B487E09-8B40-42E3-849F-79448E3D5C99}" srcOrd="1" destOrd="0" presId="urn:microsoft.com/office/officeart/2005/8/layout/lProcess2"/>
    <dgm:cxn modelId="{2D893232-3245-4F74-9526-090F576E15CF}" type="presOf" srcId="{BDB986EC-C083-4FCF-935A-0A0253CA44C6}" destId="{258AFE20-DB54-4894-B60A-A008E590E975}" srcOrd="0" destOrd="0" presId="urn:microsoft.com/office/officeart/2005/8/layout/lProcess2"/>
    <dgm:cxn modelId="{2DF46C32-A5F0-4933-8788-AE7FB3374EBD}" type="presOf" srcId="{FB1066A9-AEF8-4A53-A73E-9DEFA9E11ED1}" destId="{B9AB092B-1807-46B2-9C61-BAB147FE7B47}" srcOrd="0" destOrd="0" presId="urn:microsoft.com/office/officeart/2005/8/layout/lProcess2"/>
    <dgm:cxn modelId="{5630305C-4E10-44B0-B12C-4F64240BB1B2}" type="presOf" srcId="{28168C7B-A964-416F-8218-816EC2D4E7B3}" destId="{2FCE62D0-FE56-42C2-B822-BEFCFF84B0A7}" srcOrd="0" destOrd="0" presId="urn:microsoft.com/office/officeart/2005/8/layout/lProcess2"/>
    <dgm:cxn modelId="{9C2E405F-BA06-48BC-8202-CC9AD82142A3}" type="presOf" srcId="{1039A783-4A99-4609-8E83-3A88ABE87FDF}" destId="{92DF4763-FA7C-4ABE-8B74-62B8AAFDA155}" srcOrd="0" destOrd="0" presId="urn:microsoft.com/office/officeart/2005/8/layout/lProcess2"/>
    <dgm:cxn modelId="{69ED3365-10A7-4861-B77C-612C5C2DADCF}" type="presOf" srcId="{498DD510-E4E5-4D7B-B83F-63DFC3FF23D6}" destId="{69538336-7A3C-42D4-8F1C-04FC677EAC3F}" srcOrd="0" destOrd="0" presId="urn:microsoft.com/office/officeart/2005/8/layout/lProcess2"/>
    <dgm:cxn modelId="{E3894645-5A6C-473D-8EA2-920076F67ED5}" type="presOf" srcId="{92F4EA1B-A21E-461C-AABE-EFF46FCDABE0}" destId="{494B548C-D8EE-4C0C-88F5-6698DAE05F93}" srcOrd="0" destOrd="0" presId="urn:microsoft.com/office/officeart/2005/8/layout/lProcess2"/>
    <dgm:cxn modelId="{446F9566-097A-4748-813C-DAAF775BBBD0}" type="presOf" srcId="{0503990B-382D-412A-90C8-405659D2991A}" destId="{D7DB9D7C-ADCD-493A-B77B-37CF9075B1F9}" srcOrd="0" destOrd="0" presId="urn:microsoft.com/office/officeart/2005/8/layout/lProcess2"/>
    <dgm:cxn modelId="{DED0DC7F-3959-4D07-B7F7-0D7730DED5D0}" srcId="{56B3C99C-70B8-44F9-B4AB-60F6F13DA7E1}" destId="{6B34DCBC-3ACB-4D42-8DB7-A67751F94259}" srcOrd="0" destOrd="0" parTransId="{D45A4832-452F-480E-B147-FD17966EE398}" sibTransId="{FD30ABA2-7362-4890-844E-196F5F5061F5}"/>
    <dgm:cxn modelId="{26B6CB8E-A58C-47CA-800F-144C6E6D7718}" type="presOf" srcId="{6B34DCBC-3ACB-4D42-8DB7-A67751F94259}" destId="{0E819BB3-3954-439B-AF4E-A63D5A4ED859}" srcOrd="0" destOrd="0" presId="urn:microsoft.com/office/officeart/2005/8/layout/lProcess2"/>
    <dgm:cxn modelId="{37010B93-7D50-479E-9608-79B9D080E09F}" srcId="{56B3C99C-70B8-44F9-B4AB-60F6F13DA7E1}" destId="{BDB986EC-C083-4FCF-935A-0A0253CA44C6}" srcOrd="3" destOrd="0" parTransId="{5D7DF55E-B408-4B4E-954E-552429B96A48}" sibTransId="{B49F2FB8-0DA0-42D1-9C63-F76D4C4917DD}"/>
    <dgm:cxn modelId="{C7E6DCA1-301C-4C6D-9D5D-F04B1CF8B133}" type="presOf" srcId="{A037B083-424B-4C20-9F74-A54B9AB639AA}" destId="{83D014DE-A36F-4CD5-8C23-AD71CB6A3E8D}" srcOrd="0" destOrd="0" presId="urn:microsoft.com/office/officeart/2005/8/layout/lProcess2"/>
    <dgm:cxn modelId="{23E547B3-727C-4E7A-8B49-4C085199D4B3}" srcId="{1039A783-4A99-4609-8E83-3A88ABE87FDF}" destId="{56B3C99C-70B8-44F9-B4AB-60F6F13DA7E1}" srcOrd="1" destOrd="0" parTransId="{B5A1FCB8-65B7-4193-ACD6-C288C74D51ED}" sibTransId="{C90CD6DF-BCE7-4B0A-B80C-4EB2C0307A94}"/>
    <dgm:cxn modelId="{DCC0E9C2-1EEE-4A65-8A61-B117FE155A79}" type="presOf" srcId="{56B3C99C-70B8-44F9-B4AB-60F6F13DA7E1}" destId="{A50CEA9B-BC30-4439-9944-E7E9599E9CCB}" srcOrd="0" destOrd="0" presId="urn:microsoft.com/office/officeart/2005/8/layout/lProcess2"/>
    <dgm:cxn modelId="{FE5D63C8-502D-4F39-A2BE-E15D14E881EE}" srcId="{1039A783-4A99-4609-8E83-3A88ABE87FDF}" destId="{FB1066A9-AEF8-4A53-A73E-9DEFA9E11ED1}" srcOrd="0" destOrd="0" parTransId="{6889A095-A976-42C6-92FC-CF78BCF084AE}" sibTransId="{E2B41F2A-D989-4DED-B6B1-A3518670D9ED}"/>
    <dgm:cxn modelId="{B19DFECD-E012-4ACC-8D07-D78927C9A10F}" srcId="{FB1066A9-AEF8-4A53-A73E-9DEFA9E11ED1}" destId="{28168C7B-A964-416F-8218-816EC2D4E7B3}" srcOrd="3" destOrd="0" parTransId="{7C2AAA38-BAE0-42D0-A395-66224B0CF476}" sibTransId="{162C2BD4-9CEB-4163-BB35-A16883F87D37}"/>
    <dgm:cxn modelId="{53C258DB-F972-4A27-BD01-C4431D7993F9}" srcId="{56B3C99C-70B8-44F9-B4AB-60F6F13DA7E1}" destId="{0503990B-382D-412A-90C8-405659D2991A}" srcOrd="1" destOrd="0" parTransId="{CF8FBD39-5490-4445-AB67-C62557E9BDD4}" sibTransId="{C4F33DB1-0A50-4377-A215-4566A181D057}"/>
    <dgm:cxn modelId="{AC8F1CDD-8EF8-4432-B4C1-D2ED55A30610}" srcId="{FB1066A9-AEF8-4A53-A73E-9DEFA9E11ED1}" destId="{1B5C7E0D-DEE4-4D68-8D1B-F17043B7FD51}" srcOrd="0" destOrd="0" parTransId="{C1837A59-C8FE-4956-9D20-4BCF89C8159B}" sibTransId="{0B123007-4715-4B83-BA38-860612CA7575}"/>
    <dgm:cxn modelId="{F0D634E8-91AB-4857-B269-420993641FDC}" srcId="{FB1066A9-AEF8-4A53-A73E-9DEFA9E11ED1}" destId="{92F4EA1B-A21E-461C-AABE-EFF46FCDABE0}" srcOrd="2" destOrd="0" parTransId="{6E2AF773-AB61-42A4-8729-897BEE153356}" sibTransId="{4026D11B-C0B0-4C2E-BF7E-F78EF51050C9}"/>
    <dgm:cxn modelId="{12D9E6F5-ED60-4007-90EF-6EB09EF4EA20}" srcId="{FB1066A9-AEF8-4A53-A73E-9DEFA9E11ED1}" destId="{A037B083-424B-4C20-9F74-A54B9AB639AA}" srcOrd="1" destOrd="0" parTransId="{9770FED7-9F87-4813-BB72-A0E8EA7D4E62}" sibTransId="{610B7B82-D04F-4AF7-A6AE-F380864BD715}"/>
    <dgm:cxn modelId="{D1ECD7FB-8D13-4830-AB56-F68F31A27567}" type="presOf" srcId="{FB1066A9-AEF8-4A53-A73E-9DEFA9E11ED1}" destId="{3986398D-750A-474C-ABA5-289731FB04B1}" srcOrd="1" destOrd="0" presId="urn:microsoft.com/office/officeart/2005/8/layout/lProcess2"/>
    <dgm:cxn modelId="{DAC9183C-3A28-4ACC-9C25-00EB63A21D0D}" type="presParOf" srcId="{92DF4763-FA7C-4ABE-8B74-62B8AAFDA155}" destId="{839718FA-EF10-4C93-8F44-7CE4EDD33F02}" srcOrd="0" destOrd="0" presId="urn:microsoft.com/office/officeart/2005/8/layout/lProcess2"/>
    <dgm:cxn modelId="{B3BD3658-FF96-4BE5-B09A-C0A400BF61F6}" type="presParOf" srcId="{839718FA-EF10-4C93-8F44-7CE4EDD33F02}" destId="{B9AB092B-1807-46B2-9C61-BAB147FE7B47}" srcOrd="0" destOrd="0" presId="urn:microsoft.com/office/officeart/2005/8/layout/lProcess2"/>
    <dgm:cxn modelId="{545EE11F-78FF-4779-BFBC-B1370E71C305}" type="presParOf" srcId="{839718FA-EF10-4C93-8F44-7CE4EDD33F02}" destId="{3986398D-750A-474C-ABA5-289731FB04B1}" srcOrd="1" destOrd="0" presId="urn:microsoft.com/office/officeart/2005/8/layout/lProcess2"/>
    <dgm:cxn modelId="{D23E15E1-0CA9-4DAE-A5AA-93D2B1A0A451}" type="presParOf" srcId="{839718FA-EF10-4C93-8F44-7CE4EDD33F02}" destId="{6323AEEA-8AA0-43A7-B3BD-82FF36032F0D}" srcOrd="2" destOrd="0" presId="urn:microsoft.com/office/officeart/2005/8/layout/lProcess2"/>
    <dgm:cxn modelId="{BDFDF8DB-7412-45B9-94D3-9709274DFC8D}" type="presParOf" srcId="{6323AEEA-8AA0-43A7-B3BD-82FF36032F0D}" destId="{CF95FA7D-BDA1-4D3E-9D91-C91CA7D7BFD7}" srcOrd="0" destOrd="0" presId="urn:microsoft.com/office/officeart/2005/8/layout/lProcess2"/>
    <dgm:cxn modelId="{1ED98E31-2228-4E44-B1D6-0364395FD048}" type="presParOf" srcId="{CF95FA7D-BDA1-4D3E-9D91-C91CA7D7BFD7}" destId="{A42F7194-C6E3-4A43-8C7A-85F1BD4CF707}" srcOrd="0" destOrd="0" presId="urn:microsoft.com/office/officeart/2005/8/layout/lProcess2"/>
    <dgm:cxn modelId="{35CA55C9-B032-4404-90EF-3A16AFDAEDDE}" type="presParOf" srcId="{CF95FA7D-BDA1-4D3E-9D91-C91CA7D7BFD7}" destId="{37967A34-5459-48C6-92B0-C317339DA765}" srcOrd="1" destOrd="0" presId="urn:microsoft.com/office/officeart/2005/8/layout/lProcess2"/>
    <dgm:cxn modelId="{E4B8556C-9576-47CE-9174-6BF856F8E7F9}" type="presParOf" srcId="{CF95FA7D-BDA1-4D3E-9D91-C91CA7D7BFD7}" destId="{83D014DE-A36F-4CD5-8C23-AD71CB6A3E8D}" srcOrd="2" destOrd="0" presId="urn:microsoft.com/office/officeart/2005/8/layout/lProcess2"/>
    <dgm:cxn modelId="{D50BABBD-F077-4191-984A-F64B614BE8EA}" type="presParOf" srcId="{CF95FA7D-BDA1-4D3E-9D91-C91CA7D7BFD7}" destId="{B675FAA3-55BF-47D5-8A11-5A7ED89A1C51}" srcOrd="3" destOrd="0" presId="urn:microsoft.com/office/officeart/2005/8/layout/lProcess2"/>
    <dgm:cxn modelId="{8134AB5C-133D-4D66-A7FA-8E85CF0C0457}" type="presParOf" srcId="{CF95FA7D-BDA1-4D3E-9D91-C91CA7D7BFD7}" destId="{494B548C-D8EE-4C0C-88F5-6698DAE05F93}" srcOrd="4" destOrd="0" presId="urn:microsoft.com/office/officeart/2005/8/layout/lProcess2"/>
    <dgm:cxn modelId="{F3C0DF84-4D75-4BB8-AD9E-5E05C007F17D}" type="presParOf" srcId="{CF95FA7D-BDA1-4D3E-9D91-C91CA7D7BFD7}" destId="{9BFD6784-356A-47AF-9FDB-DCFFD3415E45}" srcOrd="5" destOrd="0" presId="urn:microsoft.com/office/officeart/2005/8/layout/lProcess2"/>
    <dgm:cxn modelId="{4CFFA3ED-2D0C-4B17-9EEE-FEEAFFCF63BA}" type="presParOf" srcId="{CF95FA7D-BDA1-4D3E-9D91-C91CA7D7BFD7}" destId="{2FCE62D0-FE56-42C2-B822-BEFCFF84B0A7}" srcOrd="6" destOrd="0" presId="urn:microsoft.com/office/officeart/2005/8/layout/lProcess2"/>
    <dgm:cxn modelId="{A2327B5E-9CC6-477B-A5DF-13DBD84E3CAA}" type="presParOf" srcId="{92DF4763-FA7C-4ABE-8B74-62B8AAFDA155}" destId="{6984CDD3-2057-4E15-9189-C929A48D2C3B}" srcOrd="1" destOrd="0" presId="urn:microsoft.com/office/officeart/2005/8/layout/lProcess2"/>
    <dgm:cxn modelId="{F0169803-3F38-422C-BFE6-6B4EF51657A0}" type="presParOf" srcId="{92DF4763-FA7C-4ABE-8B74-62B8AAFDA155}" destId="{BC543EF3-A2E9-46FF-961B-A81FF1EF2CE4}" srcOrd="2" destOrd="0" presId="urn:microsoft.com/office/officeart/2005/8/layout/lProcess2"/>
    <dgm:cxn modelId="{C500D432-B9AA-4663-B7B3-67841EB02389}" type="presParOf" srcId="{BC543EF3-A2E9-46FF-961B-A81FF1EF2CE4}" destId="{A50CEA9B-BC30-4439-9944-E7E9599E9CCB}" srcOrd="0" destOrd="0" presId="urn:microsoft.com/office/officeart/2005/8/layout/lProcess2"/>
    <dgm:cxn modelId="{2770228C-7C7C-4EF4-BC83-3298089D6278}" type="presParOf" srcId="{BC543EF3-A2E9-46FF-961B-A81FF1EF2CE4}" destId="{4B487E09-8B40-42E3-849F-79448E3D5C99}" srcOrd="1" destOrd="0" presId="urn:microsoft.com/office/officeart/2005/8/layout/lProcess2"/>
    <dgm:cxn modelId="{B68E5520-1C92-45F0-9DD0-7843C0B419F3}" type="presParOf" srcId="{BC543EF3-A2E9-46FF-961B-A81FF1EF2CE4}" destId="{7E28B61B-08A4-4246-A802-BD93EB57ADC3}" srcOrd="2" destOrd="0" presId="urn:microsoft.com/office/officeart/2005/8/layout/lProcess2"/>
    <dgm:cxn modelId="{D61F8801-1FEB-4B47-9A0D-4F1C06BE1811}" type="presParOf" srcId="{7E28B61B-08A4-4246-A802-BD93EB57ADC3}" destId="{FC75020B-4E58-4941-B5E0-EC16F75A9471}" srcOrd="0" destOrd="0" presId="urn:microsoft.com/office/officeart/2005/8/layout/lProcess2"/>
    <dgm:cxn modelId="{47521CAF-91D2-46CB-B98E-BDEBADB9C784}" type="presParOf" srcId="{FC75020B-4E58-4941-B5E0-EC16F75A9471}" destId="{0E819BB3-3954-439B-AF4E-A63D5A4ED859}" srcOrd="0" destOrd="0" presId="urn:microsoft.com/office/officeart/2005/8/layout/lProcess2"/>
    <dgm:cxn modelId="{0EA96767-4C99-4D07-89BE-8230E9818381}" type="presParOf" srcId="{FC75020B-4E58-4941-B5E0-EC16F75A9471}" destId="{82FB72E2-6625-43AB-9C59-8AAE88A5BE9F}" srcOrd="1" destOrd="0" presId="urn:microsoft.com/office/officeart/2005/8/layout/lProcess2"/>
    <dgm:cxn modelId="{B0CAABF4-2E84-420D-A63F-1F021346992E}" type="presParOf" srcId="{FC75020B-4E58-4941-B5E0-EC16F75A9471}" destId="{D7DB9D7C-ADCD-493A-B77B-37CF9075B1F9}" srcOrd="2" destOrd="0" presId="urn:microsoft.com/office/officeart/2005/8/layout/lProcess2"/>
    <dgm:cxn modelId="{DE2EA5BF-D7AA-483F-9D00-44F879221DDC}" type="presParOf" srcId="{FC75020B-4E58-4941-B5E0-EC16F75A9471}" destId="{C5BF8C51-C468-4755-87F8-DC5DBE75EE26}" srcOrd="3" destOrd="0" presId="urn:microsoft.com/office/officeart/2005/8/layout/lProcess2"/>
    <dgm:cxn modelId="{662EF320-E565-4E45-8352-4021315A45C3}" type="presParOf" srcId="{FC75020B-4E58-4941-B5E0-EC16F75A9471}" destId="{69538336-7A3C-42D4-8F1C-04FC677EAC3F}" srcOrd="4" destOrd="0" presId="urn:microsoft.com/office/officeart/2005/8/layout/lProcess2"/>
    <dgm:cxn modelId="{0F7BE615-E8B2-4F40-9D35-011DAF0F17DA}" type="presParOf" srcId="{FC75020B-4E58-4941-B5E0-EC16F75A9471}" destId="{D2C8E7C9-F9F1-4B02-8CC7-1D2EC1D80220}" srcOrd="5" destOrd="0" presId="urn:microsoft.com/office/officeart/2005/8/layout/lProcess2"/>
    <dgm:cxn modelId="{20150366-5FC4-4EB2-AF60-B0E3D3CA19D5}" type="presParOf" srcId="{FC75020B-4E58-4941-B5E0-EC16F75A9471}" destId="{258AFE20-DB54-4894-B60A-A008E590E975}" srcOrd="6"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AB092B-1807-46B2-9C61-BAB147FE7B47}">
      <dsp:nvSpPr>
        <dsp:cNvPr id="0" name=""/>
        <dsp:cNvSpPr/>
      </dsp:nvSpPr>
      <dsp:spPr>
        <a:xfrm>
          <a:off x="0" y="0"/>
          <a:ext cx="3962102" cy="373697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Dax Offc Pro" panose="020B0504030101020102" pitchFamily="34" charset="0"/>
            </a:rPr>
            <a:t>Wildfire and Drought</a:t>
          </a:r>
          <a:endParaRPr lang="en-CA" sz="2400" kern="1200" dirty="0">
            <a:latin typeface="Dax Offc Pro" panose="020B0504030101020102" pitchFamily="34" charset="0"/>
          </a:endParaRPr>
        </a:p>
      </dsp:txBody>
      <dsp:txXfrm>
        <a:off x="0" y="0"/>
        <a:ext cx="3962102" cy="1121092"/>
      </dsp:txXfrm>
    </dsp:sp>
    <dsp:sp modelId="{A42F7194-C6E3-4A43-8C7A-85F1BD4CF707}">
      <dsp:nvSpPr>
        <dsp:cNvPr id="0" name=""/>
        <dsp:cNvSpPr/>
      </dsp:nvSpPr>
      <dsp:spPr>
        <a:xfrm>
          <a:off x="152396" y="1000023"/>
          <a:ext cx="3626876" cy="60740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l" defTabSz="533400">
            <a:lnSpc>
              <a:spcPct val="90000"/>
            </a:lnSpc>
            <a:spcBef>
              <a:spcPct val="0"/>
            </a:spcBef>
            <a:spcAft>
              <a:spcPct val="35000"/>
            </a:spcAft>
            <a:buNone/>
          </a:pPr>
          <a:r>
            <a:rPr lang="en-US" sz="1200" kern="1200" dirty="0">
              <a:latin typeface="Dax Offc Pro" panose="020B0504030101020102" pitchFamily="34" charset="0"/>
            </a:rPr>
            <a:t>Use Ag Census data to obtain market value of agricultural products sold for the different farm categories</a:t>
          </a:r>
          <a:endParaRPr lang="en-CA" sz="1200" kern="1200" dirty="0">
            <a:latin typeface="Dax Offc Pro" panose="020B0504030101020102" pitchFamily="34" charset="0"/>
          </a:endParaRPr>
        </a:p>
      </dsp:txBody>
      <dsp:txXfrm>
        <a:off x="170186" y="1017813"/>
        <a:ext cx="3591296" cy="571825"/>
      </dsp:txXfrm>
    </dsp:sp>
    <dsp:sp modelId="{83D014DE-A36F-4CD5-8C23-AD71CB6A3E8D}">
      <dsp:nvSpPr>
        <dsp:cNvPr id="0" name=""/>
        <dsp:cNvSpPr/>
      </dsp:nvSpPr>
      <dsp:spPr>
        <a:xfrm>
          <a:off x="152412" y="1672495"/>
          <a:ext cx="3626845" cy="40704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l" defTabSz="533400">
            <a:lnSpc>
              <a:spcPct val="90000"/>
            </a:lnSpc>
            <a:spcBef>
              <a:spcPct val="0"/>
            </a:spcBef>
            <a:spcAft>
              <a:spcPct val="35000"/>
            </a:spcAft>
            <a:buNone/>
          </a:pPr>
          <a:r>
            <a:rPr lang="en-US" sz="1200" kern="1200" dirty="0">
              <a:latin typeface="Dax Offc Pro" panose="020B0504030101020102" pitchFamily="34" charset="0"/>
            </a:rPr>
            <a:t>Forecast to 2050  using FAO data available for different categories </a:t>
          </a:r>
          <a:endParaRPr lang="en-CA" sz="1200" kern="1200" dirty="0">
            <a:latin typeface="Dax Offc Pro" panose="020B0504030101020102" pitchFamily="34" charset="0"/>
          </a:endParaRPr>
        </a:p>
      </dsp:txBody>
      <dsp:txXfrm>
        <a:off x="164334" y="1684417"/>
        <a:ext cx="3603001" cy="383204"/>
      </dsp:txXfrm>
    </dsp:sp>
    <dsp:sp modelId="{494B548C-D8EE-4C0C-88F5-6698DAE05F93}">
      <dsp:nvSpPr>
        <dsp:cNvPr id="0" name=""/>
        <dsp:cNvSpPr/>
      </dsp:nvSpPr>
      <dsp:spPr>
        <a:xfrm>
          <a:off x="152412" y="2097604"/>
          <a:ext cx="3649666" cy="61400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l" defTabSz="533400">
            <a:lnSpc>
              <a:spcPct val="90000"/>
            </a:lnSpc>
            <a:spcBef>
              <a:spcPct val="0"/>
            </a:spcBef>
            <a:spcAft>
              <a:spcPct val="35000"/>
            </a:spcAft>
            <a:buNone/>
          </a:pPr>
          <a:r>
            <a:rPr lang="en-US" sz="1200" kern="1200" dirty="0">
              <a:latin typeface="Dax Offc Pro" panose="020B0504030101020102" pitchFamily="34" charset="0"/>
            </a:rPr>
            <a:t>Use hazard data from Climate Engine using </a:t>
          </a:r>
          <a:r>
            <a:rPr lang="en-US" sz="1200" b="0" i="0" u="none" kern="1200" dirty="0">
              <a:latin typeface="Dax Offc Pro" panose="020B0504030101020102" pitchFamily="34" charset="0"/>
            </a:rPr>
            <a:t>CMIP6 projections</a:t>
          </a:r>
          <a:endParaRPr lang="en-CA" sz="1200" kern="1200" dirty="0">
            <a:latin typeface="Dax Offc Pro" panose="020B0504030101020102" pitchFamily="34" charset="0"/>
          </a:endParaRPr>
        </a:p>
      </dsp:txBody>
      <dsp:txXfrm>
        <a:off x="170396" y="2115588"/>
        <a:ext cx="3613698" cy="578037"/>
      </dsp:txXfrm>
    </dsp:sp>
    <dsp:sp modelId="{2FCE62D0-FE56-42C2-B822-BEFCFF84B0A7}">
      <dsp:nvSpPr>
        <dsp:cNvPr id="0" name=""/>
        <dsp:cNvSpPr/>
      </dsp:nvSpPr>
      <dsp:spPr>
        <a:xfrm>
          <a:off x="152396" y="2753526"/>
          <a:ext cx="3649698" cy="559766"/>
        </a:xfrm>
        <a:prstGeom prst="roundRect">
          <a:avLst>
            <a:gd name="adj" fmla="val 10000"/>
          </a:avLst>
        </a:prstGeom>
        <a:solidFill>
          <a:srgbClr val="0079C1">
            <a:hueOff val="0"/>
            <a:satOff val="0"/>
            <a:lumOff val="0"/>
            <a:alphaOff val="0"/>
          </a:srgbClr>
        </a:solidFill>
        <a:ln w="25400" cap="flat" cmpd="sng" algn="ctr">
          <a:solidFill>
            <a:prstClr val="white">
              <a:hueOff val="0"/>
              <a:satOff val="0"/>
              <a:lumOff val="0"/>
              <a:alphaOff val="0"/>
            </a:prst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l" defTabSz="533400">
            <a:lnSpc>
              <a:spcPct val="90000"/>
            </a:lnSpc>
            <a:spcBef>
              <a:spcPct val="0"/>
            </a:spcBef>
            <a:spcAft>
              <a:spcPct val="35000"/>
            </a:spcAft>
            <a:buNone/>
          </a:pPr>
          <a:r>
            <a:rPr lang="en-CA" sz="1200" kern="1200" dirty="0">
              <a:latin typeface="Dax Offc Pro" panose="020B0504030101020102" pitchFamily="34" charset="0"/>
            </a:rPr>
            <a:t>Use information from NOAA, Climate engine and climate.gov to measure economic impact</a:t>
          </a:r>
        </a:p>
      </dsp:txBody>
      <dsp:txXfrm>
        <a:off x="168791" y="2769921"/>
        <a:ext cx="3616908" cy="526976"/>
      </dsp:txXfrm>
    </dsp:sp>
    <dsp:sp modelId="{A50CEA9B-BC30-4439-9944-E7E9599E9CCB}">
      <dsp:nvSpPr>
        <dsp:cNvPr id="0" name=""/>
        <dsp:cNvSpPr/>
      </dsp:nvSpPr>
      <dsp:spPr>
        <a:xfrm>
          <a:off x="4258346" y="0"/>
          <a:ext cx="3962102" cy="373697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Dax Offc Pro" panose="020B0504030101020102" pitchFamily="34" charset="0"/>
            </a:rPr>
            <a:t>Temperature</a:t>
          </a:r>
          <a:r>
            <a:rPr lang="en-US" sz="4900" kern="1200" dirty="0"/>
            <a:t> </a:t>
          </a:r>
          <a:endParaRPr lang="en-CA" sz="4900" kern="1200" dirty="0"/>
        </a:p>
      </dsp:txBody>
      <dsp:txXfrm>
        <a:off x="4258346" y="0"/>
        <a:ext cx="3962102" cy="1121092"/>
      </dsp:txXfrm>
    </dsp:sp>
    <dsp:sp modelId="{0E819BB3-3954-439B-AF4E-A63D5A4ED859}">
      <dsp:nvSpPr>
        <dsp:cNvPr id="0" name=""/>
        <dsp:cNvSpPr/>
      </dsp:nvSpPr>
      <dsp:spPr>
        <a:xfrm>
          <a:off x="4495795" y="1054503"/>
          <a:ext cx="3610996" cy="6588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l" defTabSz="533400">
            <a:lnSpc>
              <a:spcPct val="90000"/>
            </a:lnSpc>
            <a:spcBef>
              <a:spcPct val="0"/>
            </a:spcBef>
            <a:spcAft>
              <a:spcPct val="35000"/>
            </a:spcAft>
            <a:buNone/>
          </a:pPr>
          <a:r>
            <a:rPr lang="en-US" sz="1200" kern="1200" dirty="0">
              <a:latin typeface="Dax Offc Pro" panose="020B0504030101020102" pitchFamily="34" charset="0"/>
            </a:rPr>
            <a:t>Use Ag Census data to obtain market value of agricultural products sold for the different farm categories</a:t>
          </a:r>
          <a:endParaRPr lang="en-CA" sz="1200" kern="1200" dirty="0"/>
        </a:p>
      </dsp:txBody>
      <dsp:txXfrm>
        <a:off x="4515093" y="1073801"/>
        <a:ext cx="3572400" cy="620297"/>
      </dsp:txXfrm>
    </dsp:sp>
    <dsp:sp modelId="{D7DB9D7C-ADCD-493A-B77B-37CF9075B1F9}">
      <dsp:nvSpPr>
        <dsp:cNvPr id="0" name=""/>
        <dsp:cNvSpPr/>
      </dsp:nvSpPr>
      <dsp:spPr>
        <a:xfrm>
          <a:off x="4495795" y="1737978"/>
          <a:ext cx="3626845" cy="5056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l" defTabSz="533400">
            <a:lnSpc>
              <a:spcPct val="90000"/>
            </a:lnSpc>
            <a:spcBef>
              <a:spcPct val="0"/>
            </a:spcBef>
            <a:spcAft>
              <a:spcPct val="35000"/>
            </a:spcAft>
            <a:buNone/>
          </a:pPr>
          <a:r>
            <a:rPr lang="en-US" sz="1200" kern="1200" dirty="0">
              <a:latin typeface="Dax Offc Pro" panose="020B0504030101020102" pitchFamily="34" charset="0"/>
            </a:rPr>
            <a:t>Forecast to 2050 using FAO data available for different categories </a:t>
          </a:r>
          <a:endParaRPr lang="en-CA" sz="1200" kern="1200" dirty="0"/>
        </a:p>
      </dsp:txBody>
      <dsp:txXfrm>
        <a:off x="4510604" y="1752787"/>
        <a:ext cx="3597227" cy="476013"/>
      </dsp:txXfrm>
    </dsp:sp>
    <dsp:sp modelId="{69538336-7A3C-42D4-8F1C-04FC677EAC3F}">
      <dsp:nvSpPr>
        <dsp:cNvPr id="0" name=""/>
        <dsp:cNvSpPr/>
      </dsp:nvSpPr>
      <dsp:spPr>
        <a:xfrm>
          <a:off x="4495811" y="2324103"/>
          <a:ext cx="3626876" cy="3832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l" defTabSz="533400">
            <a:lnSpc>
              <a:spcPct val="90000"/>
            </a:lnSpc>
            <a:spcBef>
              <a:spcPct val="0"/>
            </a:spcBef>
            <a:spcAft>
              <a:spcPct val="35000"/>
            </a:spcAft>
            <a:buNone/>
          </a:pPr>
          <a:r>
            <a:rPr lang="en-US" sz="1200" kern="1200" dirty="0">
              <a:latin typeface="Dax Offc Pro" panose="020B0504030101020102" pitchFamily="34" charset="0"/>
            </a:rPr>
            <a:t>Use agricultural yields percentages at the county level from Hsiang et al (2017) </a:t>
          </a:r>
          <a:endParaRPr lang="en-CA" sz="1200" kern="1200" dirty="0">
            <a:latin typeface="Dax Offc Pro" panose="020B0504030101020102" pitchFamily="34" charset="0"/>
          </a:endParaRPr>
        </a:p>
      </dsp:txBody>
      <dsp:txXfrm>
        <a:off x="4507037" y="2335329"/>
        <a:ext cx="3604424" cy="360820"/>
      </dsp:txXfrm>
    </dsp:sp>
    <dsp:sp modelId="{258AFE20-DB54-4894-B60A-A008E590E975}">
      <dsp:nvSpPr>
        <dsp:cNvPr id="0" name=""/>
        <dsp:cNvSpPr/>
      </dsp:nvSpPr>
      <dsp:spPr>
        <a:xfrm>
          <a:off x="4495811" y="2781297"/>
          <a:ext cx="3634040" cy="47693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l" defTabSz="533400">
            <a:lnSpc>
              <a:spcPct val="90000"/>
            </a:lnSpc>
            <a:spcBef>
              <a:spcPct val="0"/>
            </a:spcBef>
            <a:spcAft>
              <a:spcPct val="35000"/>
            </a:spcAft>
            <a:buNone/>
          </a:pPr>
          <a:r>
            <a:rPr lang="en-US" sz="1200" kern="1200" dirty="0">
              <a:latin typeface="Dax Offc Pro" panose="020B0504030101020102" pitchFamily="34" charset="0"/>
            </a:rPr>
            <a:t>Use information from Hsiang et al. 2017, climate.gov to measure economic impact </a:t>
          </a:r>
          <a:endParaRPr lang="en-CA" sz="1200" kern="1200" dirty="0">
            <a:latin typeface="Dax Offc Pro" panose="020B0504030101020102" pitchFamily="34" charset="0"/>
          </a:endParaRPr>
        </a:p>
      </dsp:txBody>
      <dsp:txXfrm>
        <a:off x="4509780" y="2795266"/>
        <a:ext cx="3606102" cy="448995"/>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sz="1000" dirty="0">
              <a:latin typeface="Dax Offc Pro" panose="020B0504030101020102"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C078DB2-3BD9-A64E-9A59-E5BDFD1A272F}" type="datetimeFigureOut">
              <a:rPr lang="en-US" sz="1000" smtClean="0">
                <a:latin typeface="Dax Offc Pro" panose="020B0504030101020102" pitchFamily="34" charset="0"/>
              </a:rPr>
              <a:t>6/5/2024</a:t>
            </a:fld>
            <a:endParaRPr lang="en-US" sz="1000" dirty="0">
              <a:latin typeface="Dax Offc Pro" panose="020B0504030101020102"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sz="1000">
              <a:latin typeface="Dax Offc Pro" panose="020B0504030101020102" pitchFamily="34"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A511CDE-9E68-3F49-A9B0-24A9A5FD929E}" type="slidenum">
              <a:rPr lang="en-US" sz="1000" smtClean="0">
                <a:latin typeface="Dax Offc Pro" panose="020B0504030101020102" pitchFamily="34" charset="0"/>
              </a:rPr>
              <a:t>‹#›</a:t>
            </a:fld>
            <a:endParaRPr lang="en-US" sz="1000">
              <a:latin typeface="Dax Offc Pro" panose="020B0504030101020102" pitchFamily="34" charset="0"/>
            </a:endParaRPr>
          </a:p>
        </p:txBody>
      </p:sp>
    </p:spTree>
    <p:extLst>
      <p:ext uri="{BB962C8B-B14F-4D97-AF65-F5344CB8AC3E}">
        <p14:creationId xmlns:p14="http://schemas.microsoft.com/office/powerpoint/2010/main" val="4738288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000">
                <a:latin typeface="Dax Offc Pro" panose="020B0504030101020102" pitchFamily="34"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000">
                <a:latin typeface="Dax Offc Pro" panose="020B0504030101020102" pitchFamily="34" charset="0"/>
              </a:defRPr>
            </a:lvl1pPr>
          </a:lstStyle>
          <a:p>
            <a:fld id="{FC54BC96-B594-BD41-B8AB-96745BE59FB8}" type="datetimeFigureOut">
              <a:rPr lang="en-US" smtClean="0"/>
              <a:pPr/>
              <a:t>6/5/2024</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000">
                <a:latin typeface="Dax Offc Pro" panose="020B0504030101020102"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000">
                <a:latin typeface="Dax Offc Pro" panose="020B0504030101020102" pitchFamily="34" charset="0"/>
              </a:defRPr>
            </a:lvl1pPr>
          </a:lstStyle>
          <a:p>
            <a:fld id="{6B040601-F34C-A840-B24C-52E51A825DA8}" type="slidenum">
              <a:rPr lang="en-US" smtClean="0"/>
              <a:pPr/>
              <a:t>‹#›</a:t>
            </a:fld>
            <a:endParaRPr lang="en-US"/>
          </a:p>
        </p:txBody>
      </p:sp>
    </p:spTree>
    <p:extLst>
      <p:ext uri="{BB962C8B-B14F-4D97-AF65-F5344CB8AC3E}">
        <p14:creationId xmlns:p14="http://schemas.microsoft.com/office/powerpoint/2010/main" val="59855428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Dax Offc Pro" panose="020B0504030101020102" pitchFamily="34" charset="0"/>
        <a:ea typeface="+mn-ea"/>
        <a:cs typeface="+mn-cs"/>
      </a:defRPr>
    </a:lvl1pPr>
    <a:lvl2pPr marL="457200" algn="l" defTabSz="457200" rtl="0" eaLnBrk="1" latinLnBrk="0" hangingPunct="1">
      <a:defRPr sz="1200" kern="1200">
        <a:solidFill>
          <a:schemeClr val="tx1"/>
        </a:solidFill>
        <a:latin typeface="Dax Offc Pro" panose="020B0504030101020102" pitchFamily="34" charset="0"/>
        <a:ea typeface="+mn-ea"/>
        <a:cs typeface="+mn-cs"/>
      </a:defRPr>
    </a:lvl2pPr>
    <a:lvl3pPr marL="914400" algn="l" defTabSz="457200" rtl="0" eaLnBrk="1" latinLnBrk="0" hangingPunct="1">
      <a:defRPr sz="1200" kern="1200">
        <a:solidFill>
          <a:schemeClr val="tx1"/>
        </a:solidFill>
        <a:latin typeface="Dax Offc Pro" panose="020B0504030101020102" pitchFamily="34" charset="0"/>
        <a:ea typeface="+mn-ea"/>
        <a:cs typeface="+mn-cs"/>
      </a:defRPr>
    </a:lvl3pPr>
    <a:lvl4pPr marL="1371600" algn="l" defTabSz="457200" rtl="0" eaLnBrk="1" latinLnBrk="0" hangingPunct="1">
      <a:defRPr sz="1200" kern="1200">
        <a:solidFill>
          <a:schemeClr val="tx1"/>
        </a:solidFill>
        <a:latin typeface="Dax Offc Pro" panose="020B0504030101020102" pitchFamily="34" charset="0"/>
        <a:ea typeface="+mn-ea"/>
        <a:cs typeface="+mn-cs"/>
      </a:defRPr>
    </a:lvl4pPr>
    <a:lvl5pPr marL="1828800" algn="l" defTabSz="457200" rtl="0" eaLnBrk="1" latinLnBrk="0" hangingPunct="1">
      <a:defRPr sz="1200" kern="1200">
        <a:solidFill>
          <a:schemeClr val="tx1"/>
        </a:solidFill>
        <a:latin typeface="Dax Offc Pro" panose="020B0504030101020102" pitchFamily="34" charset="0"/>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040601-F34C-A840-B24C-52E51A825DA8}" type="slidenum">
              <a:rPr lang="en-US" smtClean="0"/>
              <a:t>1</a:t>
            </a:fld>
            <a:endParaRPr lang="en-US"/>
          </a:p>
        </p:txBody>
      </p:sp>
    </p:spTree>
    <p:extLst>
      <p:ext uri="{BB962C8B-B14F-4D97-AF65-F5344CB8AC3E}">
        <p14:creationId xmlns:p14="http://schemas.microsoft.com/office/powerpoint/2010/main" val="3918642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B040601-F34C-A840-B24C-52E51A825DA8}" type="slidenum">
              <a:rPr lang="en-US" smtClean="0"/>
              <a:pPr/>
              <a:t>7</a:t>
            </a:fld>
            <a:endParaRPr lang="en-US"/>
          </a:p>
        </p:txBody>
      </p:sp>
    </p:spTree>
    <p:extLst>
      <p:ext uri="{BB962C8B-B14F-4D97-AF65-F5344CB8AC3E}">
        <p14:creationId xmlns:p14="http://schemas.microsoft.com/office/powerpoint/2010/main" val="3720331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Temperature, rainfall and CO2 fertilization </a:t>
            </a:r>
          </a:p>
          <a:p>
            <a:r>
              <a:rPr lang="en-US" dirty="0"/>
              <a:t>Agricultural impacts are estimated by applying future climate data to dose response functions of yields for maize, wheat, cotton, and soybeans and combining them according to land area. The dose response functions include the effects of moderate and extreme temperatures, precipitation and CO2 fertilization. </a:t>
            </a:r>
            <a:endParaRPr lang="en-CA" dirty="0"/>
          </a:p>
        </p:txBody>
      </p:sp>
      <p:sp>
        <p:nvSpPr>
          <p:cNvPr id="4" name="Slide Number Placeholder 3"/>
          <p:cNvSpPr>
            <a:spLocks noGrp="1"/>
          </p:cNvSpPr>
          <p:nvPr>
            <p:ph type="sldNum" sz="quarter" idx="5"/>
          </p:nvPr>
        </p:nvSpPr>
        <p:spPr/>
        <p:txBody>
          <a:bodyPr/>
          <a:lstStyle/>
          <a:p>
            <a:fld id="{6B040601-F34C-A840-B24C-52E51A825DA8}" type="slidenum">
              <a:rPr lang="en-US" smtClean="0"/>
              <a:pPr/>
              <a:t>16</a:t>
            </a:fld>
            <a:endParaRPr lang="en-US"/>
          </a:p>
        </p:txBody>
      </p:sp>
    </p:spTree>
    <p:extLst>
      <p:ext uri="{BB962C8B-B14F-4D97-AF65-F5344CB8AC3E}">
        <p14:creationId xmlns:p14="http://schemas.microsoft.com/office/powerpoint/2010/main" val="3132429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B040601-F34C-A840-B24C-52E51A825DA8}" type="slidenum">
              <a:rPr lang="en-US" smtClean="0"/>
              <a:pPr/>
              <a:t>21</a:t>
            </a:fld>
            <a:endParaRPr lang="en-US"/>
          </a:p>
        </p:txBody>
      </p:sp>
    </p:spTree>
    <p:extLst>
      <p:ext uri="{BB962C8B-B14F-4D97-AF65-F5344CB8AC3E}">
        <p14:creationId xmlns:p14="http://schemas.microsoft.com/office/powerpoint/2010/main" val="13591413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sp>
        <p:nvSpPr>
          <p:cNvPr id="2" name="Title 1"/>
          <p:cNvSpPr>
            <a:spLocks noGrp="1"/>
          </p:cNvSpPr>
          <p:nvPr>
            <p:ph type="ctrTitle"/>
          </p:nvPr>
        </p:nvSpPr>
        <p:spPr>
          <a:xfrm>
            <a:off x="457200" y="914401"/>
            <a:ext cx="8229600" cy="1142999"/>
          </a:xfrm>
        </p:spPr>
        <p:txBody>
          <a:bodyPr anchor="b" anchorCtr="0"/>
          <a:lstStyle>
            <a:lvl1pPr>
              <a:defRPr sz="4000" b="0">
                <a:solidFill>
                  <a:srgbClr val="0079C1"/>
                </a:solidFill>
                <a:latin typeface="Dax Offc Pro" panose="020B0504030101020102" pitchFamily="34" charset="0"/>
                <a:cs typeface="Arial"/>
              </a:defRPr>
            </a:lvl1pPr>
          </a:lstStyle>
          <a:p>
            <a:r>
              <a:rPr lang="en-US"/>
              <a:t>Click to edit Master title style</a:t>
            </a:r>
            <a:endParaRPr lang="en-US" dirty="0"/>
          </a:p>
        </p:txBody>
      </p:sp>
      <p:sp>
        <p:nvSpPr>
          <p:cNvPr id="3" name="Subtitle 2"/>
          <p:cNvSpPr>
            <a:spLocks noGrp="1"/>
          </p:cNvSpPr>
          <p:nvPr>
            <p:ph type="subTitle" idx="1"/>
          </p:nvPr>
        </p:nvSpPr>
        <p:spPr>
          <a:xfrm>
            <a:off x="457200" y="2514600"/>
            <a:ext cx="5943600" cy="628651"/>
          </a:xfrm>
        </p:spPr>
        <p:txBody>
          <a:bodyPr/>
          <a:lstStyle>
            <a:lvl1pPr marL="0" indent="0" algn="l">
              <a:spcBef>
                <a:spcPts val="0"/>
              </a:spcBef>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Rectangle 9"/>
          <p:cNvSpPr/>
          <p:nvPr userDrawn="1"/>
        </p:nvSpPr>
        <p:spPr bwMode="ltGray">
          <a:xfrm>
            <a:off x="2" y="3943351"/>
            <a:ext cx="9143999" cy="1200149"/>
          </a:xfrm>
          <a:prstGeom prst="rect">
            <a:avLst/>
          </a:prstGeom>
          <a:solidFill>
            <a:srgbClr val="0079C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endParaRPr lang="en-US"/>
          </a:p>
        </p:txBody>
      </p:sp>
      <p:sp>
        <p:nvSpPr>
          <p:cNvPr id="4" name="Date Placeholder 3"/>
          <p:cNvSpPr>
            <a:spLocks noGrp="1"/>
          </p:cNvSpPr>
          <p:nvPr>
            <p:ph type="dt" sz="half" idx="10"/>
          </p:nvPr>
        </p:nvSpPr>
        <p:spPr>
          <a:xfrm>
            <a:off x="4860032" y="4391025"/>
            <a:ext cx="3826768" cy="376238"/>
          </a:xfrm>
          <a:prstGeom prst="rect">
            <a:avLst/>
          </a:prstGeom>
        </p:spPr>
        <p:txBody>
          <a:bodyPr lIns="0" tIns="0" rIns="0" bIns="0" anchor="ctr" anchorCtr="0"/>
          <a:lstStyle>
            <a:lvl1pPr algn="r">
              <a:defRPr sz="1200">
                <a:solidFill>
                  <a:srgbClr val="FFFFFF"/>
                </a:solidFill>
                <a:latin typeface="Dax Offc Pro" panose="020B0504030101020102" pitchFamily="34" charset="0"/>
                <a:cs typeface="Arial"/>
              </a:defRPr>
            </a:lvl1pPr>
          </a:lstStyle>
          <a:p>
            <a:endParaRPr lang="en-US" dirty="0"/>
          </a:p>
        </p:txBody>
      </p:sp>
      <p:sp>
        <p:nvSpPr>
          <p:cNvPr id="12" name="Line 19"/>
          <p:cNvSpPr>
            <a:spLocks noChangeShapeType="1"/>
          </p:cNvSpPr>
          <p:nvPr userDrawn="1"/>
        </p:nvSpPr>
        <p:spPr bwMode="auto">
          <a:xfrm>
            <a:off x="457200" y="2286000"/>
            <a:ext cx="8229600" cy="0"/>
          </a:xfrm>
          <a:prstGeom prst="line">
            <a:avLst/>
          </a:prstGeom>
          <a:noFill/>
          <a:ln w="9525">
            <a:solidFill>
              <a:srgbClr val="CACACA"/>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8" name="Picture 7" descr="Logo, company name&#10;&#10;Description automatically generated">
            <a:extLst>
              <a:ext uri="{FF2B5EF4-FFF2-40B4-BE49-F238E27FC236}">
                <a16:creationId xmlns:a16="http://schemas.microsoft.com/office/drawing/2014/main" id="{DBA8BDB2-7648-1EAE-C5EE-3517ED92FBEC}"/>
              </a:ext>
            </a:extLst>
          </p:cNvPr>
          <p:cNvPicPr>
            <a:picLocks noChangeAspect="1"/>
          </p:cNvPicPr>
          <p:nvPr userDrawn="1"/>
        </p:nvPicPr>
        <p:blipFill>
          <a:blip r:embed="rId2"/>
          <a:stretch>
            <a:fillRect/>
          </a:stretch>
        </p:blipFill>
        <p:spPr>
          <a:xfrm>
            <a:off x="289084" y="4124847"/>
            <a:ext cx="1620514" cy="828000"/>
          </a:xfrm>
          <a:prstGeom prst="rect">
            <a:avLst/>
          </a:prstGeom>
        </p:spPr>
      </p:pic>
    </p:spTree>
    <p:extLst>
      <p:ext uri="{BB962C8B-B14F-4D97-AF65-F5344CB8AC3E}">
        <p14:creationId xmlns:p14="http://schemas.microsoft.com/office/powerpoint/2010/main" val="2969116727"/>
      </p:ext>
    </p:extLst>
  </p:cSld>
  <p:clrMapOvr>
    <a:masterClrMapping/>
  </p:clrMapOvr>
  <p:extLst>
    <p:ext uri="{DCECCB84-F9BA-43D5-87BE-67443E8EF086}">
      <p15:sldGuideLst xmlns:p15="http://schemas.microsoft.com/office/powerpoint/2012/main">
        <p15:guide id="1" orient="horz" pos="2916" userDrawn="1">
          <p15:clr>
            <a:srgbClr val="FBAE40"/>
          </p15:clr>
        </p15:guide>
        <p15:guide id="2" pos="29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4001" cy="3895344"/>
          </a:xfrm>
          <a:prstGeom prst="rect">
            <a:avLst/>
          </a:prstGeom>
        </p:spPr>
      </p:pic>
      <p:sp>
        <p:nvSpPr>
          <p:cNvPr id="16" name="Rectangle 15"/>
          <p:cNvSpPr/>
          <p:nvPr userDrawn="1"/>
        </p:nvSpPr>
        <p:spPr bwMode="white">
          <a:xfrm>
            <a:off x="2" y="3867913"/>
            <a:ext cx="9143999" cy="12755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endParaRPr lang="en-US"/>
          </a:p>
        </p:txBody>
      </p:sp>
      <p:sp>
        <p:nvSpPr>
          <p:cNvPr id="14" name="Rectangle 13"/>
          <p:cNvSpPr/>
          <p:nvPr userDrawn="1"/>
        </p:nvSpPr>
        <p:spPr bwMode="ltGray">
          <a:xfrm>
            <a:off x="2" y="3943351"/>
            <a:ext cx="9143999" cy="1200149"/>
          </a:xfrm>
          <a:prstGeom prst="rect">
            <a:avLst/>
          </a:prstGeom>
          <a:solidFill>
            <a:srgbClr val="0079C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endParaRPr lang="en-US"/>
          </a:p>
        </p:txBody>
      </p:sp>
      <p:sp>
        <p:nvSpPr>
          <p:cNvPr id="2" name="Title 1"/>
          <p:cNvSpPr>
            <a:spLocks noGrp="1"/>
          </p:cNvSpPr>
          <p:nvPr userDrawn="1">
            <p:ph type="ctrTitle"/>
          </p:nvPr>
        </p:nvSpPr>
        <p:spPr>
          <a:xfrm>
            <a:off x="457200" y="914401"/>
            <a:ext cx="8229600" cy="1145286"/>
          </a:xfrm>
        </p:spPr>
        <p:txBody>
          <a:bodyPr anchor="b" anchorCtr="0"/>
          <a:lstStyle>
            <a:lvl1pPr>
              <a:defRPr sz="4000" b="0">
                <a:solidFill>
                  <a:srgbClr val="0079C1"/>
                </a:solidFill>
                <a:latin typeface="Dax Offc Pro" panose="020B0504030101020102" pitchFamily="34" charset="0"/>
                <a:cs typeface="Arial"/>
              </a:defRPr>
            </a:lvl1pPr>
          </a:lstStyle>
          <a:p>
            <a:r>
              <a:rPr lang="en-US"/>
              <a:t>Click to edit Master title style</a:t>
            </a:r>
            <a:endParaRPr lang="en-US" dirty="0"/>
          </a:p>
        </p:txBody>
      </p:sp>
      <p:sp>
        <p:nvSpPr>
          <p:cNvPr id="3" name="Subtitle 2"/>
          <p:cNvSpPr>
            <a:spLocks noGrp="1"/>
          </p:cNvSpPr>
          <p:nvPr userDrawn="1">
            <p:ph type="subTitle" idx="1"/>
          </p:nvPr>
        </p:nvSpPr>
        <p:spPr>
          <a:xfrm>
            <a:off x="457200" y="2286000"/>
            <a:ext cx="5943600" cy="630936"/>
          </a:xfrm>
        </p:spPr>
        <p:txBody>
          <a:bodyPr anchor="t" anchorCtr="0"/>
          <a:lstStyle>
            <a:lvl1pPr marL="0" indent="0" algn="l">
              <a:spcBef>
                <a:spcPts val="0"/>
              </a:spcBef>
              <a:buNone/>
              <a:defRPr sz="1600">
                <a:solidFill>
                  <a:srgbClr val="0079C1"/>
                </a:solidFill>
                <a:latin typeface="Dax Offc Pro" panose="020B0504030101020102"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Date Placeholder 3">
            <a:extLst>
              <a:ext uri="{FF2B5EF4-FFF2-40B4-BE49-F238E27FC236}">
                <a16:creationId xmlns:a16="http://schemas.microsoft.com/office/drawing/2014/main" id="{202D704E-F78C-450D-A4B7-FCE7175FDE2F}"/>
              </a:ext>
            </a:extLst>
          </p:cNvPr>
          <p:cNvSpPr>
            <a:spLocks noGrp="1"/>
          </p:cNvSpPr>
          <p:nvPr>
            <p:ph type="dt" sz="half" idx="10"/>
          </p:nvPr>
        </p:nvSpPr>
        <p:spPr>
          <a:xfrm>
            <a:off x="4860032" y="4391025"/>
            <a:ext cx="3826768" cy="376238"/>
          </a:xfrm>
          <a:prstGeom prst="rect">
            <a:avLst/>
          </a:prstGeom>
        </p:spPr>
        <p:txBody>
          <a:bodyPr lIns="0" tIns="0" rIns="0" bIns="0" anchor="ctr" anchorCtr="0"/>
          <a:lstStyle>
            <a:lvl1pPr algn="r">
              <a:defRPr sz="1200">
                <a:solidFill>
                  <a:srgbClr val="FFFFFF"/>
                </a:solidFill>
                <a:latin typeface="Dax Offc Pro" panose="020B0504030101020102" pitchFamily="34" charset="0"/>
                <a:cs typeface="Arial"/>
              </a:defRPr>
            </a:lvl1pPr>
          </a:lstStyle>
          <a:p>
            <a:endParaRPr lang="en-US" dirty="0"/>
          </a:p>
        </p:txBody>
      </p:sp>
      <p:pic>
        <p:nvPicPr>
          <p:cNvPr id="4" name="Picture 3" descr="Logo, company name&#10;&#10;Description automatically generated">
            <a:extLst>
              <a:ext uri="{FF2B5EF4-FFF2-40B4-BE49-F238E27FC236}">
                <a16:creationId xmlns:a16="http://schemas.microsoft.com/office/drawing/2014/main" id="{BC3D9102-16C2-E0FF-52A8-A92607E7BC11}"/>
              </a:ext>
            </a:extLst>
          </p:cNvPr>
          <p:cNvPicPr>
            <a:picLocks noChangeAspect="1"/>
          </p:cNvPicPr>
          <p:nvPr userDrawn="1"/>
        </p:nvPicPr>
        <p:blipFill>
          <a:blip r:embed="rId3"/>
          <a:stretch>
            <a:fillRect/>
          </a:stretch>
        </p:blipFill>
        <p:spPr>
          <a:xfrm>
            <a:off x="289084" y="4124847"/>
            <a:ext cx="1620514" cy="828000"/>
          </a:xfrm>
          <a:prstGeom prst="rect">
            <a:avLst/>
          </a:prstGeom>
        </p:spPr>
      </p:pic>
    </p:spTree>
    <p:extLst>
      <p:ext uri="{BB962C8B-B14F-4D97-AF65-F5344CB8AC3E}">
        <p14:creationId xmlns:p14="http://schemas.microsoft.com/office/powerpoint/2010/main" val="1660102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3856426"/>
          </a:xfrm>
          <a:prstGeom prst="rect">
            <a:avLst/>
          </a:prstGeom>
        </p:spPr>
      </p:pic>
      <p:sp>
        <p:nvSpPr>
          <p:cNvPr id="29" name="Oval 28"/>
          <p:cNvSpPr/>
          <p:nvPr userDrawn="1"/>
        </p:nvSpPr>
        <p:spPr bwMode="white">
          <a:xfrm>
            <a:off x="4114800" y="1581150"/>
            <a:ext cx="3429000" cy="3429000"/>
          </a:xfrm>
          <a:prstGeom prst="ellipse">
            <a:avLst/>
          </a:prstGeom>
          <a:solidFill>
            <a:srgbClr val="0079C1">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a:p>
        </p:txBody>
      </p:sp>
      <p:sp>
        <p:nvSpPr>
          <p:cNvPr id="31" name="Oval 30"/>
          <p:cNvSpPr/>
          <p:nvPr userDrawn="1"/>
        </p:nvSpPr>
        <p:spPr bwMode="white">
          <a:xfrm>
            <a:off x="371546" y="-269346"/>
            <a:ext cx="4419600" cy="4419600"/>
          </a:xfrm>
          <a:prstGeom prst="ellipse">
            <a:avLst/>
          </a:prstGeom>
          <a:solidFill>
            <a:srgbClr val="ED1C24">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a:p>
        </p:txBody>
      </p:sp>
      <p:sp>
        <p:nvSpPr>
          <p:cNvPr id="32" name="Oval 31"/>
          <p:cNvSpPr/>
          <p:nvPr userDrawn="1"/>
        </p:nvSpPr>
        <p:spPr bwMode="white">
          <a:xfrm>
            <a:off x="304800" y="-350789"/>
            <a:ext cx="4587968" cy="4587968"/>
          </a:xfrm>
          <a:prstGeom prst="ellipse">
            <a:avLst/>
          </a:prstGeom>
          <a:noFill/>
          <a:ln w="127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a:p>
        </p:txBody>
      </p:sp>
      <p:sp>
        <p:nvSpPr>
          <p:cNvPr id="2" name="Title 1"/>
          <p:cNvSpPr>
            <a:spLocks noGrp="1"/>
          </p:cNvSpPr>
          <p:nvPr userDrawn="1">
            <p:ph type="ctrTitle"/>
          </p:nvPr>
        </p:nvSpPr>
        <p:spPr bwMode="black">
          <a:xfrm>
            <a:off x="1037311" y="590550"/>
            <a:ext cx="3124199" cy="2670048"/>
          </a:xfrm>
        </p:spPr>
        <p:txBody>
          <a:bodyPr/>
          <a:lstStyle>
            <a:lvl1pPr>
              <a:defRPr sz="3200" b="0">
                <a:solidFill>
                  <a:srgbClr val="FFFFFF"/>
                </a:solidFill>
                <a:latin typeface="Dax Offc Pro" panose="020B0504030101020102" pitchFamily="34" charset="0"/>
                <a:cs typeface="Arial"/>
              </a:defRPr>
            </a:lvl1pPr>
          </a:lstStyle>
          <a:p>
            <a:r>
              <a:rPr lang="en-US"/>
              <a:t>Click to edit Master title style</a:t>
            </a:r>
            <a:endParaRPr lang="en-US" dirty="0"/>
          </a:p>
        </p:txBody>
      </p:sp>
      <p:sp>
        <p:nvSpPr>
          <p:cNvPr id="3" name="Subtitle 2"/>
          <p:cNvSpPr>
            <a:spLocks noGrp="1"/>
          </p:cNvSpPr>
          <p:nvPr userDrawn="1">
            <p:ph type="subTitle" idx="1"/>
          </p:nvPr>
        </p:nvSpPr>
        <p:spPr bwMode="black">
          <a:xfrm>
            <a:off x="4953000" y="2561108"/>
            <a:ext cx="2219254" cy="914400"/>
          </a:xfrm>
        </p:spPr>
        <p:txBody>
          <a:bodyPr anchor="ctr" anchorCtr="0"/>
          <a:lstStyle>
            <a:lvl1pPr marL="0" indent="0" algn="l">
              <a:spcBef>
                <a:spcPts val="0"/>
              </a:spcBef>
              <a:buNone/>
              <a:defRPr sz="1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6" name="Rectangle 15"/>
          <p:cNvSpPr/>
          <p:nvPr userDrawn="1"/>
        </p:nvSpPr>
        <p:spPr bwMode="white">
          <a:xfrm>
            <a:off x="2" y="3857281"/>
            <a:ext cx="9143999" cy="1030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endParaRPr lang="en-US"/>
          </a:p>
        </p:txBody>
      </p:sp>
      <p:sp>
        <p:nvSpPr>
          <p:cNvPr id="14" name="Rectangle 13"/>
          <p:cNvSpPr/>
          <p:nvPr userDrawn="1"/>
        </p:nvSpPr>
        <p:spPr bwMode="ltGray">
          <a:xfrm>
            <a:off x="2" y="3943351"/>
            <a:ext cx="9143999" cy="1200149"/>
          </a:xfrm>
          <a:prstGeom prst="rect">
            <a:avLst/>
          </a:prstGeom>
          <a:solidFill>
            <a:srgbClr val="0079C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endParaRPr lang="en-US"/>
          </a:p>
        </p:txBody>
      </p:sp>
      <p:sp>
        <p:nvSpPr>
          <p:cNvPr id="13" name="Date Placeholder 3">
            <a:extLst>
              <a:ext uri="{FF2B5EF4-FFF2-40B4-BE49-F238E27FC236}">
                <a16:creationId xmlns:a16="http://schemas.microsoft.com/office/drawing/2014/main" id="{3E3522FF-BFFF-4A4D-AF44-E47BD427DB86}"/>
              </a:ext>
            </a:extLst>
          </p:cNvPr>
          <p:cNvSpPr>
            <a:spLocks noGrp="1"/>
          </p:cNvSpPr>
          <p:nvPr>
            <p:ph type="dt" sz="half" idx="10"/>
          </p:nvPr>
        </p:nvSpPr>
        <p:spPr>
          <a:xfrm>
            <a:off x="4283968" y="4391025"/>
            <a:ext cx="4402832" cy="376238"/>
          </a:xfrm>
          <a:prstGeom prst="rect">
            <a:avLst/>
          </a:prstGeom>
        </p:spPr>
        <p:txBody>
          <a:bodyPr lIns="0" tIns="0" rIns="0" bIns="0" anchor="ctr" anchorCtr="0"/>
          <a:lstStyle>
            <a:lvl1pPr algn="r">
              <a:defRPr sz="1200">
                <a:solidFill>
                  <a:srgbClr val="FFFFFF"/>
                </a:solidFill>
                <a:latin typeface="Dax Offc Pro" panose="020B0504030101020102" pitchFamily="34" charset="0"/>
                <a:cs typeface="Arial"/>
              </a:defRPr>
            </a:lvl1pPr>
          </a:lstStyle>
          <a:p>
            <a:endParaRPr lang="en-US" dirty="0"/>
          </a:p>
        </p:txBody>
      </p:sp>
      <p:pic>
        <p:nvPicPr>
          <p:cNvPr id="4" name="Picture 3" descr="Logo, company name&#10;&#10;Description automatically generated">
            <a:extLst>
              <a:ext uri="{FF2B5EF4-FFF2-40B4-BE49-F238E27FC236}">
                <a16:creationId xmlns:a16="http://schemas.microsoft.com/office/drawing/2014/main" id="{6F955E07-A634-18A8-4692-6205E94E2BB0}"/>
              </a:ext>
            </a:extLst>
          </p:cNvPr>
          <p:cNvPicPr>
            <a:picLocks noChangeAspect="1"/>
          </p:cNvPicPr>
          <p:nvPr userDrawn="1"/>
        </p:nvPicPr>
        <p:blipFill>
          <a:blip r:embed="rId3"/>
          <a:stretch>
            <a:fillRect/>
          </a:stretch>
        </p:blipFill>
        <p:spPr>
          <a:xfrm>
            <a:off x="289084" y="4124847"/>
            <a:ext cx="1620514" cy="828000"/>
          </a:xfrm>
          <a:prstGeom prst="rect">
            <a:avLst/>
          </a:prstGeom>
        </p:spPr>
      </p:pic>
    </p:spTree>
    <p:extLst>
      <p:ext uri="{BB962C8B-B14F-4D97-AF65-F5344CB8AC3E}">
        <p14:creationId xmlns:p14="http://schemas.microsoft.com/office/powerpoint/2010/main" val="2171219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4">
    <p:spTree>
      <p:nvGrpSpPr>
        <p:cNvPr id="1" name=""/>
        <p:cNvGrpSpPr/>
        <p:nvPr/>
      </p:nvGrpSpPr>
      <p:grpSpPr>
        <a:xfrm>
          <a:off x="0" y="0"/>
          <a:ext cx="0" cy="0"/>
          <a:chOff x="0" y="0"/>
          <a:chExt cx="0" cy="0"/>
        </a:xfrm>
      </p:grpSpPr>
      <p:pic>
        <p:nvPicPr>
          <p:cNvPr id="7" name="Picture 6" descr="girl tying shoelace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5" y="0"/>
            <a:ext cx="9147855" cy="3856426"/>
          </a:xfrm>
          <a:prstGeom prst="rect">
            <a:avLst/>
          </a:prstGeom>
        </p:spPr>
      </p:pic>
      <p:sp>
        <p:nvSpPr>
          <p:cNvPr id="21" name="Oval 20"/>
          <p:cNvSpPr/>
          <p:nvPr userDrawn="1"/>
        </p:nvSpPr>
        <p:spPr bwMode="white">
          <a:xfrm>
            <a:off x="355578" y="-269346"/>
            <a:ext cx="4419600" cy="4419600"/>
          </a:xfrm>
          <a:prstGeom prst="ellipse">
            <a:avLst/>
          </a:prstGeom>
          <a:solidFill>
            <a:srgbClr val="ED1C24">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a:p>
        </p:txBody>
      </p:sp>
      <p:sp>
        <p:nvSpPr>
          <p:cNvPr id="22" name="Oval 21"/>
          <p:cNvSpPr/>
          <p:nvPr userDrawn="1"/>
        </p:nvSpPr>
        <p:spPr bwMode="white">
          <a:xfrm>
            <a:off x="288832" y="-350789"/>
            <a:ext cx="4587968" cy="4587968"/>
          </a:xfrm>
          <a:prstGeom prst="ellipse">
            <a:avLst/>
          </a:prstGeom>
          <a:noFill/>
          <a:ln w="127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a:p>
        </p:txBody>
      </p:sp>
      <p:sp>
        <p:nvSpPr>
          <p:cNvPr id="2" name="Title 1"/>
          <p:cNvSpPr>
            <a:spLocks noGrp="1"/>
          </p:cNvSpPr>
          <p:nvPr userDrawn="1">
            <p:ph type="ctrTitle"/>
          </p:nvPr>
        </p:nvSpPr>
        <p:spPr bwMode="black">
          <a:xfrm>
            <a:off x="1050833" y="532886"/>
            <a:ext cx="3124199" cy="1984248"/>
          </a:xfrm>
        </p:spPr>
        <p:txBody>
          <a:bodyPr/>
          <a:lstStyle>
            <a:lvl1pPr>
              <a:defRPr sz="3200" b="0">
                <a:solidFill>
                  <a:srgbClr val="FFFFFF"/>
                </a:solidFill>
                <a:latin typeface="Dax Offc Pro" panose="020B0504030101020102" pitchFamily="34" charset="0"/>
                <a:cs typeface="Arial"/>
              </a:defRPr>
            </a:lvl1pPr>
          </a:lstStyle>
          <a:p>
            <a:r>
              <a:rPr lang="en-US"/>
              <a:t>Click to edit Master title style</a:t>
            </a:r>
            <a:endParaRPr lang="en-US" dirty="0"/>
          </a:p>
        </p:txBody>
      </p:sp>
      <p:sp>
        <p:nvSpPr>
          <p:cNvPr id="3" name="Subtitle 2"/>
          <p:cNvSpPr>
            <a:spLocks noGrp="1"/>
          </p:cNvSpPr>
          <p:nvPr userDrawn="1">
            <p:ph type="subTitle" idx="1"/>
          </p:nvPr>
        </p:nvSpPr>
        <p:spPr bwMode="black">
          <a:xfrm>
            <a:off x="1050832" y="2724150"/>
            <a:ext cx="3124200" cy="612648"/>
          </a:xfrm>
        </p:spPr>
        <p:txBody>
          <a:bodyPr/>
          <a:lstStyle>
            <a:lvl1pPr marL="0" indent="0" algn="l">
              <a:spcBef>
                <a:spcPts val="0"/>
              </a:spcBef>
              <a:buNone/>
              <a:defRPr sz="1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1"/>
          <p:cNvSpPr/>
          <p:nvPr userDrawn="1"/>
        </p:nvSpPr>
        <p:spPr bwMode="white">
          <a:xfrm>
            <a:off x="2" y="3854266"/>
            <a:ext cx="9143999" cy="1167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endParaRPr lang="en-US"/>
          </a:p>
        </p:txBody>
      </p:sp>
      <p:sp>
        <p:nvSpPr>
          <p:cNvPr id="14" name="Rectangle 13"/>
          <p:cNvSpPr/>
          <p:nvPr userDrawn="1"/>
        </p:nvSpPr>
        <p:spPr bwMode="ltGray">
          <a:xfrm>
            <a:off x="2" y="3943351"/>
            <a:ext cx="9143999" cy="1200149"/>
          </a:xfrm>
          <a:prstGeom prst="rect">
            <a:avLst/>
          </a:prstGeom>
          <a:solidFill>
            <a:srgbClr val="0079C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endParaRPr lang="en-US"/>
          </a:p>
        </p:txBody>
      </p:sp>
      <p:sp>
        <p:nvSpPr>
          <p:cNvPr id="11" name="Date Placeholder 3">
            <a:extLst>
              <a:ext uri="{FF2B5EF4-FFF2-40B4-BE49-F238E27FC236}">
                <a16:creationId xmlns:a16="http://schemas.microsoft.com/office/drawing/2014/main" id="{0BAFCDCE-55B5-4C5C-8641-ACD308374C1B}"/>
              </a:ext>
            </a:extLst>
          </p:cNvPr>
          <p:cNvSpPr>
            <a:spLocks noGrp="1"/>
          </p:cNvSpPr>
          <p:nvPr>
            <p:ph type="dt" sz="half" idx="10"/>
          </p:nvPr>
        </p:nvSpPr>
        <p:spPr>
          <a:xfrm>
            <a:off x="4283968" y="4391025"/>
            <a:ext cx="4402832" cy="376238"/>
          </a:xfrm>
          <a:prstGeom prst="rect">
            <a:avLst/>
          </a:prstGeom>
        </p:spPr>
        <p:txBody>
          <a:bodyPr lIns="0" tIns="0" rIns="0" bIns="0" anchor="ctr" anchorCtr="0"/>
          <a:lstStyle>
            <a:lvl1pPr algn="r">
              <a:defRPr sz="1200">
                <a:solidFill>
                  <a:srgbClr val="FFFFFF"/>
                </a:solidFill>
                <a:latin typeface="Dax Offc Pro" panose="020B0504030101020102" pitchFamily="34" charset="0"/>
                <a:cs typeface="Arial"/>
              </a:defRPr>
            </a:lvl1pPr>
          </a:lstStyle>
          <a:p>
            <a:endParaRPr lang="en-US" dirty="0"/>
          </a:p>
        </p:txBody>
      </p:sp>
      <p:pic>
        <p:nvPicPr>
          <p:cNvPr id="4" name="Picture 3" descr="Logo, company name&#10;&#10;Description automatically generated">
            <a:extLst>
              <a:ext uri="{FF2B5EF4-FFF2-40B4-BE49-F238E27FC236}">
                <a16:creationId xmlns:a16="http://schemas.microsoft.com/office/drawing/2014/main" id="{3E8F4D8D-7DB8-9A31-51F4-8803487CB4FB}"/>
              </a:ext>
            </a:extLst>
          </p:cNvPr>
          <p:cNvPicPr>
            <a:picLocks noChangeAspect="1"/>
          </p:cNvPicPr>
          <p:nvPr userDrawn="1"/>
        </p:nvPicPr>
        <p:blipFill>
          <a:blip r:embed="rId3"/>
          <a:stretch>
            <a:fillRect/>
          </a:stretch>
        </p:blipFill>
        <p:spPr>
          <a:xfrm>
            <a:off x="289084" y="4124847"/>
            <a:ext cx="1620514" cy="828000"/>
          </a:xfrm>
          <a:prstGeom prst="rect">
            <a:avLst/>
          </a:prstGeom>
        </p:spPr>
      </p:pic>
    </p:spTree>
    <p:extLst>
      <p:ext uri="{BB962C8B-B14F-4D97-AF65-F5344CB8AC3E}">
        <p14:creationId xmlns:p14="http://schemas.microsoft.com/office/powerpoint/2010/main" val="4167824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 1-co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79C1"/>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Line 19"/>
          <p:cNvSpPr>
            <a:spLocks noChangeShapeType="1"/>
          </p:cNvSpPr>
          <p:nvPr userDrawn="1"/>
        </p:nvSpPr>
        <p:spPr bwMode="auto">
          <a:xfrm>
            <a:off x="457200" y="4686300"/>
            <a:ext cx="8229600" cy="0"/>
          </a:xfrm>
          <a:prstGeom prst="line">
            <a:avLst/>
          </a:prstGeom>
          <a:noFill/>
          <a:ln w="9525">
            <a:solidFill>
              <a:srgbClr val="C8C8C8"/>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19"/>
          <p:cNvSpPr>
            <a:spLocks noChangeShapeType="1"/>
          </p:cNvSpPr>
          <p:nvPr userDrawn="1"/>
        </p:nvSpPr>
        <p:spPr bwMode="auto">
          <a:xfrm>
            <a:off x="457200" y="685800"/>
            <a:ext cx="8229600" cy="0"/>
          </a:xfrm>
          <a:prstGeom prst="line">
            <a:avLst/>
          </a:prstGeom>
          <a:noFill/>
          <a:ln w="9525">
            <a:solidFill>
              <a:srgbClr val="C8C8C8"/>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Slide Number Placeholder 5">
            <a:extLst>
              <a:ext uri="{FF2B5EF4-FFF2-40B4-BE49-F238E27FC236}">
                <a16:creationId xmlns:a16="http://schemas.microsoft.com/office/drawing/2014/main" id="{77EF44DE-BEEE-4CCB-B69E-3CF13543468C}"/>
              </a:ext>
            </a:extLst>
          </p:cNvPr>
          <p:cNvSpPr>
            <a:spLocks noGrp="1"/>
          </p:cNvSpPr>
          <p:nvPr>
            <p:ph type="sldNum" sz="quarter" idx="12"/>
          </p:nvPr>
        </p:nvSpPr>
        <p:spPr>
          <a:xfrm>
            <a:off x="8229600" y="4686300"/>
            <a:ext cx="457200" cy="457200"/>
          </a:xfrm>
        </p:spPr>
        <p:txBody>
          <a:bodyPr/>
          <a:lstStyle/>
          <a:p>
            <a:fld id="{86AB923B-19CD-554A-A7CB-5C782A182CEF}" type="slidenum">
              <a:rPr lang="en-US" smtClean="0"/>
              <a:t>‹#›</a:t>
            </a:fld>
            <a:endParaRPr lang="en-US" dirty="0"/>
          </a:p>
        </p:txBody>
      </p:sp>
      <p:sp>
        <p:nvSpPr>
          <p:cNvPr id="11" name="Footer Placeholder 3">
            <a:extLst>
              <a:ext uri="{FF2B5EF4-FFF2-40B4-BE49-F238E27FC236}">
                <a16:creationId xmlns:a16="http://schemas.microsoft.com/office/drawing/2014/main" id="{EC346B8C-D2FF-4B09-88BB-4A5B128BE378}"/>
              </a:ext>
            </a:extLst>
          </p:cNvPr>
          <p:cNvSpPr>
            <a:spLocks noGrp="1"/>
          </p:cNvSpPr>
          <p:nvPr>
            <p:ph type="ftr" sz="quarter" idx="11"/>
          </p:nvPr>
        </p:nvSpPr>
        <p:spPr>
          <a:xfrm>
            <a:off x="4733859" y="4686300"/>
            <a:ext cx="3495741" cy="457200"/>
          </a:xfrm>
        </p:spPr>
        <p:txBody>
          <a:bodyPr/>
          <a:lstStyle/>
          <a:p>
            <a:r>
              <a:rPr lang="en-US"/>
              <a:t>Line of Business Name  |  INTERNAL  |  January 10, 2023</a:t>
            </a:r>
            <a:endParaRPr lang="en-US" dirty="0"/>
          </a:p>
        </p:txBody>
      </p:sp>
      <p:pic>
        <p:nvPicPr>
          <p:cNvPr id="5" name="Picture 4" descr="Logo&#10;&#10;Description automatically generated">
            <a:extLst>
              <a:ext uri="{FF2B5EF4-FFF2-40B4-BE49-F238E27FC236}">
                <a16:creationId xmlns:a16="http://schemas.microsoft.com/office/drawing/2014/main" id="{7B76614D-A170-35CB-6180-40B57A990AF0}"/>
              </a:ext>
            </a:extLst>
          </p:cNvPr>
          <p:cNvPicPr>
            <a:picLocks noChangeAspect="1"/>
          </p:cNvPicPr>
          <p:nvPr userDrawn="1"/>
        </p:nvPicPr>
        <p:blipFill>
          <a:blip r:embed="rId2"/>
          <a:stretch>
            <a:fillRect/>
          </a:stretch>
        </p:blipFill>
        <p:spPr>
          <a:xfrm>
            <a:off x="400712" y="4667477"/>
            <a:ext cx="904748" cy="462280"/>
          </a:xfrm>
          <a:prstGeom prst="rect">
            <a:avLst/>
          </a:prstGeom>
        </p:spPr>
      </p:pic>
    </p:spTree>
    <p:extLst>
      <p:ext uri="{BB962C8B-B14F-4D97-AF65-F5344CB8AC3E}">
        <p14:creationId xmlns:p14="http://schemas.microsoft.com/office/powerpoint/2010/main" val="3758985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2-co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79C1"/>
                </a:solidFill>
              </a:defRPr>
            </a:lvl1pPr>
          </a:lstStyle>
          <a:p>
            <a:r>
              <a:rPr lang="en-US"/>
              <a:t>Click to edit Master title style</a:t>
            </a:r>
            <a:endParaRPr lang="en-US" dirty="0"/>
          </a:p>
        </p:txBody>
      </p:sp>
      <p:sp>
        <p:nvSpPr>
          <p:cNvPr id="3" name="Content Placeholder 2"/>
          <p:cNvSpPr>
            <a:spLocks noGrp="1"/>
          </p:cNvSpPr>
          <p:nvPr>
            <p:ph idx="1"/>
          </p:nvPr>
        </p:nvSpPr>
        <p:spPr>
          <a:xfrm>
            <a:off x="457200" y="857251"/>
            <a:ext cx="8229600" cy="3737372"/>
          </a:xfrm>
        </p:spPr>
        <p:txBody>
          <a:bodyPr/>
          <a:lstStyle>
            <a:lvl1pPr>
              <a:defRPr>
                <a:latin typeface="Dax Offc Pro" panose="020B0504030101020102" pitchFamily="34" charset="0"/>
                <a:cs typeface="Arial" panose="020B060402020202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86AB923B-19CD-554A-A7CB-5C782A182CEF}" type="slidenum">
              <a:rPr lang="en-US" smtClean="0"/>
              <a:t>‹#›</a:t>
            </a:fld>
            <a:endParaRPr lang="en-US" dirty="0"/>
          </a:p>
        </p:txBody>
      </p:sp>
      <p:sp>
        <p:nvSpPr>
          <p:cNvPr id="8" name="Line 19"/>
          <p:cNvSpPr>
            <a:spLocks noChangeShapeType="1"/>
          </p:cNvSpPr>
          <p:nvPr userDrawn="1"/>
        </p:nvSpPr>
        <p:spPr bwMode="auto">
          <a:xfrm>
            <a:off x="457200" y="4686300"/>
            <a:ext cx="8229600" cy="0"/>
          </a:xfrm>
          <a:prstGeom prst="line">
            <a:avLst/>
          </a:prstGeom>
          <a:noFill/>
          <a:ln w="9525">
            <a:solidFill>
              <a:srgbClr val="C8C8C8"/>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19"/>
          <p:cNvSpPr>
            <a:spLocks noChangeShapeType="1"/>
          </p:cNvSpPr>
          <p:nvPr userDrawn="1"/>
        </p:nvSpPr>
        <p:spPr bwMode="auto">
          <a:xfrm>
            <a:off x="457200" y="685800"/>
            <a:ext cx="8229600" cy="0"/>
          </a:xfrm>
          <a:prstGeom prst="line">
            <a:avLst/>
          </a:prstGeom>
          <a:noFill/>
          <a:ln w="9525">
            <a:solidFill>
              <a:srgbClr val="C8C8C8"/>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Footer Placeholder 3">
            <a:extLst>
              <a:ext uri="{FF2B5EF4-FFF2-40B4-BE49-F238E27FC236}">
                <a16:creationId xmlns:a16="http://schemas.microsoft.com/office/drawing/2014/main" id="{EE49C3F6-F1A8-4DE8-A9F5-5FA25C12E440}"/>
              </a:ext>
            </a:extLst>
          </p:cNvPr>
          <p:cNvSpPr>
            <a:spLocks noGrp="1"/>
          </p:cNvSpPr>
          <p:nvPr>
            <p:ph type="ftr" sz="quarter" idx="11"/>
          </p:nvPr>
        </p:nvSpPr>
        <p:spPr>
          <a:xfrm>
            <a:off x="4733859" y="4686300"/>
            <a:ext cx="3495741" cy="457200"/>
          </a:xfrm>
        </p:spPr>
        <p:txBody>
          <a:bodyPr/>
          <a:lstStyle/>
          <a:p>
            <a:r>
              <a:rPr lang="en-US"/>
              <a:t>Line of Business Name  |  INTERNAL  |  January 10, 2023</a:t>
            </a:r>
            <a:endParaRPr lang="en-US" dirty="0"/>
          </a:p>
        </p:txBody>
      </p:sp>
      <p:pic>
        <p:nvPicPr>
          <p:cNvPr id="4" name="Picture 3" descr="Logo&#10;&#10;Description automatically generated">
            <a:extLst>
              <a:ext uri="{FF2B5EF4-FFF2-40B4-BE49-F238E27FC236}">
                <a16:creationId xmlns:a16="http://schemas.microsoft.com/office/drawing/2014/main" id="{34D79E24-28C5-890C-AF99-96E6997C3669}"/>
              </a:ext>
            </a:extLst>
          </p:cNvPr>
          <p:cNvPicPr>
            <a:picLocks noChangeAspect="1"/>
          </p:cNvPicPr>
          <p:nvPr userDrawn="1"/>
        </p:nvPicPr>
        <p:blipFill>
          <a:blip r:embed="rId2"/>
          <a:stretch>
            <a:fillRect/>
          </a:stretch>
        </p:blipFill>
        <p:spPr>
          <a:xfrm>
            <a:off x="400712" y="4667477"/>
            <a:ext cx="904748" cy="462280"/>
          </a:xfrm>
          <a:prstGeom prst="rect">
            <a:avLst/>
          </a:prstGeom>
        </p:spPr>
      </p:pic>
    </p:spTree>
    <p:extLst>
      <p:ext uri="{BB962C8B-B14F-4D97-AF65-F5344CB8AC3E}">
        <p14:creationId xmlns:p14="http://schemas.microsoft.com/office/powerpoint/2010/main" val="2058316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ent 2-co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79C1"/>
                </a:solidFill>
              </a:defRPr>
            </a:lvl1pPr>
          </a:lstStyle>
          <a:p>
            <a:r>
              <a:rPr lang="en-US"/>
              <a:t>Click to edit Master title style</a:t>
            </a:r>
            <a:endParaRPr lang="en-US" dirty="0"/>
          </a:p>
        </p:txBody>
      </p:sp>
      <p:sp>
        <p:nvSpPr>
          <p:cNvPr id="3" name="Content Placeholder 2"/>
          <p:cNvSpPr>
            <a:spLocks noGrp="1"/>
          </p:cNvSpPr>
          <p:nvPr>
            <p:ph idx="1"/>
          </p:nvPr>
        </p:nvSpPr>
        <p:spPr>
          <a:xfrm>
            <a:off x="457200" y="857251"/>
            <a:ext cx="3962400" cy="37373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86AB923B-19CD-554A-A7CB-5C782A182CEF}" type="slidenum">
              <a:rPr lang="en-US" smtClean="0"/>
              <a:t>‹#›</a:t>
            </a:fld>
            <a:endParaRPr lang="en-US" dirty="0"/>
          </a:p>
        </p:txBody>
      </p:sp>
      <p:sp>
        <p:nvSpPr>
          <p:cNvPr id="8" name="Line 19"/>
          <p:cNvSpPr>
            <a:spLocks noChangeShapeType="1"/>
          </p:cNvSpPr>
          <p:nvPr userDrawn="1"/>
        </p:nvSpPr>
        <p:spPr bwMode="auto">
          <a:xfrm>
            <a:off x="457200" y="4686300"/>
            <a:ext cx="8229600" cy="0"/>
          </a:xfrm>
          <a:prstGeom prst="line">
            <a:avLst/>
          </a:prstGeom>
          <a:noFill/>
          <a:ln w="9525">
            <a:solidFill>
              <a:srgbClr val="C8C8C8"/>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19"/>
          <p:cNvSpPr>
            <a:spLocks noChangeShapeType="1"/>
          </p:cNvSpPr>
          <p:nvPr userDrawn="1"/>
        </p:nvSpPr>
        <p:spPr bwMode="auto">
          <a:xfrm>
            <a:off x="457200" y="685800"/>
            <a:ext cx="8229600" cy="0"/>
          </a:xfrm>
          <a:prstGeom prst="line">
            <a:avLst/>
          </a:prstGeom>
          <a:noFill/>
          <a:ln w="9525">
            <a:solidFill>
              <a:srgbClr val="C8C8C8"/>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 name="Content Placeholder 2"/>
          <p:cNvSpPr>
            <a:spLocks noGrp="1"/>
          </p:cNvSpPr>
          <p:nvPr>
            <p:ph idx="13"/>
          </p:nvPr>
        </p:nvSpPr>
        <p:spPr>
          <a:xfrm>
            <a:off x="4724400" y="858533"/>
            <a:ext cx="3962400" cy="37373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Footer Placeholder 3">
            <a:extLst>
              <a:ext uri="{FF2B5EF4-FFF2-40B4-BE49-F238E27FC236}">
                <a16:creationId xmlns:a16="http://schemas.microsoft.com/office/drawing/2014/main" id="{EE49C3F6-F1A8-4DE8-A9F5-5FA25C12E440}"/>
              </a:ext>
            </a:extLst>
          </p:cNvPr>
          <p:cNvSpPr>
            <a:spLocks noGrp="1"/>
          </p:cNvSpPr>
          <p:nvPr>
            <p:ph type="ftr" sz="quarter" idx="11"/>
          </p:nvPr>
        </p:nvSpPr>
        <p:spPr>
          <a:xfrm>
            <a:off x="4733859" y="4686300"/>
            <a:ext cx="3495741" cy="457200"/>
          </a:xfrm>
        </p:spPr>
        <p:txBody>
          <a:bodyPr/>
          <a:lstStyle/>
          <a:p>
            <a:r>
              <a:rPr lang="en-US"/>
              <a:t>Line of Business Name  |  INTERNAL  |  January 10, 2023</a:t>
            </a:r>
            <a:endParaRPr lang="en-US" dirty="0"/>
          </a:p>
        </p:txBody>
      </p:sp>
      <p:pic>
        <p:nvPicPr>
          <p:cNvPr id="4" name="Picture 3" descr="Logo&#10;&#10;Description automatically generated">
            <a:extLst>
              <a:ext uri="{FF2B5EF4-FFF2-40B4-BE49-F238E27FC236}">
                <a16:creationId xmlns:a16="http://schemas.microsoft.com/office/drawing/2014/main" id="{B1EFE98B-7B5C-AD22-A5B8-D08ADF18FE39}"/>
              </a:ext>
            </a:extLst>
          </p:cNvPr>
          <p:cNvPicPr>
            <a:picLocks noChangeAspect="1"/>
          </p:cNvPicPr>
          <p:nvPr userDrawn="1"/>
        </p:nvPicPr>
        <p:blipFill>
          <a:blip r:embed="rId2"/>
          <a:stretch>
            <a:fillRect/>
          </a:stretch>
        </p:blipFill>
        <p:spPr>
          <a:xfrm>
            <a:off x="400712" y="4667477"/>
            <a:ext cx="904748" cy="462280"/>
          </a:xfrm>
          <a:prstGeom prst="rect">
            <a:avLst/>
          </a:prstGeom>
        </p:spPr>
      </p:pic>
    </p:spTree>
    <p:extLst>
      <p:ext uri="{BB962C8B-B14F-4D97-AF65-F5344CB8AC3E}">
        <p14:creationId xmlns:p14="http://schemas.microsoft.com/office/powerpoint/2010/main" val="2285623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Disclos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79C1"/>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buFont typeface="Arial"/>
              <a:buNone/>
              <a:defRPr sz="1000"/>
            </a:lvl1pPr>
            <a:lvl2pPr marL="0" indent="0">
              <a:spcBef>
                <a:spcPts val="1000"/>
              </a:spcBef>
              <a:buNone/>
              <a:defRPr sz="1000"/>
            </a:lvl2pPr>
            <a:lvl3pPr marL="0" indent="0">
              <a:spcBef>
                <a:spcPts val="1000"/>
              </a:spcBef>
              <a:buNone/>
              <a:defRPr sz="1000"/>
            </a:lvl3pPr>
            <a:lvl4pPr marL="0" indent="0">
              <a:spcBef>
                <a:spcPts val="1000"/>
              </a:spcBef>
              <a:buNone/>
              <a:defRPr sz="1000"/>
            </a:lvl4pPr>
            <a:lvl5pPr marL="0" indent="0">
              <a:spcBef>
                <a:spcPts val="1000"/>
              </a:spcBef>
              <a:buNone/>
              <a:defRPr sz="1000"/>
            </a:lvl5pPr>
          </a:lstStyle>
          <a:p>
            <a:pPr lvl="0"/>
            <a:r>
              <a:rPr lang="en-US"/>
              <a:t>Click to edit Master text styles</a:t>
            </a:r>
          </a:p>
        </p:txBody>
      </p:sp>
      <p:sp>
        <p:nvSpPr>
          <p:cNvPr id="5" name="Footer Placeholder 4"/>
          <p:cNvSpPr>
            <a:spLocks noGrp="1"/>
          </p:cNvSpPr>
          <p:nvPr>
            <p:ph type="ftr" sz="quarter" idx="11"/>
          </p:nvPr>
        </p:nvSpPr>
        <p:spPr>
          <a:xfrm>
            <a:off x="3635896" y="5380062"/>
            <a:ext cx="3657600" cy="457200"/>
          </a:xfrm>
        </p:spPr>
        <p:txBody>
          <a:bodyPr/>
          <a:lstStyle/>
          <a:p>
            <a:r>
              <a:rPr lang="en-US"/>
              <a:t>Line of Business Name  |  INTERNAL  |  January 10, 2023</a:t>
            </a:r>
            <a:endParaRPr lang="en-US" dirty="0"/>
          </a:p>
        </p:txBody>
      </p:sp>
      <p:sp>
        <p:nvSpPr>
          <p:cNvPr id="6" name="Slide Number Placeholder 5"/>
          <p:cNvSpPr>
            <a:spLocks noGrp="1"/>
          </p:cNvSpPr>
          <p:nvPr>
            <p:ph type="sldNum" sz="quarter" idx="12"/>
          </p:nvPr>
        </p:nvSpPr>
        <p:spPr>
          <a:xfrm>
            <a:off x="5076056" y="4686300"/>
            <a:ext cx="3610744" cy="457200"/>
          </a:xfrm>
        </p:spPr>
        <p:txBody>
          <a:bodyPr/>
          <a:lstStyle/>
          <a:p>
            <a:r>
              <a:rPr lang="en-US" dirty="0"/>
              <a:t> </a:t>
            </a:r>
            <a:r>
              <a:rPr lang="en-US" b="1" dirty="0"/>
              <a:t>Line of Business Name</a:t>
            </a:r>
            <a:r>
              <a:rPr lang="en-US" dirty="0"/>
              <a:t>  |  INTERNAL  </a:t>
            </a:r>
            <a:r>
              <a:rPr lang="en-CA" dirty="0"/>
              <a:t>|  </a:t>
            </a:r>
            <a:r>
              <a:rPr lang="en-US" dirty="0"/>
              <a:t>Footer goes here</a:t>
            </a:r>
          </a:p>
          <a:p>
            <a:r>
              <a:rPr lang="en-US" dirty="0"/>
              <a:t> </a:t>
            </a:r>
            <a:fld id="{86AB923B-19CD-554A-A7CB-5C782A182CEF}" type="slidenum">
              <a:rPr lang="en-US" smtClean="0"/>
              <a:pPr/>
              <a:t>‹#›</a:t>
            </a:fld>
            <a:endParaRPr lang="en-US" dirty="0"/>
          </a:p>
        </p:txBody>
      </p:sp>
      <p:sp>
        <p:nvSpPr>
          <p:cNvPr id="8" name="Line 19"/>
          <p:cNvSpPr>
            <a:spLocks noChangeShapeType="1"/>
          </p:cNvSpPr>
          <p:nvPr userDrawn="1"/>
        </p:nvSpPr>
        <p:spPr bwMode="auto">
          <a:xfrm>
            <a:off x="457200" y="4686300"/>
            <a:ext cx="8229600" cy="0"/>
          </a:xfrm>
          <a:prstGeom prst="line">
            <a:avLst/>
          </a:prstGeom>
          <a:noFill/>
          <a:ln w="9525">
            <a:solidFill>
              <a:srgbClr val="C8C8C8"/>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19"/>
          <p:cNvSpPr>
            <a:spLocks noChangeShapeType="1"/>
          </p:cNvSpPr>
          <p:nvPr userDrawn="1"/>
        </p:nvSpPr>
        <p:spPr bwMode="auto">
          <a:xfrm>
            <a:off x="457200" y="685800"/>
            <a:ext cx="8229600" cy="0"/>
          </a:xfrm>
          <a:prstGeom prst="line">
            <a:avLst/>
          </a:prstGeom>
          <a:noFill/>
          <a:ln w="9525">
            <a:solidFill>
              <a:srgbClr val="C8C8C8"/>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4" name="Picture 3" descr="Logo&#10;&#10;Description automatically generated">
            <a:extLst>
              <a:ext uri="{FF2B5EF4-FFF2-40B4-BE49-F238E27FC236}">
                <a16:creationId xmlns:a16="http://schemas.microsoft.com/office/drawing/2014/main" id="{511C8911-B8B2-A567-A07E-47B6D385F86F}"/>
              </a:ext>
            </a:extLst>
          </p:cNvPr>
          <p:cNvPicPr>
            <a:picLocks noChangeAspect="1"/>
          </p:cNvPicPr>
          <p:nvPr userDrawn="1"/>
        </p:nvPicPr>
        <p:blipFill>
          <a:blip r:embed="rId2"/>
          <a:stretch>
            <a:fillRect/>
          </a:stretch>
        </p:blipFill>
        <p:spPr>
          <a:xfrm>
            <a:off x="400712" y="4667477"/>
            <a:ext cx="904748" cy="462280"/>
          </a:xfrm>
          <a:prstGeom prst="rect">
            <a:avLst/>
          </a:prstGeom>
        </p:spPr>
      </p:pic>
    </p:spTree>
    <p:extLst>
      <p:ext uri="{BB962C8B-B14F-4D97-AF65-F5344CB8AC3E}">
        <p14:creationId xmlns:p14="http://schemas.microsoft.com/office/powerpoint/2010/main" val="3254858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229600" y="4686300"/>
            <a:ext cx="457200" cy="457200"/>
          </a:xfrm>
          <a:prstGeom prst="rect">
            <a:avLst/>
          </a:prstGeom>
        </p:spPr>
        <p:txBody>
          <a:bodyPr vert="horz" lIns="0" tIns="0" rIns="0" bIns="0" rtlCol="0" anchor="ctr"/>
          <a:lstStyle>
            <a:lvl1pPr algn="r">
              <a:defRPr sz="800">
                <a:solidFill>
                  <a:schemeClr val="tx1"/>
                </a:solidFill>
                <a:latin typeface="Dax Offc Pro" panose="020B0504030101020102" pitchFamily="34" charset="0"/>
              </a:defRPr>
            </a:lvl1pPr>
          </a:lstStyle>
          <a:p>
            <a:fld id="{86AB923B-19CD-554A-A7CB-5C782A182CEF}" type="slidenum">
              <a:rPr lang="en-US" smtClean="0"/>
              <a:pPr/>
              <a:t>‹#›</a:t>
            </a:fld>
            <a:endParaRPr lang="en-US" dirty="0"/>
          </a:p>
        </p:txBody>
      </p:sp>
      <p:sp>
        <p:nvSpPr>
          <p:cNvPr id="5" name="Footer Placeholder 4"/>
          <p:cNvSpPr>
            <a:spLocks noGrp="1"/>
          </p:cNvSpPr>
          <p:nvPr>
            <p:ph type="ftr" sz="quarter" idx="3"/>
          </p:nvPr>
        </p:nvSpPr>
        <p:spPr>
          <a:xfrm>
            <a:off x="4572000" y="4686300"/>
            <a:ext cx="3657600" cy="457200"/>
          </a:xfrm>
          <a:prstGeom prst="rect">
            <a:avLst/>
          </a:prstGeom>
        </p:spPr>
        <p:txBody>
          <a:bodyPr vert="horz" lIns="0" tIns="0" rIns="0" bIns="0" rtlCol="0" anchor="ctr"/>
          <a:lstStyle>
            <a:lvl1pPr algn="r">
              <a:defRPr sz="800">
                <a:solidFill>
                  <a:schemeClr val="tx1"/>
                </a:solidFill>
                <a:latin typeface="Dax Offc Pro" panose="020B0504030101020102" pitchFamily="34" charset="0"/>
              </a:defRPr>
            </a:lvl1pPr>
          </a:lstStyle>
          <a:p>
            <a:r>
              <a:rPr lang="en-US" b="1"/>
              <a:t>Line of Business Name  |  INTERNAL  |  January 10, 2023</a:t>
            </a:r>
            <a:endParaRPr lang="en-US" dirty="0"/>
          </a:p>
        </p:txBody>
      </p:sp>
      <p:sp>
        <p:nvSpPr>
          <p:cNvPr id="2" name="Title Placeholder 1"/>
          <p:cNvSpPr>
            <a:spLocks noGrp="1"/>
          </p:cNvSpPr>
          <p:nvPr>
            <p:ph type="title"/>
          </p:nvPr>
        </p:nvSpPr>
        <p:spPr>
          <a:xfrm>
            <a:off x="457200" y="0"/>
            <a:ext cx="8229600" cy="685800"/>
          </a:xfrm>
          <a:prstGeom prst="rect">
            <a:avLst/>
          </a:prstGeom>
        </p:spPr>
        <p:txBody>
          <a:bodyPr vert="horz" lIns="0" tIns="0" rIns="0" bIns="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857251"/>
            <a:ext cx="8229600" cy="3737372"/>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95149171"/>
      </p:ext>
    </p:extLst>
  </p:cSld>
  <p:clrMap bg1="lt1" tx1="dk1" bg2="lt2" tx2="dk2" accent1="accent1" accent2="accent2" accent3="accent3" accent4="accent4" accent5="accent5" accent6="accent6" hlink="hlink" folHlink="folHlink"/>
  <p:sldLayoutIdLst>
    <p:sldLayoutId id="2147483652" r:id="rId1"/>
    <p:sldLayoutId id="2147483657" r:id="rId2"/>
    <p:sldLayoutId id="2147483651" r:id="rId3"/>
    <p:sldLayoutId id="2147483649" r:id="rId4"/>
    <p:sldLayoutId id="2147483650" r:id="rId5"/>
    <p:sldLayoutId id="2147483654" r:id="rId6"/>
    <p:sldLayoutId id="2147483658" r:id="rId7"/>
    <p:sldLayoutId id="2147483656" r:id="rId8"/>
  </p:sldLayoutIdLst>
  <p:hf hdr="0" dt="0"/>
  <p:txStyles>
    <p:titleStyle>
      <a:lvl1pPr algn="l" defTabSz="457200" rtl="0" eaLnBrk="1" latinLnBrk="0" hangingPunct="1">
        <a:spcBef>
          <a:spcPct val="0"/>
        </a:spcBef>
        <a:buNone/>
        <a:defRPr sz="2200" b="0" i="0" kern="1200">
          <a:solidFill>
            <a:srgbClr val="0079C1"/>
          </a:solidFill>
          <a:latin typeface="Dax Offc Pro" panose="020B0504030101020102" pitchFamily="34" charset="0"/>
          <a:ea typeface="+mj-ea"/>
          <a:cs typeface="Arial"/>
        </a:defRPr>
      </a:lvl1pPr>
    </p:titleStyle>
    <p:bodyStyle>
      <a:lvl1pPr marL="225425" indent="-225425" algn="l" defTabSz="457200" rtl="0" eaLnBrk="1" latinLnBrk="0" hangingPunct="1">
        <a:spcBef>
          <a:spcPts val="700"/>
        </a:spcBef>
        <a:buFont typeface="Arial"/>
        <a:buChar char="•"/>
        <a:defRPr sz="1400" kern="1200">
          <a:solidFill>
            <a:schemeClr val="tx1"/>
          </a:solidFill>
          <a:latin typeface="Dax Offc Pro" panose="020B0504030101020102" pitchFamily="34" charset="0"/>
          <a:ea typeface="+mn-ea"/>
          <a:cs typeface="Arial"/>
        </a:defRPr>
      </a:lvl1pPr>
      <a:lvl2pPr marL="458788" indent="-228600" algn="l" defTabSz="457200" rtl="0" eaLnBrk="1" latinLnBrk="0" hangingPunct="1">
        <a:spcBef>
          <a:spcPts val="600"/>
        </a:spcBef>
        <a:buFont typeface="Arial"/>
        <a:buChar char="–"/>
        <a:defRPr sz="1200" kern="1200">
          <a:solidFill>
            <a:schemeClr val="tx1"/>
          </a:solidFill>
          <a:latin typeface="Dax Offc Pro" panose="020B0504030101020102" pitchFamily="34" charset="0"/>
          <a:ea typeface="+mn-ea"/>
          <a:cs typeface="Arial"/>
        </a:defRPr>
      </a:lvl2pPr>
      <a:lvl3pPr marL="684213" indent="-225425" algn="l" defTabSz="457200" rtl="0" eaLnBrk="1" latinLnBrk="0" hangingPunct="1">
        <a:spcBef>
          <a:spcPts val="600"/>
        </a:spcBef>
        <a:buFont typeface="Arial"/>
        <a:buChar char="•"/>
        <a:defRPr sz="1200" kern="1200">
          <a:solidFill>
            <a:schemeClr val="tx1"/>
          </a:solidFill>
          <a:latin typeface="Dax Offc Pro" panose="020B0504030101020102" pitchFamily="34" charset="0"/>
          <a:ea typeface="+mn-ea"/>
          <a:cs typeface="Arial"/>
        </a:defRPr>
      </a:lvl3pPr>
      <a:lvl4pPr marL="917575" indent="-228600" algn="l" defTabSz="457200" rtl="0" eaLnBrk="1" latinLnBrk="0" hangingPunct="1">
        <a:spcBef>
          <a:spcPts val="600"/>
        </a:spcBef>
        <a:buFont typeface="Arial"/>
        <a:buChar char="–"/>
        <a:defRPr sz="1200" kern="1200">
          <a:solidFill>
            <a:schemeClr val="tx1"/>
          </a:solidFill>
          <a:latin typeface="Dax Offc Pro" panose="020B0504030101020102" pitchFamily="34" charset="0"/>
          <a:ea typeface="+mn-ea"/>
          <a:cs typeface="Arial"/>
        </a:defRPr>
      </a:lvl4pPr>
      <a:lvl5pPr marL="1143000" indent="-225425" algn="l" defTabSz="457200" rtl="0" eaLnBrk="1" latinLnBrk="0" hangingPunct="1">
        <a:spcBef>
          <a:spcPts val="600"/>
        </a:spcBef>
        <a:buFont typeface="Arial"/>
        <a:buChar char="»"/>
        <a:defRPr sz="1200" kern="1200">
          <a:solidFill>
            <a:schemeClr val="tx1"/>
          </a:solidFill>
          <a:latin typeface="Dax Offc Pro" panose="020B0504030101020102" pitchFamily="34" charset="0"/>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3.emf"/><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emf"/><Relationship Id="rId5" Type="http://schemas.openxmlformats.org/officeDocument/2006/relationships/image" Target="../media/image11.sv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chart" Target="../charts/chart6.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latin typeface="Dax Offc Pro" panose="020B0504030101020102" pitchFamily="34" charset="0"/>
              </a:rPr>
              <a:t>Counting the Cost of Climate Risk in U.S. Agriculture</a:t>
            </a:r>
            <a:endParaRPr lang="en-US" dirty="0"/>
          </a:p>
        </p:txBody>
      </p:sp>
      <p:sp>
        <p:nvSpPr>
          <p:cNvPr id="4" name="Subtitle 3"/>
          <p:cNvSpPr>
            <a:spLocks noGrp="1"/>
          </p:cNvSpPr>
          <p:nvPr>
            <p:ph type="subTitle" idx="1"/>
          </p:nvPr>
        </p:nvSpPr>
        <p:spPr>
          <a:xfrm>
            <a:off x="381000" y="2286000"/>
            <a:ext cx="7815064" cy="895350"/>
          </a:xfrm>
        </p:spPr>
        <p:txBody>
          <a:bodyPr/>
          <a:lstStyle/>
          <a:p>
            <a:pPr algn="ctr"/>
            <a:r>
              <a:rPr lang="en-US" dirty="0">
                <a:latin typeface="Dax Offc Pro" panose="020B0504030101020102" pitchFamily="34" charset="0"/>
              </a:rPr>
              <a:t>Presentation for </a:t>
            </a:r>
            <a:r>
              <a:rPr lang="en-US" dirty="0"/>
              <a:t>GTAP Conference</a:t>
            </a:r>
          </a:p>
          <a:p>
            <a:pPr algn="ctr"/>
            <a:endParaRPr lang="en-US" dirty="0">
              <a:latin typeface="Dax Offc Pro" panose="020B0504030101020102" pitchFamily="34" charset="0"/>
            </a:endParaRPr>
          </a:p>
          <a:p>
            <a:pPr algn="ctr"/>
            <a:r>
              <a:rPr lang="en-US" dirty="0">
                <a:latin typeface="Dax Offc Pro" panose="020B0504030101020102" pitchFamily="34" charset="0"/>
              </a:rPr>
              <a:t>Presenter: </a:t>
            </a:r>
            <a:r>
              <a:rPr lang="en-US" dirty="0"/>
              <a:t> </a:t>
            </a:r>
            <a:r>
              <a:rPr lang="en-US" dirty="0">
                <a:latin typeface="Dax Offc Pro" panose="020B0504030101020102" pitchFamily="34" charset="0"/>
              </a:rPr>
              <a:t>Alma Cortes Selva – BMO Climate Institute</a:t>
            </a:r>
          </a:p>
          <a:p>
            <a:pPr algn="ctr"/>
            <a:endParaRPr lang="en-US" dirty="0"/>
          </a:p>
          <a:p>
            <a:pPr algn="ctr"/>
            <a:r>
              <a:rPr lang="en-US" dirty="0">
                <a:latin typeface="Dax Offc Pro" panose="020B0504030101020102" pitchFamily="34" charset="0"/>
              </a:rPr>
              <a:t>Research in collaboration with students from the Center for Responsible Business- Haas School of Business from the University of California Berkeley</a:t>
            </a:r>
            <a:endParaRPr lang="en-CA" dirty="0">
              <a:latin typeface="Dax Offc Pro" panose="020B0504030101020102" pitchFamily="34" charset="0"/>
            </a:endParaRPr>
          </a:p>
          <a:p>
            <a:pPr algn="ctr"/>
            <a:endParaRPr lang="en-US" dirty="0"/>
          </a:p>
        </p:txBody>
      </p:sp>
      <p:sp>
        <p:nvSpPr>
          <p:cNvPr id="7" name="Date Placeholder 3">
            <a:extLst>
              <a:ext uri="{FF2B5EF4-FFF2-40B4-BE49-F238E27FC236}">
                <a16:creationId xmlns:a16="http://schemas.microsoft.com/office/drawing/2014/main" id="{D7DB0A6B-7966-4A88-8672-0A48C46F0438}"/>
              </a:ext>
            </a:extLst>
          </p:cNvPr>
          <p:cNvSpPr txBox="1">
            <a:spLocks/>
          </p:cNvSpPr>
          <p:nvPr/>
        </p:nvSpPr>
        <p:spPr>
          <a:xfrm>
            <a:off x="4283968" y="4391025"/>
            <a:ext cx="4402832" cy="376238"/>
          </a:xfrm>
          <a:prstGeom prst="rect">
            <a:avLst/>
          </a:prstGeom>
        </p:spPr>
        <p:txBody>
          <a:bodyPr lIns="0" tIns="0" rIns="0" bIns="0" anchor="ctr" anchorCtr="0"/>
          <a:lstStyle>
            <a:defPPr>
              <a:defRPr lang="en-US"/>
            </a:defPPr>
            <a:lvl1pPr marL="0" algn="r" defTabSz="457200" rtl="0" eaLnBrk="1" latinLnBrk="0" hangingPunct="1">
              <a:defRPr sz="1200" kern="1200">
                <a:solidFill>
                  <a:srgbClr val="FFFFFF"/>
                </a:solidFill>
                <a:latin typeface="Dax Offc Pro" panose="020B0504030101020102" pitchFamily="34" charset="0"/>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a:t>BMO Climate Institute </a:t>
            </a:r>
            <a:r>
              <a:rPr lang="en-US" dirty="0"/>
              <a:t>|  External  | June 2024</a:t>
            </a:r>
          </a:p>
        </p:txBody>
      </p:sp>
    </p:spTree>
    <p:extLst>
      <p:ext uri="{BB962C8B-B14F-4D97-AF65-F5344CB8AC3E}">
        <p14:creationId xmlns:p14="http://schemas.microsoft.com/office/powerpoint/2010/main" val="1585624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810C0-02AD-BBBD-D233-F6A5EDA296D2}"/>
              </a:ext>
            </a:extLst>
          </p:cNvPr>
          <p:cNvSpPr>
            <a:spLocks noGrp="1"/>
          </p:cNvSpPr>
          <p:nvPr>
            <p:ph type="title"/>
          </p:nvPr>
        </p:nvSpPr>
        <p:spPr/>
        <p:txBody>
          <a:bodyPr/>
          <a:lstStyle/>
          <a:p>
            <a:r>
              <a:rPr lang="en-US" dirty="0"/>
              <a:t>Agenda &amp; contents</a:t>
            </a:r>
            <a:endParaRPr lang="en-CA" dirty="0"/>
          </a:p>
        </p:txBody>
      </p:sp>
      <p:sp>
        <p:nvSpPr>
          <p:cNvPr id="4" name="Slide Number Placeholder 3">
            <a:extLst>
              <a:ext uri="{FF2B5EF4-FFF2-40B4-BE49-F238E27FC236}">
                <a16:creationId xmlns:a16="http://schemas.microsoft.com/office/drawing/2014/main" id="{7148844A-19EB-816F-D2D2-6D60B2B276EB}"/>
              </a:ext>
            </a:extLst>
          </p:cNvPr>
          <p:cNvSpPr>
            <a:spLocks noGrp="1"/>
          </p:cNvSpPr>
          <p:nvPr>
            <p:ph type="sldNum" sz="quarter" idx="12"/>
          </p:nvPr>
        </p:nvSpPr>
        <p:spPr/>
        <p:txBody>
          <a:bodyPr/>
          <a:lstStyle/>
          <a:p>
            <a:fld id="{86AB923B-19CD-554A-A7CB-5C782A182CEF}" type="slidenum">
              <a:rPr lang="en-US" smtClean="0"/>
              <a:t>2</a:t>
            </a:fld>
            <a:endParaRPr lang="en-US" dirty="0"/>
          </a:p>
        </p:txBody>
      </p:sp>
      <p:sp>
        <p:nvSpPr>
          <p:cNvPr id="7" name="Rectangle 6">
            <a:extLst>
              <a:ext uri="{FF2B5EF4-FFF2-40B4-BE49-F238E27FC236}">
                <a16:creationId xmlns:a16="http://schemas.microsoft.com/office/drawing/2014/main" id="{DAC6DE0B-4CE3-A685-E849-E2A36E175068}"/>
              </a:ext>
            </a:extLst>
          </p:cNvPr>
          <p:cNvSpPr/>
          <p:nvPr/>
        </p:nvSpPr>
        <p:spPr>
          <a:xfrm>
            <a:off x="228185" y="971550"/>
            <a:ext cx="1213104" cy="1098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Dax Offc Pro" panose="020B0504030101020102" pitchFamily="34" charset="0"/>
              </a:rPr>
              <a:t>Background</a:t>
            </a:r>
            <a:endParaRPr lang="en-CA" sz="1200" b="1" dirty="0">
              <a:latin typeface="Dax Offc Pro" panose="020B0504030101020102" pitchFamily="34" charset="0"/>
            </a:endParaRPr>
          </a:p>
        </p:txBody>
      </p:sp>
      <p:sp>
        <p:nvSpPr>
          <p:cNvPr id="8" name="Rectangle 7">
            <a:extLst>
              <a:ext uri="{FF2B5EF4-FFF2-40B4-BE49-F238E27FC236}">
                <a16:creationId xmlns:a16="http://schemas.microsoft.com/office/drawing/2014/main" id="{14C8A180-2E67-5992-D9AF-9B7A35984455}"/>
              </a:ext>
            </a:extLst>
          </p:cNvPr>
          <p:cNvSpPr/>
          <p:nvPr/>
        </p:nvSpPr>
        <p:spPr>
          <a:xfrm>
            <a:off x="226966" y="2347148"/>
            <a:ext cx="1207318" cy="1201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Dax Offc Pro" panose="020B0504030101020102" pitchFamily="34" charset="0"/>
              </a:rPr>
              <a:t>Overview</a:t>
            </a:r>
            <a:endParaRPr lang="en-CA" sz="1200" b="1" dirty="0">
              <a:latin typeface="Dax Offc Pro" panose="020B0504030101020102" pitchFamily="34" charset="0"/>
            </a:endParaRPr>
          </a:p>
        </p:txBody>
      </p:sp>
      <p:sp>
        <p:nvSpPr>
          <p:cNvPr id="9" name="Rectangle 8">
            <a:extLst>
              <a:ext uri="{FF2B5EF4-FFF2-40B4-BE49-F238E27FC236}">
                <a16:creationId xmlns:a16="http://schemas.microsoft.com/office/drawing/2014/main" id="{EFF351F5-FEBC-51AA-F039-4D6E05C89EF3}"/>
              </a:ext>
            </a:extLst>
          </p:cNvPr>
          <p:cNvSpPr/>
          <p:nvPr/>
        </p:nvSpPr>
        <p:spPr>
          <a:xfrm>
            <a:off x="271408" y="3845098"/>
            <a:ext cx="1174458" cy="6608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Dax Offc Pro" panose="020B0504030101020102" pitchFamily="34" charset="0"/>
              </a:rPr>
              <a:t>Scenarios</a:t>
            </a:r>
            <a:endParaRPr lang="en-CA" sz="1200" b="1" dirty="0">
              <a:latin typeface="Dax Offc Pro" panose="020B0504030101020102" pitchFamily="34" charset="0"/>
            </a:endParaRPr>
          </a:p>
        </p:txBody>
      </p:sp>
      <p:sp>
        <p:nvSpPr>
          <p:cNvPr id="10" name="Content Placeholder 2">
            <a:extLst>
              <a:ext uri="{FF2B5EF4-FFF2-40B4-BE49-F238E27FC236}">
                <a16:creationId xmlns:a16="http://schemas.microsoft.com/office/drawing/2014/main" id="{82215EAD-1875-16A2-A88A-1727739D7558}"/>
              </a:ext>
            </a:extLst>
          </p:cNvPr>
          <p:cNvSpPr txBox="1">
            <a:spLocks/>
          </p:cNvSpPr>
          <p:nvPr/>
        </p:nvSpPr>
        <p:spPr>
          <a:xfrm>
            <a:off x="1683716" y="2347148"/>
            <a:ext cx="7239415" cy="1201075"/>
          </a:xfrm>
          <a:prstGeom prst="rect">
            <a:avLst/>
          </a:prstGeom>
          <a:noFill/>
          <a:ln>
            <a:solidFill>
              <a:schemeClr val="accent1"/>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latin typeface="Dax Offc Pro" panose="020B0504030101020102" pitchFamily="34" charset="0"/>
              </a:rPr>
              <a:t>Physical risk analyzed: heat, wildfire, drought (more hazards are possible- we use the hazards available from Climate Engine)</a:t>
            </a:r>
          </a:p>
          <a:p>
            <a:r>
              <a:rPr lang="en-CA" sz="1200" dirty="0">
                <a:latin typeface="Dax Offc Pro" panose="020B0504030101020102" pitchFamily="34" charset="0"/>
              </a:rPr>
              <a:t>Make it a straightforward process (with clear assumptions)</a:t>
            </a:r>
          </a:p>
          <a:p>
            <a:r>
              <a:rPr lang="en-CA" sz="1200" dirty="0">
                <a:latin typeface="Dax Offc Pro" panose="020B0504030101020102" pitchFamily="34" charset="0"/>
              </a:rPr>
              <a:t>Exercise performed at the county level</a:t>
            </a:r>
          </a:p>
        </p:txBody>
      </p:sp>
      <p:sp>
        <p:nvSpPr>
          <p:cNvPr id="11" name="Content Placeholder 2">
            <a:extLst>
              <a:ext uri="{FF2B5EF4-FFF2-40B4-BE49-F238E27FC236}">
                <a16:creationId xmlns:a16="http://schemas.microsoft.com/office/drawing/2014/main" id="{BB8CEB0F-BE4A-D9B8-E8EA-807B42307791}"/>
              </a:ext>
            </a:extLst>
          </p:cNvPr>
          <p:cNvSpPr txBox="1">
            <a:spLocks/>
          </p:cNvSpPr>
          <p:nvPr/>
        </p:nvSpPr>
        <p:spPr>
          <a:xfrm>
            <a:off x="1683716" y="3845098"/>
            <a:ext cx="7239415" cy="660806"/>
          </a:xfrm>
          <a:prstGeom prst="rect">
            <a:avLst/>
          </a:prstGeom>
          <a:noFill/>
          <a:ln>
            <a:solidFill>
              <a:schemeClr val="accent1"/>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latin typeface="Dax Offc Pro" panose="020B0504030101020102" pitchFamily="34" charset="0"/>
              </a:rPr>
              <a:t>Physical risk RCP 4.5 and RCP 8.5 </a:t>
            </a:r>
          </a:p>
          <a:p>
            <a:r>
              <a:rPr lang="en-US" sz="1200" dirty="0">
                <a:latin typeface="Dax Offc Pro" panose="020B0504030101020102" pitchFamily="34" charset="0"/>
              </a:rPr>
              <a:t>In line with the new scenarios from NGFS phase IV </a:t>
            </a:r>
            <a:endParaRPr lang="en-CA" sz="1200" dirty="0">
              <a:latin typeface="Dax Offc Pro" panose="020B0504030101020102" pitchFamily="34" charset="0"/>
            </a:endParaRPr>
          </a:p>
        </p:txBody>
      </p:sp>
      <p:sp>
        <p:nvSpPr>
          <p:cNvPr id="3" name="Content Placeholder 2">
            <a:extLst>
              <a:ext uri="{FF2B5EF4-FFF2-40B4-BE49-F238E27FC236}">
                <a16:creationId xmlns:a16="http://schemas.microsoft.com/office/drawing/2014/main" id="{16A6DB19-E08B-154B-214E-937AA2B12BDC}"/>
              </a:ext>
            </a:extLst>
          </p:cNvPr>
          <p:cNvSpPr txBox="1">
            <a:spLocks/>
          </p:cNvSpPr>
          <p:nvPr/>
        </p:nvSpPr>
        <p:spPr>
          <a:xfrm>
            <a:off x="1683715" y="971550"/>
            <a:ext cx="7239415" cy="1098687"/>
          </a:xfrm>
          <a:prstGeom prst="rect">
            <a:avLst/>
          </a:prstGeom>
          <a:noFill/>
          <a:ln>
            <a:solidFill>
              <a:schemeClr val="accent1"/>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latin typeface="Dax Offc Pro" panose="020B0504030101020102" pitchFamily="34" charset="0"/>
              </a:rPr>
              <a:t>Agriculture is one of the sectors that will be most affected by extreme weather events made worse by climate change</a:t>
            </a:r>
          </a:p>
          <a:p>
            <a:pPr algn="just"/>
            <a:r>
              <a:rPr lang="en-US" sz="1200" dirty="0">
                <a:latin typeface="Dax Offc Pro" panose="020B0504030101020102" pitchFamily="34" charset="0"/>
              </a:rPr>
              <a:t>Most providers offer answers in terms of relative and absolute risk for assets in the agricultural sector</a:t>
            </a:r>
          </a:p>
          <a:p>
            <a:pPr algn="just"/>
            <a:r>
              <a:rPr lang="en-US" sz="1200" dirty="0">
                <a:latin typeface="Dax Offc Pro" panose="020B0504030101020102" pitchFamily="34" charset="0"/>
              </a:rPr>
              <a:t>Academic papers provide crop productivity but not monetary impact </a:t>
            </a:r>
          </a:p>
        </p:txBody>
      </p:sp>
      <p:sp>
        <p:nvSpPr>
          <p:cNvPr id="14" name="Footer Placeholder 4">
            <a:extLst>
              <a:ext uri="{FF2B5EF4-FFF2-40B4-BE49-F238E27FC236}">
                <a16:creationId xmlns:a16="http://schemas.microsoft.com/office/drawing/2014/main" id="{2CE155D3-9F1E-F845-B1E4-3EA288BAEC38}"/>
              </a:ext>
            </a:extLst>
          </p:cNvPr>
          <p:cNvSpPr>
            <a:spLocks noGrp="1"/>
          </p:cNvSpPr>
          <p:nvPr>
            <p:ph type="ftr" sz="quarter" idx="11"/>
          </p:nvPr>
        </p:nvSpPr>
        <p:spPr>
          <a:xfrm>
            <a:off x="4733859" y="4686300"/>
            <a:ext cx="3495741" cy="457200"/>
          </a:xfrm>
        </p:spPr>
        <p:txBody>
          <a:bodyPr/>
          <a:lstStyle/>
          <a:p>
            <a:r>
              <a:rPr lang="en-US" dirty="0"/>
              <a:t>BMO Climate Institute | EXTERNAL | June 2024</a:t>
            </a:r>
          </a:p>
        </p:txBody>
      </p:sp>
    </p:spTree>
    <p:extLst>
      <p:ext uri="{BB962C8B-B14F-4D97-AF65-F5344CB8AC3E}">
        <p14:creationId xmlns:p14="http://schemas.microsoft.com/office/powerpoint/2010/main" val="1583392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A523DA-2B1F-1DA5-173E-E2276E9D9657}"/>
              </a:ext>
            </a:extLst>
          </p:cNvPr>
          <p:cNvSpPr/>
          <p:nvPr/>
        </p:nvSpPr>
        <p:spPr>
          <a:xfrm>
            <a:off x="271298" y="2876550"/>
            <a:ext cx="2669712" cy="1600200"/>
          </a:xfrm>
          <a:prstGeom prst="rect">
            <a:avLst/>
          </a:prstGeom>
          <a:solidFill>
            <a:schemeClr val="accent1">
              <a:lumMod val="20000"/>
              <a:lumOff val="80000"/>
            </a:schemeClr>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CA"/>
          </a:p>
        </p:txBody>
      </p:sp>
      <p:sp>
        <p:nvSpPr>
          <p:cNvPr id="3" name="Rectangle 2">
            <a:extLst>
              <a:ext uri="{FF2B5EF4-FFF2-40B4-BE49-F238E27FC236}">
                <a16:creationId xmlns:a16="http://schemas.microsoft.com/office/drawing/2014/main" id="{EE9D013E-805E-621B-7E77-3ADC8C010A87}"/>
              </a:ext>
            </a:extLst>
          </p:cNvPr>
          <p:cNvSpPr/>
          <p:nvPr/>
        </p:nvSpPr>
        <p:spPr>
          <a:xfrm>
            <a:off x="3288691" y="2876550"/>
            <a:ext cx="2669712" cy="1600200"/>
          </a:xfrm>
          <a:prstGeom prst="rect">
            <a:avLst/>
          </a:prstGeom>
          <a:solidFill>
            <a:schemeClr val="accent1">
              <a:lumMod val="20000"/>
              <a:lumOff val="80000"/>
            </a:schemeClr>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CA"/>
          </a:p>
        </p:txBody>
      </p:sp>
      <p:sp>
        <p:nvSpPr>
          <p:cNvPr id="13" name="Rectangle 12">
            <a:extLst>
              <a:ext uri="{FF2B5EF4-FFF2-40B4-BE49-F238E27FC236}">
                <a16:creationId xmlns:a16="http://schemas.microsoft.com/office/drawing/2014/main" id="{DB419F1C-7217-5D29-25D9-81A1167DF457}"/>
              </a:ext>
            </a:extLst>
          </p:cNvPr>
          <p:cNvSpPr/>
          <p:nvPr/>
        </p:nvSpPr>
        <p:spPr>
          <a:xfrm>
            <a:off x="6288635" y="2871745"/>
            <a:ext cx="2669713" cy="1600200"/>
          </a:xfrm>
          <a:prstGeom prst="rect">
            <a:avLst/>
          </a:prstGeom>
          <a:solidFill>
            <a:schemeClr val="accent1">
              <a:lumMod val="20000"/>
              <a:lumOff val="80000"/>
            </a:schemeClr>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CA"/>
          </a:p>
        </p:txBody>
      </p:sp>
      <p:sp>
        <p:nvSpPr>
          <p:cNvPr id="4" name="Slide Number Placeholder 3">
            <a:extLst>
              <a:ext uri="{FF2B5EF4-FFF2-40B4-BE49-F238E27FC236}">
                <a16:creationId xmlns:a16="http://schemas.microsoft.com/office/drawing/2014/main" id="{99302B27-6EF8-86CD-9C2A-A175CBDD1019}"/>
              </a:ext>
            </a:extLst>
          </p:cNvPr>
          <p:cNvSpPr>
            <a:spLocks noGrp="1"/>
          </p:cNvSpPr>
          <p:nvPr>
            <p:ph type="sldNum" sz="quarter" idx="12"/>
          </p:nvPr>
        </p:nvSpPr>
        <p:spPr/>
        <p:txBody>
          <a:bodyPr/>
          <a:lstStyle/>
          <a:p>
            <a:fld id="{86AB923B-19CD-554A-A7CB-5C782A182CEF}" type="slidenum">
              <a:rPr lang="en-US" smtClean="0"/>
              <a:t>3</a:t>
            </a:fld>
            <a:endParaRPr lang="en-US" dirty="0"/>
          </a:p>
        </p:txBody>
      </p:sp>
      <p:sp>
        <p:nvSpPr>
          <p:cNvPr id="6" name="Title 1">
            <a:extLst>
              <a:ext uri="{FF2B5EF4-FFF2-40B4-BE49-F238E27FC236}">
                <a16:creationId xmlns:a16="http://schemas.microsoft.com/office/drawing/2014/main" id="{FA91F047-E950-14A2-E889-55456396D2FE}"/>
              </a:ext>
            </a:extLst>
          </p:cNvPr>
          <p:cNvSpPr>
            <a:spLocks noGrp="1"/>
          </p:cNvSpPr>
          <p:nvPr>
            <p:ph type="title"/>
          </p:nvPr>
        </p:nvSpPr>
        <p:spPr>
          <a:xfrm>
            <a:off x="457200" y="0"/>
            <a:ext cx="8229600" cy="685800"/>
          </a:xfrm>
        </p:spPr>
        <p:txBody>
          <a:bodyPr/>
          <a:lstStyle/>
          <a:p>
            <a:r>
              <a:rPr lang="en-CA" dirty="0"/>
              <a:t>Research objectives </a:t>
            </a:r>
          </a:p>
        </p:txBody>
      </p:sp>
      <p:pic>
        <p:nvPicPr>
          <p:cNvPr id="7" name="Picture 6" descr="No image&#10;&#10;Description automatically generated with medium confidence">
            <a:extLst>
              <a:ext uri="{FF2B5EF4-FFF2-40B4-BE49-F238E27FC236}">
                <a16:creationId xmlns:a16="http://schemas.microsoft.com/office/drawing/2014/main" id="{49421EF4-52C7-15E2-345B-96A7FAA5160D}"/>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bwMode="ltGray">
          <a:xfrm>
            <a:off x="728749" y="739023"/>
            <a:ext cx="8229600" cy="1999539"/>
          </a:xfrm>
          <a:prstGeom prst="rect">
            <a:avLst/>
          </a:prstGeom>
        </p:spPr>
      </p:pic>
      <p:pic>
        <p:nvPicPr>
          <p:cNvPr id="8" name="Picture 7">
            <a:extLst>
              <a:ext uri="{FF2B5EF4-FFF2-40B4-BE49-F238E27FC236}">
                <a16:creationId xmlns:a16="http://schemas.microsoft.com/office/drawing/2014/main" id="{FE6D68F6-098A-4DBF-3FF1-799B1B0CC414}"/>
              </a:ext>
            </a:extLst>
          </p:cNvPr>
          <p:cNvPicPr>
            <a:picLocks noChangeAspect="1"/>
          </p:cNvPicPr>
          <p:nvPr/>
        </p:nvPicPr>
        <p:blipFill>
          <a:blip r:embed="rId3"/>
          <a:stretch>
            <a:fillRect/>
          </a:stretch>
        </p:blipFill>
        <p:spPr>
          <a:xfrm>
            <a:off x="271298" y="739023"/>
            <a:ext cx="3702347" cy="1999539"/>
          </a:xfrm>
          <a:prstGeom prst="rect">
            <a:avLst/>
          </a:prstGeom>
        </p:spPr>
      </p:pic>
      <p:sp>
        <p:nvSpPr>
          <p:cNvPr id="9" name="Text Placeholder 3">
            <a:extLst>
              <a:ext uri="{FF2B5EF4-FFF2-40B4-BE49-F238E27FC236}">
                <a16:creationId xmlns:a16="http://schemas.microsoft.com/office/drawing/2014/main" id="{5CEE2531-6D4B-59B4-FC10-4628AEF06D76}"/>
              </a:ext>
            </a:extLst>
          </p:cNvPr>
          <p:cNvSpPr txBox="1"/>
          <p:nvPr/>
        </p:nvSpPr>
        <p:spPr bwMode="white">
          <a:xfrm>
            <a:off x="4343400" y="1151545"/>
            <a:ext cx="4191000" cy="1582212"/>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Dax Offc Pro" panose="020B0504030101020102" pitchFamily="34" charset="0"/>
                <a:ea typeface="+mn-ea"/>
                <a:cs typeface="+mn-cs"/>
              </a:defRPr>
            </a:lvl1pPr>
            <a:lvl2pPr marL="0" indent="0" algn="l" defTabSz="914400" rtl="0" eaLnBrk="1" latinLnBrk="0" hangingPunct="1">
              <a:lnSpc>
                <a:spcPct val="130000"/>
              </a:lnSpc>
              <a:spcBef>
                <a:spcPts val="1400"/>
              </a:spcBef>
              <a:buFont typeface="Arial" panose="020B0604020202020204" pitchFamily="34" charset="0"/>
              <a:buNone/>
              <a:defRPr sz="1200" kern="1200">
                <a:solidFill>
                  <a:schemeClr val="tx1"/>
                </a:solidFill>
                <a:latin typeface="Dax Offc Pro" panose="020B0504030101020102" pitchFamily="34" charset="0"/>
                <a:ea typeface="+mn-ea"/>
                <a:cs typeface="+mn-cs"/>
              </a:defRPr>
            </a:lvl2pPr>
            <a:lvl3pPr marL="180000" indent="-180000" algn="l" defTabSz="914400" rtl="0" eaLnBrk="1" latinLnBrk="0" hangingPunct="1">
              <a:lnSpc>
                <a:spcPct val="130000"/>
              </a:lnSpc>
              <a:spcBef>
                <a:spcPts val="600"/>
              </a:spcBef>
              <a:buFont typeface="Arial" panose="020B0604020202020204" pitchFamily="34" charset="0"/>
              <a:buChar char="•"/>
              <a:defRPr sz="1200" kern="1200">
                <a:solidFill>
                  <a:schemeClr val="tx1"/>
                </a:solidFill>
                <a:latin typeface="Dax Offc Pro" panose="020B0504030101020102" pitchFamily="34" charset="0"/>
                <a:ea typeface="+mn-ea"/>
                <a:cs typeface="+mn-cs"/>
              </a:defRPr>
            </a:lvl3pPr>
            <a:lvl4pPr marL="360000" indent="-180000" algn="l" defTabSz="914400" rtl="0" eaLnBrk="1" latinLnBrk="0" hangingPunct="1">
              <a:lnSpc>
                <a:spcPct val="130000"/>
              </a:lnSpc>
              <a:spcBef>
                <a:spcPts val="600"/>
              </a:spcBef>
              <a:buFont typeface="System Font Regular"/>
              <a:buChar char="–"/>
              <a:defRPr sz="1200" kern="1200">
                <a:solidFill>
                  <a:schemeClr val="tx1"/>
                </a:solidFill>
                <a:latin typeface="Dax Offc Pro" panose="020B0504030101020102" pitchFamily="34" charset="0"/>
                <a:ea typeface="+mn-ea"/>
                <a:cs typeface="+mn-cs"/>
              </a:defRPr>
            </a:lvl4pPr>
            <a:lvl5pPr marL="540000" indent="-180000" algn="l" defTabSz="914400" rtl="0" eaLnBrk="1" latinLnBrk="0" hangingPunct="1">
              <a:lnSpc>
                <a:spcPct val="130000"/>
              </a:lnSpc>
              <a:spcBef>
                <a:spcPts val="600"/>
              </a:spcBef>
              <a:buSzTx/>
              <a:buFont typeface="Wingdings" pitchFamily="2" charset="2"/>
              <a:buChar char="§"/>
              <a:defRPr sz="1200" kern="1200">
                <a:solidFill>
                  <a:schemeClr val="tx1"/>
                </a:solidFill>
                <a:latin typeface="Dax Offc Pro" panose="020B0504030101020102"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0" i="0" u="none" strike="noStrike" baseline="0" dirty="0">
                <a:solidFill>
                  <a:schemeClr val="bg1"/>
                </a:solidFill>
              </a:rPr>
              <a:t>“What are the impacts of climate change on agriculture in the U.S. using RCP 8.5 and RCP </a:t>
            </a:r>
            <a:r>
              <a:rPr lang="en-US" b="0" i="0" u="none" strike="noStrike" baseline="0">
                <a:solidFill>
                  <a:schemeClr val="bg1"/>
                </a:solidFill>
              </a:rPr>
              <a:t>4.5  </a:t>
            </a:r>
            <a:r>
              <a:rPr lang="en-US">
                <a:solidFill>
                  <a:schemeClr val="bg1"/>
                </a:solidFill>
              </a:rPr>
              <a:t>and</a:t>
            </a:r>
            <a:r>
              <a:rPr lang="en-US" b="0" i="0" u="none" strike="noStrike" baseline="0">
                <a:solidFill>
                  <a:schemeClr val="bg1"/>
                </a:solidFill>
              </a:rPr>
              <a:t>  </a:t>
            </a:r>
            <a:r>
              <a:rPr lang="en-US" b="0" i="0" u="none" strike="noStrike" baseline="0" dirty="0">
                <a:solidFill>
                  <a:schemeClr val="bg1"/>
                </a:solidFill>
              </a:rPr>
              <a:t>geo-spatial hazard data and agricultural census data?”</a:t>
            </a:r>
          </a:p>
        </p:txBody>
      </p:sp>
      <p:sp>
        <p:nvSpPr>
          <p:cNvPr id="10" name="Text Placeholder 3">
            <a:extLst>
              <a:ext uri="{FF2B5EF4-FFF2-40B4-BE49-F238E27FC236}">
                <a16:creationId xmlns:a16="http://schemas.microsoft.com/office/drawing/2014/main" id="{214A7D6B-1BE9-D8E0-C005-69ABD7691DCC}"/>
              </a:ext>
            </a:extLst>
          </p:cNvPr>
          <p:cNvSpPr txBox="1"/>
          <p:nvPr/>
        </p:nvSpPr>
        <p:spPr>
          <a:xfrm>
            <a:off x="425328" y="3281856"/>
            <a:ext cx="2317871" cy="861149"/>
          </a:xfrm>
          <a:prstGeom prst="rect">
            <a:avLst/>
          </a:prstGeom>
        </p:spPr>
        <p:txBody>
          <a:bodyPr lIns="0" tIns="0" rIns="0" bIns="0">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Dax Offc Pro" panose="020B0504030101020102" pitchFamily="34" charset="0"/>
                <a:ea typeface="+mn-ea"/>
                <a:cs typeface="+mn-cs"/>
              </a:defRPr>
            </a:lvl1pPr>
            <a:lvl2pPr marL="0" indent="0" algn="l" defTabSz="914400" rtl="0" eaLnBrk="1" latinLnBrk="0" hangingPunct="1">
              <a:lnSpc>
                <a:spcPct val="130000"/>
              </a:lnSpc>
              <a:spcBef>
                <a:spcPts val="1400"/>
              </a:spcBef>
              <a:buFont typeface="Arial" panose="020B0604020202020204" pitchFamily="34" charset="0"/>
              <a:buNone/>
              <a:defRPr sz="1200" kern="1200">
                <a:solidFill>
                  <a:schemeClr val="tx1"/>
                </a:solidFill>
                <a:latin typeface="Dax Offc Pro" panose="020B0504030101020102" pitchFamily="34" charset="0"/>
                <a:ea typeface="+mn-ea"/>
                <a:cs typeface="+mn-cs"/>
              </a:defRPr>
            </a:lvl2pPr>
            <a:lvl3pPr marL="180000" indent="-180000" algn="l" defTabSz="914400" rtl="0" eaLnBrk="1" latinLnBrk="0" hangingPunct="1">
              <a:lnSpc>
                <a:spcPct val="130000"/>
              </a:lnSpc>
              <a:spcBef>
                <a:spcPts val="600"/>
              </a:spcBef>
              <a:buFont typeface="Arial" panose="020B0604020202020204" pitchFamily="34" charset="0"/>
              <a:buChar char="•"/>
              <a:defRPr sz="1200" kern="1200">
                <a:solidFill>
                  <a:schemeClr val="tx1"/>
                </a:solidFill>
                <a:latin typeface="Dax Offc Pro" panose="020B0504030101020102" pitchFamily="34" charset="0"/>
                <a:ea typeface="+mn-ea"/>
                <a:cs typeface="+mn-cs"/>
              </a:defRPr>
            </a:lvl3pPr>
            <a:lvl4pPr marL="360000" indent="-180000" algn="l" defTabSz="914400" rtl="0" eaLnBrk="1" latinLnBrk="0" hangingPunct="1">
              <a:lnSpc>
                <a:spcPct val="130000"/>
              </a:lnSpc>
              <a:spcBef>
                <a:spcPts val="600"/>
              </a:spcBef>
              <a:buFont typeface="System Font Regular"/>
              <a:buChar char="–"/>
              <a:defRPr sz="1200" kern="1200">
                <a:solidFill>
                  <a:schemeClr val="tx1"/>
                </a:solidFill>
                <a:latin typeface="Dax Offc Pro" panose="020B0504030101020102" pitchFamily="34" charset="0"/>
                <a:ea typeface="+mn-ea"/>
                <a:cs typeface="+mn-cs"/>
              </a:defRPr>
            </a:lvl4pPr>
            <a:lvl5pPr marL="540000" indent="-180000" algn="l" defTabSz="914400" rtl="0" eaLnBrk="1" latinLnBrk="0" hangingPunct="1">
              <a:lnSpc>
                <a:spcPct val="130000"/>
              </a:lnSpc>
              <a:spcBef>
                <a:spcPts val="600"/>
              </a:spcBef>
              <a:buSzTx/>
              <a:buFont typeface="Wingdings" pitchFamily="2" charset="2"/>
              <a:buChar char="§"/>
              <a:defRPr sz="1200" kern="1200">
                <a:solidFill>
                  <a:schemeClr val="tx1"/>
                </a:solidFill>
                <a:latin typeface="Dax Offc Pro" panose="020B0504030101020102"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i="0" u="none" strike="noStrike" baseline="0" dirty="0"/>
              <a:t>Provides projected revenue loss based on climate hazard </a:t>
            </a:r>
            <a:r>
              <a:rPr lang="en-CA" i="0" u="none" strike="noStrike" baseline="0" dirty="0"/>
              <a:t>impact </a:t>
            </a:r>
            <a:r>
              <a:rPr lang="en-CA" dirty="0"/>
              <a:t>in</a:t>
            </a:r>
            <a:r>
              <a:rPr lang="en-CA" i="0" u="none" strike="noStrike" baseline="0" dirty="0"/>
              <a:t> 2050</a:t>
            </a:r>
          </a:p>
        </p:txBody>
      </p:sp>
      <p:sp>
        <p:nvSpPr>
          <p:cNvPr id="11" name="Text Placeholder 3">
            <a:extLst>
              <a:ext uri="{FF2B5EF4-FFF2-40B4-BE49-F238E27FC236}">
                <a16:creationId xmlns:a16="http://schemas.microsoft.com/office/drawing/2014/main" id="{39F493ED-9DB3-7970-1A5A-FF48490152EC}"/>
              </a:ext>
            </a:extLst>
          </p:cNvPr>
          <p:cNvSpPr txBox="1"/>
          <p:nvPr/>
        </p:nvSpPr>
        <p:spPr>
          <a:xfrm>
            <a:off x="6465076" y="3241270"/>
            <a:ext cx="2291864" cy="861150"/>
          </a:xfrm>
          <a:prstGeom prst="rect">
            <a:avLst/>
          </a:prstGeom>
        </p:spPr>
        <p:txBody>
          <a:bodyPr lIns="0" tIns="0" rIns="0" bIns="0">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Dax Offc Pro" panose="020B0504030101020102" pitchFamily="34" charset="0"/>
                <a:ea typeface="+mn-ea"/>
                <a:cs typeface="+mn-cs"/>
              </a:defRPr>
            </a:lvl1pPr>
            <a:lvl2pPr marL="0" indent="0" algn="l" defTabSz="914400" rtl="0" eaLnBrk="1" latinLnBrk="0" hangingPunct="1">
              <a:lnSpc>
                <a:spcPct val="130000"/>
              </a:lnSpc>
              <a:spcBef>
                <a:spcPts val="1400"/>
              </a:spcBef>
              <a:buFont typeface="Arial" panose="020B0604020202020204" pitchFamily="34" charset="0"/>
              <a:buNone/>
              <a:defRPr sz="1200" kern="1200">
                <a:solidFill>
                  <a:schemeClr val="tx1"/>
                </a:solidFill>
                <a:latin typeface="Dax Offc Pro" panose="020B0504030101020102" pitchFamily="34" charset="0"/>
                <a:ea typeface="+mn-ea"/>
                <a:cs typeface="+mn-cs"/>
              </a:defRPr>
            </a:lvl2pPr>
            <a:lvl3pPr marL="180000" indent="-180000" algn="l" defTabSz="914400" rtl="0" eaLnBrk="1" latinLnBrk="0" hangingPunct="1">
              <a:lnSpc>
                <a:spcPct val="130000"/>
              </a:lnSpc>
              <a:spcBef>
                <a:spcPts val="600"/>
              </a:spcBef>
              <a:buFont typeface="Arial" panose="020B0604020202020204" pitchFamily="34" charset="0"/>
              <a:buChar char="•"/>
              <a:defRPr sz="1200" kern="1200">
                <a:solidFill>
                  <a:schemeClr val="tx1"/>
                </a:solidFill>
                <a:latin typeface="Dax Offc Pro" panose="020B0504030101020102" pitchFamily="34" charset="0"/>
                <a:ea typeface="+mn-ea"/>
                <a:cs typeface="+mn-cs"/>
              </a:defRPr>
            </a:lvl3pPr>
            <a:lvl4pPr marL="360000" indent="-180000" algn="l" defTabSz="914400" rtl="0" eaLnBrk="1" latinLnBrk="0" hangingPunct="1">
              <a:lnSpc>
                <a:spcPct val="130000"/>
              </a:lnSpc>
              <a:spcBef>
                <a:spcPts val="600"/>
              </a:spcBef>
              <a:buFont typeface="System Font Regular"/>
              <a:buChar char="–"/>
              <a:defRPr sz="1200" kern="1200">
                <a:solidFill>
                  <a:schemeClr val="tx1"/>
                </a:solidFill>
                <a:latin typeface="Dax Offc Pro" panose="020B0504030101020102" pitchFamily="34" charset="0"/>
                <a:ea typeface="+mn-ea"/>
                <a:cs typeface="+mn-cs"/>
              </a:defRPr>
            </a:lvl4pPr>
            <a:lvl5pPr marL="540000" indent="-180000" algn="l" defTabSz="914400" rtl="0" eaLnBrk="1" latinLnBrk="0" hangingPunct="1">
              <a:lnSpc>
                <a:spcPct val="130000"/>
              </a:lnSpc>
              <a:spcBef>
                <a:spcPts val="600"/>
              </a:spcBef>
              <a:buSzTx/>
              <a:buFont typeface="Wingdings" pitchFamily="2" charset="2"/>
              <a:buChar char="§"/>
              <a:defRPr sz="1200" kern="1200">
                <a:solidFill>
                  <a:schemeClr val="tx1"/>
                </a:solidFill>
                <a:latin typeface="Dax Offc Pro" panose="020B0504030101020102"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CA" i="0" u="none" strike="noStrike" baseline="0" dirty="0"/>
              <a:t>Identifies</a:t>
            </a:r>
            <a:r>
              <a:rPr lang="en-CA" dirty="0"/>
              <a:t> </a:t>
            </a:r>
            <a:r>
              <a:rPr lang="en-CA" i="0" u="none" strike="noStrike" baseline="0" dirty="0"/>
              <a:t>geographic</a:t>
            </a:r>
            <a:r>
              <a:rPr lang="en-CA" dirty="0"/>
              <a:t> </a:t>
            </a:r>
            <a:r>
              <a:rPr lang="en-CA" i="0" u="none" strike="noStrike" baseline="0" dirty="0"/>
              <a:t>locations at risk of hazards as well as provides a monetary quantification of the losses at the county level </a:t>
            </a:r>
          </a:p>
        </p:txBody>
      </p:sp>
      <p:sp>
        <p:nvSpPr>
          <p:cNvPr id="12" name="Text Placeholder 3">
            <a:extLst>
              <a:ext uri="{FF2B5EF4-FFF2-40B4-BE49-F238E27FC236}">
                <a16:creationId xmlns:a16="http://schemas.microsoft.com/office/drawing/2014/main" id="{A9ECCB84-AB95-E636-5E1B-1D4A73F908E7}"/>
              </a:ext>
            </a:extLst>
          </p:cNvPr>
          <p:cNvSpPr txBox="1"/>
          <p:nvPr/>
        </p:nvSpPr>
        <p:spPr>
          <a:xfrm>
            <a:off x="3425600" y="3283097"/>
            <a:ext cx="2395894" cy="1204051"/>
          </a:xfrm>
          <a:prstGeom prst="rect">
            <a:avLst/>
          </a:prstGeom>
        </p:spPr>
        <p:txBody>
          <a:bodyPr lIns="0" tIns="0" rIns="0" bIns="0">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Dax Offc Pro" panose="020B0504030101020102" pitchFamily="34" charset="0"/>
                <a:ea typeface="+mn-ea"/>
                <a:cs typeface="+mn-cs"/>
              </a:defRPr>
            </a:lvl1pPr>
            <a:lvl2pPr marL="0" indent="0" algn="l" defTabSz="914400" rtl="0" eaLnBrk="1" latinLnBrk="0" hangingPunct="1">
              <a:lnSpc>
                <a:spcPct val="130000"/>
              </a:lnSpc>
              <a:spcBef>
                <a:spcPts val="1400"/>
              </a:spcBef>
              <a:buFont typeface="Arial" panose="020B0604020202020204" pitchFamily="34" charset="0"/>
              <a:buNone/>
              <a:defRPr sz="1200" kern="1200">
                <a:solidFill>
                  <a:schemeClr val="tx1"/>
                </a:solidFill>
                <a:latin typeface="Dax Offc Pro" panose="020B0504030101020102" pitchFamily="34" charset="0"/>
                <a:ea typeface="+mn-ea"/>
                <a:cs typeface="+mn-cs"/>
              </a:defRPr>
            </a:lvl2pPr>
            <a:lvl3pPr marL="180000" indent="-180000" algn="l" defTabSz="914400" rtl="0" eaLnBrk="1" latinLnBrk="0" hangingPunct="1">
              <a:lnSpc>
                <a:spcPct val="130000"/>
              </a:lnSpc>
              <a:spcBef>
                <a:spcPts val="600"/>
              </a:spcBef>
              <a:buFont typeface="Arial" panose="020B0604020202020204" pitchFamily="34" charset="0"/>
              <a:buChar char="•"/>
              <a:defRPr sz="1200" kern="1200">
                <a:solidFill>
                  <a:schemeClr val="tx1"/>
                </a:solidFill>
                <a:latin typeface="Dax Offc Pro" panose="020B0504030101020102" pitchFamily="34" charset="0"/>
                <a:ea typeface="+mn-ea"/>
                <a:cs typeface="+mn-cs"/>
              </a:defRPr>
            </a:lvl3pPr>
            <a:lvl4pPr marL="360000" indent="-180000" algn="l" defTabSz="914400" rtl="0" eaLnBrk="1" latinLnBrk="0" hangingPunct="1">
              <a:lnSpc>
                <a:spcPct val="130000"/>
              </a:lnSpc>
              <a:spcBef>
                <a:spcPts val="600"/>
              </a:spcBef>
              <a:buFont typeface="System Font Regular"/>
              <a:buChar char="–"/>
              <a:defRPr sz="1200" kern="1200">
                <a:solidFill>
                  <a:schemeClr val="tx1"/>
                </a:solidFill>
                <a:latin typeface="Dax Offc Pro" panose="020B0504030101020102" pitchFamily="34" charset="0"/>
                <a:ea typeface="+mn-ea"/>
                <a:cs typeface="+mn-cs"/>
              </a:defRPr>
            </a:lvl4pPr>
            <a:lvl5pPr marL="540000" indent="-180000" algn="l" defTabSz="914400" rtl="0" eaLnBrk="1" latinLnBrk="0" hangingPunct="1">
              <a:lnSpc>
                <a:spcPct val="130000"/>
              </a:lnSpc>
              <a:spcBef>
                <a:spcPts val="600"/>
              </a:spcBef>
              <a:buSzTx/>
              <a:buFont typeface="Wingdings" pitchFamily="2" charset="2"/>
              <a:buChar char="§"/>
              <a:defRPr sz="1200" kern="1200">
                <a:solidFill>
                  <a:schemeClr val="tx1"/>
                </a:solidFill>
                <a:latin typeface="Dax Offc Pro" panose="020B0504030101020102"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fontAlgn="base"/>
            <a:r>
              <a:rPr lang="en-CA" dirty="0"/>
              <a:t>Considers two scenarios:  RCP 8.5 and RCP 4.5  and in line with NGFS scenarios</a:t>
            </a:r>
            <a:endParaRPr lang="en-US" dirty="0"/>
          </a:p>
        </p:txBody>
      </p:sp>
      <p:sp>
        <p:nvSpPr>
          <p:cNvPr id="14" name="Footer Placeholder 4">
            <a:extLst>
              <a:ext uri="{FF2B5EF4-FFF2-40B4-BE49-F238E27FC236}">
                <a16:creationId xmlns:a16="http://schemas.microsoft.com/office/drawing/2014/main" id="{09481866-8A5D-F2C1-A0EE-E8215CA94788}"/>
              </a:ext>
            </a:extLst>
          </p:cNvPr>
          <p:cNvSpPr>
            <a:spLocks noGrp="1"/>
          </p:cNvSpPr>
          <p:nvPr>
            <p:ph type="ftr" sz="quarter" idx="11"/>
          </p:nvPr>
        </p:nvSpPr>
        <p:spPr>
          <a:xfrm>
            <a:off x="4733859" y="4686300"/>
            <a:ext cx="3495741" cy="457200"/>
          </a:xfrm>
        </p:spPr>
        <p:txBody>
          <a:bodyPr/>
          <a:lstStyle/>
          <a:p>
            <a:r>
              <a:rPr lang="en-US" dirty="0"/>
              <a:t>BMO Climate Institute | EXTERNAL | June 2024</a:t>
            </a:r>
          </a:p>
        </p:txBody>
      </p:sp>
    </p:spTree>
    <p:extLst>
      <p:ext uri="{BB962C8B-B14F-4D97-AF65-F5344CB8AC3E}">
        <p14:creationId xmlns:p14="http://schemas.microsoft.com/office/powerpoint/2010/main" val="2711322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166A2-FC8C-DB36-110E-04D03D168CCF}"/>
              </a:ext>
            </a:extLst>
          </p:cNvPr>
          <p:cNvSpPr>
            <a:spLocks noGrp="1"/>
          </p:cNvSpPr>
          <p:nvPr>
            <p:ph type="title"/>
          </p:nvPr>
        </p:nvSpPr>
        <p:spPr/>
        <p:txBody>
          <a:bodyPr/>
          <a:lstStyle/>
          <a:p>
            <a:r>
              <a:rPr lang="en-US" dirty="0"/>
              <a:t>Why is this research important?</a:t>
            </a:r>
            <a:endParaRPr lang="en-CA" dirty="0"/>
          </a:p>
        </p:txBody>
      </p:sp>
      <p:sp>
        <p:nvSpPr>
          <p:cNvPr id="3" name="Content Placeholder 2">
            <a:extLst>
              <a:ext uri="{FF2B5EF4-FFF2-40B4-BE49-F238E27FC236}">
                <a16:creationId xmlns:a16="http://schemas.microsoft.com/office/drawing/2014/main" id="{CBBB1469-AC76-C2CB-A381-E2B212624B34}"/>
              </a:ext>
            </a:extLst>
          </p:cNvPr>
          <p:cNvSpPr>
            <a:spLocks noGrp="1"/>
          </p:cNvSpPr>
          <p:nvPr>
            <p:ph idx="1"/>
          </p:nvPr>
        </p:nvSpPr>
        <p:spPr>
          <a:xfrm>
            <a:off x="381000" y="797482"/>
            <a:ext cx="8458200" cy="3737372"/>
          </a:xfrm>
        </p:spPr>
        <p:txBody>
          <a:bodyPr/>
          <a:lstStyle/>
          <a:p>
            <a:r>
              <a:rPr lang="en-US" sz="1200" dirty="0"/>
              <a:t>Serves to compare and validate methodologies</a:t>
            </a:r>
          </a:p>
          <a:p>
            <a:r>
              <a:rPr lang="en-US" sz="1200" dirty="0"/>
              <a:t>It allows comparison of what would happen if sustainable practices were included in a scenario – vendors normally have to keep this assumption static for companies/borrowers since it is not possible to change after initial values are given. (For example, SIC or NAICS Codes remain static as well initial level of revenues, debt) </a:t>
            </a:r>
          </a:p>
          <a:p>
            <a:r>
              <a:rPr lang="en-US" sz="1200" dirty="0"/>
              <a:t>It allows for detailed sectoral growth, not possible with the methodologies used by vendors since the assumptions are normally aligned at the macro level and inputted into integrated assessment models</a:t>
            </a:r>
          </a:p>
          <a:p>
            <a:r>
              <a:rPr lang="en-US" sz="1200" dirty="0"/>
              <a:t>Results are at the county level and do not include client information – similar methodology used by S&amp;P, Moody’s, etc.  </a:t>
            </a:r>
          </a:p>
          <a:p>
            <a:r>
              <a:rPr lang="en-CA" sz="1200" dirty="0"/>
              <a:t>This way of modelling provides added flexibility for one-time shocks, becoming more common for central bank climate stress testing exercises:</a:t>
            </a:r>
          </a:p>
          <a:p>
            <a:pPr lvl="1"/>
            <a:r>
              <a:rPr lang="en-CA" dirty="0">
                <a:cs typeface="Arial" panose="020B0604020202020204" pitchFamily="34" charset="0"/>
              </a:rPr>
              <a:t>Bank of England Scenario: </a:t>
            </a:r>
            <a:r>
              <a:rPr lang="en-US" dirty="0">
                <a:cs typeface="Arial" panose="020B0604020202020204" pitchFamily="34" charset="0"/>
              </a:rPr>
              <a:t>Flood scenario in the shorter run and effects on banks and insurers</a:t>
            </a:r>
            <a:endParaRPr lang="en-CA" dirty="0">
              <a:cs typeface="Arial" panose="020B0604020202020204" pitchFamily="34" charset="0"/>
            </a:endParaRPr>
          </a:p>
          <a:p>
            <a:pPr lvl="1"/>
            <a:r>
              <a:rPr lang="en-US" dirty="0">
                <a:cs typeface="Arial" panose="020B0604020202020204" pitchFamily="34" charset="0"/>
              </a:rPr>
              <a:t>Hong Kong Scenario: During the 5-year assessment horizon, precipitation and tropical cyclones in Hong Kong with severity sufficient to cause damages to properties occurring more often than those observed historically</a:t>
            </a:r>
            <a:endParaRPr lang="en-CA" dirty="0">
              <a:cs typeface="Arial" panose="020B0604020202020204" pitchFamily="34" charset="0"/>
            </a:endParaRPr>
          </a:p>
          <a:p>
            <a:endParaRPr lang="en-CA" dirty="0"/>
          </a:p>
        </p:txBody>
      </p:sp>
      <p:sp>
        <p:nvSpPr>
          <p:cNvPr id="4" name="Slide Number Placeholder 3">
            <a:extLst>
              <a:ext uri="{FF2B5EF4-FFF2-40B4-BE49-F238E27FC236}">
                <a16:creationId xmlns:a16="http://schemas.microsoft.com/office/drawing/2014/main" id="{F26185C3-548A-2645-B685-8F5647DDD434}"/>
              </a:ext>
            </a:extLst>
          </p:cNvPr>
          <p:cNvSpPr>
            <a:spLocks noGrp="1"/>
          </p:cNvSpPr>
          <p:nvPr>
            <p:ph type="sldNum" sz="quarter" idx="12"/>
          </p:nvPr>
        </p:nvSpPr>
        <p:spPr/>
        <p:txBody>
          <a:bodyPr/>
          <a:lstStyle/>
          <a:p>
            <a:fld id="{86AB923B-19CD-554A-A7CB-5C782A182CEF}" type="slidenum">
              <a:rPr lang="en-US" smtClean="0"/>
              <a:t>4</a:t>
            </a:fld>
            <a:endParaRPr lang="en-US" dirty="0"/>
          </a:p>
        </p:txBody>
      </p:sp>
      <p:sp>
        <p:nvSpPr>
          <p:cNvPr id="6" name="Footer Placeholder 4">
            <a:extLst>
              <a:ext uri="{FF2B5EF4-FFF2-40B4-BE49-F238E27FC236}">
                <a16:creationId xmlns:a16="http://schemas.microsoft.com/office/drawing/2014/main" id="{E33A19B7-85A3-0266-BA6A-070089CC4D16}"/>
              </a:ext>
            </a:extLst>
          </p:cNvPr>
          <p:cNvSpPr>
            <a:spLocks noGrp="1"/>
          </p:cNvSpPr>
          <p:nvPr>
            <p:ph type="ftr" sz="quarter" idx="11"/>
          </p:nvPr>
        </p:nvSpPr>
        <p:spPr>
          <a:xfrm>
            <a:off x="4733859" y="4686300"/>
            <a:ext cx="3495741" cy="457200"/>
          </a:xfrm>
        </p:spPr>
        <p:txBody>
          <a:bodyPr/>
          <a:lstStyle/>
          <a:p>
            <a:r>
              <a:rPr lang="en-US" dirty="0"/>
              <a:t>BMO Climate Institute | EXTERNAL | June 2024</a:t>
            </a:r>
          </a:p>
        </p:txBody>
      </p:sp>
    </p:spTree>
    <p:extLst>
      <p:ext uri="{BB962C8B-B14F-4D97-AF65-F5344CB8AC3E}">
        <p14:creationId xmlns:p14="http://schemas.microsoft.com/office/powerpoint/2010/main" val="834676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0">
            <a:extLst>
              <a:ext uri="{FF2B5EF4-FFF2-40B4-BE49-F238E27FC236}">
                <a16:creationId xmlns:a16="http://schemas.microsoft.com/office/drawing/2014/main" id="{84F83AB6-234C-9141-ED5A-8DB365520994}"/>
              </a:ext>
            </a:extLst>
          </p:cNvPr>
          <p:cNvSpPr txBox="1"/>
          <p:nvPr/>
        </p:nvSpPr>
        <p:spPr>
          <a:xfrm>
            <a:off x="4720610" y="1114403"/>
            <a:ext cx="400050" cy="397764"/>
          </a:xfrm>
          <a:prstGeom prst="rect">
            <a:avLst/>
          </a:prstGeom>
          <a:solidFill>
            <a:srgbClr val="0079C1"/>
          </a:solidFill>
        </p:spPr>
        <p:txBody>
          <a:bodyPr vert="horz" lIns="0" tIns="34290" rIns="0" bIns="34290" rtlCol="0" anchor="ctr">
            <a:noAutofit/>
          </a:bodyPr>
          <a:lstStyle>
            <a:lvl1pPr marL="0" indent="0" algn="ctr" defTabSz="914400" rtl="0" eaLnBrk="1" latinLnBrk="0" hangingPunct="1">
              <a:lnSpc>
                <a:spcPct val="130000"/>
              </a:lnSpc>
              <a:spcBef>
                <a:spcPts val="1000"/>
              </a:spcBef>
              <a:buFont typeface="Arial" panose="020B0604020202020204" pitchFamily="34" charset="0"/>
              <a:buNone/>
              <a:defRPr sz="1800" b="1" i="0" kern="1200" cap="none" baseline="0">
                <a:solidFill>
                  <a:schemeClr val="bg1"/>
                </a:solidFill>
                <a:latin typeface="+mj-lt"/>
                <a:ea typeface="+mn-ea"/>
                <a:cs typeface="Segoe UI Semilight" panose="020B0402040204020203" pitchFamily="34" charset="0"/>
              </a:defRPr>
            </a:lvl1pPr>
            <a:lvl2pPr marL="685800" indent="-228600" algn="l" defTabSz="914400" rtl="0" eaLnBrk="1" latinLnBrk="0" hangingPunct="1">
              <a:lnSpc>
                <a:spcPct val="13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spcAft>
                <a:spcPct val="0"/>
              </a:spcAft>
              <a:defRPr/>
            </a:pPr>
            <a:endParaRPr lang="en-US" sz="1350">
              <a:solidFill>
                <a:sysClr val="window" lastClr="FFFFFF"/>
              </a:solidFill>
              <a:latin typeface="Dax Offc Pro" panose="020B0504030101020102" pitchFamily="34" charset="0"/>
            </a:endParaRPr>
          </a:p>
        </p:txBody>
      </p:sp>
      <p:sp>
        <p:nvSpPr>
          <p:cNvPr id="2" name="Title 1">
            <a:extLst>
              <a:ext uri="{FF2B5EF4-FFF2-40B4-BE49-F238E27FC236}">
                <a16:creationId xmlns:a16="http://schemas.microsoft.com/office/drawing/2014/main" id="{13B7F4EF-2805-F15C-BAB9-EC47B6ADEF54}"/>
              </a:ext>
            </a:extLst>
          </p:cNvPr>
          <p:cNvSpPr>
            <a:spLocks noGrp="1"/>
          </p:cNvSpPr>
          <p:nvPr>
            <p:ph type="title"/>
          </p:nvPr>
        </p:nvSpPr>
        <p:spPr/>
        <p:txBody>
          <a:bodyPr/>
          <a:lstStyle/>
          <a:p>
            <a:r>
              <a:rPr lang="en-US" dirty="0"/>
              <a:t>Sources of data</a:t>
            </a:r>
            <a:endParaRPr lang="en-CA" dirty="0"/>
          </a:p>
        </p:txBody>
      </p:sp>
      <p:sp>
        <p:nvSpPr>
          <p:cNvPr id="4" name="Slide Number Placeholder 3">
            <a:extLst>
              <a:ext uri="{FF2B5EF4-FFF2-40B4-BE49-F238E27FC236}">
                <a16:creationId xmlns:a16="http://schemas.microsoft.com/office/drawing/2014/main" id="{01B26674-D88A-91C0-72F5-6A4D737ECE34}"/>
              </a:ext>
            </a:extLst>
          </p:cNvPr>
          <p:cNvSpPr>
            <a:spLocks noGrp="1"/>
          </p:cNvSpPr>
          <p:nvPr>
            <p:ph type="sldNum" sz="quarter" idx="12"/>
          </p:nvPr>
        </p:nvSpPr>
        <p:spPr/>
        <p:txBody>
          <a:bodyPr/>
          <a:lstStyle/>
          <a:p>
            <a:fld id="{86AB923B-19CD-554A-A7CB-5C782A182CEF}" type="slidenum">
              <a:rPr lang="en-US" smtClean="0"/>
              <a:t>5</a:t>
            </a:fld>
            <a:endParaRPr lang="en-US" dirty="0"/>
          </a:p>
        </p:txBody>
      </p:sp>
      <p:sp>
        <p:nvSpPr>
          <p:cNvPr id="7" name="Text Placeholder 18">
            <a:extLst>
              <a:ext uri="{FF2B5EF4-FFF2-40B4-BE49-F238E27FC236}">
                <a16:creationId xmlns:a16="http://schemas.microsoft.com/office/drawing/2014/main" id="{4D825DF4-0EA9-6853-8DC1-7348C42961D7}"/>
              </a:ext>
            </a:extLst>
          </p:cNvPr>
          <p:cNvSpPr txBox="1"/>
          <p:nvPr/>
        </p:nvSpPr>
        <p:spPr>
          <a:xfrm>
            <a:off x="1140174" y="1106962"/>
            <a:ext cx="3260786" cy="361367"/>
          </a:xfrm>
          <a:prstGeom prst="rect">
            <a:avLst/>
          </a:prstGeom>
        </p:spPr>
        <p:txBody>
          <a:bodyPr vert="horz" lIns="68580" tIns="34290" rIns="68580" bIns="34290" rtlCol="0" anchor="ctr">
            <a:noAutofit/>
          </a:bodyPr>
          <a:lstStyle>
            <a:lvl1pPr marL="0" indent="0" algn="l" defTabSz="914400" rtl="0" eaLnBrk="1" latinLnBrk="0" hangingPunct="1">
              <a:lnSpc>
                <a:spcPct val="130000"/>
              </a:lnSpc>
              <a:spcBef>
                <a:spcPts val="1000"/>
              </a:spcBef>
              <a:buFont typeface="Arial" panose="020B0604020202020204" pitchFamily="34" charset="0"/>
              <a:buNone/>
              <a:defRPr sz="1200" b="1" i="0" kern="1200" cap="none" baseline="0">
                <a:solidFill>
                  <a:schemeClr val="tx2"/>
                </a:solidFill>
                <a:latin typeface="+mj-lt"/>
                <a:ea typeface="+mn-ea"/>
                <a:cs typeface="Segoe UI Semilight" panose="020B0402040204020203" pitchFamily="34" charset="0"/>
              </a:defRPr>
            </a:lvl1pPr>
            <a:lvl2pPr marL="685800" indent="-228600" algn="l" defTabSz="914400" rtl="0" eaLnBrk="1" latinLnBrk="0" hangingPunct="1">
              <a:lnSpc>
                <a:spcPct val="13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300"/>
              </a:spcAft>
            </a:pPr>
            <a:r>
              <a:rPr lang="en-US" dirty="0">
                <a:solidFill>
                  <a:srgbClr val="000000"/>
                </a:solidFill>
                <a:latin typeface="Dax Offc Pro" panose="020B0504030101020102" pitchFamily="34" charset="0"/>
              </a:rPr>
              <a:t>Census of Agriculture </a:t>
            </a:r>
          </a:p>
        </p:txBody>
      </p:sp>
      <p:sp>
        <p:nvSpPr>
          <p:cNvPr id="8" name="Text Placeholder 19">
            <a:extLst>
              <a:ext uri="{FF2B5EF4-FFF2-40B4-BE49-F238E27FC236}">
                <a16:creationId xmlns:a16="http://schemas.microsoft.com/office/drawing/2014/main" id="{5F477B20-DE22-EF25-EA77-D569901141E1}"/>
              </a:ext>
            </a:extLst>
          </p:cNvPr>
          <p:cNvSpPr txBox="1"/>
          <p:nvPr/>
        </p:nvSpPr>
        <p:spPr>
          <a:xfrm>
            <a:off x="656017" y="1468328"/>
            <a:ext cx="3744943" cy="792552"/>
          </a:xfrm>
          <a:prstGeom prst="rect">
            <a:avLst/>
          </a:prstGeom>
        </p:spPr>
        <p:txBody>
          <a:bodyPr vert="horz" lIns="68580" tIns="34290" rIns="68580" bIns="34290" rtlCol="0" anchor="t">
            <a:noAutofit/>
          </a:bodyPr>
          <a:lstStyle>
            <a:lvl1pPr marL="0" indent="0" algn="l" defTabSz="914400" rtl="0" eaLnBrk="1" latinLnBrk="0" hangingPunct="1">
              <a:lnSpc>
                <a:spcPct val="130000"/>
              </a:lnSpc>
              <a:spcBef>
                <a:spcPts val="600"/>
              </a:spcBef>
              <a:buFont typeface="Arial" panose="020B0604020202020204" pitchFamily="34" charset="0"/>
              <a:buNone/>
              <a:defRPr sz="1200" b="0" i="0" kern="1200" cap="none" baseline="0">
                <a:solidFill>
                  <a:schemeClr val="tx2"/>
                </a:solidFill>
                <a:latin typeface="+mn-lt"/>
                <a:ea typeface="+mn-ea"/>
                <a:cs typeface="Segoe UI Semilight" panose="020B0402040204020203" pitchFamily="34" charset="0"/>
              </a:defRPr>
            </a:lvl1pPr>
            <a:lvl2pPr marL="685800" indent="-228600" algn="l" defTabSz="914400" rtl="0" eaLnBrk="1" latinLnBrk="0" hangingPunct="1">
              <a:lnSpc>
                <a:spcPct val="13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US" sz="900">
              <a:solidFill>
                <a:srgbClr val="828282"/>
              </a:solidFill>
              <a:latin typeface="Dax Offc Pro" panose="020B0504030101020102" pitchFamily="34" charset="0"/>
            </a:endParaRPr>
          </a:p>
        </p:txBody>
      </p:sp>
      <p:sp>
        <p:nvSpPr>
          <p:cNvPr id="9" name="Text Placeholder 20">
            <a:extLst>
              <a:ext uri="{FF2B5EF4-FFF2-40B4-BE49-F238E27FC236}">
                <a16:creationId xmlns:a16="http://schemas.microsoft.com/office/drawing/2014/main" id="{A908EAC0-97E7-1C1C-34CC-0DA115B7DB08}"/>
              </a:ext>
            </a:extLst>
          </p:cNvPr>
          <p:cNvSpPr txBox="1"/>
          <p:nvPr/>
        </p:nvSpPr>
        <p:spPr>
          <a:xfrm>
            <a:off x="656018" y="1106962"/>
            <a:ext cx="400050" cy="397764"/>
          </a:xfrm>
          <a:prstGeom prst="rect">
            <a:avLst/>
          </a:prstGeom>
          <a:solidFill>
            <a:srgbClr val="0079C1"/>
          </a:solidFill>
        </p:spPr>
        <p:txBody>
          <a:bodyPr vert="horz" lIns="0" tIns="34290" rIns="0" bIns="34290" rtlCol="0" anchor="ctr">
            <a:noAutofit/>
          </a:bodyPr>
          <a:lstStyle>
            <a:lvl1pPr marL="0" indent="0" algn="ctr" defTabSz="914400" rtl="0" eaLnBrk="1" latinLnBrk="0" hangingPunct="1">
              <a:lnSpc>
                <a:spcPct val="130000"/>
              </a:lnSpc>
              <a:spcBef>
                <a:spcPts val="1000"/>
              </a:spcBef>
              <a:buFont typeface="Arial" panose="020B0604020202020204" pitchFamily="34" charset="0"/>
              <a:buNone/>
              <a:defRPr sz="1800" b="1" i="0" kern="1200" cap="none" baseline="0">
                <a:solidFill>
                  <a:schemeClr val="bg1"/>
                </a:solidFill>
                <a:latin typeface="+mj-lt"/>
                <a:ea typeface="+mn-ea"/>
                <a:cs typeface="Segoe UI Semilight" panose="020B0402040204020203" pitchFamily="34" charset="0"/>
              </a:defRPr>
            </a:lvl1pPr>
            <a:lvl2pPr marL="685800" indent="-228600" algn="l" defTabSz="914400" rtl="0" eaLnBrk="1" latinLnBrk="0" hangingPunct="1">
              <a:lnSpc>
                <a:spcPct val="13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spcAft>
                <a:spcPct val="0"/>
              </a:spcAft>
              <a:defRPr/>
            </a:pPr>
            <a:endParaRPr lang="en-US" sz="1350">
              <a:solidFill>
                <a:sysClr val="window" lastClr="FFFFFF"/>
              </a:solidFill>
              <a:latin typeface="Dax Offc Pro" panose="020B0504030101020102" pitchFamily="34" charset="0"/>
            </a:endParaRPr>
          </a:p>
        </p:txBody>
      </p:sp>
      <p:sp>
        <p:nvSpPr>
          <p:cNvPr id="10" name="Text Placeholder 18">
            <a:extLst>
              <a:ext uri="{FF2B5EF4-FFF2-40B4-BE49-F238E27FC236}">
                <a16:creationId xmlns:a16="http://schemas.microsoft.com/office/drawing/2014/main" id="{712CB629-5961-E65C-C5E1-2A13C819C9C6}"/>
              </a:ext>
            </a:extLst>
          </p:cNvPr>
          <p:cNvSpPr txBox="1"/>
          <p:nvPr/>
        </p:nvSpPr>
        <p:spPr>
          <a:xfrm>
            <a:off x="1140174" y="2818194"/>
            <a:ext cx="3260786" cy="361367"/>
          </a:xfrm>
          <a:prstGeom prst="rect">
            <a:avLst/>
          </a:prstGeom>
        </p:spPr>
        <p:txBody>
          <a:bodyPr vert="horz" lIns="68580" tIns="34290" rIns="68580" bIns="34290" rtlCol="0" anchor="ctr">
            <a:noAutofit/>
          </a:bodyPr>
          <a:lstStyle>
            <a:defPPr>
              <a:defRPr lang="en-US"/>
            </a:defPPr>
            <a:lvl1pPr indent="0" defTabSz="914400">
              <a:lnSpc>
                <a:spcPct val="130000"/>
              </a:lnSpc>
              <a:spcBef>
                <a:spcPts val="1000"/>
              </a:spcBef>
              <a:spcAft>
                <a:spcPts val="300"/>
              </a:spcAft>
              <a:buFont typeface="Arial" panose="020B0604020202020204" pitchFamily="34" charset="0"/>
              <a:buNone/>
              <a:defRPr sz="1200" b="1" i="0" cap="none" baseline="0">
                <a:solidFill>
                  <a:srgbClr val="000000"/>
                </a:solidFill>
                <a:latin typeface="Dax Offc Pro" panose="020B0504030101020102" pitchFamily="34" charset="0"/>
                <a:cs typeface="Segoe UI Semilight" panose="020B0402040204020203" pitchFamily="34" charset="0"/>
              </a:defRPr>
            </a:lvl1pPr>
            <a:lvl2pPr marL="685800" indent="-228600" defTabSz="914400">
              <a:lnSpc>
                <a:spcPct val="130000"/>
              </a:lnSpc>
              <a:spcBef>
                <a:spcPts val="500"/>
              </a:spcBef>
              <a:buFont typeface="Arial" panose="020B0604020202020204" pitchFamily="34" charset="0"/>
              <a:buChar char="•"/>
              <a:defRPr sz="1200">
                <a:solidFill>
                  <a:schemeClr val="tx1">
                    <a:lumMod val="75000"/>
                    <a:lumOff val="25000"/>
                  </a:schemeClr>
                </a:solidFill>
              </a:defRPr>
            </a:lvl2pPr>
            <a:lvl3pPr marL="1143000" indent="-228600" defTabSz="914400">
              <a:lnSpc>
                <a:spcPct val="90000"/>
              </a:lnSpc>
              <a:spcBef>
                <a:spcPts val="500"/>
              </a:spcBef>
              <a:buFont typeface="Arial" panose="020B0604020202020204" pitchFamily="34" charset="0"/>
              <a:buChar char="•"/>
              <a:defRPr sz="1400"/>
            </a:lvl3pPr>
            <a:lvl4pPr marL="1600200" indent="-228600" defTabSz="914400">
              <a:lnSpc>
                <a:spcPct val="90000"/>
              </a:lnSpc>
              <a:spcBef>
                <a:spcPts val="500"/>
              </a:spcBef>
              <a:buFont typeface="Arial" panose="020B0604020202020204" pitchFamily="34" charset="0"/>
              <a:buChar char="•"/>
              <a:defRPr sz="1200"/>
            </a:lvl4pPr>
            <a:lvl5pPr marL="2057400" indent="-228600" defTabSz="914400">
              <a:lnSpc>
                <a:spcPct val="90000"/>
              </a:lnSpc>
              <a:spcBef>
                <a:spcPts val="500"/>
              </a:spcBef>
              <a:buFont typeface="Arial" panose="020B0604020202020204" pitchFamily="34" charset="0"/>
              <a:buChar char="•"/>
              <a:defRPr sz="1200"/>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US" dirty="0"/>
              <a:t>National Oceanic and Atmospheric Administration (NOAA) and Climate.gov</a:t>
            </a:r>
          </a:p>
        </p:txBody>
      </p:sp>
      <p:sp>
        <p:nvSpPr>
          <p:cNvPr id="11" name="Text Placeholder 20">
            <a:extLst>
              <a:ext uri="{FF2B5EF4-FFF2-40B4-BE49-F238E27FC236}">
                <a16:creationId xmlns:a16="http://schemas.microsoft.com/office/drawing/2014/main" id="{A5F77B51-081D-BC24-39D4-5CA13980A977}"/>
              </a:ext>
            </a:extLst>
          </p:cNvPr>
          <p:cNvSpPr txBox="1"/>
          <p:nvPr/>
        </p:nvSpPr>
        <p:spPr>
          <a:xfrm>
            <a:off x="656018" y="2821743"/>
            <a:ext cx="400050" cy="397764"/>
          </a:xfrm>
          <a:prstGeom prst="rect">
            <a:avLst/>
          </a:prstGeom>
          <a:solidFill>
            <a:srgbClr val="0079C1"/>
          </a:solidFill>
        </p:spPr>
        <p:txBody>
          <a:bodyPr vert="horz" lIns="0" tIns="34290" rIns="0" bIns="34290" rtlCol="0" anchor="ctr">
            <a:noAutofit/>
          </a:bodyPr>
          <a:lstStyle>
            <a:lvl1pPr marL="0" indent="0" algn="ctr" defTabSz="914400" rtl="0" eaLnBrk="1" latinLnBrk="0" hangingPunct="1">
              <a:lnSpc>
                <a:spcPct val="130000"/>
              </a:lnSpc>
              <a:spcBef>
                <a:spcPts val="1000"/>
              </a:spcBef>
              <a:buFont typeface="Arial" panose="020B0604020202020204" pitchFamily="34" charset="0"/>
              <a:buNone/>
              <a:defRPr sz="1800" b="1" i="0" kern="1200" cap="none" baseline="0">
                <a:solidFill>
                  <a:schemeClr val="bg1"/>
                </a:solidFill>
                <a:latin typeface="+mj-lt"/>
                <a:ea typeface="+mn-ea"/>
                <a:cs typeface="Segoe UI Semilight" panose="020B0402040204020203" pitchFamily="34" charset="0"/>
              </a:defRPr>
            </a:lvl1pPr>
            <a:lvl2pPr marL="685800" indent="-228600" algn="l" defTabSz="914400" rtl="0" eaLnBrk="1" latinLnBrk="0" hangingPunct="1">
              <a:lnSpc>
                <a:spcPct val="13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spcAft>
                <a:spcPct val="0"/>
              </a:spcAft>
              <a:defRPr/>
            </a:pPr>
            <a:endParaRPr lang="en-US" sz="1350">
              <a:solidFill>
                <a:sysClr val="window" lastClr="FFFFFF"/>
              </a:solidFill>
              <a:latin typeface="Dax Offc Pro" panose="020B0504030101020102" pitchFamily="34" charset="0"/>
            </a:endParaRPr>
          </a:p>
        </p:txBody>
      </p:sp>
      <p:sp>
        <p:nvSpPr>
          <p:cNvPr id="12" name="Text Placeholder 18">
            <a:extLst>
              <a:ext uri="{FF2B5EF4-FFF2-40B4-BE49-F238E27FC236}">
                <a16:creationId xmlns:a16="http://schemas.microsoft.com/office/drawing/2014/main" id="{8BD2E011-EE2E-1284-8F93-7D0AB2F8C021}"/>
              </a:ext>
            </a:extLst>
          </p:cNvPr>
          <p:cNvSpPr txBox="1"/>
          <p:nvPr/>
        </p:nvSpPr>
        <p:spPr>
          <a:xfrm>
            <a:off x="5123674" y="1106962"/>
            <a:ext cx="3260786" cy="361367"/>
          </a:xfrm>
          <a:prstGeom prst="rect">
            <a:avLst/>
          </a:prstGeom>
        </p:spPr>
        <p:txBody>
          <a:bodyPr vert="horz" lIns="68580" tIns="34290" rIns="68580" bIns="34290" rtlCol="0" anchor="ctr">
            <a:noAutofit/>
          </a:bodyPr>
          <a:lstStyle>
            <a:lvl1pPr marL="0" indent="0" algn="l" defTabSz="914400" rtl="0" eaLnBrk="1" latinLnBrk="0" hangingPunct="1">
              <a:lnSpc>
                <a:spcPct val="130000"/>
              </a:lnSpc>
              <a:spcBef>
                <a:spcPts val="1000"/>
              </a:spcBef>
              <a:buFont typeface="Arial" panose="020B0604020202020204" pitchFamily="34" charset="0"/>
              <a:buNone/>
              <a:defRPr sz="1200" b="1" i="0" kern="1200" cap="none" baseline="0">
                <a:solidFill>
                  <a:schemeClr val="tx2"/>
                </a:solidFill>
                <a:latin typeface="+mj-lt"/>
                <a:ea typeface="+mn-ea"/>
                <a:cs typeface="Segoe UI Semilight" panose="020B0402040204020203" pitchFamily="34" charset="0"/>
              </a:defRPr>
            </a:lvl1pPr>
            <a:lvl2pPr marL="685800" indent="-228600" algn="l" defTabSz="914400" rtl="0" eaLnBrk="1" latinLnBrk="0" hangingPunct="1">
              <a:lnSpc>
                <a:spcPct val="13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300"/>
              </a:spcAft>
            </a:pPr>
            <a:r>
              <a:rPr lang="en-US" dirty="0">
                <a:solidFill>
                  <a:srgbClr val="000000"/>
                </a:solidFill>
                <a:latin typeface="Dax Offc Pro" panose="020B0504030101020102" pitchFamily="34" charset="0"/>
              </a:rPr>
              <a:t>Hazard data from Climate Engine </a:t>
            </a:r>
          </a:p>
        </p:txBody>
      </p:sp>
      <p:sp>
        <p:nvSpPr>
          <p:cNvPr id="13" name="Text Placeholder 18">
            <a:extLst>
              <a:ext uri="{FF2B5EF4-FFF2-40B4-BE49-F238E27FC236}">
                <a16:creationId xmlns:a16="http://schemas.microsoft.com/office/drawing/2014/main" id="{8DCBD18F-92FC-550E-D90E-34EB19326953}"/>
              </a:ext>
            </a:extLst>
          </p:cNvPr>
          <p:cNvSpPr txBox="1"/>
          <p:nvPr/>
        </p:nvSpPr>
        <p:spPr>
          <a:xfrm>
            <a:off x="5123671" y="2825293"/>
            <a:ext cx="3260786" cy="361367"/>
          </a:xfrm>
          <a:prstGeom prst="rect">
            <a:avLst/>
          </a:prstGeom>
        </p:spPr>
        <p:txBody>
          <a:bodyPr vert="horz" lIns="68580" tIns="34290" rIns="68580" bIns="34290" rtlCol="0" anchor="ctr">
            <a:noAutofit/>
          </a:bodyPr>
          <a:lstStyle>
            <a:lvl1pPr marL="0" indent="0" algn="l" defTabSz="914400" rtl="0" eaLnBrk="1" latinLnBrk="0" hangingPunct="1">
              <a:lnSpc>
                <a:spcPct val="130000"/>
              </a:lnSpc>
              <a:spcBef>
                <a:spcPts val="1000"/>
              </a:spcBef>
              <a:buFont typeface="Arial" panose="020B0604020202020204" pitchFamily="34" charset="0"/>
              <a:buNone/>
              <a:defRPr sz="1200" b="1" i="0" kern="1200" cap="none" baseline="0">
                <a:solidFill>
                  <a:schemeClr val="tx2"/>
                </a:solidFill>
                <a:latin typeface="+mj-lt"/>
                <a:ea typeface="+mn-ea"/>
                <a:cs typeface="Segoe UI Semilight" panose="020B0402040204020203" pitchFamily="34" charset="0"/>
              </a:defRPr>
            </a:lvl1pPr>
            <a:lvl2pPr marL="685800" indent="-228600" algn="l" defTabSz="914400" rtl="0" eaLnBrk="1" latinLnBrk="0" hangingPunct="1">
              <a:lnSpc>
                <a:spcPct val="13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300"/>
              </a:spcAft>
            </a:pPr>
            <a:r>
              <a:rPr lang="en-US" dirty="0">
                <a:solidFill>
                  <a:srgbClr val="000000"/>
                </a:solidFill>
                <a:latin typeface="Dax Offc Pro" panose="020B0504030101020102" pitchFamily="34" charset="0"/>
              </a:rPr>
              <a:t>Food and Agricultural Organization (FAO) </a:t>
            </a:r>
          </a:p>
        </p:txBody>
      </p:sp>
      <p:sp>
        <p:nvSpPr>
          <p:cNvPr id="14" name="Text Placeholder 20">
            <a:extLst>
              <a:ext uri="{FF2B5EF4-FFF2-40B4-BE49-F238E27FC236}">
                <a16:creationId xmlns:a16="http://schemas.microsoft.com/office/drawing/2014/main" id="{4211D56B-5634-F1AC-6703-3111A6FC2FEA}"/>
              </a:ext>
            </a:extLst>
          </p:cNvPr>
          <p:cNvSpPr txBox="1"/>
          <p:nvPr/>
        </p:nvSpPr>
        <p:spPr>
          <a:xfrm>
            <a:off x="4734668" y="2799995"/>
            <a:ext cx="400050" cy="397764"/>
          </a:xfrm>
          <a:prstGeom prst="rect">
            <a:avLst/>
          </a:prstGeom>
          <a:solidFill>
            <a:srgbClr val="0079C1"/>
          </a:solidFill>
        </p:spPr>
        <p:txBody>
          <a:bodyPr vert="horz" lIns="0" tIns="34290" rIns="0" bIns="34290" rtlCol="0" anchor="ctr">
            <a:noAutofit/>
          </a:bodyPr>
          <a:lstStyle>
            <a:lvl1pPr marL="0" indent="0" algn="ctr" defTabSz="914400" rtl="0" eaLnBrk="1" latinLnBrk="0" hangingPunct="1">
              <a:lnSpc>
                <a:spcPct val="130000"/>
              </a:lnSpc>
              <a:spcBef>
                <a:spcPts val="1000"/>
              </a:spcBef>
              <a:buFont typeface="Arial" panose="020B0604020202020204" pitchFamily="34" charset="0"/>
              <a:buNone/>
              <a:defRPr sz="1800" b="1" i="0" kern="1200" cap="none" baseline="0">
                <a:solidFill>
                  <a:schemeClr val="bg1"/>
                </a:solidFill>
                <a:latin typeface="+mj-lt"/>
                <a:ea typeface="+mn-ea"/>
                <a:cs typeface="Segoe UI Semilight" panose="020B0402040204020203" pitchFamily="34" charset="0"/>
              </a:defRPr>
            </a:lvl1pPr>
            <a:lvl2pPr marL="685800" indent="-228600" algn="l" defTabSz="914400" rtl="0" eaLnBrk="1" latinLnBrk="0" hangingPunct="1">
              <a:lnSpc>
                <a:spcPct val="13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750"/>
              </a:spcBef>
              <a:spcAft>
                <a:spcPct val="0"/>
              </a:spcAft>
              <a:defRPr/>
            </a:pPr>
            <a:endParaRPr lang="en-US" sz="1350">
              <a:solidFill>
                <a:sysClr val="window" lastClr="FFFFFF"/>
              </a:solidFill>
              <a:latin typeface="Dax Offc Pro" panose="020B0504030101020102" pitchFamily="34" charset="0"/>
            </a:endParaRPr>
          </a:p>
        </p:txBody>
      </p:sp>
      <p:pic>
        <p:nvPicPr>
          <p:cNvPr id="15" name="Picture 67" descr="Topography Map with solid fill">
            <a:extLst>
              <a:ext uri="{FF2B5EF4-FFF2-40B4-BE49-F238E27FC236}">
                <a16:creationId xmlns:a16="http://schemas.microsoft.com/office/drawing/2014/main" id="{436DBDC7-FE4C-5AA0-8C1F-0AC3EF88341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bwMode="black">
          <a:xfrm>
            <a:off x="712025" y="2876607"/>
            <a:ext cx="288036" cy="288036"/>
          </a:xfrm>
          <a:prstGeom prst="rect">
            <a:avLst/>
          </a:prstGeom>
        </p:spPr>
      </p:pic>
      <p:pic>
        <p:nvPicPr>
          <p:cNvPr id="16" name="Picture 68" descr="Earth globe: Americas with solid fill">
            <a:extLst>
              <a:ext uri="{FF2B5EF4-FFF2-40B4-BE49-F238E27FC236}">
                <a16:creationId xmlns:a16="http://schemas.microsoft.com/office/drawing/2014/main" id="{4433097B-3E94-96AF-5334-940B879845F5}"/>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bwMode="black">
          <a:xfrm>
            <a:off x="4797533" y="2861717"/>
            <a:ext cx="274320" cy="274320"/>
          </a:xfrm>
          <a:prstGeom prst="rect">
            <a:avLst/>
          </a:prstGeom>
        </p:spPr>
      </p:pic>
      <p:pic>
        <p:nvPicPr>
          <p:cNvPr id="17" name="Picture 16">
            <a:extLst>
              <a:ext uri="{FF2B5EF4-FFF2-40B4-BE49-F238E27FC236}">
                <a16:creationId xmlns:a16="http://schemas.microsoft.com/office/drawing/2014/main" id="{5CFDE486-125A-5EFE-E93C-69482AE3DBCC}"/>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bwMode="black">
          <a:xfrm>
            <a:off x="713089" y="1162890"/>
            <a:ext cx="281178" cy="281178"/>
          </a:xfrm>
          <a:prstGeom prst="rect">
            <a:avLst/>
          </a:prstGeom>
          <a:ln w="3175">
            <a:noFill/>
          </a:ln>
        </p:spPr>
      </p:pic>
      <p:sp>
        <p:nvSpPr>
          <p:cNvPr id="18" name="TextBox 17">
            <a:extLst>
              <a:ext uri="{FF2B5EF4-FFF2-40B4-BE49-F238E27FC236}">
                <a16:creationId xmlns:a16="http://schemas.microsoft.com/office/drawing/2014/main" id="{EE313440-A5EF-3DAE-A74C-858739BD1EEF}"/>
              </a:ext>
            </a:extLst>
          </p:cNvPr>
          <p:cNvSpPr txBox="1"/>
          <p:nvPr/>
        </p:nvSpPr>
        <p:spPr>
          <a:xfrm>
            <a:off x="4876797" y="1543473"/>
            <a:ext cx="3588755" cy="1096710"/>
          </a:xfrm>
          <a:prstGeom prst="rect">
            <a:avLst/>
          </a:prstGeom>
          <a:noFill/>
        </p:spPr>
        <p:txBody>
          <a:bodyPr wrap="square" lIns="0" tIns="0" rIns="0" bIns="0">
            <a:noAutofit/>
          </a:bodyPr>
          <a:lstStyle/>
          <a:p>
            <a:pPr>
              <a:lnSpc>
                <a:spcPct val="110000"/>
              </a:lnSpc>
              <a:spcBef>
                <a:spcPts val="900"/>
              </a:spcBef>
            </a:pPr>
            <a:r>
              <a:rPr lang="en-US" sz="1200" dirty="0">
                <a:solidFill>
                  <a:srgbClr val="000000"/>
                </a:solidFill>
                <a:latin typeface="Dax Offc Pro" panose="020B0504030101020102" pitchFamily="34" charset="0"/>
              </a:rPr>
              <a:t>It covers  3 different hazards: wildfire (“High Fire Risk” future projections from CMIP6), drought (“Severe Drought” future from CMIP6). For heat the data that we used was from the Hsiang et al. 2017,  which includes the effect on yields from heat at the county level</a:t>
            </a:r>
          </a:p>
        </p:txBody>
      </p:sp>
      <p:sp>
        <p:nvSpPr>
          <p:cNvPr id="19" name="TextBox 18">
            <a:extLst>
              <a:ext uri="{FF2B5EF4-FFF2-40B4-BE49-F238E27FC236}">
                <a16:creationId xmlns:a16="http://schemas.microsoft.com/office/drawing/2014/main" id="{86545DDE-5CA0-C038-84EA-2ECD5AD7EEA6}"/>
              </a:ext>
            </a:extLst>
          </p:cNvPr>
          <p:cNvSpPr txBox="1"/>
          <p:nvPr/>
        </p:nvSpPr>
        <p:spPr>
          <a:xfrm>
            <a:off x="812205" y="3390343"/>
            <a:ext cx="3531196" cy="763334"/>
          </a:xfrm>
          <a:prstGeom prst="rect">
            <a:avLst/>
          </a:prstGeom>
          <a:noFill/>
        </p:spPr>
        <p:txBody>
          <a:bodyPr wrap="square" lIns="0" tIns="0" rIns="0" bIns="0">
            <a:noAutofit/>
          </a:bodyPr>
          <a:lstStyle/>
          <a:p>
            <a:pPr>
              <a:lnSpc>
                <a:spcPct val="110000"/>
              </a:lnSpc>
              <a:spcBef>
                <a:spcPts val="900"/>
              </a:spcBef>
            </a:pPr>
            <a:r>
              <a:rPr lang="en-US" sz="1200" dirty="0">
                <a:solidFill>
                  <a:srgbClr val="000000"/>
                </a:solidFill>
                <a:latin typeface="Dax Offc Pro" panose="020B0504030101020102" pitchFamily="34" charset="0"/>
              </a:rPr>
              <a:t>NOAA provides costs from disaster events from wildfire and drought from 1980-2024. Climate.gov provides historic information about the different hazards</a:t>
            </a:r>
          </a:p>
        </p:txBody>
      </p:sp>
      <p:sp>
        <p:nvSpPr>
          <p:cNvPr id="20" name="TextBox 19">
            <a:extLst>
              <a:ext uri="{FF2B5EF4-FFF2-40B4-BE49-F238E27FC236}">
                <a16:creationId xmlns:a16="http://schemas.microsoft.com/office/drawing/2014/main" id="{ADE6BF7D-7022-BA24-71C7-DCB4295A613B}"/>
              </a:ext>
            </a:extLst>
          </p:cNvPr>
          <p:cNvSpPr txBox="1"/>
          <p:nvPr/>
        </p:nvSpPr>
        <p:spPr>
          <a:xfrm>
            <a:off x="4876796" y="3362033"/>
            <a:ext cx="3507663" cy="763334"/>
          </a:xfrm>
          <a:prstGeom prst="rect">
            <a:avLst/>
          </a:prstGeom>
          <a:noFill/>
        </p:spPr>
        <p:txBody>
          <a:bodyPr wrap="square" lIns="0" tIns="0" rIns="0" bIns="0">
            <a:noAutofit/>
          </a:bodyPr>
          <a:lstStyle/>
          <a:p>
            <a:pPr>
              <a:lnSpc>
                <a:spcPct val="110000"/>
              </a:lnSpc>
              <a:spcBef>
                <a:spcPts val="900"/>
              </a:spcBef>
            </a:pPr>
            <a:r>
              <a:rPr lang="en-US" sz="1200" dirty="0">
                <a:solidFill>
                  <a:srgbClr val="000000"/>
                </a:solidFill>
                <a:latin typeface="Dax Offc Pro" panose="020B0504030101020102" pitchFamily="34" charset="0"/>
              </a:rPr>
              <a:t>Data about agricultural production to 2050 under two scenarios Business as Usual (BAU) and Towards Sustainability  Scenario (TSS)</a:t>
            </a:r>
          </a:p>
        </p:txBody>
      </p:sp>
      <p:pic>
        <p:nvPicPr>
          <p:cNvPr id="21" name="Picture 20">
            <a:extLst>
              <a:ext uri="{FF2B5EF4-FFF2-40B4-BE49-F238E27FC236}">
                <a16:creationId xmlns:a16="http://schemas.microsoft.com/office/drawing/2014/main" id="{98D546C8-CF0F-C28C-31AB-B45A5EE8D899}"/>
              </a:ext>
            </a:extLst>
          </p:cNvPr>
          <p:cNvPicPr>
            <a:picLocks noChangeAspect="1"/>
          </p:cNvPicPr>
          <p:nvPr/>
        </p:nvPicPr>
        <p:blipFill>
          <a:blip r:embed="rId7"/>
          <a:stretch>
            <a:fillRect/>
          </a:stretch>
        </p:blipFill>
        <p:spPr bwMode="black">
          <a:xfrm>
            <a:off x="4783846" y="1180969"/>
            <a:ext cx="280651" cy="280651"/>
          </a:xfrm>
          <a:prstGeom prst="rect">
            <a:avLst/>
          </a:prstGeom>
          <a:ln w="3175">
            <a:noFill/>
          </a:ln>
        </p:spPr>
      </p:pic>
      <p:sp>
        <p:nvSpPr>
          <p:cNvPr id="22" name="Rectangle 21">
            <a:extLst>
              <a:ext uri="{FF2B5EF4-FFF2-40B4-BE49-F238E27FC236}">
                <a16:creationId xmlns:a16="http://schemas.microsoft.com/office/drawing/2014/main" id="{FA312210-6261-BED4-AC62-165E9F1B5082}"/>
              </a:ext>
            </a:extLst>
          </p:cNvPr>
          <p:cNvSpPr/>
          <p:nvPr/>
        </p:nvSpPr>
        <p:spPr>
          <a:xfrm>
            <a:off x="656016" y="2818193"/>
            <a:ext cx="3744943" cy="1464789"/>
          </a:xfrm>
          <a:prstGeom prst="rect">
            <a:avLst/>
          </a:prstGeom>
          <a:noFill/>
          <a:ln w="9525" cap="flat" cmpd="sng" algn="ctr">
            <a:solidFill>
              <a:srgbClr val="FFFFFF">
                <a:lumMod val="75000"/>
              </a:srgbClr>
            </a:solidFill>
            <a:prstDash val="solid"/>
            <a:miter lim="800000"/>
          </a:ln>
          <a:effectLst/>
        </p:spPr>
        <p:txBody>
          <a:bodyPr rtlCol="0" anchor="ctr"/>
          <a:lstStyle/>
          <a:p>
            <a:pPr algn="ctr" defTabSz="685800">
              <a:spcBef>
                <a:spcPct val="0"/>
              </a:spcBef>
              <a:spcAft>
                <a:spcPct val="0"/>
              </a:spcAft>
              <a:defRPr/>
            </a:pPr>
            <a:endParaRPr lang="en-US" sz="1350" kern="0">
              <a:solidFill>
                <a:prstClr val="white"/>
              </a:solidFill>
              <a:latin typeface="Dax Offc Pro" panose="020B0504030101020102" pitchFamily="34" charset="0"/>
            </a:endParaRPr>
          </a:p>
        </p:txBody>
      </p:sp>
      <p:sp>
        <p:nvSpPr>
          <p:cNvPr id="23" name="Rectangle 22">
            <a:extLst>
              <a:ext uri="{FF2B5EF4-FFF2-40B4-BE49-F238E27FC236}">
                <a16:creationId xmlns:a16="http://schemas.microsoft.com/office/drawing/2014/main" id="{F2634149-59A1-05F5-B9BB-A40862AC03B1}"/>
              </a:ext>
            </a:extLst>
          </p:cNvPr>
          <p:cNvSpPr/>
          <p:nvPr/>
        </p:nvSpPr>
        <p:spPr>
          <a:xfrm>
            <a:off x="4724592" y="2794867"/>
            <a:ext cx="3848469" cy="1464789"/>
          </a:xfrm>
          <a:prstGeom prst="rect">
            <a:avLst/>
          </a:prstGeom>
          <a:noFill/>
          <a:ln w="9525" cap="flat" cmpd="sng" algn="ctr">
            <a:solidFill>
              <a:srgbClr val="FFFFFF">
                <a:lumMod val="75000"/>
              </a:srgbClr>
            </a:solidFill>
            <a:prstDash val="solid"/>
            <a:miter lim="800000"/>
          </a:ln>
          <a:effectLst/>
        </p:spPr>
        <p:txBody>
          <a:bodyPr rtlCol="0" anchor="ctr"/>
          <a:lstStyle/>
          <a:p>
            <a:pPr algn="ctr" defTabSz="685800">
              <a:spcBef>
                <a:spcPct val="0"/>
              </a:spcBef>
              <a:spcAft>
                <a:spcPct val="0"/>
              </a:spcAft>
              <a:defRPr/>
            </a:pPr>
            <a:endParaRPr lang="en-US" sz="1350" kern="0">
              <a:solidFill>
                <a:prstClr val="white"/>
              </a:solidFill>
              <a:latin typeface="Dax Offc Pro" panose="020B0504030101020102" pitchFamily="34" charset="0"/>
            </a:endParaRPr>
          </a:p>
        </p:txBody>
      </p:sp>
      <p:sp>
        <p:nvSpPr>
          <p:cNvPr id="24" name="Rectangle 23">
            <a:extLst>
              <a:ext uri="{FF2B5EF4-FFF2-40B4-BE49-F238E27FC236}">
                <a16:creationId xmlns:a16="http://schemas.microsoft.com/office/drawing/2014/main" id="{3081297B-94F2-A3F4-9426-BE27A656EA14}"/>
              </a:ext>
            </a:extLst>
          </p:cNvPr>
          <p:cNvSpPr/>
          <p:nvPr/>
        </p:nvSpPr>
        <p:spPr>
          <a:xfrm>
            <a:off x="656016" y="1106961"/>
            <a:ext cx="3744943" cy="1464789"/>
          </a:xfrm>
          <a:prstGeom prst="rect">
            <a:avLst/>
          </a:prstGeom>
          <a:noFill/>
          <a:ln w="9525" cap="flat" cmpd="sng" algn="ctr">
            <a:solidFill>
              <a:srgbClr val="FFFFFF">
                <a:lumMod val="75000"/>
              </a:srgbClr>
            </a:solidFill>
            <a:prstDash val="solid"/>
            <a:miter lim="800000"/>
          </a:ln>
          <a:effectLst/>
        </p:spPr>
        <p:txBody>
          <a:bodyPr rtlCol="0" anchor="ctr"/>
          <a:lstStyle/>
          <a:p>
            <a:pPr algn="ctr" defTabSz="685800">
              <a:spcBef>
                <a:spcPct val="0"/>
              </a:spcBef>
              <a:spcAft>
                <a:spcPct val="0"/>
              </a:spcAft>
              <a:defRPr/>
            </a:pPr>
            <a:endParaRPr lang="en-US" sz="1350" kern="0">
              <a:solidFill>
                <a:prstClr val="white"/>
              </a:solidFill>
              <a:latin typeface="Dax Offc Pro" panose="020B0504030101020102" pitchFamily="34" charset="0"/>
            </a:endParaRPr>
          </a:p>
        </p:txBody>
      </p:sp>
      <p:sp>
        <p:nvSpPr>
          <p:cNvPr id="25" name="Rectangle 24">
            <a:extLst>
              <a:ext uri="{FF2B5EF4-FFF2-40B4-BE49-F238E27FC236}">
                <a16:creationId xmlns:a16="http://schemas.microsoft.com/office/drawing/2014/main" id="{03CDA908-6878-ADBD-3C2D-066976039D11}"/>
              </a:ext>
            </a:extLst>
          </p:cNvPr>
          <p:cNvSpPr/>
          <p:nvPr/>
        </p:nvSpPr>
        <p:spPr>
          <a:xfrm>
            <a:off x="4720610" y="1113672"/>
            <a:ext cx="3744943" cy="1464789"/>
          </a:xfrm>
          <a:prstGeom prst="rect">
            <a:avLst/>
          </a:prstGeom>
          <a:noFill/>
          <a:ln w="9525" cap="flat" cmpd="sng" algn="ctr">
            <a:solidFill>
              <a:srgbClr val="FFFFFF">
                <a:lumMod val="75000"/>
              </a:srgbClr>
            </a:solidFill>
            <a:prstDash val="solid"/>
            <a:miter lim="800000"/>
          </a:ln>
          <a:effectLst/>
        </p:spPr>
        <p:txBody>
          <a:bodyPr rtlCol="0" anchor="ctr"/>
          <a:lstStyle/>
          <a:p>
            <a:pPr algn="ctr" defTabSz="685800">
              <a:spcBef>
                <a:spcPct val="0"/>
              </a:spcBef>
              <a:spcAft>
                <a:spcPct val="0"/>
              </a:spcAft>
              <a:defRPr/>
            </a:pPr>
            <a:endParaRPr lang="en-US" sz="1350" kern="0">
              <a:solidFill>
                <a:prstClr val="white"/>
              </a:solidFill>
              <a:latin typeface="Dax Offc Pro" panose="020B0504030101020102" pitchFamily="34" charset="0"/>
            </a:endParaRPr>
          </a:p>
        </p:txBody>
      </p:sp>
      <p:sp>
        <p:nvSpPr>
          <p:cNvPr id="26" name="TextBox 25">
            <a:extLst>
              <a:ext uri="{FF2B5EF4-FFF2-40B4-BE49-F238E27FC236}">
                <a16:creationId xmlns:a16="http://schemas.microsoft.com/office/drawing/2014/main" id="{A7FAD586-A58E-D63C-E189-3DA1861DFF10}"/>
              </a:ext>
            </a:extLst>
          </p:cNvPr>
          <p:cNvSpPr txBox="1"/>
          <p:nvPr/>
        </p:nvSpPr>
        <p:spPr>
          <a:xfrm>
            <a:off x="812205" y="1570171"/>
            <a:ext cx="3588754" cy="1142631"/>
          </a:xfrm>
          <a:prstGeom prst="rect">
            <a:avLst/>
          </a:prstGeom>
          <a:noFill/>
        </p:spPr>
        <p:txBody>
          <a:bodyPr wrap="square" lIns="0" tIns="0" rIns="0" bIns="0">
            <a:noAutofit/>
          </a:bodyPr>
          <a:lstStyle/>
          <a:p>
            <a:r>
              <a:rPr lang="en-US" sz="1200" dirty="0">
                <a:latin typeface="Dax Offc Pro" panose="020B0504030101020102" pitchFamily="34" charset="0"/>
              </a:rPr>
              <a:t>Covers the different characteristics and conditions among U.S. farmers, e.g.: market value of agricultural products sold by category:, cotton, tobacco, other crops, vegetables, fruits, greenhouse &amp; nursery, trees, livestock &amp; poultry, etc. </a:t>
            </a:r>
          </a:p>
        </p:txBody>
      </p:sp>
      <p:sp>
        <p:nvSpPr>
          <p:cNvPr id="27" name="Footer Placeholder 4">
            <a:extLst>
              <a:ext uri="{FF2B5EF4-FFF2-40B4-BE49-F238E27FC236}">
                <a16:creationId xmlns:a16="http://schemas.microsoft.com/office/drawing/2014/main" id="{80477308-2524-A8AC-B895-1733C7EF5B66}"/>
              </a:ext>
            </a:extLst>
          </p:cNvPr>
          <p:cNvSpPr>
            <a:spLocks noGrp="1"/>
          </p:cNvSpPr>
          <p:nvPr>
            <p:ph type="ftr" sz="quarter" idx="11"/>
          </p:nvPr>
        </p:nvSpPr>
        <p:spPr>
          <a:xfrm>
            <a:off x="4733859" y="4686300"/>
            <a:ext cx="3495741" cy="457200"/>
          </a:xfrm>
        </p:spPr>
        <p:txBody>
          <a:bodyPr/>
          <a:lstStyle/>
          <a:p>
            <a:r>
              <a:rPr lang="en-US" dirty="0"/>
              <a:t>BMO Climate Institute | EXTERNAL | June 2024</a:t>
            </a:r>
          </a:p>
        </p:txBody>
      </p:sp>
    </p:spTree>
    <p:extLst>
      <p:ext uri="{BB962C8B-B14F-4D97-AF65-F5344CB8AC3E}">
        <p14:creationId xmlns:p14="http://schemas.microsoft.com/office/powerpoint/2010/main" val="3765172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848CA-1D0E-CE13-FD8E-429F860461B2}"/>
              </a:ext>
            </a:extLst>
          </p:cNvPr>
          <p:cNvSpPr>
            <a:spLocks noGrp="1"/>
          </p:cNvSpPr>
          <p:nvPr>
            <p:ph type="title"/>
          </p:nvPr>
        </p:nvSpPr>
        <p:spPr/>
        <p:txBody>
          <a:bodyPr/>
          <a:lstStyle/>
          <a:p>
            <a:r>
              <a:rPr lang="en-US"/>
              <a:t>FAO scenarios</a:t>
            </a:r>
            <a:endParaRPr lang="en-CA" dirty="0"/>
          </a:p>
        </p:txBody>
      </p:sp>
      <p:sp>
        <p:nvSpPr>
          <p:cNvPr id="4" name="Slide Number Placeholder 3">
            <a:extLst>
              <a:ext uri="{FF2B5EF4-FFF2-40B4-BE49-F238E27FC236}">
                <a16:creationId xmlns:a16="http://schemas.microsoft.com/office/drawing/2014/main" id="{F288E9E5-4405-0572-604C-E9F30C262876}"/>
              </a:ext>
            </a:extLst>
          </p:cNvPr>
          <p:cNvSpPr>
            <a:spLocks noGrp="1"/>
          </p:cNvSpPr>
          <p:nvPr>
            <p:ph type="sldNum" sz="quarter" idx="12"/>
          </p:nvPr>
        </p:nvSpPr>
        <p:spPr/>
        <p:txBody>
          <a:bodyPr/>
          <a:lstStyle/>
          <a:p>
            <a:fld id="{86AB923B-19CD-554A-A7CB-5C782A182CEF}" type="slidenum">
              <a:rPr lang="en-US" smtClean="0"/>
              <a:t>6</a:t>
            </a:fld>
            <a:endParaRPr lang="en-US" dirty="0"/>
          </a:p>
        </p:txBody>
      </p:sp>
      <p:pic>
        <p:nvPicPr>
          <p:cNvPr id="9" name="Picture 8">
            <a:extLst>
              <a:ext uri="{FF2B5EF4-FFF2-40B4-BE49-F238E27FC236}">
                <a16:creationId xmlns:a16="http://schemas.microsoft.com/office/drawing/2014/main" id="{EC319CA0-3D32-C2FC-D4CF-A75756B38591}"/>
              </a:ext>
            </a:extLst>
          </p:cNvPr>
          <p:cNvPicPr>
            <a:picLocks noChangeAspect="1"/>
          </p:cNvPicPr>
          <p:nvPr/>
        </p:nvPicPr>
        <p:blipFill>
          <a:blip r:embed="rId2"/>
          <a:stretch>
            <a:fillRect/>
          </a:stretch>
        </p:blipFill>
        <p:spPr>
          <a:xfrm>
            <a:off x="228600" y="1047750"/>
            <a:ext cx="4391189" cy="3331672"/>
          </a:xfrm>
          <a:prstGeom prst="rect">
            <a:avLst/>
          </a:prstGeom>
        </p:spPr>
      </p:pic>
      <p:sp>
        <p:nvSpPr>
          <p:cNvPr id="10" name="Content Placeholder 2">
            <a:extLst>
              <a:ext uri="{FF2B5EF4-FFF2-40B4-BE49-F238E27FC236}">
                <a16:creationId xmlns:a16="http://schemas.microsoft.com/office/drawing/2014/main" id="{D8DA9115-B387-34DD-263D-5526D92E6A21}"/>
              </a:ext>
            </a:extLst>
          </p:cNvPr>
          <p:cNvSpPr>
            <a:spLocks noGrp="1"/>
          </p:cNvSpPr>
          <p:nvPr>
            <p:ph idx="1"/>
          </p:nvPr>
        </p:nvSpPr>
        <p:spPr>
          <a:xfrm>
            <a:off x="4706693" y="871664"/>
            <a:ext cx="4056308" cy="3737372"/>
          </a:xfrm>
        </p:spPr>
        <p:txBody>
          <a:bodyPr/>
          <a:lstStyle/>
          <a:p>
            <a:pPr marL="0" indent="0">
              <a:buNone/>
            </a:pPr>
            <a:r>
              <a:rPr lang="en-US" sz="1200" b="1" dirty="0"/>
              <a:t>Business as usual (BAU): </a:t>
            </a:r>
            <a:r>
              <a:rPr lang="en-US" sz="1200" dirty="0"/>
              <a:t> socio-economic, technological and environmental patterns that fail to address many challenges for food access and utilization. Economic growth is moderate. Fossil fuel are the main energy source for decades, with renewable sources slowly emerging. Adoption of conservation practices stagnates, emissions continue to increase, with world’s average temperature increasing 3-4 degrees by 2100</a:t>
            </a:r>
          </a:p>
          <a:p>
            <a:pPr marL="0" indent="0">
              <a:buNone/>
            </a:pPr>
            <a:r>
              <a:rPr lang="en-US" sz="1200" b="1" dirty="0"/>
              <a:t>Towards sustainability (TSS): </a:t>
            </a:r>
            <a:r>
              <a:rPr lang="en-US" sz="1200" dirty="0"/>
              <a:t>The world develops while addressing sustainability concerns. GDP per capita grows as in BAU but the growth rate is lower in HIC and higher LMIC. Potential for GHG sequestration is high due to suitable crop technologies, reforestation and afforestation. Widespread conservation practices and increased R&amp;D investments lead to a sharp decrease in GHG emissions. </a:t>
            </a:r>
            <a:r>
              <a:rPr lang="en-CA" sz="1200" dirty="0"/>
              <a:t>Low-input precision </a:t>
            </a:r>
            <a:r>
              <a:rPr lang="en-US" sz="1200" dirty="0"/>
              <a:t>agriculture, agroforestry, intercropping, organic agriculture and climate-friendly production are favored</a:t>
            </a:r>
            <a:endParaRPr lang="en-CA" sz="1200" dirty="0"/>
          </a:p>
        </p:txBody>
      </p:sp>
      <p:sp>
        <p:nvSpPr>
          <p:cNvPr id="3" name="Footer Placeholder 4">
            <a:extLst>
              <a:ext uri="{FF2B5EF4-FFF2-40B4-BE49-F238E27FC236}">
                <a16:creationId xmlns:a16="http://schemas.microsoft.com/office/drawing/2014/main" id="{1871909C-85E9-E190-B4D3-87F1FB57D3A2}"/>
              </a:ext>
            </a:extLst>
          </p:cNvPr>
          <p:cNvSpPr>
            <a:spLocks noGrp="1"/>
          </p:cNvSpPr>
          <p:nvPr>
            <p:ph type="ftr" sz="quarter" idx="11"/>
          </p:nvPr>
        </p:nvSpPr>
        <p:spPr>
          <a:xfrm>
            <a:off x="4733859" y="4686300"/>
            <a:ext cx="3495741" cy="457200"/>
          </a:xfrm>
        </p:spPr>
        <p:txBody>
          <a:bodyPr/>
          <a:lstStyle/>
          <a:p>
            <a:r>
              <a:rPr lang="en-US" dirty="0"/>
              <a:t>BMO Climate Institute | EXTERNAL | June 2024</a:t>
            </a:r>
          </a:p>
        </p:txBody>
      </p:sp>
    </p:spTree>
    <p:extLst>
      <p:ext uri="{BB962C8B-B14F-4D97-AF65-F5344CB8AC3E}">
        <p14:creationId xmlns:p14="http://schemas.microsoft.com/office/powerpoint/2010/main" val="2908470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6636B-97E1-7682-90AF-5A39EB5592F9}"/>
              </a:ext>
            </a:extLst>
          </p:cNvPr>
          <p:cNvSpPr>
            <a:spLocks noGrp="1"/>
          </p:cNvSpPr>
          <p:nvPr>
            <p:ph type="title"/>
          </p:nvPr>
        </p:nvSpPr>
        <p:spPr/>
        <p:txBody>
          <a:bodyPr/>
          <a:lstStyle/>
          <a:p>
            <a:r>
              <a:rPr lang="en-US" dirty="0"/>
              <a:t>Methodology</a:t>
            </a:r>
            <a:endParaRPr lang="en-CA" dirty="0"/>
          </a:p>
        </p:txBody>
      </p:sp>
      <p:graphicFrame>
        <p:nvGraphicFramePr>
          <p:cNvPr id="6" name="Content Placeholder 5">
            <a:extLst>
              <a:ext uri="{FF2B5EF4-FFF2-40B4-BE49-F238E27FC236}">
                <a16:creationId xmlns:a16="http://schemas.microsoft.com/office/drawing/2014/main" id="{F1867594-9827-309A-D18A-56C2BE2120CB}"/>
              </a:ext>
            </a:extLst>
          </p:cNvPr>
          <p:cNvGraphicFramePr>
            <a:graphicFrameLocks noGrp="1"/>
          </p:cNvGraphicFramePr>
          <p:nvPr>
            <p:ph idx="1"/>
            <p:extLst>
              <p:ext uri="{D42A27DB-BD31-4B8C-83A1-F6EECF244321}">
                <p14:modId xmlns:p14="http://schemas.microsoft.com/office/powerpoint/2010/main" val="205890665"/>
              </p:ext>
            </p:extLst>
          </p:nvPr>
        </p:nvGraphicFramePr>
        <p:xfrm>
          <a:off x="457200" y="857250"/>
          <a:ext cx="8229600" cy="3736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F400B87A-53E2-84D5-34E1-9580C15C3EB3}"/>
              </a:ext>
            </a:extLst>
          </p:cNvPr>
          <p:cNvSpPr>
            <a:spLocks noGrp="1"/>
          </p:cNvSpPr>
          <p:nvPr>
            <p:ph type="sldNum" sz="quarter" idx="12"/>
          </p:nvPr>
        </p:nvSpPr>
        <p:spPr/>
        <p:txBody>
          <a:bodyPr/>
          <a:lstStyle/>
          <a:p>
            <a:fld id="{86AB923B-19CD-554A-A7CB-5C782A182CEF}" type="slidenum">
              <a:rPr lang="en-US" smtClean="0"/>
              <a:t>7</a:t>
            </a:fld>
            <a:endParaRPr lang="en-US" dirty="0"/>
          </a:p>
        </p:txBody>
      </p:sp>
      <p:sp>
        <p:nvSpPr>
          <p:cNvPr id="3" name="Footer Placeholder 4">
            <a:extLst>
              <a:ext uri="{FF2B5EF4-FFF2-40B4-BE49-F238E27FC236}">
                <a16:creationId xmlns:a16="http://schemas.microsoft.com/office/drawing/2014/main" id="{1F2C2BC9-1C84-EF28-0765-E622BE20E875}"/>
              </a:ext>
            </a:extLst>
          </p:cNvPr>
          <p:cNvSpPr>
            <a:spLocks noGrp="1"/>
          </p:cNvSpPr>
          <p:nvPr>
            <p:ph type="ftr" sz="quarter" idx="11"/>
          </p:nvPr>
        </p:nvSpPr>
        <p:spPr>
          <a:xfrm>
            <a:off x="4733859" y="4686300"/>
            <a:ext cx="3495741" cy="457200"/>
          </a:xfrm>
        </p:spPr>
        <p:txBody>
          <a:bodyPr/>
          <a:lstStyle/>
          <a:p>
            <a:r>
              <a:rPr lang="en-US" dirty="0"/>
              <a:t>BMO Climate Institute | EXTERNAL | June 2024</a:t>
            </a:r>
          </a:p>
        </p:txBody>
      </p:sp>
    </p:spTree>
    <p:extLst>
      <p:ext uri="{BB962C8B-B14F-4D97-AF65-F5344CB8AC3E}">
        <p14:creationId xmlns:p14="http://schemas.microsoft.com/office/powerpoint/2010/main" val="642437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F8005-8B41-2E53-5567-D87D0A5323BA}"/>
              </a:ext>
            </a:extLst>
          </p:cNvPr>
          <p:cNvSpPr>
            <a:spLocks noGrp="1"/>
          </p:cNvSpPr>
          <p:nvPr>
            <p:ph type="title"/>
          </p:nvPr>
        </p:nvSpPr>
        <p:spPr/>
        <p:txBody>
          <a:bodyPr/>
          <a:lstStyle/>
          <a:p>
            <a:r>
              <a:rPr lang="en-US" dirty="0"/>
              <a:t>Kern County California</a:t>
            </a:r>
            <a:endParaRPr lang="en-CA" dirty="0"/>
          </a:p>
        </p:txBody>
      </p:sp>
      <p:pic>
        <p:nvPicPr>
          <p:cNvPr id="7" name="Content Placeholder 6">
            <a:extLst>
              <a:ext uri="{FF2B5EF4-FFF2-40B4-BE49-F238E27FC236}">
                <a16:creationId xmlns:a16="http://schemas.microsoft.com/office/drawing/2014/main" id="{54848270-9924-0C74-CAD5-41A2BD79DEBD}"/>
              </a:ext>
            </a:extLst>
          </p:cNvPr>
          <p:cNvPicPr>
            <a:picLocks noGrp="1" noChangeAspect="1"/>
          </p:cNvPicPr>
          <p:nvPr>
            <p:ph idx="1"/>
          </p:nvPr>
        </p:nvPicPr>
        <p:blipFill>
          <a:blip r:embed="rId2"/>
          <a:stretch>
            <a:fillRect/>
          </a:stretch>
        </p:blipFill>
        <p:spPr>
          <a:xfrm>
            <a:off x="457200" y="857250"/>
            <a:ext cx="5617257" cy="3736975"/>
          </a:xfrm>
        </p:spPr>
      </p:pic>
      <p:sp>
        <p:nvSpPr>
          <p:cNvPr id="4" name="Slide Number Placeholder 3">
            <a:extLst>
              <a:ext uri="{FF2B5EF4-FFF2-40B4-BE49-F238E27FC236}">
                <a16:creationId xmlns:a16="http://schemas.microsoft.com/office/drawing/2014/main" id="{FE77948A-EF93-23E0-F0EA-5586C8FEACC5}"/>
              </a:ext>
            </a:extLst>
          </p:cNvPr>
          <p:cNvSpPr>
            <a:spLocks noGrp="1"/>
          </p:cNvSpPr>
          <p:nvPr>
            <p:ph type="sldNum" sz="quarter" idx="12"/>
          </p:nvPr>
        </p:nvSpPr>
        <p:spPr/>
        <p:txBody>
          <a:bodyPr/>
          <a:lstStyle/>
          <a:p>
            <a:fld id="{86AB923B-19CD-554A-A7CB-5C782A182CEF}" type="slidenum">
              <a:rPr lang="en-US" smtClean="0"/>
              <a:t>8</a:t>
            </a:fld>
            <a:endParaRPr lang="en-US" dirty="0"/>
          </a:p>
        </p:txBody>
      </p:sp>
      <p:pic>
        <p:nvPicPr>
          <p:cNvPr id="9" name="Picture 8">
            <a:extLst>
              <a:ext uri="{FF2B5EF4-FFF2-40B4-BE49-F238E27FC236}">
                <a16:creationId xmlns:a16="http://schemas.microsoft.com/office/drawing/2014/main" id="{6E67A1EA-8E5A-C20A-8290-06716777EAE2}"/>
              </a:ext>
            </a:extLst>
          </p:cNvPr>
          <p:cNvPicPr>
            <a:picLocks noChangeAspect="1"/>
          </p:cNvPicPr>
          <p:nvPr/>
        </p:nvPicPr>
        <p:blipFill>
          <a:blip r:embed="rId3"/>
          <a:stretch>
            <a:fillRect/>
          </a:stretch>
        </p:blipFill>
        <p:spPr>
          <a:xfrm>
            <a:off x="6074457" y="1123950"/>
            <a:ext cx="2752908" cy="1481137"/>
          </a:xfrm>
          <a:prstGeom prst="rect">
            <a:avLst/>
          </a:prstGeom>
        </p:spPr>
      </p:pic>
      <p:pic>
        <p:nvPicPr>
          <p:cNvPr id="11" name="Picture 10">
            <a:extLst>
              <a:ext uri="{FF2B5EF4-FFF2-40B4-BE49-F238E27FC236}">
                <a16:creationId xmlns:a16="http://schemas.microsoft.com/office/drawing/2014/main" id="{E2E213BE-AF86-8FBB-64D6-1EEE59866021}"/>
              </a:ext>
            </a:extLst>
          </p:cNvPr>
          <p:cNvPicPr>
            <a:picLocks noChangeAspect="1"/>
          </p:cNvPicPr>
          <p:nvPr/>
        </p:nvPicPr>
        <p:blipFill>
          <a:blip r:embed="rId4"/>
          <a:stretch>
            <a:fillRect/>
          </a:stretch>
        </p:blipFill>
        <p:spPr>
          <a:xfrm>
            <a:off x="6629400" y="2667227"/>
            <a:ext cx="1897554" cy="2019074"/>
          </a:xfrm>
          <a:prstGeom prst="rect">
            <a:avLst/>
          </a:prstGeom>
        </p:spPr>
      </p:pic>
      <p:sp>
        <p:nvSpPr>
          <p:cNvPr id="3" name="Footer Placeholder 4">
            <a:extLst>
              <a:ext uri="{FF2B5EF4-FFF2-40B4-BE49-F238E27FC236}">
                <a16:creationId xmlns:a16="http://schemas.microsoft.com/office/drawing/2014/main" id="{34125B52-3797-285F-2A74-F2C6D04A1C52}"/>
              </a:ext>
            </a:extLst>
          </p:cNvPr>
          <p:cNvSpPr>
            <a:spLocks noGrp="1"/>
          </p:cNvSpPr>
          <p:nvPr>
            <p:ph type="ftr" sz="quarter" idx="11"/>
          </p:nvPr>
        </p:nvSpPr>
        <p:spPr>
          <a:xfrm>
            <a:off x="4733859" y="4686300"/>
            <a:ext cx="3495741" cy="457200"/>
          </a:xfrm>
        </p:spPr>
        <p:txBody>
          <a:bodyPr/>
          <a:lstStyle/>
          <a:p>
            <a:r>
              <a:rPr lang="en-US" dirty="0"/>
              <a:t>BMO Climate Institute | EXTERNAL | June 2024</a:t>
            </a:r>
          </a:p>
        </p:txBody>
      </p:sp>
    </p:spTree>
    <p:extLst>
      <p:ext uri="{BB962C8B-B14F-4D97-AF65-F5344CB8AC3E}">
        <p14:creationId xmlns:p14="http://schemas.microsoft.com/office/powerpoint/2010/main" val="3694365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BC7F1-C83E-A7F7-EB19-BD8668F21157}"/>
              </a:ext>
            </a:extLst>
          </p:cNvPr>
          <p:cNvSpPr>
            <a:spLocks noGrp="1"/>
          </p:cNvSpPr>
          <p:nvPr>
            <p:ph type="title"/>
          </p:nvPr>
        </p:nvSpPr>
        <p:spPr/>
        <p:txBody>
          <a:bodyPr/>
          <a:lstStyle/>
          <a:p>
            <a:r>
              <a:rPr lang="en-US" dirty="0"/>
              <a:t>Historical Drought Map</a:t>
            </a:r>
            <a:endParaRPr lang="en-CA" dirty="0"/>
          </a:p>
        </p:txBody>
      </p:sp>
      <p:sp>
        <p:nvSpPr>
          <p:cNvPr id="3" name="Content Placeholder 2">
            <a:extLst>
              <a:ext uri="{FF2B5EF4-FFF2-40B4-BE49-F238E27FC236}">
                <a16:creationId xmlns:a16="http://schemas.microsoft.com/office/drawing/2014/main" id="{CD361718-E8BE-62E2-79EC-11932CA56216}"/>
              </a:ext>
            </a:extLst>
          </p:cNvPr>
          <p:cNvSpPr>
            <a:spLocks noGrp="1"/>
          </p:cNvSpPr>
          <p:nvPr>
            <p:ph idx="1"/>
          </p:nvPr>
        </p:nvSpPr>
        <p:spPr>
          <a:xfrm>
            <a:off x="457200" y="857251"/>
            <a:ext cx="7086600" cy="3737372"/>
          </a:xfrm>
        </p:spPr>
        <p:txBody>
          <a:bodyPr/>
          <a:lstStyle/>
          <a:p>
            <a:endParaRPr lang="en-CA" dirty="0"/>
          </a:p>
        </p:txBody>
      </p:sp>
      <p:sp>
        <p:nvSpPr>
          <p:cNvPr id="4" name="Slide Number Placeholder 3">
            <a:extLst>
              <a:ext uri="{FF2B5EF4-FFF2-40B4-BE49-F238E27FC236}">
                <a16:creationId xmlns:a16="http://schemas.microsoft.com/office/drawing/2014/main" id="{ED0042E9-DE5E-9883-8BA0-393A6CB5FD3B}"/>
              </a:ext>
            </a:extLst>
          </p:cNvPr>
          <p:cNvSpPr>
            <a:spLocks noGrp="1"/>
          </p:cNvSpPr>
          <p:nvPr>
            <p:ph type="sldNum" sz="quarter" idx="12"/>
          </p:nvPr>
        </p:nvSpPr>
        <p:spPr/>
        <p:txBody>
          <a:bodyPr/>
          <a:lstStyle/>
          <a:p>
            <a:fld id="{86AB923B-19CD-554A-A7CB-5C782A182CEF}" type="slidenum">
              <a:rPr lang="en-US" smtClean="0"/>
              <a:t>9</a:t>
            </a:fld>
            <a:endParaRPr lang="en-US" dirty="0"/>
          </a:p>
        </p:txBody>
      </p:sp>
      <p:pic>
        <p:nvPicPr>
          <p:cNvPr id="7" name="Picture 6">
            <a:extLst>
              <a:ext uri="{FF2B5EF4-FFF2-40B4-BE49-F238E27FC236}">
                <a16:creationId xmlns:a16="http://schemas.microsoft.com/office/drawing/2014/main" id="{80A20536-F12A-6F0F-6366-F36B65F3A69E}"/>
              </a:ext>
            </a:extLst>
          </p:cNvPr>
          <p:cNvPicPr>
            <a:picLocks noChangeAspect="1"/>
          </p:cNvPicPr>
          <p:nvPr/>
        </p:nvPicPr>
        <p:blipFill>
          <a:blip r:embed="rId2"/>
          <a:stretch>
            <a:fillRect/>
          </a:stretch>
        </p:blipFill>
        <p:spPr>
          <a:xfrm>
            <a:off x="381000" y="752392"/>
            <a:ext cx="7086600" cy="3850396"/>
          </a:xfrm>
          <a:prstGeom prst="rect">
            <a:avLst/>
          </a:prstGeom>
        </p:spPr>
      </p:pic>
      <p:sp>
        <p:nvSpPr>
          <p:cNvPr id="9" name="TextBox 8">
            <a:extLst>
              <a:ext uri="{FF2B5EF4-FFF2-40B4-BE49-F238E27FC236}">
                <a16:creationId xmlns:a16="http://schemas.microsoft.com/office/drawing/2014/main" id="{ADE05ACA-EF44-BDEB-CD53-B679FE1E2C1C}"/>
              </a:ext>
            </a:extLst>
          </p:cNvPr>
          <p:cNvSpPr txBox="1"/>
          <p:nvPr/>
        </p:nvSpPr>
        <p:spPr>
          <a:xfrm>
            <a:off x="7620000" y="4178499"/>
            <a:ext cx="1066800" cy="307975"/>
          </a:xfrm>
          <a:prstGeom prst="rect">
            <a:avLst/>
          </a:prstGeom>
          <a:noFill/>
        </p:spPr>
        <p:txBody>
          <a:bodyPr wrap="square" lIns="0" tIns="0" rIns="0" bIns="0" rtlCol="0">
            <a:noAutofit/>
          </a:bodyPr>
          <a:lstStyle/>
          <a:p>
            <a:pPr>
              <a:spcBef>
                <a:spcPts val="1000"/>
              </a:spcBef>
            </a:pPr>
            <a:r>
              <a:rPr lang="en-CA" sz="800" dirty="0">
                <a:latin typeface="Times New Roman" panose="02020603050405020304" pitchFamily="18" charset="0"/>
                <a:cs typeface="Times New Roman" panose="02020603050405020304" pitchFamily="18" charset="0"/>
              </a:rPr>
              <a:t>https://drought.gov</a:t>
            </a:r>
          </a:p>
        </p:txBody>
      </p:sp>
      <p:sp>
        <p:nvSpPr>
          <p:cNvPr id="6" name="Footer Placeholder 4">
            <a:extLst>
              <a:ext uri="{FF2B5EF4-FFF2-40B4-BE49-F238E27FC236}">
                <a16:creationId xmlns:a16="http://schemas.microsoft.com/office/drawing/2014/main" id="{55A5BF07-DD57-8E90-4BD9-4E9F576713B6}"/>
              </a:ext>
            </a:extLst>
          </p:cNvPr>
          <p:cNvSpPr>
            <a:spLocks noGrp="1"/>
          </p:cNvSpPr>
          <p:nvPr>
            <p:ph type="ftr" sz="quarter" idx="11"/>
          </p:nvPr>
        </p:nvSpPr>
        <p:spPr>
          <a:xfrm>
            <a:off x="4733859" y="4686300"/>
            <a:ext cx="3495741" cy="457200"/>
          </a:xfrm>
        </p:spPr>
        <p:txBody>
          <a:bodyPr/>
          <a:lstStyle/>
          <a:p>
            <a:r>
              <a:rPr lang="en-US" dirty="0"/>
              <a:t>BMO Climate Institute | EXTERNAL | June 2024</a:t>
            </a:r>
          </a:p>
        </p:txBody>
      </p:sp>
    </p:spTree>
    <p:extLst>
      <p:ext uri="{BB962C8B-B14F-4D97-AF65-F5344CB8AC3E}">
        <p14:creationId xmlns:p14="http://schemas.microsoft.com/office/powerpoint/2010/main" val="3540850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E9859-D322-3C88-2E17-85ABEB9A2C9C}"/>
              </a:ext>
            </a:extLst>
          </p:cNvPr>
          <p:cNvSpPr>
            <a:spLocks noGrp="1"/>
          </p:cNvSpPr>
          <p:nvPr>
            <p:ph type="title"/>
          </p:nvPr>
        </p:nvSpPr>
        <p:spPr/>
        <p:txBody>
          <a:bodyPr/>
          <a:lstStyle/>
          <a:p>
            <a:r>
              <a:rPr lang="en-US" dirty="0"/>
              <a:t>Drought losses in 2050 under RCP 8.5 </a:t>
            </a:r>
            <a:endParaRPr lang="en-CA" dirty="0"/>
          </a:p>
        </p:txBody>
      </p:sp>
      <p:pic>
        <p:nvPicPr>
          <p:cNvPr id="7" name="Content Placeholder 6">
            <a:extLst>
              <a:ext uri="{FF2B5EF4-FFF2-40B4-BE49-F238E27FC236}">
                <a16:creationId xmlns:a16="http://schemas.microsoft.com/office/drawing/2014/main" id="{DDFD617D-48D9-FEBF-288C-13A06831C00E}"/>
              </a:ext>
            </a:extLst>
          </p:cNvPr>
          <p:cNvPicPr>
            <a:picLocks noGrp="1" noChangeAspect="1"/>
          </p:cNvPicPr>
          <p:nvPr>
            <p:ph idx="1"/>
          </p:nvPr>
        </p:nvPicPr>
        <p:blipFill>
          <a:blip r:embed="rId2"/>
          <a:stretch>
            <a:fillRect/>
          </a:stretch>
        </p:blipFill>
        <p:spPr>
          <a:xfrm>
            <a:off x="152400" y="971550"/>
            <a:ext cx="6595113" cy="3634105"/>
          </a:xfrm>
        </p:spPr>
      </p:pic>
      <p:sp>
        <p:nvSpPr>
          <p:cNvPr id="4" name="Slide Number Placeholder 3">
            <a:extLst>
              <a:ext uri="{FF2B5EF4-FFF2-40B4-BE49-F238E27FC236}">
                <a16:creationId xmlns:a16="http://schemas.microsoft.com/office/drawing/2014/main" id="{C1DEDA7B-AC29-C12F-D1DF-CFB18E507726}"/>
              </a:ext>
            </a:extLst>
          </p:cNvPr>
          <p:cNvSpPr>
            <a:spLocks noGrp="1"/>
          </p:cNvSpPr>
          <p:nvPr>
            <p:ph type="sldNum" sz="quarter" idx="12"/>
          </p:nvPr>
        </p:nvSpPr>
        <p:spPr/>
        <p:txBody>
          <a:bodyPr/>
          <a:lstStyle/>
          <a:p>
            <a:fld id="{86AB923B-19CD-554A-A7CB-5C782A182CEF}" type="slidenum">
              <a:rPr lang="en-US" smtClean="0"/>
              <a:t>10</a:t>
            </a:fld>
            <a:endParaRPr lang="en-US" dirty="0"/>
          </a:p>
        </p:txBody>
      </p:sp>
      <p:graphicFrame>
        <p:nvGraphicFramePr>
          <p:cNvPr id="8" name="Chart 7">
            <a:extLst>
              <a:ext uri="{FF2B5EF4-FFF2-40B4-BE49-F238E27FC236}">
                <a16:creationId xmlns:a16="http://schemas.microsoft.com/office/drawing/2014/main" id="{EA25E923-B4CF-3B2C-5123-64A1B47F4AC2}"/>
              </a:ext>
            </a:extLst>
          </p:cNvPr>
          <p:cNvGraphicFramePr>
            <a:graphicFrameLocks/>
          </p:cNvGraphicFramePr>
          <p:nvPr>
            <p:extLst>
              <p:ext uri="{D42A27DB-BD31-4B8C-83A1-F6EECF244321}">
                <p14:modId xmlns:p14="http://schemas.microsoft.com/office/powerpoint/2010/main" val="4284191167"/>
              </p:ext>
            </p:extLst>
          </p:nvPr>
        </p:nvGraphicFramePr>
        <p:xfrm>
          <a:off x="6560457" y="2665729"/>
          <a:ext cx="2590800" cy="2032000"/>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Straight Connector 8">
            <a:extLst>
              <a:ext uri="{FF2B5EF4-FFF2-40B4-BE49-F238E27FC236}">
                <a16:creationId xmlns:a16="http://schemas.microsoft.com/office/drawing/2014/main" id="{0A0C06B3-2F3D-2E16-AE58-A1FAC42BCA7C}"/>
              </a:ext>
            </a:extLst>
          </p:cNvPr>
          <p:cNvCxnSpPr/>
          <p:nvPr/>
        </p:nvCxnSpPr>
        <p:spPr>
          <a:xfrm>
            <a:off x="3093194" y="2952750"/>
            <a:ext cx="3281329" cy="881379"/>
          </a:xfrm>
          <a:prstGeom prst="line">
            <a:avLst/>
          </a:prstGeom>
        </p:spPr>
        <p:style>
          <a:lnRef idx="2">
            <a:schemeClr val="accent1"/>
          </a:lnRef>
          <a:fillRef idx="0">
            <a:schemeClr val="accent1"/>
          </a:fillRef>
          <a:effectRef idx="1">
            <a:schemeClr val="accent1"/>
          </a:effectRef>
          <a:fontRef idx="minor">
            <a:schemeClr val="tx1"/>
          </a:fontRef>
        </p:style>
      </p:cxnSp>
      <p:sp>
        <p:nvSpPr>
          <p:cNvPr id="3" name="Footer Placeholder 4">
            <a:extLst>
              <a:ext uri="{FF2B5EF4-FFF2-40B4-BE49-F238E27FC236}">
                <a16:creationId xmlns:a16="http://schemas.microsoft.com/office/drawing/2014/main" id="{96CEC95D-251A-EBB2-59D1-743863454FD5}"/>
              </a:ext>
            </a:extLst>
          </p:cNvPr>
          <p:cNvSpPr>
            <a:spLocks noGrp="1"/>
          </p:cNvSpPr>
          <p:nvPr>
            <p:ph type="ftr" sz="quarter" idx="11"/>
          </p:nvPr>
        </p:nvSpPr>
        <p:spPr>
          <a:xfrm>
            <a:off x="4733859" y="4686300"/>
            <a:ext cx="3495741" cy="457200"/>
          </a:xfrm>
        </p:spPr>
        <p:txBody>
          <a:bodyPr/>
          <a:lstStyle/>
          <a:p>
            <a:r>
              <a:rPr lang="en-US" dirty="0"/>
              <a:t>BMO Climate Institute | EXTERNAL | June 2024</a:t>
            </a:r>
          </a:p>
        </p:txBody>
      </p:sp>
    </p:spTree>
    <p:extLst>
      <p:ext uri="{BB962C8B-B14F-4D97-AF65-F5344CB8AC3E}">
        <p14:creationId xmlns:p14="http://schemas.microsoft.com/office/powerpoint/2010/main" val="1101279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7DA43-4205-18CC-D88B-8D75DEC8BDC9}"/>
              </a:ext>
            </a:extLst>
          </p:cNvPr>
          <p:cNvSpPr>
            <a:spLocks noGrp="1"/>
          </p:cNvSpPr>
          <p:nvPr>
            <p:ph type="title"/>
          </p:nvPr>
        </p:nvSpPr>
        <p:spPr/>
        <p:txBody>
          <a:bodyPr/>
          <a:lstStyle/>
          <a:p>
            <a:r>
              <a:rPr lang="en-US" dirty="0"/>
              <a:t>Drought losses in 2050 under RCP 4.5 </a:t>
            </a:r>
            <a:endParaRPr lang="en-CA" dirty="0"/>
          </a:p>
        </p:txBody>
      </p:sp>
      <p:sp>
        <p:nvSpPr>
          <p:cNvPr id="3" name="Content Placeholder 2">
            <a:extLst>
              <a:ext uri="{FF2B5EF4-FFF2-40B4-BE49-F238E27FC236}">
                <a16:creationId xmlns:a16="http://schemas.microsoft.com/office/drawing/2014/main" id="{2E09230E-4AAD-C8C1-664D-B415D2E0D0EC}"/>
              </a:ext>
            </a:extLst>
          </p:cNvPr>
          <p:cNvSpPr>
            <a:spLocks noGrp="1"/>
          </p:cNvSpPr>
          <p:nvPr>
            <p:ph idx="1"/>
          </p:nvPr>
        </p:nvSpPr>
        <p:spPr>
          <a:xfrm>
            <a:off x="457200" y="857251"/>
            <a:ext cx="6096000" cy="3737372"/>
          </a:xfrm>
        </p:spPr>
        <p:txBody>
          <a:bodyPr/>
          <a:lstStyle/>
          <a:p>
            <a:endParaRPr lang="en-CA" dirty="0"/>
          </a:p>
        </p:txBody>
      </p:sp>
      <p:sp>
        <p:nvSpPr>
          <p:cNvPr id="4" name="Slide Number Placeholder 3">
            <a:extLst>
              <a:ext uri="{FF2B5EF4-FFF2-40B4-BE49-F238E27FC236}">
                <a16:creationId xmlns:a16="http://schemas.microsoft.com/office/drawing/2014/main" id="{137CC5E0-F82D-4057-FC0E-5611B90E41A7}"/>
              </a:ext>
            </a:extLst>
          </p:cNvPr>
          <p:cNvSpPr>
            <a:spLocks noGrp="1"/>
          </p:cNvSpPr>
          <p:nvPr>
            <p:ph type="sldNum" sz="quarter" idx="12"/>
          </p:nvPr>
        </p:nvSpPr>
        <p:spPr/>
        <p:txBody>
          <a:bodyPr/>
          <a:lstStyle/>
          <a:p>
            <a:fld id="{86AB923B-19CD-554A-A7CB-5C782A182CEF}" type="slidenum">
              <a:rPr lang="en-US" smtClean="0"/>
              <a:t>11</a:t>
            </a:fld>
            <a:endParaRPr lang="en-US" dirty="0"/>
          </a:p>
        </p:txBody>
      </p:sp>
      <p:pic>
        <p:nvPicPr>
          <p:cNvPr id="7" name="Picture 6">
            <a:extLst>
              <a:ext uri="{FF2B5EF4-FFF2-40B4-BE49-F238E27FC236}">
                <a16:creationId xmlns:a16="http://schemas.microsoft.com/office/drawing/2014/main" id="{8C695FD8-21C3-ECF7-F79E-E456566532B0}"/>
              </a:ext>
            </a:extLst>
          </p:cNvPr>
          <p:cNvPicPr>
            <a:picLocks noChangeAspect="1"/>
          </p:cNvPicPr>
          <p:nvPr/>
        </p:nvPicPr>
        <p:blipFill>
          <a:blip r:embed="rId2"/>
          <a:stretch>
            <a:fillRect/>
          </a:stretch>
        </p:blipFill>
        <p:spPr>
          <a:xfrm>
            <a:off x="88767" y="765574"/>
            <a:ext cx="6693033" cy="3760109"/>
          </a:xfrm>
          <a:prstGeom prst="rect">
            <a:avLst/>
          </a:prstGeom>
        </p:spPr>
      </p:pic>
      <p:graphicFrame>
        <p:nvGraphicFramePr>
          <p:cNvPr id="12" name="Chart 11">
            <a:extLst>
              <a:ext uri="{FF2B5EF4-FFF2-40B4-BE49-F238E27FC236}">
                <a16:creationId xmlns:a16="http://schemas.microsoft.com/office/drawing/2014/main" id="{C9618F73-5640-F589-2CA0-EFA11B056304}"/>
              </a:ext>
            </a:extLst>
          </p:cNvPr>
          <p:cNvGraphicFramePr>
            <a:graphicFrameLocks/>
          </p:cNvGraphicFramePr>
          <p:nvPr>
            <p:extLst>
              <p:ext uri="{D42A27DB-BD31-4B8C-83A1-F6EECF244321}">
                <p14:modId xmlns:p14="http://schemas.microsoft.com/office/powerpoint/2010/main" val="2971788326"/>
              </p:ext>
            </p:extLst>
          </p:nvPr>
        </p:nvGraphicFramePr>
        <p:xfrm>
          <a:off x="6312033" y="2815746"/>
          <a:ext cx="2743200" cy="1755775"/>
        </p:xfrm>
        <a:graphic>
          <a:graphicData uri="http://schemas.openxmlformats.org/drawingml/2006/chart">
            <c:chart xmlns:c="http://schemas.openxmlformats.org/drawingml/2006/chart" xmlns:r="http://schemas.openxmlformats.org/officeDocument/2006/relationships" r:id="rId3"/>
          </a:graphicData>
        </a:graphic>
      </p:graphicFrame>
      <p:cxnSp>
        <p:nvCxnSpPr>
          <p:cNvPr id="14" name="Straight Connector 13">
            <a:extLst>
              <a:ext uri="{FF2B5EF4-FFF2-40B4-BE49-F238E27FC236}">
                <a16:creationId xmlns:a16="http://schemas.microsoft.com/office/drawing/2014/main" id="{D247832B-4677-F7D9-69EA-B4508B4D6894}"/>
              </a:ext>
            </a:extLst>
          </p:cNvPr>
          <p:cNvCxnSpPr>
            <a:cxnSpLocks/>
          </p:cNvCxnSpPr>
          <p:nvPr/>
        </p:nvCxnSpPr>
        <p:spPr>
          <a:xfrm>
            <a:off x="2819400" y="2343150"/>
            <a:ext cx="3352800" cy="1143000"/>
          </a:xfrm>
          <a:prstGeom prst="line">
            <a:avLst/>
          </a:prstGeom>
        </p:spPr>
        <p:style>
          <a:lnRef idx="2">
            <a:schemeClr val="accent1"/>
          </a:lnRef>
          <a:fillRef idx="0">
            <a:schemeClr val="accent1"/>
          </a:fillRef>
          <a:effectRef idx="1">
            <a:schemeClr val="accent1"/>
          </a:effectRef>
          <a:fontRef idx="minor">
            <a:schemeClr val="tx1"/>
          </a:fontRef>
        </p:style>
      </p:cxnSp>
      <p:sp>
        <p:nvSpPr>
          <p:cNvPr id="6" name="Footer Placeholder 4">
            <a:extLst>
              <a:ext uri="{FF2B5EF4-FFF2-40B4-BE49-F238E27FC236}">
                <a16:creationId xmlns:a16="http://schemas.microsoft.com/office/drawing/2014/main" id="{7486EB95-F1B0-BDBE-777B-DD311F244670}"/>
              </a:ext>
            </a:extLst>
          </p:cNvPr>
          <p:cNvSpPr>
            <a:spLocks noGrp="1"/>
          </p:cNvSpPr>
          <p:nvPr>
            <p:ph type="ftr" sz="quarter" idx="11"/>
          </p:nvPr>
        </p:nvSpPr>
        <p:spPr>
          <a:xfrm>
            <a:off x="4733859" y="4686300"/>
            <a:ext cx="3495741" cy="457200"/>
          </a:xfrm>
        </p:spPr>
        <p:txBody>
          <a:bodyPr/>
          <a:lstStyle/>
          <a:p>
            <a:r>
              <a:rPr lang="en-US" dirty="0"/>
              <a:t>BMO Climate Institute | EXTERNAL | June 2024</a:t>
            </a:r>
          </a:p>
        </p:txBody>
      </p:sp>
    </p:spTree>
    <p:extLst>
      <p:ext uri="{BB962C8B-B14F-4D97-AF65-F5344CB8AC3E}">
        <p14:creationId xmlns:p14="http://schemas.microsoft.com/office/powerpoint/2010/main" val="3976558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FE4F8-1D4F-03E9-AE0C-F9480E7EDAB0}"/>
              </a:ext>
            </a:extLst>
          </p:cNvPr>
          <p:cNvSpPr>
            <a:spLocks noGrp="1"/>
          </p:cNvSpPr>
          <p:nvPr>
            <p:ph type="title"/>
          </p:nvPr>
        </p:nvSpPr>
        <p:spPr>
          <a:xfrm>
            <a:off x="457200" y="57150"/>
            <a:ext cx="8229600" cy="628650"/>
          </a:xfrm>
        </p:spPr>
        <p:txBody>
          <a:bodyPr vert="horz" lIns="0" tIns="0" rIns="0" bIns="0" rtlCol="0" anchor="ctr">
            <a:noAutofit/>
          </a:bodyPr>
          <a:lstStyle/>
          <a:p>
            <a:r>
              <a:rPr lang="en-CA" dirty="0"/>
              <a:t>California Fire Perimeters (1898-2020)</a:t>
            </a:r>
          </a:p>
        </p:txBody>
      </p:sp>
      <p:pic>
        <p:nvPicPr>
          <p:cNvPr id="7" name="Content Placeholder 6">
            <a:extLst>
              <a:ext uri="{FF2B5EF4-FFF2-40B4-BE49-F238E27FC236}">
                <a16:creationId xmlns:a16="http://schemas.microsoft.com/office/drawing/2014/main" id="{F8DB3B13-1030-C998-07D6-BF7967269C52}"/>
              </a:ext>
            </a:extLst>
          </p:cNvPr>
          <p:cNvPicPr>
            <a:picLocks noGrp="1" noChangeAspect="1"/>
          </p:cNvPicPr>
          <p:nvPr>
            <p:ph idx="1"/>
          </p:nvPr>
        </p:nvPicPr>
        <p:blipFill>
          <a:blip r:embed="rId2"/>
          <a:stretch>
            <a:fillRect/>
          </a:stretch>
        </p:blipFill>
        <p:spPr>
          <a:xfrm>
            <a:off x="1906749" y="857250"/>
            <a:ext cx="5330501" cy="3736975"/>
          </a:xfrm>
        </p:spPr>
      </p:pic>
      <p:sp>
        <p:nvSpPr>
          <p:cNvPr id="4" name="Slide Number Placeholder 3">
            <a:extLst>
              <a:ext uri="{FF2B5EF4-FFF2-40B4-BE49-F238E27FC236}">
                <a16:creationId xmlns:a16="http://schemas.microsoft.com/office/drawing/2014/main" id="{34BC25E0-D340-2745-BB02-A7F9A461ED3F}"/>
              </a:ext>
            </a:extLst>
          </p:cNvPr>
          <p:cNvSpPr>
            <a:spLocks noGrp="1"/>
          </p:cNvSpPr>
          <p:nvPr>
            <p:ph type="sldNum" sz="quarter" idx="12"/>
          </p:nvPr>
        </p:nvSpPr>
        <p:spPr/>
        <p:txBody>
          <a:bodyPr/>
          <a:lstStyle/>
          <a:p>
            <a:fld id="{86AB923B-19CD-554A-A7CB-5C782A182CEF}" type="slidenum">
              <a:rPr lang="en-US" smtClean="0"/>
              <a:t>12</a:t>
            </a:fld>
            <a:endParaRPr lang="en-US" dirty="0"/>
          </a:p>
        </p:txBody>
      </p:sp>
      <p:sp>
        <p:nvSpPr>
          <p:cNvPr id="8" name="TextBox 7">
            <a:extLst>
              <a:ext uri="{FF2B5EF4-FFF2-40B4-BE49-F238E27FC236}">
                <a16:creationId xmlns:a16="http://schemas.microsoft.com/office/drawing/2014/main" id="{DAED06F2-ED71-22CA-F709-961F8FC14A9E}"/>
              </a:ext>
            </a:extLst>
          </p:cNvPr>
          <p:cNvSpPr txBox="1"/>
          <p:nvPr/>
        </p:nvSpPr>
        <p:spPr>
          <a:xfrm>
            <a:off x="7391400" y="4286250"/>
            <a:ext cx="1066800" cy="307975"/>
          </a:xfrm>
          <a:prstGeom prst="rect">
            <a:avLst/>
          </a:prstGeom>
          <a:noFill/>
        </p:spPr>
        <p:txBody>
          <a:bodyPr wrap="square" lIns="0" tIns="0" rIns="0" bIns="0" rtlCol="0">
            <a:noAutofit/>
          </a:bodyPr>
          <a:lstStyle/>
          <a:p>
            <a:pPr>
              <a:spcBef>
                <a:spcPts val="1000"/>
              </a:spcBef>
            </a:pPr>
            <a:r>
              <a:rPr lang="en-CA" sz="800" dirty="0">
                <a:latin typeface="Times New Roman" panose="02020603050405020304" pitchFamily="18" charset="0"/>
                <a:cs typeface="Times New Roman" panose="02020603050405020304" pitchFamily="18" charset="0"/>
              </a:rPr>
              <a:t>https://databasin.org</a:t>
            </a:r>
          </a:p>
        </p:txBody>
      </p:sp>
      <p:sp>
        <p:nvSpPr>
          <p:cNvPr id="3" name="Footer Placeholder 4">
            <a:extLst>
              <a:ext uri="{FF2B5EF4-FFF2-40B4-BE49-F238E27FC236}">
                <a16:creationId xmlns:a16="http://schemas.microsoft.com/office/drawing/2014/main" id="{B53BEE0F-9693-3B4B-8925-5950E190B283}"/>
              </a:ext>
            </a:extLst>
          </p:cNvPr>
          <p:cNvSpPr>
            <a:spLocks noGrp="1"/>
          </p:cNvSpPr>
          <p:nvPr>
            <p:ph type="ftr" sz="quarter" idx="11"/>
          </p:nvPr>
        </p:nvSpPr>
        <p:spPr>
          <a:xfrm>
            <a:off x="4733859" y="4686300"/>
            <a:ext cx="3495741" cy="457200"/>
          </a:xfrm>
        </p:spPr>
        <p:txBody>
          <a:bodyPr/>
          <a:lstStyle/>
          <a:p>
            <a:r>
              <a:rPr lang="en-US" dirty="0"/>
              <a:t>BMO Climate Institute | EXTERNAL | June 2024</a:t>
            </a:r>
          </a:p>
        </p:txBody>
      </p:sp>
    </p:spTree>
    <p:extLst>
      <p:ext uri="{BB962C8B-B14F-4D97-AF65-F5344CB8AC3E}">
        <p14:creationId xmlns:p14="http://schemas.microsoft.com/office/powerpoint/2010/main" val="1114495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06AA3-D5EA-9CE3-A926-36D3907DA497}"/>
              </a:ext>
            </a:extLst>
          </p:cNvPr>
          <p:cNvSpPr>
            <a:spLocks noGrp="1"/>
          </p:cNvSpPr>
          <p:nvPr>
            <p:ph type="title"/>
          </p:nvPr>
        </p:nvSpPr>
        <p:spPr/>
        <p:txBody>
          <a:bodyPr/>
          <a:lstStyle/>
          <a:p>
            <a:r>
              <a:rPr lang="en-US" dirty="0"/>
              <a:t>Wildfire losses in 2050 under RCP 8.5 </a:t>
            </a:r>
            <a:endParaRPr lang="en-CA" dirty="0"/>
          </a:p>
        </p:txBody>
      </p:sp>
      <p:sp>
        <p:nvSpPr>
          <p:cNvPr id="4" name="Slide Number Placeholder 3">
            <a:extLst>
              <a:ext uri="{FF2B5EF4-FFF2-40B4-BE49-F238E27FC236}">
                <a16:creationId xmlns:a16="http://schemas.microsoft.com/office/drawing/2014/main" id="{E7126217-51BA-9A89-2169-B23E3AE4FECA}"/>
              </a:ext>
            </a:extLst>
          </p:cNvPr>
          <p:cNvSpPr>
            <a:spLocks noGrp="1"/>
          </p:cNvSpPr>
          <p:nvPr>
            <p:ph type="sldNum" sz="quarter" idx="12"/>
          </p:nvPr>
        </p:nvSpPr>
        <p:spPr/>
        <p:txBody>
          <a:bodyPr/>
          <a:lstStyle/>
          <a:p>
            <a:fld id="{86AB923B-19CD-554A-A7CB-5C782A182CEF}" type="slidenum">
              <a:rPr lang="en-US" smtClean="0"/>
              <a:t>13</a:t>
            </a:fld>
            <a:endParaRPr lang="en-US" dirty="0"/>
          </a:p>
        </p:txBody>
      </p:sp>
      <p:pic>
        <p:nvPicPr>
          <p:cNvPr id="8" name="Picture 7">
            <a:extLst>
              <a:ext uri="{FF2B5EF4-FFF2-40B4-BE49-F238E27FC236}">
                <a16:creationId xmlns:a16="http://schemas.microsoft.com/office/drawing/2014/main" id="{33C07F92-98B7-DE51-9CE5-334752EFFCF0}"/>
              </a:ext>
            </a:extLst>
          </p:cNvPr>
          <p:cNvPicPr>
            <a:picLocks noChangeAspect="1"/>
          </p:cNvPicPr>
          <p:nvPr/>
        </p:nvPicPr>
        <p:blipFill>
          <a:blip r:embed="rId2"/>
          <a:stretch>
            <a:fillRect/>
          </a:stretch>
        </p:blipFill>
        <p:spPr>
          <a:xfrm>
            <a:off x="228601" y="807720"/>
            <a:ext cx="6477000" cy="3528060"/>
          </a:xfrm>
          <a:prstGeom prst="rect">
            <a:avLst/>
          </a:prstGeom>
        </p:spPr>
      </p:pic>
      <p:cxnSp>
        <p:nvCxnSpPr>
          <p:cNvPr id="14" name="Straight Connector 13">
            <a:extLst>
              <a:ext uri="{FF2B5EF4-FFF2-40B4-BE49-F238E27FC236}">
                <a16:creationId xmlns:a16="http://schemas.microsoft.com/office/drawing/2014/main" id="{6ABE221C-E382-BA28-38E3-9C3F4E284270}"/>
              </a:ext>
            </a:extLst>
          </p:cNvPr>
          <p:cNvCxnSpPr>
            <a:cxnSpLocks/>
          </p:cNvCxnSpPr>
          <p:nvPr/>
        </p:nvCxnSpPr>
        <p:spPr>
          <a:xfrm>
            <a:off x="1447800" y="2495550"/>
            <a:ext cx="4152901" cy="1323975"/>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15" name="Chart 14">
            <a:extLst>
              <a:ext uri="{FF2B5EF4-FFF2-40B4-BE49-F238E27FC236}">
                <a16:creationId xmlns:a16="http://schemas.microsoft.com/office/drawing/2014/main" id="{DF424291-A5F9-1257-6AA1-D9CAE00CF593}"/>
              </a:ext>
            </a:extLst>
          </p:cNvPr>
          <p:cNvGraphicFramePr>
            <a:graphicFrameLocks/>
          </p:cNvGraphicFramePr>
          <p:nvPr>
            <p:extLst>
              <p:ext uri="{D42A27DB-BD31-4B8C-83A1-F6EECF244321}">
                <p14:modId xmlns:p14="http://schemas.microsoft.com/office/powerpoint/2010/main" val="788919304"/>
              </p:ext>
            </p:extLst>
          </p:nvPr>
        </p:nvGraphicFramePr>
        <p:xfrm>
          <a:off x="5648259" y="2952750"/>
          <a:ext cx="3419541" cy="1733550"/>
        </p:xfrm>
        <a:graphic>
          <a:graphicData uri="http://schemas.openxmlformats.org/drawingml/2006/chart">
            <c:chart xmlns:c="http://schemas.openxmlformats.org/drawingml/2006/chart" xmlns:r="http://schemas.openxmlformats.org/officeDocument/2006/relationships" r:id="rId3"/>
          </a:graphicData>
        </a:graphic>
      </p:graphicFrame>
      <p:sp>
        <p:nvSpPr>
          <p:cNvPr id="3" name="Footer Placeholder 4">
            <a:extLst>
              <a:ext uri="{FF2B5EF4-FFF2-40B4-BE49-F238E27FC236}">
                <a16:creationId xmlns:a16="http://schemas.microsoft.com/office/drawing/2014/main" id="{68EBA41E-D7DA-E251-1E4E-36EFB9EEFF1B}"/>
              </a:ext>
            </a:extLst>
          </p:cNvPr>
          <p:cNvSpPr>
            <a:spLocks noGrp="1"/>
          </p:cNvSpPr>
          <p:nvPr>
            <p:ph type="ftr" sz="quarter" idx="11"/>
          </p:nvPr>
        </p:nvSpPr>
        <p:spPr>
          <a:xfrm>
            <a:off x="4733859" y="4686300"/>
            <a:ext cx="3495741" cy="457200"/>
          </a:xfrm>
        </p:spPr>
        <p:txBody>
          <a:bodyPr/>
          <a:lstStyle/>
          <a:p>
            <a:r>
              <a:rPr lang="en-US" dirty="0"/>
              <a:t>BMO Climate Institute | EXTERNAL | June 2024</a:t>
            </a:r>
          </a:p>
        </p:txBody>
      </p:sp>
    </p:spTree>
    <p:extLst>
      <p:ext uri="{BB962C8B-B14F-4D97-AF65-F5344CB8AC3E}">
        <p14:creationId xmlns:p14="http://schemas.microsoft.com/office/powerpoint/2010/main" val="694857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2F92-EBC9-8415-C6A0-FD60B692CDC5}"/>
              </a:ext>
            </a:extLst>
          </p:cNvPr>
          <p:cNvSpPr>
            <a:spLocks noGrp="1"/>
          </p:cNvSpPr>
          <p:nvPr>
            <p:ph type="title"/>
          </p:nvPr>
        </p:nvSpPr>
        <p:spPr/>
        <p:txBody>
          <a:bodyPr/>
          <a:lstStyle/>
          <a:p>
            <a:r>
              <a:rPr lang="en-US" dirty="0"/>
              <a:t>Wildfire losses in 2050 under RCP 4.5 </a:t>
            </a:r>
            <a:endParaRPr lang="en-CA" dirty="0"/>
          </a:p>
        </p:txBody>
      </p:sp>
      <p:sp>
        <p:nvSpPr>
          <p:cNvPr id="4" name="Slide Number Placeholder 3">
            <a:extLst>
              <a:ext uri="{FF2B5EF4-FFF2-40B4-BE49-F238E27FC236}">
                <a16:creationId xmlns:a16="http://schemas.microsoft.com/office/drawing/2014/main" id="{97A6A05D-8E47-96C4-FEFF-BFF27C15CE4A}"/>
              </a:ext>
            </a:extLst>
          </p:cNvPr>
          <p:cNvSpPr>
            <a:spLocks noGrp="1"/>
          </p:cNvSpPr>
          <p:nvPr>
            <p:ph type="sldNum" sz="quarter" idx="12"/>
          </p:nvPr>
        </p:nvSpPr>
        <p:spPr/>
        <p:txBody>
          <a:bodyPr/>
          <a:lstStyle/>
          <a:p>
            <a:fld id="{86AB923B-19CD-554A-A7CB-5C782A182CEF}" type="slidenum">
              <a:rPr lang="en-US" smtClean="0"/>
              <a:t>14</a:t>
            </a:fld>
            <a:endParaRPr lang="en-US" dirty="0"/>
          </a:p>
        </p:txBody>
      </p:sp>
      <p:pic>
        <p:nvPicPr>
          <p:cNvPr id="6" name="Picture 5">
            <a:extLst>
              <a:ext uri="{FF2B5EF4-FFF2-40B4-BE49-F238E27FC236}">
                <a16:creationId xmlns:a16="http://schemas.microsoft.com/office/drawing/2014/main" id="{035F8145-0E23-3570-E22F-276F90C9DE3E}"/>
              </a:ext>
            </a:extLst>
          </p:cNvPr>
          <p:cNvPicPr>
            <a:picLocks noChangeAspect="1"/>
          </p:cNvPicPr>
          <p:nvPr/>
        </p:nvPicPr>
        <p:blipFill>
          <a:blip r:embed="rId2"/>
          <a:stretch>
            <a:fillRect/>
          </a:stretch>
        </p:blipFill>
        <p:spPr>
          <a:xfrm>
            <a:off x="192314" y="866775"/>
            <a:ext cx="5945554" cy="3409950"/>
          </a:xfrm>
          <a:prstGeom prst="rect">
            <a:avLst/>
          </a:prstGeom>
        </p:spPr>
      </p:pic>
      <p:graphicFrame>
        <p:nvGraphicFramePr>
          <p:cNvPr id="10" name="Chart 9">
            <a:extLst>
              <a:ext uri="{FF2B5EF4-FFF2-40B4-BE49-F238E27FC236}">
                <a16:creationId xmlns:a16="http://schemas.microsoft.com/office/drawing/2014/main" id="{A5C43BA0-9297-5FA5-E431-5812EECEA10E}"/>
              </a:ext>
            </a:extLst>
          </p:cNvPr>
          <p:cNvGraphicFramePr>
            <a:graphicFrameLocks/>
          </p:cNvGraphicFramePr>
          <p:nvPr>
            <p:extLst>
              <p:ext uri="{D42A27DB-BD31-4B8C-83A1-F6EECF244321}">
                <p14:modId xmlns:p14="http://schemas.microsoft.com/office/powerpoint/2010/main" val="2101505298"/>
              </p:ext>
            </p:extLst>
          </p:nvPr>
        </p:nvGraphicFramePr>
        <p:xfrm>
          <a:off x="5715000" y="2724150"/>
          <a:ext cx="3190875" cy="2009775"/>
        </p:xfrm>
        <a:graphic>
          <a:graphicData uri="http://schemas.openxmlformats.org/drawingml/2006/chart">
            <c:chart xmlns:c="http://schemas.openxmlformats.org/drawingml/2006/chart" xmlns:r="http://schemas.openxmlformats.org/officeDocument/2006/relationships" r:id="rId3"/>
          </a:graphicData>
        </a:graphic>
      </p:graphicFrame>
      <p:cxnSp>
        <p:nvCxnSpPr>
          <p:cNvPr id="12" name="Straight Connector 11">
            <a:extLst>
              <a:ext uri="{FF2B5EF4-FFF2-40B4-BE49-F238E27FC236}">
                <a16:creationId xmlns:a16="http://schemas.microsoft.com/office/drawing/2014/main" id="{0DB0FEC7-FB18-BA75-A6C4-7CA83BA4CB9C}"/>
              </a:ext>
            </a:extLst>
          </p:cNvPr>
          <p:cNvCxnSpPr/>
          <p:nvPr/>
        </p:nvCxnSpPr>
        <p:spPr>
          <a:xfrm>
            <a:off x="1524000" y="2495550"/>
            <a:ext cx="4191000" cy="1295400"/>
          </a:xfrm>
          <a:prstGeom prst="line">
            <a:avLst/>
          </a:prstGeom>
        </p:spPr>
        <p:style>
          <a:lnRef idx="2">
            <a:schemeClr val="accent1"/>
          </a:lnRef>
          <a:fillRef idx="0">
            <a:schemeClr val="accent1"/>
          </a:fillRef>
          <a:effectRef idx="1">
            <a:schemeClr val="accent1"/>
          </a:effectRef>
          <a:fontRef idx="minor">
            <a:schemeClr val="tx1"/>
          </a:fontRef>
        </p:style>
      </p:cxnSp>
      <p:sp>
        <p:nvSpPr>
          <p:cNvPr id="3" name="Footer Placeholder 4">
            <a:extLst>
              <a:ext uri="{FF2B5EF4-FFF2-40B4-BE49-F238E27FC236}">
                <a16:creationId xmlns:a16="http://schemas.microsoft.com/office/drawing/2014/main" id="{5AD8FB09-8CBE-7905-C2CE-CF6E68701D54}"/>
              </a:ext>
            </a:extLst>
          </p:cNvPr>
          <p:cNvSpPr>
            <a:spLocks noGrp="1"/>
          </p:cNvSpPr>
          <p:nvPr>
            <p:ph type="ftr" sz="quarter" idx="11"/>
          </p:nvPr>
        </p:nvSpPr>
        <p:spPr>
          <a:xfrm>
            <a:off x="4733859" y="4686300"/>
            <a:ext cx="3495741" cy="457200"/>
          </a:xfrm>
        </p:spPr>
        <p:txBody>
          <a:bodyPr/>
          <a:lstStyle/>
          <a:p>
            <a:r>
              <a:rPr lang="en-US" dirty="0"/>
              <a:t>BMO Climate Institute | EXTERNAL | June 2024</a:t>
            </a:r>
          </a:p>
        </p:txBody>
      </p:sp>
    </p:spTree>
    <p:extLst>
      <p:ext uri="{BB962C8B-B14F-4D97-AF65-F5344CB8AC3E}">
        <p14:creationId xmlns:p14="http://schemas.microsoft.com/office/powerpoint/2010/main" val="759652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0C05C-4657-DB5D-D0FA-119AE3538EBF}"/>
              </a:ext>
            </a:extLst>
          </p:cNvPr>
          <p:cNvSpPr>
            <a:spLocks noGrp="1"/>
          </p:cNvSpPr>
          <p:nvPr>
            <p:ph type="title"/>
          </p:nvPr>
        </p:nvSpPr>
        <p:spPr/>
        <p:txBody>
          <a:bodyPr/>
          <a:lstStyle/>
          <a:p>
            <a:r>
              <a:rPr lang="en-US" dirty="0"/>
              <a:t>Crops Harvested in the USA</a:t>
            </a:r>
            <a:endParaRPr lang="en-CA" dirty="0"/>
          </a:p>
        </p:txBody>
      </p:sp>
      <p:pic>
        <p:nvPicPr>
          <p:cNvPr id="9" name="Content Placeholder 8">
            <a:extLst>
              <a:ext uri="{FF2B5EF4-FFF2-40B4-BE49-F238E27FC236}">
                <a16:creationId xmlns:a16="http://schemas.microsoft.com/office/drawing/2014/main" id="{B80C8C7E-74CA-C350-D971-CCBB9872D242}"/>
              </a:ext>
            </a:extLst>
          </p:cNvPr>
          <p:cNvPicPr>
            <a:picLocks noGrp="1" noChangeAspect="1"/>
          </p:cNvPicPr>
          <p:nvPr>
            <p:ph idx="1"/>
          </p:nvPr>
        </p:nvPicPr>
        <p:blipFill>
          <a:blip r:embed="rId2"/>
          <a:stretch>
            <a:fillRect/>
          </a:stretch>
        </p:blipFill>
        <p:spPr>
          <a:xfrm>
            <a:off x="509817" y="819150"/>
            <a:ext cx="5671200" cy="3860445"/>
          </a:xfrm>
        </p:spPr>
      </p:pic>
      <p:sp>
        <p:nvSpPr>
          <p:cNvPr id="4" name="Slide Number Placeholder 3">
            <a:extLst>
              <a:ext uri="{FF2B5EF4-FFF2-40B4-BE49-F238E27FC236}">
                <a16:creationId xmlns:a16="http://schemas.microsoft.com/office/drawing/2014/main" id="{85B9D327-B153-0F80-377C-5A6AF46D1CA6}"/>
              </a:ext>
            </a:extLst>
          </p:cNvPr>
          <p:cNvSpPr>
            <a:spLocks noGrp="1"/>
          </p:cNvSpPr>
          <p:nvPr>
            <p:ph type="sldNum" sz="quarter" idx="12"/>
          </p:nvPr>
        </p:nvSpPr>
        <p:spPr/>
        <p:txBody>
          <a:bodyPr/>
          <a:lstStyle/>
          <a:p>
            <a:fld id="{86AB923B-19CD-554A-A7CB-5C782A182CEF}" type="slidenum">
              <a:rPr lang="en-US" smtClean="0"/>
              <a:t>15</a:t>
            </a:fld>
            <a:endParaRPr lang="en-US" dirty="0"/>
          </a:p>
        </p:txBody>
      </p:sp>
      <p:sp>
        <p:nvSpPr>
          <p:cNvPr id="10" name="TextBox 9">
            <a:extLst>
              <a:ext uri="{FF2B5EF4-FFF2-40B4-BE49-F238E27FC236}">
                <a16:creationId xmlns:a16="http://schemas.microsoft.com/office/drawing/2014/main" id="{0C32F401-FB3D-B50C-C295-C65435E968AA}"/>
              </a:ext>
            </a:extLst>
          </p:cNvPr>
          <p:cNvSpPr txBox="1"/>
          <p:nvPr/>
        </p:nvSpPr>
        <p:spPr>
          <a:xfrm>
            <a:off x="6181017" y="4171950"/>
            <a:ext cx="2810583" cy="304800"/>
          </a:xfrm>
          <a:prstGeom prst="rect">
            <a:avLst/>
          </a:prstGeom>
          <a:noFill/>
        </p:spPr>
        <p:txBody>
          <a:bodyPr wrap="square" lIns="0" tIns="0" rIns="0" bIns="0" rtlCol="0">
            <a:noAutofit/>
          </a:bodyPr>
          <a:lstStyle/>
          <a:p>
            <a:pPr>
              <a:spcBef>
                <a:spcPts val="1000"/>
              </a:spcBef>
            </a:pPr>
            <a:r>
              <a:rPr lang="en-CA" sz="800" dirty="0">
                <a:latin typeface="Arial"/>
                <a:cs typeface="Arial"/>
              </a:rPr>
              <a:t>https://cdn1.vox-cdn.com/assets/4565283/crops_by_county.png</a:t>
            </a:r>
          </a:p>
        </p:txBody>
      </p:sp>
      <p:sp>
        <p:nvSpPr>
          <p:cNvPr id="3" name="Footer Placeholder 4">
            <a:extLst>
              <a:ext uri="{FF2B5EF4-FFF2-40B4-BE49-F238E27FC236}">
                <a16:creationId xmlns:a16="http://schemas.microsoft.com/office/drawing/2014/main" id="{040C0768-233B-1C0A-F110-7D03542055BD}"/>
              </a:ext>
            </a:extLst>
          </p:cNvPr>
          <p:cNvSpPr>
            <a:spLocks noGrp="1"/>
          </p:cNvSpPr>
          <p:nvPr>
            <p:ph type="ftr" sz="quarter" idx="11"/>
          </p:nvPr>
        </p:nvSpPr>
        <p:spPr>
          <a:xfrm>
            <a:off x="4733859" y="4686300"/>
            <a:ext cx="3495741" cy="457200"/>
          </a:xfrm>
        </p:spPr>
        <p:txBody>
          <a:bodyPr/>
          <a:lstStyle/>
          <a:p>
            <a:r>
              <a:rPr lang="en-US" dirty="0"/>
              <a:t>BMO Climate Institute | EXTERNAL | June 2024</a:t>
            </a:r>
          </a:p>
        </p:txBody>
      </p:sp>
    </p:spTree>
    <p:extLst>
      <p:ext uri="{BB962C8B-B14F-4D97-AF65-F5344CB8AC3E}">
        <p14:creationId xmlns:p14="http://schemas.microsoft.com/office/powerpoint/2010/main" val="1482397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1D9A4-DBD1-CC6C-BCBC-FF9A8365FB51}"/>
              </a:ext>
            </a:extLst>
          </p:cNvPr>
          <p:cNvSpPr>
            <a:spLocks noGrp="1"/>
          </p:cNvSpPr>
          <p:nvPr>
            <p:ph type="title"/>
          </p:nvPr>
        </p:nvSpPr>
        <p:spPr/>
        <p:txBody>
          <a:bodyPr/>
          <a:lstStyle/>
          <a:p>
            <a:r>
              <a:rPr lang="en-US" dirty="0"/>
              <a:t>Heat gains (losses) in 2050 under RCP 8.5 </a:t>
            </a:r>
            <a:endParaRPr lang="en-CA" dirty="0"/>
          </a:p>
        </p:txBody>
      </p:sp>
      <p:sp>
        <p:nvSpPr>
          <p:cNvPr id="4" name="Slide Number Placeholder 3">
            <a:extLst>
              <a:ext uri="{FF2B5EF4-FFF2-40B4-BE49-F238E27FC236}">
                <a16:creationId xmlns:a16="http://schemas.microsoft.com/office/drawing/2014/main" id="{2E24044B-EC95-1EB4-CA52-DB9CE0171CFA}"/>
              </a:ext>
            </a:extLst>
          </p:cNvPr>
          <p:cNvSpPr>
            <a:spLocks noGrp="1"/>
          </p:cNvSpPr>
          <p:nvPr>
            <p:ph type="sldNum" sz="quarter" idx="12"/>
          </p:nvPr>
        </p:nvSpPr>
        <p:spPr/>
        <p:txBody>
          <a:bodyPr/>
          <a:lstStyle/>
          <a:p>
            <a:fld id="{86AB923B-19CD-554A-A7CB-5C782A182CEF}" type="slidenum">
              <a:rPr lang="en-US" smtClean="0"/>
              <a:t>16</a:t>
            </a:fld>
            <a:endParaRPr lang="en-US" dirty="0"/>
          </a:p>
        </p:txBody>
      </p:sp>
      <p:graphicFrame>
        <p:nvGraphicFramePr>
          <p:cNvPr id="3" name="Content Placeholder 7">
            <a:extLst>
              <a:ext uri="{FF2B5EF4-FFF2-40B4-BE49-F238E27FC236}">
                <a16:creationId xmlns:a16="http://schemas.microsoft.com/office/drawing/2014/main" id="{D7F13793-5532-D184-6DEF-351ECB3CE635}"/>
              </a:ext>
            </a:extLst>
          </p:cNvPr>
          <p:cNvGraphicFramePr>
            <a:graphicFrameLocks noGrp="1"/>
          </p:cNvGraphicFramePr>
          <p:nvPr>
            <p:ph idx="1"/>
            <p:extLst>
              <p:ext uri="{D42A27DB-BD31-4B8C-83A1-F6EECF244321}">
                <p14:modId xmlns:p14="http://schemas.microsoft.com/office/powerpoint/2010/main" val="420074538"/>
              </p:ext>
            </p:extLst>
          </p:nvPr>
        </p:nvGraphicFramePr>
        <p:xfrm>
          <a:off x="6096000" y="857251"/>
          <a:ext cx="2590800" cy="1714500"/>
        </p:xfrm>
        <a:graphic>
          <a:graphicData uri="http://schemas.openxmlformats.org/drawingml/2006/chart">
            <c:chart xmlns:c="http://schemas.openxmlformats.org/drawingml/2006/chart" xmlns:r="http://schemas.openxmlformats.org/officeDocument/2006/relationships" r:id="rId3"/>
          </a:graphicData>
        </a:graphic>
      </p:graphicFrame>
      <p:pic>
        <p:nvPicPr>
          <p:cNvPr id="8" name="Picture 7">
            <a:extLst>
              <a:ext uri="{FF2B5EF4-FFF2-40B4-BE49-F238E27FC236}">
                <a16:creationId xmlns:a16="http://schemas.microsoft.com/office/drawing/2014/main" id="{F4CA9873-7026-5AFB-EA9B-7D5307A18C8D}"/>
              </a:ext>
            </a:extLst>
          </p:cNvPr>
          <p:cNvPicPr>
            <a:picLocks noChangeAspect="1"/>
          </p:cNvPicPr>
          <p:nvPr/>
        </p:nvPicPr>
        <p:blipFill>
          <a:blip r:embed="rId4"/>
          <a:stretch>
            <a:fillRect/>
          </a:stretch>
        </p:blipFill>
        <p:spPr>
          <a:xfrm>
            <a:off x="228600" y="1123950"/>
            <a:ext cx="5709123" cy="3339188"/>
          </a:xfrm>
          <a:prstGeom prst="rect">
            <a:avLst/>
          </a:prstGeom>
        </p:spPr>
      </p:pic>
      <p:graphicFrame>
        <p:nvGraphicFramePr>
          <p:cNvPr id="10" name="Chart 9">
            <a:extLst>
              <a:ext uri="{FF2B5EF4-FFF2-40B4-BE49-F238E27FC236}">
                <a16:creationId xmlns:a16="http://schemas.microsoft.com/office/drawing/2014/main" id="{D1416634-5473-98E6-609D-C3C6BAFA75BF}"/>
              </a:ext>
            </a:extLst>
          </p:cNvPr>
          <p:cNvGraphicFramePr>
            <a:graphicFrameLocks/>
          </p:cNvGraphicFramePr>
          <p:nvPr>
            <p:extLst>
              <p:ext uri="{D42A27DB-BD31-4B8C-83A1-F6EECF244321}">
                <p14:modId xmlns:p14="http://schemas.microsoft.com/office/powerpoint/2010/main" val="1327080024"/>
              </p:ext>
            </p:extLst>
          </p:nvPr>
        </p:nvGraphicFramePr>
        <p:xfrm>
          <a:off x="6238702" y="2714036"/>
          <a:ext cx="2590800" cy="1905000"/>
        </p:xfrm>
        <a:graphic>
          <a:graphicData uri="http://schemas.openxmlformats.org/drawingml/2006/chart">
            <c:chart xmlns:c="http://schemas.openxmlformats.org/drawingml/2006/chart" xmlns:r="http://schemas.openxmlformats.org/officeDocument/2006/relationships" r:id="rId5"/>
          </a:graphicData>
        </a:graphic>
      </p:graphicFrame>
      <p:cxnSp>
        <p:nvCxnSpPr>
          <p:cNvPr id="7" name="Straight Connector 6">
            <a:extLst>
              <a:ext uri="{FF2B5EF4-FFF2-40B4-BE49-F238E27FC236}">
                <a16:creationId xmlns:a16="http://schemas.microsoft.com/office/drawing/2014/main" id="{A7FC14FA-43D1-FE97-C680-ACA9C901A305}"/>
              </a:ext>
            </a:extLst>
          </p:cNvPr>
          <p:cNvCxnSpPr>
            <a:cxnSpLocks/>
          </p:cNvCxnSpPr>
          <p:nvPr/>
        </p:nvCxnSpPr>
        <p:spPr>
          <a:xfrm>
            <a:off x="1828800" y="3181350"/>
            <a:ext cx="4409902" cy="7620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E9ACB014-3D79-15AB-6837-8E0B9241F037}"/>
              </a:ext>
            </a:extLst>
          </p:cNvPr>
          <p:cNvCxnSpPr/>
          <p:nvPr/>
        </p:nvCxnSpPr>
        <p:spPr>
          <a:xfrm flipV="1">
            <a:off x="1447800" y="1504950"/>
            <a:ext cx="4648200" cy="1371600"/>
          </a:xfrm>
          <a:prstGeom prst="line">
            <a:avLst/>
          </a:prstGeom>
        </p:spPr>
        <p:style>
          <a:lnRef idx="2">
            <a:schemeClr val="accent1"/>
          </a:lnRef>
          <a:fillRef idx="0">
            <a:schemeClr val="accent1"/>
          </a:fillRef>
          <a:effectRef idx="1">
            <a:schemeClr val="accent1"/>
          </a:effectRef>
          <a:fontRef idx="minor">
            <a:schemeClr val="tx1"/>
          </a:fontRef>
        </p:style>
      </p:cxnSp>
      <p:sp>
        <p:nvSpPr>
          <p:cNvPr id="6" name="Footer Placeholder 4">
            <a:extLst>
              <a:ext uri="{FF2B5EF4-FFF2-40B4-BE49-F238E27FC236}">
                <a16:creationId xmlns:a16="http://schemas.microsoft.com/office/drawing/2014/main" id="{7A08386E-516C-3BBB-A033-1B27FCD6E3DD}"/>
              </a:ext>
            </a:extLst>
          </p:cNvPr>
          <p:cNvSpPr>
            <a:spLocks noGrp="1"/>
          </p:cNvSpPr>
          <p:nvPr>
            <p:ph type="ftr" sz="quarter" idx="11"/>
          </p:nvPr>
        </p:nvSpPr>
        <p:spPr>
          <a:xfrm>
            <a:off x="4733859" y="4686300"/>
            <a:ext cx="3495741" cy="457200"/>
          </a:xfrm>
        </p:spPr>
        <p:txBody>
          <a:bodyPr/>
          <a:lstStyle/>
          <a:p>
            <a:r>
              <a:rPr lang="en-US" dirty="0"/>
              <a:t>BMO Climate Institute | EXTERNAL | June 2024</a:t>
            </a:r>
          </a:p>
        </p:txBody>
      </p:sp>
    </p:spTree>
    <p:extLst>
      <p:ext uri="{BB962C8B-B14F-4D97-AF65-F5344CB8AC3E}">
        <p14:creationId xmlns:p14="http://schemas.microsoft.com/office/powerpoint/2010/main" val="1444177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0BC25-507C-3CAD-7A46-CC40F657E30E}"/>
              </a:ext>
            </a:extLst>
          </p:cNvPr>
          <p:cNvSpPr>
            <a:spLocks noGrp="1"/>
          </p:cNvSpPr>
          <p:nvPr>
            <p:ph type="title"/>
          </p:nvPr>
        </p:nvSpPr>
        <p:spPr/>
        <p:txBody>
          <a:bodyPr/>
          <a:lstStyle/>
          <a:p>
            <a:r>
              <a:rPr lang="en-US" dirty="0"/>
              <a:t>Heat gains (losses) in 2050 under RCP 4.5 </a:t>
            </a:r>
            <a:endParaRPr lang="en-CA" dirty="0"/>
          </a:p>
        </p:txBody>
      </p:sp>
      <p:sp>
        <p:nvSpPr>
          <p:cNvPr id="4" name="Slide Number Placeholder 3">
            <a:extLst>
              <a:ext uri="{FF2B5EF4-FFF2-40B4-BE49-F238E27FC236}">
                <a16:creationId xmlns:a16="http://schemas.microsoft.com/office/drawing/2014/main" id="{20A0B4C1-0085-3A12-364C-14820F96E43E}"/>
              </a:ext>
            </a:extLst>
          </p:cNvPr>
          <p:cNvSpPr>
            <a:spLocks noGrp="1"/>
          </p:cNvSpPr>
          <p:nvPr>
            <p:ph type="sldNum" sz="quarter" idx="12"/>
          </p:nvPr>
        </p:nvSpPr>
        <p:spPr/>
        <p:txBody>
          <a:bodyPr/>
          <a:lstStyle/>
          <a:p>
            <a:fld id="{86AB923B-19CD-554A-A7CB-5C782A182CEF}" type="slidenum">
              <a:rPr lang="en-US" smtClean="0"/>
              <a:t>17</a:t>
            </a:fld>
            <a:endParaRPr lang="en-US" dirty="0"/>
          </a:p>
        </p:txBody>
      </p:sp>
      <p:sp>
        <p:nvSpPr>
          <p:cNvPr id="5" name="Footer Placeholder 4">
            <a:extLst>
              <a:ext uri="{FF2B5EF4-FFF2-40B4-BE49-F238E27FC236}">
                <a16:creationId xmlns:a16="http://schemas.microsoft.com/office/drawing/2014/main" id="{D8AB228C-EEB7-5ACA-7FF5-C1A545054B43}"/>
              </a:ext>
            </a:extLst>
          </p:cNvPr>
          <p:cNvSpPr>
            <a:spLocks noGrp="1"/>
          </p:cNvSpPr>
          <p:nvPr>
            <p:ph type="ftr" sz="quarter" idx="11"/>
          </p:nvPr>
        </p:nvSpPr>
        <p:spPr/>
        <p:txBody>
          <a:bodyPr/>
          <a:lstStyle/>
          <a:p>
            <a:r>
              <a:rPr lang="en-US" dirty="0"/>
              <a:t>BMO Climate Institute | EXTERNAL | June 2024</a:t>
            </a:r>
          </a:p>
        </p:txBody>
      </p:sp>
      <p:cxnSp>
        <p:nvCxnSpPr>
          <p:cNvPr id="10" name="Straight Connector 9">
            <a:extLst>
              <a:ext uri="{FF2B5EF4-FFF2-40B4-BE49-F238E27FC236}">
                <a16:creationId xmlns:a16="http://schemas.microsoft.com/office/drawing/2014/main" id="{270CF71F-0EC7-D0D1-D9C6-BE9AF16FDF07}"/>
              </a:ext>
            </a:extLst>
          </p:cNvPr>
          <p:cNvCxnSpPr/>
          <p:nvPr/>
        </p:nvCxnSpPr>
        <p:spPr>
          <a:xfrm flipH="1" flipV="1">
            <a:off x="1371600" y="2495550"/>
            <a:ext cx="3657600" cy="762000"/>
          </a:xfrm>
          <a:prstGeom prst="line">
            <a:avLst/>
          </a:prstGeom>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95719E79-55F3-F28D-687E-7B9D9099956C}"/>
              </a:ext>
            </a:extLst>
          </p:cNvPr>
          <p:cNvPicPr>
            <a:picLocks noChangeAspect="1"/>
          </p:cNvPicPr>
          <p:nvPr/>
        </p:nvPicPr>
        <p:blipFill>
          <a:blip r:embed="rId2"/>
          <a:stretch>
            <a:fillRect/>
          </a:stretch>
        </p:blipFill>
        <p:spPr>
          <a:xfrm>
            <a:off x="161707" y="842282"/>
            <a:ext cx="7792528" cy="3687535"/>
          </a:xfrm>
          <a:prstGeom prst="rect">
            <a:avLst/>
          </a:prstGeom>
        </p:spPr>
      </p:pic>
    </p:spTree>
    <p:extLst>
      <p:ext uri="{BB962C8B-B14F-4D97-AF65-F5344CB8AC3E}">
        <p14:creationId xmlns:p14="http://schemas.microsoft.com/office/powerpoint/2010/main" val="123773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F8005-8B41-2E53-5567-D87D0A5323BA}"/>
              </a:ext>
            </a:extLst>
          </p:cNvPr>
          <p:cNvSpPr>
            <a:spLocks noGrp="1"/>
          </p:cNvSpPr>
          <p:nvPr>
            <p:ph type="title"/>
          </p:nvPr>
        </p:nvSpPr>
        <p:spPr/>
        <p:txBody>
          <a:bodyPr/>
          <a:lstStyle/>
          <a:p>
            <a:r>
              <a:rPr lang="en-US" dirty="0"/>
              <a:t>Kern County California</a:t>
            </a:r>
            <a:endParaRPr lang="en-CA" dirty="0"/>
          </a:p>
        </p:txBody>
      </p:sp>
      <p:pic>
        <p:nvPicPr>
          <p:cNvPr id="7" name="Content Placeholder 6">
            <a:extLst>
              <a:ext uri="{FF2B5EF4-FFF2-40B4-BE49-F238E27FC236}">
                <a16:creationId xmlns:a16="http://schemas.microsoft.com/office/drawing/2014/main" id="{54848270-9924-0C74-CAD5-41A2BD79DEBD}"/>
              </a:ext>
            </a:extLst>
          </p:cNvPr>
          <p:cNvPicPr>
            <a:picLocks noGrp="1" noChangeAspect="1"/>
          </p:cNvPicPr>
          <p:nvPr>
            <p:ph idx="1"/>
          </p:nvPr>
        </p:nvPicPr>
        <p:blipFill>
          <a:blip r:embed="rId2"/>
          <a:stretch>
            <a:fillRect/>
          </a:stretch>
        </p:blipFill>
        <p:spPr>
          <a:xfrm>
            <a:off x="457200" y="857250"/>
            <a:ext cx="5671799" cy="3736975"/>
          </a:xfrm>
        </p:spPr>
      </p:pic>
      <p:sp>
        <p:nvSpPr>
          <p:cNvPr id="4" name="Slide Number Placeholder 3">
            <a:extLst>
              <a:ext uri="{FF2B5EF4-FFF2-40B4-BE49-F238E27FC236}">
                <a16:creationId xmlns:a16="http://schemas.microsoft.com/office/drawing/2014/main" id="{FE77948A-EF93-23E0-F0EA-5586C8FEACC5}"/>
              </a:ext>
            </a:extLst>
          </p:cNvPr>
          <p:cNvSpPr>
            <a:spLocks noGrp="1"/>
          </p:cNvSpPr>
          <p:nvPr>
            <p:ph type="sldNum" sz="quarter" idx="12"/>
          </p:nvPr>
        </p:nvSpPr>
        <p:spPr/>
        <p:txBody>
          <a:bodyPr/>
          <a:lstStyle/>
          <a:p>
            <a:fld id="{86AB923B-19CD-554A-A7CB-5C782A182CEF}" type="slidenum">
              <a:rPr lang="en-US" smtClean="0"/>
              <a:t>18</a:t>
            </a:fld>
            <a:endParaRPr lang="en-US" dirty="0"/>
          </a:p>
        </p:txBody>
      </p:sp>
      <p:sp>
        <p:nvSpPr>
          <p:cNvPr id="5" name="Footer Placeholder 4">
            <a:extLst>
              <a:ext uri="{FF2B5EF4-FFF2-40B4-BE49-F238E27FC236}">
                <a16:creationId xmlns:a16="http://schemas.microsoft.com/office/drawing/2014/main" id="{1058AFFC-BAE0-DA09-8B5F-42C70022058A}"/>
              </a:ext>
            </a:extLst>
          </p:cNvPr>
          <p:cNvSpPr>
            <a:spLocks noGrp="1"/>
          </p:cNvSpPr>
          <p:nvPr>
            <p:ph type="ftr" sz="quarter" idx="11"/>
          </p:nvPr>
        </p:nvSpPr>
        <p:spPr/>
        <p:txBody>
          <a:bodyPr/>
          <a:lstStyle/>
          <a:p>
            <a:r>
              <a:rPr lang="en-US" dirty="0"/>
              <a:t>BMO Climate Institute |  EXTERNAL  |  June 2024</a:t>
            </a:r>
          </a:p>
        </p:txBody>
      </p:sp>
      <p:pic>
        <p:nvPicPr>
          <p:cNvPr id="9" name="Picture 8">
            <a:extLst>
              <a:ext uri="{FF2B5EF4-FFF2-40B4-BE49-F238E27FC236}">
                <a16:creationId xmlns:a16="http://schemas.microsoft.com/office/drawing/2014/main" id="{6E67A1EA-8E5A-C20A-8290-06716777EAE2}"/>
              </a:ext>
            </a:extLst>
          </p:cNvPr>
          <p:cNvPicPr>
            <a:picLocks noChangeAspect="1"/>
          </p:cNvPicPr>
          <p:nvPr/>
        </p:nvPicPr>
        <p:blipFill>
          <a:blip r:embed="rId3"/>
          <a:stretch>
            <a:fillRect/>
          </a:stretch>
        </p:blipFill>
        <p:spPr>
          <a:xfrm>
            <a:off x="6074457" y="1123950"/>
            <a:ext cx="2752908" cy="1481137"/>
          </a:xfrm>
          <a:prstGeom prst="rect">
            <a:avLst/>
          </a:prstGeom>
        </p:spPr>
      </p:pic>
      <p:pic>
        <p:nvPicPr>
          <p:cNvPr id="11" name="Picture 10">
            <a:extLst>
              <a:ext uri="{FF2B5EF4-FFF2-40B4-BE49-F238E27FC236}">
                <a16:creationId xmlns:a16="http://schemas.microsoft.com/office/drawing/2014/main" id="{E2E213BE-AF86-8FBB-64D6-1EEE59866021}"/>
              </a:ext>
            </a:extLst>
          </p:cNvPr>
          <p:cNvPicPr>
            <a:picLocks noChangeAspect="1"/>
          </p:cNvPicPr>
          <p:nvPr/>
        </p:nvPicPr>
        <p:blipFill>
          <a:blip r:embed="rId4"/>
          <a:stretch>
            <a:fillRect/>
          </a:stretch>
        </p:blipFill>
        <p:spPr>
          <a:xfrm>
            <a:off x="6629400" y="2667227"/>
            <a:ext cx="1897554" cy="2019074"/>
          </a:xfrm>
          <a:prstGeom prst="rect">
            <a:avLst/>
          </a:prstGeom>
        </p:spPr>
      </p:pic>
    </p:spTree>
    <p:extLst>
      <p:ext uri="{BB962C8B-B14F-4D97-AF65-F5344CB8AC3E}">
        <p14:creationId xmlns:p14="http://schemas.microsoft.com/office/powerpoint/2010/main" val="2279798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BEC11-B44E-7855-BFD9-1506A25590A4}"/>
              </a:ext>
            </a:extLst>
          </p:cNvPr>
          <p:cNvSpPr>
            <a:spLocks noGrp="1"/>
          </p:cNvSpPr>
          <p:nvPr>
            <p:ph type="title"/>
          </p:nvPr>
        </p:nvSpPr>
        <p:spPr/>
        <p:txBody>
          <a:bodyPr/>
          <a:lstStyle/>
          <a:p>
            <a:r>
              <a:rPr lang="en-US" dirty="0"/>
              <a:t>Conclusions</a:t>
            </a:r>
            <a:endParaRPr lang="en-CA" dirty="0"/>
          </a:p>
        </p:txBody>
      </p:sp>
      <p:sp>
        <p:nvSpPr>
          <p:cNvPr id="3" name="Content Placeholder 2">
            <a:extLst>
              <a:ext uri="{FF2B5EF4-FFF2-40B4-BE49-F238E27FC236}">
                <a16:creationId xmlns:a16="http://schemas.microsoft.com/office/drawing/2014/main" id="{FE033369-FB83-60CC-8855-A708A3A45925}"/>
              </a:ext>
            </a:extLst>
          </p:cNvPr>
          <p:cNvSpPr>
            <a:spLocks noGrp="1"/>
          </p:cNvSpPr>
          <p:nvPr>
            <p:ph idx="1"/>
          </p:nvPr>
        </p:nvSpPr>
        <p:spPr>
          <a:xfrm>
            <a:off x="457200" y="857251"/>
            <a:ext cx="8305800" cy="3009899"/>
          </a:xfrm>
        </p:spPr>
        <p:txBody>
          <a:bodyPr/>
          <a:lstStyle/>
          <a:p>
            <a:r>
              <a:rPr lang="en-US" sz="1200" dirty="0"/>
              <a:t>Drought is the hazard that will produce the highest losses for counties in the USA by 2050. Potentially reaching almost 1$20 millions in losses in  counties like Texas County (OK), with livestock being the most affected sector. The losses are reduced but are still considerable under RCP 4.5.</a:t>
            </a:r>
          </a:p>
          <a:p>
            <a:r>
              <a:rPr lang="en-US" sz="1200" dirty="0"/>
              <a:t>California will remain as the state most affected by wildfires, with significant losses especially in counties like Monterey, CA; with significant reduction in the production of vegetables and fruits in this region.</a:t>
            </a:r>
          </a:p>
          <a:p>
            <a:r>
              <a:rPr lang="en-US" sz="1200" dirty="0"/>
              <a:t>Heat, especially changes in temperature, will change the yields of the different crops produced. However, unlike drought and wildfire it will not always produce a negative impact. In some regions the increase in temperature will produce an increase in the yield and a change in the type of crops harvested due to the change in temperature. In a state like Arizona, however, the increase in temperatures will have severe effects on crop yield and livestock production. </a:t>
            </a:r>
          </a:p>
          <a:p>
            <a:r>
              <a:rPr lang="en-US" sz="1200" dirty="0"/>
              <a:t>We developed a straightforward approach that allows for monetary quantification at the county level. Quantification is important since it helps the efforts at all levels (farm level, policy makers, companies) towards mitigating the effects of climate change. </a:t>
            </a:r>
          </a:p>
        </p:txBody>
      </p:sp>
      <p:sp>
        <p:nvSpPr>
          <p:cNvPr id="4" name="Slide Number Placeholder 3">
            <a:extLst>
              <a:ext uri="{FF2B5EF4-FFF2-40B4-BE49-F238E27FC236}">
                <a16:creationId xmlns:a16="http://schemas.microsoft.com/office/drawing/2014/main" id="{26AFEE61-BC15-924D-9213-B38DC8200B75}"/>
              </a:ext>
            </a:extLst>
          </p:cNvPr>
          <p:cNvSpPr>
            <a:spLocks noGrp="1"/>
          </p:cNvSpPr>
          <p:nvPr>
            <p:ph type="sldNum" sz="quarter" idx="12"/>
          </p:nvPr>
        </p:nvSpPr>
        <p:spPr/>
        <p:txBody>
          <a:bodyPr/>
          <a:lstStyle/>
          <a:p>
            <a:fld id="{86AB923B-19CD-554A-A7CB-5C782A182CEF}" type="slidenum">
              <a:rPr lang="en-US" smtClean="0"/>
              <a:t>19</a:t>
            </a:fld>
            <a:endParaRPr lang="en-US" dirty="0"/>
          </a:p>
        </p:txBody>
      </p:sp>
      <p:sp>
        <p:nvSpPr>
          <p:cNvPr id="5" name="Footer Placeholder 4">
            <a:extLst>
              <a:ext uri="{FF2B5EF4-FFF2-40B4-BE49-F238E27FC236}">
                <a16:creationId xmlns:a16="http://schemas.microsoft.com/office/drawing/2014/main" id="{C9C6650C-C724-9F53-57BB-CEE1995902FA}"/>
              </a:ext>
            </a:extLst>
          </p:cNvPr>
          <p:cNvSpPr>
            <a:spLocks noGrp="1"/>
          </p:cNvSpPr>
          <p:nvPr>
            <p:ph type="ftr" sz="quarter" idx="11"/>
          </p:nvPr>
        </p:nvSpPr>
        <p:spPr/>
        <p:txBody>
          <a:bodyPr/>
          <a:lstStyle/>
          <a:p>
            <a:r>
              <a:rPr lang="en-US" dirty="0"/>
              <a:t>BMO Climate Institute |  EXTERNAL  |  June 2024</a:t>
            </a:r>
          </a:p>
        </p:txBody>
      </p:sp>
    </p:spTree>
    <p:extLst>
      <p:ext uri="{BB962C8B-B14F-4D97-AF65-F5344CB8AC3E}">
        <p14:creationId xmlns:p14="http://schemas.microsoft.com/office/powerpoint/2010/main" val="17267220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C876B-ABE8-2F78-10DA-DD8468C7AC0C}"/>
              </a:ext>
            </a:extLst>
          </p:cNvPr>
          <p:cNvSpPr>
            <a:spLocks noGrp="1"/>
          </p:cNvSpPr>
          <p:nvPr>
            <p:ph type="ctrTitle"/>
          </p:nvPr>
        </p:nvSpPr>
        <p:spPr/>
        <p:txBody>
          <a:bodyPr/>
          <a:lstStyle/>
          <a:p>
            <a:r>
              <a:rPr lang="en-US" dirty="0"/>
              <a:t>Appendix</a:t>
            </a:r>
            <a:endParaRPr lang="en-CA" dirty="0"/>
          </a:p>
        </p:txBody>
      </p:sp>
    </p:spTree>
    <p:extLst>
      <p:ext uri="{BB962C8B-B14F-4D97-AF65-F5344CB8AC3E}">
        <p14:creationId xmlns:p14="http://schemas.microsoft.com/office/powerpoint/2010/main" val="2284658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9B860-4180-5DCC-16A9-CCAAC9EE8EE7}"/>
              </a:ext>
            </a:extLst>
          </p:cNvPr>
          <p:cNvSpPr>
            <a:spLocks noGrp="1"/>
          </p:cNvSpPr>
          <p:nvPr>
            <p:ph type="title"/>
          </p:nvPr>
        </p:nvSpPr>
        <p:spPr/>
        <p:txBody>
          <a:bodyPr/>
          <a:lstStyle/>
          <a:p>
            <a:r>
              <a:rPr lang="en-US" dirty="0"/>
              <a:t>Different climate models being used in climate stress testing  </a:t>
            </a:r>
            <a:endParaRPr lang="en-CA" dirty="0"/>
          </a:p>
        </p:txBody>
      </p:sp>
      <p:sp>
        <p:nvSpPr>
          <p:cNvPr id="4" name="Slide Number Placeholder 3">
            <a:extLst>
              <a:ext uri="{FF2B5EF4-FFF2-40B4-BE49-F238E27FC236}">
                <a16:creationId xmlns:a16="http://schemas.microsoft.com/office/drawing/2014/main" id="{FD20645E-C50C-648A-DFE5-C426A6C50AD9}"/>
              </a:ext>
            </a:extLst>
          </p:cNvPr>
          <p:cNvSpPr>
            <a:spLocks noGrp="1"/>
          </p:cNvSpPr>
          <p:nvPr>
            <p:ph type="sldNum" sz="quarter" idx="12"/>
          </p:nvPr>
        </p:nvSpPr>
        <p:spPr/>
        <p:txBody>
          <a:bodyPr/>
          <a:lstStyle/>
          <a:p>
            <a:fld id="{86AB923B-19CD-554A-A7CB-5C782A182CEF}" type="slidenum">
              <a:rPr lang="en-US" smtClean="0"/>
              <a:t>21</a:t>
            </a:fld>
            <a:endParaRPr lang="en-US" dirty="0"/>
          </a:p>
        </p:txBody>
      </p:sp>
      <p:sp>
        <p:nvSpPr>
          <p:cNvPr id="5" name="Footer Placeholder 4">
            <a:extLst>
              <a:ext uri="{FF2B5EF4-FFF2-40B4-BE49-F238E27FC236}">
                <a16:creationId xmlns:a16="http://schemas.microsoft.com/office/drawing/2014/main" id="{2E640B19-8DBC-7626-B8F4-70A20C5413BE}"/>
              </a:ext>
            </a:extLst>
          </p:cNvPr>
          <p:cNvSpPr>
            <a:spLocks noGrp="1"/>
          </p:cNvSpPr>
          <p:nvPr>
            <p:ph type="ftr" sz="quarter" idx="11"/>
          </p:nvPr>
        </p:nvSpPr>
        <p:spPr/>
        <p:txBody>
          <a:bodyPr/>
          <a:lstStyle/>
          <a:p>
            <a:r>
              <a:rPr lang="en-US" dirty="0"/>
              <a:t>BMO Climate Institute |  EXTERNAL  |  June 2024</a:t>
            </a:r>
          </a:p>
        </p:txBody>
      </p:sp>
      <p:sp>
        <p:nvSpPr>
          <p:cNvPr id="6" name="Content Placeholder 2">
            <a:extLst>
              <a:ext uri="{FF2B5EF4-FFF2-40B4-BE49-F238E27FC236}">
                <a16:creationId xmlns:a16="http://schemas.microsoft.com/office/drawing/2014/main" id="{68A47926-7B06-A535-D06B-57DF28010645}"/>
              </a:ext>
            </a:extLst>
          </p:cNvPr>
          <p:cNvSpPr txBox="1">
            <a:spLocks/>
          </p:cNvSpPr>
          <p:nvPr/>
        </p:nvSpPr>
        <p:spPr>
          <a:xfrm>
            <a:off x="5029199" y="881421"/>
            <a:ext cx="3869453" cy="3623073"/>
          </a:xfrm>
          <a:prstGeom prst="rect">
            <a:avLst/>
          </a:prstGeom>
        </p:spPr>
        <p:txBody>
          <a:bodyPr vert="horz" lIns="0" tIns="0" rIns="0" bIns="0" rtlCol="0">
            <a:normAutofit/>
          </a:bodyPr>
          <a:lstStyle>
            <a:lvl1pPr marL="225425" indent="-225425" algn="l" defTabSz="457200" rtl="0" eaLnBrk="1" latinLnBrk="0" hangingPunct="1">
              <a:spcBef>
                <a:spcPts val="700"/>
              </a:spcBef>
              <a:buFont typeface="Arial"/>
              <a:buChar char="•"/>
              <a:defRPr sz="1400" kern="1200">
                <a:solidFill>
                  <a:schemeClr val="tx1"/>
                </a:solidFill>
                <a:latin typeface="Dax Offc Pro" panose="020B0504030101020102" pitchFamily="34" charset="0"/>
                <a:ea typeface="+mn-ea"/>
                <a:cs typeface="Arial" panose="020B0604020202020204" pitchFamily="34" charset="0"/>
              </a:defRPr>
            </a:lvl1pPr>
            <a:lvl2pPr marL="458788" indent="-228600" algn="l" defTabSz="457200" rtl="0" eaLnBrk="1" latinLnBrk="0" hangingPunct="1">
              <a:spcBef>
                <a:spcPts val="600"/>
              </a:spcBef>
              <a:buFont typeface="Arial"/>
              <a:buChar char="–"/>
              <a:defRPr sz="1200" kern="1200">
                <a:solidFill>
                  <a:schemeClr val="tx1"/>
                </a:solidFill>
                <a:latin typeface="Dax Offc Pro" panose="020B0504030101020102" pitchFamily="34" charset="0"/>
                <a:ea typeface="+mn-ea"/>
                <a:cs typeface="Arial"/>
              </a:defRPr>
            </a:lvl2pPr>
            <a:lvl3pPr marL="684213" indent="-225425" algn="l" defTabSz="457200" rtl="0" eaLnBrk="1" latinLnBrk="0" hangingPunct="1">
              <a:spcBef>
                <a:spcPts val="600"/>
              </a:spcBef>
              <a:buFont typeface="Arial"/>
              <a:buChar char="•"/>
              <a:defRPr sz="1200" kern="1200">
                <a:solidFill>
                  <a:schemeClr val="tx1"/>
                </a:solidFill>
                <a:latin typeface="Dax Offc Pro" panose="020B0504030101020102" pitchFamily="34" charset="0"/>
                <a:ea typeface="+mn-ea"/>
                <a:cs typeface="Arial"/>
              </a:defRPr>
            </a:lvl3pPr>
            <a:lvl4pPr marL="917575" indent="-228600" algn="l" defTabSz="457200" rtl="0" eaLnBrk="1" latinLnBrk="0" hangingPunct="1">
              <a:spcBef>
                <a:spcPts val="600"/>
              </a:spcBef>
              <a:buFont typeface="Arial"/>
              <a:buChar char="–"/>
              <a:defRPr sz="1200" kern="1200">
                <a:solidFill>
                  <a:schemeClr val="tx1"/>
                </a:solidFill>
                <a:latin typeface="Dax Offc Pro" panose="020B0504030101020102" pitchFamily="34" charset="0"/>
                <a:ea typeface="+mn-ea"/>
                <a:cs typeface="Arial"/>
              </a:defRPr>
            </a:lvl4pPr>
            <a:lvl5pPr marL="1143000" indent="-225425" algn="l" defTabSz="457200" rtl="0" eaLnBrk="1" latinLnBrk="0" hangingPunct="1">
              <a:spcBef>
                <a:spcPts val="600"/>
              </a:spcBef>
              <a:buFont typeface="Arial"/>
              <a:buChar char="»"/>
              <a:defRPr sz="1200" kern="1200">
                <a:solidFill>
                  <a:schemeClr val="tx1"/>
                </a:solidFill>
                <a:latin typeface="Dax Offc Pro" panose="020B0504030101020102" pitchFamily="34" charset="0"/>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Include acute and chronic physical risk models. Acute physical risk is assessed for four hazards at country level with various channels of transmission. Chronic physical risk via an aggregated damage function. Both sets of model's project physical risk based on the Global Temperature Paths (GMTs).</a:t>
            </a:r>
          </a:p>
          <a:p>
            <a:r>
              <a:rPr lang="en-US" dirty="0"/>
              <a:t>Focusing on acute physical risk, droughts and heatwaves are estimated to represent the largest source of risk across regions, and for North America </a:t>
            </a:r>
            <a:r>
              <a:rPr lang="en-CA" dirty="0"/>
              <a:t>drought is the principal*.</a:t>
            </a:r>
            <a:endParaRPr lang="en-US" dirty="0"/>
          </a:p>
          <a:p>
            <a:pPr marL="0" indent="0">
              <a:buNone/>
            </a:pPr>
            <a:endParaRPr lang="en-US" dirty="0"/>
          </a:p>
        </p:txBody>
      </p:sp>
      <p:pic>
        <p:nvPicPr>
          <p:cNvPr id="7" name="Picture 6">
            <a:extLst>
              <a:ext uri="{FF2B5EF4-FFF2-40B4-BE49-F238E27FC236}">
                <a16:creationId xmlns:a16="http://schemas.microsoft.com/office/drawing/2014/main" id="{27C5F9F0-3A9F-6616-EC18-B2230333B2F4}"/>
              </a:ext>
            </a:extLst>
          </p:cNvPr>
          <p:cNvPicPr>
            <a:picLocks noChangeAspect="1"/>
          </p:cNvPicPr>
          <p:nvPr/>
        </p:nvPicPr>
        <p:blipFill>
          <a:blip r:embed="rId3"/>
          <a:stretch>
            <a:fillRect/>
          </a:stretch>
        </p:blipFill>
        <p:spPr>
          <a:xfrm>
            <a:off x="304801" y="737989"/>
            <a:ext cx="4724398" cy="3766505"/>
          </a:xfrm>
          <a:prstGeom prst="rect">
            <a:avLst/>
          </a:prstGeom>
        </p:spPr>
      </p:pic>
    </p:spTree>
    <p:extLst>
      <p:ext uri="{BB962C8B-B14F-4D97-AF65-F5344CB8AC3E}">
        <p14:creationId xmlns:p14="http://schemas.microsoft.com/office/powerpoint/2010/main" val="20930910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FEB86-2D3B-1B23-E101-3C0140ECBEBF}"/>
              </a:ext>
            </a:extLst>
          </p:cNvPr>
          <p:cNvSpPr>
            <a:spLocks noGrp="1"/>
          </p:cNvSpPr>
          <p:nvPr>
            <p:ph type="title"/>
          </p:nvPr>
        </p:nvSpPr>
        <p:spPr/>
        <p:txBody>
          <a:bodyPr/>
          <a:lstStyle/>
          <a:p>
            <a:r>
              <a:rPr lang="en-US" dirty="0"/>
              <a:t>Benefits of sustainable practices</a:t>
            </a:r>
            <a:endParaRPr lang="en-CA" dirty="0"/>
          </a:p>
        </p:txBody>
      </p:sp>
      <p:sp>
        <p:nvSpPr>
          <p:cNvPr id="3" name="Content Placeholder 2">
            <a:extLst>
              <a:ext uri="{FF2B5EF4-FFF2-40B4-BE49-F238E27FC236}">
                <a16:creationId xmlns:a16="http://schemas.microsoft.com/office/drawing/2014/main" id="{4AC62B89-F7A9-1D05-7386-BDF94BEC3AF8}"/>
              </a:ext>
            </a:extLst>
          </p:cNvPr>
          <p:cNvSpPr>
            <a:spLocks noGrp="1"/>
          </p:cNvSpPr>
          <p:nvPr>
            <p:ph idx="1"/>
          </p:nvPr>
        </p:nvSpPr>
        <p:spPr/>
        <p:txBody>
          <a:bodyPr/>
          <a:lstStyle/>
          <a:p>
            <a:endParaRPr lang="en-CA" dirty="0"/>
          </a:p>
        </p:txBody>
      </p:sp>
      <p:sp>
        <p:nvSpPr>
          <p:cNvPr id="4" name="Slide Number Placeholder 3">
            <a:extLst>
              <a:ext uri="{FF2B5EF4-FFF2-40B4-BE49-F238E27FC236}">
                <a16:creationId xmlns:a16="http://schemas.microsoft.com/office/drawing/2014/main" id="{EABF4327-D1A3-659D-7946-D8AAD4F12E46}"/>
              </a:ext>
            </a:extLst>
          </p:cNvPr>
          <p:cNvSpPr>
            <a:spLocks noGrp="1"/>
          </p:cNvSpPr>
          <p:nvPr>
            <p:ph type="sldNum" sz="quarter" idx="12"/>
          </p:nvPr>
        </p:nvSpPr>
        <p:spPr/>
        <p:txBody>
          <a:bodyPr/>
          <a:lstStyle/>
          <a:p>
            <a:fld id="{86AB923B-19CD-554A-A7CB-5C782A182CEF}" type="slidenum">
              <a:rPr lang="en-US" smtClean="0"/>
              <a:t>22</a:t>
            </a:fld>
            <a:endParaRPr lang="en-US" dirty="0"/>
          </a:p>
        </p:txBody>
      </p:sp>
      <p:sp>
        <p:nvSpPr>
          <p:cNvPr id="5" name="Footer Placeholder 4">
            <a:extLst>
              <a:ext uri="{FF2B5EF4-FFF2-40B4-BE49-F238E27FC236}">
                <a16:creationId xmlns:a16="http://schemas.microsoft.com/office/drawing/2014/main" id="{D9B10988-00AF-4FD3-0541-A2569C11DBB6}"/>
              </a:ext>
            </a:extLst>
          </p:cNvPr>
          <p:cNvSpPr>
            <a:spLocks noGrp="1"/>
          </p:cNvSpPr>
          <p:nvPr>
            <p:ph type="ftr" sz="quarter" idx="11"/>
          </p:nvPr>
        </p:nvSpPr>
        <p:spPr/>
        <p:txBody>
          <a:bodyPr/>
          <a:lstStyle/>
          <a:p>
            <a:r>
              <a:rPr lang="en-US" dirty="0"/>
              <a:t>BMO Climate Institute |  EXTERNAL  |  June 2024</a:t>
            </a:r>
          </a:p>
        </p:txBody>
      </p:sp>
      <p:pic>
        <p:nvPicPr>
          <p:cNvPr id="7" name="Picture 6">
            <a:extLst>
              <a:ext uri="{FF2B5EF4-FFF2-40B4-BE49-F238E27FC236}">
                <a16:creationId xmlns:a16="http://schemas.microsoft.com/office/drawing/2014/main" id="{C0953215-AC29-79F7-BA3C-5D64F5D3CD6A}"/>
              </a:ext>
            </a:extLst>
          </p:cNvPr>
          <p:cNvPicPr>
            <a:picLocks noChangeAspect="1"/>
          </p:cNvPicPr>
          <p:nvPr/>
        </p:nvPicPr>
        <p:blipFill>
          <a:blip r:embed="rId2"/>
          <a:stretch>
            <a:fillRect/>
          </a:stretch>
        </p:blipFill>
        <p:spPr>
          <a:xfrm>
            <a:off x="580959" y="857251"/>
            <a:ext cx="8305800" cy="3355917"/>
          </a:xfrm>
          <a:prstGeom prst="rect">
            <a:avLst/>
          </a:prstGeom>
        </p:spPr>
      </p:pic>
      <p:sp>
        <p:nvSpPr>
          <p:cNvPr id="8" name="TextBox 7">
            <a:extLst>
              <a:ext uri="{FF2B5EF4-FFF2-40B4-BE49-F238E27FC236}">
                <a16:creationId xmlns:a16="http://schemas.microsoft.com/office/drawing/2014/main" id="{3DBCC855-C634-4142-5D70-A62F573279CF}"/>
              </a:ext>
            </a:extLst>
          </p:cNvPr>
          <p:cNvSpPr txBox="1"/>
          <p:nvPr/>
        </p:nvSpPr>
        <p:spPr>
          <a:xfrm>
            <a:off x="3352800" y="4857750"/>
            <a:ext cx="45719" cy="45719"/>
          </a:xfrm>
          <a:prstGeom prst="rect">
            <a:avLst/>
          </a:prstGeom>
          <a:noFill/>
        </p:spPr>
        <p:txBody>
          <a:bodyPr wrap="square" lIns="0" tIns="0" rIns="0" bIns="0" rtlCol="0">
            <a:noAutofit/>
          </a:bodyPr>
          <a:lstStyle/>
          <a:p>
            <a:pPr>
              <a:spcBef>
                <a:spcPts val="1000"/>
              </a:spcBef>
            </a:pPr>
            <a:endParaRPr lang="en-CA" sz="2000" dirty="0">
              <a:latin typeface="Arial"/>
              <a:cs typeface="Arial"/>
            </a:endParaRPr>
          </a:p>
        </p:txBody>
      </p:sp>
      <p:sp>
        <p:nvSpPr>
          <p:cNvPr id="9" name="TextBox 8">
            <a:extLst>
              <a:ext uri="{FF2B5EF4-FFF2-40B4-BE49-F238E27FC236}">
                <a16:creationId xmlns:a16="http://schemas.microsoft.com/office/drawing/2014/main" id="{30896774-9771-9AD9-AA0B-2516A55B49E0}"/>
              </a:ext>
            </a:extLst>
          </p:cNvPr>
          <p:cNvSpPr txBox="1"/>
          <p:nvPr/>
        </p:nvSpPr>
        <p:spPr>
          <a:xfrm>
            <a:off x="4800600" y="4476295"/>
            <a:ext cx="4038600" cy="308374"/>
          </a:xfrm>
          <a:prstGeom prst="rect">
            <a:avLst/>
          </a:prstGeom>
          <a:noFill/>
        </p:spPr>
        <p:txBody>
          <a:bodyPr wrap="square" lIns="0" tIns="0" rIns="0" bIns="0" rtlCol="0">
            <a:noAutofit/>
          </a:bodyPr>
          <a:lstStyle/>
          <a:p>
            <a:pPr>
              <a:spcBef>
                <a:spcPts val="1000"/>
              </a:spcBef>
            </a:pPr>
            <a:r>
              <a:rPr lang="en-CA" sz="800" dirty="0">
                <a:latin typeface="Times New Roman" panose="02020603050405020304" pitchFamily="18" charset="0"/>
                <a:cs typeface="Times New Roman" panose="02020603050405020304" pitchFamily="18" charset="0"/>
              </a:rPr>
              <a:t>https://grasslandag.org/blog/new-infographic-illustrates-reintegration-of-livestock-and-crops/</a:t>
            </a:r>
          </a:p>
        </p:txBody>
      </p:sp>
    </p:spTree>
    <p:extLst>
      <p:ext uri="{BB962C8B-B14F-4D97-AF65-F5344CB8AC3E}">
        <p14:creationId xmlns:p14="http://schemas.microsoft.com/office/powerpoint/2010/main" val="523861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36851-8BCC-9EBC-4547-906487AA5153}"/>
              </a:ext>
            </a:extLst>
          </p:cNvPr>
          <p:cNvSpPr>
            <a:spLocks noGrp="1"/>
          </p:cNvSpPr>
          <p:nvPr>
            <p:ph type="title"/>
          </p:nvPr>
        </p:nvSpPr>
        <p:spPr/>
        <p:txBody>
          <a:bodyPr/>
          <a:lstStyle/>
          <a:p>
            <a:r>
              <a:rPr lang="en-US" dirty="0"/>
              <a:t>Hazards definitions</a:t>
            </a:r>
            <a:endParaRPr lang="en-CA" dirty="0"/>
          </a:p>
        </p:txBody>
      </p:sp>
      <p:sp>
        <p:nvSpPr>
          <p:cNvPr id="3" name="Content Placeholder 2">
            <a:extLst>
              <a:ext uri="{FF2B5EF4-FFF2-40B4-BE49-F238E27FC236}">
                <a16:creationId xmlns:a16="http://schemas.microsoft.com/office/drawing/2014/main" id="{D1D7C874-B023-F4F0-BAA2-DEC6F6B195A8}"/>
              </a:ext>
            </a:extLst>
          </p:cNvPr>
          <p:cNvSpPr>
            <a:spLocks noGrp="1"/>
          </p:cNvSpPr>
          <p:nvPr>
            <p:ph idx="1"/>
          </p:nvPr>
        </p:nvSpPr>
        <p:spPr/>
        <p:txBody>
          <a:bodyPr/>
          <a:lstStyle/>
          <a:p>
            <a:r>
              <a:rPr lang="en-US" sz="1600" b="0" i="0" u="none" strike="noStrike" dirty="0">
                <a:solidFill>
                  <a:srgbClr val="000000"/>
                </a:solidFill>
                <a:effectLst/>
              </a:rPr>
              <a:t>Current wildfire probabilities are the number of observed instances of "High Fire Risk" classification (Fire Weather Index &gt;= 21.3) divided by the number of data points in the record (1992-2022)</a:t>
            </a:r>
            <a:r>
              <a:rPr lang="en-US" sz="1600" dirty="0"/>
              <a:t> </a:t>
            </a:r>
          </a:p>
          <a:p>
            <a:r>
              <a:rPr lang="en-US" sz="1600" b="0" i="0" u="none" strike="noStrike" dirty="0">
                <a:solidFill>
                  <a:srgbClr val="000000"/>
                </a:solidFill>
                <a:effectLst/>
              </a:rPr>
              <a:t>Current drought probabilities are the number of observed instances of "Severe Drought" based on SPEI 6-month data, divided by the number of data points in the record (2002-2022)</a:t>
            </a:r>
            <a:r>
              <a:rPr lang="en-US" sz="1600" dirty="0"/>
              <a:t> </a:t>
            </a:r>
          </a:p>
          <a:p>
            <a:r>
              <a:rPr lang="en-US" sz="1600" b="0" i="0" u="none" strike="noStrike" dirty="0">
                <a:solidFill>
                  <a:srgbClr val="000000"/>
                </a:solidFill>
                <a:effectLst/>
              </a:rPr>
              <a:t>Current extreme heat probabilities are the number of observed instances of "Heat Danger" classification (Heat Index &gt;= 103 F) divided by the number of data points in the record </a:t>
            </a:r>
            <a:r>
              <a:rPr lang="en-US" sz="1600" dirty="0"/>
              <a:t> </a:t>
            </a:r>
          </a:p>
          <a:p>
            <a:endParaRPr lang="en-CA" sz="1600" dirty="0"/>
          </a:p>
        </p:txBody>
      </p:sp>
      <p:sp>
        <p:nvSpPr>
          <p:cNvPr id="4" name="Slide Number Placeholder 3">
            <a:extLst>
              <a:ext uri="{FF2B5EF4-FFF2-40B4-BE49-F238E27FC236}">
                <a16:creationId xmlns:a16="http://schemas.microsoft.com/office/drawing/2014/main" id="{CAE6EDAB-7CF3-8007-ACC6-7DA08E4D5B66}"/>
              </a:ext>
            </a:extLst>
          </p:cNvPr>
          <p:cNvSpPr>
            <a:spLocks noGrp="1"/>
          </p:cNvSpPr>
          <p:nvPr>
            <p:ph type="sldNum" sz="quarter" idx="12"/>
          </p:nvPr>
        </p:nvSpPr>
        <p:spPr/>
        <p:txBody>
          <a:bodyPr/>
          <a:lstStyle/>
          <a:p>
            <a:fld id="{86AB923B-19CD-554A-A7CB-5C782A182CEF}" type="slidenum">
              <a:rPr lang="en-US" smtClean="0"/>
              <a:t>23</a:t>
            </a:fld>
            <a:endParaRPr lang="en-US" dirty="0"/>
          </a:p>
        </p:txBody>
      </p:sp>
      <p:sp>
        <p:nvSpPr>
          <p:cNvPr id="5" name="Footer Placeholder 4">
            <a:extLst>
              <a:ext uri="{FF2B5EF4-FFF2-40B4-BE49-F238E27FC236}">
                <a16:creationId xmlns:a16="http://schemas.microsoft.com/office/drawing/2014/main" id="{F8AF03CC-48AF-98D3-A417-FFE4B16C3BC0}"/>
              </a:ext>
            </a:extLst>
          </p:cNvPr>
          <p:cNvSpPr>
            <a:spLocks noGrp="1"/>
          </p:cNvSpPr>
          <p:nvPr>
            <p:ph type="ftr" sz="quarter" idx="11"/>
          </p:nvPr>
        </p:nvSpPr>
        <p:spPr/>
        <p:txBody>
          <a:bodyPr/>
          <a:lstStyle/>
          <a:p>
            <a:r>
              <a:rPr lang="en-US" dirty="0"/>
              <a:t>BMO Climate Institute |  EXTERNAL  |  June 2024</a:t>
            </a:r>
          </a:p>
        </p:txBody>
      </p:sp>
    </p:spTree>
    <p:extLst>
      <p:ext uri="{BB962C8B-B14F-4D97-AF65-F5344CB8AC3E}">
        <p14:creationId xmlns:p14="http://schemas.microsoft.com/office/powerpoint/2010/main" val="4103635455"/>
      </p:ext>
    </p:extLst>
  </p:cSld>
  <p:clrMapOvr>
    <a:masterClrMapping/>
  </p:clrMapOvr>
</p:sld>
</file>

<file path=ppt/theme/theme1.xml><?xml version="1.0" encoding="utf-8"?>
<a:theme xmlns:a="http://schemas.openxmlformats.org/drawingml/2006/main" name="BMO_EN_16x9-widescreen">
  <a:themeElements>
    <a:clrScheme name="BMO Theme 2014">
      <a:dk1>
        <a:sysClr val="windowText" lastClr="000000"/>
      </a:dk1>
      <a:lt1>
        <a:sysClr val="window" lastClr="FFFFFF"/>
      </a:lt1>
      <a:dk2>
        <a:srgbClr val="0079C1"/>
      </a:dk2>
      <a:lt2>
        <a:srgbClr val="FFFFFF"/>
      </a:lt2>
      <a:accent1>
        <a:srgbClr val="0079C1"/>
      </a:accent1>
      <a:accent2>
        <a:srgbClr val="8DC63F"/>
      </a:accent2>
      <a:accent3>
        <a:srgbClr val="F7941D"/>
      </a:accent3>
      <a:accent4>
        <a:srgbClr val="F15A22"/>
      </a:accent4>
      <a:accent5>
        <a:srgbClr val="00B48D"/>
      </a:accent5>
      <a:accent6>
        <a:srgbClr val="FFC20E"/>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79C1"/>
        </a:solidFill>
        <a:ln>
          <a:noFill/>
        </a:ln>
        <a:effectLst/>
      </a:spPr>
      <a:bodyPr lIns="0" tIns="0" rIns="0" bIns="0"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a:spcBef>
            <a:spcPts val="1000"/>
          </a:spcBef>
          <a:defRPr sz="2000" dirty="0" smtClean="0">
            <a:latin typeface="Arial"/>
            <a:cs typeface="Arial"/>
          </a:defRPr>
        </a:defPPr>
      </a:lstStyle>
    </a:txDef>
  </a:objectDefaults>
  <a:extraClrSchemeLst/>
  <a:extLst>
    <a:ext uri="{05A4C25C-085E-4340-85A3-A5531E510DB2}">
      <thm15:themeFamily xmlns:thm15="http://schemas.microsoft.com/office/thememl/2012/main" name="BMO_16x9-widescreen_EN_230110" id="{3DCEFCDD-4450-41D3-B40D-C85C3822BF79}" vid="{F5FE5003-E6A9-4BCC-9E7D-82642E1662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mments xmlns="f3aed2d8-4b58-4741-a5f2-9169fff80922">Widescreen PowerPoint template, for use only when required to accommodate technical specifications. </Comment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0D7CBAE356E7248A24F8C5207173BCD" ma:contentTypeVersion="8" ma:contentTypeDescription="Create a new document." ma:contentTypeScope="" ma:versionID="a0daa960415bd5563af39497e0381c4a">
  <xsd:schema xmlns:xsd="http://www.w3.org/2001/XMLSchema" xmlns:xs="http://www.w3.org/2001/XMLSchema" xmlns:p="http://schemas.microsoft.com/office/2006/metadata/properties" xmlns:ns2="f3aed2d8-4b58-4741-a5f2-9169fff80922" xmlns:ns3="8a19c0f5-f8f8-40d2-b779-1dcdc77aab75" targetNamespace="http://schemas.microsoft.com/office/2006/metadata/properties" ma:root="true" ma:fieldsID="ed022dcc6f23f06a5c8ca0d0557def7d" ns2:_="" ns3:_="">
    <xsd:import namespace="f3aed2d8-4b58-4741-a5f2-9169fff80922"/>
    <xsd:import namespace="8a19c0f5-f8f8-40d2-b779-1dcdc77aab75"/>
    <xsd:element name="properties">
      <xsd:complexType>
        <xsd:sequence>
          <xsd:element name="documentManagement">
            <xsd:complexType>
              <xsd:all>
                <xsd:element ref="ns2:Comments" minOccurs="0"/>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aed2d8-4b58-4741-a5f2-9169fff80922" elementFormDefault="qualified">
    <xsd:import namespace="http://schemas.microsoft.com/office/2006/documentManagement/types"/>
    <xsd:import namespace="http://schemas.microsoft.com/office/infopath/2007/PartnerControls"/>
    <xsd:element name="Comments" ma:index="8" nillable="true" ma:displayName="Comments" ma:hidden="true" ma:internalName="Comments" ma:readOnly="false">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a19c0f5-f8f8-40d2-b779-1dcdc77aab75"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F117815-96D1-4599-B702-A2AFC60C75DD}">
  <ds:schemaRefs>
    <ds:schemaRef ds:uri="http://purl.org/dc/elements/1.1/"/>
    <ds:schemaRef ds:uri="http://schemas.microsoft.com/office/2006/metadata/properties"/>
    <ds:schemaRef ds:uri="8a19c0f5-f8f8-40d2-b779-1dcdc77aab75"/>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f3aed2d8-4b58-4741-a5f2-9169fff80922"/>
    <ds:schemaRef ds:uri="http://www.w3.org/XML/1998/namespace"/>
    <ds:schemaRef ds:uri="http://purl.org/dc/dcmitype/"/>
  </ds:schemaRefs>
</ds:datastoreItem>
</file>

<file path=customXml/itemProps2.xml><?xml version="1.0" encoding="utf-8"?>
<ds:datastoreItem xmlns:ds="http://schemas.openxmlformats.org/officeDocument/2006/customXml" ds:itemID="{4C71BC0F-8709-4F62-826B-54B312B9A0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aed2d8-4b58-4741-a5f2-9169fff80922"/>
    <ds:schemaRef ds:uri="8a19c0f5-f8f8-40d2-b779-1dcdc77aab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FCA8C25-1E6E-4C0B-9BE7-F05E81654C2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BMO_16x9-widescreen_EN_230110</Template>
  <TotalTime>4828</TotalTime>
  <Words>1709</Words>
  <Application>Microsoft Office PowerPoint</Application>
  <PresentationFormat>On-screen Show (16:9)</PresentationFormat>
  <Paragraphs>144</Paragraphs>
  <Slides>23</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Dax Offc Pro</vt:lpstr>
      <vt:lpstr>Times New Roman</vt:lpstr>
      <vt:lpstr>BMO_EN_16x9-widescreen</vt:lpstr>
      <vt:lpstr>Counting the Cost of Climate Risk in U.S. Agriculture</vt:lpstr>
      <vt:lpstr>Agenda &amp; contents</vt:lpstr>
      <vt:lpstr>Research objectives </vt:lpstr>
      <vt:lpstr>Why is this research important?</vt:lpstr>
      <vt:lpstr>Sources of data</vt:lpstr>
      <vt:lpstr>FAO scenarios</vt:lpstr>
      <vt:lpstr>Methodology</vt:lpstr>
      <vt:lpstr>Kern County California</vt:lpstr>
      <vt:lpstr>Historical Drought Map</vt:lpstr>
      <vt:lpstr>Drought losses in 2050 under RCP 8.5 </vt:lpstr>
      <vt:lpstr>Drought losses in 2050 under RCP 4.5 </vt:lpstr>
      <vt:lpstr>California Fire Perimeters (1898-2020)</vt:lpstr>
      <vt:lpstr>Wildfire losses in 2050 under RCP 8.5 </vt:lpstr>
      <vt:lpstr>Wildfire losses in 2050 under RCP 4.5 </vt:lpstr>
      <vt:lpstr>Crops Harvested in the USA</vt:lpstr>
      <vt:lpstr>Heat gains (losses) in 2050 under RCP 8.5 </vt:lpstr>
      <vt:lpstr>Heat gains (losses) in 2050 under RCP 4.5 </vt:lpstr>
      <vt:lpstr>Kern County California</vt:lpstr>
      <vt:lpstr>Conclusions</vt:lpstr>
      <vt:lpstr>Appendix</vt:lpstr>
      <vt:lpstr>Different climate models being used in climate stress testing  </vt:lpstr>
      <vt:lpstr>Benefits of sustainable practices</vt:lpstr>
      <vt:lpstr>Hazards definitions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Longest case scenario title could be up to two lines long</dc:title>
  <dc:creator>Cortes Selva, Alma</dc:creator>
  <cp:lastModifiedBy>Cortes Selva, Alma</cp:lastModifiedBy>
  <cp:revision>7</cp:revision>
  <cp:lastPrinted>2014-10-09T17:30:08Z</cp:lastPrinted>
  <dcterms:created xsi:type="dcterms:W3CDTF">2023-04-21T16:15:26Z</dcterms:created>
  <dcterms:modified xsi:type="dcterms:W3CDTF">2024-06-05T15:41:36Z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0x010100D0D7CBAE356E7248A24F8C5207173BCD</vt:lpwstr>
  </property>
  <property fmtid="{D5CDD505-2E9C-101B-9397-08002B2CF9AE}" pid="3" name="Category">
    <vt:lpwstr>Tools &amp; Template 1</vt:lpwstr>
  </property>
  <property fmtid="{D5CDD505-2E9C-101B-9397-08002B2CF9AE}" pid="4" name="MSIP_Label_0cf00cb3-7a5d-4674-b157-6d675423df49_Enabled">
    <vt:lpwstr>true</vt:lpwstr>
  </property>
  <property fmtid="{D5CDD505-2E9C-101B-9397-08002B2CF9AE}" pid="5" name="MSIP_Label_0cf00cb3-7a5d-4674-b157-6d675423df49_SetDate">
    <vt:lpwstr>2022-02-01T16:16:26Z</vt:lpwstr>
  </property>
  <property fmtid="{D5CDD505-2E9C-101B-9397-08002B2CF9AE}" pid="6" name="MSIP_Label_0cf00cb3-7a5d-4674-b157-6d675423df49_Method">
    <vt:lpwstr>Standard</vt:lpwstr>
  </property>
  <property fmtid="{D5CDD505-2E9C-101B-9397-08002B2CF9AE}" pid="7" name="MSIP_Label_0cf00cb3-7a5d-4674-b157-6d675423df49_Name">
    <vt:lpwstr>Internal</vt:lpwstr>
  </property>
  <property fmtid="{D5CDD505-2E9C-101B-9397-08002B2CF9AE}" pid="8" name="MSIP_Label_0cf00cb3-7a5d-4674-b157-6d675423df49_SiteId">
    <vt:lpwstr>ece76e02-a02b-4c4a-906d-98a34c5ce07a</vt:lpwstr>
  </property>
  <property fmtid="{D5CDD505-2E9C-101B-9397-08002B2CF9AE}" pid="9" name="MSIP_Label_0cf00cb3-7a5d-4674-b157-6d675423df49_ActionId">
    <vt:lpwstr>37126645-ca51-44b8-8722-c330807da8f8</vt:lpwstr>
  </property>
  <property fmtid="{D5CDD505-2E9C-101B-9397-08002B2CF9AE}" pid="10" name="MSIP_Label_0cf00cb3-7a5d-4674-b157-6d675423df49_ContentBits">
    <vt:lpwstr>0</vt:lpwstr>
  </property>
</Properties>
</file>