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4"/>
    <p:sldMasterId id="2147483724" r:id="rId5"/>
    <p:sldMasterId id="2147483736" r:id="rId6"/>
    <p:sldMasterId id="2147483748" r:id="rId7"/>
  </p:sldMasterIdLst>
  <p:notesMasterIdLst>
    <p:notesMasterId r:id="rId24"/>
  </p:notesMasterIdLst>
  <p:handoutMasterIdLst>
    <p:handoutMasterId r:id="rId25"/>
  </p:handoutMasterIdLst>
  <p:sldIdLst>
    <p:sldId id="256" r:id="rId8"/>
    <p:sldId id="258" r:id="rId9"/>
    <p:sldId id="1804" r:id="rId10"/>
    <p:sldId id="1798" r:id="rId11"/>
    <p:sldId id="1809" r:id="rId12"/>
    <p:sldId id="1808" r:id="rId13"/>
    <p:sldId id="1805" r:id="rId14"/>
    <p:sldId id="1801" r:id="rId15"/>
    <p:sldId id="1811" r:id="rId16"/>
    <p:sldId id="1810" r:id="rId17"/>
    <p:sldId id="1802" r:id="rId18"/>
    <p:sldId id="1806" r:id="rId19"/>
    <p:sldId id="1807" r:id="rId20"/>
    <p:sldId id="1803" r:id="rId21"/>
    <p:sldId id="1797" r:id="rId22"/>
    <p:sldId id="1756" r:id="rId2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guire, Kelly B. - ERS" initials="MKB-E" lastIdx="2" clrIdx="0">
    <p:extLst>
      <p:ext uri="{19B8F6BF-5375-455C-9EA6-DF929625EA0E}">
        <p15:presenceInfo xmlns:p15="http://schemas.microsoft.com/office/powerpoint/2012/main" userId="S-1-5-21-2443529608-3098792306-3041422421-926896" providerId="AD"/>
      </p:ext>
    </p:extLst>
  </p:cmAuthor>
  <p:cmAuthor id="2" name="Murdie, Ashley - REE-ERS, Kansas City, MO" initials="MA-RKCM" lastIdx="24" clrIdx="1">
    <p:extLst>
      <p:ext uri="{19B8F6BF-5375-455C-9EA6-DF929625EA0E}">
        <p15:presenceInfo xmlns:p15="http://schemas.microsoft.com/office/powerpoint/2012/main" userId="S::Ashley.Murdie@usda.gov::06f7e140-0b53-488f-9e77-5c35d874915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B0FFE2-4BF9-4149-B17D-950C69CC28C2}" v="35" dt="2022-06-08T13:47:03.464"/>
    <p1510:client id="{1E9AA4B7-41B2-CF5B-144B-E4BD86909049}" v="111" dt="2022-06-08T14:49:21.705"/>
    <p1510:client id="{E1C613B5-A308-4384-B502-C02778E095EB}" v="61" dt="2022-06-09T10:17:42.3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4" autoAdjust="0"/>
    <p:restoredTop sz="93302" autoAdjust="0"/>
  </p:normalViewPr>
  <p:slideViewPr>
    <p:cSldViewPr>
      <p:cViewPr varScale="1">
        <p:scale>
          <a:sx n="106" d="100"/>
          <a:sy n="106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2862" y="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ik, Saleem - REE-ERS, Kansas City, MO" userId="S::saleem.shaik@usda.gov::a8f8be66-050e-4f98-9794-bec27dccae52" providerId="AD" clId="Web-{08B0FFE2-4BF9-4149-B17D-950C69CC28C2}"/>
    <pc:docChg chg="modSld">
      <pc:chgData name="Shaik, Saleem - REE-ERS, Kansas City, MO" userId="S::saleem.shaik@usda.gov::a8f8be66-050e-4f98-9794-bec27dccae52" providerId="AD" clId="Web-{08B0FFE2-4BF9-4149-B17D-950C69CC28C2}" dt="2022-06-08T13:46:57.292" v="34" actId="20577"/>
      <pc:docMkLst>
        <pc:docMk/>
      </pc:docMkLst>
      <pc:sldChg chg="modSp">
        <pc:chgData name="Shaik, Saleem - REE-ERS, Kansas City, MO" userId="S::saleem.shaik@usda.gov::a8f8be66-050e-4f98-9794-bec27dccae52" providerId="AD" clId="Web-{08B0FFE2-4BF9-4149-B17D-950C69CC28C2}" dt="2022-06-08T13:46:07.103" v="25" actId="20577"/>
        <pc:sldMkLst>
          <pc:docMk/>
          <pc:sldMk cId="3206086709" sldId="258"/>
        </pc:sldMkLst>
        <pc:spChg chg="mod">
          <ac:chgData name="Shaik, Saleem - REE-ERS, Kansas City, MO" userId="S::saleem.shaik@usda.gov::a8f8be66-050e-4f98-9794-bec27dccae52" providerId="AD" clId="Web-{08B0FFE2-4BF9-4149-B17D-950C69CC28C2}" dt="2022-06-08T13:46:07.103" v="25" actId="20577"/>
          <ac:spMkLst>
            <pc:docMk/>
            <pc:sldMk cId="3206086709" sldId="258"/>
            <ac:spMk id="2" creationId="{F9399AA1-A050-479D-8DE6-643EA232BAF8}"/>
          </ac:spMkLst>
        </pc:spChg>
      </pc:sldChg>
      <pc:sldChg chg="modSp">
        <pc:chgData name="Shaik, Saleem - REE-ERS, Kansas City, MO" userId="S::saleem.shaik@usda.gov::a8f8be66-050e-4f98-9794-bec27dccae52" providerId="AD" clId="Web-{08B0FFE2-4BF9-4149-B17D-950C69CC28C2}" dt="2022-06-08T13:46:57.292" v="34" actId="20577"/>
        <pc:sldMkLst>
          <pc:docMk/>
          <pc:sldMk cId="1769196220" sldId="1804"/>
        </pc:sldMkLst>
        <pc:spChg chg="mod">
          <ac:chgData name="Shaik, Saleem - REE-ERS, Kansas City, MO" userId="S::saleem.shaik@usda.gov::a8f8be66-050e-4f98-9794-bec27dccae52" providerId="AD" clId="Web-{08B0FFE2-4BF9-4149-B17D-950C69CC28C2}" dt="2022-06-08T13:46:57.292" v="34" actId="20577"/>
          <ac:spMkLst>
            <pc:docMk/>
            <pc:sldMk cId="1769196220" sldId="1804"/>
            <ac:spMk id="2" creationId="{F9399AA1-A050-479D-8DE6-643EA232BAF8}"/>
          </ac:spMkLst>
        </pc:spChg>
      </pc:sldChg>
    </pc:docChg>
  </pc:docChgLst>
  <pc:docChgLst>
    <pc:chgData name="Ivanic, Maros - REE-ERS, Washington, DC" userId="1e31dbf2-a295-4da7-bb5e-70bf7d8023f2" providerId="ADAL" clId="{E1C613B5-A308-4384-B502-C02778E095EB}"/>
    <pc:docChg chg="undo redo custSel addSld delSld modSld sldOrd">
      <pc:chgData name="Ivanic, Maros - REE-ERS, Washington, DC" userId="1e31dbf2-a295-4da7-bb5e-70bf7d8023f2" providerId="ADAL" clId="{E1C613B5-A308-4384-B502-C02778E095EB}" dt="2022-06-09T10:39:00.591" v="8886" actId="1076"/>
      <pc:docMkLst>
        <pc:docMk/>
      </pc:docMkLst>
      <pc:sldChg chg="modSp mod">
        <pc:chgData name="Ivanic, Maros - REE-ERS, Washington, DC" userId="1e31dbf2-a295-4da7-bb5e-70bf7d8023f2" providerId="ADAL" clId="{E1C613B5-A308-4384-B502-C02778E095EB}" dt="2022-05-28T14:27:31.200" v="63" actId="20577"/>
        <pc:sldMkLst>
          <pc:docMk/>
          <pc:sldMk cId="4244319345" sldId="256"/>
        </pc:sldMkLst>
        <pc:spChg chg="mod">
          <ac:chgData name="Ivanic, Maros - REE-ERS, Washington, DC" userId="1e31dbf2-a295-4da7-bb5e-70bf7d8023f2" providerId="ADAL" clId="{E1C613B5-A308-4384-B502-C02778E095EB}" dt="2022-05-28T14:27:31.200" v="63" actId="20577"/>
          <ac:spMkLst>
            <pc:docMk/>
            <pc:sldMk cId="4244319345" sldId="256"/>
            <ac:spMk id="6" creationId="{8AB3D759-6C69-4028-B049-83B640DD3F0B}"/>
          </ac:spMkLst>
        </pc:spChg>
      </pc:sldChg>
      <pc:sldChg chg="modSp mod">
        <pc:chgData name="Ivanic, Maros - REE-ERS, Washington, DC" userId="1e31dbf2-a295-4da7-bb5e-70bf7d8023f2" providerId="ADAL" clId="{E1C613B5-A308-4384-B502-C02778E095EB}" dt="2022-05-28T14:38:11.543" v="752" actId="20577"/>
        <pc:sldMkLst>
          <pc:docMk/>
          <pc:sldMk cId="3206086709" sldId="258"/>
        </pc:sldMkLst>
        <pc:spChg chg="mod">
          <ac:chgData name="Ivanic, Maros - REE-ERS, Washington, DC" userId="1e31dbf2-a295-4da7-bb5e-70bf7d8023f2" providerId="ADAL" clId="{E1C613B5-A308-4384-B502-C02778E095EB}" dt="2022-05-28T14:33:36.392" v="533" actId="20577"/>
          <ac:spMkLst>
            <pc:docMk/>
            <pc:sldMk cId="3206086709" sldId="258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5-28T14:38:11.543" v="752" actId="20577"/>
          <ac:spMkLst>
            <pc:docMk/>
            <pc:sldMk cId="3206086709" sldId="258"/>
            <ac:spMk id="6" creationId="{0AD69985-D54D-484B-9FE3-CEE47CE97B49}"/>
          </ac:spMkLst>
        </pc:spChg>
      </pc:sldChg>
      <pc:sldChg chg="modSp add mod">
        <pc:chgData name="Ivanic, Maros - REE-ERS, Washington, DC" userId="1e31dbf2-a295-4da7-bb5e-70bf7d8023f2" providerId="ADAL" clId="{E1C613B5-A308-4384-B502-C02778E095EB}" dt="2022-06-09T10:16:11.307" v="8284" actId="20577"/>
        <pc:sldMkLst>
          <pc:docMk/>
          <pc:sldMk cId="475578303" sldId="1798"/>
        </pc:sldMkLst>
        <pc:spChg chg="mod">
          <ac:chgData name="Ivanic, Maros - REE-ERS, Washington, DC" userId="1e31dbf2-a295-4da7-bb5e-70bf7d8023f2" providerId="ADAL" clId="{E1C613B5-A308-4384-B502-C02778E095EB}" dt="2022-05-28T14:38:52.545" v="766" actId="20577"/>
          <ac:spMkLst>
            <pc:docMk/>
            <pc:sldMk cId="475578303" sldId="1798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16:11.307" v="8284" actId="20577"/>
          <ac:spMkLst>
            <pc:docMk/>
            <pc:sldMk cId="475578303" sldId="1798"/>
            <ac:spMk id="6" creationId="{0AD69985-D54D-484B-9FE3-CEE47CE97B49}"/>
          </ac:spMkLst>
        </pc:spChg>
      </pc:sldChg>
      <pc:sldChg chg="modSp new del mod">
        <pc:chgData name="Ivanic, Maros - REE-ERS, Washington, DC" userId="1e31dbf2-a295-4da7-bb5e-70bf7d8023f2" providerId="ADAL" clId="{E1C613B5-A308-4384-B502-C02778E095EB}" dt="2022-05-28T15:03:53.992" v="2269" actId="47"/>
        <pc:sldMkLst>
          <pc:docMk/>
          <pc:sldMk cId="687382920" sldId="1799"/>
        </pc:sldMkLst>
        <pc:spChg chg="mod">
          <ac:chgData name="Ivanic, Maros - REE-ERS, Washington, DC" userId="1e31dbf2-a295-4da7-bb5e-70bf7d8023f2" providerId="ADAL" clId="{E1C613B5-A308-4384-B502-C02778E095EB}" dt="2022-05-28T14:50:42.042" v="1690" actId="20577"/>
          <ac:spMkLst>
            <pc:docMk/>
            <pc:sldMk cId="687382920" sldId="1799"/>
            <ac:spMk id="2" creationId="{55F3C9CF-6B50-4424-9664-6C8B285217EC}"/>
          </ac:spMkLst>
        </pc:spChg>
        <pc:spChg chg="mod">
          <ac:chgData name="Ivanic, Maros - REE-ERS, Washington, DC" userId="1e31dbf2-a295-4da7-bb5e-70bf7d8023f2" providerId="ADAL" clId="{E1C613B5-A308-4384-B502-C02778E095EB}" dt="2022-05-28T15:03:22.475" v="2264" actId="20577"/>
          <ac:spMkLst>
            <pc:docMk/>
            <pc:sldMk cId="687382920" sldId="1799"/>
            <ac:spMk id="3" creationId="{AAD9C183-4FF8-41B2-ACCA-E7C646181420}"/>
          </ac:spMkLst>
        </pc:spChg>
      </pc:sldChg>
      <pc:sldChg chg="addSp delSp modSp new del mod modClrScheme chgLayout">
        <pc:chgData name="Ivanic, Maros - REE-ERS, Washington, DC" userId="1e31dbf2-a295-4da7-bb5e-70bf7d8023f2" providerId="ADAL" clId="{E1C613B5-A308-4384-B502-C02778E095EB}" dt="2022-05-28T15:04:43.104" v="2280" actId="47"/>
        <pc:sldMkLst>
          <pc:docMk/>
          <pc:sldMk cId="2903156453" sldId="1800"/>
        </pc:sldMkLst>
        <pc:spChg chg="mod ord">
          <ac:chgData name="Ivanic, Maros - REE-ERS, Washington, DC" userId="1e31dbf2-a295-4da7-bb5e-70bf7d8023f2" providerId="ADAL" clId="{E1C613B5-A308-4384-B502-C02778E095EB}" dt="2022-05-28T14:58:25.016" v="1719" actId="700"/>
          <ac:spMkLst>
            <pc:docMk/>
            <pc:sldMk cId="2903156453" sldId="1800"/>
            <ac:spMk id="2" creationId="{55687054-FE1C-46DF-8D40-15FC079CB348}"/>
          </ac:spMkLst>
        </pc:spChg>
        <pc:spChg chg="del">
          <ac:chgData name="Ivanic, Maros - REE-ERS, Washington, DC" userId="1e31dbf2-a295-4da7-bb5e-70bf7d8023f2" providerId="ADAL" clId="{E1C613B5-A308-4384-B502-C02778E095EB}" dt="2022-05-28T14:56:44.795" v="1710"/>
          <ac:spMkLst>
            <pc:docMk/>
            <pc:sldMk cId="2903156453" sldId="1800"/>
            <ac:spMk id="3" creationId="{DA4FE57D-3011-419D-BA6E-3D298DD28CFE}"/>
          </ac:spMkLst>
        </pc:spChg>
        <pc:spChg chg="mod ord">
          <ac:chgData name="Ivanic, Maros - REE-ERS, Washington, DC" userId="1e31dbf2-a295-4da7-bb5e-70bf7d8023f2" providerId="ADAL" clId="{E1C613B5-A308-4384-B502-C02778E095EB}" dt="2022-05-28T14:58:25.016" v="1719" actId="700"/>
          <ac:spMkLst>
            <pc:docMk/>
            <pc:sldMk cId="2903156453" sldId="1800"/>
            <ac:spMk id="4" creationId="{6D38F58A-50BC-49D0-9ED0-1108FBBF81A0}"/>
          </ac:spMkLst>
        </pc:spChg>
        <pc:spChg chg="add del mod">
          <ac:chgData name="Ivanic, Maros - REE-ERS, Washington, DC" userId="1e31dbf2-a295-4da7-bb5e-70bf7d8023f2" providerId="ADAL" clId="{E1C613B5-A308-4384-B502-C02778E095EB}" dt="2022-05-28T14:56:46.116" v="1711"/>
          <ac:spMkLst>
            <pc:docMk/>
            <pc:sldMk cId="2903156453" sldId="1800"/>
            <ac:spMk id="5" creationId="{95330364-6ED2-4782-A30B-9445F376B353}"/>
          </ac:spMkLst>
        </pc:spChg>
        <pc:spChg chg="add del mod">
          <ac:chgData name="Ivanic, Maros - REE-ERS, Washington, DC" userId="1e31dbf2-a295-4da7-bb5e-70bf7d8023f2" providerId="ADAL" clId="{E1C613B5-A308-4384-B502-C02778E095EB}" dt="2022-05-28T14:56:53.688" v="1712"/>
          <ac:spMkLst>
            <pc:docMk/>
            <pc:sldMk cId="2903156453" sldId="1800"/>
            <ac:spMk id="6" creationId="{F365168B-A988-4250-A3D8-C483D660303A}"/>
          </ac:spMkLst>
        </pc:spChg>
        <pc:spChg chg="add del mod ord">
          <ac:chgData name="Ivanic, Maros - REE-ERS, Washington, DC" userId="1e31dbf2-a295-4da7-bb5e-70bf7d8023f2" providerId="ADAL" clId="{E1C613B5-A308-4384-B502-C02778E095EB}" dt="2022-05-28T14:58:25.016" v="1719" actId="700"/>
          <ac:spMkLst>
            <pc:docMk/>
            <pc:sldMk cId="2903156453" sldId="1800"/>
            <ac:spMk id="7" creationId="{97EF0557-CF55-4302-842A-756A723F193F}"/>
          </ac:spMkLst>
        </pc:spChg>
        <pc:spChg chg="add mod ord">
          <ac:chgData name="Ivanic, Maros - REE-ERS, Washington, DC" userId="1e31dbf2-a295-4da7-bb5e-70bf7d8023f2" providerId="ADAL" clId="{E1C613B5-A308-4384-B502-C02778E095EB}" dt="2022-05-28T15:00:58.866" v="1946" actId="20577"/>
          <ac:spMkLst>
            <pc:docMk/>
            <pc:sldMk cId="2903156453" sldId="1800"/>
            <ac:spMk id="10" creationId="{F36A64FF-D50C-444A-9840-73B290E4B289}"/>
          </ac:spMkLst>
        </pc:spChg>
        <pc:spChg chg="add del mod ord">
          <ac:chgData name="Ivanic, Maros - REE-ERS, Washington, DC" userId="1e31dbf2-a295-4da7-bb5e-70bf7d8023f2" providerId="ADAL" clId="{E1C613B5-A308-4384-B502-C02778E095EB}" dt="2022-05-28T14:58:27.669" v="1720" actId="22"/>
          <ac:spMkLst>
            <pc:docMk/>
            <pc:sldMk cId="2903156453" sldId="1800"/>
            <ac:spMk id="11" creationId="{E7DD9073-DBC8-41CF-B616-9BBDE1839D8E}"/>
          </ac:spMkLst>
        </pc:spChg>
        <pc:picChg chg="add del mod ord">
          <ac:chgData name="Ivanic, Maros - REE-ERS, Washington, DC" userId="1e31dbf2-a295-4da7-bb5e-70bf7d8023f2" providerId="ADAL" clId="{E1C613B5-A308-4384-B502-C02778E095EB}" dt="2022-05-28T14:58:14.763" v="1718" actId="22"/>
          <ac:picMkLst>
            <pc:docMk/>
            <pc:sldMk cId="2903156453" sldId="1800"/>
            <ac:picMk id="9" creationId="{34CB0C71-8623-4192-87A1-34BEB37CC46C}"/>
          </ac:picMkLst>
        </pc:picChg>
        <pc:picChg chg="add mod ord">
          <ac:chgData name="Ivanic, Maros - REE-ERS, Washington, DC" userId="1e31dbf2-a295-4da7-bb5e-70bf7d8023f2" providerId="ADAL" clId="{E1C613B5-A308-4384-B502-C02778E095EB}" dt="2022-05-28T14:58:27.669" v="1720" actId="22"/>
          <ac:picMkLst>
            <pc:docMk/>
            <pc:sldMk cId="2903156453" sldId="1800"/>
            <ac:picMk id="15" creationId="{94138C97-7772-4D2E-A4BC-002B03A430F6}"/>
          </ac:picMkLst>
        </pc:picChg>
      </pc:sldChg>
      <pc:sldChg chg="modSp add mod">
        <pc:chgData name="Ivanic, Maros - REE-ERS, Washington, DC" userId="1e31dbf2-a295-4da7-bb5e-70bf7d8023f2" providerId="ADAL" clId="{E1C613B5-A308-4384-B502-C02778E095EB}" dt="2022-06-09T10:21:05.063" v="8385" actId="20577"/>
        <pc:sldMkLst>
          <pc:docMk/>
          <pc:sldMk cId="1541213259" sldId="1801"/>
        </pc:sldMkLst>
        <pc:spChg chg="mod">
          <ac:chgData name="Ivanic, Maros - REE-ERS, Washington, DC" userId="1e31dbf2-a295-4da7-bb5e-70bf7d8023f2" providerId="ADAL" clId="{E1C613B5-A308-4384-B502-C02778E095EB}" dt="2022-06-08T10:49:22.395" v="3713" actId="113"/>
          <ac:spMkLst>
            <pc:docMk/>
            <pc:sldMk cId="1541213259" sldId="1801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21:05.063" v="8385" actId="20577"/>
          <ac:spMkLst>
            <pc:docMk/>
            <pc:sldMk cId="1541213259" sldId="1801"/>
            <ac:spMk id="6" creationId="{0AD69985-D54D-484B-9FE3-CEE47CE97B49}"/>
          </ac:spMkLst>
        </pc:spChg>
      </pc:sldChg>
      <pc:sldChg chg="addSp delSp modSp add mod modClrScheme chgLayout">
        <pc:chgData name="Ivanic, Maros - REE-ERS, Washington, DC" userId="1e31dbf2-a295-4da7-bb5e-70bf7d8023f2" providerId="ADAL" clId="{E1C613B5-A308-4384-B502-C02778E095EB}" dt="2022-06-09T10:28:44.455" v="8638" actId="113"/>
        <pc:sldMkLst>
          <pc:docMk/>
          <pc:sldMk cId="2634896237" sldId="1802"/>
        </pc:sldMkLst>
        <pc:spChg chg="mod ord">
          <ac:chgData name="Ivanic, Maros - REE-ERS, Washington, DC" userId="1e31dbf2-a295-4da7-bb5e-70bf7d8023f2" providerId="ADAL" clId="{E1C613B5-A308-4384-B502-C02778E095EB}" dt="2022-06-09T10:28:44.455" v="8638" actId="113"/>
          <ac:spMkLst>
            <pc:docMk/>
            <pc:sldMk cId="2634896237" sldId="1802"/>
            <ac:spMk id="2" creationId="{F9399AA1-A050-479D-8DE6-643EA232BAF8}"/>
          </ac:spMkLst>
        </pc:spChg>
        <pc:spChg chg="add del mod ord">
          <ac:chgData name="Ivanic, Maros - REE-ERS, Washington, DC" userId="1e31dbf2-a295-4da7-bb5e-70bf7d8023f2" providerId="ADAL" clId="{E1C613B5-A308-4384-B502-C02778E095EB}" dt="2022-05-28T15:04:19.841" v="2275"/>
          <ac:spMkLst>
            <pc:docMk/>
            <pc:sldMk cId="2634896237" sldId="1802"/>
            <ac:spMk id="3" creationId="{2D92C1EC-3C81-49E3-917F-96719A4376DC}"/>
          </ac:spMkLst>
        </pc:spChg>
        <pc:spChg chg="add mod ord">
          <ac:chgData name="Ivanic, Maros - REE-ERS, Washington, DC" userId="1e31dbf2-a295-4da7-bb5e-70bf7d8023f2" providerId="ADAL" clId="{E1C613B5-A308-4384-B502-C02778E095EB}" dt="2022-06-08T13:27:09.844" v="7687" actId="20577"/>
          <ac:spMkLst>
            <pc:docMk/>
            <pc:sldMk cId="2634896237" sldId="1802"/>
            <ac:spMk id="5" creationId="{CBA075A7-407E-47CD-98CE-3CEF33B10354}"/>
          </ac:spMkLst>
        </pc:spChg>
        <pc:spChg chg="del mod ord">
          <ac:chgData name="Ivanic, Maros - REE-ERS, Washington, DC" userId="1e31dbf2-a295-4da7-bb5e-70bf7d8023f2" providerId="ADAL" clId="{E1C613B5-A308-4384-B502-C02778E095EB}" dt="2022-05-28T15:04:04.744" v="2272" actId="700"/>
          <ac:spMkLst>
            <pc:docMk/>
            <pc:sldMk cId="2634896237" sldId="1802"/>
            <ac:spMk id="6" creationId="{0AD69985-D54D-484B-9FE3-CEE47CE97B49}"/>
          </ac:spMkLst>
        </pc:spChg>
        <pc:picChg chg="add mod">
          <ac:chgData name="Ivanic, Maros - REE-ERS, Washington, DC" userId="1e31dbf2-a295-4da7-bb5e-70bf7d8023f2" providerId="ADAL" clId="{E1C613B5-A308-4384-B502-C02778E095EB}" dt="2022-05-28T15:04:19.841" v="2275"/>
          <ac:picMkLst>
            <pc:docMk/>
            <pc:sldMk cId="2634896237" sldId="1802"/>
            <ac:picMk id="7" creationId="{C01D4957-1FCD-4DA1-8B2F-110B480FAB67}"/>
          </ac:picMkLst>
        </pc:picChg>
      </pc:sldChg>
      <pc:sldChg chg="modSp add mod">
        <pc:chgData name="Ivanic, Maros - REE-ERS, Washington, DC" userId="1e31dbf2-a295-4da7-bb5e-70bf7d8023f2" providerId="ADAL" clId="{E1C613B5-A308-4384-B502-C02778E095EB}" dt="2022-06-09T10:39:00.591" v="8886" actId="1076"/>
        <pc:sldMkLst>
          <pc:docMk/>
          <pc:sldMk cId="860904631" sldId="1803"/>
        </pc:sldMkLst>
        <pc:spChg chg="mod">
          <ac:chgData name="Ivanic, Maros - REE-ERS, Washington, DC" userId="1e31dbf2-a295-4da7-bb5e-70bf7d8023f2" providerId="ADAL" clId="{E1C613B5-A308-4384-B502-C02778E095EB}" dt="2022-06-09T10:38:57.580" v="8885" actId="1076"/>
          <ac:spMkLst>
            <pc:docMk/>
            <pc:sldMk cId="860904631" sldId="1803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39:00.591" v="8886" actId="1076"/>
          <ac:spMkLst>
            <pc:docMk/>
            <pc:sldMk cId="860904631" sldId="1803"/>
            <ac:spMk id="6" creationId="{0AD69985-D54D-484B-9FE3-CEE47CE97B49}"/>
          </ac:spMkLst>
        </pc:spChg>
      </pc:sldChg>
      <pc:sldChg chg="modSp add mod">
        <pc:chgData name="Ivanic, Maros - REE-ERS, Washington, DC" userId="1e31dbf2-a295-4da7-bb5e-70bf7d8023f2" providerId="ADAL" clId="{E1C613B5-A308-4384-B502-C02778E095EB}" dt="2022-06-09T10:13:24.156" v="8224" actId="14100"/>
        <pc:sldMkLst>
          <pc:docMk/>
          <pc:sldMk cId="1769196220" sldId="1804"/>
        </pc:sldMkLst>
        <pc:spChg chg="mod">
          <ac:chgData name="Ivanic, Maros - REE-ERS, Washington, DC" userId="1e31dbf2-a295-4da7-bb5e-70bf7d8023f2" providerId="ADAL" clId="{E1C613B5-A308-4384-B502-C02778E095EB}" dt="2022-06-08T10:44:48.801" v="3712" actId="20577"/>
          <ac:spMkLst>
            <pc:docMk/>
            <pc:sldMk cId="1769196220" sldId="1804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13:24.156" v="8224" actId="14100"/>
          <ac:spMkLst>
            <pc:docMk/>
            <pc:sldMk cId="1769196220" sldId="1804"/>
            <ac:spMk id="6" creationId="{0AD69985-D54D-484B-9FE3-CEE47CE97B49}"/>
          </ac:spMkLst>
        </pc:spChg>
      </pc:sldChg>
      <pc:sldChg chg="addSp delSp modSp add mod">
        <pc:chgData name="Ivanic, Maros - REE-ERS, Washington, DC" userId="1e31dbf2-a295-4da7-bb5e-70bf7d8023f2" providerId="ADAL" clId="{E1C613B5-A308-4384-B502-C02778E095EB}" dt="2022-06-09T10:20:07.052" v="8356" actId="1076"/>
        <pc:sldMkLst>
          <pc:docMk/>
          <pc:sldMk cId="4270812361" sldId="1805"/>
        </pc:sldMkLst>
        <pc:spChg chg="mod">
          <ac:chgData name="Ivanic, Maros - REE-ERS, Washington, DC" userId="1e31dbf2-a295-4da7-bb5e-70bf7d8023f2" providerId="ADAL" clId="{E1C613B5-A308-4384-B502-C02778E095EB}" dt="2022-06-08T10:57:09.285" v="3830" actId="1076"/>
          <ac:spMkLst>
            <pc:docMk/>
            <pc:sldMk cId="4270812361" sldId="1805"/>
            <ac:spMk id="2" creationId="{F9399AA1-A050-479D-8DE6-643EA232BAF8}"/>
          </ac:spMkLst>
        </pc:spChg>
        <pc:spChg chg="del mod">
          <ac:chgData name="Ivanic, Maros - REE-ERS, Washington, DC" userId="1e31dbf2-a295-4da7-bb5e-70bf7d8023f2" providerId="ADAL" clId="{E1C613B5-A308-4384-B502-C02778E095EB}" dt="2022-06-08T10:51:56.957" v="3774" actId="3680"/>
          <ac:spMkLst>
            <pc:docMk/>
            <pc:sldMk cId="4270812361" sldId="1805"/>
            <ac:spMk id="6" creationId="{0AD69985-D54D-484B-9FE3-CEE47CE97B49}"/>
          </ac:spMkLst>
        </pc:spChg>
        <pc:spChg chg="add mod">
          <ac:chgData name="Ivanic, Maros - REE-ERS, Washington, DC" userId="1e31dbf2-a295-4da7-bb5e-70bf7d8023f2" providerId="ADAL" clId="{E1C613B5-A308-4384-B502-C02778E095EB}" dt="2022-06-09T10:20:03.464" v="8355" actId="20577"/>
          <ac:spMkLst>
            <pc:docMk/>
            <pc:sldMk cId="4270812361" sldId="1805"/>
            <ac:spMk id="7" creationId="{D9440005-5F34-4AEE-82F3-F81BE360DA68}"/>
          </ac:spMkLst>
        </pc:spChg>
        <pc:graphicFrameChg chg="add mod ord modGraphic">
          <ac:chgData name="Ivanic, Maros - REE-ERS, Washington, DC" userId="1e31dbf2-a295-4da7-bb5e-70bf7d8023f2" providerId="ADAL" clId="{E1C613B5-A308-4384-B502-C02778E095EB}" dt="2022-06-08T13:17:54.974" v="7381" actId="14734"/>
          <ac:graphicFrameMkLst>
            <pc:docMk/>
            <pc:sldMk cId="4270812361" sldId="1805"/>
            <ac:graphicFrameMk id="3" creationId="{448675D1-26E9-4964-B748-7D6ED5CCC1DB}"/>
          </ac:graphicFrameMkLst>
        </pc:graphicFrameChg>
        <pc:picChg chg="mod">
          <ac:chgData name="Ivanic, Maros - REE-ERS, Washington, DC" userId="1e31dbf2-a295-4da7-bb5e-70bf7d8023f2" providerId="ADAL" clId="{E1C613B5-A308-4384-B502-C02778E095EB}" dt="2022-06-09T10:20:07.052" v="8356" actId="1076"/>
          <ac:picMkLst>
            <pc:docMk/>
            <pc:sldMk cId="4270812361" sldId="1805"/>
            <ac:picMk id="4" creationId="{D623B6B5-D03D-4509-8102-DED77CFECE5B}"/>
          </ac:picMkLst>
        </pc:picChg>
      </pc:sldChg>
      <pc:sldChg chg="new del">
        <pc:chgData name="Ivanic, Maros - REE-ERS, Washington, DC" userId="1e31dbf2-a295-4da7-bb5e-70bf7d8023f2" providerId="ADAL" clId="{E1C613B5-A308-4384-B502-C02778E095EB}" dt="2022-06-08T11:07:22.612" v="3972" actId="680"/>
        <pc:sldMkLst>
          <pc:docMk/>
          <pc:sldMk cId="2862963937" sldId="1806"/>
        </pc:sldMkLst>
      </pc:sldChg>
      <pc:sldChg chg="modSp add mod">
        <pc:chgData name="Ivanic, Maros - REE-ERS, Washington, DC" userId="1e31dbf2-a295-4da7-bb5e-70bf7d8023f2" providerId="ADAL" clId="{E1C613B5-A308-4384-B502-C02778E095EB}" dt="2022-06-08T11:20:32.871" v="4843" actId="20577"/>
        <pc:sldMkLst>
          <pc:docMk/>
          <pc:sldMk cId="2922809711" sldId="1806"/>
        </pc:sldMkLst>
        <pc:spChg chg="mod">
          <ac:chgData name="Ivanic, Maros - REE-ERS, Washington, DC" userId="1e31dbf2-a295-4da7-bb5e-70bf7d8023f2" providerId="ADAL" clId="{E1C613B5-A308-4384-B502-C02778E095EB}" dt="2022-06-08T11:15:07.683" v="4170" actId="27636"/>
          <ac:spMkLst>
            <pc:docMk/>
            <pc:sldMk cId="2922809711" sldId="1806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8T11:20:32.871" v="4843" actId="20577"/>
          <ac:spMkLst>
            <pc:docMk/>
            <pc:sldMk cId="2922809711" sldId="1806"/>
            <ac:spMk id="6" creationId="{0AD69985-D54D-484B-9FE3-CEE47CE97B49}"/>
          </ac:spMkLst>
        </pc:spChg>
      </pc:sldChg>
      <pc:sldChg chg="modSp add mod">
        <pc:chgData name="Ivanic, Maros - REE-ERS, Washington, DC" userId="1e31dbf2-a295-4da7-bb5e-70bf7d8023f2" providerId="ADAL" clId="{E1C613B5-A308-4384-B502-C02778E095EB}" dt="2022-06-09T10:29:54.676" v="8642" actId="20577"/>
        <pc:sldMkLst>
          <pc:docMk/>
          <pc:sldMk cId="3273597734" sldId="1807"/>
        </pc:sldMkLst>
        <pc:spChg chg="mod">
          <ac:chgData name="Ivanic, Maros - REE-ERS, Washington, DC" userId="1e31dbf2-a295-4da7-bb5e-70bf7d8023f2" providerId="ADAL" clId="{E1C613B5-A308-4384-B502-C02778E095EB}" dt="2022-06-08T13:13:01.707" v="7378" actId="20577"/>
          <ac:spMkLst>
            <pc:docMk/>
            <pc:sldMk cId="3273597734" sldId="1807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29:54.676" v="8642" actId="20577"/>
          <ac:spMkLst>
            <pc:docMk/>
            <pc:sldMk cId="3273597734" sldId="1807"/>
            <ac:spMk id="6" creationId="{0AD69985-D54D-484B-9FE3-CEE47CE97B49}"/>
          </ac:spMkLst>
        </pc:spChg>
      </pc:sldChg>
      <pc:sldChg chg="new del">
        <pc:chgData name="Ivanic, Maros - REE-ERS, Washington, DC" userId="1e31dbf2-a295-4da7-bb5e-70bf7d8023f2" providerId="ADAL" clId="{E1C613B5-A308-4384-B502-C02778E095EB}" dt="2022-06-08T11:20:45.520" v="4845" actId="680"/>
        <pc:sldMkLst>
          <pc:docMk/>
          <pc:sldMk cId="4026178388" sldId="1807"/>
        </pc:sldMkLst>
      </pc:sldChg>
      <pc:sldChg chg="new del">
        <pc:chgData name="Ivanic, Maros - REE-ERS, Washington, DC" userId="1e31dbf2-a295-4da7-bb5e-70bf7d8023f2" providerId="ADAL" clId="{E1C613B5-A308-4384-B502-C02778E095EB}" dt="2022-06-08T11:39:36.739" v="5779" actId="680"/>
        <pc:sldMkLst>
          <pc:docMk/>
          <pc:sldMk cId="863748142" sldId="1808"/>
        </pc:sldMkLst>
      </pc:sldChg>
      <pc:sldChg chg="addSp delSp modSp add mod">
        <pc:chgData name="Ivanic, Maros - REE-ERS, Washington, DC" userId="1e31dbf2-a295-4da7-bb5e-70bf7d8023f2" providerId="ADAL" clId="{E1C613B5-A308-4384-B502-C02778E095EB}" dt="2022-06-09T10:18:01.003" v="8290" actId="6549"/>
        <pc:sldMkLst>
          <pc:docMk/>
          <pc:sldMk cId="3118325764" sldId="1808"/>
        </pc:sldMkLst>
        <pc:spChg chg="mod">
          <ac:chgData name="Ivanic, Maros - REE-ERS, Washington, DC" userId="1e31dbf2-a295-4da7-bb5e-70bf7d8023f2" providerId="ADAL" clId="{E1C613B5-A308-4384-B502-C02778E095EB}" dt="2022-06-08T12:33:08.485" v="7254" actId="20577"/>
          <ac:spMkLst>
            <pc:docMk/>
            <pc:sldMk cId="3118325764" sldId="1808"/>
            <ac:spMk id="2" creationId="{F9399AA1-A050-479D-8DE6-643EA232BAF8}"/>
          </ac:spMkLst>
        </pc:spChg>
        <pc:spChg chg="del mod">
          <ac:chgData name="Ivanic, Maros - REE-ERS, Washington, DC" userId="1e31dbf2-a295-4da7-bb5e-70bf7d8023f2" providerId="ADAL" clId="{E1C613B5-A308-4384-B502-C02778E095EB}" dt="2022-06-08T11:44:04.437" v="5853" actId="1032"/>
          <ac:spMkLst>
            <pc:docMk/>
            <pc:sldMk cId="3118325764" sldId="1808"/>
            <ac:spMk id="6" creationId="{0AD69985-D54D-484B-9FE3-CEE47CE97B49}"/>
          </ac:spMkLst>
        </pc:spChg>
        <pc:spChg chg="add mod">
          <ac:chgData name="Ivanic, Maros - REE-ERS, Washington, DC" userId="1e31dbf2-a295-4da7-bb5e-70bf7d8023f2" providerId="ADAL" clId="{E1C613B5-A308-4384-B502-C02778E095EB}" dt="2022-06-09T10:18:01.003" v="8290" actId="6549"/>
          <ac:spMkLst>
            <pc:docMk/>
            <pc:sldMk cId="3118325764" sldId="1808"/>
            <ac:spMk id="7" creationId="{395CE66C-99F8-4D7F-AF0B-4351FA8B57F6}"/>
          </ac:spMkLst>
        </pc:spChg>
        <pc:graphicFrameChg chg="add mod modGraphic">
          <ac:chgData name="Ivanic, Maros - REE-ERS, Washington, DC" userId="1e31dbf2-a295-4da7-bb5e-70bf7d8023f2" providerId="ADAL" clId="{E1C613B5-A308-4384-B502-C02778E095EB}" dt="2022-06-09T10:17:42.385" v="8289" actId="255"/>
          <ac:graphicFrameMkLst>
            <pc:docMk/>
            <pc:sldMk cId="3118325764" sldId="1808"/>
            <ac:graphicFrameMk id="3" creationId="{33F1F555-5DFC-487E-8A1C-21F8F969E08F}"/>
          </ac:graphicFrameMkLst>
        </pc:graphicFrameChg>
      </pc:sldChg>
      <pc:sldChg chg="modSp add del mod">
        <pc:chgData name="Ivanic, Maros - REE-ERS, Washington, DC" userId="1e31dbf2-a295-4da7-bb5e-70bf7d8023f2" providerId="ADAL" clId="{E1C613B5-A308-4384-B502-C02778E095EB}" dt="2022-06-08T12:00:57.066" v="7248" actId="47"/>
        <pc:sldMkLst>
          <pc:docMk/>
          <pc:sldMk cId="1996083234" sldId="1809"/>
        </pc:sldMkLst>
        <pc:spChg chg="mod">
          <ac:chgData name="Ivanic, Maros - REE-ERS, Washington, DC" userId="1e31dbf2-a295-4da7-bb5e-70bf7d8023f2" providerId="ADAL" clId="{E1C613B5-A308-4384-B502-C02778E095EB}" dt="2022-06-08T11:56:28.191" v="6832" actId="20577"/>
          <ac:spMkLst>
            <pc:docMk/>
            <pc:sldMk cId="1996083234" sldId="1809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8T11:59:52.165" v="7238" actId="15"/>
          <ac:spMkLst>
            <pc:docMk/>
            <pc:sldMk cId="1996083234" sldId="1809"/>
            <ac:spMk id="6" creationId="{0AD69985-D54D-484B-9FE3-CEE47CE97B49}"/>
          </ac:spMkLst>
        </pc:spChg>
      </pc:sldChg>
      <pc:sldChg chg="addSp delSp modSp add mod ord">
        <pc:chgData name="Ivanic, Maros - REE-ERS, Washington, DC" userId="1e31dbf2-a295-4da7-bb5e-70bf7d8023f2" providerId="ADAL" clId="{E1C613B5-A308-4384-B502-C02778E095EB}" dt="2022-06-09T10:27:05.531" v="8546"/>
        <pc:sldMkLst>
          <pc:docMk/>
          <pc:sldMk cId="3591312788" sldId="1809"/>
        </pc:sldMkLst>
        <pc:spChg chg="mod">
          <ac:chgData name="Ivanic, Maros - REE-ERS, Washington, DC" userId="1e31dbf2-a295-4da7-bb5e-70bf7d8023f2" providerId="ADAL" clId="{E1C613B5-A308-4384-B502-C02778E095EB}" dt="2022-06-08T13:09:03.372" v="7298" actId="20577"/>
          <ac:spMkLst>
            <pc:docMk/>
            <pc:sldMk cId="3591312788" sldId="1809"/>
            <ac:spMk id="2" creationId="{F9399AA1-A050-479D-8DE6-643EA232BAF8}"/>
          </ac:spMkLst>
        </pc:spChg>
        <pc:spChg chg="del mod">
          <ac:chgData name="Ivanic, Maros - REE-ERS, Washington, DC" userId="1e31dbf2-a295-4da7-bb5e-70bf7d8023f2" providerId="ADAL" clId="{E1C613B5-A308-4384-B502-C02778E095EB}" dt="2022-06-08T13:09:34.944" v="7300" actId="931"/>
          <ac:spMkLst>
            <pc:docMk/>
            <pc:sldMk cId="3591312788" sldId="1809"/>
            <ac:spMk id="6" creationId="{0AD69985-D54D-484B-9FE3-CEE47CE97B49}"/>
          </ac:spMkLst>
        </pc:spChg>
        <pc:spChg chg="add del mod">
          <ac:chgData name="Ivanic, Maros - REE-ERS, Washington, DC" userId="1e31dbf2-a295-4da7-bb5e-70bf7d8023f2" providerId="ADAL" clId="{E1C613B5-A308-4384-B502-C02778E095EB}" dt="2022-06-08T13:10:00.114" v="7306" actId="931"/>
          <ac:spMkLst>
            <pc:docMk/>
            <pc:sldMk cId="3591312788" sldId="1809"/>
            <ac:spMk id="8" creationId="{F1E35A83-2323-49AA-A33A-618B96E1567B}"/>
          </ac:spMkLst>
        </pc:spChg>
        <pc:picChg chg="add del mod">
          <ac:chgData name="Ivanic, Maros - REE-ERS, Washington, DC" userId="1e31dbf2-a295-4da7-bb5e-70bf7d8023f2" providerId="ADAL" clId="{E1C613B5-A308-4384-B502-C02778E095EB}" dt="2022-06-08T13:09:56.767" v="7305" actId="478"/>
          <ac:picMkLst>
            <pc:docMk/>
            <pc:sldMk cId="3591312788" sldId="1809"/>
            <ac:picMk id="5" creationId="{9848379D-D0F0-449D-97D9-BF9B9654C8BB}"/>
          </ac:picMkLst>
        </pc:picChg>
        <pc:picChg chg="add mod">
          <ac:chgData name="Ivanic, Maros - REE-ERS, Washington, DC" userId="1e31dbf2-a295-4da7-bb5e-70bf7d8023f2" providerId="ADAL" clId="{E1C613B5-A308-4384-B502-C02778E095EB}" dt="2022-06-08T13:10:06.724" v="7310" actId="14100"/>
          <ac:picMkLst>
            <pc:docMk/>
            <pc:sldMk cId="3591312788" sldId="1809"/>
            <ac:picMk id="10" creationId="{5ABAC148-9B2B-4650-B069-2AF2CD7F17CC}"/>
          </ac:picMkLst>
        </pc:picChg>
      </pc:sldChg>
      <pc:sldChg chg="new del">
        <pc:chgData name="Ivanic, Maros - REE-ERS, Washington, DC" userId="1e31dbf2-a295-4da7-bb5e-70bf7d8023f2" providerId="ADAL" clId="{E1C613B5-A308-4384-B502-C02778E095EB}" dt="2022-06-08T13:21:09.995" v="7532" actId="680"/>
        <pc:sldMkLst>
          <pc:docMk/>
          <pc:sldMk cId="3206564793" sldId="1810"/>
        </pc:sldMkLst>
      </pc:sldChg>
      <pc:sldChg chg="addSp delSp modSp add mod modClrScheme chgLayout">
        <pc:chgData name="Ivanic, Maros - REE-ERS, Washington, DC" userId="1e31dbf2-a295-4da7-bb5e-70bf7d8023f2" providerId="ADAL" clId="{E1C613B5-A308-4384-B502-C02778E095EB}" dt="2022-06-09T10:23:49.445" v="8544" actId="113"/>
        <pc:sldMkLst>
          <pc:docMk/>
          <pc:sldMk cId="4101193654" sldId="1810"/>
        </pc:sldMkLst>
        <pc:spChg chg="mod ord">
          <ac:chgData name="Ivanic, Maros - REE-ERS, Washington, DC" userId="1e31dbf2-a295-4da7-bb5e-70bf7d8023f2" providerId="ADAL" clId="{E1C613B5-A308-4384-B502-C02778E095EB}" dt="2022-06-08T13:26:22.505" v="7635" actId="1076"/>
          <ac:spMkLst>
            <pc:docMk/>
            <pc:sldMk cId="4101193654" sldId="1810"/>
            <ac:spMk id="2" creationId="{F9399AA1-A050-479D-8DE6-643EA232BAF8}"/>
          </ac:spMkLst>
        </pc:spChg>
        <pc:spChg chg="add mod ord">
          <ac:chgData name="Ivanic, Maros - REE-ERS, Washington, DC" userId="1e31dbf2-a295-4da7-bb5e-70bf7d8023f2" providerId="ADAL" clId="{E1C613B5-A308-4384-B502-C02778E095EB}" dt="2022-06-08T13:25:11.863" v="7619" actId="1076"/>
          <ac:spMkLst>
            <pc:docMk/>
            <pc:sldMk cId="4101193654" sldId="1810"/>
            <ac:spMk id="3" creationId="{6B45F1C6-249D-4CA9-9E4C-3602F934C796}"/>
          </ac:spMkLst>
        </pc:spChg>
        <pc:spChg chg="add mod ord">
          <ac:chgData name="Ivanic, Maros - REE-ERS, Washington, DC" userId="1e31dbf2-a295-4da7-bb5e-70bf7d8023f2" providerId="ADAL" clId="{E1C613B5-A308-4384-B502-C02778E095EB}" dt="2022-06-08T13:25:23.763" v="7622" actId="1076"/>
          <ac:spMkLst>
            <pc:docMk/>
            <pc:sldMk cId="4101193654" sldId="1810"/>
            <ac:spMk id="5" creationId="{BD666103-5E7A-43BB-9DD2-AC2E8748102B}"/>
          </ac:spMkLst>
        </pc:spChg>
        <pc:spChg chg="del mod ord">
          <ac:chgData name="Ivanic, Maros - REE-ERS, Washington, DC" userId="1e31dbf2-a295-4da7-bb5e-70bf7d8023f2" providerId="ADAL" clId="{E1C613B5-A308-4384-B502-C02778E095EB}" dt="2022-06-08T13:21:45.888" v="7578" actId="700"/>
          <ac:spMkLst>
            <pc:docMk/>
            <pc:sldMk cId="4101193654" sldId="1810"/>
            <ac:spMk id="6" creationId="{0AD69985-D54D-484B-9FE3-CEE47CE97B49}"/>
          </ac:spMkLst>
        </pc:spChg>
        <pc:graphicFrameChg chg="add del mod">
          <ac:chgData name="Ivanic, Maros - REE-ERS, Washington, DC" userId="1e31dbf2-a295-4da7-bb5e-70bf7d8023f2" providerId="ADAL" clId="{E1C613B5-A308-4384-B502-C02778E095EB}" dt="2022-06-08T13:23:04.601" v="7601"/>
          <ac:graphicFrameMkLst>
            <pc:docMk/>
            <pc:sldMk cId="4101193654" sldId="1810"/>
            <ac:graphicFrameMk id="7" creationId="{F7D61C2C-C212-47E0-9D5F-8225E145F8D8}"/>
          </ac:graphicFrameMkLst>
        </pc:graphicFrameChg>
        <pc:graphicFrameChg chg="add del mod">
          <ac:chgData name="Ivanic, Maros - REE-ERS, Washington, DC" userId="1e31dbf2-a295-4da7-bb5e-70bf7d8023f2" providerId="ADAL" clId="{E1C613B5-A308-4384-B502-C02778E095EB}" dt="2022-06-08T13:23:15.427" v="7607"/>
          <ac:graphicFrameMkLst>
            <pc:docMk/>
            <pc:sldMk cId="4101193654" sldId="1810"/>
            <ac:graphicFrameMk id="8" creationId="{8248A0E1-ED14-4FA3-8BB9-D956230E6F03}"/>
          </ac:graphicFrameMkLst>
        </pc:graphicFrameChg>
        <pc:graphicFrameChg chg="add mod modGraphic">
          <ac:chgData name="Ivanic, Maros - REE-ERS, Washington, DC" userId="1e31dbf2-a295-4da7-bb5e-70bf7d8023f2" providerId="ADAL" clId="{E1C613B5-A308-4384-B502-C02778E095EB}" dt="2022-06-09T10:23:42.790" v="8543" actId="113"/>
          <ac:graphicFrameMkLst>
            <pc:docMk/>
            <pc:sldMk cId="4101193654" sldId="1810"/>
            <ac:graphicFrameMk id="9" creationId="{E6B0FCF0-9865-4FAE-BAD2-D85EB79E3E14}"/>
          </ac:graphicFrameMkLst>
        </pc:graphicFrameChg>
        <pc:graphicFrameChg chg="add del mod">
          <ac:chgData name="Ivanic, Maros - REE-ERS, Washington, DC" userId="1e31dbf2-a295-4da7-bb5e-70bf7d8023f2" providerId="ADAL" clId="{E1C613B5-A308-4384-B502-C02778E095EB}" dt="2022-06-08T13:24:02.865" v="7612"/>
          <ac:graphicFrameMkLst>
            <pc:docMk/>
            <pc:sldMk cId="4101193654" sldId="1810"/>
            <ac:graphicFrameMk id="10" creationId="{5915751C-B8CE-49B9-8C9C-5AAD348B2884}"/>
          </ac:graphicFrameMkLst>
        </pc:graphicFrameChg>
        <pc:graphicFrameChg chg="add del mod">
          <ac:chgData name="Ivanic, Maros - REE-ERS, Washington, DC" userId="1e31dbf2-a295-4da7-bb5e-70bf7d8023f2" providerId="ADAL" clId="{E1C613B5-A308-4384-B502-C02778E095EB}" dt="2022-06-08T13:24:32.542" v="7614"/>
          <ac:graphicFrameMkLst>
            <pc:docMk/>
            <pc:sldMk cId="4101193654" sldId="1810"/>
            <ac:graphicFrameMk id="11" creationId="{286B9014-473C-4ED8-9F9A-91CA8BE0A636}"/>
          </ac:graphicFrameMkLst>
        </pc:graphicFrameChg>
        <pc:graphicFrameChg chg="add mod modGraphic">
          <ac:chgData name="Ivanic, Maros - REE-ERS, Washington, DC" userId="1e31dbf2-a295-4da7-bb5e-70bf7d8023f2" providerId="ADAL" clId="{E1C613B5-A308-4384-B502-C02778E095EB}" dt="2022-06-09T10:23:49.445" v="8544" actId="113"/>
          <ac:graphicFrameMkLst>
            <pc:docMk/>
            <pc:sldMk cId="4101193654" sldId="1810"/>
            <ac:graphicFrameMk id="12" creationId="{3F0DAD51-30B4-4971-A14F-EE4D56EFE0CB}"/>
          </ac:graphicFrameMkLst>
        </pc:graphicFrameChg>
      </pc:sldChg>
      <pc:sldChg chg="modSp add mod">
        <pc:chgData name="Ivanic, Maros - REE-ERS, Washington, DC" userId="1e31dbf2-a295-4da7-bb5e-70bf7d8023f2" providerId="ADAL" clId="{E1C613B5-A308-4384-B502-C02778E095EB}" dt="2022-06-09T10:23:24.860" v="8542" actId="20577"/>
        <pc:sldMkLst>
          <pc:docMk/>
          <pc:sldMk cId="1583909711" sldId="1811"/>
        </pc:sldMkLst>
        <pc:spChg chg="mod">
          <ac:chgData name="Ivanic, Maros - REE-ERS, Washington, DC" userId="1e31dbf2-a295-4da7-bb5e-70bf7d8023f2" providerId="ADAL" clId="{E1C613B5-A308-4384-B502-C02778E095EB}" dt="2022-06-08T17:36:33.105" v="7723" actId="6549"/>
          <ac:spMkLst>
            <pc:docMk/>
            <pc:sldMk cId="1583909711" sldId="1811"/>
            <ac:spMk id="2" creationId="{F9399AA1-A050-479D-8DE6-643EA232BAF8}"/>
          </ac:spMkLst>
        </pc:spChg>
        <pc:spChg chg="mod">
          <ac:chgData name="Ivanic, Maros - REE-ERS, Washington, DC" userId="1e31dbf2-a295-4da7-bb5e-70bf7d8023f2" providerId="ADAL" clId="{E1C613B5-A308-4384-B502-C02778E095EB}" dt="2022-06-09T10:23:24.860" v="8542" actId="20577"/>
          <ac:spMkLst>
            <pc:docMk/>
            <pc:sldMk cId="1583909711" sldId="1811"/>
            <ac:spMk id="6" creationId="{0AD69985-D54D-484B-9FE3-CEE47CE97B49}"/>
          </ac:spMkLst>
        </pc:spChg>
      </pc:sldChg>
    </pc:docChg>
  </pc:docChgLst>
  <pc:docChgLst>
    <pc:chgData name="Beckman, Jayson - REE-ERS, Washington, DC" userId="S::jayson.beckman@usda.gov::792c5ac4-29ef-4ffc-abb2-5fe9403a2e6f" providerId="AD" clId="Web-{1E9AA4B7-41B2-CF5B-144B-E4BD86909049}"/>
    <pc:docChg chg="modSld">
      <pc:chgData name="Beckman, Jayson - REE-ERS, Washington, DC" userId="S::jayson.beckman@usda.gov::792c5ac4-29ef-4ffc-abb2-5fe9403a2e6f" providerId="AD" clId="Web-{1E9AA4B7-41B2-CF5B-144B-E4BD86909049}" dt="2022-06-08T14:49:21.705" v="57" actId="1076"/>
      <pc:docMkLst>
        <pc:docMk/>
      </pc:docMkLst>
      <pc:sldChg chg="addSp modSp">
        <pc:chgData name="Beckman, Jayson - REE-ERS, Washington, DC" userId="S::jayson.beckman@usda.gov::792c5ac4-29ef-4ffc-abb2-5fe9403a2e6f" providerId="AD" clId="Web-{1E9AA4B7-41B2-CF5B-144B-E4BD86909049}" dt="2022-06-08T14:49:21.705" v="57" actId="1076"/>
        <pc:sldMkLst>
          <pc:docMk/>
          <pc:sldMk cId="4270812361" sldId="1805"/>
        </pc:sldMkLst>
        <pc:spChg chg="add mod">
          <ac:chgData name="Beckman, Jayson - REE-ERS, Washington, DC" userId="S::jayson.beckman@usda.gov::792c5ac4-29ef-4ffc-abb2-5fe9403a2e6f" providerId="AD" clId="Web-{1E9AA4B7-41B2-CF5B-144B-E4BD86909049}" dt="2022-06-08T14:49:21.705" v="57" actId="1076"/>
          <ac:spMkLst>
            <pc:docMk/>
            <pc:sldMk cId="4270812361" sldId="1805"/>
            <ac:spMk id="5" creationId="{D37EBCC5-BC15-F145-D533-26C752524B3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64E3EB-1125-4955-892B-31B8F06CC8ED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28025EF4-83CC-4079-B261-2F1F3BAA8DC8}">
      <dgm:prSet phldrT="[Text]" custT="1"/>
      <dgm:spPr/>
      <dgm:t>
        <a:bodyPr/>
        <a:lstStyle/>
        <a:p>
          <a:r>
            <a:rPr lang="en-US" sz="1300" dirty="0"/>
            <a:t>Vietnam</a:t>
          </a:r>
        </a:p>
      </dgm:t>
    </dgm:pt>
    <dgm:pt modelId="{5B3A179E-FB30-49AF-B07D-5A3C82718823}" type="parTrans" cxnId="{7DBB75B8-BE86-493F-9A96-BFCFEDF4E261}">
      <dgm:prSet/>
      <dgm:spPr/>
      <dgm:t>
        <a:bodyPr/>
        <a:lstStyle/>
        <a:p>
          <a:endParaRPr lang="en-US" sz="1300"/>
        </a:p>
      </dgm:t>
    </dgm:pt>
    <dgm:pt modelId="{C389B357-966F-4784-9E9F-44F6F1E7534A}" type="sibTrans" cxnId="{7DBB75B8-BE86-493F-9A96-BFCFEDF4E261}">
      <dgm:prSet/>
      <dgm:spPr/>
      <dgm:t>
        <a:bodyPr/>
        <a:lstStyle/>
        <a:p>
          <a:endParaRPr lang="en-US" sz="1300"/>
        </a:p>
      </dgm:t>
    </dgm:pt>
    <dgm:pt modelId="{2D7DD2EA-E0E0-4C98-A7C3-A69632097633}">
      <dgm:prSet custT="1"/>
      <dgm:spPr/>
      <dgm:t>
        <a:bodyPr/>
        <a:lstStyle/>
        <a:p>
          <a:r>
            <a:rPr lang="en-US" sz="1300"/>
            <a:t>Peru</a:t>
          </a:r>
        </a:p>
      </dgm:t>
    </dgm:pt>
    <dgm:pt modelId="{9B82BDD2-C269-4529-817D-5C426B6BF373}" type="parTrans" cxnId="{B417E547-81C5-4EC6-88D7-3F140CD473EA}">
      <dgm:prSet/>
      <dgm:spPr/>
      <dgm:t>
        <a:bodyPr/>
        <a:lstStyle/>
        <a:p>
          <a:endParaRPr lang="en-US" sz="1300"/>
        </a:p>
      </dgm:t>
    </dgm:pt>
    <dgm:pt modelId="{0F953E4E-CEAC-431F-82D5-7DE4C09FA4A5}" type="sibTrans" cxnId="{B417E547-81C5-4EC6-88D7-3F140CD473EA}">
      <dgm:prSet/>
      <dgm:spPr/>
      <dgm:t>
        <a:bodyPr/>
        <a:lstStyle/>
        <a:p>
          <a:endParaRPr lang="en-US" sz="1300"/>
        </a:p>
      </dgm:t>
    </dgm:pt>
    <dgm:pt modelId="{B06EE718-BB04-470D-A3AF-67E1AE5DBD04}">
      <dgm:prSet custT="1"/>
      <dgm:spPr/>
      <dgm:t>
        <a:bodyPr/>
        <a:lstStyle/>
        <a:p>
          <a:r>
            <a:rPr lang="en-US" sz="1300"/>
            <a:t>Australia</a:t>
          </a:r>
        </a:p>
      </dgm:t>
    </dgm:pt>
    <dgm:pt modelId="{921735C8-EF24-4C89-96A1-7F4E5FC99716}" type="parTrans" cxnId="{8EBB3A1D-383E-41BC-9929-89E0EE93571D}">
      <dgm:prSet/>
      <dgm:spPr/>
      <dgm:t>
        <a:bodyPr/>
        <a:lstStyle/>
        <a:p>
          <a:endParaRPr lang="en-US" sz="1300"/>
        </a:p>
      </dgm:t>
    </dgm:pt>
    <dgm:pt modelId="{E44C2314-E400-4C62-91E5-8968BFE9ADDF}" type="sibTrans" cxnId="{8EBB3A1D-383E-41BC-9929-89E0EE93571D}">
      <dgm:prSet/>
      <dgm:spPr/>
      <dgm:t>
        <a:bodyPr/>
        <a:lstStyle/>
        <a:p>
          <a:endParaRPr lang="en-US" sz="1300"/>
        </a:p>
      </dgm:t>
    </dgm:pt>
    <dgm:pt modelId="{618E63AC-6F01-4ACB-B94A-EE210E2270D4}">
      <dgm:prSet custT="1"/>
      <dgm:spPr/>
      <dgm:t>
        <a:bodyPr/>
        <a:lstStyle/>
        <a:p>
          <a:r>
            <a:rPr lang="en-US" sz="1300"/>
            <a:t>USA</a:t>
          </a:r>
        </a:p>
      </dgm:t>
    </dgm:pt>
    <dgm:pt modelId="{72976934-D86B-44C5-A0E9-23A96742F254}" type="parTrans" cxnId="{E2980AFA-01E1-46E3-9EDE-837332564D0A}">
      <dgm:prSet/>
      <dgm:spPr/>
      <dgm:t>
        <a:bodyPr/>
        <a:lstStyle/>
        <a:p>
          <a:endParaRPr lang="en-US" sz="1300"/>
        </a:p>
      </dgm:t>
    </dgm:pt>
    <dgm:pt modelId="{10C5F958-E499-453C-A723-426AE1388640}" type="sibTrans" cxnId="{E2980AFA-01E1-46E3-9EDE-837332564D0A}">
      <dgm:prSet/>
      <dgm:spPr/>
      <dgm:t>
        <a:bodyPr/>
        <a:lstStyle/>
        <a:p>
          <a:endParaRPr lang="en-US" sz="1300"/>
        </a:p>
      </dgm:t>
    </dgm:pt>
    <dgm:pt modelId="{85F912E0-7C70-4F38-8AD4-318FC829DF9B}">
      <dgm:prSet custT="1"/>
      <dgm:spPr/>
      <dgm:t>
        <a:bodyPr/>
        <a:lstStyle/>
        <a:p>
          <a:r>
            <a:rPr lang="en-US" sz="1300"/>
            <a:t>Chile</a:t>
          </a:r>
        </a:p>
      </dgm:t>
    </dgm:pt>
    <dgm:pt modelId="{1BEC9A1B-5913-4051-95F1-AA0B96A6F2C1}" type="parTrans" cxnId="{99067E50-E056-42AB-8A3A-D4602DC6557C}">
      <dgm:prSet/>
      <dgm:spPr/>
      <dgm:t>
        <a:bodyPr/>
        <a:lstStyle/>
        <a:p>
          <a:endParaRPr lang="en-US" sz="1300"/>
        </a:p>
      </dgm:t>
    </dgm:pt>
    <dgm:pt modelId="{88E1092B-F36D-43E4-A26B-69AE7FB86077}" type="sibTrans" cxnId="{99067E50-E056-42AB-8A3A-D4602DC6557C}">
      <dgm:prSet/>
      <dgm:spPr/>
      <dgm:t>
        <a:bodyPr/>
        <a:lstStyle/>
        <a:p>
          <a:endParaRPr lang="en-US" sz="1300"/>
        </a:p>
      </dgm:t>
    </dgm:pt>
    <dgm:pt modelId="{4A2E1CE2-E2E6-4FED-B30D-4F6F6F62C91E}">
      <dgm:prSet custT="1"/>
      <dgm:spPr/>
      <dgm:t>
        <a:bodyPr/>
        <a:lstStyle/>
        <a:p>
          <a:r>
            <a:rPr lang="en-US" sz="1300"/>
            <a:t>Singapore</a:t>
          </a:r>
        </a:p>
      </dgm:t>
    </dgm:pt>
    <dgm:pt modelId="{35092F65-40B5-4B75-B5C0-CADB9AB91179}" type="parTrans" cxnId="{68F72510-4B19-4906-A434-1FF3876ED4AA}">
      <dgm:prSet/>
      <dgm:spPr/>
      <dgm:t>
        <a:bodyPr/>
        <a:lstStyle/>
        <a:p>
          <a:endParaRPr lang="en-US" sz="1300"/>
        </a:p>
      </dgm:t>
    </dgm:pt>
    <dgm:pt modelId="{E2435AC9-33A8-47CC-991A-BC497AFD059E}" type="sibTrans" cxnId="{68F72510-4B19-4906-A434-1FF3876ED4AA}">
      <dgm:prSet/>
      <dgm:spPr/>
      <dgm:t>
        <a:bodyPr/>
        <a:lstStyle/>
        <a:p>
          <a:endParaRPr lang="en-US" sz="1300"/>
        </a:p>
      </dgm:t>
    </dgm:pt>
    <dgm:pt modelId="{EB967CA1-1424-4316-85EA-36EF1513692A}">
      <dgm:prSet custT="1"/>
      <dgm:spPr/>
      <dgm:t>
        <a:bodyPr/>
        <a:lstStyle/>
        <a:p>
          <a:r>
            <a:rPr lang="en-US" sz="1300"/>
            <a:t>Canada</a:t>
          </a:r>
        </a:p>
      </dgm:t>
    </dgm:pt>
    <dgm:pt modelId="{E9C15735-5933-42A2-8AAB-29110BF059B9}" type="parTrans" cxnId="{429F7656-C688-4CCE-AB13-4F913D9BCC99}">
      <dgm:prSet/>
      <dgm:spPr/>
      <dgm:t>
        <a:bodyPr/>
        <a:lstStyle/>
        <a:p>
          <a:endParaRPr lang="en-US" sz="1300"/>
        </a:p>
      </dgm:t>
    </dgm:pt>
    <dgm:pt modelId="{A39CCF5F-1400-4731-81EE-9070145E1F8B}" type="sibTrans" cxnId="{429F7656-C688-4CCE-AB13-4F913D9BCC99}">
      <dgm:prSet/>
      <dgm:spPr/>
      <dgm:t>
        <a:bodyPr/>
        <a:lstStyle/>
        <a:p>
          <a:endParaRPr lang="en-US" sz="1300"/>
        </a:p>
      </dgm:t>
    </dgm:pt>
    <dgm:pt modelId="{ACF48BFD-A416-424B-BE9A-9777340DE49C}">
      <dgm:prSet custT="1"/>
      <dgm:spPr/>
      <dgm:t>
        <a:bodyPr/>
        <a:lstStyle/>
        <a:p>
          <a:r>
            <a:rPr lang="en-US" sz="1300"/>
            <a:t>Brunei</a:t>
          </a:r>
        </a:p>
      </dgm:t>
    </dgm:pt>
    <dgm:pt modelId="{B59D2D23-045C-452A-B1D0-3B7342092AE4}" type="parTrans" cxnId="{0A7DF789-6BC9-40B9-92A4-F2F28D52B94C}">
      <dgm:prSet/>
      <dgm:spPr/>
      <dgm:t>
        <a:bodyPr/>
        <a:lstStyle/>
        <a:p>
          <a:endParaRPr lang="en-US" sz="1300"/>
        </a:p>
      </dgm:t>
    </dgm:pt>
    <dgm:pt modelId="{2C853823-F17F-4D90-8970-EEEEB2D56777}" type="sibTrans" cxnId="{0A7DF789-6BC9-40B9-92A4-F2F28D52B94C}">
      <dgm:prSet/>
      <dgm:spPr/>
      <dgm:t>
        <a:bodyPr/>
        <a:lstStyle/>
        <a:p>
          <a:endParaRPr lang="en-US" sz="1300"/>
        </a:p>
      </dgm:t>
    </dgm:pt>
    <dgm:pt modelId="{6CFDB194-001D-4E65-9723-AB3FEA09F4CB}">
      <dgm:prSet custT="1"/>
      <dgm:spPr/>
      <dgm:t>
        <a:bodyPr/>
        <a:lstStyle/>
        <a:p>
          <a:r>
            <a:rPr lang="en-US" sz="1300"/>
            <a:t>Japan</a:t>
          </a:r>
        </a:p>
      </dgm:t>
    </dgm:pt>
    <dgm:pt modelId="{0C194402-3DBB-419F-AA5D-071977562695}" type="parTrans" cxnId="{E530B0D9-C0EC-464E-A92D-AB9A13944135}">
      <dgm:prSet/>
      <dgm:spPr/>
      <dgm:t>
        <a:bodyPr/>
        <a:lstStyle/>
        <a:p>
          <a:endParaRPr lang="en-US" sz="1300"/>
        </a:p>
      </dgm:t>
    </dgm:pt>
    <dgm:pt modelId="{1472CFF8-2470-4256-AC14-DA5FEAB64BFA}" type="sibTrans" cxnId="{E530B0D9-C0EC-464E-A92D-AB9A13944135}">
      <dgm:prSet/>
      <dgm:spPr/>
      <dgm:t>
        <a:bodyPr/>
        <a:lstStyle/>
        <a:p>
          <a:endParaRPr lang="en-US" sz="1300"/>
        </a:p>
      </dgm:t>
    </dgm:pt>
    <dgm:pt modelId="{6480DFD0-41AB-46E2-9DFB-DAD322E5C4BA}">
      <dgm:prSet custT="1"/>
      <dgm:spPr/>
      <dgm:t>
        <a:bodyPr/>
        <a:lstStyle/>
        <a:p>
          <a:r>
            <a:rPr lang="en-US" sz="1300"/>
            <a:t>Mexico</a:t>
          </a:r>
        </a:p>
      </dgm:t>
    </dgm:pt>
    <dgm:pt modelId="{37076063-C74B-4CCB-AB6A-718B8DA476D9}" type="parTrans" cxnId="{AA7A8605-ADBB-4678-9021-4159228D3CD1}">
      <dgm:prSet/>
      <dgm:spPr/>
      <dgm:t>
        <a:bodyPr/>
        <a:lstStyle/>
        <a:p>
          <a:endParaRPr lang="en-US" sz="1300"/>
        </a:p>
      </dgm:t>
    </dgm:pt>
    <dgm:pt modelId="{DF018D4D-BC2D-4B10-88FF-7F7080B24F0C}" type="sibTrans" cxnId="{AA7A8605-ADBB-4678-9021-4159228D3CD1}">
      <dgm:prSet/>
      <dgm:spPr/>
      <dgm:t>
        <a:bodyPr/>
        <a:lstStyle/>
        <a:p>
          <a:endParaRPr lang="en-US" sz="1300"/>
        </a:p>
      </dgm:t>
    </dgm:pt>
    <dgm:pt modelId="{BED2855D-96CC-40A5-919F-950DB9A63354}">
      <dgm:prSet custT="1"/>
      <dgm:spPr/>
      <dgm:t>
        <a:bodyPr/>
        <a:lstStyle/>
        <a:p>
          <a:r>
            <a:rPr lang="en-US" sz="1300"/>
            <a:t>Malaysia</a:t>
          </a:r>
        </a:p>
      </dgm:t>
    </dgm:pt>
    <dgm:pt modelId="{06FEDFF3-C395-4F0D-9C04-883DDC0F4CD3}" type="parTrans" cxnId="{ED16AEC4-114B-4CB1-9581-0682DB0665EB}">
      <dgm:prSet/>
      <dgm:spPr/>
      <dgm:t>
        <a:bodyPr/>
        <a:lstStyle/>
        <a:p>
          <a:endParaRPr lang="en-US" sz="1300"/>
        </a:p>
      </dgm:t>
    </dgm:pt>
    <dgm:pt modelId="{BDDF780B-362F-43F1-AA82-3B080CD7DAF2}" type="sibTrans" cxnId="{ED16AEC4-114B-4CB1-9581-0682DB0665EB}">
      <dgm:prSet/>
      <dgm:spPr/>
      <dgm:t>
        <a:bodyPr/>
        <a:lstStyle/>
        <a:p>
          <a:endParaRPr lang="en-US" sz="1300"/>
        </a:p>
      </dgm:t>
    </dgm:pt>
    <dgm:pt modelId="{46BAD15E-B4A1-49DA-A89F-B3D4FD8F457A}">
      <dgm:prSet custT="1"/>
      <dgm:spPr/>
      <dgm:t>
        <a:bodyPr/>
        <a:lstStyle/>
        <a:p>
          <a:r>
            <a:rPr lang="en-US" sz="1300" dirty="0"/>
            <a:t>New Zealand</a:t>
          </a:r>
        </a:p>
      </dgm:t>
    </dgm:pt>
    <dgm:pt modelId="{2F1D0DA3-4587-4310-B06F-A922654C600D}" type="parTrans" cxnId="{98CA3FC2-3E11-4E41-B69E-D1833928E544}">
      <dgm:prSet/>
      <dgm:spPr/>
      <dgm:t>
        <a:bodyPr/>
        <a:lstStyle/>
        <a:p>
          <a:endParaRPr lang="en-US" sz="1300"/>
        </a:p>
      </dgm:t>
    </dgm:pt>
    <dgm:pt modelId="{5D815F55-86A5-4FA4-8894-2EBF7F7D7C07}" type="sibTrans" cxnId="{98CA3FC2-3E11-4E41-B69E-D1833928E544}">
      <dgm:prSet/>
      <dgm:spPr/>
      <dgm:t>
        <a:bodyPr/>
        <a:lstStyle/>
        <a:p>
          <a:endParaRPr lang="en-US" sz="1300"/>
        </a:p>
      </dgm:t>
    </dgm:pt>
    <dgm:pt modelId="{D9350010-D364-4BEB-9295-2D4CBE994113}" type="pres">
      <dgm:prSet presAssocID="{2F64E3EB-1125-4955-892B-31B8F06CC8ED}" presName="Name0" presStyleCnt="0">
        <dgm:presLayoutVars>
          <dgm:dir/>
          <dgm:resizeHandles val="exact"/>
        </dgm:presLayoutVars>
      </dgm:prSet>
      <dgm:spPr/>
    </dgm:pt>
    <dgm:pt modelId="{4C8A6B2F-1BA3-4226-A031-EE5B8FA57DBA}" type="pres">
      <dgm:prSet presAssocID="{28025EF4-83CC-4079-B261-2F1F3BAA8DC8}" presName="parTxOnly" presStyleLbl="node1" presStyleIdx="0" presStyleCnt="12">
        <dgm:presLayoutVars>
          <dgm:bulletEnabled val="1"/>
        </dgm:presLayoutVars>
      </dgm:prSet>
      <dgm:spPr/>
    </dgm:pt>
    <dgm:pt modelId="{86F6322A-F72C-4EC3-8B57-340E72E25F1B}" type="pres">
      <dgm:prSet presAssocID="{C389B357-966F-4784-9E9F-44F6F1E7534A}" presName="parSpace" presStyleCnt="0"/>
      <dgm:spPr/>
    </dgm:pt>
    <dgm:pt modelId="{82ED14E7-C273-45CB-A7B5-39E5F683A8B3}" type="pres">
      <dgm:prSet presAssocID="{2D7DD2EA-E0E0-4C98-A7C3-A69632097633}" presName="parTxOnly" presStyleLbl="node1" presStyleIdx="1" presStyleCnt="12">
        <dgm:presLayoutVars>
          <dgm:bulletEnabled val="1"/>
        </dgm:presLayoutVars>
      </dgm:prSet>
      <dgm:spPr/>
    </dgm:pt>
    <dgm:pt modelId="{5F7509B0-9292-4DE0-A792-21B79731D049}" type="pres">
      <dgm:prSet presAssocID="{0F953E4E-CEAC-431F-82D5-7DE4C09FA4A5}" presName="parSpace" presStyleCnt="0"/>
      <dgm:spPr/>
    </dgm:pt>
    <dgm:pt modelId="{424EEA68-517D-4488-B8C5-0278F9985BAB}" type="pres">
      <dgm:prSet presAssocID="{B06EE718-BB04-470D-A3AF-67E1AE5DBD04}" presName="parTxOnly" presStyleLbl="node1" presStyleIdx="2" presStyleCnt="12">
        <dgm:presLayoutVars>
          <dgm:bulletEnabled val="1"/>
        </dgm:presLayoutVars>
      </dgm:prSet>
      <dgm:spPr/>
    </dgm:pt>
    <dgm:pt modelId="{BE5274D0-1806-410B-B6EE-0AEE2CBDCAF9}" type="pres">
      <dgm:prSet presAssocID="{E44C2314-E400-4C62-91E5-8968BFE9ADDF}" presName="parSpace" presStyleCnt="0"/>
      <dgm:spPr/>
    </dgm:pt>
    <dgm:pt modelId="{BF8A4E97-1ADA-4D6E-BF32-1B5F4E306ED5}" type="pres">
      <dgm:prSet presAssocID="{618E63AC-6F01-4ACB-B94A-EE210E2270D4}" presName="parTxOnly" presStyleLbl="node1" presStyleIdx="3" presStyleCnt="12">
        <dgm:presLayoutVars>
          <dgm:bulletEnabled val="1"/>
        </dgm:presLayoutVars>
      </dgm:prSet>
      <dgm:spPr/>
    </dgm:pt>
    <dgm:pt modelId="{3AE45C38-BC4B-4E4E-9C35-2952EEA847AC}" type="pres">
      <dgm:prSet presAssocID="{10C5F958-E499-453C-A723-426AE1388640}" presName="parSpace" presStyleCnt="0"/>
      <dgm:spPr/>
    </dgm:pt>
    <dgm:pt modelId="{51F70BCA-0962-46AC-B971-6B304EC4BA9E}" type="pres">
      <dgm:prSet presAssocID="{85F912E0-7C70-4F38-8AD4-318FC829DF9B}" presName="parTxOnly" presStyleLbl="node1" presStyleIdx="4" presStyleCnt="12">
        <dgm:presLayoutVars>
          <dgm:bulletEnabled val="1"/>
        </dgm:presLayoutVars>
      </dgm:prSet>
      <dgm:spPr/>
    </dgm:pt>
    <dgm:pt modelId="{49F7DB7F-700B-4824-9C73-63E237F7337A}" type="pres">
      <dgm:prSet presAssocID="{88E1092B-F36D-43E4-A26B-69AE7FB86077}" presName="parSpace" presStyleCnt="0"/>
      <dgm:spPr/>
    </dgm:pt>
    <dgm:pt modelId="{A6E2FC3F-2699-4EDF-B044-49C6043948B1}" type="pres">
      <dgm:prSet presAssocID="{4A2E1CE2-E2E6-4FED-B30D-4F6F6F62C91E}" presName="parTxOnly" presStyleLbl="node1" presStyleIdx="5" presStyleCnt="12">
        <dgm:presLayoutVars>
          <dgm:bulletEnabled val="1"/>
        </dgm:presLayoutVars>
      </dgm:prSet>
      <dgm:spPr/>
    </dgm:pt>
    <dgm:pt modelId="{8E373507-1BF7-4827-ABE5-F6BC6B9EE9D3}" type="pres">
      <dgm:prSet presAssocID="{E2435AC9-33A8-47CC-991A-BC497AFD059E}" presName="parSpace" presStyleCnt="0"/>
      <dgm:spPr/>
    </dgm:pt>
    <dgm:pt modelId="{222395BD-AC2D-400F-9AE0-AADA29866357}" type="pres">
      <dgm:prSet presAssocID="{EB967CA1-1424-4316-85EA-36EF1513692A}" presName="parTxOnly" presStyleLbl="node1" presStyleIdx="6" presStyleCnt="12">
        <dgm:presLayoutVars>
          <dgm:bulletEnabled val="1"/>
        </dgm:presLayoutVars>
      </dgm:prSet>
      <dgm:spPr/>
    </dgm:pt>
    <dgm:pt modelId="{4F3C786A-D603-4034-B881-C1E6F07D5D5F}" type="pres">
      <dgm:prSet presAssocID="{A39CCF5F-1400-4731-81EE-9070145E1F8B}" presName="parSpace" presStyleCnt="0"/>
      <dgm:spPr/>
    </dgm:pt>
    <dgm:pt modelId="{7F8753B9-0369-41BC-9631-63D34BDFDF7C}" type="pres">
      <dgm:prSet presAssocID="{ACF48BFD-A416-424B-BE9A-9777340DE49C}" presName="parTxOnly" presStyleLbl="node1" presStyleIdx="7" presStyleCnt="12">
        <dgm:presLayoutVars>
          <dgm:bulletEnabled val="1"/>
        </dgm:presLayoutVars>
      </dgm:prSet>
      <dgm:spPr/>
    </dgm:pt>
    <dgm:pt modelId="{D0F75835-E2C9-4CEB-8946-244DD1F48B5D}" type="pres">
      <dgm:prSet presAssocID="{2C853823-F17F-4D90-8970-EEEEB2D56777}" presName="parSpace" presStyleCnt="0"/>
      <dgm:spPr/>
    </dgm:pt>
    <dgm:pt modelId="{9CC97758-9721-4E12-96A5-B0EB44998020}" type="pres">
      <dgm:prSet presAssocID="{6CFDB194-001D-4E65-9723-AB3FEA09F4CB}" presName="parTxOnly" presStyleLbl="node1" presStyleIdx="8" presStyleCnt="12">
        <dgm:presLayoutVars>
          <dgm:bulletEnabled val="1"/>
        </dgm:presLayoutVars>
      </dgm:prSet>
      <dgm:spPr/>
    </dgm:pt>
    <dgm:pt modelId="{A8B10196-D038-43A1-88C0-B77E9DEC1995}" type="pres">
      <dgm:prSet presAssocID="{1472CFF8-2470-4256-AC14-DA5FEAB64BFA}" presName="parSpace" presStyleCnt="0"/>
      <dgm:spPr/>
    </dgm:pt>
    <dgm:pt modelId="{7C5D59B5-CCD3-4F61-B4DD-20ABD25CCCB0}" type="pres">
      <dgm:prSet presAssocID="{6480DFD0-41AB-46E2-9DFB-DAD322E5C4BA}" presName="parTxOnly" presStyleLbl="node1" presStyleIdx="9" presStyleCnt="12">
        <dgm:presLayoutVars>
          <dgm:bulletEnabled val="1"/>
        </dgm:presLayoutVars>
      </dgm:prSet>
      <dgm:spPr/>
    </dgm:pt>
    <dgm:pt modelId="{4149A07C-AD8C-416D-A57A-F9B234A97F24}" type="pres">
      <dgm:prSet presAssocID="{DF018D4D-BC2D-4B10-88FF-7F7080B24F0C}" presName="parSpace" presStyleCnt="0"/>
      <dgm:spPr/>
    </dgm:pt>
    <dgm:pt modelId="{600150F7-0F3C-4963-B695-8BF7A9F9B43B}" type="pres">
      <dgm:prSet presAssocID="{BED2855D-96CC-40A5-919F-950DB9A63354}" presName="parTxOnly" presStyleLbl="node1" presStyleIdx="10" presStyleCnt="12">
        <dgm:presLayoutVars>
          <dgm:bulletEnabled val="1"/>
        </dgm:presLayoutVars>
      </dgm:prSet>
      <dgm:spPr/>
    </dgm:pt>
    <dgm:pt modelId="{CDA17571-3E71-4A99-87A0-1D11FB618B94}" type="pres">
      <dgm:prSet presAssocID="{BDDF780B-362F-43F1-AA82-3B080CD7DAF2}" presName="parSpace" presStyleCnt="0"/>
      <dgm:spPr/>
    </dgm:pt>
    <dgm:pt modelId="{0AFC4B54-2469-4256-863D-33E0ECB9D73B}" type="pres">
      <dgm:prSet presAssocID="{46BAD15E-B4A1-49DA-A89F-B3D4FD8F457A}" presName="parTxOnly" presStyleLbl="node1" presStyleIdx="11" presStyleCnt="12">
        <dgm:presLayoutVars>
          <dgm:bulletEnabled val="1"/>
        </dgm:presLayoutVars>
      </dgm:prSet>
      <dgm:spPr/>
    </dgm:pt>
  </dgm:ptLst>
  <dgm:cxnLst>
    <dgm:cxn modelId="{AA7A8605-ADBB-4678-9021-4159228D3CD1}" srcId="{2F64E3EB-1125-4955-892B-31B8F06CC8ED}" destId="{6480DFD0-41AB-46E2-9DFB-DAD322E5C4BA}" srcOrd="9" destOrd="0" parTransId="{37076063-C74B-4CCB-AB6A-718B8DA476D9}" sibTransId="{DF018D4D-BC2D-4B10-88FF-7F7080B24F0C}"/>
    <dgm:cxn modelId="{68F72510-4B19-4906-A434-1FF3876ED4AA}" srcId="{2F64E3EB-1125-4955-892B-31B8F06CC8ED}" destId="{4A2E1CE2-E2E6-4FED-B30D-4F6F6F62C91E}" srcOrd="5" destOrd="0" parTransId="{35092F65-40B5-4B75-B5C0-CADB9AB91179}" sibTransId="{E2435AC9-33A8-47CC-991A-BC497AFD059E}"/>
    <dgm:cxn modelId="{DE79FA19-83A4-4F3E-A755-1934AEFD7CDC}" type="presOf" srcId="{6CFDB194-001D-4E65-9723-AB3FEA09F4CB}" destId="{9CC97758-9721-4E12-96A5-B0EB44998020}" srcOrd="0" destOrd="0" presId="urn:microsoft.com/office/officeart/2005/8/layout/hChevron3"/>
    <dgm:cxn modelId="{8EBB3A1D-383E-41BC-9929-89E0EE93571D}" srcId="{2F64E3EB-1125-4955-892B-31B8F06CC8ED}" destId="{B06EE718-BB04-470D-A3AF-67E1AE5DBD04}" srcOrd="2" destOrd="0" parTransId="{921735C8-EF24-4C89-96A1-7F4E5FC99716}" sibTransId="{E44C2314-E400-4C62-91E5-8968BFE9ADDF}"/>
    <dgm:cxn modelId="{F537AF25-EC16-4468-9FBF-24B92DFB5753}" type="presOf" srcId="{4A2E1CE2-E2E6-4FED-B30D-4F6F6F62C91E}" destId="{A6E2FC3F-2699-4EDF-B044-49C6043948B1}" srcOrd="0" destOrd="0" presId="urn:microsoft.com/office/officeart/2005/8/layout/hChevron3"/>
    <dgm:cxn modelId="{AF88F73D-9066-4B9F-9F40-BF40B88BF3AB}" type="presOf" srcId="{6480DFD0-41AB-46E2-9DFB-DAD322E5C4BA}" destId="{7C5D59B5-CCD3-4F61-B4DD-20ABD25CCCB0}" srcOrd="0" destOrd="0" presId="urn:microsoft.com/office/officeart/2005/8/layout/hChevron3"/>
    <dgm:cxn modelId="{B417E547-81C5-4EC6-88D7-3F140CD473EA}" srcId="{2F64E3EB-1125-4955-892B-31B8F06CC8ED}" destId="{2D7DD2EA-E0E0-4C98-A7C3-A69632097633}" srcOrd="1" destOrd="0" parTransId="{9B82BDD2-C269-4529-817D-5C426B6BF373}" sibTransId="{0F953E4E-CEAC-431F-82D5-7DE4C09FA4A5}"/>
    <dgm:cxn modelId="{55C18B6F-03CD-4179-92CC-D36B50479767}" type="presOf" srcId="{ACF48BFD-A416-424B-BE9A-9777340DE49C}" destId="{7F8753B9-0369-41BC-9631-63D34BDFDF7C}" srcOrd="0" destOrd="0" presId="urn:microsoft.com/office/officeart/2005/8/layout/hChevron3"/>
    <dgm:cxn modelId="{99067E50-E056-42AB-8A3A-D4602DC6557C}" srcId="{2F64E3EB-1125-4955-892B-31B8F06CC8ED}" destId="{85F912E0-7C70-4F38-8AD4-318FC829DF9B}" srcOrd="4" destOrd="0" parTransId="{1BEC9A1B-5913-4051-95F1-AA0B96A6F2C1}" sibTransId="{88E1092B-F36D-43E4-A26B-69AE7FB86077}"/>
    <dgm:cxn modelId="{429F7656-C688-4CCE-AB13-4F913D9BCC99}" srcId="{2F64E3EB-1125-4955-892B-31B8F06CC8ED}" destId="{EB967CA1-1424-4316-85EA-36EF1513692A}" srcOrd="6" destOrd="0" parTransId="{E9C15735-5933-42A2-8AAB-29110BF059B9}" sibTransId="{A39CCF5F-1400-4731-81EE-9070145E1F8B}"/>
    <dgm:cxn modelId="{1DEB8C77-2284-401B-A4D8-898A328F44FF}" type="presOf" srcId="{28025EF4-83CC-4079-B261-2F1F3BAA8DC8}" destId="{4C8A6B2F-1BA3-4226-A031-EE5B8FA57DBA}" srcOrd="0" destOrd="0" presId="urn:microsoft.com/office/officeart/2005/8/layout/hChevron3"/>
    <dgm:cxn modelId="{0A7DF789-6BC9-40B9-92A4-F2F28D52B94C}" srcId="{2F64E3EB-1125-4955-892B-31B8F06CC8ED}" destId="{ACF48BFD-A416-424B-BE9A-9777340DE49C}" srcOrd="7" destOrd="0" parTransId="{B59D2D23-045C-452A-B1D0-3B7342092AE4}" sibTransId="{2C853823-F17F-4D90-8970-EEEEB2D56777}"/>
    <dgm:cxn modelId="{74F82896-EF92-4B0B-8DCB-0D0B601F7607}" type="presOf" srcId="{2D7DD2EA-E0E0-4C98-A7C3-A69632097633}" destId="{82ED14E7-C273-45CB-A7B5-39E5F683A8B3}" srcOrd="0" destOrd="0" presId="urn:microsoft.com/office/officeart/2005/8/layout/hChevron3"/>
    <dgm:cxn modelId="{7DBB75B8-BE86-493F-9A96-BFCFEDF4E261}" srcId="{2F64E3EB-1125-4955-892B-31B8F06CC8ED}" destId="{28025EF4-83CC-4079-B261-2F1F3BAA8DC8}" srcOrd="0" destOrd="0" parTransId="{5B3A179E-FB30-49AF-B07D-5A3C82718823}" sibTransId="{C389B357-966F-4784-9E9F-44F6F1E7534A}"/>
    <dgm:cxn modelId="{BDB379B9-D9EC-429C-B578-8F5D039A5766}" type="presOf" srcId="{B06EE718-BB04-470D-A3AF-67E1AE5DBD04}" destId="{424EEA68-517D-4488-B8C5-0278F9985BAB}" srcOrd="0" destOrd="0" presId="urn:microsoft.com/office/officeart/2005/8/layout/hChevron3"/>
    <dgm:cxn modelId="{A9A01CBB-743B-43DE-916F-99B39FA1A26C}" type="presOf" srcId="{618E63AC-6F01-4ACB-B94A-EE210E2270D4}" destId="{BF8A4E97-1ADA-4D6E-BF32-1B5F4E306ED5}" srcOrd="0" destOrd="0" presId="urn:microsoft.com/office/officeart/2005/8/layout/hChevron3"/>
    <dgm:cxn modelId="{98CA3FC2-3E11-4E41-B69E-D1833928E544}" srcId="{2F64E3EB-1125-4955-892B-31B8F06CC8ED}" destId="{46BAD15E-B4A1-49DA-A89F-B3D4FD8F457A}" srcOrd="11" destOrd="0" parTransId="{2F1D0DA3-4587-4310-B06F-A922654C600D}" sibTransId="{5D815F55-86A5-4FA4-8894-2EBF7F7D7C07}"/>
    <dgm:cxn modelId="{ED16AEC4-114B-4CB1-9581-0682DB0665EB}" srcId="{2F64E3EB-1125-4955-892B-31B8F06CC8ED}" destId="{BED2855D-96CC-40A5-919F-950DB9A63354}" srcOrd="10" destOrd="0" parTransId="{06FEDFF3-C395-4F0D-9C04-883DDC0F4CD3}" sibTransId="{BDDF780B-362F-43F1-AA82-3B080CD7DAF2}"/>
    <dgm:cxn modelId="{A3F3CEC8-A62A-40D4-914C-0BFEDA6C96DE}" type="presOf" srcId="{BED2855D-96CC-40A5-919F-950DB9A63354}" destId="{600150F7-0F3C-4963-B695-8BF7A9F9B43B}" srcOrd="0" destOrd="0" presId="urn:microsoft.com/office/officeart/2005/8/layout/hChevron3"/>
    <dgm:cxn modelId="{CA45A6D1-306C-44F9-AE6D-185056684D05}" type="presOf" srcId="{2F64E3EB-1125-4955-892B-31B8F06CC8ED}" destId="{D9350010-D364-4BEB-9295-2D4CBE994113}" srcOrd="0" destOrd="0" presId="urn:microsoft.com/office/officeart/2005/8/layout/hChevron3"/>
    <dgm:cxn modelId="{72179DD4-2D37-48A3-8F17-CFDCEAD11183}" type="presOf" srcId="{EB967CA1-1424-4316-85EA-36EF1513692A}" destId="{222395BD-AC2D-400F-9AE0-AADA29866357}" srcOrd="0" destOrd="0" presId="urn:microsoft.com/office/officeart/2005/8/layout/hChevron3"/>
    <dgm:cxn modelId="{E530B0D9-C0EC-464E-A92D-AB9A13944135}" srcId="{2F64E3EB-1125-4955-892B-31B8F06CC8ED}" destId="{6CFDB194-001D-4E65-9723-AB3FEA09F4CB}" srcOrd="8" destOrd="0" parTransId="{0C194402-3DBB-419F-AA5D-071977562695}" sibTransId="{1472CFF8-2470-4256-AC14-DA5FEAB64BFA}"/>
    <dgm:cxn modelId="{F77AD5E7-EB17-4621-824F-24F89C6B80D8}" type="presOf" srcId="{46BAD15E-B4A1-49DA-A89F-B3D4FD8F457A}" destId="{0AFC4B54-2469-4256-863D-33E0ECB9D73B}" srcOrd="0" destOrd="0" presId="urn:microsoft.com/office/officeart/2005/8/layout/hChevron3"/>
    <dgm:cxn modelId="{132FBEF5-916C-414E-8731-BA512F43F001}" type="presOf" srcId="{85F912E0-7C70-4F38-8AD4-318FC829DF9B}" destId="{51F70BCA-0962-46AC-B971-6B304EC4BA9E}" srcOrd="0" destOrd="0" presId="urn:microsoft.com/office/officeart/2005/8/layout/hChevron3"/>
    <dgm:cxn modelId="{E2980AFA-01E1-46E3-9EDE-837332564D0A}" srcId="{2F64E3EB-1125-4955-892B-31B8F06CC8ED}" destId="{618E63AC-6F01-4ACB-B94A-EE210E2270D4}" srcOrd="3" destOrd="0" parTransId="{72976934-D86B-44C5-A0E9-23A96742F254}" sibTransId="{10C5F958-E499-453C-A723-426AE1388640}"/>
    <dgm:cxn modelId="{616905A8-9FB0-49A3-A113-25E0F7BBE445}" type="presParOf" srcId="{D9350010-D364-4BEB-9295-2D4CBE994113}" destId="{4C8A6B2F-1BA3-4226-A031-EE5B8FA57DBA}" srcOrd="0" destOrd="0" presId="urn:microsoft.com/office/officeart/2005/8/layout/hChevron3"/>
    <dgm:cxn modelId="{CC6E05E5-4036-4F85-A581-59D047A0EFBF}" type="presParOf" srcId="{D9350010-D364-4BEB-9295-2D4CBE994113}" destId="{86F6322A-F72C-4EC3-8B57-340E72E25F1B}" srcOrd="1" destOrd="0" presId="urn:microsoft.com/office/officeart/2005/8/layout/hChevron3"/>
    <dgm:cxn modelId="{DCA5757A-68E4-4DCF-B1CB-517CDD7AB524}" type="presParOf" srcId="{D9350010-D364-4BEB-9295-2D4CBE994113}" destId="{82ED14E7-C273-45CB-A7B5-39E5F683A8B3}" srcOrd="2" destOrd="0" presId="urn:microsoft.com/office/officeart/2005/8/layout/hChevron3"/>
    <dgm:cxn modelId="{48A12FB0-3755-4706-8902-F89E90E9E962}" type="presParOf" srcId="{D9350010-D364-4BEB-9295-2D4CBE994113}" destId="{5F7509B0-9292-4DE0-A792-21B79731D049}" srcOrd="3" destOrd="0" presId="urn:microsoft.com/office/officeart/2005/8/layout/hChevron3"/>
    <dgm:cxn modelId="{3BB77F54-9696-4C21-B65B-8527A5DC5DAF}" type="presParOf" srcId="{D9350010-D364-4BEB-9295-2D4CBE994113}" destId="{424EEA68-517D-4488-B8C5-0278F9985BAB}" srcOrd="4" destOrd="0" presId="urn:microsoft.com/office/officeart/2005/8/layout/hChevron3"/>
    <dgm:cxn modelId="{7F040573-E0E8-493C-BF99-34192DDD89B9}" type="presParOf" srcId="{D9350010-D364-4BEB-9295-2D4CBE994113}" destId="{BE5274D0-1806-410B-B6EE-0AEE2CBDCAF9}" srcOrd="5" destOrd="0" presId="urn:microsoft.com/office/officeart/2005/8/layout/hChevron3"/>
    <dgm:cxn modelId="{3CDEB3E7-B6B2-4ED1-9CE2-0AB72BE0BE88}" type="presParOf" srcId="{D9350010-D364-4BEB-9295-2D4CBE994113}" destId="{BF8A4E97-1ADA-4D6E-BF32-1B5F4E306ED5}" srcOrd="6" destOrd="0" presId="urn:microsoft.com/office/officeart/2005/8/layout/hChevron3"/>
    <dgm:cxn modelId="{510332CC-5078-4CCB-A0F5-AB2826C66D38}" type="presParOf" srcId="{D9350010-D364-4BEB-9295-2D4CBE994113}" destId="{3AE45C38-BC4B-4E4E-9C35-2952EEA847AC}" srcOrd="7" destOrd="0" presId="urn:microsoft.com/office/officeart/2005/8/layout/hChevron3"/>
    <dgm:cxn modelId="{A0949CD8-6075-4198-8BB2-5AF31D52721D}" type="presParOf" srcId="{D9350010-D364-4BEB-9295-2D4CBE994113}" destId="{51F70BCA-0962-46AC-B971-6B304EC4BA9E}" srcOrd="8" destOrd="0" presId="urn:microsoft.com/office/officeart/2005/8/layout/hChevron3"/>
    <dgm:cxn modelId="{788BB179-49B0-46F5-BA40-8BA23DB375C1}" type="presParOf" srcId="{D9350010-D364-4BEB-9295-2D4CBE994113}" destId="{49F7DB7F-700B-4824-9C73-63E237F7337A}" srcOrd="9" destOrd="0" presId="urn:microsoft.com/office/officeart/2005/8/layout/hChevron3"/>
    <dgm:cxn modelId="{9EDE7733-D76C-405F-AB1E-D12C55CF69F8}" type="presParOf" srcId="{D9350010-D364-4BEB-9295-2D4CBE994113}" destId="{A6E2FC3F-2699-4EDF-B044-49C6043948B1}" srcOrd="10" destOrd="0" presId="urn:microsoft.com/office/officeart/2005/8/layout/hChevron3"/>
    <dgm:cxn modelId="{FD7ED65B-AF83-4007-9168-98ADF2CC41F9}" type="presParOf" srcId="{D9350010-D364-4BEB-9295-2D4CBE994113}" destId="{8E373507-1BF7-4827-ABE5-F6BC6B9EE9D3}" srcOrd="11" destOrd="0" presId="urn:microsoft.com/office/officeart/2005/8/layout/hChevron3"/>
    <dgm:cxn modelId="{0B8CD7EC-B66D-42C0-9FF0-005E7BA745E4}" type="presParOf" srcId="{D9350010-D364-4BEB-9295-2D4CBE994113}" destId="{222395BD-AC2D-400F-9AE0-AADA29866357}" srcOrd="12" destOrd="0" presId="urn:microsoft.com/office/officeart/2005/8/layout/hChevron3"/>
    <dgm:cxn modelId="{2FE06200-7753-45FC-A4AF-6B51906C5C85}" type="presParOf" srcId="{D9350010-D364-4BEB-9295-2D4CBE994113}" destId="{4F3C786A-D603-4034-B881-C1E6F07D5D5F}" srcOrd="13" destOrd="0" presId="urn:microsoft.com/office/officeart/2005/8/layout/hChevron3"/>
    <dgm:cxn modelId="{16A2D8C2-221C-4CD8-9023-2D2E2BBE4CF8}" type="presParOf" srcId="{D9350010-D364-4BEB-9295-2D4CBE994113}" destId="{7F8753B9-0369-41BC-9631-63D34BDFDF7C}" srcOrd="14" destOrd="0" presId="urn:microsoft.com/office/officeart/2005/8/layout/hChevron3"/>
    <dgm:cxn modelId="{F4C8727E-21AA-48B5-BC93-AD23726797BC}" type="presParOf" srcId="{D9350010-D364-4BEB-9295-2D4CBE994113}" destId="{D0F75835-E2C9-4CEB-8946-244DD1F48B5D}" srcOrd="15" destOrd="0" presId="urn:microsoft.com/office/officeart/2005/8/layout/hChevron3"/>
    <dgm:cxn modelId="{B712784D-2473-4D56-AAB9-D398860836F4}" type="presParOf" srcId="{D9350010-D364-4BEB-9295-2D4CBE994113}" destId="{9CC97758-9721-4E12-96A5-B0EB44998020}" srcOrd="16" destOrd="0" presId="urn:microsoft.com/office/officeart/2005/8/layout/hChevron3"/>
    <dgm:cxn modelId="{792304F2-9FD6-434A-89CB-CC09B517368C}" type="presParOf" srcId="{D9350010-D364-4BEB-9295-2D4CBE994113}" destId="{A8B10196-D038-43A1-88C0-B77E9DEC1995}" srcOrd="17" destOrd="0" presId="urn:microsoft.com/office/officeart/2005/8/layout/hChevron3"/>
    <dgm:cxn modelId="{819FFA82-5EFC-4B91-8D3C-B13B5523931A}" type="presParOf" srcId="{D9350010-D364-4BEB-9295-2D4CBE994113}" destId="{7C5D59B5-CCD3-4F61-B4DD-20ABD25CCCB0}" srcOrd="18" destOrd="0" presId="urn:microsoft.com/office/officeart/2005/8/layout/hChevron3"/>
    <dgm:cxn modelId="{85B9E998-67A2-4FFD-ADAF-9657BC8EE17C}" type="presParOf" srcId="{D9350010-D364-4BEB-9295-2D4CBE994113}" destId="{4149A07C-AD8C-416D-A57A-F9B234A97F24}" srcOrd="19" destOrd="0" presId="urn:microsoft.com/office/officeart/2005/8/layout/hChevron3"/>
    <dgm:cxn modelId="{9400AED5-5E39-437B-9CA5-DC591C53E41A}" type="presParOf" srcId="{D9350010-D364-4BEB-9295-2D4CBE994113}" destId="{600150F7-0F3C-4963-B695-8BF7A9F9B43B}" srcOrd="20" destOrd="0" presId="urn:microsoft.com/office/officeart/2005/8/layout/hChevron3"/>
    <dgm:cxn modelId="{4DC8A26B-2972-4BA1-8595-E7680447BE2E}" type="presParOf" srcId="{D9350010-D364-4BEB-9295-2D4CBE994113}" destId="{CDA17571-3E71-4A99-87A0-1D11FB618B94}" srcOrd="21" destOrd="0" presId="urn:microsoft.com/office/officeart/2005/8/layout/hChevron3"/>
    <dgm:cxn modelId="{3C854299-6986-493B-AC55-C6CDAD9A0173}" type="presParOf" srcId="{D9350010-D364-4BEB-9295-2D4CBE994113}" destId="{0AFC4B54-2469-4256-863D-33E0ECB9D73B}" srcOrd="2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A6B2F-1BA3-4226-A031-EE5B8FA57DBA}">
      <dsp:nvSpPr>
        <dsp:cNvPr id="0" name=""/>
        <dsp:cNvSpPr/>
      </dsp:nvSpPr>
      <dsp:spPr>
        <a:xfrm>
          <a:off x="6278" y="0"/>
          <a:ext cx="1165045" cy="3810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342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Vietnam</a:t>
          </a:r>
        </a:p>
      </dsp:txBody>
      <dsp:txXfrm>
        <a:off x="6278" y="0"/>
        <a:ext cx="1069795" cy="381000"/>
      </dsp:txXfrm>
    </dsp:sp>
    <dsp:sp modelId="{82ED14E7-C273-45CB-A7B5-39E5F683A8B3}">
      <dsp:nvSpPr>
        <dsp:cNvPr id="0" name=""/>
        <dsp:cNvSpPr/>
      </dsp:nvSpPr>
      <dsp:spPr>
        <a:xfrm>
          <a:off x="938314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Peru</a:t>
          </a:r>
        </a:p>
      </dsp:txBody>
      <dsp:txXfrm>
        <a:off x="1128814" y="0"/>
        <a:ext cx="784045" cy="381000"/>
      </dsp:txXfrm>
    </dsp:sp>
    <dsp:sp modelId="{424EEA68-517D-4488-B8C5-0278F9985BAB}">
      <dsp:nvSpPr>
        <dsp:cNvPr id="0" name=""/>
        <dsp:cNvSpPr/>
      </dsp:nvSpPr>
      <dsp:spPr>
        <a:xfrm>
          <a:off x="1870350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Australia</a:t>
          </a:r>
        </a:p>
      </dsp:txBody>
      <dsp:txXfrm>
        <a:off x="2060850" y="0"/>
        <a:ext cx="784045" cy="381000"/>
      </dsp:txXfrm>
    </dsp:sp>
    <dsp:sp modelId="{BF8A4E97-1ADA-4D6E-BF32-1B5F4E306ED5}">
      <dsp:nvSpPr>
        <dsp:cNvPr id="0" name=""/>
        <dsp:cNvSpPr/>
      </dsp:nvSpPr>
      <dsp:spPr>
        <a:xfrm>
          <a:off x="2802387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USA</a:t>
          </a:r>
        </a:p>
      </dsp:txBody>
      <dsp:txXfrm>
        <a:off x="2992887" y="0"/>
        <a:ext cx="784045" cy="381000"/>
      </dsp:txXfrm>
    </dsp:sp>
    <dsp:sp modelId="{51F70BCA-0962-46AC-B971-6B304EC4BA9E}">
      <dsp:nvSpPr>
        <dsp:cNvPr id="0" name=""/>
        <dsp:cNvSpPr/>
      </dsp:nvSpPr>
      <dsp:spPr>
        <a:xfrm>
          <a:off x="3734423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Chile</a:t>
          </a:r>
        </a:p>
      </dsp:txBody>
      <dsp:txXfrm>
        <a:off x="3924923" y="0"/>
        <a:ext cx="784045" cy="381000"/>
      </dsp:txXfrm>
    </dsp:sp>
    <dsp:sp modelId="{A6E2FC3F-2699-4EDF-B044-49C6043948B1}">
      <dsp:nvSpPr>
        <dsp:cNvPr id="0" name=""/>
        <dsp:cNvSpPr/>
      </dsp:nvSpPr>
      <dsp:spPr>
        <a:xfrm>
          <a:off x="4666459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Singapore</a:t>
          </a:r>
        </a:p>
      </dsp:txBody>
      <dsp:txXfrm>
        <a:off x="4856959" y="0"/>
        <a:ext cx="784045" cy="381000"/>
      </dsp:txXfrm>
    </dsp:sp>
    <dsp:sp modelId="{222395BD-AC2D-400F-9AE0-AADA29866357}">
      <dsp:nvSpPr>
        <dsp:cNvPr id="0" name=""/>
        <dsp:cNvSpPr/>
      </dsp:nvSpPr>
      <dsp:spPr>
        <a:xfrm>
          <a:off x="5598495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Canada</a:t>
          </a:r>
        </a:p>
      </dsp:txBody>
      <dsp:txXfrm>
        <a:off x="5788995" y="0"/>
        <a:ext cx="784045" cy="381000"/>
      </dsp:txXfrm>
    </dsp:sp>
    <dsp:sp modelId="{7F8753B9-0369-41BC-9631-63D34BDFDF7C}">
      <dsp:nvSpPr>
        <dsp:cNvPr id="0" name=""/>
        <dsp:cNvSpPr/>
      </dsp:nvSpPr>
      <dsp:spPr>
        <a:xfrm>
          <a:off x="6530531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Brunei</a:t>
          </a:r>
        </a:p>
      </dsp:txBody>
      <dsp:txXfrm>
        <a:off x="6721031" y="0"/>
        <a:ext cx="784045" cy="381000"/>
      </dsp:txXfrm>
    </dsp:sp>
    <dsp:sp modelId="{9CC97758-9721-4E12-96A5-B0EB44998020}">
      <dsp:nvSpPr>
        <dsp:cNvPr id="0" name=""/>
        <dsp:cNvSpPr/>
      </dsp:nvSpPr>
      <dsp:spPr>
        <a:xfrm>
          <a:off x="7462567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Japan</a:t>
          </a:r>
        </a:p>
      </dsp:txBody>
      <dsp:txXfrm>
        <a:off x="7653067" y="0"/>
        <a:ext cx="784045" cy="381000"/>
      </dsp:txXfrm>
    </dsp:sp>
    <dsp:sp modelId="{7C5D59B5-CCD3-4F61-B4DD-20ABD25CCCB0}">
      <dsp:nvSpPr>
        <dsp:cNvPr id="0" name=""/>
        <dsp:cNvSpPr/>
      </dsp:nvSpPr>
      <dsp:spPr>
        <a:xfrm>
          <a:off x="8394603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Mexico</a:t>
          </a:r>
        </a:p>
      </dsp:txBody>
      <dsp:txXfrm>
        <a:off x="8585103" y="0"/>
        <a:ext cx="784045" cy="381000"/>
      </dsp:txXfrm>
    </dsp:sp>
    <dsp:sp modelId="{600150F7-0F3C-4963-B695-8BF7A9F9B43B}">
      <dsp:nvSpPr>
        <dsp:cNvPr id="0" name=""/>
        <dsp:cNvSpPr/>
      </dsp:nvSpPr>
      <dsp:spPr>
        <a:xfrm>
          <a:off x="9326640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Malaysia</a:t>
          </a:r>
        </a:p>
      </dsp:txBody>
      <dsp:txXfrm>
        <a:off x="9517140" y="0"/>
        <a:ext cx="784045" cy="381000"/>
      </dsp:txXfrm>
    </dsp:sp>
    <dsp:sp modelId="{0AFC4B54-2469-4256-863D-33E0ECB9D73B}">
      <dsp:nvSpPr>
        <dsp:cNvPr id="0" name=""/>
        <dsp:cNvSpPr/>
      </dsp:nvSpPr>
      <dsp:spPr>
        <a:xfrm>
          <a:off x="10258676" y="0"/>
          <a:ext cx="1165045" cy="3810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34671" rIns="17336" bIns="346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New Zealand</a:t>
          </a:r>
        </a:p>
      </dsp:txBody>
      <dsp:txXfrm>
        <a:off x="10449176" y="0"/>
        <a:ext cx="784045" cy="381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3D3E0-9CBA-4456-8962-59C77B6E810D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BE3F4-2F38-47FE-A93C-67AB9C405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636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4820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40" y="0"/>
            <a:ext cx="3038475" cy="464820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EF67D34E-E419-48C9-8E87-620C8931EAB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5790"/>
            <a:ext cx="5607050" cy="4183380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89"/>
            <a:ext cx="3038475" cy="464820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40" y="8829989"/>
            <a:ext cx="3038475" cy="464820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067D5D74-2134-4867-A98E-E2C116923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58913" y="358775"/>
            <a:ext cx="3940175" cy="221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279962" y="2968626"/>
            <a:ext cx="4298076" cy="3600450"/>
          </a:xfrm>
        </p:spPr>
        <p:txBody>
          <a:bodyPr/>
          <a:lstStyle/>
          <a:p>
            <a:pPr marL="171450" indent="-171450">
              <a:buFont typeface="Wingdings" panose="05000000000000000000" pitchFamily="2" charset="2"/>
              <a:buChar char="§"/>
            </a:pP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76C26F-7452-4A5E-9595-C7E9E398539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195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52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161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776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36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008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341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692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97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9264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692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457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082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D5D74-2134-4867-A98E-E2C1169234F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286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1600" b="0" dirty="0"/>
              <a:t>Before I close, I’d like to note a few ways you can stay up-to-date with ERS research.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sz="1600" b="0" dirty="0"/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On social media, you can find us on Twitter (@USDA_ERS) and LinkedIn (USDA Economic Research Service).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You can also visit our website – www.ERS.USDA.gov – to find full copies of our reports or </a:t>
            </a:r>
            <a:r>
              <a:rPr lang="en-US" sz="1600" b="1" i="0" dirty="0"/>
              <a:t>subscribe to specific products of interest.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Our multimedia page includes a variety of webinars, podcasts and videos as well. 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Here in the next few months, be on the lookout for a </a:t>
            </a:r>
            <a:r>
              <a:rPr lang="en-US" sz="1600" b="1" i="0" dirty="0"/>
              <a:t>new Webinar Data Series</a:t>
            </a:r>
            <a:r>
              <a:rPr lang="en-US" sz="1600" b="0" i="0" dirty="0"/>
              <a:t>, which will highlight the ins and outs of our most popular data products.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I’d also like to give a shoutout to our new </a:t>
            </a:r>
            <a:r>
              <a:rPr lang="en-US" sz="1600" b="1" i="0" dirty="0"/>
              <a:t>Charts of Note Mobile App </a:t>
            </a:r>
            <a:r>
              <a:rPr lang="en-US" sz="1600" b="0" i="0" dirty="0"/>
              <a:t>– </a:t>
            </a:r>
            <a:r>
              <a:rPr lang="en-US" sz="1600" b="1" i="1" dirty="0"/>
              <a:t>coming soon </a:t>
            </a:r>
            <a:r>
              <a:rPr lang="en-US" sz="1600" b="0" i="0" dirty="0"/>
              <a:t>to Google Android &amp; Apple app stores in the next few months.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i="0" dirty="0"/>
              <a:t>Once available, this app – free of cost -- will deliver the latest ERS research straight to your mobile device. </a:t>
            </a: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this app, you can easily search ERS’s full library of charts, mark your favorites and share them on social media.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US" sz="1600" b="0" dirty="0"/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1600" b="0" dirty="0"/>
              <a:t>Remember to keep ERS in mind in your future pursuits – whether as a helpful resource or potential career path. We’re always seeking the best and the brightest minds to advance our research.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sz="1600" b="0" dirty="0"/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­"/>
              <a:tabLst/>
              <a:defRPr/>
            </a:pPr>
            <a:r>
              <a:rPr lang="en-US" sz="1600" b="0" dirty="0"/>
              <a:t>For a list of current ERS openings, visit our career webpage listed at the bottom of this slide.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7D5D74-2134-4867-A98E-E2C1169234F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1248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0D8640-94F3-4F68-8AF1-0DA2B591FE8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5783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379200" y="5909067"/>
            <a:ext cx="711200" cy="365125"/>
          </a:xfrm>
        </p:spPr>
        <p:txBody>
          <a:bodyPr/>
          <a:lstStyle/>
          <a:p>
            <a:fld id="{1403CFE9-3B4D-4CB2-AFDE-4D2C75F428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711200" y="1752600"/>
            <a:ext cx="10871200" cy="3810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6673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3CFE9-3B4D-4CB2-AFDE-4D2C75F428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043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CFE9-3B4D-4CB2-AFDE-4D2C75F428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/>
          </p:nvPr>
        </p:nvSpPr>
        <p:spPr>
          <a:xfrm>
            <a:off x="1828800" y="2057400"/>
            <a:ext cx="8432800" cy="37338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472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CFE9-3B4D-4CB2-AFDE-4D2C75F428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214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A28B4-A918-4087-964D-5298E02FD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BFF039-D4B5-4ED8-BEC7-C2B8A83D84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20A27-66B8-4527-BD35-1CECACF3F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E9691-D2F1-4958-AAAD-416637A8D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129A4-7A3B-49D0-A1A0-C6CA3F24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483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1AEE9-394B-4EA3-B2BC-06DE0803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B1565-D858-4CC3-B531-6F15946C3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B36FC-28E8-40F0-95B7-D4D9E9282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D0D98-D9AC-4E36-9BD1-163086C53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78031-AF21-4E50-A2AC-789C4D785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888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9F6A6-9FDF-4106-B2FD-BB6B385A1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EF6DB-72CF-489E-A8B1-E049F7A47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FAB3F-DDB9-449A-A5BF-8C77B3ECA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2F44A-F755-4922-B93D-1898F8D07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0883A-78C2-426F-BE5F-4B7316F49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575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D5A64-FB26-42F0-816A-DCBFF247B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315ED-4ECE-4E4F-BAA6-EC1B2C1603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A77AD7-0123-4071-8F0F-E1626EFA6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97F38-B999-4CCF-81F2-40B789A42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E2A7E7-2F81-4C50-9320-A3AFFDDD0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2EE563-4C76-40A4-A05B-DDAEC129B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065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CA504-4A14-4A8A-87CE-5A3511CB8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115AC-075D-4502-AF07-6A9738E57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A3A516-04B6-45DA-9CA9-D3E4606D9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122F8-6789-4E0D-A891-CF7DA97F84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82FA14-7167-453A-AE2A-7ED053E7AA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40BEE2-983F-4BFA-92EC-DF44C4135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52096B-82AA-465D-9D78-A149A7F1A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D394A4-D9C3-4A1A-AF77-FBBB6E39E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73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3A489-9601-4496-8ED1-538B80394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BD76E4-6FAE-451E-91E4-91300FDD4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9542F7-34F2-4027-86B9-45B3C2143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6AB286-08B3-4345-BBC8-C0E708C6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56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CEE9E5-A92E-44D7-8A45-89FF67F7E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95511B-B045-4EEF-86F4-B52D3A611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0F8555-8AA5-40CD-80CF-A8EAE632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284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B2D90-9879-43E8-B48F-D38B7C583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AD1D7-8267-4C63-92ED-0A44E5FCF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657A13-5311-4686-B196-F6643A8D04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D16AD-4FA2-422A-B559-19F0A6884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5615A-9F06-4ECC-B56E-DB4574339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C8878-7FF8-47DC-996D-03361D16E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30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92F31-2614-47FD-AE3B-17FE51669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188D50-54D3-496C-AF7A-61A4C2533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2E2E00-840A-4D44-8D34-9D65A3B6D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23F82F-3169-49A3-BD14-76737288E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8FDDF-1660-4688-83D7-866AB493F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44C5B-E24F-4C08-B361-030174B5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724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30640-6D7C-475D-A33A-E4ADB3772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DFC2D7-9C05-41C0-8082-34445D5682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2A679-5C8B-4B5A-A9AC-66ECE3282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C2F59-0023-4439-9526-B0C6803A5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22C3B-CB3D-4639-9A99-D5E2372D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179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F0B6A1-78EA-4C47-8D22-8F0AF6542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9F8EAD-B92A-4095-9BC6-4ECBD28D80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014CD-F93C-44C2-8AF8-E39AEE931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51421-0D7E-4C52-8EBF-DE4289D58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E14AE-6B14-4CBC-8CE2-64ED151D5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562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23" indent="0" algn="ctr">
              <a:buNone/>
              <a:defRPr sz="2000"/>
            </a:lvl2pPr>
            <a:lvl3pPr marL="914446" indent="0" algn="ctr">
              <a:buNone/>
              <a:defRPr sz="1800"/>
            </a:lvl3pPr>
            <a:lvl4pPr marL="1371669" indent="0" algn="ctr">
              <a:buNone/>
              <a:defRPr sz="1600"/>
            </a:lvl4pPr>
            <a:lvl5pPr marL="1828891" indent="0" algn="ctr">
              <a:buNone/>
              <a:defRPr sz="1600"/>
            </a:lvl5pPr>
            <a:lvl6pPr marL="2286114" indent="0" algn="ctr">
              <a:buNone/>
              <a:defRPr sz="1600"/>
            </a:lvl6pPr>
            <a:lvl7pPr marL="2743337" indent="0" algn="ctr">
              <a:buNone/>
              <a:defRPr sz="1600"/>
            </a:lvl7pPr>
            <a:lvl8pPr marL="3200560" indent="0" algn="ctr">
              <a:buNone/>
              <a:defRPr sz="1600"/>
            </a:lvl8pPr>
            <a:lvl9pPr marL="365778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33D1-53E4-4121-A54C-EC52FB3012B6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26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8B864-896E-4F8A-82C1-229C30563A1A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3014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2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5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8A285-F8DB-4AF2-B3DA-5DF66B3795CB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867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0F9F0-03C0-4401-8097-0FE2D6CD184E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0861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8D72-6AB8-4C84-821C-8E47DFC7239F}" type="datetime1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102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CD69-2307-49A1-B842-81539C00ACE0}" type="datetime1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665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0ED7F-5ED2-4FB0-856E-6D87FC943162}" type="datetime1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7776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23" indent="0">
              <a:buNone/>
              <a:defRPr sz="1400"/>
            </a:lvl2pPr>
            <a:lvl3pPr marL="914446" indent="0">
              <a:buNone/>
              <a:defRPr sz="1200"/>
            </a:lvl3pPr>
            <a:lvl4pPr marL="1371669" indent="0">
              <a:buNone/>
              <a:defRPr sz="1000"/>
            </a:lvl4pPr>
            <a:lvl5pPr marL="1828891" indent="0">
              <a:buNone/>
              <a:defRPr sz="1000"/>
            </a:lvl5pPr>
            <a:lvl6pPr marL="2286114" indent="0">
              <a:buNone/>
              <a:defRPr sz="1000"/>
            </a:lvl6pPr>
            <a:lvl7pPr marL="2743337" indent="0">
              <a:buNone/>
              <a:defRPr sz="1000"/>
            </a:lvl7pPr>
            <a:lvl8pPr marL="3200560" indent="0">
              <a:buNone/>
              <a:defRPr sz="1000"/>
            </a:lvl8pPr>
            <a:lvl9pPr marL="365778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15F5-3FD2-4315-8897-84E3DDED7CD5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919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23" indent="0">
              <a:buNone/>
              <a:defRPr sz="1400"/>
            </a:lvl2pPr>
            <a:lvl3pPr marL="914446" indent="0">
              <a:buNone/>
              <a:defRPr sz="1200"/>
            </a:lvl3pPr>
            <a:lvl4pPr marL="1371669" indent="0">
              <a:buNone/>
              <a:defRPr sz="1000"/>
            </a:lvl4pPr>
            <a:lvl5pPr marL="1828891" indent="0">
              <a:buNone/>
              <a:defRPr sz="1000"/>
            </a:lvl5pPr>
            <a:lvl6pPr marL="2286114" indent="0">
              <a:buNone/>
              <a:defRPr sz="1000"/>
            </a:lvl6pPr>
            <a:lvl7pPr marL="2743337" indent="0">
              <a:buNone/>
              <a:defRPr sz="1000"/>
            </a:lvl7pPr>
            <a:lvl8pPr marL="3200560" indent="0">
              <a:buNone/>
              <a:defRPr sz="1000"/>
            </a:lvl8pPr>
            <a:lvl9pPr marL="365778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D393E-79BA-4C3C-81C5-DD033E248C6A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47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A8581-5189-4797-ADCC-41880F053E4F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24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4E423-275E-4D85-9997-58BFE4305D82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523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picture containing table, building, cake, photo&#10;&#10;Description automatically generated">
            <a:extLst>
              <a:ext uri="{FF2B5EF4-FFF2-40B4-BE49-F238E27FC236}">
                <a16:creationId xmlns:a16="http://schemas.microsoft.com/office/drawing/2014/main" id="{CE7F94D1-05B3-4F2B-B401-CC67035192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3" y="-220120"/>
            <a:ext cx="12204193" cy="5477920"/>
          </a:xfrm>
          <a:prstGeom prst="rect">
            <a:avLst/>
          </a:prstGeom>
        </p:spPr>
      </p:pic>
      <p:sp>
        <p:nvSpPr>
          <p:cNvPr id="9" name="AutoShape 3">
            <a:extLst>
              <a:ext uri="{FF2B5EF4-FFF2-40B4-BE49-F238E27FC236}">
                <a16:creationId xmlns:a16="http://schemas.microsoft.com/office/drawing/2014/main" id="{6C33E0DD-5802-408E-94AC-D41FEB672416}"/>
              </a:ext>
            </a:extLst>
          </p:cNvPr>
          <p:cNvSpPr/>
          <p:nvPr userDrawn="1"/>
        </p:nvSpPr>
        <p:spPr>
          <a:xfrm>
            <a:off x="0" y="5257800"/>
            <a:ext cx="12192000" cy="1600200"/>
          </a:xfrm>
          <a:prstGeom prst="rect">
            <a:avLst/>
          </a:prstGeom>
          <a:solidFill>
            <a:srgbClr val="5D7963"/>
          </a:solidFill>
        </p:spPr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33E8EA1-0769-48D6-A881-9DE8B953347B}"/>
              </a:ext>
            </a:extLst>
          </p:cNvPr>
          <p:cNvGrpSpPr/>
          <p:nvPr userDrawn="1"/>
        </p:nvGrpSpPr>
        <p:grpSpPr>
          <a:xfrm>
            <a:off x="8331200" y="5860020"/>
            <a:ext cx="3608227" cy="812793"/>
            <a:chOff x="12511188" y="8496300"/>
            <a:chExt cx="5412340" cy="1219189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AF1EB440-2444-4F7C-8236-67F06509C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6154400" y="8496300"/>
              <a:ext cx="1769128" cy="1209240"/>
            </a:xfrm>
            <a:prstGeom prst="rect">
              <a:avLst/>
            </a:prstGeom>
          </p:spPr>
        </p:pic>
        <p:sp>
          <p:nvSpPr>
            <p:cNvPr id="12" name="TextBox 5">
              <a:extLst>
                <a:ext uri="{FF2B5EF4-FFF2-40B4-BE49-F238E27FC236}">
                  <a16:creationId xmlns:a16="http://schemas.microsoft.com/office/drawing/2014/main" id="{078472D1-AA83-4B63-9494-2AAEFCF81CB9}"/>
                </a:ext>
              </a:extLst>
            </p:cNvPr>
            <p:cNvSpPr txBox="1"/>
            <p:nvPr/>
          </p:nvSpPr>
          <p:spPr>
            <a:xfrm>
              <a:off x="12511188" y="8496300"/>
              <a:ext cx="3414088" cy="46166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ts val="800"/>
                </a:lnSpc>
              </a:pPr>
              <a:r>
                <a:rPr lang="en-US" sz="667" spc="113">
                  <a:solidFill>
                    <a:srgbClr val="FFFFFF"/>
                  </a:solidFill>
                  <a:latin typeface="Lato"/>
                </a:rPr>
                <a:t>UNITED STATES</a:t>
              </a:r>
            </a:p>
            <a:p>
              <a:pPr algn="r">
                <a:lnSpc>
                  <a:spcPts val="800"/>
                </a:lnSpc>
              </a:pPr>
              <a:r>
                <a:rPr lang="en-US" sz="667" spc="113">
                  <a:solidFill>
                    <a:srgbClr val="FFFFFF"/>
                  </a:solidFill>
                  <a:latin typeface="Lato"/>
                </a:rPr>
                <a:t>DEPARTMENT OF </a:t>
              </a:r>
            </a:p>
            <a:p>
              <a:pPr algn="r">
                <a:lnSpc>
                  <a:spcPts val="800"/>
                </a:lnSpc>
              </a:pPr>
              <a:r>
                <a:rPr lang="en-US" sz="667" spc="113">
                  <a:solidFill>
                    <a:srgbClr val="FFFFFF"/>
                  </a:solidFill>
                  <a:latin typeface="Lato"/>
                </a:rPr>
                <a:t>AGRICULTURE </a:t>
              </a:r>
            </a:p>
          </p:txBody>
        </p:sp>
        <p:sp>
          <p:nvSpPr>
            <p:cNvPr id="13" name="TextBox 6">
              <a:extLst>
                <a:ext uri="{FF2B5EF4-FFF2-40B4-BE49-F238E27FC236}">
                  <a16:creationId xmlns:a16="http://schemas.microsoft.com/office/drawing/2014/main" id="{DE322513-78E0-4F8C-A7E9-BF0660A8DEC8}"/>
                </a:ext>
              </a:extLst>
            </p:cNvPr>
            <p:cNvSpPr txBox="1"/>
            <p:nvPr/>
          </p:nvSpPr>
          <p:spPr>
            <a:xfrm>
              <a:off x="14478001" y="9263153"/>
              <a:ext cx="1447276" cy="45233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ts val="799"/>
                </a:lnSpc>
              </a:pPr>
              <a:r>
                <a:rPr lang="en-US" sz="666" spc="113">
                  <a:solidFill>
                    <a:srgbClr val="FFFFFF"/>
                  </a:solidFill>
                  <a:latin typeface="Lato"/>
                </a:rPr>
                <a:t>RESEARCH, </a:t>
              </a:r>
            </a:p>
            <a:p>
              <a:pPr algn="r">
                <a:lnSpc>
                  <a:spcPts val="799"/>
                </a:lnSpc>
              </a:pPr>
              <a:r>
                <a:rPr lang="en-US" sz="666" spc="113">
                  <a:solidFill>
                    <a:srgbClr val="FFFFFF"/>
                  </a:solidFill>
                  <a:latin typeface="Lato"/>
                </a:rPr>
                <a:t>EDUCATION, </a:t>
              </a:r>
            </a:p>
            <a:p>
              <a:pPr algn="r">
                <a:lnSpc>
                  <a:spcPts val="799"/>
                </a:lnSpc>
              </a:pPr>
              <a:r>
                <a:rPr lang="en-US" sz="666" spc="113">
                  <a:solidFill>
                    <a:srgbClr val="FFFFFF"/>
                  </a:solidFill>
                  <a:latin typeface="Lato"/>
                </a:rPr>
                <a:t>AND ECONOMICS </a:t>
              </a:r>
            </a:p>
          </p:txBody>
        </p:sp>
      </p:grpSp>
      <p:sp>
        <p:nvSpPr>
          <p:cNvPr id="14" name="Text Placeholder 21">
            <a:extLst>
              <a:ext uri="{FF2B5EF4-FFF2-40B4-BE49-F238E27FC236}">
                <a16:creationId xmlns:a16="http://schemas.microsoft.com/office/drawing/2014/main" id="{D683368D-3C26-4C2F-AB0E-4FB830B2BC9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2400" y="5664200"/>
            <a:ext cx="9347200" cy="811573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bg1"/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A6E373-B5D0-4E60-B981-68C31884EFFA}"/>
              </a:ext>
            </a:extLst>
          </p:cNvPr>
          <p:cNvSpPr/>
          <p:nvPr userDrawn="1"/>
        </p:nvSpPr>
        <p:spPr>
          <a:xfrm>
            <a:off x="152400" y="6371253"/>
            <a:ext cx="28677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1194"/>
              </a:lnSpc>
            </a:pPr>
            <a:r>
              <a:rPr lang="en-US" sz="1000">
                <a:solidFill>
                  <a:schemeClr val="bg1"/>
                </a:solidFill>
                <a:latin typeface="Aileron Heavy Bold"/>
              </a:rPr>
              <a:t> </a:t>
            </a:r>
            <a:r>
              <a:rPr lang="en-US" sz="10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l">
              <a:lnSpc>
                <a:spcPts val="1194"/>
              </a:lnSpc>
            </a:pPr>
            <a:r>
              <a:rPr lang="en-US" sz="10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l">
              <a:lnSpc>
                <a:spcPts val="1194"/>
              </a:lnSpc>
            </a:pPr>
            <a:endParaRPr lang="en-US" sz="1000">
              <a:solidFill>
                <a:schemeClr val="bg1"/>
              </a:solidFill>
              <a:latin typeface="Aileron Heavy Bold"/>
            </a:endParaRPr>
          </a:p>
          <a:p>
            <a:pPr algn="l">
              <a:lnSpc>
                <a:spcPts val="1194"/>
              </a:lnSpc>
            </a:pPr>
            <a:r>
              <a:rPr lang="en-US" sz="1000">
                <a:solidFill>
                  <a:schemeClr val="bg1"/>
                </a:solidFill>
                <a:latin typeface="Aileron Heavy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654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254A1BE-1631-485D-B1E8-13D5506AC5D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3600" y="0"/>
            <a:ext cx="3810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F098A7D-5340-408F-B5C2-9FF7897AA88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6100" y="2717800"/>
            <a:ext cx="406400" cy="355600"/>
          </a:xfrm>
          <a:prstGeom prst="rect">
            <a:avLst/>
          </a:prstGeom>
        </p:spPr>
        <p:txBody>
          <a:bodyPr wrap="none"/>
          <a:lstStyle>
            <a:lvl1pPr marL="0" indent="0">
              <a:buNone/>
              <a:defRPr sz="1600" baseline="0">
                <a:solidFill>
                  <a:schemeClr val="bg1"/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Page #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C426C0FF-2097-4B60-B1A9-035ACC29365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603875" y="1346200"/>
            <a:ext cx="5724524" cy="5511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C8836144-52F8-4CA3-9907-89C21AD1383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03875" y="228600"/>
            <a:ext cx="5724525" cy="8128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BA3B31C9-637A-4607-B691-B40DA154BC4D}"/>
              </a:ext>
            </a:extLst>
          </p:cNvPr>
          <p:cNvSpPr txBox="1"/>
          <p:nvPr userDrawn="1"/>
        </p:nvSpPr>
        <p:spPr>
          <a:xfrm>
            <a:off x="10566400" y="64792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3" name="Picture 2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BFC2248C-8DC2-461F-BFC4-BD46999DFD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2851" y="6479231"/>
            <a:ext cx="439397" cy="30033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6392B1-5D23-4CC8-BE73-5B80F375D1A8}"/>
              </a:ext>
            </a:extLst>
          </p:cNvPr>
          <p:cNvSpPr/>
          <p:nvPr userDrawn="1"/>
        </p:nvSpPr>
        <p:spPr>
          <a:xfrm>
            <a:off x="47337" y="6479231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ts val="1194"/>
              </a:lnSpc>
            </a:pPr>
            <a:r>
              <a:rPr lang="en-US" sz="1200">
                <a:solidFill>
                  <a:srgbClr val="5D7963"/>
                </a:solidFill>
                <a:latin typeface="+mn-lt"/>
              </a:rPr>
              <a:t>USDA Science </a:t>
            </a:r>
          </a:p>
          <a:p>
            <a:pPr algn="l">
              <a:lnSpc>
                <a:spcPts val="1194"/>
              </a:lnSpc>
            </a:pPr>
            <a:r>
              <a:rPr lang="en-US" sz="1200">
                <a:solidFill>
                  <a:srgbClr val="5D7963"/>
                </a:solidFill>
                <a:latin typeface="+mn-lt"/>
              </a:rPr>
              <a:t>“Cultivating Scientific Innovation”  </a:t>
            </a:r>
          </a:p>
          <a:p>
            <a:pPr algn="l">
              <a:lnSpc>
                <a:spcPts val="1194"/>
              </a:lnSpc>
            </a:pPr>
            <a:endParaRPr lang="en-US" sz="1200">
              <a:solidFill>
                <a:srgbClr val="5D7963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21671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">
            <a:extLst>
              <a:ext uri="{FF2B5EF4-FFF2-40B4-BE49-F238E27FC236}">
                <a16:creationId xmlns:a16="http://schemas.microsoft.com/office/drawing/2014/main" id="{7628D06B-370E-477D-B4E0-2554B513271E}"/>
              </a:ext>
            </a:extLst>
          </p:cNvPr>
          <p:cNvSpPr/>
          <p:nvPr userDrawn="1"/>
        </p:nvSpPr>
        <p:spPr>
          <a:xfrm>
            <a:off x="-1452" y="5468408"/>
            <a:ext cx="12193451" cy="1488011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7" name="AutoShape 15">
            <a:extLst>
              <a:ext uri="{FF2B5EF4-FFF2-40B4-BE49-F238E27FC236}">
                <a16:creationId xmlns:a16="http://schemas.microsoft.com/office/drawing/2014/main" id="{FB3DB5AA-5D85-4FD8-BCD6-908023F29398}"/>
              </a:ext>
            </a:extLst>
          </p:cNvPr>
          <p:cNvSpPr/>
          <p:nvPr/>
        </p:nvSpPr>
        <p:spPr>
          <a:xfrm>
            <a:off x="0" y="-14663"/>
            <a:ext cx="1244600" cy="1403840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305566A3-0E36-42EB-A501-B01B2C3804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452" y="1389177"/>
            <a:ext cx="6351452" cy="39808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C16C176-7F12-413C-8144-885446C8EC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08800" y="1389593"/>
            <a:ext cx="4775200" cy="398039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21">
            <a:extLst>
              <a:ext uri="{FF2B5EF4-FFF2-40B4-BE49-F238E27FC236}">
                <a16:creationId xmlns:a16="http://schemas.microsoft.com/office/drawing/2014/main" id="{CAD76160-4F27-49C3-BF71-3BC6A26EA7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644984" y="421835"/>
            <a:ext cx="10039016" cy="705283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EB904F2D-5020-4654-BBC3-7C79328F6647}"/>
              </a:ext>
            </a:extLst>
          </p:cNvPr>
          <p:cNvSpPr txBox="1"/>
          <p:nvPr userDrawn="1"/>
        </p:nvSpPr>
        <p:spPr>
          <a:xfrm>
            <a:off x="10641392" y="6467210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RESEARCH,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EDUCATION,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AND ECONOMICS 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B2B436F5-49B3-44E1-9C4F-E54BA9A734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684000" y="6467209"/>
            <a:ext cx="415728" cy="2841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D56D8CC-59D2-42A7-A572-3F81B428DD83}"/>
              </a:ext>
            </a:extLst>
          </p:cNvPr>
          <p:cNvSpPr/>
          <p:nvPr userDrawn="1"/>
        </p:nvSpPr>
        <p:spPr>
          <a:xfrm>
            <a:off x="64563" y="6485053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l">
              <a:lnSpc>
                <a:spcPts val="1194"/>
              </a:lnSpc>
            </a:pPr>
            <a:endParaRPr lang="en-US" sz="1200">
              <a:solidFill>
                <a:schemeClr val="bg1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260129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>
            <a:extLst>
              <a:ext uri="{FF2B5EF4-FFF2-40B4-BE49-F238E27FC236}">
                <a16:creationId xmlns:a16="http://schemas.microsoft.com/office/drawing/2014/main" id="{42A82D1F-6D19-4B22-8464-20C23EF2D060}"/>
              </a:ext>
            </a:extLst>
          </p:cNvPr>
          <p:cNvSpPr/>
          <p:nvPr userDrawn="1"/>
        </p:nvSpPr>
        <p:spPr>
          <a:xfrm>
            <a:off x="9855200" y="4819650"/>
            <a:ext cx="2336801" cy="2038350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id="{41795203-3BB7-4821-9D7E-E890F17B31B0}"/>
              </a:ext>
            </a:extLst>
          </p:cNvPr>
          <p:cNvSpPr txBox="1"/>
          <p:nvPr/>
        </p:nvSpPr>
        <p:spPr>
          <a:xfrm>
            <a:off x="4267200" y="1344173"/>
            <a:ext cx="7276712" cy="327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endParaRPr lang="en-US" sz="2000">
              <a:solidFill>
                <a:srgbClr val="4B4B4B"/>
              </a:solidFill>
              <a:latin typeface="Lato"/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95DAFD-5D5F-478B-842E-F759A2BF70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495800"/>
            <a:ext cx="9997017" cy="265853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AE94E075-18B5-4110-B078-6FD273C95E5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91259" y="5647259"/>
            <a:ext cx="406400" cy="355600"/>
          </a:xfrm>
          <a:prstGeom prst="rect">
            <a:avLst/>
          </a:prstGeom>
        </p:spPr>
        <p:txBody>
          <a:bodyPr wrap="none"/>
          <a:lstStyle>
            <a:lvl1pPr marL="0" indent="0">
              <a:buNone/>
              <a:defRPr sz="1600" baseline="0">
                <a:solidFill>
                  <a:schemeClr val="bg1"/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Page #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5D0624A-9192-48F0-BEAE-FBDCDACDCD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683895"/>
            <a:ext cx="3835400" cy="28448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13AB1443-FF63-4838-B2E3-029922E899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03876" y="683895"/>
            <a:ext cx="5693783" cy="2844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3863C65F-DEAB-422F-9B38-C8CF3DBF2300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0" name="Picture 9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08DD824E-811B-4C24-BCB4-21F2400114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47192B4-2EB3-4232-9357-5CF45737878F}"/>
              </a:ext>
            </a:extLst>
          </p:cNvPr>
          <p:cNvSpPr/>
          <p:nvPr userDrawn="1"/>
        </p:nvSpPr>
        <p:spPr>
          <a:xfrm>
            <a:off x="5994400" y="6487357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r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r">
              <a:lnSpc>
                <a:spcPts val="1194"/>
              </a:lnSpc>
            </a:pPr>
            <a:endParaRPr lang="en-US" sz="1200">
              <a:solidFill>
                <a:schemeClr val="bg1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178549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5CEDBC9-D02B-4A7B-A020-685B58F488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69926" y="0"/>
            <a:ext cx="3748617" cy="54980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A5919907-1D5C-439A-A670-7D437713E91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239932" y="5348"/>
            <a:ext cx="3952068" cy="54980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62A620EA-C23B-4E55-B4FD-1DF014325E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9179" y="1807411"/>
            <a:ext cx="3835400" cy="28448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EAF557DF-C69A-46A1-A583-745B13377A6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9179" y="5994400"/>
            <a:ext cx="406400" cy="355600"/>
          </a:xfrm>
          <a:prstGeom prst="rect">
            <a:avLst/>
          </a:prstGeom>
        </p:spPr>
        <p:txBody>
          <a:bodyPr wrap="none"/>
          <a:lstStyle>
            <a:lvl1pPr marL="0" indent="0">
              <a:buNone/>
              <a:defRPr sz="1600" baseline="0">
                <a:solidFill>
                  <a:schemeClr val="bg1"/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Page #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5ACB4609-6D8A-4B82-9656-F3BA85E431AA}"/>
              </a:ext>
            </a:extLst>
          </p:cNvPr>
          <p:cNvSpPr txBox="1"/>
          <p:nvPr userDrawn="1"/>
        </p:nvSpPr>
        <p:spPr>
          <a:xfrm>
            <a:off x="10641392" y="6467210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RESEARCH,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EDUCATION,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chemeClr val="bg1"/>
                </a:solidFill>
                <a:latin typeface="Lato"/>
              </a:rPr>
              <a:t>AND ECONOMICS </a:t>
            </a: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5216DEE6-2E6E-484A-9B59-584A0C8FA7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684000" y="6467209"/>
            <a:ext cx="415728" cy="28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0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>
            <a:extLst>
              <a:ext uri="{FF2B5EF4-FFF2-40B4-BE49-F238E27FC236}">
                <a16:creationId xmlns:a16="http://schemas.microsoft.com/office/drawing/2014/main" id="{65C4E41A-48CA-415E-8C6C-1938D28C044A}"/>
              </a:ext>
            </a:extLst>
          </p:cNvPr>
          <p:cNvSpPr/>
          <p:nvPr userDrawn="1"/>
        </p:nvSpPr>
        <p:spPr>
          <a:xfrm>
            <a:off x="10229513" y="-45681"/>
            <a:ext cx="1961395" cy="1648709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6" name="TextBox 10">
            <a:extLst>
              <a:ext uri="{FF2B5EF4-FFF2-40B4-BE49-F238E27FC236}">
                <a16:creationId xmlns:a16="http://schemas.microsoft.com/office/drawing/2014/main" id="{0A7F15A7-4CAC-458B-878E-7EFEFE56A8E7}"/>
              </a:ext>
            </a:extLst>
          </p:cNvPr>
          <p:cNvSpPr txBox="1"/>
          <p:nvPr userDrawn="1"/>
        </p:nvSpPr>
        <p:spPr>
          <a:xfrm>
            <a:off x="860184" y="4860997"/>
            <a:ext cx="6621751" cy="30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13"/>
              </a:lnSpc>
            </a:pPr>
            <a:endParaRPr lang="en-US" sz="1867">
              <a:solidFill>
                <a:srgbClr val="4B4B4B"/>
              </a:solidFill>
              <a:latin typeface="Lato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EA37551B-CBE7-4405-91E6-98332B4BF16B}"/>
              </a:ext>
            </a:extLst>
          </p:cNvPr>
          <p:cNvSpPr txBox="1"/>
          <p:nvPr userDrawn="1"/>
        </p:nvSpPr>
        <p:spPr>
          <a:xfrm>
            <a:off x="860184" y="7384525"/>
            <a:ext cx="6621751" cy="30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13"/>
              </a:lnSpc>
            </a:pPr>
            <a:endParaRPr lang="en-US" sz="1867">
              <a:solidFill>
                <a:srgbClr val="4B4B4B"/>
              </a:solidFill>
              <a:latin typeface="Lato"/>
            </a:endParaRP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D749FBF3-E7F7-42A2-91F9-174FCA987A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07010" y="778673"/>
            <a:ext cx="406400" cy="355600"/>
          </a:xfrm>
          <a:prstGeom prst="rect">
            <a:avLst/>
          </a:prstGeom>
        </p:spPr>
        <p:txBody>
          <a:bodyPr wrap="none"/>
          <a:lstStyle>
            <a:lvl1pPr marL="0" indent="0">
              <a:buNone/>
              <a:defRPr sz="1600" baseline="0">
                <a:solidFill>
                  <a:schemeClr val="bg1"/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Page #</a:t>
            </a:r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38224D5F-D5CE-47BF-B886-44E4598A1D7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28777" y="1603027"/>
            <a:ext cx="1951871" cy="18314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Picture Placeholder 7">
            <a:extLst>
              <a:ext uri="{FF2B5EF4-FFF2-40B4-BE49-F238E27FC236}">
                <a16:creationId xmlns:a16="http://schemas.microsoft.com/office/drawing/2014/main" id="{E1A21286-CDEB-45CE-858C-01402A7018E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28777" y="3444875"/>
            <a:ext cx="1951871" cy="182048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FA07C22D-E556-4D6E-AFB9-A06EAFAA15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238302" y="5291622"/>
            <a:ext cx="1955781" cy="15663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0" name="Text Placeholder 21">
            <a:extLst>
              <a:ext uri="{FF2B5EF4-FFF2-40B4-BE49-F238E27FC236}">
                <a16:creationId xmlns:a16="http://schemas.microsoft.com/office/drawing/2014/main" id="{6DDF0557-DF19-4D44-BE71-55BF906C29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5125" y="276740"/>
            <a:ext cx="8686800" cy="183146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344C8A7E-4637-437F-AB3B-AB371AAA6B5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5125" y="2463800"/>
            <a:ext cx="8686800" cy="571156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C4404F0B-6443-4357-9A1F-3B1C7633AD37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3" name="Picture 12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F935117-E60B-423C-812D-E4300D9149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16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>
            <a:extLst>
              <a:ext uri="{FF2B5EF4-FFF2-40B4-BE49-F238E27FC236}">
                <a16:creationId xmlns:a16="http://schemas.microsoft.com/office/drawing/2014/main" id="{596B51C6-6EC5-4E8F-B47A-ABC92EB75B70}"/>
              </a:ext>
            </a:extLst>
          </p:cNvPr>
          <p:cNvSpPr/>
          <p:nvPr userDrawn="1"/>
        </p:nvSpPr>
        <p:spPr>
          <a:xfrm>
            <a:off x="0" y="4693940"/>
            <a:ext cx="4052294" cy="2164060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EAAB8280-45AB-4CF7-9C60-39B5063CF028}"/>
              </a:ext>
            </a:extLst>
          </p:cNvPr>
          <p:cNvSpPr txBox="1">
            <a:spLocks/>
          </p:cNvSpPr>
          <p:nvPr userDrawn="1"/>
        </p:nvSpPr>
        <p:spPr>
          <a:xfrm>
            <a:off x="1066800" y="5891522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Page #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3A99333E-4641-4528-81A8-CBA80CB393E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32799" y="-20363"/>
            <a:ext cx="3759200" cy="22098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E473FF52-A861-4235-92F2-7209626C13E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432799" y="2201319"/>
            <a:ext cx="3759200" cy="22098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2F2B333B-EE7D-48C4-AB69-512EC2AD74F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32800" y="4411119"/>
            <a:ext cx="3759200" cy="244688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F0277D6D-341C-4294-BFE8-628B2ABC7A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52294" y="4714869"/>
            <a:ext cx="4380505" cy="21640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0" name="Text Placeholder 21">
            <a:extLst>
              <a:ext uri="{FF2B5EF4-FFF2-40B4-BE49-F238E27FC236}">
                <a16:creationId xmlns:a16="http://schemas.microsoft.com/office/drawing/2014/main" id="{0CEA0CA4-A569-4BF5-BA14-CEA38BB53D2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332600"/>
            <a:ext cx="7582207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683CE960-C793-4F63-A80A-919CD8B75B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0842" y="1148635"/>
            <a:ext cx="3641558" cy="156916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81CBA90C-627F-4079-99A2-FCD1EC0F67F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585043" y="2136418"/>
            <a:ext cx="3315007" cy="156916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30A6CAA7-CF61-4560-AA9A-B018E81C823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0842" y="2921000"/>
            <a:ext cx="3641558" cy="156916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6B6AAA0A-A6CA-4E5C-9ECB-B507B76DBCB3}"/>
              </a:ext>
            </a:extLst>
          </p:cNvPr>
          <p:cNvSpPr txBox="1"/>
          <p:nvPr userDrawn="1"/>
        </p:nvSpPr>
        <p:spPr>
          <a:xfrm>
            <a:off x="10617549" y="6482632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5" name="Picture 14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C9C86A31-F3AC-4206-A886-414D482EBB7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0" y="6482631"/>
            <a:ext cx="439397" cy="300339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FE98ED0F-C3E4-499E-852E-60D6197007EE}"/>
              </a:ext>
            </a:extLst>
          </p:cNvPr>
          <p:cNvSpPr/>
          <p:nvPr userDrawn="1"/>
        </p:nvSpPr>
        <p:spPr>
          <a:xfrm>
            <a:off x="64563" y="6485053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l">
              <a:lnSpc>
                <a:spcPts val="1194"/>
              </a:lnSpc>
            </a:pPr>
            <a:endParaRPr lang="en-US" sz="1200">
              <a:solidFill>
                <a:schemeClr val="bg1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30016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>
            <a:extLst>
              <a:ext uri="{FF2B5EF4-FFF2-40B4-BE49-F238E27FC236}">
                <a16:creationId xmlns:a16="http://schemas.microsoft.com/office/drawing/2014/main" id="{26EF71FB-B539-457E-A274-24D3F6E9E067}"/>
              </a:ext>
            </a:extLst>
          </p:cNvPr>
          <p:cNvSpPr/>
          <p:nvPr userDrawn="1"/>
        </p:nvSpPr>
        <p:spPr>
          <a:xfrm>
            <a:off x="10769600" y="-1"/>
            <a:ext cx="1422400" cy="2958673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981244B0-38C5-4C53-8D03-31FC16FEC1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10999" y="401907"/>
            <a:ext cx="5047401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F36ED6-8BCD-4D6B-AE4A-B1915C5B40F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10999" y="1092200"/>
            <a:ext cx="3641558" cy="536389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49568369-648A-4E36-B9DC-1C3E03BCB0E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769600" y="2958673"/>
            <a:ext cx="2679700" cy="3886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C9E47939-01C2-4C7A-993F-5E5B3BD0493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300009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0B960C12-BBA0-466E-8950-6308C69BD7F4}"/>
              </a:ext>
            </a:extLst>
          </p:cNvPr>
          <p:cNvSpPr txBox="1">
            <a:spLocks/>
          </p:cNvSpPr>
          <p:nvPr userDrawn="1"/>
        </p:nvSpPr>
        <p:spPr>
          <a:xfrm>
            <a:off x="11480800" y="476907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Page #</a:t>
            </a: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878A095B-2D7D-4CC1-8421-C0AF29087D37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0" name="Picture 9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93B67860-2B4C-494D-B709-A6A103BEBF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5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6">
            <a:extLst>
              <a:ext uri="{FF2B5EF4-FFF2-40B4-BE49-F238E27FC236}">
                <a16:creationId xmlns:a16="http://schemas.microsoft.com/office/drawing/2014/main" id="{865DE3A0-343A-4985-A370-BC40452F7DAD}"/>
              </a:ext>
            </a:extLst>
          </p:cNvPr>
          <p:cNvSpPr/>
          <p:nvPr userDrawn="1"/>
        </p:nvSpPr>
        <p:spPr>
          <a:xfrm>
            <a:off x="-4064" y="5217811"/>
            <a:ext cx="4052294" cy="1648709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0688F523-6505-421A-B7D6-4D55C3EC87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7444" y="375739"/>
            <a:ext cx="5047401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C9AC3760-CAFD-4BD7-8A8F-53F38EC0F1E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6748" y="1295401"/>
            <a:ext cx="5058097" cy="9144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9A1A0-6A90-4AC1-8639-2F67827A906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6749" y="2532987"/>
            <a:ext cx="3040852" cy="23692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BC51F2B-73B9-4FE5-B6CB-2A1A5C77CF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977470" y="5050043"/>
            <a:ext cx="4808130" cy="154088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DB6379D-9A97-4C00-948E-8CCFFF77DDC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048230" y="2532988"/>
            <a:ext cx="2615505" cy="433353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7598B52-B5BC-419A-B346-8D34B2B3BC8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663734" y="0"/>
            <a:ext cx="5528266" cy="47498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54E1DAF6-9319-4471-9FCC-49420C7C0D92}"/>
              </a:ext>
            </a:extLst>
          </p:cNvPr>
          <p:cNvSpPr txBox="1">
            <a:spLocks/>
          </p:cNvSpPr>
          <p:nvPr userDrawn="1"/>
        </p:nvSpPr>
        <p:spPr>
          <a:xfrm>
            <a:off x="1028999" y="6042165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Page #</a:t>
            </a: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D8E03BA0-B39F-4C58-A9B4-2E2740546BCE}"/>
              </a:ext>
            </a:extLst>
          </p:cNvPr>
          <p:cNvSpPr txBox="1"/>
          <p:nvPr userDrawn="1"/>
        </p:nvSpPr>
        <p:spPr>
          <a:xfrm>
            <a:off x="10617549" y="6482632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r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7" name="Picture 1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FA1F165-B629-4154-AD0A-C4ADAA25D7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0" y="6482631"/>
            <a:ext cx="439397" cy="3003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C00D69E-27D7-4E9C-BE02-0296F5C510AF}"/>
              </a:ext>
            </a:extLst>
          </p:cNvPr>
          <p:cNvSpPr/>
          <p:nvPr userDrawn="1"/>
        </p:nvSpPr>
        <p:spPr>
          <a:xfrm>
            <a:off x="64563" y="6485053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l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l">
              <a:lnSpc>
                <a:spcPts val="1194"/>
              </a:lnSpc>
            </a:pPr>
            <a:endParaRPr lang="en-US" sz="1200">
              <a:solidFill>
                <a:schemeClr val="bg1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38462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">
            <a:extLst>
              <a:ext uri="{FF2B5EF4-FFF2-40B4-BE49-F238E27FC236}">
                <a16:creationId xmlns:a16="http://schemas.microsoft.com/office/drawing/2014/main" id="{EC82F592-917B-4B5E-A92F-E246743F76B1}"/>
              </a:ext>
            </a:extLst>
          </p:cNvPr>
          <p:cNvSpPr/>
          <p:nvPr userDrawn="1"/>
        </p:nvSpPr>
        <p:spPr>
          <a:xfrm>
            <a:off x="8229600" y="5209291"/>
            <a:ext cx="3962400" cy="1648709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CF54B205-539E-4D64-8DD3-C35576470E2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6400" y="279400"/>
            <a:ext cx="7823200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555FC586-6EB3-41AC-A700-E56CA97503B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4401" y="1013326"/>
            <a:ext cx="3403600" cy="38888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33152B5-5EE8-443A-B57F-457B340FF1F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990600"/>
            <a:ext cx="8229600" cy="58674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45CF3888-AEB7-41CB-9285-4DEEA56E13CE}"/>
              </a:ext>
            </a:extLst>
          </p:cNvPr>
          <p:cNvSpPr txBox="1">
            <a:spLocks/>
          </p:cNvSpPr>
          <p:nvPr userDrawn="1"/>
        </p:nvSpPr>
        <p:spPr>
          <a:xfrm>
            <a:off x="9093200" y="6033645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09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2DC7C273-69C3-41F7-B37A-F71FDAC48A0C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1" name="Picture 10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6749EC65-D653-4F7E-B0E1-0BB2C597A1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3F61001-FD29-4E82-9AAF-3B97B6A8263E}"/>
              </a:ext>
            </a:extLst>
          </p:cNvPr>
          <p:cNvSpPr/>
          <p:nvPr userDrawn="1"/>
        </p:nvSpPr>
        <p:spPr>
          <a:xfrm>
            <a:off x="5994400" y="6474531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USDA Science </a:t>
            </a:r>
          </a:p>
          <a:p>
            <a:pPr algn="r">
              <a:lnSpc>
                <a:spcPts val="1194"/>
              </a:lnSpc>
            </a:pPr>
            <a:r>
              <a:rPr lang="en-US" sz="1200">
                <a:solidFill>
                  <a:schemeClr val="bg1"/>
                </a:solidFill>
                <a:latin typeface="+mn-lt"/>
              </a:rPr>
              <a:t>“Cultivating Scientific Innovation”  </a:t>
            </a:r>
          </a:p>
          <a:p>
            <a:pPr algn="r">
              <a:lnSpc>
                <a:spcPts val="1194"/>
              </a:lnSpc>
            </a:pPr>
            <a:endParaRPr lang="en-US" sz="1200">
              <a:solidFill>
                <a:schemeClr val="bg1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116933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>
            <a:extLst>
              <a:ext uri="{FF2B5EF4-FFF2-40B4-BE49-F238E27FC236}">
                <a16:creationId xmlns:a16="http://schemas.microsoft.com/office/drawing/2014/main" id="{0AAB3B4D-248B-416E-952F-C440DFE131B0}"/>
              </a:ext>
            </a:extLst>
          </p:cNvPr>
          <p:cNvSpPr/>
          <p:nvPr userDrawn="1"/>
        </p:nvSpPr>
        <p:spPr>
          <a:xfrm>
            <a:off x="0" y="-66675"/>
            <a:ext cx="1604109" cy="1351085"/>
          </a:xfrm>
          <a:prstGeom prst="rect">
            <a:avLst/>
          </a:prstGeom>
          <a:solidFill>
            <a:srgbClr val="5D7963"/>
          </a:solidFill>
        </p:spPr>
        <p:txBody>
          <a:bodyPr/>
          <a:lstStyle/>
          <a:p>
            <a:endParaRPr lang="en-US" sz="1200"/>
          </a:p>
        </p:txBody>
      </p:sp>
      <p:sp>
        <p:nvSpPr>
          <p:cNvPr id="10" name="Text Placeholder 21">
            <a:extLst>
              <a:ext uri="{FF2B5EF4-FFF2-40B4-BE49-F238E27FC236}">
                <a16:creationId xmlns:a16="http://schemas.microsoft.com/office/drawing/2014/main" id="{90A43D8D-181E-4DD2-9EF9-2BA85B879D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95471" y="485000"/>
            <a:ext cx="5204591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7293DDCE-FF65-434B-BD22-6D9CFC4CD76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095470" y="1600200"/>
            <a:ext cx="5204591" cy="4876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68F06C2-2C5D-4578-B32C-0B251B072CA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924800" y="0"/>
            <a:ext cx="3048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268B413F-A454-4AB9-BD20-D2131F80CABF}"/>
              </a:ext>
            </a:extLst>
          </p:cNvPr>
          <p:cNvSpPr txBox="1">
            <a:spLocks/>
          </p:cNvSpPr>
          <p:nvPr userDrawn="1"/>
        </p:nvSpPr>
        <p:spPr>
          <a:xfrm>
            <a:off x="585719" y="560000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/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F8D30227-0758-4DD6-91E6-6F3B278FBDA8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9" name="Picture 8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0E3C3F93-306F-4457-A24A-89EB9C9BDC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4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>
            <a:extLst>
              <a:ext uri="{FF2B5EF4-FFF2-40B4-BE49-F238E27FC236}">
                <a16:creationId xmlns:a16="http://schemas.microsoft.com/office/drawing/2014/main" id="{75F84959-4BFF-41F1-BD25-E1CF022A9AE0}"/>
              </a:ext>
            </a:extLst>
          </p:cNvPr>
          <p:cNvSpPr/>
          <p:nvPr userDrawn="1"/>
        </p:nvSpPr>
        <p:spPr>
          <a:xfrm>
            <a:off x="-14593" y="0"/>
            <a:ext cx="1549400" cy="3439533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817708F1-F8B9-49FE-93A4-1CB1F43A9F9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0713" y="4833665"/>
            <a:ext cx="5204591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E58D454-C448-492A-A619-9998160E958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50808" y="1"/>
            <a:ext cx="5041193" cy="343958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72558525-9F3E-4EBE-A3F9-6FDDA192C91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49401" y="1"/>
            <a:ext cx="5601407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39E97A86-16C2-4944-9A9D-F710ACABDCB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150808" y="3439533"/>
            <a:ext cx="5041193" cy="341846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451E9397-1097-4AC1-BBCF-A0DBB5B75B16}"/>
              </a:ext>
            </a:extLst>
          </p:cNvPr>
          <p:cNvSpPr txBox="1">
            <a:spLocks/>
          </p:cNvSpPr>
          <p:nvPr userDrawn="1"/>
        </p:nvSpPr>
        <p:spPr>
          <a:xfrm>
            <a:off x="787513" y="584200"/>
            <a:ext cx="406400" cy="355600"/>
          </a:xfrm>
          <a:prstGeom prst="rect">
            <a:avLst/>
          </a:prstGeom>
        </p:spPr>
        <p:txBody>
          <a:bodyPr vert="horz" wrap="none" lIns="60960" tIns="30480" rIns="60960" bIns="30480" rtlCol="0" anchor="ctr"/>
          <a:lstStyle>
            <a:defPPr>
              <a:defRPr lang="en-US"/>
            </a:defPPr>
            <a:lvl1pPr marL="0" indent="0" algn="r" defTabSz="914400" rtl="0" eaLnBrk="1" latinLnBrk="0" hangingPunct="1">
              <a:buNone/>
              <a:defRPr sz="2400" kern="1200" baseline="0">
                <a:solidFill>
                  <a:schemeClr val="bg1"/>
                </a:solidFill>
                <a:latin typeface="League Spartan" panose="020B060402020202020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Page #</a:t>
            </a: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349F98AF-7CBF-4E29-A17B-5D213EC71D7C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4" name="Picture 1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EA5CE573-D4D1-4597-934B-CA413839D9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3">
            <a:extLst>
              <a:ext uri="{FF2B5EF4-FFF2-40B4-BE49-F238E27FC236}">
                <a16:creationId xmlns:a16="http://schemas.microsoft.com/office/drawing/2014/main" id="{13465511-8852-4224-BAAA-4328DCD8FDEC}"/>
              </a:ext>
            </a:extLst>
          </p:cNvPr>
          <p:cNvSpPr/>
          <p:nvPr userDrawn="1"/>
        </p:nvSpPr>
        <p:spPr>
          <a:xfrm>
            <a:off x="10704341" y="0"/>
            <a:ext cx="1498600" cy="1403840"/>
          </a:xfrm>
          <a:prstGeom prst="rect">
            <a:avLst/>
          </a:prstGeom>
          <a:solidFill>
            <a:srgbClr val="5D7963"/>
          </a:solidFill>
        </p:spPr>
        <p:txBody>
          <a:bodyPr/>
          <a:lstStyle/>
          <a:p>
            <a:endParaRPr lang="en-US" sz="12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DE58DB-9B15-4EF5-9D6A-BF87E604A2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037" y="701920"/>
            <a:ext cx="54864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8" name="Text Placeholder 21">
            <a:extLst>
              <a:ext uri="{FF2B5EF4-FFF2-40B4-BE49-F238E27FC236}">
                <a16:creationId xmlns:a16="http://schemas.microsoft.com/office/drawing/2014/main" id="{397920E4-9B03-43A2-BCDD-895B8857DA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9601" y="581270"/>
            <a:ext cx="5204591" cy="5056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4257BCA3-973E-461E-939D-203D86DFB0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9601" y="2209800"/>
            <a:ext cx="4317999" cy="4876800"/>
          </a:xfrm>
          <a:prstGeom prst="rect">
            <a:avLst/>
          </a:prstGeom>
        </p:spPr>
        <p:txBody>
          <a:bodyPr/>
          <a:lstStyle>
            <a:lvl1pPr marL="228611" marR="0" indent="-228611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04815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0"/>
            <a:endParaRPr lang="en-US"/>
          </a:p>
          <a:p>
            <a:pPr marL="228611" marR="0" lvl="0" indent="-228611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133">
                <a:solidFill>
                  <a:srgbClr val="4B4B4B"/>
                </a:solidFill>
                <a:latin typeface="League Spartan"/>
              </a:rPr>
              <a:t>@</a:t>
            </a:r>
            <a:r>
              <a:rPr lang="en-US" sz="2133" err="1">
                <a:solidFill>
                  <a:srgbClr val="4B4B4B"/>
                </a:solidFill>
                <a:latin typeface="League Spartan"/>
              </a:rPr>
              <a:t>USDAScience</a:t>
            </a:r>
            <a:endParaRPr lang="en-US" sz="2133">
              <a:solidFill>
                <a:srgbClr val="4B4B4B"/>
              </a:solidFill>
              <a:latin typeface="League Spartan"/>
            </a:endParaRPr>
          </a:p>
          <a:p>
            <a:pPr lvl="0"/>
            <a:endParaRPr lang="en-US"/>
          </a:p>
          <a:p>
            <a:pPr lvl="1"/>
            <a:endParaRPr lang="en-US"/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8D374D67-8C5A-4D67-B56D-840BDD95FCFA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12" name="Picture 11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47454183-2E85-426E-BCBC-3EF040B976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4EC6EE8-0772-4EAB-BBFC-93D633FF2692}"/>
              </a:ext>
            </a:extLst>
          </p:cNvPr>
          <p:cNvSpPr/>
          <p:nvPr userDrawn="1"/>
        </p:nvSpPr>
        <p:spPr>
          <a:xfrm>
            <a:off x="6003925" y="6474531"/>
            <a:ext cx="6096000" cy="556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ts val="1194"/>
              </a:lnSpc>
            </a:pPr>
            <a:r>
              <a:rPr lang="en-US" sz="1200">
                <a:solidFill>
                  <a:srgbClr val="5D7963"/>
                </a:solidFill>
                <a:latin typeface="+mn-lt"/>
              </a:rPr>
              <a:t>USDA Science </a:t>
            </a:r>
          </a:p>
          <a:p>
            <a:pPr algn="r">
              <a:lnSpc>
                <a:spcPts val="1194"/>
              </a:lnSpc>
            </a:pPr>
            <a:r>
              <a:rPr lang="en-US" sz="1200">
                <a:solidFill>
                  <a:srgbClr val="5D7963"/>
                </a:solidFill>
                <a:latin typeface="+mn-lt"/>
              </a:rPr>
              <a:t>“Cultivating Scientific Innovation”  </a:t>
            </a:r>
          </a:p>
          <a:p>
            <a:pPr algn="r">
              <a:lnSpc>
                <a:spcPts val="1194"/>
              </a:lnSpc>
            </a:pPr>
            <a:endParaRPr lang="en-US" sz="1200">
              <a:solidFill>
                <a:srgbClr val="5D7963"/>
              </a:solidFill>
              <a:latin typeface="Aileron Heavy Bold"/>
            </a:endParaRPr>
          </a:p>
        </p:txBody>
      </p:sp>
    </p:spTree>
    <p:extLst>
      <p:ext uri="{BB962C8B-B14F-4D97-AF65-F5344CB8AC3E}">
        <p14:creationId xmlns:p14="http://schemas.microsoft.com/office/powerpoint/2010/main" val="335452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0A049-E601-4388-8234-907972CA2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609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00BCE306-BF7C-4040-83AC-290B2EA62527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5" name="Picture 4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9533910D-7068-4BC7-A2C6-A9D29BB881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AAFC7-FCDD-4E42-8DE5-B0C5D2B26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609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A4670695-943C-4F9C-AF92-3D1B6C1D6501}"/>
              </a:ext>
            </a:extLst>
          </p:cNvPr>
          <p:cNvSpPr txBox="1"/>
          <p:nvPr userDrawn="1"/>
        </p:nvSpPr>
        <p:spPr>
          <a:xfrm>
            <a:off x="585719" y="6474531"/>
            <a:ext cx="964851" cy="301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RESEARCH,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EDUCATION, </a:t>
            </a:r>
          </a:p>
          <a:p>
            <a:pPr algn="l">
              <a:lnSpc>
                <a:spcPts val="799"/>
              </a:lnSpc>
            </a:pPr>
            <a:r>
              <a:rPr lang="en-US" sz="666" spc="113">
                <a:solidFill>
                  <a:srgbClr val="5D7963"/>
                </a:solidFill>
                <a:latin typeface="Lato"/>
              </a:rPr>
              <a:t>AND ECONOMICS </a:t>
            </a:r>
          </a:p>
        </p:txBody>
      </p:sp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A7FFA580-C105-40EC-8588-366E1922A0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477001"/>
            <a:ext cx="399452" cy="2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62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CD69-2307-49A1-B842-81539C00ACE0}" type="datetime1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5987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>
            <a:extLst>
              <a:ext uri="{FF2B5EF4-FFF2-40B4-BE49-F238E27FC236}">
                <a16:creationId xmlns:a16="http://schemas.microsoft.com/office/drawing/2014/main" id="{3E1AC00F-1DA5-4B4B-B699-81EF6ADB1455}"/>
              </a:ext>
            </a:extLst>
          </p:cNvPr>
          <p:cNvSpPr/>
          <p:nvPr userDrawn="1"/>
        </p:nvSpPr>
        <p:spPr>
          <a:xfrm>
            <a:off x="0" y="5562600"/>
            <a:ext cx="12192000" cy="1397000"/>
          </a:xfrm>
          <a:prstGeom prst="rect">
            <a:avLst/>
          </a:prstGeom>
          <a:solidFill>
            <a:srgbClr val="5D7963"/>
          </a:solidFill>
        </p:spPr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5CEDBC9-D02B-4A7B-A020-685B58F488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69926" y="0"/>
            <a:ext cx="3748617" cy="54980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A5919907-1D5C-439A-A670-7D437713E91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239932" y="5348"/>
            <a:ext cx="3952068" cy="54980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62A620EA-C23B-4E55-B4FD-1DF014325E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9179" y="1807411"/>
            <a:ext cx="3835400" cy="2844800"/>
          </a:xfrm>
          <a:prstGeom prst="rect">
            <a:avLst/>
          </a:prstGeom>
        </p:spPr>
        <p:txBody>
          <a:bodyPr/>
          <a:lstStyle>
            <a:lvl1pPr>
              <a:defRPr sz="3600" baseline="0">
                <a:solidFill>
                  <a:schemeClr val="tx1">
                    <a:lumMod val="65000"/>
                    <a:lumOff val="35000"/>
                  </a:schemeClr>
                </a:solidFill>
                <a:latin typeface="League Spartan" panose="020B060402020202020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5216DEE6-2E6E-484A-9B59-584A0C8FA7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684000" y="6467209"/>
            <a:ext cx="415728" cy="28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8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77600" y="5867403"/>
            <a:ext cx="71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3CFE9-3B4D-4CB2-AFDE-4D2C75F428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1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ADE67F-5330-48F7-A118-2F7712E91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82F94-360F-49C2-B9CD-8B390C75CB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E1221-D09C-4798-81B8-CD183604B7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8B2AC-BF04-4C33-9960-036AD52594F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A9133-7250-4935-9B2E-CB8CB82257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C1601-14A5-4154-B902-1831540386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D1CB7-25F3-4278-BBB3-D478504D6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7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3A9D1-988B-47F1-B36F-B328C4C97062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2F4AC-24EC-4F9C-B1C3-29A875627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66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hdr="0" ftr="0" dt="0"/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91444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34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57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80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03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26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49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71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94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741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09630" rtl="0" eaLnBrk="1" latinLnBrk="0" hangingPunct="1">
        <a:lnSpc>
          <a:spcPct val="90000"/>
        </a:lnSpc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408" indent="-152408" algn="l" defTabSz="60963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rs.usda.gov/subscribe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hyperlink" Target="http://ers.usda.gov/about-ers/careers-at-er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0D225C-51E1-4C8C-9C9D-C667808D5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7710"/>
            <a:ext cx="12192000" cy="12293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73A0AF-6B09-4133-9C4D-5AA200736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6495" y="195966"/>
            <a:ext cx="3124843" cy="100872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AB3D759-6C69-4028-B049-83B640DD3F0B}"/>
              </a:ext>
            </a:extLst>
          </p:cNvPr>
          <p:cNvSpPr txBox="1">
            <a:spLocks/>
          </p:cNvSpPr>
          <p:nvPr/>
        </p:nvSpPr>
        <p:spPr>
          <a:xfrm>
            <a:off x="1524000" y="1597399"/>
            <a:ext cx="9144000" cy="36575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1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t>How Bilateral Trade Deals Get in the Way of Multilateral Agreements</a:t>
            </a:r>
            <a:b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i="1" dirty="0">
                <a:solidFill>
                  <a:srgbClr val="4F81BD">
                    <a:lumMod val="50000"/>
                  </a:srgbClr>
                </a:solidFill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t>Jayson Beckman, Maros Ivanic, Saleem Shaik</a:t>
            </a:r>
            <a:b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t>USDA Economic Research Service</a:t>
            </a:r>
            <a:b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i="1" dirty="0">
                <a:solidFill>
                  <a:srgbClr val="4F81BD">
                    <a:lumMod val="50000"/>
                  </a:srgbClr>
                </a:solidFill>
                <a:latin typeface="Calibri"/>
              </a:rPr>
              <a:t>June 9, 2022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44319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Can countries </a:t>
            </a:r>
            <a:r>
              <a:rPr lang="en-US" b="1"/>
              <a:t>unilaterally </a:t>
            </a:r>
            <a:r>
              <a:rPr lang="en-US" b="1" dirty="0"/>
              <a:t>negotiate better trade deals than multilateral agreements?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79774"/>
          </a:xfrm>
        </p:spPr>
        <p:txBody>
          <a:bodyPr/>
          <a:lstStyle/>
          <a:p>
            <a:r>
              <a:rPr lang="en-US" dirty="0"/>
              <a:t>Historically, there have been attempts for liberalizing global trade through global agreements (i.e., GATT, WTO)</a:t>
            </a:r>
          </a:p>
          <a:p>
            <a:r>
              <a:rPr lang="en-US" dirty="0"/>
              <a:t>With the failure of the Doha Round, countries moved towards regional and bilateral agreements</a:t>
            </a:r>
          </a:p>
          <a:p>
            <a:r>
              <a:rPr lang="en-US" b="1" dirty="0"/>
              <a:t>Are regional trade agreements helping the world reach a global agreement or preventing it?</a:t>
            </a:r>
          </a:p>
        </p:txBody>
      </p:sp>
    </p:spTree>
    <p:extLst>
      <p:ext uri="{BB962C8B-B14F-4D97-AF65-F5344CB8AC3E}">
        <p14:creationId xmlns:p14="http://schemas.microsoft.com/office/powerpoint/2010/main" val="3206086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>
            <a:normAutofit/>
          </a:bodyPr>
          <a:lstStyle/>
          <a:p>
            <a:r>
              <a:rPr lang="en-US" b="1" dirty="0"/>
              <a:t>Previous theoretical work </a:t>
            </a:r>
            <a:r>
              <a:rPr lang="en-US" b="1"/>
              <a:t>is </a:t>
            </a:r>
            <a:r>
              <a:rPr lang="en-US" b="1" dirty="0"/>
              <a:t>not conclusive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0200"/>
            <a:ext cx="10515600" cy="404928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Aghion et al. (2007): global free trade may or may not be attained depending on whether trade coalitions produce additional welfare (</a:t>
            </a:r>
            <a:r>
              <a:rPr lang="en-US" dirty="0" err="1"/>
              <a:t>superadditivity</a:t>
            </a:r>
            <a:r>
              <a:rPr lang="en-US" dirty="0"/>
              <a:t>); bilateral negotiations may create “stumbling blocks” or “building block” of countries</a:t>
            </a:r>
          </a:p>
          <a:p>
            <a:r>
              <a:rPr lang="en-US" dirty="0" err="1"/>
              <a:t>Saggi</a:t>
            </a:r>
            <a:r>
              <a:rPr lang="en-US" dirty="0"/>
              <a:t> (2010): global free trade may not be possible under multilateral trade agreement with asymmetries in countries endowments; however, bilateral agreements lead to free trade</a:t>
            </a:r>
          </a:p>
          <a:p>
            <a:r>
              <a:rPr lang="en-US" dirty="0"/>
              <a:t>This is essentially an empirical question—the answer will likely depend on the details of the existing protection, taxes, and countries’ endowments, preferences</a:t>
            </a:r>
          </a:p>
        </p:txBody>
      </p:sp>
    </p:spTree>
    <p:extLst>
      <p:ext uri="{BB962C8B-B14F-4D97-AF65-F5344CB8AC3E}">
        <p14:creationId xmlns:p14="http://schemas.microsoft.com/office/powerpoint/2010/main" val="1769196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/>
          <a:lstStyle/>
          <a:p>
            <a:r>
              <a:rPr lang="en-US" b="1" dirty="0"/>
              <a:t>Approach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7129"/>
            <a:ext cx="10515600" cy="424235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To keep things simple, we consider the TPP group (12 countries) and ten commodities</a:t>
            </a:r>
          </a:p>
          <a:p>
            <a:r>
              <a:rPr lang="en-US" dirty="0"/>
              <a:t>We calculate welfare gains of the envisioned multilateral agreement</a:t>
            </a:r>
          </a:p>
          <a:p>
            <a:r>
              <a:rPr lang="en-US" dirty="0"/>
              <a:t>As an alternative, we allow countries to negotiate their own bilateral agreements:</a:t>
            </a:r>
          </a:p>
          <a:p>
            <a:pPr lvl="1"/>
            <a:r>
              <a:rPr lang="en-US" dirty="0"/>
              <a:t>Any country can approach another country with a proposal for a bilateral agreement</a:t>
            </a:r>
          </a:p>
          <a:p>
            <a:pPr lvl="1"/>
            <a:r>
              <a:rPr lang="en-US" dirty="0"/>
              <a:t>The countries agree on a deal that maximizes the proposing country’s own welfare without reducing the welfare of the other country</a:t>
            </a:r>
          </a:p>
          <a:p>
            <a:pPr lvl="1"/>
            <a:r>
              <a:rPr lang="en-US" dirty="0"/>
              <a:t>Countries negotiate in the same sequence until no country wants to change anything (Nash equilibrium)</a:t>
            </a:r>
          </a:p>
          <a:p>
            <a:r>
              <a:rPr lang="en-US" dirty="0"/>
              <a:t>Because the order of negotiations may matter, we consider several random orders of negotiations</a:t>
            </a:r>
          </a:p>
        </p:txBody>
      </p:sp>
    </p:spTree>
    <p:extLst>
      <p:ext uri="{BB962C8B-B14F-4D97-AF65-F5344CB8AC3E}">
        <p14:creationId xmlns:p14="http://schemas.microsoft.com/office/powerpoint/2010/main" val="475578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/>
          <a:lstStyle/>
          <a:p>
            <a:r>
              <a:rPr lang="en-US" b="1" dirty="0"/>
              <a:t>Regional aggregation</a:t>
            </a:r>
            <a:endParaRPr lang="en-US" sz="2400" b="1" dirty="0"/>
          </a:p>
        </p:txBody>
      </p:sp>
      <p:pic>
        <p:nvPicPr>
          <p:cNvPr id="10" name="Content Placeholder 9" descr="Map&#10;&#10;Description automatically generated">
            <a:extLst>
              <a:ext uri="{FF2B5EF4-FFF2-40B4-BE49-F238E27FC236}">
                <a16:creationId xmlns:a16="http://schemas.microsoft.com/office/drawing/2014/main" id="{5ABAC148-9B2B-4650-B069-2AF2CD7F17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8600"/>
            <a:ext cx="10795000" cy="6477000"/>
          </a:xfrm>
        </p:spPr>
      </p:pic>
    </p:spTree>
    <p:extLst>
      <p:ext uri="{BB962C8B-B14F-4D97-AF65-F5344CB8AC3E}">
        <p14:creationId xmlns:p14="http://schemas.microsoft.com/office/powerpoint/2010/main" val="3591312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457200"/>
            <a:ext cx="10515600" cy="924029"/>
          </a:xfrm>
        </p:spPr>
        <p:txBody>
          <a:bodyPr/>
          <a:lstStyle/>
          <a:p>
            <a:r>
              <a:rPr lang="en-US" b="1" dirty="0"/>
              <a:t>Illustration of our bargaining game</a:t>
            </a:r>
            <a:endParaRPr lang="en-US" sz="2400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33F1F555-5DFC-487E-8A1C-21F8F969E0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551737"/>
              </p:ext>
            </p:extLst>
          </p:nvPr>
        </p:nvGraphicFramePr>
        <p:xfrm>
          <a:off x="550127" y="1905000"/>
          <a:ext cx="114300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395CE66C-99F8-4D7F-AF0B-4351FA8B57F6}"/>
              </a:ext>
            </a:extLst>
          </p:cNvPr>
          <p:cNvSpPr txBox="1">
            <a:spLocks/>
          </p:cNvSpPr>
          <p:nvPr/>
        </p:nvSpPr>
        <p:spPr>
          <a:xfrm>
            <a:off x="838200" y="1404438"/>
            <a:ext cx="10515600" cy="4385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11" indent="-228611" algn="l" defTabSz="91444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34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Randomize the country order:</a:t>
            </a:r>
          </a:p>
          <a:p>
            <a:endParaRPr lang="en-US" sz="2400" dirty="0"/>
          </a:p>
          <a:p>
            <a:r>
              <a:rPr lang="en-US" sz="2400" dirty="0"/>
              <a:t>Negotiations start with Vietnam negotiating with Peru</a:t>
            </a:r>
          </a:p>
          <a:p>
            <a:r>
              <a:rPr lang="en-US" sz="2400" dirty="0"/>
              <a:t>Vietnam considers all 1,024 permutations of commodities to be either included or excluded from the agreement with Peru</a:t>
            </a:r>
          </a:p>
          <a:p>
            <a:r>
              <a:rPr lang="en-US" sz="2400" dirty="0"/>
              <a:t>Vietnam identifies the welfare-maximizing option which does not make Peru worse off</a:t>
            </a:r>
          </a:p>
          <a:p>
            <a:r>
              <a:rPr lang="en-US" sz="2400" dirty="0"/>
              <a:t>The bilateral agreement is adopted and Vietnam moves to negotiating with Australia; New Zealand concludes the round with negotiating with Malaysia</a:t>
            </a:r>
          </a:p>
          <a:p>
            <a:r>
              <a:rPr lang="en-US" sz="2400" dirty="0"/>
              <a:t>The round is repeated until no country wants to make any further changes</a:t>
            </a:r>
          </a:p>
        </p:txBody>
      </p:sp>
    </p:spTree>
    <p:extLst>
      <p:ext uri="{BB962C8B-B14F-4D97-AF65-F5344CB8AC3E}">
        <p14:creationId xmlns:p14="http://schemas.microsoft.com/office/powerpoint/2010/main" val="3118325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723351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/>
          <a:lstStyle/>
          <a:p>
            <a:r>
              <a:rPr lang="en-US" b="1" dirty="0"/>
              <a:t>Liberalized rates are exogenous</a:t>
            </a:r>
            <a:endParaRPr lang="en-US" sz="2400" dirty="0"/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448675D1-26E9-4964-B748-7D6ED5CCC1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3764360"/>
              </p:ext>
            </p:extLst>
          </p:nvPr>
        </p:nvGraphicFramePr>
        <p:xfrm>
          <a:off x="381000" y="2287128"/>
          <a:ext cx="11307335" cy="2809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9448">
                  <a:extLst>
                    <a:ext uri="{9D8B030D-6E8A-4147-A177-3AD203B41FA5}">
                      <a16:colId xmlns:a16="http://schemas.microsoft.com/office/drawing/2014/main" val="851793470"/>
                    </a:ext>
                  </a:extLst>
                </a:gridCol>
                <a:gridCol w="882489">
                  <a:extLst>
                    <a:ext uri="{9D8B030D-6E8A-4147-A177-3AD203B41FA5}">
                      <a16:colId xmlns:a16="http://schemas.microsoft.com/office/drawing/2014/main" val="374391201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03465704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9838627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46759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51425885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371808683"/>
                    </a:ext>
                  </a:extLst>
                </a:gridCol>
                <a:gridCol w="761448">
                  <a:extLst>
                    <a:ext uri="{9D8B030D-6E8A-4147-A177-3AD203B41FA5}">
                      <a16:colId xmlns:a16="http://schemas.microsoft.com/office/drawing/2014/main" val="3628487741"/>
                    </a:ext>
                  </a:extLst>
                </a:gridCol>
                <a:gridCol w="1219752">
                  <a:extLst>
                    <a:ext uri="{9D8B030D-6E8A-4147-A177-3AD203B41FA5}">
                      <a16:colId xmlns:a16="http://schemas.microsoft.com/office/drawing/2014/main" val="135052743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62774387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83667035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664906615"/>
                    </a:ext>
                  </a:extLst>
                </a:gridCol>
                <a:gridCol w="609598">
                  <a:extLst>
                    <a:ext uri="{9D8B030D-6E8A-4147-A177-3AD203B41FA5}">
                      <a16:colId xmlns:a16="http://schemas.microsoft.com/office/drawing/2014/main" val="684171304"/>
                    </a:ext>
                  </a:extLst>
                </a:gridCol>
              </a:tblGrid>
              <a:tr h="2556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Australia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Burnei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Canada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Chile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Japan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Malaysia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Mexico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New Zealand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Singapore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Vietnam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USA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044854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243.25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75457841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Other crops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8366092"/>
                  </a:ext>
                </a:extLst>
              </a:tr>
              <a:tr h="2224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Other agriculture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98593090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Beef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03557778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Other meat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13527943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Dairy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23.87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63162998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Processed food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96900255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Resources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70499798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Manufacturing</a:t>
                      </a: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9.03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29996545"/>
                  </a:ext>
                </a:extLst>
              </a:tr>
              <a:tr h="25566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Services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38014748"/>
                  </a:ext>
                </a:extLst>
              </a:tr>
            </a:tbl>
          </a:graphicData>
        </a:graphic>
      </p:graphicFrame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D9440005-5F34-4AEE-82F3-F81BE360DA68}"/>
              </a:ext>
            </a:extLst>
          </p:cNvPr>
          <p:cNvSpPr txBox="1">
            <a:spLocks/>
          </p:cNvSpPr>
          <p:nvPr/>
        </p:nvSpPr>
        <p:spPr>
          <a:xfrm>
            <a:off x="704851" y="1254113"/>
            <a:ext cx="10515600" cy="1108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11" indent="-228611" algn="l" defTabSz="91444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34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We use final tariffs negotiated under the TPP</a:t>
            </a:r>
          </a:p>
          <a:p>
            <a:r>
              <a:rPr lang="en-US" dirty="0"/>
              <a:t>We assume countries would offer these tariff rates to all partners if the commodity is included in the bilateral agreement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7EBCC5-BC15-F145-D533-26C752524B3F}"/>
              </a:ext>
            </a:extLst>
          </p:cNvPr>
          <p:cNvSpPr txBox="1"/>
          <p:nvPr/>
        </p:nvSpPr>
        <p:spPr>
          <a:xfrm>
            <a:off x="308264" y="5278582"/>
            <a:ext cx="80858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0.00 indicates the presence of a tariff within the sector, but the overall rate is 0</a:t>
            </a:r>
          </a:p>
        </p:txBody>
      </p:sp>
    </p:spTree>
    <p:extLst>
      <p:ext uri="{BB962C8B-B14F-4D97-AF65-F5344CB8AC3E}">
        <p14:creationId xmlns:p14="http://schemas.microsoft.com/office/powerpoint/2010/main" val="4270812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/>
          <a:lstStyle/>
          <a:p>
            <a:r>
              <a:rPr lang="en-US" b="1" dirty="0"/>
              <a:t>Technical implementation</a:t>
            </a:r>
            <a:endParaRPr lang="en-US" sz="24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7129"/>
            <a:ext cx="10515600" cy="4242359"/>
          </a:xfrm>
        </p:spPr>
        <p:txBody>
          <a:bodyPr>
            <a:normAutofit/>
          </a:bodyPr>
          <a:lstStyle/>
          <a:p>
            <a:r>
              <a:rPr lang="en-US" dirty="0"/>
              <a:t>GTAP model (classic)</a:t>
            </a:r>
          </a:p>
          <a:p>
            <a:r>
              <a:rPr lang="en-US" dirty="0"/>
              <a:t>GTAP database (version 11)</a:t>
            </a:r>
          </a:p>
          <a:p>
            <a:pPr lvl="1"/>
            <a:r>
              <a:rPr lang="en-US" dirty="0"/>
              <a:t>15 countries, 10 commodities</a:t>
            </a:r>
          </a:p>
          <a:p>
            <a:r>
              <a:rPr lang="en-US" dirty="0"/>
              <a:t>Reduction of tariffs to agreed levels (</a:t>
            </a:r>
            <a:r>
              <a:rPr lang="en-US" dirty="0" err="1"/>
              <a:t>tms</a:t>
            </a:r>
            <a:r>
              <a:rPr lang="en-US" dirty="0"/>
              <a:t>)</a:t>
            </a:r>
          </a:p>
          <a:p>
            <a:r>
              <a:rPr lang="en-US" dirty="0"/>
              <a:t>Run the negotiations in R</a:t>
            </a:r>
          </a:p>
          <a:p>
            <a:pPr lvl="1"/>
            <a:r>
              <a:rPr lang="en-US" dirty="0"/>
              <a:t>Randomize countries’ order</a:t>
            </a:r>
          </a:p>
          <a:p>
            <a:pPr lvl="1"/>
            <a:r>
              <a:rPr lang="en-US" dirty="0"/>
              <a:t>Evaluates each country’s options</a:t>
            </a:r>
          </a:p>
          <a:p>
            <a:pPr lvl="1"/>
            <a:r>
              <a:rPr lang="en-US" dirty="0"/>
              <a:t>Updates the agreements</a:t>
            </a:r>
          </a:p>
          <a:p>
            <a:pPr lvl="1"/>
            <a:r>
              <a:rPr lang="en-US" dirty="0"/>
              <a:t>Stops when no one wants to make any more changes</a:t>
            </a:r>
          </a:p>
        </p:txBody>
      </p:sp>
    </p:spTree>
    <p:extLst>
      <p:ext uri="{BB962C8B-B14F-4D97-AF65-F5344CB8AC3E}">
        <p14:creationId xmlns:p14="http://schemas.microsoft.com/office/powerpoint/2010/main" val="1541213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/>
          <a:lstStyle/>
          <a:p>
            <a:r>
              <a:rPr lang="en-US" b="1" dirty="0"/>
              <a:t>Scenarios</a:t>
            </a:r>
            <a:endParaRPr lang="en-US" sz="24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7129"/>
            <a:ext cx="10515600" cy="424235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Closure</a:t>
            </a:r>
          </a:p>
          <a:p>
            <a:pPr lvl="1"/>
            <a:r>
              <a:rPr lang="en-US" dirty="0"/>
              <a:t>Long-run, standard GTAP parameters</a:t>
            </a:r>
          </a:p>
          <a:p>
            <a:pPr lvl="1"/>
            <a:r>
              <a:rPr lang="en-US" dirty="0"/>
              <a:t>Use </a:t>
            </a:r>
            <a:r>
              <a:rPr lang="en-US" dirty="0" err="1"/>
              <a:t>tms</a:t>
            </a:r>
            <a:r>
              <a:rPr lang="en-US" dirty="0"/>
              <a:t> variable to change import tariffs</a:t>
            </a:r>
          </a:p>
          <a:p>
            <a:r>
              <a:rPr lang="en-US" dirty="0"/>
              <a:t>One multilateral scenario</a:t>
            </a:r>
          </a:p>
          <a:p>
            <a:pPr lvl="1"/>
            <a:r>
              <a:rPr lang="en-US" dirty="0"/>
              <a:t>Reduce tariffs among TPP countries to the agreed levels</a:t>
            </a:r>
          </a:p>
          <a:p>
            <a:pPr lvl="1"/>
            <a:r>
              <a:rPr lang="en-US" dirty="0"/>
              <a:t>One GTAP simulation</a:t>
            </a:r>
          </a:p>
          <a:p>
            <a:r>
              <a:rPr lang="en-US" dirty="0"/>
              <a:t>Several bilateral scenarios:</a:t>
            </a:r>
          </a:p>
          <a:p>
            <a:pPr lvl="1"/>
            <a:r>
              <a:rPr lang="en-US" dirty="0"/>
              <a:t>Randomize the order of the twelve TPP countries</a:t>
            </a:r>
          </a:p>
          <a:p>
            <a:pPr lvl="1"/>
            <a:r>
              <a:rPr lang="en-US" dirty="0"/>
              <a:t>Run until Nash equilibrium is reached a sequence of bargaining games where each country evaluates up to 1,024 possible trade options</a:t>
            </a:r>
          </a:p>
          <a:p>
            <a:pPr lvl="1"/>
            <a:r>
              <a:rPr lang="en-US" dirty="0"/>
              <a:t>Numerous GTAP simulations taking days to solve</a:t>
            </a:r>
          </a:p>
        </p:txBody>
      </p:sp>
    </p:spTree>
    <p:extLst>
      <p:ext uri="{BB962C8B-B14F-4D97-AF65-F5344CB8AC3E}">
        <p14:creationId xmlns:p14="http://schemas.microsoft.com/office/powerpoint/2010/main" val="1583909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278"/>
            <a:ext cx="10515600" cy="946724"/>
          </a:xfrm>
        </p:spPr>
        <p:txBody>
          <a:bodyPr/>
          <a:lstStyle/>
          <a:p>
            <a:r>
              <a:rPr lang="en-US" b="1" dirty="0"/>
              <a:t>Example of a reached bilateral agreement</a:t>
            </a:r>
            <a:endParaRPr lang="en-US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5F1C6-249D-4CA9-9E4C-3602F934C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9070" y="1194810"/>
            <a:ext cx="5181600" cy="4351338"/>
          </a:xfrm>
        </p:spPr>
        <p:txBody>
          <a:bodyPr/>
          <a:lstStyle/>
          <a:p>
            <a:r>
              <a:rPr lang="en-US" dirty="0"/>
              <a:t>Bilateral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D666103-5E7A-43BB-9DD2-AC2E874810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27595" y="1194810"/>
            <a:ext cx="5181600" cy="4351338"/>
          </a:xfrm>
        </p:spPr>
        <p:txBody>
          <a:bodyPr/>
          <a:lstStyle/>
          <a:p>
            <a:r>
              <a:rPr lang="en-US" dirty="0"/>
              <a:t>Multilateral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6B0FCF0-9865-4FAE-BAD2-D85EB79E3E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54727"/>
              </p:ext>
            </p:extLst>
          </p:nvPr>
        </p:nvGraphicFramePr>
        <p:xfrm>
          <a:off x="715542" y="1581544"/>
          <a:ext cx="4969732" cy="4222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9436">
                  <a:extLst>
                    <a:ext uri="{9D8B030D-6E8A-4147-A177-3AD203B41FA5}">
                      <a16:colId xmlns:a16="http://schemas.microsoft.com/office/drawing/2014/main" val="1908721255"/>
                    </a:ext>
                  </a:extLst>
                </a:gridCol>
                <a:gridCol w="975074">
                  <a:extLst>
                    <a:ext uri="{9D8B030D-6E8A-4147-A177-3AD203B41FA5}">
                      <a16:colId xmlns:a16="http://schemas.microsoft.com/office/drawing/2014/main" val="3802510461"/>
                    </a:ext>
                  </a:extLst>
                </a:gridCol>
                <a:gridCol w="975074">
                  <a:extLst>
                    <a:ext uri="{9D8B030D-6E8A-4147-A177-3AD203B41FA5}">
                      <a16:colId xmlns:a16="http://schemas.microsoft.com/office/drawing/2014/main" val="4058118297"/>
                    </a:ext>
                  </a:extLst>
                </a:gridCol>
                <a:gridCol w="975074">
                  <a:extLst>
                    <a:ext uri="{9D8B030D-6E8A-4147-A177-3AD203B41FA5}">
                      <a16:colId xmlns:a16="http://schemas.microsoft.com/office/drawing/2014/main" val="4167874099"/>
                    </a:ext>
                  </a:extLst>
                </a:gridCol>
                <a:gridCol w="975074">
                  <a:extLst>
                    <a:ext uri="{9D8B030D-6E8A-4147-A177-3AD203B41FA5}">
                      <a16:colId xmlns:a16="http://schemas.microsoft.com/office/drawing/2014/main" val="4122928864"/>
                    </a:ext>
                  </a:extLst>
                </a:gridCol>
              </a:tblGrid>
              <a:tr h="9287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Allocative efficiency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Terms of Trade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Investment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4243009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Australia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547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658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1,191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931368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Brunei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-111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-73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3276655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Canada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221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1,162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1,388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097664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Chile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263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9,050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148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9,461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83583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Japan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9,286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-1,716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260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7,830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74072099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Malaysia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250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-310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-57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91910570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Mexico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139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807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-71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875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1411032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New Zealand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294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308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38065191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Peru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147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140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43993771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Singapore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244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685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884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250703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Vietnam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504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4,058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4,581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17093311"/>
                  </a:ext>
                </a:extLst>
              </a:tr>
              <a:tr h="24079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USA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442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-1,847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-648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-2,052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638269"/>
                  </a:ext>
                </a:extLst>
              </a:tr>
              <a:tr h="2293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u="none" strike="noStrike" dirty="0">
                          <a:effectLst/>
                        </a:rPr>
                        <a:t>Total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11,927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12,877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-329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24,476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877255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F0DAD51-30B4-4971-A14F-EE4D56EFE0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47199"/>
              </p:ext>
            </p:extLst>
          </p:nvPr>
        </p:nvGraphicFramePr>
        <p:xfrm>
          <a:off x="5975209" y="1584790"/>
          <a:ext cx="5181600" cy="42192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5028">
                  <a:extLst>
                    <a:ext uri="{9D8B030D-6E8A-4147-A177-3AD203B41FA5}">
                      <a16:colId xmlns:a16="http://schemas.microsoft.com/office/drawing/2014/main" val="3590778654"/>
                    </a:ext>
                  </a:extLst>
                </a:gridCol>
                <a:gridCol w="1016643">
                  <a:extLst>
                    <a:ext uri="{9D8B030D-6E8A-4147-A177-3AD203B41FA5}">
                      <a16:colId xmlns:a16="http://schemas.microsoft.com/office/drawing/2014/main" val="3261010071"/>
                    </a:ext>
                  </a:extLst>
                </a:gridCol>
                <a:gridCol w="1016643">
                  <a:extLst>
                    <a:ext uri="{9D8B030D-6E8A-4147-A177-3AD203B41FA5}">
                      <a16:colId xmlns:a16="http://schemas.microsoft.com/office/drawing/2014/main" val="2680666975"/>
                    </a:ext>
                  </a:extLst>
                </a:gridCol>
                <a:gridCol w="1016643">
                  <a:extLst>
                    <a:ext uri="{9D8B030D-6E8A-4147-A177-3AD203B41FA5}">
                      <a16:colId xmlns:a16="http://schemas.microsoft.com/office/drawing/2014/main" val="2023694244"/>
                    </a:ext>
                  </a:extLst>
                </a:gridCol>
                <a:gridCol w="1016643">
                  <a:extLst>
                    <a:ext uri="{9D8B030D-6E8A-4147-A177-3AD203B41FA5}">
                      <a16:colId xmlns:a16="http://schemas.microsoft.com/office/drawing/2014/main" val="4042771063"/>
                    </a:ext>
                  </a:extLst>
                </a:gridCol>
              </a:tblGrid>
              <a:tr h="9255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Allocative efficiency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Terms of Trade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Investment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6641528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Australia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547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680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1,210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58220044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Brunei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-112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239923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Canada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340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1,498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1,873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4806336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Chile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263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9,083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150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9,496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6020174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Japan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9,569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1,279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451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11,299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8782042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Malaysia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257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-333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-79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04854214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Mexico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122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636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705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9215748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New Zealand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315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347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26941198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Peru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169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-10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164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02981616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Singapore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323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852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-59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1,116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7840197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Vietnam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505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3,860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22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4,387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46029578"/>
                  </a:ext>
                </a:extLst>
              </a:tr>
              <a:tr h="2399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USA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478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-2,557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>
                          <a:effectLst/>
                        </a:rPr>
                        <a:t>-975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effectLst/>
                        </a:rPr>
                        <a:t>-3,053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39711323"/>
                  </a:ext>
                </a:extLst>
              </a:tr>
              <a:tr h="228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u="none" strike="noStrike" dirty="0">
                          <a:effectLst/>
                        </a:rPr>
                        <a:t>Total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12,455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15,370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-436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27,390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700333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1193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371600"/>
          </a:xfrm>
        </p:spPr>
        <p:txBody>
          <a:bodyPr>
            <a:normAutofit/>
          </a:bodyPr>
          <a:lstStyle/>
          <a:p>
            <a:r>
              <a:rPr lang="en-US" sz="2400" b="1" dirty="0"/>
              <a:t>Comparison of welfare from bilateral and multilateral agreements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A075A7-407E-47CD-98CE-3CEF33B1035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Countries negotiating alone reach most of the benefits but typically not 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lowest welfare gain: $24.2 billion vs $27.4 multilateral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highest welfare gain $27.2 billion is very close to the multilateral gain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7" name="Content Placeholder 14">
            <a:extLst>
              <a:ext uri="{FF2B5EF4-FFF2-40B4-BE49-F238E27FC236}">
                <a16:creationId xmlns:a16="http://schemas.microsoft.com/office/drawing/2014/main" id="{C01D4957-1FCD-4DA1-8B2F-110B480FAB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83188" y="1056146"/>
            <a:ext cx="6172200" cy="4736182"/>
          </a:xfrm>
        </p:spPr>
      </p:pic>
    </p:spTree>
    <p:extLst>
      <p:ext uri="{BB962C8B-B14F-4D97-AF65-F5344CB8AC3E}">
        <p14:creationId xmlns:p14="http://schemas.microsoft.com/office/powerpoint/2010/main" val="2634896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Is the multilateral agreement the best possible?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7977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We ran 660 simulations to exclude </a:t>
            </a:r>
            <a:r>
              <a:rPr lang="en-US" b="1" dirty="0"/>
              <a:t>one</a:t>
            </a:r>
            <a:r>
              <a:rPr lang="en-US" dirty="0"/>
              <a:t> product from the agreement in a single country pair </a:t>
            </a:r>
            <a:endParaRPr lang="en-US" b="1" dirty="0"/>
          </a:p>
          <a:p>
            <a:r>
              <a:rPr lang="en-US" dirty="0"/>
              <a:t>In 80 cases, the exclusion increased welfare</a:t>
            </a:r>
          </a:p>
          <a:p>
            <a:r>
              <a:rPr lang="en-US" dirty="0"/>
              <a:t>However, in 72 cases, the exclusion would benefit third countries and would not be negotiated under our framework</a:t>
            </a:r>
          </a:p>
          <a:p>
            <a:r>
              <a:rPr lang="en-US" dirty="0"/>
              <a:t>In eight cases excluding a commodity from a bilateral agreement would benefit the trading partners</a:t>
            </a:r>
          </a:p>
          <a:p>
            <a:r>
              <a:rPr lang="en-US" dirty="0" err="1"/>
              <a:t>Superadditivity</a:t>
            </a:r>
            <a:r>
              <a:rPr lang="en-US" dirty="0"/>
              <a:t> may therefore occasionally be violated at a very granular level</a:t>
            </a:r>
          </a:p>
        </p:txBody>
      </p:sp>
    </p:spTree>
    <p:extLst>
      <p:ext uri="{BB962C8B-B14F-4D97-AF65-F5344CB8AC3E}">
        <p14:creationId xmlns:p14="http://schemas.microsoft.com/office/powerpoint/2010/main" val="2922809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83100"/>
            <a:ext cx="10515600" cy="924029"/>
          </a:xfrm>
        </p:spPr>
        <p:txBody>
          <a:bodyPr>
            <a:normAutofit/>
          </a:bodyPr>
          <a:lstStyle/>
          <a:p>
            <a:r>
              <a:rPr lang="en-US" b="1" dirty="0"/>
              <a:t>Does </a:t>
            </a:r>
            <a:r>
              <a:rPr lang="en-US" b="1" dirty="0" err="1"/>
              <a:t>superadditivity</a:t>
            </a:r>
            <a:r>
              <a:rPr lang="en-US" b="1" dirty="0"/>
              <a:t> hold at a higher level?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79774"/>
          </a:xfrm>
        </p:spPr>
        <p:txBody>
          <a:bodyPr>
            <a:normAutofit/>
          </a:bodyPr>
          <a:lstStyle/>
          <a:p>
            <a:r>
              <a:rPr lang="en-US" dirty="0"/>
              <a:t>We have seen that </a:t>
            </a:r>
            <a:r>
              <a:rPr lang="en-US" dirty="0" err="1"/>
              <a:t>superadditivity</a:t>
            </a:r>
            <a:r>
              <a:rPr lang="en-US" dirty="0"/>
              <a:t> may be violated at a very detailed level</a:t>
            </a:r>
          </a:p>
          <a:p>
            <a:r>
              <a:rPr lang="en-US" dirty="0"/>
              <a:t>We test whether it holds at the aggregate level</a:t>
            </a:r>
          </a:p>
          <a:p>
            <a:pPr lvl="1"/>
            <a:r>
              <a:rPr lang="en-US" dirty="0"/>
              <a:t>We run ten simulations excluding one commodity at a time</a:t>
            </a:r>
          </a:p>
          <a:p>
            <a:pPr lvl="1"/>
            <a:r>
              <a:rPr lang="en-US" dirty="0"/>
              <a:t>We run twelve simulations excluding one country at a time</a:t>
            </a:r>
          </a:p>
          <a:p>
            <a:r>
              <a:rPr lang="en-US" dirty="0"/>
              <a:t>In each case we find that welfare is reduced by excluding any single sector/country from the free trade agreement</a:t>
            </a:r>
          </a:p>
        </p:txBody>
      </p:sp>
    </p:spTree>
    <p:extLst>
      <p:ext uri="{BB962C8B-B14F-4D97-AF65-F5344CB8AC3E}">
        <p14:creationId xmlns:p14="http://schemas.microsoft.com/office/powerpoint/2010/main" val="3273597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23B6B5-D03D-4509-8102-DED77CFEC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9488"/>
            <a:ext cx="12192000" cy="12313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399AA1-A050-479D-8DE6-643EA232B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81000"/>
            <a:ext cx="10515600" cy="924029"/>
          </a:xfrm>
        </p:spPr>
        <p:txBody>
          <a:bodyPr/>
          <a:lstStyle/>
          <a:p>
            <a:r>
              <a:rPr lang="en-US" dirty="0"/>
              <a:t>Conclusions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69985-D54D-484B-9FE3-CEE47CE97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5029"/>
            <a:ext cx="10515600" cy="453647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Using the GTAP database and model, it is not very likely that TPP countries acting alone will reach bilateral trade agreements on par to a multilateral agreement in terms of welfare, but they will get close</a:t>
            </a:r>
          </a:p>
          <a:p>
            <a:pPr lvl="1"/>
            <a:r>
              <a:rPr lang="en-US" dirty="0"/>
              <a:t>Frequent stumbling blocks arise preventing further integration</a:t>
            </a:r>
          </a:p>
          <a:p>
            <a:r>
              <a:rPr lang="en-US" dirty="0"/>
              <a:t>The multilateral agreement is not welfare-maximizing and can be further improved</a:t>
            </a:r>
          </a:p>
          <a:p>
            <a:pPr lvl="1"/>
            <a:r>
              <a:rPr lang="en-US" dirty="0"/>
              <a:t>It is an unanswered question if countries can reach the welfare-maximizing agreements—which countries should lead the negotiations?</a:t>
            </a:r>
          </a:p>
          <a:p>
            <a:r>
              <a:rPr lang="en-US" dirty="0"/>
              <a:t>We appear to run into the limits of </a:t>
            </a:r>
            <a:r>
              <a:rPr lang="en-US" dirty="0" err="1"/>
              <a:t>superadditivity</a:t>
            </a:r>
            <a:r>
              <a:rPr lang="en-US" dirty="0"/>
              <a:t> of welfare in trade agreements when we get to the details of trade agreements in the real world</a:t>
            </a:r>
          </a:p>
          <a:p>
            <a:pPr lvl="1"/>
            <a:r>
              <a:rPr lang="en-US" dirty="0"/>
              <a:t>While expanding free trade is welfare-increasing at broad levels (e.g., countries, sectors), this may not work for individual commodities and country pairs</a:t>
            </a:r>
          </a:p>
        </p:txBody>
      </p:sp>
    </p:spTree>
    <p:extLst>
      <p:ext uri="{BB962C8B-B14F-4D97-AF65-F5344CB8AC3E}">
        <p14:creationId xmlns:p14="http://schemas.microsoft.com/office/powerpoint/2010/main" val="860904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C0DC7E-D75E-4F74-97C8-ABC2D9CEA991}"/>
              </a:ext>
            </a:extLst>
          </p:cNvPr>
          <p:cNvSpPr txBox="1"/>
          <p:nvPr/>
        </p:nvSpPr>
        <p:spPr>
          <a:xfrm>
            <a:off x="699713" y="248038"/>
            <a:ext cx="7063721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Like, Share,</a:t>
            </a:r>
            <a:r>
              <a:rPr lang="en-US" sz="4400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&amp; Follow ERS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2D788EB-99FF-479E-A139-AFE2A9B9B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47710"/>
            <a:ext cx="12192000" cy="1229340"/>
          </a:xfrm>
          <a:prstGeom prst="rect">
            <a:avLst/>
          </a:prstGeom>
        </p:spPr>
      </p:pic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537DD978-E00C-4B7D-A784-92E4D6B15E4D}"/>
              </a:ext>
            </a:extLst>
          </p:cNvPr>
          <p:cNvSpPr txBox="1">
            <a:spLocks/>
          </p:cNvSpPr>
          <p:nvPr/>
        </p:nvSpPr>
        <p:spPr>
          <a:xfrm>
            <a:off x="537663" y="3540041"/>
            <a:ext cx="3124200" cy="7988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www.ers.usda.gov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	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pic>
        <p:nvPicPr>
          <p:cNvPr id="57" name="Picture 12" descr="Twitter Logo | The most famous brands and company logos in the world">
            <a:extLst>
              <a:ext uri="{FF2B5EF4-FFF2-40B4-BE49-F238E27FC236}">
                <a16:creationId xmlns:a16="http://schemas.microsoft.com/office/drawing/2014/main" id="{8B9A7FCE-5463-4F7E-9910-8AFB529D49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9" r="17900"/>
          <a:stretch/>
        </p:blipFill>
        <p:spPr bwMode="auto">
          <a:xfrm>
            <a:off x="7109519" y="2349956"/>
            <a:ext cx="1364804" cy="111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0">
            <a:extLst>
              <a:ext uri="{FF2B5EF4-FFF2-40B4-BE49-F238E27FC236}">
                <a16:creationId xmlns:a16="http://schemas.microsoft.com/office/drawing/2014/main" id="{CF3B0269-575A-4EC9-9589-837F157BA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54" y="2355594"/>
            <a:ext cx="1531517" cy="105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9087FD14-18A9-471D-88D0-99E7752945D7}"/>
              </a:ext>
            </a:extLst>
          </p:cNvPr>
          <p:cNvSpPr txBox="1">
            <a:spLocks/>
          </p:cNvSpPr>
          <p:nvPr/>
        </p:nvSpPr>
        <p:spPr>
          <a:xfrm>
            <a:off x="7126825" y="3620707"/>
            <a:ext cx="1364804" cy="44347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@USDA_ERS</a:t>
            </a:r>
          </a:p>
        </p:txBody>
      </p:sp>
      <p:sp>
        <p:nvSpPr>
          <p:cNvPr id="60" name="Content Placeholder 2">
            <a:extLst>
              <a:ext uri="{FF2B5EF4-FFF2-40B4-BE49-F238E27FC236}">
                <a16:creationId xmlns:a16="http://schemas.microsoft.com/office/drawing/2014/main" id="{F1532702-7288-4D7A-A5D8-68E17EB040AF}"/>
              </a:ext>
            </a:extLst>
          </p:cNvPr>
          <p:cNvSpPr txBox="1">
            <a:spLocks/>
          </p:cNvSpPr>
          <p:nvPr/>
        </p:nvSpPr>
        <p:spPr>
          <a:xfrm>
            <a:off x="8845980" y="3620707"/>
            <a:ext cx="2898236" cy="7988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linkedin.com/company/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usda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-economic-research-service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89C6B325-A09E-4C1F-890F-A0BF42050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0681" y="2333612"/>
            <a:ext cx="1173640" cy="11165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05D3C62C-E90F-4D87-BE12-722AB74BBB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8861" y="2277850"/>
            <a:ext cx="1834300" cy="1153730"/>
          </a:xfrm>
          <a:prstGeom prst="rect">
            <a:avLst/>
          </a:prstGeom>
        </p:spPr>
      </p:pic>
      <p:sp>
        <p:nvSpPr>
          <p:cNvPr id="63" name="Content Placeholder 2">
            <a:extLst>
              <a:ext uri="{FF2B5EF4-FFF2-40B4-BE49-F238E27FC236}">
                <a16:creationId xmlns:a16="http://schemas.microsoft.com/office/drawing/2014/main" id="{2D3B1BC5-265A-4C9D-BC73-41624D5F7E38}"/>
              </a:ext>
            </a:extLst>
          </p:cNvPr>
          <p:cNvSpPr txBox="1">
            <a:spLocks/>
          </p:cNvSpPr>
          <p:nvPr/>
        </p:nvSpPr>
        <p:spPr>
          <a:xfrm>
            <a:off x="3579577" y="3540041"/>
            <a:ext cx="2898236" cy="7988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www.ers.usda.gov/data-products/charts-of-note</a:t>
            </a:r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6A673221-E4A4-4C3E-9962-D240092248DE}"/>
              </a:ext>
            </a:extLst>
          </p:cNvPr>
          <p:cNvSpPr txBox="1">
            <a:spLocks/>
          </p:cNvSpPr>
          <p:nvPr/>
        </p:nvSpPr>
        <p:spPr>
          <a:xfrm>
            <a:off x="1913093" y="4343400"/>
            <a:ext cx="8365805" cy="1527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Subscribe For Weekly E-mail Notifications: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/>
              </a:rPr>
              <a:t>www.ers.usda.gov/subscribe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Job Info: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9"/>
              </a:rPr>
              <a:t>http://ers.usda.gov/about-ers/careers-at-ers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784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4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Freeform: Shape 4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4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ectangle 5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4AB19-4623-4366-802D-1E6E7FAC9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628660"/>
            <a:ext cx="12192000" cy="122934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B51B4A6-79F1-414C-88C9-95D2318B2546}"/>
              </a:ext>
            </a:extLst>
          </p:cNvPr>
          <p:cNvSpPr txBox="1"/>
          <p:nvPr/>
        </p:nvSpPr>
        <p:spPr>
          <a:xfrm>
            <a:off x="3017469" y="1135653"/>
            <a:ext cx="61570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Questions?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B8840450-EBB7-43D1-ADEA-82BB0A4580A6}"/>
              </a:ext>
            </a:extLst>
          </p:cNvPr>
          <p:cNvSpPr txBox="1">
            <a:spLocks/>
          </p:cNvSpPr>
          <p:nvPr/>
        </p:nvSpPr>
        <p:spPr>
          <a:xfrm>
            <a:off x="1913093" y="2452463"/>
            <a:ext cx="8365805" cy="1527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Presenter Name / Authors</a:t>
            </a: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/>
              </a:rPr>
              <a:t>Contact Details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359703"/>
      </p:ext>
    </p:extLst>
  </p:cSld>
  <p:clrMapOvr>
    <a:masterClrMapping/>
  </p:clrMapOvr>
</p:sld>
</file>

<file path=ppt/theme/theme1.xml><?xml version="1.0" encoding="utf-8"?>
<a:theme xmlns:a="http://schemas.openxmlformats.org/drawingml/2006/main" name="ERS Interior Sli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USDA Colors">
      <a:dk1>
        <a:sysClr val="windowText" lastClr="000000"/>
      </a:dk1>
      <a:lt1>
        <a:sysClr val="window" lastClr="FFFFFF"/>
      </a:lt1>
      <a:dk2>
        <a:srgbClr val="7030A0"/>
      </a:dk2>
      <a:lt2>
        <a:srgbClr val="E7E6E6"/>
      </a:lt2>
      <a:accent1>
        <a:srgbClr val="084981"/>
      </a:accent1>
      <a:accent2>
        <a:srgbClr val="0D5841"/>
      </a:accent2>
      <a:accent3>
        <a:srgbClr val="D1D2D4"/>
      </a:accent3>
      <a:accent4>
        <a:srgbClr val="58585A"/>
      </a:accent4>
      <a:accent5>
        <a:srgbClr val="D4C242"/>
      </a:accent5>
      <a:accent6>
        <a:srgbClr val="C73C37"/>
      </a:accent6>
      <a:hlink>
        <a:srgbClr val="0071BC"/>
      </a:hlink>
      <a:folHlink>
        <a:srgbClr val="0071B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8236ab3-dc4f-4f1b-af43-41dae7e20ccf">
      <Terms xmlns="http://schemas.microsoft.com/office/infopath/2007/PartnerControls"/>
    </lcf76f155ced4ddcb4097134ff3c332f>
    <TaxCatchAll xmlns="73fb875a-8af9-4255-b008-0995492d31c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17B5E398C67444BAC17A59A8618046" ma:contentTypeVersion="9" ma:contentTypeDescription="Create a new document." ma:contentTypeScope="" ma:versionID="0458d0ff6fd17aecc046a48c66bb9fe9">
  <xsd:schema xmlns:xsd="http://www.w3.org/2001/XMLSchema" xmlns:xs="http://www.w3.org/2001/XMLSchema" xmlns:p="http://schemas.microsoft.com/office/2006/metadata/properties" xmlns:ns2="58236ab3-dc4f-4f1b-af43-41dae7e20ccf" xmlns:ns3="73fb875a-8af9-4255-b008-0995492d31cd" targetNamespace="http://schemas.microsoft.com/office/2006/metadata/properties" ma:root="true" ma:fieldsID="8a99d2d9fd4910aadda306122204c6f7" ns2:_="" ns3:_="">
    <xsd:import namespace="58236ab3-dc4f-4f1b-af43-41dae7e20ccf"/>
    <xsd:import namespace="73fb875a-8af9-4255-b008-0995492d31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236ab3-dc4f-4f1b-af43-41dae7e20c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ff62593-b918-4deb-ac08-0d74ac0cc7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fb875a-8af9-4255-b008-0995492d31cd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0eb0b493-4034-483b-820c-536a578992bf}" ma:internalName="TaxCatchAll" ma:showField="CatchAllData" ma:web="f51cbf62-41a7-4f7a-a514-ab11e8e75d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69690D-51FE-45D0-9521-3D95232E4C56}">
  <ds:schemaRefs>
    <ds:schemaRef ds:uri="6f9ca1db-b8c8-4484-8109-7c4363fb893e"/>
    <ds:schemaRef ds:uri="c52f8e3d-b8ec-4f9d-8703-65e1f9f4384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5C71A07-B88B-4472-90B7-33831C9B0987}"/>
</file>

<file path=customXml/itemProps3.xml><?xml version="1.0" encoding="utf-8"?>
<ds:datastoreItem xmlns:ds="http://schemas.openxmlformats.org/officeDocument/2006/customXml" ds:itemID="{FCB6D2BB-C186-4B14-AFBE-5A175DFBEB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20705</TotalTime>
  <Words>1575</Words>
  <Application>Microsoft Office PowerPoint</Application>
  <PresentationFormat>Widescreen</PresentationFormat>
  <Paragraphs>409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Aileron Heavy Bold</vt:lpstr>
      <vt:lpstr>Arial</vt:lpstr>
      <vt:lpstr>Calibri</vt:lpstr>
      <vt:lpstr>Calibri Light</vt:lpstr>
      <vt:lpstr>Courier New</vt:lpstr>
      <vt:lpstr>Lato</vt:lpstr>
      <vt:lpstr>League Spartan</vt:lpstr>
      <vt:lpstr>Tahoma</vt:lpstr>
      <vt:lpstr>Times New Roman</vt:lpstr>
      <vt:lpstr>Wingdings</vt:lpstr>
      <vt:lpstr>ERS Interior Slides</vt:lpstr>
      <vt:lpstr>2_Office Theme</vt:lpstr>
      <vt:lpstr>3_Office Theme</vt:lpstr>
      <vt:lpstr>Custom Design</vt:lpstr>
      <vt:lpstr>PowerPoint Presentation</vt:lpstr>
      <vt:lpstr>Can countries unilaterally negotiate better trade deals than multilateral agreements?</vt:lpstr>
      <vt:lpstr>Previous theoretical work is not conclusive</vt:lpstr>
      <vt:lpstr>Approach</vt:lpstr>
      <vt:lpstr>Regional aggregation</vt:lpstr>
      <vt:lpstr>Illustration of our bargaining game</vt:lpstr>
      <vt:lpstr>Liberalized rates are exogenous</vt:lpstr>
      <vt:lpstr>Technical implementation</vt:lpstr>
      <vt:lpstr>Scenarios</vt:lpstr>
      <vt:lpstr>Example of a reached bilateral agreement</vt:lpstr>
      <vt:lpstr>Comparison of welfare from bilateral and multilateral agreements</vt:lpstr>
      <vt:lpstr>Is the multilateral agreement the best possible?</vt:lpstr>
      <vt:lpstr>Does superadditivity hold at a higher level?</vt:lpstr>
      <vt:lpstr>Conclusions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Farmers and Rural America through Premier Economic Research   Administrator Spiro Stefanou USDA Economic Research Service November 15, 2020</dc:title>
  <dc:creator>Murdie, Ashley - REE-ERS, Kansas City, MO</dc:creator>
  <cp:lastModifiedBy>Ivanic, Maros - REE-ERS, Washington, DC</cp:lastModifiedBy>
  <cp:revision>95</cp:revision>
  <dcterms:created xsi:type="dcterms:W3CDTF">2020-11-20T21:22:55Z</dcterms:created>
  <dcterms:modified xsi:type="dcterms:W3CDTF">2022-06-09T10:39:03Z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0x0101009117B5E398C67444BAC17A59A8618046</vt:lpwstr>
  </property>
</Properties>
</file>